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072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04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CCF8DC-4B89-4140-93DF-2D2FC022682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A16C69-4D80-48CF-95C3-C352F8FCC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51B1-D098-403B-A0B6-9BA8FC00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4041648"/>
          </a:xfrm>
        </p:spPr>
        <p:txBody>
          <a:bodyPr>
            <a:normAutofit/>
          </a:bodyPr>
          <a:lstStyle/>
          <a:p>
            <a:r>
              <a:rPr lang="en-US" dirty="0"/>
              <a:t>Indiana High School Graduation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D7CB-1F1E-47E3-9582-475A17D75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594" y="4800600"/>
            <a:ext cx="9056876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Waiver vs. Non-Waiver Graduation Rates</a:t>
            </a:r>
          </a:p>
          <a:p>
            <a:r>
              <a:rPr lang="en-US">
                <a:solidFill>
                  <a:schemeClr val="tx2"/>
                </a:solidFill>
              </a:rPr>
              <a:t>with relation to poverty, demographics, school grade, and spending.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415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E654F-DEEC-4D95-A0FC-6B4331D2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Waiver vs. Non-Waiver Graduation Rates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2A31A60-F16E-4766-A5A7-652A44FD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137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FA06-5861-4923-A634-24CE5B74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Analysis: Poverty vs. Grad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D05E-7069-4FAF-BAEE-736C5B7B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5149-8388-421D-B7DA-A11E87BE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Analysis: Demographics vs. Grad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AA81-CB99-4A3E-B827-94FACE36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5EAC-3FAA-4A3E-8E0B-05F69C9D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Analysis: School Grad vs. Grad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DE88-DEA5-4BEB-A9BD-253C839D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8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7E74-6C7B-4526-AA6D-60CC2756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Analysis: School Spending vs. Grad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262C-CEBE-4462-9E90-C4413518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5A62-AC98-464B-9B91-4413DD6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89AB-684A-4F2E-A505-19C16BEA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47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Indiana High School Graduation Rate Analysis</vt:lpstr>
      <vt:lpstr>Waiver vs. Non-Waiver Graduation Rates</vt:lpstr>
      <vt:lpstr>Relationship Analysis: Poverty vs. Grad Rates</vt:lpstr>
      <vt:lpstr>Relationship Analysis: Demographics vs. Grad Rates</vt:lpstr>
      <vt:lpstr>Relationship Analysis: School Grad vs. Grad Rates</vt:lpstr>
      <vt:lpstr>Relationship Analysis: School Spending vs. Grad Rates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High School Graduation Rate Analysis</dc:title>
  <dc:creator>Hope Neely</dc:creator>
  <cp:lastModifiedBy>Hope Neely</cp:lastModifiedBy>
  <cp:revision>1</cp:revision>
  <dcterms:created xsi:type="dcterms:W3CDTF">2021-01-30T15:39:07Z</dcterms:created>
  <dcterms:modified xsi:type="dcterms:W3CDTF">2021-01-30T15:42:28Z</dcterms:modified>
</cp:coreProperties>
</file>