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469BA83-8697-4D53-8862-554FE9341E1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2EDDA64-A6FD-45C9-A291-3F0D447C7C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Texting</a:t>
            </a:r>
            <a:br>
              <a:rPr lang="en-US" dirty="0" smtClean="0"/>
            </a:br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a little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7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“The </a:t>
            </a:r>
            <a:r>
              <a:rPr lang="en-US" b="0" dirty="0"/>
              <a:t>Lord and His prophets have emphasized the importance of keeping records. Writing in a personal journal gives us an opportunity to reflect on our lives and recognize the many blessings God has given us. Our journals can also be a source of inspiration and strength to future generations of our families</a:t>
            </a:r>
            <a:r>
              <a:rPr lang="en-US" b="0" dirty="0" smtClean="0"/>
              <a:t>.” – lds.org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Who writes in their journal on a regular basis?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3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Takes too much time, Too busy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Distracted by things going on around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think about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Life is discouraging don’t want to write about all the woes.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care…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7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Texting Journal – everyday/week/month you receive 1 text with a question. Respond to the question via text.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Journal Machine – records text messages, social media, blogs, call history, emails. Puts everything into a journal.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3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Texting Journal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subscription for texting photos and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Print journal and send it to you.</a:t>
            </a:r>
          </a:p>
          <a:p>
            <a:r>
              <a:rPr lang="en-US" dirty="0" smtClean="0"/>
              <a:t>Journal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monthly subscription to add additional items you can upload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Print journal and send it to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6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Market??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Year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$.99 domain first year</a:t>
            </a:r>
          </a:p>
          <a:p>
            <a:r>
              <a:rPr lang="en-US" dirty="0" smtClean="0"/>
              <a:t>$12 domain hosting for first year</a:t>
            </a:r>
          </a:p>
          <a:p>
            <a:r>
              <a:rPr lang="en-US" dirty="0" smtClean="0"/>
              <a:t>$27 for Texting using </a:t>
            </a:r>
            <a:r>
              <a:rPr lang="en-US" dirty="0" err="1" smtClean="0"/>
              <a:t>twilio</a:t>
            </a:r>
            <a:endParaRPr lang="en-US" dirty="0" smtClean="0"/>
          </a:p>
          <a:p>
            <a:r>
              <a:rPr lang="en-US" dirty="0" smtClean="0"/>
              <a:t>Marketing Facebook</a:t>
            </a:r>
          </a:p>
          <a:p>
            <a:r>
              <a:rPr lang="en-US" dirty="0" smtClean="0"/>
              <a:t>1000 customers</a:t>
            </a:r>
          </a:p>
          <a:p>
            <a:r>
              <a:rPr lang="en-US" dirty="0" smtClean="0"/>
              <a:t>First year total = $40</a:t>
            </a:r>
            <a:endParaRPr lang="en-US" dirty="0"/>
          </a:p>
          <a:p>
            <a:r>
              <a:rPr lang="en-US" dirty="0" smtClean="0"/>
              <a:t>Price for subscription $5 per month</a:t>
            </a:r>
          </a:p>
          <a:p>
            <a:r>
              <a:rPr lang="en-US" dirty="0" smtClean="0"/>
              <a:t>Number of paid customers 8 to break even.</a:t>
            </a:r>
          </a:p>
        </p:txBody>
      </p:sp>
    </p:spTree>
    <p:extLst>
      <p:ext uri="{BB962C8B-B14F-4D97-AF65-F5344CB8AC3E}">
        <p14:creationId xmlns:p14="http://schemas.microsoft.com/office/powerpoint/2010/main" val="127476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Year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$14 domain</a:t>
            </a:r>
          </a:p>
          <a:p>
            <a:r>
              <a:rPr lang="en-US" dirty="0" smtClean="0"/>
              <a:t>$7 month = $84</a:t>
            </a:r>
          </a:p>
          <a:p>
            <a:r>
              <a:rPr lang="en-US" dirty="0" smtClean="0"/>
              <a:t>Texting = $41.5</a:t>
            </a:r>
          </a:p>
          <a:p>
            <a:r>
              <a:rPr lang="en-US" dirty="0" smtClean="0"/>
              <a:t>2000 customers</a:t>
            </a:r>
          </a:p>
          <a:p>
            <a:r>
              <a:rPr lang="en-US" dirty="0" smtClean="0"/>
              <a:t>Paid advertising</a:t>
            </a:r>
          </a:p>
          <a:p>
            <a:r>
              <a:rPr lang="en-US" dirty="0" smtClean="0"/>
              <a:t>Second year total $139.5 w/o advertising</a:t>
            </a:r>
          </a:p>
          <a:p>
            <a:r>
              <a:rPr lang="en-US" dirty="0" smtClean="0"/>
              <a:t>Number of Paid customers 28 to break 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58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1075</TotalTime>
  <Words>280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Texting Journal</vt:lpstr>
      <vt:lpstr>Problem</vt:lpstr>
      <vt:lpstr>Reasons For Problem</vt:lpstr>
      <vt:lpstr>Solutions</vt:lpstr>
      <vt:lpstr>How to Make money</vt:lpstr>
      <vt:lpstr>Is there a Market??</vt:lpstr>
      <vt:lpstr>Cost Year 1</vt:lpstr>
      <vt:lpstr>Cost Year 2</vt:lpstr>
    </vt:vector>
  </TitlesOfParts>
  <Company>National Oilwell Varco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Texting Journal</dc:title>
  <dc:creator>Duffin, Avery M</dc:creator>
  <cp:lastModifiedBy>Duffin, Avery M</cp:lastModifiedBy>
  <cp:revision>5</cp:revision>
  <dcterms:created xsi:type="dcterms:W3CDTF">2016-02-22T22:47:38Z</dcterms:created>
  <dcterms:modified xsi:type="dcterms:W3CDTF">2016-02-23T16:43:00Z</dcterms:modified>
</cp:coreProperties>
</file>