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58" r:id="rId4"/>
    <p:sldId id="259" r:id="rId5"/>
    <p:sldId id="265" r:id="rId6"/>
    <p:sldId id="260" r:id="rId7"/>
    <p:sldId id="261" r:id="rId8"/>
    <p:sldId id="266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C52C-93E7-4402-A588-E147F71A29CD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1EA868A-B650-4FF5-86E9-2985E5AAF5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C52C-93E7-4402-A588-E147F71A29CD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868A-B650-4FF5-86E9-2985E5AAF5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C52C-93E7-4402-A588-E147F71A29CD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868A-B650-4FF5-86E9-2985E5AAF5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C52C-93E7-4402-A588-E147F71A29CD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868A-B650-4FF5-86E9-2985E5AAF5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C52C-93E7-4402-A588-E147F71A29CD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A868A-B650-4FF5-86E9-2985E5AAF5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C52C-93E7-4402-A588-E147F71A29CD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868A-B650-4FF5-86E9-2985E5AAF5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C52C-93E7-4402-A588-E147F71A29CD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868A-B650-4FF5-86E9-2985E5AAF5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C52C-93E7-4402-A588-E147F71A29CD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868A-B650-4FF5-86E9-2985E5AAF5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C52C-93E7-4402-A588-E147F71A29CD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868A-B650-4FF5-86E9-2985E5AAF5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C52C-93E7-4402-A588-E147F71A29CD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868A-B650-4FF5-86E9-2985E5AAF5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C52C-93E7-4402-A588-E147F71A29CD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1EA868A-B650-4FF5-86E9-2985E5AAF5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777C52C-93E7-4402-A588-E147F71A29CD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1EA868A-B650-4FF5-86E9-2985E5AAF5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Directive Structure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5563" y="4419600"/>
            <a:ext cx="1752600" cy="1447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widgetManager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988463" y="2149268"/>
            <a:ext cx="1066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Config.json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988463" y="3352800"/>
            <a:ext cx="1066800" cy="914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715000" y="1977818"/>
            <a:ext cx="1600200" cy="12573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 directive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24400" y="3675493"/>
            <a:ext cx="1143000" cy="9715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cameraEditFormWidget</a:t>
            </a:r>
            <a:endParaRPr lang="en-US" sz="900" dirty="0"/>
          </a:p>
        </p:txBody>
      </p:sp>
      <p:sp>
        <p:nvSpPr>
          <p:cNvPr id="9" name="Rounded Rectangle 8"/>
          <p:cNvSpPr/>
          <p:nvPr/>
        </p:nvSpPr>
        <p:spPr>
          <a:xfrm>
            <a:off x="4178356" y="5634637"/>
            <a:ext cx="948229" cy="8572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textInput</a:t>
            </a:r>
            <a:endParaRPr lang="en-US" sz="1000" dirty="0"/>
          </a:p>
        </p:txBody>
      </p:sp>
      <p:sp>
        <p:nvSpPr>
          <p:cNvPr id="10" name="Rounded Rectangle 9"/>
          <p:cNvSpPr/>
          <p:nvPr/>
        </p:nvSpPr>
        <p:spPr>
          <a:xfrm>
            <a:off x="5535002" y="5638198"/>
            <a:ext cx="952500" cy="8572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submitButton</a:t>
            </a:r>
            <a:endParaRPr lang="en-US" sz="900" dirty="0"/>
          </a:p>
        </p:txBody>
      </p:sp>
      <p:sp>
        <p:nvSpPr>
          <p:cNvPr id="11" name="Down Arrow 10"/>
          <p:cNvSpPr/>
          <p:nvPr/>
        </p:nvSpPr>
        <p:spPr>
          <a:xfrm>
            <a:off x="1368394" y="3063668"/>
            <a:ext cx="306937" cy="289132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368749" y="4164117"/>
            <a:ext cx="306937" cy="289132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142431" y="4648801"/>
            <a:ext cx="306937" cy="289132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857783" y="5366270"/>
            <a:ext cx="306937" cy="289132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819400" y="4306369"/>
            <a:ext cx="990600" cy="58776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419600" y="4937932"/>
            <a:ext cx="1752600" cy="4111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widgetManager</a:t>
            </a:r>
            <a:endParaRPr lang="en-US" sz="1400" dirty="0"/>
          </a:p>
        </p:txBody>
      </p:sp>
      <p:sp>
        <p:nvSpPr>
          <p:cNvPr id="17" name="Down Arrow 16"/>
          <p:cNvSpPr/>
          <p:nvPr/>
        </p:nvSpPr>
        <p:spPr>
          <a:xfrm>
            <a:off x="4499001" y="5366270"/>
            <a:ext cx="306937" cy="289132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03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Make “Widgets” bigger in scope.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Add data that looks like .</a:t>
            </a:r>
            <a:r>
              <a:rPr lang="en-US" dirty="0" err="1" smtClean="0"/>
              <a:t>css</a:t>
            </a:r>
            <a:r>
              <a:rPr lang="en-US" dirty="0" smtClean="0"/>
              <a:t> to </a:t>
            </a:r>
            <a:r>
              <a:rPr lang="en-US" dirty="0" err="1" smtClean="0"/>
              <a:t>config</a:t>
            </a:r>
            <a:r>
              <a:rPr lang="en-US" dirty="0" smtClean="0"/>
              <a:t>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Choose “larger” widgets (easier to share data, less complicated)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will need to be added to </a:t>
            </a:r>
            <a:r>
              <a:rPr lang="en-US" dirty="0" err="1" smtClean="0"/>
              <a:t>config</a:t>
            </a:r>
            <a:r>
              <a:rPr lang="en-US" dirty="0" smtClean="0"/>
              <a:t>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2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Config.JSon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90600"/>
            <a:ext cx="3143689" cy="5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2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page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124200"/>
            <a:ext cx="7750119" cy="705682"/>
          </a:xfrm>
        </p:spPr>
      </p:pic>
    </p:spTree>
    <p:extLst>
      <p:ext uri="{BB962C8B-B14F-4D97-AF65-F5344CB8AC3E}">
        <p14:creationId xmlns:p14="http://schemas.microsoft.com/office/powerpoint/2010/main" val="273245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685800"/>
            <a:ext cx="5562600" cy="5670543"/>
          </a:xfrm>
        </p:spPr>
      </p:pic>
    </p:spTree>
    <p:extLst>
      <p:ext uri="{BB962C8B-B14F-4D97-AF65-F5344CB8AC3E}">
        <p14:creationId xmlns:p14="http://schemas.microsoft.com/office/powerpoint/2010/main" val="347209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914400"/>
            <a:ext cx="6411220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63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438400"/>
            <a:ext cx="8869013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6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Forms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8020"/>
            <a:ext cx="7636152" cy="531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1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Editform.html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76600"/>
            <a:ext cx="7401959" cy="476317"/>
          </a:xfrm>
        </p:spPr>
      </p:pic>
    </p:spTree>
    <p:extLst>
      <p:ext uri="{BB962C8B-B14F-4D97-AF65-F5344CB8AC3E}">
        <p14:creationId xmlns:p14="http://schemas.microsoft.com/office/powerpoint/2010/main" val="307251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css</a:t>
            </a:r>
            <a:r>
              <a:rPr lang="en-US" dirty="0" smtClean="0"/>
              <a:t> challenges:</a:t>
            </a:r>
          </a:p>
          <a:p>
            <a:pPr marL="800100" lvl="1" indent="-342900"/>
            <a:r>
              <a:rPr lang="en-US" dirty="0" smtClean="0"/>
              <a:t>Decide on positioning (absolute or relative)</a:t>
            </a:r>
          </a:p>
          <a:p>
            <a:pPr marL="800100" lvl="1" indent="-342900"/>
            <a:r>
              <a:rPr lang="en-US" dirty="0" smtClean="0"/>
              <a:t>Placing more .</a:t>
            </a:r>
            <a:r>
              <a:rPr lang="en-US" dirty="0" err="1" smtClean="0"/>
              <a:t>css</a:t>
            </a:r>
            <a:r>
              <a:rPr lang="en-US" dirty="0" smtClean="0"/>
              <a:t> information in </a:t>
            </a:r>
            <a:r>
              <a:rPr lang="en-US" dirty="0" err="1" smtClean="0"/>
              <a:t>config</a:t>
            </a:r>
            <a:r>
              <a:rPr lang="en-US" dirty="0" smtClean="0"/>
              <a:t>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Sharing variables between directives:</a:t>
            </a:r>
          </a:p>
          <a:p>
            <a:pPr marL="800100" lvl="1" indent="-342900"/>
            <a:r>
              <a:rPr lang="en-US" dirty="0" smtClean="0"/>
              <a:t>Gets complicated, using services, factories, and scope sharing.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Directives are not meant to be widgets, just meant to modularize views and controllers:</a:t>
            </a:r>
          </a:p>
          <a:p>
            <a:pPr marL="800100" lvl="1" indent="-342900"/>
            <a:r>
              <a:rPr lang="en-US" dirty="0" smtClean="0"/>
              <a:t>Some “widgets” are smaller then necessary.</a:t>
            </a:r>
          </a:p>
        </p:txBody>
      </p:sp>
    </p:spTree>
    <p:extLst>
      <p:ext uri="{BB962C8B-B14F-4D97-AF65-F5344CB8AC3E}">
        <p14:creationId xmlns:p14="http://schemas.microsoft.com/office/powerpoint/2010/main" val="3675211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37</TotalTime>
  <Words>128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Essential</vt:lpstr>
      <vt:lpstr>Basic Directive Structure</vt:lpstr>
      <vt:lpstr>Config.JSon</vt:lpstr>
      <vt:lpstr>HTML page</vt:lpstr>
      <vt:lpstr>Manager</vt:lpstr>
      <vt:lpstr>BASE</vt:lpstr>
      <vt:lpstr>Directive</vt:lpstr>
      <vt:lpstr>Creating Forms</vt:lpstr>
      <vt:lpstr>Editform.html</vt:lpstr>
      <vt:lpstr>Challenges</vt:lpstr>
      <vt:lpstr>Better Methods</vt:lpstr>
    </vt:vector>
  </TitlesOfParts>
  <Company>National Oilwell Varco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Directive Structure</dc:title>
  <dc:creator>Duffin, Avery M</dc:creator>
  <cp:lastModifiedBy>Duffin, Avery M</cp:lastModifiedBy>
  <cp:revision>4</cp:revision>
  <dcterms:created xsi:type="dcterms:W3CDTF">2015-08-20T13:45:14Z</dcterms:created>
  <dcterms:modified xsi:type="dcterms:W3CDTF">2015-08-20T14:22:18Z</dcterms:modified>
</cp:coreProperties>
</file>