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30C0A-5464-4FE4-84EB-FF9C94016DF4}" type="datetimeFigureOut">
              <a:rPr lang="en-US" dirty="0"/>
              <a:t>12/12/2019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12/12/2019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C6404-AD6E-4860-8E75-697CA40B95DA}" type="datetimeFigureOut">
              <a:rPr lang="en-US" dirty="0"/>
              <a:t>12/12/2019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12/12/2019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12/12/2019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12/12/2019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12/12/2019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12/12/2019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12/12/2019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1B1F8-DB4F-4C0A-BB90-67F65BDD63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Cellular Automata</a:t>
            </a:r>
            <a:br>
              <a:rPr lang="en-US" dirty="0"/>
            </a:br>
            <a:r>
              <a:rPr lang="en-US" dirty="0"/>
              <a:t>&amp;</a:t>
            </a:r>
            <a:br>
              <a:rPr lang="en-US" dirty="0"/>
            </a:br>
            <a:r>
              <a:rPr lang="en-US" dirty="0"/>
              <a:t>Moore Neighborhood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5A8A0B-E652-4C12-8D37-71E4A59E3D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Avery Follett</a:t>
            </a:r>
          </a:p>
          <a:p>
            <a:r>
              <a:rPr lang="en-US" dirty="0"/>
              <a:t>12/12/2019</a:t>
            </a:r>
          </a:p>
        </p:txBody>
      </p:sp>
    </p:spTree>
    <p:extLst>
      <p:ext uri="{BB962C8B-B14F-4D97-AF65-F5344CB8AC3E}">
        <p14:creationId xmlns:p14="http://schemas.microsoft.com/office/powerpoint/2010/main" val="4056141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1D1B4-308C-40F8-9F63-DFBA4465A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4476806" cy="1188720"/>
          </a:xfrm>
        </p:spPr>
        <p:txBody>
          <a:bodyPr>
            <a:normAutofit/>
          </a:bodyPr>
          <a:lstStyle/>
          <a:p>
            <a:r>
              <a:rPr lang="en-US"/>
              <a:t>What is Cellular Automata?</a:t>
            </a:r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F5C11F72-2B75-4E79-AC3C-B99ED044B6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4" y="2638044"/>
            <a:ext cx="4492932" cy="3263206"/>
          </a:xfrm>
        </p:spPr>
        <p:txBody>
          <a:bodyPr>
            <a:normAutofit/>
          </a:bodyPr>
          <a:lstStyle/>
          <a:p>
            <a:r>
              <a:rPr lang="en-US" dirty="0"/>
              <a:t>Random discrete state (ON/OFF)</a:t>
            </a:r>
          </a:p>
          <a:p>
            <a:pPr lvl="1"/>
            <a:r>
              <a:rPr lang="en-US" dirty="0"/>
              <a:t>Seed</a:t>
            </a:r>
          </a:p>
          <a:p>
            <a:r>
              <a:rPr lang="en-US" dirty="0"/>
              <a:t>Follows a rule (Fill percentage)</a:t>
            </a:r>
          </a:p>
          <a:p>
            <a:r>
              <a:rPr lang="en-US" dirty="0"/>
              <a:t>Can use other rules (Edges are ON)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CB44D6C-A194-4C92-A608-1AA2CC5992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3605" y="964692"/>
            <a:ext cx="5440680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65762A7-CE84-40FE-9B97-D3C158A3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0699" y="1128683"/>
            <a:ext cx="5106493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5264171-6B8B-4071-A948-528502EBB8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2789" y="1848830"/>
            <a:ext cx="4782312" cy="3168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141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C2ACF-D531-46E1-8E90-3EFF8EE1B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4476806" cy="1188720"/>
          </a:xfrm>
        </p:spPr>
        <p:txBody>
          <a:bodyPr>
            <a:normAutofit/>
          </a:bodyPr>
          <a:lstStyle/>
          <a:p>
            <a:r>
              <a:rPr lang="en-US" dirty="0"/>
              <a:t>What is Moore’s Neighborhood?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DDD32B0-93E4-4306-895F-1B38D58377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4" y="2638044"/>
            <a:ext cx="4492932" cy="3263206"/>
          </a:xfrm>
        </p:spPr>
        <p:txBody>
          <a:bodyPr>
            <a:normAutofit/>
          </a:bodyPr>
          <a:lstStyle/>
          <a:p>
            <a:r>
              <a:rPr lang="en-US" dirty="0"/>
              <a:t>Uses cell neighbors</a:t>
            </a:r>
          </a:p>
          <a:p>
            <a:r>
              <a:rPr lang="en-US" dirty="0"/>
              <a:t>Threshold to turn cell ON/OFF</a:t>
            </a:r>
          </a:p>
          <a:p>
            <a:r>
              <a:rPr lang="en-US" dirty="0"/>
              <a:t>Can be looped </a:t>
            </a:r>
            <a:r>
              <a:rPr lang="en-US" i="1" dirty="0"/>
              <a:t>n</a:t>
            </a:r>
            <a:r>
              <a:rPr lang="en-US" dirty="0"/>
              <a:t> times</a:t>
            </a:r>
          </a:p>
          <a:p>
            <a:pPr lvl="1"/>
            <a:r>
              <a:rPr lang="en-US" dirty="0"/>
              <a:t>Greater </a:t>
            </a:r>
            <a:r>
              <a:rPr lang="en-US" i="1" dirty="0"/>
              <a:t>n</a:t>
            </a:r>
            <a:r>
              <a:rPr lang="en-US" dirty="0"/>
              <a:t> = smoother result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B44D6C-A194-4C92-A608-1AA2CC5992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3605" y="964692"/>
            <a:ext cx="5440680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65762A7-CE84-40FE-9B97-D3C158A3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0699" y="1128683"/>
            <a:ext cx="5106493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9343A34-16E4-41F3-BD6F-6053AE1AE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2789" y="1848830"/>
            <a:ext cx="4782312" cy="3168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021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2709942-4A6A-4846-9DFB-27122DDE00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6668" y="640080"/>
            <a:ext cx="10915252" cy="526313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CA0640-6CAD-4925-9CCA-5E9F27CA4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1520" y="802767"/>
            <a:ext cx="10585166" cy="4937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873B1F-9F86-42E9-9E61-F79CA7872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0624" y="1122807"/>
            <a:ext cx="9954443" cy="4297680"/>
          </a:xfrm>
          <a:noFill/>
          <a:ln>
            <a:noFill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6000">
                <a:solidFill>
                  <a:srgbClr val="1D2C31"/>
                </a:solidFill>
              </a:rPr>
              <a:t>Smoothing example</a:t>
            </a:r>
          </a:p>
        </p:txBody>
      </p:sp>
    </p:spTree>
    <p:extLst>
      <p:ext uri="{BB962C8B-B14F-4D97-AF65-F5344CB8AC3E}">
        <p14:creationId xmlns:p14="http://schemas.microsoft.com/office/powerpoint/2010/main" val="4167140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D821C50-E8C1-4972-A077-64A1F02FC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75405" y="950977"/>
            <a:ext cx="9041190" cy="4956047"/>
          </a:xfrm>
          <a:prstGeom prst="rect">
            <a:avLst/>
          </a:prstGeom>
          <a:solidFill>
            <a:srgbClr val="FFFFFF"/>
          </a:solidFill>
          <a:ln w="317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475FCC7-3864-4955-A17F-69EDC38201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4250" y="1271016"/>
            <a:ext cx="6539345" cy="4315968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4C25D72C-CBD6-4479-9043-6B4FB2A5B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380" y="624518"/>
            <a:ext cx="2157984" cy="2157984"/>
          </a:xfrm>
          <a:prstGeom prst="ellipse">
            <a:avLst/>
          </a:prstGeom>
          <a:solidFill>
            <a:srgbClr val="404040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D83077-D336-457A-BB6B-D9943B7B3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972" y="789110"/>
            <a:ext cx="1828800" cy="1828800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1400">
                <a:solidFill>
                  <a:srgbClr val="FFFFFF"/>
                </a:solidFill>
              </a:rPr>
              <a:t>Smooth count 0</a:t>
            </a:r>
          </a:p>
        </p:txBody>
      </p:sp>
    </p:spTree>
    <p:extLst>
      <p:ext uri="{BB962C8B-B14F-4D97-AF65-F5344CB8AC3E}">
        <p14:creationId xmlns:p14="http://schemas.microsoft.com/office/powerpoint/2010/main" val="3228667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D821C50-E8C1-4972-A077-64A1F02FC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75405" y="950977"/>
            <a:ext cx="9041190" cy="4956047"/>
          </a:xfrm>
          <a:prstGeom prst="rect">
            <a:avLst/>
          </a:prstGeom>
          <a:solidFill>
            <a:srgbClr val="FFFFFF"/>
          </a:solidFill>
          <a:ln w="317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475FCC7-3864-4955-A17F-69EDC38201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62330" y="1271016"/>
            <a:ext cx="6523184" cy="4315968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4C25D72C-CBD6-4479-9043-6B4FB2A5B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380" y="624518"/>
            <a:ext cx="2157984" cy="2157984"/>
          </a:xfrm>
          <a:prstGeom prst="ellipse">
            <a:avLst/>
          </a:prstGeom>
          <a:solidFill>
            <a:srgbClr val="404040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D83077-D336-457A-BB6B-D9943B7B3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972" y="789110"/>
            <a:ext cx="1828800" cy="1828800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1400" dirty="0">
                <a:solidFill>
                  <a:srgbClr val="FFFFFF"/>
                </a:solidFill>
              </a:rPr>
              <a:t>Smooth count 1</a:t>
            </a:r>
          </a:p>
        </p:txBody>
      </p:sp>
    </p:spTree>
    <p:extLst>
      <p:ext uri="{BB962C8B-B14F-4D97-AF65-F5344CB8AC3E}">
        <p14:creationId xmlns:p14="http://schemas.microsoft.com/office/powerpoint/2010/main" val="2750050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D821C50-E8C1-4972-A077-64A1F02FC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75405" y="950977"/>
            <a:ext cx="9041190" cy="4956047"/>
          </a:xfrm>
          <a:prstGeom prst="rect">
            <a:avLst/>
          </a:prstGeom>
          <a:solidFill>
            <a:srgbClr val="FFFFFF"/>
          </a:solidFill>
          <a:ln w="317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475FCC7-3864-4955-A17F-69EDC38201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62330" y="1272406"/>
            <a:ext cx="6523184" cy="4313188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4C25D72C-CBD6-4479-9043-6B4FB2A5B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380" y="624518"/>
            <a:ext cx="2157984" cy="2157984"/>
          </a:xfrm>
          <a:prstGeom prst="ellipse">
            <a:avLst/>
          </a:prstGeom>
          <a:solidFill>
            <a:srgbClr val="404040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D83077-D336-457A-BB6B-D9943B7B3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972" y="789110"/>
            <a:ext cx="1828800" cy="1828800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1400" dirty="0">
                <a:solidFill>
                  <a:srgbClr val="FFFFFF"/>
                </a:solidFill>
              </a:rPr>
              <a:t>Smooth count 2</a:t>
            </a:r>
          </a:p>
        </p:txBody>
      </p:sp>
    </p:spTree>
    <p:extLst>
      <p:ext uri="{BB962C8B-B14F-4D97-AF65-F5344CB8AC3E}">
        <p14:creationId xmlns:p14="http://schemas.microsoft.com/office/powerpoint/2010/main" val="3221106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D821C50-E8C1-4972-A077-64A1F02FC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75405" y="950977"/>
            <a:ext cx="9041190" cy="4956047"/>
          </a:xfrm>
          <a:prstGeom prst="rect">
            <a:avLst/>
          </a:prstGeom>
          <a:solidFill>
            <a:srgbClr val="FFFFFF"/>
          </a:solidFill>
          <a:ln w="317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475FCC7-3864-4955-A17F-69EDC38201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72614" y="1271016"/>
            <a:ext cx="6502615" cy="4315968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4C25D72C-CBD6-4479-9043-6B4FB2A5B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380" y="624518"/>
            <a:ext cx="2157984" cy="2157984"/>
          </a:xfrm>
          <a:prstGeom prst="ellipse">
            <a:avLst/>
          </a:prstGeom>
          <a:solidFill>
            <a:srgbClr val="404040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D83077-D336-457A-BB6B-D9943B7B3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972" y="789110"/>
            <a:ext cx="1828800" cy="1828800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1400" dirty="0">
                <a:solidFill>
                  <a:srgbClr val="FFFFFF"/>
                </a:solidFill>
              </a:rPr>
              <a:t>Smooth count 3</a:t>
            </a:r>
          </a:p>
        </p:txBody>
      </p:sp>
    </p:spTree>
    <p:extLst>
      <p:ext uri="{BB962C8B-B14F-4D97-AF65-F5344CB8AC3E}">
        <p14:creationId xmlns:p14="http://schemas.microsoft.com/office/powerpoint/2010/main" val="3337884271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74</Words>
  <Application>Microsoft Office PowerPoint</Application>
  <PresentationFormat>Widescreen</PresentationFormat>
  <Paragraphs>18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Gill Sans MT</vt:lpstr>
      <vt:lpstr>Parcel</vt:lpstr>
      <vt:lpstr>Cellular Automata &amp; Moore Neighborhood</vt:lpstr>
      <vt:lpstr>What is Cellular Automata?</vt:lpstr>
      <vt:lpstr>What is Moore’s Neighborhood?</vt:lpstr>
      <vt:lpstr>Smoothing example</vt:lpstr>
      <vt:lpstr>Smooth count 0</vt:lpstr>
      <vt:lpstr>Smooth count 1</vt:lpstr>
      <vt:lpstr>Smooth count 2</vt:lpstr>
      <vt:lpstr>Smooth count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Cellular Automata &amp; Moore Neighborhood</dc:title>
  <dc:creator>Avery Follett</dc:creator>
  <cp:lastModifiedBy>Avery Follett</cp:lastModifiedBy>
  <cp:revision>1</cp:revision>
  <dcterms:created xsi:type="dcterms:W3CDTF">2019-12-12T19:50:03Z</dcterms:created>
  <dcterms:modified xsi:type="dcterms:W3CDTF">2019-12-12T19:52:21Z</dcterms:modified>
</cp:coreProperties>
</file>