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B1F8-DB4F-4C0A-BB90-67F65BDD6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Cellular Automata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Moore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8A0B-E652-4C12-8D37-71E4A59E3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Avery Follett</a:t>
            </a:r>
          </a:p>
          <a:p>
            <a:r>
              <a:rPr lang="en-US" dirty="0"/>
              <a:t>12/12/2019</a:t>
            </a:r>
          </a:p>
        </p:txBody>
      </p:sp>
    </p:spTree>
    <p:extLst>
      <p:ext uri="{BB962C8B-B14F-4D97-AF65-F5344CB8AC3E}">
        <p14:creationId xmlns:p14="http://schemas.microsoft.com/office/powerpoint/2010/main" val="405614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D1B4-308C-40F8-9F63-DFBA4465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What is Cellular Automata?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5C11F72-2B75-4E79-AC3C-B99ED044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Random discrete state (ON/OFF)</a:t>
            </a:r>
          </a:p>
          <a:p>
            <a:pPr lvl="1"/>
            <a:r>
              <a:rPr lang="en-US" dirty="0"/>
              <a:t>Seed</a:t>
            </a:r>
          </a:p>
          <a:p>
            <a:r>
              <a:rPr lang="en-US" dirty="0"/>
              <a:t>Follows a rule (Fill percentage)</a:t>
            </a:r>
          </a:p>
          <a:p>
            <a:r>
              <a:rPr lang="en-US" dirty="0"/>
              <a:t>Can use other rules (Edges are 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264171-6B8B-4071-A948-528502EBB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848830"/>
            <a:ext cx="4782312" cy="316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4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2ACF-D531-46E1-8E90-3EFF8EE1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What is Moore Neighborhood?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DD32B0-93E4-4306-895F-1B38D583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Uses cell neighbors</a:t>
            </a:r>
          </a:p>
          <a:p>
            <a:r>
              <a:rPr lang="en-US" dirty="0"/>
              <a:t>Threshold to turn cell ON/OFF</a:t>
            </a:r>
          </a:p>
          <a:p>
            <a:r>
              <a:rPr lang="en-US" dirty="0"/>
              <a:t>Can be looped </a:t>
            </a:r>
            <a:r>
              <a:rPr lang="en-US" i="1" dirty="0"/>
              <a:t>n</a:t>
            </a:r>
            <a:r>
              <a:rPr lang="en-US" dirty="0"/>
              <a:t> times</a:t>
            </a:r>
          </a:p>
          <a:p>
            <a:pPr lvl="1"/>
            <a:r>
              <a:rPr lang="en-US" dirty="0"/>
              <a:t>Greater </a:t>
            </a:r>
            <a:r>
              <a:rPr lang="en-US" i="1" dirty="0"/>
              <a:t>n</a:t>
            </a:r>
            <a:r>
              <a:rPr lang="en-US" dirty="0"/>
              <a:t> = smoother 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43A34-16E4-41F3-BD6F-6053AE1A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848830"/>
            <a:ext cx="4782312" cy="316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2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709942-4A6A-4846-9DFB-27122DDE0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CA0640-6CAD-4925-9CCA-5E9F27CA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73B1F-9F86-42E9-9E61-F79CA787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>
                <a:solidFill>
                  <a:srgbClr val="1D2C31"/>
                </a:solidFill>
              </a:rPr>
              <a:t>Smoothing example</a:t>
            </a:r>
          </a:p>
        </p:txBody>
      </p:sp>
    </p:spTree>
    <p:extLst>
      <p:ext uri="{BB962C8B-B14F-4D97-AF65-F5344CB8AC3E}">
        <p14:creationId xmlns:p14="http://schemas.microsoft.com/office/powerpoint/2010/main" val="416714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821C50-E8C1-4972-A077-64A1F02FC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5FCC7-3864-4955-A17F-69EDC382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250" y="1271016"/>
            <a:ext cx="6539345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25D72C-CBD6-4479-9043-6B4FB2A5B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83077-D336-457A-BB6B-D9943B7B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Smooth count 0</a:t>
            </a:r>
          </a:p>
        </p:txBody>
      </p:sp>
    </p:spTree>
    <p:extLst>
      <p:ext uri="{BB962C8B-B14F-4D97-AF65-F5344CB8AC3E}">
        <p14:creationId xmlns:p14="http://schemas.microsoft.com/office/powerpoint/2010/main" val="322866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821C50-E8C1-4972-A077-64A1F02FC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5FCC7-3864-4955-A17F-69EDC382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330" y="1271016"/>
            <a:ext cx="6523184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25D72C-CBD6-4479-9043-6B4FB2A5B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83077-D336-457A-BB6B-D9943B7B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Smooth count 1</a:t>
            </a:r>
          </a:p>
        </p:txBody>
      </p:sp>
    </p:spTree>
    <p:extLst>
      <p:ext uri="{BB962C8B-B14F-4D97-AF65-F5344CB8AC3E}">
        <p14:creationId xmlns:p14="http://schemas.microsoft.com/office/powerpoint/2010/main" val="275005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821C50-E8C1-4972-A077-64A1F02FC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5FCC7-3864-4955-A17F-69EDC382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330" y="1272406"/>
            <a:ext cx="6523184" cy="431318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25D72C-CBD6-4479-9043-6B4FB2A5B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83077-D336-457A-BB6B-D9943B7B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Smooth count 2</a:t>
            </a:r>
          </a:p>
        </p:txBody>
      </p:sp>
    </p:spTree>
    <p:extLst>
      <p:ext uri="{BB962C8B-B14F-4D97-AF65-F5344CB8AC3E}">
        <p14:creationId xmlns:p14="http://schemas.microsoft.com/office/powerpoint/2010/main" val="322110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821C50-E8C1-4972-A077-64A1F02FC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5FCC7-3864-4955-A17F-69EDC382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614" y="1271016"/>
            <a:ext cx="6502615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25D72C-CBD6-4479-9043-6B4FB2A5B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83077-D336-457A-BB6B-D9943B7B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Smooth count 3</a:t>
            </a:r>
          </a:p>
        </p:txBody>
      </p:sp>
    </p:spTree>
    <p:extLst>
      <p:ext uri="{BB962C8B-B14F-4D97-AF65-F5344CB8AC3E}">
        <p14:creationId xmlns:p14="http://schemas.microsoft.com/office/powerpoint/2010/main" val="33378842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Cellular Automata &amp; Moore Neighborhood</vt:lpstr>
      <vt:lpstr>What is Cellular Automata?</vt:lpstr>
      <vt:lpstr>What is Moore Neighborhood?</vt:lpstr>
      <vt:lpstr>Smoothing example</vt:lpstr>
      <vt:lpstr>Smooth count 0</vt:lpstr>
      <vt:lpstr>Smooth count 1</vt:lpstr>
      <vt:lpstr>Smooth count 2</vt:lpstr>
      <vt:lpstr>Smooth count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Automata &amp; Moore Neighborhood</dc:title>
  <dc:creator>Avery Follett</dc:creator>
  <cp:lastModifiedBy>Avery Follett</cp:lastModifiedBy>
  <cp:revision>2</cp:revision>
  <dcterms:created xsi:type="dcterms:W3CDTF">2019-12-12T19:50:03Z</dcterms:created>
  <dcterms:modified xsi:type="dcterms:W3CDTF">2019-12-12T21:48:33Z</dcterms:modified>
</cp:coreProperties>
</file>