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7" r:id="rId1"/>
  </p:sldMasterIdLst>
  <p:sldIdLst>
    <p:sldId id="256" r:id="rId2"/>
    <p:sldId id="257" r:id="rId3"/>
    <p:sldId id="259" r:id="rId4"/>
    <p:sldId id="260" r:id="rId5"/>
    <p:sldId id="262" r:id="rId6"/>
    <p:sldId id="258"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74"/>
  </p:normalViewPr>
  <p:slideViewPr>
    <p:cSldViewPr snapToGrid="0" snapToObjects="1">
      <p:cViewPr varScale="1">
        <p:scale>
          <a:sx n="69" d="100"/>
          <a:sy n="69" d="100"/>
        </p:scale>
        <p:origin x="-112" y="-3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E1B8BE2-B2C5-054E-B992-92E94C8E2925}" type="datetimeFigureOut">
              <a:rPr lang="en-US" smtClean="0"/>
              <a:t>10/10/17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267E9-2E5D-B54C-959B-3A147BB95BF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1B8BE2-B2C5-054E-B992-92E94C8E2925}" type="datetimeFigureOut">
              <a:rPr lang="en-US" smtClean="0"/>
              <a:t>10/10/17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267E9-2E5D-B54C-959B-3A147BB95BF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1B8BE2-B2C5-054E-B992-92E94C8E2925}" type="datetimeFigureOut">
              <a:rPr lang="en-US" smtClean="0"/>
              <a:t>10/10/17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267E9-2E5D-B54C-959B-3A147BB95BF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1B8BE2-B2C5-054E-B992-92E94C8E2925}" type="datetimeFigureOut">
              <a:rPr lang="en-US" smtClean="0"/>
              <a:t>10/10/17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267E9-2E5D-B54C-959B-3A147BB95BF5}"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1B8BE2-B2C5-054E-B992-92E94C8E2925}" type="datetimeFigureOut">
              <a:rPr lang="en-US" smtClean="0"/>
              <a:t>10/10/17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267E9-2E5D-B54C-959B-3A147BB95BF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1B8BE2-B2C5-054E-B992-92E94C8E2925}" type="datetimeFigureOut">
              <a:rPr lang="en-US" smtClean="0"/>
              <a:t>10/10/17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267E9-2E5D-B54C-959B-3A147BB95BF5}"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1B8BE2-B2C5-054E-B992-92E94C8E2925}" type="datetimeFigureOut">
              <a:rPr lang="en-US" smtClean="0"/>
              <a:t>10/10/17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267E9-2E5D-B54C-959B-3A147BB95BF5}"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1B8BE2-B2C5-054E-B992-92E94C8E2925}" type="datetimeFigureOut">
              <a:rPr lang="en-US" smtClean="0"/>
              <a:t>10/10/17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267E9-2E5D-B54C-959B-3A147BB95BF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1B8BE2-B2C5-054E-B992-92E94C8E2925}" type="datetimeFigureOut">
              <a:rPr lang="en-US" smtClean="0"/>
              <a:t>10/10/17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267E9-2E5D-B54C-959B-3A147BB95BF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1B8BE2-B2C5-054E-B992-92E94C8E2925}" type="datetimeFigureOut">
              <a:rPr lang="en-US" smtClean="0"/>
              <a:t>10/10/17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267E9-2E5D-B54C-959B-3A147BB95BF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E1B8BE2-B2C5-054E-B992-92E94C8E2925}" type="datetimeFigureOut">
              <a:rPr lang="en-US" smtClean="0"/>
              <a:t>10/10/17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5267E9-2E5D-B54C-959B-3A147BB95BF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E1B8BE2-B2C5-054E-B992-92E94C8E2925}" type="datetimeFigureOut">
              <a:rPr lang="en-US" smtClean="0"/>
              <a:t>10/10/17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5267E9-2E5D-B54C-959B-3A147BB95BF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E1B8BE2-B2C5-054E-B992-92E94C8E2925}" type="datetimeFigureOut">
              <a:rPr lang="en-US" smtClean="0"/>
              <a:t>10/10/17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5267E9-2E5D-B54C-959B-3A147BB95BF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1B8BE2-B2C5-054E-B992-92E94C8E2925}" type="datetimeFigureOut">
              <a:rPr lang="en-US" smtClean="0"/>
              <a:t>10/10/17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5267E9-2E5D-B54C-959B-3A147BB95BF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1B8BE2-B2C5-054E-B992-92E94C8E2925}" type="datetimeFigureOut">
              <a:rPr lang="en-US" smtClean="0"/>
              <a:t>10/10/17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5267E9-2E5D-B54C-959B-3A147BB95BF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5267E9-2E5D-B54C-959B-3A147BB95BF5}" type="slidenum">
              <a:rPr lang="en-US" smtClean="0"/>
              <a:t>‹#›</a:t>
            </a:fld>
            <a:endParaRPr lang="en-US"/>
          </a:p>
        </p:txBody>
      </p:sp>
      <p:sp>
        <p:nvSpPr>
          <p:cNvPr id="5" name="Date Placeholder 4"/>
          <p:cNvSpPr>
            <a:spLocks noGrp="1"/>
          </p:cNvSpPr>
          <p:nvPr>
            <p:ph type="dt" sz="half" idx="10"/>
          </p:nvPr>
        </p:nvSpPr>
        <p:spPr/>
        <p:txBody>
          <a:bodyPr/>
          <a:lstStyle/>
          <a:p>
            <a:fld id="{0E1B8BE2-B2C5-054E-B992-92E94C8E2925}" type="datetimeFigureOut">
              <a:rPr lang="en-US" smtClean="0"/>
              <a:t>10/10/17</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E1B8BE2-B2C5-054E-B992-92E94C8E2925}" type="datetimeFigureOut">
              <a:rPr lang="en-US" smtClean="0"/>
              <a:t>10/10/17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A5267E9-2E5D-B54C-959B-3A147BB95BF5}" type="slidenum">
              <a:rPr lang="en-US" smtClean="0"/>
              <a:t>‹#›</a:t>
            </a:fld>
            <a:endParaRPr lang="en-US"/>
          </a:p>
        </p:txBody>
      </p:sp>
    </p:spTree>
    <p:extLst>
      <p:ext uri="{BB962C8B-B14F-4D97-AF65-F5344CB8AC3E}">
        <p14:creationId xmlns:p14="http://schemas.microsoft.com/office/powerpoint/2010/main" val="144985990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News Data App</a:t>
            </a:r>
            <a:endParaRPr lang="en-US" dirty="0"/>
          </a:p>
        </p:txBody>
      </p:sp>
      <p:sp>
        <p:nvSpPr>
          <p:cNvPr id="3" name="Subtitle 2"/>
          <p:cNvSpPr>
            <a:spLocks noGrp="1"/>
          </p:cNvSpPr>
          <p:nvPr>
            <p:ph type="subTitle" idx="1"/>
          </p:nvPr>
        </p:nvSpPr>
        <p:spPr/>
        <p:txBody>
          <a:bodyPr/>
          <a:lstStyle/>
          <a:p>
            <a:r>
              <a:rPr lang="en-US" dirty="0" smtClean="0"/>
              <a:t>Part II of XML, JSON and AJAX</a:t>
            </a:r>
            <a:endParaRPr lang="en-US" dirty="0"/>
          </a:p>
        </p:txBody>
      </p:sp>
    </p:spTree>
    <p:extLst>
      <p:ext uri="{BB962C8B-B14F-4D97-AF65-F5344CB8AC3E}">
        <p14:creationId xmlns:p14="http://schemas.microsoft.com/office/powerpoint/2010/main" val="1031358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a:t>
            </a:r>
            <a:endParaRPr lang="en-US" dirty="0"/>
          </a:p>
        </p:txBody>
      </p:sp>
      <p:sp>
        <p:nvSpPr>
          <p:cNvPr id="3" name="Content Placeholder 2"/>
          <p:cNvSpPr>
            <a:spLocks noGrp="1"/>
          </p:cNvSpPr>
          <p:nvPr>
            <p:ph idx="1"/>
          </p:nvPr>
        </p:nvSpPr>
        <p:spPr/>
        <p:txBody>
          <a:bodyPr/>
          <a:lstStyle/>
          <a:p>
            <a:r>
              <a:rPr lang="en-US" dirty="0" smtClean="0"/>
              <a:t>ONA Report</a:t>
            </a:r>
          </a:p>
          <a:p>
            <a:pPr lvl="1"/>
            <a:r>
              <a:rPr lang="en-US" dirty="0" smtClean="0"/>
              <a:t>Bloomberg</a:t>
            </a:r>
          </a:p>
          <a:p>
            <a:r>
              <a:rPr lang="en-US" dirty="0" smtClean="0"/>
              <a:t>Big Weekend</a:t>
            </a:r>
          </a:p>
          <a:p>
            <a:r>
              <a:rPr lang="en-US" dirty="0" smtClean="0"/>
              <a:t>News with XML</a:t>
            </a:r>
          </a:p>
        </p:txBody>
      </p:sp>
    </p:spTree>
    <p:extLst>
      <p:ext uri="{BB962C8B-B14F-4D97-AF65-F5344CB8AC3E}">
        <p14:creationId xmlns:p14="http://schemas.microsoft.com/office/powerpoint/2010/main" val="2089275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NCAA Announcement	</a:t>
            </a:r>
            <a:endParaRPr lang="en-US" dirty="0"/>
          </a:p>
        </p:txBody>
      </p:sp>
      <p:sp>
        <p:nvSpPr>
          <p:cNvPr id="3" name="Content Placeholder 2"/>
          <p:cNvSpPr>
            <a:spLocks noGrp="1"/>
          </p:cNvSpPr>
          <p:nvPr>
            <p:ph idx="1"/>
          </p:nvPr>
        </p:nvSpPr>
        <p:spPr/>
        <p:txBody>
          <a:bodyPr/>
          <a:lstStyle/>
          <a:p>
            <a:pPr marL="0" indent="0">
              <a:buNone/>
            </a:pPr>
            <a:r>
              <a:rPr lang="en-US" dirty="0" smtClean="0"/>
              <a:t>Editor / News Director calls you into his office. He tells you that in the next few hours there is going to an announcement about UNC scandal by the NCAA. It has been since May since any news has come out. Prepare an interactive about </a:t>
            </a:r>
            <a:r>
              <a:rPr lang="en-US" smtClean="0"/>
              <a:t>the scandal.</a:t>
            </a:r>
            <a:endParaRPr lang="en-US" dirty="0" smtClean="0"/>
          </a:p>
          <a:p>
            <a:pPr marL="0" indent="0">
              <a:buNone/>
            </a:pPr>
            <a:endParaRPr lang="en-US" dirty="0"/>
          </a:p>
          <a:p>
            <a:pPr marL="0" indent="0">
              <a:buNone/>
            </a:pPr>
            <a:r>
              <a:rPr lang="en-US" dirty="0" smtClean="0"/>
              <a:t>As and interactive journalist, what should we start doing?</a:t>
            </a:r>
          </a:p>
          <a:p>
            <a:pPr marL="0" indent="0">
              <a:buNone/>
            </a:pPr>
            <a:r>
              <a:rPr lang="en-US" dirty="0" smtClean="0"/>
              <a:t>What do people want to know?</a:t>
            </a:r>
          </a:p>
          <a:p>
            <a:pPr marL="0" indent="0">
              <a:buNone/>
            </a:pPr>
            <a:r>
              <a:rPr lang="en-US" dirty="0" smtClean="0"/>
              <a:t>What do they remember?</a:t>
            </a:r>
            <a:endParaRPr lang="en-US" dirty="0"/>
          </a:p>
        </p:txBody>
      </p:sp>
    </p:spTree>
    <p:extLst>
      <p:ext uri="{BB962C8B-B14F-4D97-AF65-F5344CB8AC3E}">
        <p14:creationId xmlns:p14="http://schemas.microsoft.com/office/powerpoint/2010/main" val="1248220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needed</a:t>
            </a:r>
            <a:endParaRPr lang="en-US" dirty="0"/>
          </a:p>
        </p:txBody>
      </p:sp>
      <p:sp>
        <p:nvSpPr>
          <p:cNvPr id="3" name="Content Placeholder 2"/>
          <p:cNvSpPr>
            <a:spLocks noGrp="1"/>
          </p:cNvSpPr>
          <p:nvPr>
            <p:ph idx="1"/>
          </p:nvPr>
        </p:nvSpPr>
        <p:spPr/>
        <p:txBody>
          <a:bodyPr/>
          <a:lstStyle/>
          <a:p>
            <a:r>
              <a:rPr lang="en-US" dirty="0" smtClean="0"/>
              <a:t>Good Data!</a:t>
            </a:r>
          </a:p>
          <a:p>
            <a:pPr lvl="1"/>
            <a:r>
              <a:rPr lang="en-US" dirty="0" smtClean="0"/>
              <a:t>Accurate</a:t>
            </a:r>
          </a:p>
          <a:p>
            <a:pPr lvl="1"/>
            <a:r>
              <a:rPr lang="en-US" dirty="0" smtClean="0"/>
              <a:t>Complete</a:t>
            </a:r>
          </a:p>
          <a:p>
            <a:pPr lvl="1"/>
            <a:r>
              <a:rPr lang="en-US" dirty="0" smtClean="0"/>
              <a:t>Relevant</a:t>
            </a:r>
          </a:p>
          <a:p>
            <a:r>
              <a:rPr lang="en-US" dirty="0" smtClean="0"/>
              <a:t>Photos</a:t>
            </a:r>
          </a:p>
          <a:p>
            <a:r>
              <a:rPr lang="en-US" dirty="0" smtClean="0"/>
              <a:t>Design</a:t>
            </a:r>
          </a:p>
        </p:txBody>
      </p:sp>
    </p:spTree>
    <p:extLst>
      <p:ext uri="{BB962C8B-B14F-4D97-AF65-F5344CB8AC3E}">
        <p14:creationId xmlns:p14="http://schemas.microsoft.com/office/powerpoint/2010/main" val="580989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0127" y="609600"/>
            <a:ext cx="8486595" cy="5983769"/>
          </a:xfrm>
        </p:spPr>
      </p:pic>
    </p:spTree>
    <p:extLst>
      <p:ext uri="{BB962C8B-B14F-4D97-AF65-F5344CB8AC3E}">
        <p14:creationId xmlns:p14="http://schemas.microsoft.com/office/powerpoint/2010/main" val="1608496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	</a:t>
            </a:r>
            <a:endParaRPr lang="en-US" dirty="0"/>
          </a:p>
        </p:txBody>
      </p:sp>
      <p:sp>
        <p:nvSpPr>
          <p:cNvPr id="3" name="Content Placeholder 2"/>
          <p:cNvSpPr>
            <a:spLocks noGrp="1"/>
          </p:cNvSpPr>
          <p:nvPr>
            <p:ph idx="1"/>
          </p:nvPr>
        </p:nvSpPr>
        <p:spPr/>
        <p:txBody>
          <a:bodyPr/>
          <a:lstStyle/>
          <a:p>
            <a:r>
              <a:rPr lang="en-US" dirty="0" smtClean="0"/>
              <a:t>Download Today’s Files</a:t>
            </a:r>
          </a:p>
          <a:p>
            <a:r>
              <a:rPr lang="en-US" dirty="0" smtClean="0"/>
              <a:t>Setup Dev Environment </a:t>
            </a:r>
          </a:p>
          <a:p>
            <a:pPr lvl="1"/>
            <a:r>
              <a:rPr lang="en-US" dirty="0" smtClean="0"/>
              <a:t>Open Terminal</a:t>
            </a:r>
          </a:p>
          <a:p>
            <a:pPr lvl="1"/>
            <a:r>
              <a:rPr lang="en-US" dirty="0" smtClean="0"/>
              <a:t>cd to the folder</a:t>
            </a:r>
          </a:p>
          <a:p>
            <a:pPr lvl="1"/>
            <a:r>
              <a:rPr lang="en-US" dirty="0" smtClean="0"/>
              <a:t>Run python server</a:t>
            </a:r>
          </a:p>
          <a:p>
            <a:pPr lvl="2"/>
            <a:r>
              <a:rPr lang="en-US" dirty="0" smtClean="0"/>
              <a:t>Python </a:t>
            </a:r>
            <a:r>
              <a:rPr lang="mr-IN" dirty="0" smtClean="0"/>
              <a:t>–</a:t>
            </a:r>
            <a:r>
              <a:rPr lang="en-US" dirty="0" smtClean="0"/>
              <a:t>m </a:t>
            </a:r>
            <a:r>
              <a:rPr lang="en-US" dirty="0" err="1" smtClean="0"/>
              <a:t>SimpleHTTPServer</a:t>
            </a:r>
            <a:r>
              <a:rPr lang="en-US" dirty="0" smtClean="0"/>
              <a:t>    or   </a:t>
            </a:r>
            <a:r>
              <a:rPr lang="en-US" dirty="0"/>
              <a:t>python3 -m </a:t>
            </a:r>
            <a:r>
              <a:rPr lang="en-US" dirty="0" err="1" smtClean="0"/>
              <a:t>http.server</a:t>
            </a:r>
            <a:endParaRPr lang="en-US" dirty="0" smtClean="0"/>
          </a:p>
          <a:p>
            <a:pPr lvl="1"/>
            <a:r>
              <a:rPr lang="en-US" dirty="0" smtClean="0"/>
              <a:t>Test at localhost:8000</a:t>
            </a:r>
          </a:p>
          <a:p>
            <a:pPr lvl="1"/>
            <a:endParaRPr lang="en-US" dirty="0" smtClean="0"/>
          </a:p>
          <a:p>
            <a:endParaRPr lang="en-US" dirty="0"/>
          </a:p>
        </p:txBody>
      </p:sp>
    </p:spTree>
    <p:extLst>
      <p:ext uri="{BB962C8B-B14F-4D97-AF65-F5344CB8AC3E}">
        <p14:creationId xmlns:p14="http://schemas.microsoft.com/office/powerpoint/2010/main" val="468171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sp>
        <p:nvSpPr>
          <p:cNvPr id="3" name="Content Placeholder 2"/>
          <p:cNvSpPr>
            <a:spLocks noGrp="1"/>
          </p:cNvSpPr>
          <p:nvPr>
            <p:ph idx="1"/>
          </p:nvPr>
        </p:nvSpPr>
        <p:spPr/>
        <p:txBody>
          <a:bodyPr/>
          <a:lstStyle/>
          <a:p>
            <a:r>
              <a:rPr lang="en-US" dirty="0" smtClean="0"/>
              <a:t>AJAX request</a:t>
            </a:r>
          </a:p>
          <a:p>
            <a:r>
              <a:rPr lang="en-US" dirty="0" smtClean="0"/>
              <a:t>Attribute</a:t>
            </a:r>
          </a:p>
          <a:p>
            <a:pPr lvl="1"/>
            <a:r>
              <a:rPr lang="en-US" dirty="0"/>
              <a:t>$(this).</a:t>
            </a:r>
            <a:r>
              <a:rPr lang="en-US" dirty="0" err="1"/>
              <a:t>attr</a:t>
            </a:r>
            <a:r>
              <a:rPr lang="en-US" dirty="0"/>
              <a:t>("last</a:t>
            </a:r>
            <a:r>
              <a:rPr lang="en-US" dirty="0" smtClean="0"/>
              <a:t>")</a:t>
            </a:r>
          </a:p>
          <a:p>
            <a:r>
              <a:rPr lang="en-US" dirty="0" smtClean="0"/>
              <a:t>Node</a:t>
            </a:r>
          </a:p>
          <a:p>
            <a:pPr lvl="1"/>
            <a:r>
              <a:rPr lang="en-US" dirty="0"/>
              <a:t>$(this).find("occupation").text</a:t>
            </a:r>
            <a:r>
              <a:rPr lang="en-US" dirty="0" smtClean="0"/>
              <a:t>()</a:t>
            </a:r>
          </a:p>
          <a:p>
            <a:r>
              <a:rPr lang="en-US" dirty="0" smtClean="0"/>
              <a:t>Node loop</a:t>
            </a:r>
          </a:p>
          <a:p>
            <a:pPr lvl="1"/>
            <a:r>
              <a:rPr lang="en-US" dirty="0"/>
              <a:t>$(xml).find("person").each(function(index)  </a:t>
            </a:r>
            <a:r>
              <a:rPr lang="en-US" dirty="0" smtClean="0"/>
              <a:t>{}</a:t>
            </a:r>
            <a:endParaRPr lang="en-US" dirty="0"/>
          </a:p>
        </p:txBody>
      </p:sp>
    </p:spTree>
    <p:extLst>
      <p:ext uri="{BB962C8B-B14F-4D97-AF65-F5344CB8AC3E}">
        <p14:creationId xmlns:p14="http://schemas.microsoft.com/office/powerpoint/2010/main" val="98962231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827</TotalTime>
  <Words>191</Words>
  <Application>Microsoft Macintosh PowerPoint</Application>
  <PresentationFormat>Custom</PresentationFormat>
  <Paragraphs>36</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Facet</vt:lpstr>
      <vt:lpstr>News Data App</vt:lpstr>
      <vt:lpstr>Today</vt:lpstr>
      <vt:lpstr>NCAA Announcement </vt:lpstr>
      <vt:lpstr>What is needed</vt:lpstr>
      <vt:lpstr>PowerPoint Presentation</vt:lpstr>
      <vt:lpstr>Getting Started </vt:lpstr>
      <vt:lpstr>Review</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News Data App</dc:title>
  <dc:creator>Steven King</dc:creator>
  <cp:lastModifiedBy>UNC Student</cp:lastModifiedBy>
  <cp:revision>7</cp:revision>
  <dcterms:created xsi:type="dcterms:W3CDTF">2017-10-10T02:29:41Z</dcterms:created>
  <dcterms:modified xsi:type="dcterms:W3CDTF">2017-10-10T16:40:04Z</dcterms:modified>
</cp:coreProperties>
</file>