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Tech design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Title for the ppt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</TotalTime>
  <Words>30</Words>
  <Application>Microsoft Office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Tech design</vt:lpstr>
      <vt:lpstr>Tech Requirements</vt:lpstr>
      <vt:lpstr>Competitive Landscape</vt:lpstr>
      <vt:lpstr>Digital Communications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Maryna Kor</dc:creator>
  <cp:lastModifiedBy>Maryna Kor</cp:lastModifiedBy>
  <cp:revision>2</cp:revision>
  <dcterms:created xsi:type="dcterms:W3CDTF">2022-01-27T22:29:01Z</dcterms:created>
  <dcterms:modified xsi:type="dcterms:W3CDTF">2022-01-27T22:45:08Z</dcterms:modified>
</cp:coreProperties>
</file>