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.xml" ContentType="application/vnd.openxmlformats-officedocument.presentationml.tags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2.97298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3-02-16T13:16:47.3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5535 3700 0,'15'0'218,"1"0"-202,0 0 15,-1 0-15,1 0 31,0 0-32,-1 0 17,1 0 14,0 0-14,-1 0 15,1 0-32,0 0 16,0 0-15,-1 0 15,1 0-15,0 0 0,-1 0-1,17 0-15,-17 0 16,1 0-16,15 16 15,16-16 1,-31 15 0,0-15 15,-1 0 31,1 0-46,47 0-16,-32 16 16,63 0-1,16-1 1,0 1 0,-32-16-1,-62 16-15,-1-16 16,48 0-1,-47 0 1,0 0 312,-1 0-312,1 0-1,0 0 1,-1 0 0,1 0-16,0 0 31,62 0 0,-47 0 0,-15 0 16,15 0-31,-15 0 0,15 0-16,-15 0 15,0 0 16,15 0-15,32-16 0,0 0-1,-1 16 1,-15-15 0,-15 15-16,-1 0 15,0-16-15,1 16 16,-1 0-1,0 0 1,-15 0 0,0 0-1,31 0 1,0-16 0,16 16-1,-48 0 16,17 0-31,46 0 16,-31 0 0,-16 0-1,-15 0 1,0 0 0,0 0-1,-1 0-15,1 0 16,0 0-1,-1 0 1,1 0-16,15 0 16,1 0-1,-17 0 17,1 0-1,0 0-16,-1 0 1,32 0 0,-31 0-1,15 0-15,63 0 16,-78 0 0,16 0-1,-17 0 1,1 0 15,0 0 110,-1 0-126,1 0 1,0 0 0,15 0-1,-15 0-15,15 0 16,16 0-1,-31 0 1,-1 16 0,1-16-1,0 0 1,15 0 0,-15 0-1,-1 0 32,1 0-16,0 16-15,-1-16 0,1 0-16,0 0 15,15 0 1,32 0-1,-47 15-15,15-15 16,-15 0 125,-1 0-141,1 0 15,0 0-15,15 0 16,0 0 0,32 0-1,-16 0 1,16 0-1,-32 0 1,32 0 0,-47 0-1,15 0 1,0 0 15,32 0-15,15 0-1,32 0 1,-16 0 0,-62 0-16,15 16 15,-16-16-15,47 0 16,32 0 0,-16 16-1,-47-16 1,0 0-1,-31 0 1,0 0 0,-1 0 31,1 0 109,0 0-141,-1 0-15,17 0 16,-1 0 0,0 0-1,-15 0 1,0 0 125,0 0-141,15 0 15,0 0-15,1 0 16,30 0-1,-46 0-15,15 0 16,1 0 0,15 0-1,0 0 1,31 0 0,-46 0 15,30 0-16,79 15 1,-78-15 0,15 16-16,-31-16 15,16 0-15,47 16 16,-32-16 0,-31 0-1,-15 15 1,15-15-1,0 0 1,16 0 0,-32 0-16,-15 0 15,46 0 1,-30 0 0,15 0-16,-32 0 31,17 0-31,15 0 31,-16 0-31,0 0 16,48 0-1,-48 0-15,-15 0 16,109 0 0,-46 0-1,-1 0 1,-62 0-1,31 0 1,-31 0 0,-1 0 15,1 0-15,0 0-16,31 0 31,-32 0-16,48 0 1,-16 0 0,-31 0-1,15 0 1,-15 0 0,-1 0-1,1 0 1,15 0-1,17 0 1,30 0 0,0 0-1,63 0 1,-31 0 0,-16 0 15,-78 0-16,15 16 189,-15 0-189,0-1 1,-1 1-16,1 0 15,0-16-15,-1 15 16,1-15-16,0 16 156,-1-16-124,-15 16-32,0-1 93,16 17-93,0-1 16,-16 1 0,15-1-1,-15-15 1,16 15-1,-16 0 1,0 32 0,16-47-1,-16 62 1,15 0 0,-15-46-1,16-1 1,-16 1-16,0-1 15,0 0 1,16 1 0,-16-1-1,0 0 1,0-15 0,0 15-16,0-15 15,0 15 1,0 48-1,0-64-15,0 1 16,0 0-16,0 31 16,0-16-1,0 16 1,0-31 0,0 15 15,0 16-16,0-31-15,0 31 32,0-16-32,0 1 15,0 15 1,0 0 0,0-31-16,0-1 15,0 1 1,0 15-1,-16 32 1,16 0 0,0-1-1,0-30-15,-16 30 16,16-15 0,-15 1 15,15-17-16,0 0 1,0 1 0,-16 15-1,16-16 1,0 16 0,0 31-1,-31 1 1,31-16-1,0-32 1,0 16 0,0-31-1,-16 15 1,16 32 15,0 15-15,0 0-1,0-15 1,0 16 0,0 15-1,0-16 1,0 63 0,0-78-1,0-16-15,-16 63 16,16-32-1,0-31 1,0-31 0,0 15-1,0 0 1,0 1 0,0 15-1,0 31 1,0-31-1,0 0-15,0 32 16,-15 62 0,-1-63-1,-15 32 1,31-79 0,0 16-1,0-31 1,0 62-1,0-30-15,0-1 16,-16 15-16,16 17 16,0-32-1,0-32 1,0 32 0,0-15-1,0-1 16,0 16-15,0-15-16,0-1 16,0 0-16,0 16 15,0 16 1,0 0 0,0-16-1,0 15 1,0-14-1,0-1 1,0-16 0,0 47-1,0-31 1,0-15-16,0 30 16,0-30-16,0 15 31,0 0-16,0-31 1,0-1 15,0 1-15,0 0-16,0-1 31,0 1-15,0 0-1,-16-16-15,16 15 32,-15-15 108,-1 0-108,0 0-1,1 0 0,-1 16 0,0-16-15,1 0-16,-1 16 16,0-16-16,1 0 31,-1 15-16,0-15-15,0 0 16,1 16-16,-17-16 16,17 0-1,-17 0 1,17 0 0,-32 0-1,15 0 1,1 0-1,-16 0 1,16 0 0,-16 0-1,15 0 1,17 0 0,-1 0-1,0 0 16,-15 0-15,-16 0 0,-47 0-1,15 0 1,-30 0 0,-33-16-1,33 1 1,30 15-1,64 0 1,-17 0 0,1 0-1,15 0-15,-15 0 32,-32 0-32,0 0 31,1-16-16,-1 16 1,16-16 0,0 16-1,0-15 1,-16 15 0,32 0-16,15-16 15,-15 16-15,15 0 16,-31 0-1,-47-16 1,-16 1 0,-15-17-1,-1 17 1,48-1 0,47 16-1,-1 0 1,1 0-1,-32-16 1,0 16 0,32 0-1,15 0 1,-15-16 0,-16 16-1,-47 0 1,-31-15-1,-17-17 1,95 32-16,-125-15 16,78-1-1,31 0 1,32 16 0,-16 0-1,0 0 16,31 0-15,-47 0 0,1 0-1,15 0-15,-32 0 16,-15-15 0,-16 15-1,16 0 1,32 0-1,-1 0 1,16 0 0,31 0-16,-15 0 15,-1 0 1,17 0-16,-1 0 16,0 0-16,-15 0 15,15 0 16,-15 0-15,-16 0 0,0 15-16,0-15 15,15 0-15,-15 16 16,-125-16 0,109 0-1,1 0 1,14 0-1,-14 0 1,-48 0 0,0 0-1,48 0 1,-111 0 0,63 0-1,-15 0 16,-1 0-15,-30 0 0,-17-16-1,63 16 1,16-15 0,-15-1-1,77 16-15,-62-31 16,16 31-1,-48-16 1,48 16 0,0 0-1,31-16 1,-1 16 0,33 0-1,-1 0 16,0 0 1,1 0-17,-17 0 1,1 0 0,15-15-1,1 15-15,-1 0 16,-15 0-1,-1 0 17,17 0-17,-17 0 1,17 0 0,-1 0 15,0 0 47,-46-47-62,46 15-1,-16-46 1,17 62-1,-1-15 1,0-16 0,1-16-1,15 32-15,-16-1 16,16 17 0,0-48-16,0 0 15,0 16 16,0 0-15,0 16 0,0-32-1,0 16 1,0 0 0,0 31-1,0 1 1,0-1-16,0-15 15,0-16 1,16-16 0,-1 0-1,-15-15 1,16 15 0,0 0 15,-16 32-16,0 15-15,0-15 16,0-16 0,15 0-1,-15 16 1,0-1 0,0 1-16,16-1 15,-16-30 1,16 15-1,-16 15 1,0 17-16,0-32 16,0-32-1,16 1 1,-16 31 0,0-32 15,0 17-16,0-1 1,0 16-16,0 16 16,0-16-16,-16-32 15,0 16 1,0 1 0,16 15-1,0 0 1,0 15-1,0-15 1,-15-15 0,15-17-1,0 48 1,0-32 0,0-15 15,0 62-31,0-15 15,0-95 1,0 48 0,0-32-1,0-31 1,0 78 0,0 48-1,0-48 1,0 16-1,0-32 1,0 1 0,0-32-1,0 79-15,0-48 16,0 17 0,0-64-16,0 1 15,0 78 16,0 0-15,0-16 0,0 0-1,-16-15 1,16 47-16,0-16 16,-16 15-16,16 17 15,0-32-15,-47-32 16,47 16-1,0 32 1,0 0 0,0 15-1,0-15 1,0-1 0,0 17 15,0-1 0,0-15-15,0 15-1,0 0-15,0 1 32,0-1-32,0 0 15,0-15 16,0-1-31,0 17 16,0-17 0,0 1-1,0 15 1,0 1 0,0-1-1,0-15 16,0 15 1,0 0 108,0 1-124,0-1 0</inkml:trace>
  <inkml:trace contextRef="#ctx0" brushRef="#br0" timeOffset="126602.29">17419 4029 0,'0'63'140,"-31"31"-124,31 219-1,-16-218-15,-15 108 0,15-30 32,-15-1-17,15-31 1,1 1 0,-17 30-1,17-62 1,15 31-1,0 47 1,0 47 0,0-15-1,-16-126 1,16 78 0,0-15-1,-16-63 1,1 32-1,-1-17 17,0 32-17,16-47-15,0 32 16,-16 62 0,1-47-1,15-62 1,-32 30-1,32-30 1,-15 15 0,15 31-1,-16 48 1,16-95 0,0-15-16,0 62 15,0-46 1,16 15-1,-1-47 17,1 47-17,0-31 1,15-48 0,-31 17-16,16-1 15,0 0-15,31 32 16,15 31-1,1 0 1,47 47 0,15 0-1,-46-62 1,15-1 0,-16-31-1,-47-47 1,1 16-16,-1-16 15,63 16 1,0-1 0,32-15-1,62 0 1,-16 0 0,-15 0-1,16-31 1,140-16-1,-250 47 1,203 0 0,-156 0-1,31 0 1,-15 0 0,-1 0-1,1 0 1,-17 0-1,1 0 17,125 0-17,-125 0 1,15 0 0,1 16-1,-32-16 1,0 15-1,-47-15-15,16 0 16,47 0 0,-48 0-1,1 0 1,15 0 0,95-15-1,-48 15 1,1 0 15,-64 0-31,17 0 16,15-16-1,-16 16 1,-46 0-16,30 0 16,1 0-1,15-16 1,1 16-1,46 0 1,1 0 0,-17 0-1,-77 0-15,15 0 16,16 0-16,-1 0 16,17 0-16,30 0 15,17 0 1,-1-31-1,16-1 17,-15 17-17,46-1 1,-93 0 0,-32 16-16,-32 0 15,17 0-15,-1 0 16,-15 0-16,31 0 15,47-15 1,-31 15 0,15-16-1,-15 0 1,-32 1 0,16-1-1,-31 16 1,0 0-16,-1 0 0,1 0 31,0-16-15,31 16-1,15-15 1,-15 15 0,-15-16-1,-1 16 1,16-16-1,0 16 1,-16-15 0,-15-1-1,16 0 1,30-15 0,-15 15-1,-15-15 1,15 0-1,-32 31 1,1 0 0,31-32-1,-47 16 1,31-15 0,16-16-1,-31 31 1,16-15-1,15-32 1,-16 1 0,0-48-1,-15 79-15,0-1 16,-1-15 0,1-31-16,0-16 15,-1 15 1,17-15-1,-17-31 17,1-1-17,0 79-15,-1-31 16,1-110 0,15 47-16,-31-48 15,16-14 1,0 62-1,-16 62-15,31 16 16,-31-109 0,0 62-1,0-94 1,0 48 0,0-17-1,0 16 1,0 32-1,0-32 17,-16 16-17,16 63 1,-15-95 0,15 142-1,0-48 1,0 17-16,0-48 15,0 0 1,-16 47 0,16-15-1,-31 15 1,-1-15 0,17 62-1,15 1-15,-16-17 31,-15 17-15,15-17 0,0 16-1,-31-31 17,32 47-32,-17-47 15,1 32 1,0-17-1,-1 17 1,17-1 0,-1-15-1,-16-1 1,1 1 0,0 0-1,-1 15 1,17-15-16,-48-16 15,16-1 17,-31-30-17,31 47 1,31-1 0,0 32-1,16-15 1,-16-1-1,1 16-15,-1-16 16,-15-15 0,-1 0-1,17 15-15,-1 0 16,-15-15-16,-1 15 16,1-15-16,-16 0 15,16 15 1,15 16 15,0-16-15,-15 16-1,0 0 1,-48 0 0,48 0-16,-16 0 15,0 0-15,-32 0 16,-125 0-1,32 0 1,15 0 0,16 0-1,16 0 1,31 0 0,-16 0-1,-16 0 1,64 0-1,-64 0-15,-15-16 32,-188-15-17,47 15 1,46 1 0,111 15-16,31-32 15,-47 17 1,-126-17-1,126 32 1,47 0 0,-78-31-1,78 31 1,-48 0 0,17 0-1,31 0 1,31 0-16,-15 0 31,-1 0-15,1 0-1,-47 0 1,-16 0 0,-16 0-1,16 0 1,0 0-1,15 0-15,32 0 16,63 0-16,-32 0 16,0 0-16,-94 0 15,32 0 1,0 0 0,30 0-1,17 0 1,-16 0-1,0 0 1,16 0 15,46 0-31,-15 0 16,-31 0 0,15 16-1,-47-16 1,63 0-1,32 15 1,-32-15 0,15 16-1,17-16-15,-17 0 16,16 0-16,-15 0 16,15 0-16,-31 16 15,32-16 1,-32 0-1,-32 0 17,1 15-17,15-15-15,16 0 16,31 16-16,1-16 16,-1 0-16,0 0 31,1 0-31,-1 0 15,16 16 1,-16-16 0,1 0 31,-1 0-32</inkml:trace>
  <inkml:trace contextRef="#ctx0" brushRef="#br0" timeOffset="132700.53">5456 11602 0,'0'16'94,"0"62"-79,0-15-15,0 31 0,0 141 16,0-94-1,-15 16 17,15-32-17,-32 48 1,32 15 0,0-47-1,0-15 1,0 187-1,0-172 1,0 16 0,0-16-1,0-31 1,0 31 0,0 0-1,0 79 1,0-142-1,-15 48 1,-1 15 0,0 0-1,1-63 1,-1 48 0,0-32-1,1 15 1,15-15-1,0-62-15,0-1 16,0 48 0,0-1-16,0-15 15,0 15 1,0 0 0,15 48-1,-15-48 1,0-46 15,0-1-31,0-15 16,0 62-1,0 0 1,0 48 0,0-48-1,0 1 1,0-1-1,0 1 1,0-17 0,0-46-16,0 47 15,0-16 1,0 0 0,16 0-1,-16 31 1,0-15-1,16 15 17,-1-15-17,-15-47-15,0-1 16,0 17 0,16-1-1,-16-15 1,31-1-1,-15 1 1,15 15 0,-31 1-1,32-1 1,30 0 0,1 17-1,-32-33 1,-15 17-1,15-32 17,1 15-17,-1 1-15,1-16 16,15 0-16,31 0 16,79 16-1,-95-1-15,1 1 16,0-16-16,31 16 15,31-16 1,1 31 0,-32-31-1,31 16 1,-62-16-16,15 0 16,95 15-1,-79-15-15,31 0 31,32 0-31,94 0 16,16 16 0,-95 31-1,-93-31 1,-17-16 0,48 15-1,-16 1 1,0-16-1,32 16-15,-32-16 16,-16 15-16,142-15 16,109 0-1,-110 0 1,-78 0 0,-15-15-1,46-17 1,-15 1-1,-63 31 1,0-16 0,-15 16-16,140 0 15,-156 0 1,31 0-16,78 0 16,17-15-1,108-17 1,-46 17-1,-94-17 1,-16 32 0,-62-15-1,-1 15 1,47-32 0,-15 17-1,-16-1 1,0 0-1,-78 16 17,0 0-17,15 0 17,-15 0-32,-1-15 15,17 15 1,46 0-1,1 0 1,93 0 0,-78 0-1,63-16 1,-94 16 0,-48-16-16,1 16 15,-16-15 16,16-1 1,-1-63-17,1 1-15,-16 31 16,0-47 0,31-31-1,-15-79 1,0 141-16,15-109 15,32-17 1,-32 48 0,-15 16-1,0-1 1,15-30 0,-15 46-1,31-125 1,-32 141-1,32-110 1,-15 47 0,30 32-1,-30-1 1,-17 16 0,17-15-1,-17-1 1,-15-15-1,0 94-15,0-47 16,0 16-16,0 15 16,0 0-16,0-46 15,-15-17 1,-1 48 0,-47-157-1,1 47 1,30 62-1,17 48 17,-17 15-17,32 0-15,-62-78 16,-1-31 0,-31-64-1,0 48 1,62 94-1,17 47-15,-17 16 16,17-32 0,-1 32-16,16-16 15,-16-16-15,1 16 16,-1 16-16,0-48 16,16 48-1,-15 0 1,-1-64 15,0 17-15,16 15-1,-15 32-15,15 15 16,-16-15 0,0 31 30,0-16-14,16 1-17,-15 15 1,-32-16 0,0 0-1,15 1 1,-15 15-16,0-16 15,-78 0 1,78 16-16,-32 0 16,-30 0-1,-64 0 1,-46 0 0,-95 0-1,142 0 1,-16-15-1,109 15-15,-15 0 16,-16 0 0,16 0-1,-94 0 1,-16 0 0,16 0-1,-94 0 1,-47 15-1,109-15 1,-125 32 0,94-32-1,-125 0 1,188 0 0,-173 0-1,110 0 1,-31 0-1,157 0-15,46 0 16,17 0-16,-111 0 16,32 0-1,-78 15 1,46-15 0,1 47-1,15-31 1,16-16 15,-32 16-15,126-16-16,-78 0 15,93 0 1,-15 0-16,-78 15 16,-16-15-1,31 16 1,16-16-1,16 16 1,-32 15 0,78-31-16,-15 31 15,-78-15 1,62 0-16,32-16 16,-32 15-16,32-15 15,15 16 1,-15 0-1,-1-16 17</inkml:trace>
  <inkml:trace contextRef="#ctx0" brushRef="#br0" timeOffset="137467">17482 11383 0,'0'0'0,"-31"47"16,-1 15 0,-62 64-1,32-16 1,-64 187 15,63 111 0,32 47 1,31-330-32,-16 79 15,16 78 1,0-15-1,32 78 17,-17-141-17,1-79-15,-16 0 16,0 48 0,0 46-1,0-125-15,0-47 16,0 48-16,0 124 15,31 220 1,1-110 0,-32-172-1,0 47 1,16 47 0,-1-47-1,1-63 1,0-63-1,-16-31-15,0 0 16,31 94 0,-31-62-1,16 30 1,-1-30 0,17-1-1,-1-15 1,0 0-1,-15-48-15,0 1 16,-1 31 0,-15-16-16,47 1 15,0 62 1,16-31 0,0-16-1,-16 0 1,0-32 15,-16 1-31,-15-16 16,78 0-1,-31 0-15,-16 0 16,47 0-16,172-47 16,1 0-1,-157 31 1,141-31-1,-110 32 1,94-1 0,-172-15-16,78 15 15,0 16 1,-78 0-16,31-16 16,0 16-1,15-15 1,33-17 15,-95 32-31,47-31 16,172 15-1,-125 16 1,-47 0-16,0 0 16,16-16-16,-16 16 15,141 0 1,-109 0-1,31 0 1,-32 0 0,32 0-1,47 0 1,78 47 0,-47-31-1,-172-16 1,109 32-16,-46-32 15,-63 15 17,46 1-17,32-16 1,79 0 0,15 0-1,0 0 1,-109 0-16,93 0 15,-31 0 1,-15 0 0,-63-16-1,-63 1 1,31-17 0,-15 16-1,31-15 1,-16-16-1,1 31-15,-48 1 16,110-1 0,-63 16-1,64-31 1,-1 15 0,-16-15-1,-31 15 1,-47 16-1,16 0 1,15-16 0,1 16-1,-17 0 1,-15 0 0,63 0-1,-16 32 1,-15-32 15,15 15-15,-47 1-1,-32-16-15,48 0 16,-47 0-16,15 0 16,1 0-1,15 0 1,-32 0-1,1 0 1,15 0 0,-15 0-1,0 0 1,-1-16-16,-15 1 16,32-79-1,-17 31 1,-15-31-1,16 31 17,-16 0-17,0-15 1,16 47 0,-16-16-16,15-16 15,-15-16-15,0 17 16,0-17-16,0-46 15,0 31 1,0 0 0,16 31-1,-16-62 1,16 15 0,-16 47-1,15 16-15,-15-47 16,0-16-16,0 16 0,0-47 31,0 16-15,0 31-1,32-48 1,-16 1 0,-16 0-1,31-94 1,0-31-1,-15 171-15,0-14 16,15-283 0,-15 204-1,31-173 1,-16 220 0,-15 0-1,-16 15 1,31 48-1,-31 15-15,0-31 16,16-16-16,-16-109 31,0 62-15,-32-78 0,17 141-1,15 15 1,-16-46-1,0 0 1,-15 30 0,31 80-1,-16-1 1,1 16 15,-17-31-15,1-1-1,0 17 1,-1-1 0,-78-15-1,79 31-15,0 0 16,-63-32 0,-32 17-1,79-1 1,-110 0-1,1-31 1,-80 32 0,-77-17-1,-79-15 1,298 31 0,-16 16-16,63 0 0,-47 0 15,-32 0 1,32 0 15,-31 0-15,-63-15-1,-16 15 1,-15-16 0,77 16-16,-14 0 15,30 0-15,1 0 16,-252 0-1,142 0 1,94 0 0,-94 0-1,62 0 1,-109 0 0,-16 31-1,-78-15 1,62-16-1,-219 0 17,267 32-17,62-32 1,-31 0 0,-126 0-1,299 0 1,-64 0-1,1 0 1,15 0 0,16 15-16,-47-15 15,-16 16 1,79-16 0,-1 0-1,48 16 1,-1-16 15,17 0-31,-32 0 16,-79 15-1,64-15 1,46 0-16,-31 0 16,15 0-1,1 0 1,-16 0-1,-16 0 1,1 0 0,-1 0-1,47 0 1,1 0-16,-17 0 16,1 0-1,-32 0 1,0 0 15,32 0-15,15 0-1,1 0-15,-1 0 32,-15 0-32,-16 16 15,31-16 1,0 0-1,1 0 17,-1 0-32,0 0 15,-15 16 1,15-16 0,1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2.97298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3-02-16T13:23:13.4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5629 3731 0,'0'-31'109,"0"15"-93,-32-47-1,17 32 1,15-16-16,0-31 15,0 15 1,0 0 0,0 1-1,15-1 1,17 0 0,-1 16 15,0 16-31,1-16 15,15 15-15,-31-15 16,-1 47 0,17-15 46,-1-1-62,-15 16 16,15-16-1,-15 1-15,15-1 16,-15 0-16,15 1 16,16-17-1,-16 32 1,-15-16 0,15 1 374,1-1-374,-1 16-16,1 0 15,62-31 1,-47 15 15,-32 0 1,95-15 14,-31 15-30,-1 1 0,0 15-1,32-16 1,-63 0 0,31 1-1,1-1 1,-1 0-1,1 16 1,-32 0-16,15-15 16,1 15-1,31-16 1,16 16 15,15-16-15,-78 16-16,-31 0 15,31 0 1,16 0 0,31 0-1,0 0 1,16 0 0,-16 0-1,31 0 1,-31 0-1,47 0 1,32 0 0,15 0-1,-62 0 1,-17 0 0,-15 0 15,-15 0-16,-1 0 1,-31 0 0,63 0-1,-32 0 1,1 0 0,30 0-1,-14 0 1,14 0-1,1 0 1,-32 0 0,32 0-1,-31 0 1,-48 0 0,47 0-16,-46 0 31,46 0-16,16 0 1,0 0 0,-15 0-1,62 0 1,0 0 0,-16 0-16,-31 0 15,236 0 1,-48 0-1,0 16 1,-15 15 0,-64-15-1,-61-16 1,-1 16 0,-32-1 15,-77 1-16,15-16-15,47 16 16,-63-16 0,32 15-1,31 1 1,47 0 0,-15-1-1,77 17 1,-77-32-1,-32 15-15,188 1 16,-47 31 0,63 16-1,-63 15 1,-15 1 0,-110-17 15,-1-30-16,-30-1 1,-48-15-16,32-1 16,-32 17-16,16 15 15,32-16-15,77 63 16,-61-47 0,30 32-1,16-1 1,-15-47-1,-95 1 1,0-17 0,-15 1-1,0-16 1,15 0 0,-31 16 30,16-16-30,-16 16 0,15-16-1,1 15 1,0 1 0,-1-16-16,-15 16 15,16-16 16,15 15 16,-15 1-31,15-16-16,16 16 16,-15-16 15,-1 15-16,1-15 1,-32 16 0,31-16-1,-15 0 1,-1 0 0,1 16-1,0-16 1,-16 15 15,15-15-15,1 0 15,0 0-31,-1-1662 16,1 3324 15,-16-1646-31,16-16 15,-1 16 17,1-16-17,0 0 1,-16 15 0,15-15-1,1 0 1,-16 16-1,16-16 1,-1 16 0,1-16-1,0 0 1,-1 15 0</inkml:trace>
  <inkml:trace contextRef="#ctx0" brushRef="#br0" timeOffset="12862.99">5597 3543 0,'-15'0'125,"-1"-16"-109,0-31-16,1 0 16,15-78-1,-16-63 17,16-16-1,16 31 0,15 111-31,0-1 16,-15 32-16,31-110 15,32 46 1,62-77 0,15-32 15,80 0-16,-17 48 1,-109 93-16,-32 31 16,32-30-1,0 15 1,0 31 0,15 0-1,63 16 1,110 0-1,16 0 1,156 0 0,173 16-1,329 94 1,-408-16 0,-93-16 15,-48 16-16,-31 32 1,94 31 0,-31-32-1,-32 0 1,63 1 0,188 78-1,-344-95 1,-174-46-1,-62-16 1,-15 16 0,-63-63-1,31 16 1,94 62 0,-47-31-1,110 31 16,46 32-15,-46-47 0,-110-32-1,-31-15 1,-16 0 0,-16-1-1,-15 1-15,31-16 16,16 16-1,47-1 1,46 1 0,64 31-1,94 16 1,-79-16 0,188 47 15,-360-94-16,15 16-15,32-1 16,-32-15 0,1 0-1,-1 16 1,-31-16 0,-31 0-1,-32 0 63,0-16-78,1 16 16,-1 0-16,0 0 16,1 0-1,15-15 16,-16 15-31,47-16 79,16 0-64,63 16 16,-78 0-31,46 0 16,0 0 0,-15 16-1,-32-16 1,-15 16-16,0-16 16,15 0 15,-15 0-16,-1 15 1,48 17 0,-31-32-1,-17 15 1,1-15 0,-16 16 30,47 15-30,0 16 0,0-15-1,-31-17 1,-1-15 0</inkml:trace>
  <inkml:trace contextRef="#ctx0" brushRef="#br0" timeOffset="35356.87">5535 3966 0,'-16'0'32,"-15"0"-32,-16 0 15,-16 0-15,-188 0 32,79 16 14,140 0-46,-31-16 16,-31 47 0,-219 78-1,62 1 1,0-17 0,0 48-1,-47 16 1,-62 62-1,172-47 1,-110 94 0,62 16-1,174-219-15,-95 124 16,94-30 0,-109 109-16,62-78 15,32 15 16,15 17-15,16-1 0,47 110-1,0-63 1,16 79 0,46 46-1,32-46 1,16 62-1,-16-156 1,63 313 0,-16-188-1,0-79 1,-78-140 0,-32-95-1,110 173 1,-31-110-1,-16-15 1,63 46 0,-63-78-1,32 32 1,-32-1 0,15-31-1,1 16 1,-94-94-16,62 46 15,16 1 1,0-16 0,16-31-1,16 15 1,-48-15 0,-15-1 15,31 17-16,-16-32 1,0 0 0,1-16-1,31-15 1,-16-1 0,-32 17-1,17-17 1,-16-15-1,-1-15 1,17-33 0,-64 95-1,1-47 1,-16-31 0,31-32 15,1 48-16,-17 46 1,1-15 0,-16-16-1,16 31 1,-16 0-16,0 0 16</inkml:trace>
  <inkml:trace contextRef="#ctx0" brushRef="#br0" timeOffset="38423.46">5613 4155 0,'-16'31'156,"1"-15"-140,-1 15-16,-15-15 15,15 15 1,0-15-16,-15 15 15,-47 63 1,15-31 0,0 15-1,16-31 1,-31 32 0,15-1-1,-47 32 1,32-16-1,-32 16 1,0 15 0,79-62-16,-47 15 15,-16 79 1,46-32 0,1-15 15,-15 31-16,30 16 1,-15-63 0,0 94-1,0-94-15,0 16 16,16-32-16,-32 111 16,-47 46-1,16 16 1,-15-16-1,46-16 1,0-46 0,0 93-1,16-62 1,-15 125 0,15-156-16,0 78 15,-16 0 16,-16 62-15,32-15 0,-15 0-1,30-125 1,1 62 0,15-16-1,16 142 1,0-236-16,0 63 15,0 16 1,0-47 0,0-32-1,0 64 1,32-64 0,-17-47 15,1-15-31,-16-32 15,0-15-15,31 31 16,-15 0 0,0 0-1,15 32 1,0 15 0,1-47-16,-1-16 15,48 95 1,30 62-1,-30-63 1,-17-31 0,-30-47-1,-17-31 1,17 0 0,-32-1 15,31 17-16,16-1 1,-15 16 0,-1-31-1,-15-1 1,31 17 0,-32-17-1,32 17 1,16-1-1,-16 1 1,-15-17-16,-1-15 16,0 16-16,48 31 15,30-31 1,-30 46 0,-1-46-1,-31 15 16,-15-31-15,15 16 0,-32-16-1,1 0 1,15 16-16,16-1 16,16 17-1,62 15 1,-15 0-1,-31-16 1,-48-15 0,-15-16-1,-1 16 1,1-1 0,31 1 15,-16-16-16,-15 0 1,0 0 15,-1 16-15,1-16 0,0 15-16,0-15 15,-1 16 1,1-16-16,15 16 15,-15-16 1,0 0 0,-16 15-1</inkml:trace>
  <inkml:trace contextRef="#ctx0" brushRef="#br0" timeOffset="41047.28">5566 4609 0,'0'16'16,"16"-16"-16,-16 16 31,31-1 0,63-1583 0,0 3340-15,16-1694 0,31 48-1,-31-32 1,-63 0-16,16-47 16,-32 16-16,157 172 31,79 63-16,31 47 1,-1 15 0,33-46-1,-48-16 1,204 94 0,-314-267-16,95 64 15,172 93 1,-172-125-16,125 15 15,31 0 1,0-15 0,-125-63-1,47 32 1,-78-48 0,93 1-1,-266-32 1,110-32-1,376 158 1,-188-79 0,-157 0-1,173 31 1,-173-62 0,-62 15-1,-17-15 1,-77-16-1,62 32 1,110 30 0,-110-30-1,-16 30 1,79 48 0,-78-63-1,-32 0 16,-32-31-15,-30-47-16,31 31 16,125 157-1,15-1 1,-46-61 0,-31-1-1,-32-47 1,0 0-1,-16-16 1,-31-31 0,0 0-16,47 32 15,-31-17 1,-16-46 0,16 63 15,-16-64-16,0 48 1,-16-63 0,1 16-1,-17-1 1,1-15-16,15 16 31,1 0-15,15-16-1,-16 15 1,0 1 0,-15-16-1,0 0-15,0 0 157</inkml:trace>
  <inkml:trace contextRef="#ctx0" brushRef="#br0" timeOffset="43568.91">5770 4656 0,'47'0'47,"-16"16"-31,95 15 0,93-15-1,79 31 1,78 0-1,267 94 1,502 126 0,-816-158-1,377 95-15,344 188 16,-627-204-16,111 32 16,-299-126-1,455 235 1,-267-125-1,141 31 1,-156-62 0,94 62-1,-220-94 1,94 94 0,-235-141-16,-31-15 15,0-1-15,0 0 16,-79-46-16,110 109 15,32 31 1,62 64 0,-63-1-1,95 16 1,-1 47 0,-30-48-1,-64-46 16,63 31-15,-156-140 0,-17-1-1,32 0 1,0 0 0,-62-63-16,-1 0 15,32 64 1,0-33-1,-32-46-15,-31 0 16,16 15-16,15-15 16,0-1-16,16 32 15,-15-15 1,-1-32 0,0 31 15,1-15-16,-17 15 1,1-15 0,16-1-1,-17 1 1,17 0 0,-32 15-1,15-15 1,1 15-1,0 1 1,-1 15 0,17-16-1,-17 47 1,1-31 0,0-47-1,-1 32 16,-15-17-15,0 1 0,16-16 15,-16 31-15,16-15-16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2.97298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3-02-16T13:26:02.10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5049 3574 0,'0'47'63,"0"95"-63,0-80 15,0 189 1,-16-16 0,0 16-1,-15-16 1,31-31 0,0-94-1,0-47 1,0-48-1,0 1-15,0 31 32,0-31-17</inkml:trace>
  <inkml:trace contextRef="#ctx0" brushRef="#br0" timeOffset="918.96">5315 3480 0,'16'0'110,"15"16"-110,1 15 15,-1-15-15,-15 15 16,15 1 0,-15-17-16,140 111 31,17 78 0,-126-110-15,16 31-1,-16-15 1,-32 15 0,-15 17-1,0-95-15,-31 78 16,-63-15-1,0-1 17,15-14-17,-62 14 1,63-62 0,47-47-1,31 16 16,-32-16 48,-15 0-64,32 16-15,-64-1 16,63-15-1</inkml:trace>
  <inkml:trace contextRef="#ctx0" brushRef="#br0" timeOffset="2151.59">6240 4468 0,'0'0'0,"16"16"15,15 15-15,1-15 16,-1 15-16,47 16 31,-31-31-31,173-16 32,-63-31-1,-126 15 0,-31 0-15,16-31-1,-16 0 1,0-16 0,0 1-1,0 15 1,-16 31-1,16 0 17,-31 1-17,-1-17 1,17 17 0,-17-1-1,-15 16 1,16 0-1,15 0 1,-31 0 0,-78 110-1,62-32 1,16 16 0,-31 16-1,46-16 1,1 0-1,31 16 17,0 47-17,47-79 1,47 0 0,-31-15-1,47 31 1,-48-47-1,-15-47 1,63 0 0,62-47-1,-93-16-15,62-31 16,-78 16 0,-16 15-1,-32-15 1</inkml:trace>
  <inkml:trace contextRef="#ctx0" brushRef="#br0" timeOffset="3184.74">7338 4688 0,'15'0'32,"1"0"-17,0 0 1,-1 15 15,1-15-15,-16 16-1,16-16-15,47 0 16,78-16 0,47-46-1,141-80 1,-172 64 0,-32 0-1,-93 31 1,-17 31-1,-15 0 32,-47-46-31,-15 15 0,15 15-1,15 17 1,1-1-1,-16 0 1,-32 16 0,-46 0-1,31 0-15,-126 0 16,32 16 0,47 15-1,16 16 1,62 32-1,16 30 17,47 32-17,0-93-15,47 14 16,31 48 0,63 31-1,1 0 1,-33-31-1,1-32 1,-31-46 0,46-32-1,-31-16 1,0-31 0,0 16-16,47-63 15,-62 31 1,-64 16-1</inkml:trace>
  <inkml:trace contextRef="#ctx0" brushRef="#br0" timeOffset="3812.86">8874 3982 0,'0'0'0,"16"47"0,0 32 16,-16-1-1,15 110 1,-15 314 15,0 282 16,0-533-47,0 31 16,0 16-1,0-94 1,0-110 0,0-16-1,0-62 1</inkml:trace>
  <inkml:trace contextRef="#ctx0" brushRef="#br0" timeOffset="5216.87">9094 4092 0,'16'16'156,"15"15"-156,16 0 16,94 110 0,-16-47-1,-46-78 1,-63 0-16,31 15 0,-16-15 15,0-1 1,-15 1-16,-16 16 31,16 15 1,-16-16-32,-16 157 31,-157-15 16,64-126-32,30-16 1,48-15 0,0-1-1,-1 1 1,17-16-16,-17 16 15,17-16 17,-1 0-17,-15 0 1,15 0 0,0 0-1,0 0-15</inkml:trace>
  <inkml:trace contextRef="#ctx0" brushRef="#br0" timeOffset="6305.66">10489 3465 0,'0'15'31,"0"32"-31,0 16 16,0 47-1,0 486 16,-15-95 1,-64 17-1,79-393-31,0-31 16,0 32-1,0-95-15,0 16 16,16 0-1,-16-31 17,16-16-1,-1 0 31,-15 16-46,16-16 0,62 15-1,48-15-15,93 0 16,283 0 0,-126-31-1,-46 15 1,-236 16-1,-79 0 1</inkml:trace>
  <inkml:trace contextRef="#ctx0" brushRef="#br0" timeOffset="7767.83">13014 4452 0,'0'-15'110,"-16"-1"-110,0-15 15,1 15 1,-48-31 15,47 47-31,0 0 31,-93 0 16,62 16-31,-32 15 0,32 16-1,0 0 1,16-16-16,15 17 15,0-1-15,-46 219 16,46-125 0,16 0-1,0 32 1,31-48 0,32-46-1,0 15 1,0-32-1,-48-30 1,1-32 0,31 15-1,16-15 1,46-15 0,111-126-1,31-16 1,-94 31-1,-79-15 1,-78 94 0,0-15-1,0 46 1,-31-31 0,-1 31-1,17-15 1,-1 15-1,0 16 17,16 16 61,0 47-93,0 31 16,0 31-16,0-47 16,32-1567-1,30 3276 1,-30-1740-16,-1 0 16,16-15-16,-47-17 15,31 17-15,1-1 16,-1-31-1,1 0 17,62-16-17,0-46 1,-16-17 0,-47 48-1,-15 0-15,-16-1 0</inkml:trace>
  <inkml:trace contextRef="#ctx0" brushRef="#br0" timeOffset="10151.2">14754 3277 0,'0'31'16,"0"0"-16,0 1 16,16 30-1,-16-30-15,0-1 16,0 16-16,15-16 15,-15 32-15,16 172 32,-16 48-1,0-111-31,0 251 31,0-266-31,0 282 31,0-345 1,0-15-17,16 15 1,-16 0 0,15-47-1,-15 31 1,16 16-1,0-47 1,-16-31 0,0 0-1,15-48 79,-15-15-78,16-47-16,15-31 15,-15-16 1,-16-16 0,16-94-1,-1 141 1,1 16-1,-16 63 1,16 15 0,-16-15-16,15 15 15,-15 0 1,16 1 31,-16-17-47,47 1 15,-31-16 1,15 16 15,-15 15-15,0 16 15,-1 0-15,48 31-1,0 32 1,46 15 0,1-15-1,-16 31 1,-15-31 0,-32-16-1,-16 16-15,47 62 16,-30-46-1,-1 30 1,15 1 15,-46-32-15,15-15 0,-31-32-1,0 17 1,0 14-1,-15 1 1,-1-47 0,-15 31-1,-16-32 1,15 1 0,1 0-1,-16-1 1,-79 17-1,64-32 1,-1 0 15,16 15-15,16-15 0,-64 16-1,64-16 1,-47 0-1,-1 0 1,17 0 0,46 0-1,0 0 1,1 0 0,-1 0 15</inkml:trace>
  <inkml:trace contextRef="#ctx0" brushRef="#br0" timeOffset="13594.57">18078 3747 0,'0'16'94,"31"62"-94,1-31 16,-1 31-16,0 1 15,-15 125 1,31-1 0,-31-171-16,-16 62 15,15 31-15,32 48 16,-31-1-1,0 32 17,-1-63-17,17 0 1,-16 32 0,15-16-1,0 15 1,1-78-1,-17-94 1,1 0 203,0 0-219,15-16 15,47-62-15,16-47 16,-31 15-16,204-345 16,93-141-1,-46 126 1,-95 125 0,-109 188-1,-78 110 1</inkml:trace>
  <inkml:trace contextRef="#ctx0" brushRef="#br0" timeOffset="15918.44">21465 3292 0,'15'0'63,"1"0"-63,15 16 15,1 15 1,62 48-1,-47-32 1,31 0 0,-46-16-16,93 79 15,-47-16 1,1-16 0,-64-15-1,48 62 1,-32 1-1,-31-79-15,16-31 16,-16 78 0,0-16-1,-16-31-15,-15 0 16,0 16 0,-32 0-1,-15-1 1,15-30-1,16-17 17,0 17-17,0-17 1,31-15 78,-15 0-79,15 0 1,-31 16-16,16 0 16,-16 15-16,0-15 15,15-1 1,17-15-1,-17 16 1,17 0 15,30-16 157,17 0-173,-17 0 1,1 0-16,15 0 0,16 0 31,32-16-15,-1 16 0,-46-16-1,77 1 1,-77 15-1,15 0 1,-16 0-16,16 0 16,-31 0-1,15 0 1,32 31 0,0 16-1,31 32 1,15-17-1,-30 32 17,-48-62-32,47 30 15,-15 1 1,-31-16 0,-32 0-1,31 0 1,-15 0-1,-1 79 1,-15-17 0,0-93-16,0 47 15,0-32-15,0 79 16,-15-79 0,-17 32-1,1-32 1,0 1-1,-1-1 1,-31 0 15,-31 16-15,47-47 0,16 0-16,-63 16 15,16-16 1,-17 0-1,33 0 1,-95 16 0,63-16-1,0 0 1,15 0 0,-15 0-1,63 0-15,-47 0 16,-1 0-1,16 0 1,32 0 15,0 0-15,15 16 0,-15-16-1,15 0 1,-15 0-1,15 0 79,0 0-78,1 0-1,-1 0-15</inkml:trace>
  <inkml:trace contextRef="#ctx0" brushRef="#br0" timeOffset="100152.12">6005 16682 0</inkml:trace>
  <inkml:trace contextRef="#ctx0" brushRef="#br0" timeOffset="104093.99">1568 14189 0</inkml:trace>
  <inkml:trace contextRef="#ctx0" brushRef="#br0" timeOffset="106818.12">2587 12511 0,'0'79'94,"0"15"-78,0-31-16,0 15 15,16 534 17,15-362-17,-15-46 1,-1-63 0,-15-15-1,0 15 1,16-47-1,0-16 1</inkml:trace>
  <inkml:trace contextRef="#ctx0" brushRef="#br0" timeOffset="107831.14">2728 12323 0,'32'0'31,"-1"16"-31,-15 0 16,-1-1 0,1 1-16,31 15 0,141 142 31,173 125 0,-126-63 0,-188-188-31,110 125 47,-126-77-31,16 30 0,-31-15-1,-16 31 1,0 0-1,-79 16 1,1-48 0,-16-30-1,47-48-15,-94 32 16,0-16 0,-79 16-1,48-32 1,-1 0-1,1-15 1,-16 31 0,78-31 15,94-16-15,0 0 46</inkml:trace>
  <inkml:trace contextRef="#ctx0" brushRef="#br0" timeOffset="108949.52">4359 14048 0,'15'0'31,"17"0"-31,-17 0 15,33 0-15,14 16 16,79-16-16,157 0 31,188-126 1,-298 48-1,-188 31 0,0 31-31,0-47 16,-31 32 15,-32-32-15,16 1-1,-15 15 1,-1-16-1,-31-31 1,0 31 0,62 47-1,17 16 1,-48 0 0,-47 0-1,0 47 1,1 0-1,-79 95 1,125-95 0,-47 125 15,47 1-15,48-79-1,-1 62 1,16-14-1,31-48 1,48 31 0,46 32-1,-31-32 1,16-31 0,-79-78-16,32 0 15,-16-1 1,47-15-1,-15-47 1,-17 16 0</inkml:trace>
  <inkml:trace contextRef="#ctx0" brushRef="#br0" timeOffset="110327.4">6099 13781 0,'0'79'47,"0"-16"-32,0 31 1,0 31-16,-16 236 31,-62 15 0,47-235 1,-1-157 61,-30-156-77,62 78-16,0-32 16,31-171-1,16 93 1,16 63-1,-16-1 1,0 95 0,0-15-1,63-17 1,78-30 0,16 30-1,-32 32-15,95 0 16,-126 31-1,-63 16 1,-62 0 0,-1 16 15,17-16-15,31 110-1,15 62 1,-31-62-1,-31-32-15,15 95 16,-15-79 0,15 79-1,-31-17 1,0 64 0,-16-16-1,1-63 1,15-16-1,0-46 1,0-64 0</inkml:trace>
  <inkml:trace contextRef="#ctx0" brushRef="#br0" timeOffset="111683.91">9643 13248 0,'-16'-31'62,"-15"15"-62,-16-15 16,15 15-16,-31 1 16,16-1-1,16 16 17,-32-16-17,16 16 1,-15 0-1,30 0-15,-15 0 16,-157 63 0,126-16-1,-32 16 1,63-1 0,31-15-1,16-15 1,32 31-1,62 31 1,63 47 0,-48-47 15,-46-47-15,16 0-1,-32-16 1,15 16-1,64 47 1,-48-15 0,32 15-1,-63-47 1,-16 47 0,1 0-1,-32 16 1,0 0-1,-16-16 1,-62 0 0,-1-32 15,-46 1-31,-32 0 16,16-48-1,-32 1 1,17-16-1,46 0 1,31 0 0,17-31-1,-17-16 1,-15 15 0,63 1-16,0 0 15,15 31-15,-31-47 16,31 31-1</inkml:trace>
  <inkml:trace contextRef="#ctx0" brushRef="#br0" timeOffset="113116.38">10097 14659 0,'47'0'31,"-15"0"-15,15 0-16,62 48 16,-14-48-16,30 0 15,63-16 1,314-47 15,-220-62 0,16-142 1,-282 251-32,62-125 15,-47 16 1,-31 62-1,-15-47 1,-48 48 0,32 15 15,-1 31-15,1 0-1,0 1 1,-1 15-1,-78 0 1,1 0 0,-48 31-1,47 32 1,0 15 0,-15 1-1,31 15 1,63-47-16,-32 62 15,16-62 1,15 16 0,-15-16 15,16 32-15,-32 30-1,32-15 1,-16 16-1,31-63-15,16 79 16,0-17 0,32-62-1,46 32 1,32-1 0,-16 32-1,-16-47 1,79-16-1,0 47 1,-32-79-16,173 33 16,-16-48 15,251-110-15,-109-16-1,30 1 1,-156 31-1,-235 78-15,-47 16 16,-16-16 0,-32-46 15,-15 15-15</inkml:trace>
  <inkml:trace contextRef="#ctx0" brushRef="#br0" timeOffset="113930.31">15585 12527 0,'0'16'47,"-16"31"-47,-15 31 16,-110 173-1,78-125-15,-94 109 16,-297 455 0,-127 125 31,174-15-16,234-346 0,158-391-15,15-32-1,0-15-15</inkml:trace>
  <inkml:trace contextRef="#ctx0" brushRef="#br0" timeOffset="115059.5">15632 13342 0,'0'16'31,"31"78"-15,-15 16-16,0-47 15,62 532 17,-78 425-1,0-864-16,-16 111-15,1-79 0,15-141 16,-32 173-16,32-17 16,16-108 15,-16-80-15,16-15-1,-1 0 32,1 0-47,31 0 16,-16 0-16,48-63 15,125-109-15,172-455 16,0-94 0,-109 188-1,-1 15 1,-125 267-1,-78 94 1,-47 126 0,0 31 93</inkml:trace>
  <inkml:trace contextRef="#ctx0" brushRef="#br0" timeOffset="116386.78">17780 15334 0,'16'0'15,"15"0"17,126 0-17,31 0 17,47 0-17,-31-63 1,125-78-1,-156 15 1,-48-15 0,-93 63-1,-17 15 1,-30-1724 0,-80 3339-1,1-1709 1,47 110-1,16 32 1,0-33 0,-16 33 15,0-1-15,-16 16-1,-63 0 1,1 47-1,62-15 1,16-1 0,0 16-1,16-16-15,-16 32 16,0 0 0,0-1-1,31-15 1,0-15-1,1-17 1,15 1 0,-16 0 15,16 0-31,-16 15 16,16 0-1,0-15 1,0 15-1,0 48 1,0-1 0,0 16-1,16 63 1,0-79 0,-1-31-16,17 79 15,46 15 1,-31-63-1,63 48 1,-32-64 0,-46-30 15,15-1-15,109 32-1,111 31 1,-95-47-16,-77-31 15,14 15-15,189 16 16,-188-31 0,15-16-1,-93 0 1,-32-32 15,-32-15-31</inkml:trace>
  <inkml:trace contextRef="#ctx0" brushRef="#br0" timeOffset="117166.1">21245 12998 0,'0'31'31,"0"188"-15,-47 330 15,-78 251 0,93-659-31,-46 314 16,31-79-1,47-345 1,0 16 0,78 110 15,16-63-15,0-15-1,47 62 1,48-32-1,-33-30 1,48-32 0,-78-47-1,-48 0 1,-47-16 0,-15-31-1,-16-47 1,0 63-16</inkml:trace>
  <inkml:trace contextRef="#ctx0" brushRef="#br0" timeOffset="117908.97">20273 14565 0,'63'0'94,"-16"0"-94,157 16 16,-48-16-16,95 0 15,-63 0-15,157 31 16,-94-31-16,753 16 31,-456-16 0</inkml:trace>
  <inkml:trace contextRef="#ctx0" brushRef="#br0" timeOffset="-173204.28">8451 7808 0,'-31'47'93,"-1"0"-93,1 31 16,15 1-16,-62 77 16,62-46-16,-31 0 15,31-16 1,-15 47-16,47 314 31,78-110 0,63-110 1,-32-110-17,-31-78 1,-31-31-16,-16 0 16,16-16-1,46 0 1,127-110-1,14-47 1,-30 0 0,31 1-1,-126 30 1,-93 48 0,-17-1-1,-15 48-15,-15-32 16,-1 16-16,-94-62 15,-78-80 1,110 111 0,-16 0-1,46 46 1,17-15 0,-47 16 15,62-1-31,-15 17 15,-16-17 1,31 32 0,-15-15-1,-16-1 1,-32 0 0,16-15-1,-15 0 1,15-1-1,1 1 1,30 15-16,-15-15 16,32 31-1</inkml:trace>
  <inkml:trace contextRef="#ctx0" brushRef="#br0" timeOffset="-172217.7">10270 8451 0,'0'15'46,"47"158"-14,0 109-17,-16-31 1,-31-79 0,16-31-1,-16-78 1,0-47-16,16-16 15,-1 0 64,1 15-64,0-15 1,-1 0-1,1 0-15,0 0 16,140-109 0,-14-32-1,30-79 1,16-46 0,-78 109-1,-32 31 1,-46 79-1,-17 32 1,-15-1 0</inkml:trace>
  <inkml:trace contextRef="#ctx0" brushRef="#br0" timeOffset="-171216.11">11477 9156 0,'31'0'31,"16"0"-15,16 0-16,-16 0 16,0 0-16,110-16 31,-126 1-31,158-79 31,-80-16 0,-77-15 1,-32 30-1,0-46-16,-94 16 1,47 78 0,-1 16-1,33 15 1,-1 16 15,0 31-15,-62 79-1,15-47 1,-15-1-16,47-30 16,-48 30-16,-31 1 15,63-16 1,0 79 15,47 46-15,0 16-16,32-94 15,46 32 1,-15-32 0,15 0-1,1 0 1,-1-47 0,16 0-1,-16-31 1,17-16-1,14 15 1,-46-15 0,-47 0-1,-1 0 1,1 0 0,-16-15 15,0-1-31</inkml:trace>
  <inkml:trace contextRef="#ctx0" brushRef="#br0" timeOffset="-170207.7">12888 8482 0,'16'94'62,"78"282"-46,-78-46 31,-1-158-32,-15-78 1,0-63 0,0-15-1,32-63 126,30-63-125,-30 32-16,30-32 15,-15 0 1,95-250-1,-33 156 1,-46 32 0,-63 156-16,16-15 15,-1 15 1,32 32 31,126 140-32,-16 1 1,-32-47 0,-109-63-1,-1-31 1,-15 15 46</inkml:trace>
  <inkml:trace contextRef="#ctx0" brushRef="#br0" timeOffset="-169133.61">15742 8513 0,'0'0'0,"0"-15"0,-16-1 15,0 0-15,1 16 16,-1-15 0,0 15-16,-15 0 0,-16-16 31,-94 79 0,-173 172 0,142-94 1,156-78-17,32-48 17,15 1-32,16 15 31,32 16-16,-17-15 1,48 46 0,0-15-1,-16 31 1,-63-63-16,1 48 16,-1 46-1,-31-15 1,0 0-1,-16-1 1,-46-62 0,-64 32-1,63-64 1,16-15 0,0 0-16,-15 0 15,-64-31 1,48 15-1,62 1 48,16-1-47</inkml:trace>
  <inkml:trace contextRef="#ctx0" brushRef="#br0" timeOffset="-167615.27">16243 8984 0,'0'31'78,"0"47"-78,0-46 16,0 109-1,-15 172 17,-48-77-1,63-1883-16,-16 3309 64,16-1693-79,0-63 15,0 16-15,0-64 0,0-30 31,47-126-15,63 31 0,-31 158-1,-48 77 1,-31 17 0,31 15-1,-15 0 1,0 0-1,31 31 1,31 63 0,16 0-1,-31 0 1,15 47 0,-46-62 15,-17-32-31,32 78 15,-47 1 1,0-32 0,0 31-1,-15-46 1,15-32 0,0-32-1,-16 1 1,-15-32 31,-16-188-32,31-31 1,47-110 0,48 157 15,-1 63-16,32-1 1,-32 79 0,1 16-1,-17 0 1,1 31 0,-16 31-1,31 47 1,-31-46-1,1 46 1,14 16 0,-30 16-16,-1-16 15,0 63 1,-15 0 0,-16-16 15,0-47-16,-31-32 1,15-14 0,16-33-16,-16-15 15,1 32 1,15-17-16,-16-15 16,16 32-1</inkml:trace>
  <inkml:trace contextRef="#ctx0" brushRef="#br0" timeOffset="-166520.46">18689 9156 0,'0'32'31,"-15"-1"-31,-1 32 16,0-16-16,1 0 16,-1 47-16,-15-32 15,15 48 1,16 125 15,16-203-31,78 46 31,-47-62-15,15-1 0,33-15 15,30-15-16,16-64 1,157-109 0,-110 79-1,-62 46 1,-95 31-16,16-62 16,-31 16-1,-16-47 1,-47-1-1,-32-31 1,-109-94 0,16 48-1,93 171 1,32 32 0,-31 0 15,-16 0-16,15 0 1,-30 0 0,30 32-1,48-32 1,15 15 15,0-15 32</inkml:trace>
  <inkml:trace contextRef="#ctx0" brushRef="#br0" timeOffset="-165776.02">21026 7651 0,'0'47'16,"0"31"0,0-31-16,0 79 15,-32 31-15,32-110 16,-15 94-16,-80 423 31,80-407-31,-79 376 31,78-376 1,16-126 14,0-15-30,16 0 31,15-16-31,0 15-1,-31 1 48,0 0-48</inkml:trace>
  <inkml:trace contextRef="#ctx0" brushRef="#br0" timeOffset="-165266.14">20069 9140 0,'31'0'46,"32"0"-30,16 0-16,93 0 16,173-31-1,63 31 1,-32-16 0,-266 1-1,-63 15 1,-32 0-1,-15-16 32,0 0-47,-15 1 16</inkml:trace>
  <inkml:trace contextRef="#ctx0" brushRef="#br0" timeOffset="-164698.46">21951 7337 0,'0'16'16,"15"78"-1,17 94 1,-17 79-1,-15 78 1,0 62 0,-78 127-1,47-237 1,-1 95 0,1-251-1,15-46 1,16-64-1,0 0 1,0-46 78,-15-64-94,15 1 15,15-63 1</inkml:trace>
  <inkml:trace contextRef="#ctx0" brushRef="#br0" timeOffset="-164099.71">22233 9438 0,'31'16'32,"-15"0"-17,0-1-15,-1 17 16,1 30 0,-16 33-1,0-80 1,16 32-1,-16 0-15,0-31 16,0 0 0,0-1-1,0 1 1,0 0 62,-16-16-62,16 15-1,-16 1-15,1 31 16,-1 0 0,16-16 15,0 17-16,0-80 95</inkml:trace>
  <inkml:trace contextRef="#ctx0" brushRef="#br0" timeOffset="-163666.3">22907 8905 0,'16'0'15,"15"32"-15,0 15 16,-15 15-16,0 1 15,-16 31 1,0 63 0,0-32-1,0-46 1,0-48 0,-16 1 15,0-32 31</inkml:trace>
  <inkml:trace contextRef="#ctx0" brushRef="#br0" timeOffset="-163333.15">22954 8309 0,'47'48'47,"-16"-33"-47,-15 1 16,0 0-16,0-1 15,-1 1 1,1 0 31,-16-1-47,31 17 15</inkml:trace>
  <inkml:trace contextRef="#ctx0" brushRef="#br0" timeOffset="-161299.35">23330 8843 0,'0'0'16,"16"31"-16,0 0 15,-236-1708-15,455 3480 16,-219-1756-16,-16 94 16,0 31-1,0-31 1,0 1 0,0-127-16,-16 64 31,16-64-16,-15 1 1,15-47 62,0-48-62,0-15-16,0-125 15,0-64 1,0 142 0,0 32-1,0 46 1,0-16 0,0-15 15,0 79-31,62-48 15,-46 47 1,78-31 0,-31 32-1,0 15 1,-1 15 0,1 32-1,0 16 1,-32-32-1,48 63 1,-48-62-16,0 93 16,16 16-1,-15 95 1,-32-111 0,0 16 15,-16-47-16,0-47 1,1-15-16,15 15 16,-16-16-16,16 16 15,0-16-15,0 1 16,16-1-16,15 0 16,47-15-1,16 0 1,95-16-1,-17 0 1,32-63 0,-79 16-1,48-110 1,-48 0 0,-78 110-1,110-156 1,-16 46-1,-31-63 1,-16 32 0,-63 63-1,-15 46 1,-16 17 0,0-48-1,0 47-15,-31-31 16,-16 16-1,-47-1 1,15-15 0,-15 79-1,47 15 1,0 31 0,-78 126 15,62 62-16,63-140 1,16-1 0,93-31-1,142-31 1,-16-16 0,126-94-1,-32-16 1,-250 47-1,-79 94 64,0 64-79,0 61 15,0 17-15,-79 266 31,1 110-15,78-173 0,-47-1599-1,0 3214 1,0-1552 0,-32-110-1,32 95 1,-47-32-1,47-157 1,16-110-16,15-109 16,0 47-16,-31 15 15,-62 126 1,-32-79 0,46-62 15,-108 16-16,14-17 1,-46-15 0,47-62-1,110-17-15,15-30 16,-62-127 0,78 80-1,-47-252 1,-1-125-1,-171-486 1,109 329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2.97298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3-02-16T13:49:04.3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12496 4609 0</inkml:trace>
  <inkml:trace contextRef="#ctx0" brushRef="#br0" timeOffset="828.81">12402 10677 0,'0'0'0,"-16"31"0</inkml:trace>
  <inkml:trace contextRef="#ctx0" brushRef="#br0" timeOffset="1326.37">12386 10708 0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20571" y="1591634"/>
            <a:ext cx="93866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cosegmentation</a:t>
            </a:r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</a:p>
          <a:p>
            <a:pPr algn="ctr"/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 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6892" y="4110606"/>
            <a:ext cx="2047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Yuanliang Ju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675" y="553673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One  </a:t>
            </a:r>
            <a:r>
              <a:rPr lang="en-US" altLang="zh-CN" sz="24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-means clustering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67" y="4230364"/>
            <a:ext cx="4985899" cy="23679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5" y="4234314"/>
            <a:ext cx="4985898" cy="23640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806" y="1015338"/>
            <a:ext cx="6286044" cy="2975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675" y="553673"/>
            <a:ext cx="5508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Two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Graph From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Superpixels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00" y="1244906"/>
            <a:ext cx="3221976" cy="24294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4906"/>
            <a:ext cx="3221976" cy="2431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076" y="3988377"/>
            <a:ext cx="3296499" cy="2571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88377"/>
            <a:ext cx="3801353" cy="2571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A89901D-E1D4-2536-79E1-34C25332D99E}"/>
                  </a:ext>
                </a:extLst>
              </p14:cNvPr>
              <p14:cNvContentPartPr/>
              <p14:nvPr/>
            </p14:nvContentPartPr>
            <p14:xfrm>
              <a:off x="1732680" y="1332000"/>
              <a:ext cx="8207640" cy="5272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A89901D-E1D4-2536-79E1-34C25332D9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3320" y="1322640"/>
                <a:ext cx="8226360" cy="52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B249479-E970-A08E-2164-E1DEE180C76A}"/>
                  </a:ext>
                </a:extLst>
              </p14:cNvPr>
              <p14:cNvContentPartPr/>
              <p14:nvPr/>
            </p14:nvContentPartPr>
            <p14:xfrm>
              <a:off x="564480" y="496440"/>
              <a:ext cx="6321960" cy="46965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B249479-E970-A08E-2164-E1DEE180C7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120" y="487080"/>
                <a:ext cx="6340680" cy="471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675" y="553673"/>
            <a:ext cx="65379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Three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Neural Network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61" y="1310740"/>
            <a:ext cx="9619738" cy="50921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130076F-62AA-ED01-DB2C-9E2A26D7456F}"/>
                  </a:ext>
                </a:extLst>
              </p14:cNvPr>
              <p14:cNvContentPartPr/>
              <p14:nvPr/>
            </p14:nvContentPartPr>
            <p14:xfrm>
              <a:off x="564480" y="1179720"/>
              <a:ext cx="9009000" cy="48261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130076F-62AA-ED01-DB2C-9E2A26D745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120" y="1170360"/>
                <a:ext cx="9027720" cy="484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675" y="553673"/>
            <a:ext cx="2801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Four Read out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985" y="1461770"/>
            <a:ext cx="11218545" cy="3321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91100" y="1374775"/>
            <a:ext cx="3807460" cy="343725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6E1B057-1C92-FEDB-8185-137225622B2C}"/>
                  </a:ext>
                </a:extLst>
              </p14:cNvPr>
              <p14:cNvContentPartPr/>
              <p14:nvPr/>
            </p14:nvContentPartPr>
            <p14:xfrm>
              <a:off x="4458960" y="1659240"/>
              <a:ext cx="39960" cy="2196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6E1B057-1C92-FEDB-8185-137225622B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9600" y="1649880"/>
                <a:ext cx="58680" cy="221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a390e94-6dc2-4188-b9df-c2b002ccf949"/>
  <p:tag name="COMMONDATA" val="eyJoZGlkIjoiOTUzMGQ1OWRlNjRjMDJlOTIxMDRhNWRmNjM4NGJlY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5670,&quot;width&quot;:191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Yuanliang Ju</cp:lastModifiedBy>
  <cp:revision>4</cp:revision>
  <dcterms:created xsi:type="dcterms:W3CDTF">2023-02-16T10:50:00Z</dcterms:created>
  <dcterms:modified xsi:type="dcterms:W3CDTF">2023-02-16T14:00:54Z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66772D88785A4F689B92B5634DBCCBB4</vt:lpwstr>
  </property>
  <property fmtid="{D5CDD505-2E9C-101B-9397-08002B2CF9AE}" pid="3" name="KSOProductBuildVer">
    <vt:lpwstr>2052-11.1.0.13703</vt:lpwstr>
  </property>
</Properties>
</file>