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8A5A794-D9E4-46BB-95DC-87C4C01162B5}"/>
              </a:ext>
            </a:extLst>
          </p:cNvPr>
          <p:cNvGrpSpPr/>
          <p:nvPr/>
        </p:nvGrpSpPr>
        <p:grpSpPr>
          <a:xfrm>
            <a:off x="-24813" y="2454138"/>
            <a:ext cx="1942002" cy="1234626"/>
            <a:chOff x="-2385" y="1170768"/>
            <a:chExt cx="2126049" cy="125589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A2BEF70-6B18-948D-0A6C-4E51B268F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85" y="1170768"/>
              <a:ext cx="1291905" cy="860408"/>
            </a:xfrm>
            <a:prstGeom prst="rect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  <a:scene3d>
              <a:camera prst="isometricRightUp"/>
              <a:lightRig rig="threePt" dir="t"/>
            </a:scene3d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C41BFBC-195E-2A00-7E48-946177475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30" y="1221670"/>
              <a:ext cx="1291905" cy="860409"/>
            </a:xfrm>
            <a:prstGeom prst="rect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  <a:scene3d>
              <a:camera prst="isometricRightUp"/>
              <a:lightRig rig="threePt" dir="t"/>
            </a:scene3d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AE0BFAD-8771-47E7-44A5-B658784A8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9565" y="1240247"/>
              <a:ext cx="1494099" cy="860408"/>
            </a:xfrm>
            <a:prstGeom prst="rect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  <a:scene3d>
              <a:camera prst="isometricRightUp"/>
              <a:lightRig rig="threePt" dir="t"/>
            </a:scene3d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DA7522C-342E-C965-ADF3-42227532F63F}"/>
                </a:ext>
              </a:extLst>
            </p:cNvPr>
            <p:cNvSpPr txBox="1"/>
            <p:nvPr/>
          </p:nvSpPr>
          <p:spPr>
            <a:xfrm>
              <a:off x="218499" y="1831811"/>
              <a:ext cx="768160" cy="59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accent1">
                      <a:lumMod val="50000"/>
                    </a:schemeClr>
                  </a:solidFill>
                </a:rPr>
                <a:t>…</a:t>
              </a:r>
              <a:endParaRPr lang="zh-CN" altLang="en-US" sz="32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9686E288-D934-120E-71A7-9DE4A586491F}"/>
              </a:ext>
            </a:extLst>
          </p:cNvPr>
          <p:cNvGrpSpPr/>
          <p:nvPr/>
        </p:nvGrpSpPr>
        <p:grpSpPr>
          <a:xfrm>
            <a:off x="1791355" y="1691632"/>
            <a:ext cx="2297276" cy="2229569"/>
            <a:chOff x="3104690" y="195323"/>
            <a:chExt cx="3405388" cy="3185057"/>
          </a:xfrm>
        </p:grpSpPr>
        <p:sp>
          <p:nvSpPr>
            <p:cNvPr id="156" name="箭头: 右 155">
              <a:extLst>
                <a:ext uri="{FF2B5EF4-FFF2-40B4-BE49-F238E27FC236}">
                  <a16:creationId xmlns:a16="http://schemas.microsoft.com/office/drawing/2014/main" id="{A488A454-07D1-73F5-82E2-8A82078849EB}"/>
                </a:ext>
              </a:extLst>
            </p:cNvPr>
            <p:cNvSpPr/>
            <p:nvPr/>
          </p:nvSpPr>
          <p:spPr>
            <a:xfrm>
              <a:off x="3104690" y="1580911"/>
              <a:ext cx="296438" cy="2069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A338CA74-8C23-046D-D211-18C041C10C17}"/>
                </a:ext>
              </a:extLst>
            </p:cNvPr>
            <p:cNvGrpSpPr/>
            <p:nvPr/>
          </p:nvGrpSpPr>
          <p:grpSpPr>
            <a:xfrm>
              <a:off x="3232901" y="195323"/>
              <a:ext cx="3277177" cy="3185057"/>
              <a:chOff x="3169343" y="91852"/>
              <a:chExt cx="3277177" cy="3185057"/>
            </a:xfrm>
          </p:grpSpPr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A45D4109-93C1-2026-9BCD-48ADFF6DA5C1}"/>
                  </a:ext>
                </a:extLst>
              </p:cNvPr>
              <p:cNvGrpSpPr/>
              <p:nvPr/>
            </p:nvGrpSpPr>
            <p:grpSpPr>
              <a:xfrm>
                <a:off x="3169343" y="91852"/>
                <a:ext cx="3277177" cy="3185057"/>
                <a:chOff x="3010242" y="206993"/>
                <a:chExt cx="2974169" cy="2792025"/>
              </a:xfrm>
            </p:grpSpPr>
            <p:pic>
              <p:nvPicPr>
                <p:cNvPr id="31" name="图片 30">
                  <a:extLst>
                    <a:ext uri="{FF2B5EF4-FFF2-40B4-BE49-F238E27FC236}">
                      <a16:creationId xmlns:a16="http://schemas.microsoft.com/office/drawing/2014/main" id="{32CF1F85-1099-416E-9CE1-1870A1BEB4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0242" y="2610797"/>
                  <a:ext cx="542925" cy="266700"/>
                </a:xfrm>
                <a:prstGeom prst="rect">
                  <a:avLst/>
                </a:prstGeom>
              </p:spPr>
            </p:pic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634C7447-D603-47D1-1DD4-78713ADA4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8342" y="206993"/>
                  <a:ext cx="220922" cy="976706"/>
                </a:xfrm>
                <a:prstGeom prst="rect">
                  <a:avLst/>
                </a:prstGeom>
              </p:spPr>
            </p:pic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96AFA9ED-AE25-58BF-B55A-22394CE875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1267" y="312982"/>
                  <a:ext cx="314554" cy="496664"/>
                </a:xfrm>
                <a:prstGeom prst="rect">
                  <a:avLst/>
                </a:prstGeom>
              </p:spPr>
            </p:pic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6018F060-BDD7-8EAE-9202-4670BCFA6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8798" y="2713268"/>
                  <a:ext cx="619125" cy="285750"/>
                </a:xfrm>
                <a:prstGeom prst="rect">
                  <a:avLst/>
                </a:prstGeom>
              </p:spPr>
            </p:pic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1B312D58-B7D9-FBFC-EF95-29428D0DB2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3565" y="367619"/>
                  <a:ext cx="504825" cy="228600"/>
                </a:xfrm>
                <a:prstGeom prst="rect">
                  <a:avLst/>
                </a:prstGeom>
              </p:spPr>
            </p:pic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4A200B8B-C61B-74D4-923F-0A35A57E5D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9173" y="790596"/>
                  <a:ext cx="285750" cy="266700"/>
                </a:xfrm>
                <a:prstGeom prst="rect">
                  <a:avLst/>
                </a:prstGeom>
              </p:spPr>
            </p:pic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A5B0BFDC-3718-14C5-F360-33DC21DA6A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845" y="976722"/>
                  <a:ext cx="180975" cy="257175"/>
                </a:xfrm>
                <a:prstGeom prst="rect">
                  <a:avLst/>
                </a:prstGeom>
              </p:spPr>
            </p:pic>
            <p:pic>
              <p:nvPicPr>
                <p:cNvPr id="25" name="图片 24">
                  <a:extLst>
                    <a:ext uri="{FF2B5EF4-FFF2-40B4-BE49-F238E27FC236}">
                      <a16:creationId xmlns:a16="http://schemas.microsoft.com/office/drawing/2014/main" id="{93C1EA8F-9379-5F51-273A-47012CE2EF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7216" y="1421532"/>
                  <a:ext cx="247650" cy="276225"/>
                </a:xfrm>
                <a:prstGeom prst="rect">
                  <a:avLst/>
                </a:prstGeom>
              </p:spPr>
            </p:pic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26DEABF1-A85C-DCCA-B0F3-DBB0E0073E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1320" y="1409658"/>
                  <a:ext cx="381000" cy="266700"/>
                </a:xfrm>
                <a:prstGeom prst="rect">
                  <a:avLst/>
                </a:prstGeom>
              </p:spPr>
            </p:pic>
            <p:pic>
              <p:nvPicPr>
                <p:cNvPr id="35" name="图片 34">
                  <a:extLst>
                    <a:ext uri="{FF2B5EF4-FFF2-40B4-BE49-F238E27FC236}">
                      <a16:creationId xmlns:a16="http://schemas.microsoft.com/office/drawing/2014/main" id="{357C42F5-A91B-176F-3088-104E00CF6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871" y="1968594"/>
                  <a:ext cx="542925" cy="342900"/>
                </a:xfrm>
                <a:prstGeom prst="rect">
                  <a:avLst/>
                </a:prstGeom>
              </p:spPr>
            </p:pic>
            <p:pic>
              <p:nvPicPr>
                <p:cNvPr id="37" name="图片 36">
                  <a:extLst>
                    <a:ext uri="{FF2B5EF4-FFF2-40B4-BE49-F238E27FC236}">
                      <a16:creationId xmlns:a16="http://schemas.microsoft.com/office/drawing/2014/main" id="{6815D065-7280-7B80-FF40-4DD014E891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5674" y="2480885"/>
                  <a:ext cx="457200" cy="371475"/>
                </a:xfrm>
                <a:prstGeom prst="rect">
                  <a:avLst/>
                </a:prstGeom>
              </p:spPr>
            </p:pic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4F156AB4-D85A-1518-E3C4-FD62C6A53C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1369" y="2431105"/>
                  <a:ext cx="257175" cy="295275"/>
                </a:xfrm>
                <a:prstGeom prst="rect">
                  <a:avLst/>
                </a:prstGeom>
              </p:spPr>
            </p:pic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0C1C1375-40F3-249F-E3C3-F902781FD4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705" y="1931083"/>
                  <a:ext cx="409575" cy="304800"/>
                </a:xfrm>
                <a:prstGeom prst="rect">
                  <a:avLst/>
                </a:prstGeom>
              </p:spPr>
            </p:pic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A58CB20B-B2C3-EF44-3E17-D13F97ADFF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943" y="1870735"/>
                  <a:ext cx="333375" cy="400050"/>
                </a:xfrm>
                <a:prstGeom prst="rect">
                  <a:avLst/>
                </a:prstGeom>
              </p:spPr>
            </p:pic>
            <p:pic>
              <p:nvPicPr>
                <p:cNvPr id="45" name="图片 44">
                  <a:extLst>
                    <a:ext uri="{FF2B5EF4-FFF2-40B4-BE49-F238E27FC236}">
                      <a16:creationId xmlns:a16="http://schemas.microsoft.com/office/drawing/2014/main" id="{C6817D45-D63E-4E2A-75B6-CA297ED525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2078" y="1251673"/>
                  <a:ext cx="571500" cy="295275"/>
                </a:xfrm>
                <a:prstGeom prst="rect">
                  <a:avLst/>
                </a:prstGeom>
              </p:spPr>
            </p:pic>
            <p:pic>
              <p:nvPicPr>
                <p:cNvPr id="47" name="图片 46">
                  <a:extLst>
                    <a:ext uri="{FF2B5EF4-FFF2-40B4-BE49-F238E27FC236}">
                      <a16:creationId xmlns:a16="http://schemas.microsoft.com/office/drawing/2014/main" id="{2E21474C-F41E-2DDB-5B3A-0B53CF4A6F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472" y="323871"/>
                  <a:ext cx="352425" cy="371475"/>
                </a:xfrm>
                <a:prstGeom prst="rect">
                  <a:avLst/>
                </a:prstGeom>
              </p:spPr>
            </p:pic>
            <p:pic>
              <p:nvPicPr>
                <p:cNvPr id="49" name="图片 48">
                  <a:extLst>
                    <a:ext uri="{FF2B5EF4-FFF2-40B4-BE49-F238E27FC236}">
                      <a16:creationId xmlns:a16="http://schemas.microsoft.com/office/drawing/2014/main" id="{9AE3300A-0E5A-C210-7922-E6884067D8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8122" y="1014821"/>
                  <a:ext cx="209550" cy="180975"/>
                </a:xfrm>
                <a:prstGeom prst="rect">
                  <a:avLst/>
                </a:prstGeom>
              </p:spPr>
            </p:pic>
            <p:pic>
              <p:nvPicPr>
                <p:cNvPr id="51" name="图片 50">
                  <a:extLst>
                    <a:ext uri="{FF2B5EF4-FFF2-40B4-BE49-F238E27FC236}">
                      <a16:creationId xmlns:a16="http://schemas.microsoft.com/office/drawing/2014/main" id="{87B72D35-4EA1-1C6B-88EE-FBB3FF298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6286" y="2080285"/>
                  <a:ext cx="238125" cy="190500"/>
                </a:xfrm>
                <a:prstGeom prst="rect">
                  <a:avLst/>
                </a:prstGeom>
              </p:spPr>
            </p:pic>
            <p:pic>
              <p:nvPicPr>
                <p:cNvPr id="53" name="图片 52">
                  <a:extLst>
                    <a:ext uri="{FF2B5EF4-FFF2-40B4-BE49-F238E27FC236}">
                      <a16:creationId xmlns:a16="http://schemas.microsoft.com/office/drawing/2014/main" id="{606E78D5-216C-A260-C547-3118661007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8122" y="1444576"/>
                  <a:ext cx="619125" cy="285750"/>
                </a:xfrm>
                <a:prstGeom prst="rect">
                  <a:avLst/>
                </a:prstGeom>
              </p:spPr>
            </p:pic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0AC861EA-E6FA-92AE-F096-DB3D5374C4A9}"/>
                    </a:ext>
                  </a:extLst>
                </p:cNvPr>
                <p:cNvCxnSpPr>
                  <a:cxnSpLocks/>
                  <a:stCxn id="13" idx="2"/>
                  <a:endCxn id="25" idx="0"/>
                </p:cNvCxnSpPr>
                <p:nvPr/>
              </p:nvCxnSpPr>
              <p:spPr>
                <a:xfrm flipH="1">
                  <a:off x="3471041" y="1183699"/>
                  <a:ext cx="7762" cy="237833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840FC814-FE0F-6C0E-B01D-455F2EC32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71041" y="1695504"/>
                  <a:ext cx="7762" cy="237833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69C1416F-D1F8-1D53-3BAA-172036FF518B}"/>
                    </a:ext>
                  </a:extLst>
                </p:cNvPr>
                <p:cNvCxnSpPr>
                  <a:cxnSpLocks/>
                  <a:endCxn id="31" idx="0"/>
                </p:cNvCxnSpPr>
                <p:nvPr/>
              </p:nvCxnSpPr>
              <p:spPr>
                <a:xfrm flipH="1">
                  <a:off x="3281705" y="2249576"/>
                  <a:ext cx="130979" cy="361221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28E2ED11-67E8-C19E-5991-6A70BDAB50E1}"/>
                    </a:ext>
                  </a:extLst>
                </p:cNvPr>
                <p:cNvCxnSpPr>
                  <a:cxnSpLocks/>
                  <a:stCxn id="13" idx="3"/>
                  <a:endCxn id="15" idx="1"/>
                </p:cNvCxnSpPr>
                <p:nvPr/>
              </p:nvCxnSpPr>
              <p:spPr>
                <a:xfrm flipV="1">
                  <a:off x="3589264" y="561314"/>
                  <a:ext cx="232003" cy="134032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D433B9A5-5567-CC78-CD8A-2687B6AD32CF}"/>
                    </a:ext>
                  </a:extLst>
                </p:cNvPr>
                <p:cNvCxnSpPr>
                  <a:cxnSpLocks/>
                  <a:stCxn id="15" idx="2"/>
                  <a:endCxn id="23" idx="0"/>
                </p:cNvCxnSpPr>
                <p:nvPr/>
              </p:nvCxnSpPr>
              <p:spPr>
                <a:xfrm>
                  <a:off x="3978544" y="809646"/>
                  <a:ext cx="52789" cy="167076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6411A57D-94CB-B458-EF2C-F6DDCAFB321A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>
                  <a:off x="3606509" y="1051962"/>
                  <a:ext cx="334336" cy="53348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163BAC70-09D2-4045-E46E-773AEA0EC731}"/>
                    </a:ext>
                  </a:extLst>
                </p:cNvPr>
                <p:cNvCxnSpPr>
                  <a:cxnSpLocks/>
                  <a:stCxn id="23" idx="2"/>
                  <a:endCxn id="25" idx="3"/>
                </p:cNvCxnSpPr>
                <p:nvPr/>
              </p:nvCxnSpPr>
              <p:spPr>
                <a:xfrm flipH="1">
                  <a:off x="3594866" y="1233897"/>
                  <a:ext cx="436467" cy="325748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35E5946B-08EC-F1A2-AFAB-5CC8F5AA9B34}"/>
                    </a:ext>
                  </a:extLst>
                </p:cNvPr>
                <p:cNvCxnSpPr>
                  <a:cxnSpLocks/>
                  <a:stCxn id="27" idx="1"/>
                </p:cNvCxnSpPr>
                <p:nvPr/>
              </p:nvCxnSpPr>
              <p:spPr>
                <a:xfrm flipH="1">
                  <a:off x="3623441" y="1543008"/>
                  <a:ext cx="307879" cy="30924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EEB35192-361F-49D7-1B10-D4078D44A247}"/>
                    </a:ext>
                  </a:extLst>
                </p:cNvPr>
                <p:cNvCxnSpPr>
                  <a:cxnSpLocks/>
                  <a:stCxn id="43" idx="1"/>
                </p:cNvCxnSpPr>
                <p:nvPr/>
              </p:nvCxnSpPr>
              <p:spPr>
                <a:xfrm flipH="1" flipV="1">
                  <a:off x="3623441" y="1573932"/>
                  <a:ext cx="474502" cy="496828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F7164F96-7C0B-33C4-ADCF-CF82F7CA7590}"/>
                    </a:ext>
                  </a:extLst>
                </p:cNvPr>
                <p:cNvCxnSpPr>
                  <a:cxnSpLocks/>
                  <a:stCxn id="43" idx="1"/>
                </p:cNvCxnSpPr>
                <p:nvPr/>
              </p:nvCxnSpPr>
              <p:spPr>
                <a:xfrm flipH="1" flipV="1">
                  <a:off x="3717640" y="2035273"/>
                  <a:ext cx="380303" cy="35487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4234F83B-24FD-19CD-0ECF-FBC55CCC173C}"/>
                    </a:ext>
                  </a:extLst>
                </p:cNvPr>
                <p:cNvCxnSpPr>
                  <a:cxnSpLocks/>
                  <a:stCxn id="41" idx="3"/>
                  <a:endCxn id="39" idx="0"/>
                </p:cNvCxnSpPr>
                <p:nvPr/>
              </p:nvCxnSpPr>
              <p:spPr>
                <a:xfrm>
                  <a:off x="3691280" y="2083483"/>
                  <a:ext cx="158677" cy="347622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3D014F01-24AA-F2EF-7F62-7C13AACE03A0}"/>
                    </a:ext>
                  </a:extLst>
                </p:cNvPr>
                <p:cNvCxnSpPr>
                  <a:cxnSpLocks/>
                  <a:stCxn id="27" idx="2"/>
                  <a:endCxn id="41" idx="3"/>
                </p:cNvCxnSpPr>
                <p:nvPr/>
              </p:nvCxnSpPr>
              <p:spPr>
                <a:xfrm flipH="1">
                  <a:off x="3691280" y="1676358"/>
                  <a:ext cx="430540" cy="407125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B806A8A6-BD8E-AB5A-255D-6BF7C8537E0F}"/>
                    </a:ext>
                  </a:extLst>
                </p:cNvPr>
                <p:cNvCxnSpPr>
                  <a:cxnSpLocks/>
                  <a:endCxn id="19" idx="1"/>
                </p:cNvCxnSpPr>
                <p:nvPr/>
              </p:nvCxnSpPr>
              <p:spPr>
                <a:xfrm flipV="1">
                  <a:off x="4125701" y="481919"/>
                  <a:ext cx="167864" cy="27689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65C375D8-ED1A-929F-1B5B-B8DD2506A0F6}"/>
                    </a:ext>
                  </a:extLst>
                </p:cNvPr>
                <p:cNvCxnSpPr>
                  <a:cxnSpLocks/>
                  <a:stCxn id="39" idx="1"/>
                </p:cNvCxnSpPr>
                <p:nvPr/>
              </p:nvCxnSpPr>
              <p:spPr>
                <a:xfrm flipH="1">
                  <a:off x="3548101" y="2578743"/>
                  <a:ext cx="173268" cy="206795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B822000F-F126-59A8-0D75-7DA3674972D4}"/>
                    </a:ext>
                  </a:extLst>
                </p:cNvPr>
                <p:cNvCxnSpPr>
                  <a:cxnSpLocks/>
                  <a:stCxn id="43" idx="2"/>
                </p:cNvCxnSpPr>
                <p:nvPr/>
              </p:nvCxnSpPr>
              <p:spPr>
                <a:xfrm flipH="1">
                  <a:off x="3985759" y="2270785"/>
                  <a:ext cx="278872" cy="307826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0F2C58EA-0C49-C8A2-BCD4-94D6FF32FE60}"/>
                    </a:ext>
                  </a:extLst>
                </p:cNvPr>
                <p:cNvCxnSpPr>
                  <a:cxnSpLocks/>
                  <a:stCxn id="39" idx="3"/>
                  <a:endCxn id="37" idx="1"/>
                </p:cNvCxnSpPr>
                <p:nvPr/>
              </p:nvCxnSpPr>
              <p:spPr>
                <a:xfrm>
                  <a:off x="3978544" y="2578742"/>
                  <a:ext cx="287130" cy="878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9BB7E279-2BD3-718C-BE60-8E2E95731C63}"/>
                    </a:ext>
                  </a:extLst>
                </p:cNvPr>
                <p:cNvCxnSpPr>
                  <a:cxnSpLocks/>
                  <a:stCxn id="43" idx="2"/>
                  <a:endCxn id="37" idx="0"/>
                </p:cNvCxnSpPr>
                <p:nvPr/>
              </p:nvCxnSpPr>
              <p:spPr>
                <a:xfrm>
                  <a:off x="4264631" y="2270785"/>
                  <a:ext cx="229643" cy="21010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17865489-C62A-8CB8-DA19-531C79F88005}"/>
                    </a:ext>
                  </a:extLst>
                </p:cNvPr>
                <p:cNvCxnSpPr>
                  <a:cxnSpLocks/>
                  <a:stCxn id="23" idx="2"/>
                  <a:endCxn id="27" idx="0"/>
                </p:cNvCxnSpPr>
                <p:nvPr/>
              </p:nvCxnSpPr>
              <p:spPr>
                <a:xfrm>
                  <a:off x="4031333" y="1233897"/>
                  <a:ext cx="90487" cy="175761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64CC2B60-619A-3E2E-2EBE-9C57A1D62AD8}"/>
                    </a:ext>
                  </a:extLst>
                </p:cNvPr>
                <p:cNvCxnSpPr>
                  <a:cxnSpLocks/>
                  <a:stCxn id="19" idx="2"/>
                </p:cNvCxnSpPr>
                <p:nvPr/>
              </p:nvCxnSpPr>
              <p:spPr>
                <a:xfrm flipH="1">
                  <a:off x="4108108" y="596219"/>
                  <a:ext cx="437870" cy="482369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1376D704-2169-D401-475D-0DDE0A59401E}"/>
                    </a:ext>
                  </a:extLst>
                </p:cNvPr>
                <p:cNvCxnSpPr>
                  <a:cxnSpLocks/>
                  <a:endCxn id="47" idx="1"/>
                </p:cNvCxnSpPr>
                <p:nvPr/>
              </p:nvCxnSpPr>
              <p:spPr>
                <a:xfrm>
                  <a:off x="4798225" y="455574"/>
                  <a:ext cx="252247" cy="54035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09384740-FA7B-80E4-943C-61BF1196DADD}"/>
                    </a:ext>
                  </a:extLst>
                </p:cNvPr>
                <p:cNvCxnSpPr>
                  <a:cxnSpLocks/>
                  <a:endCxn id="21" idx="1"/>
                </p:cNvCxnSpPr>
                <p:nvPr/>
              </p:nvCxnSpPr>
              <p:spPr>
                <a:xfrm flipV="1">
                  <a:off x="4110158" y="923946"/>
                  <a:ext cx="409015" cy="169814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07926CEF-9FB0-F57B-A689-745493904087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>
                  <a:off x="4125701" y="1092697"/>
                  <a:ext cx="622127" cy="158976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B22B51E5-379F-EF64-84FA-A5B83C2DE9C4}"/>
                    </a:ext>
                  </a:extLst>
                </p:cNvPr>
                <p:cNvCxnSpPr>
                  <a:cxnSpLocks/>
                  <a:stCxn id="45" idx="1"/>
                  <a:endCxn id="27" idx="3"/>
                </p:cNvCxnSpPr>
                <p:nvPr/>
              </p:nvCxnSpPr>
              <p:spPr>
                <a:xfrm flipH="1">
                  <a:off x="4312320" y="1399311"/>
                  <a:ext cx="149758" cy="143697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86FEFAE3-6B36-25A4-7E84-C9651627A7FB}"/>
                    </a:ext>
                  </a:extLst>
                </p:cNvPr>
                <p:cNvCxnSpPr>
                  <a:cxnSpLocks/>
                  <a:stCxn id="27" idx="2"/>
                </p:cNvCxnSpPr>
                <p:nvPr/>
              </p:nvCxnSpPr>
              <p:spPr>
                <a:xfrm>
                  <a:off x="4121820" y="1676358"/>
                  <a:ext cx="171745" cy="182548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CC227844-5F75-3791-5C6E-2F71F498CBD2}"/>
                    </a:ext>
                  </a:extLst>
                </p:cNvPr>
                <p:cNvCxnSpPr>
                  <a:cxnSpLocks/>
                  <a:stCxn id="45" idx="2"/>
                </p:cNvCxnSpPr>
                <p:nvPr/>
              </p:nvCxnSpPr>
              <p:spPr>
                <a:xfrm flipH="1">
                  <a:off x="4321162" y="1546948"/>
                  <a:ext cx="426666" cy="302294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6AA9E2D5-7B25-DC2F-56C6-BCD780021419}"/>
                    </a:ext>
                  </a:extLst>
                </p:cNvPr>
                <p:cNvCxnSpPr>
                  <a:cxnSpLocks/>
                  <a:stCxn id="35" idx="1"/>
                </p:cNvCxnSpPr>
                <p:nvPr/>
              </p:nvCxnSpPr>
              <p:spPr>
                <a:xfrm flipH="1" flipV="1">
                  <a:off x="4444429" y="2137143"/>
                  <a:ext cx="432442" cy="2901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>
                  <a:extLst>
                    <a:ext uri="{FF2B5EF4-FFF2-40B4-BE49-F238E27FC236}">
                      <a16:creationId xmlns:a16="http://schemas.microsoft.com/office/drawing/2014/main" id="{4B898010-712F-A2FC-5D37-34A957F3B69D}"/>
                    </a:ext>
                  </a:extLst>
                </p:cNvPr>
                <p:cNvCxnSpPr>
                  <a:cxnSpLocks/>
                  <a:stCxn id="35" idx="2"/>
                </p:cNvCxnSpPr>
                <p:nvPr/>
              </p:nvCxnSpPr>
              <p:spPr>
                <a:xfrm flipH="1">
                  <a:off x="4729474" y="2311494"/>
                  <a:ext cx="418860" cy="359114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>
                  <a:extLst>
                    <a:ext uri="{FF2B5EF4-FFF2-40B4-BE49-F238E27FC236}">
                      <a16:creationId xmlns:a16="http://schemas.microsoft.com/office/drawing/2014/main" id="{C5529B53-0A32-7014-C2CA-400F212A1E37}"/>
                    </a:ext>
                  </a:extLst>
                </p:cNvPr>
                <p:cNvCxnSpPr>
                  <a:cxnSpLocks/>
                  <a:endCxn id="35" idx="0"/>
                </p:cNvCxnSpPr>
                <p:nvPr/>
              </p:nvCxnSpPr>
              <p:spPr>
                <a:xfrm>
                  <a:off x="4737236" y="1557441"/>
                  <a:ext cx="411098" cy="411153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C336A503-5CF9-550D-F6C3-DFFE39B16D6A}"/>
                    </a:ext>
                  </a:extLst>
                </p:cNvPr>
                <p:cNvCxnSpPr>
                  <a:cxnSpLocks/>
                  <a:stCxn id="47" idx="2"/>
                  <a:endCxn id="45" idx="0"/>
                </p:cNvCxnSpPr>
                <p:nvPr/>
              </p:nvCxnSpPr>
              <p:spPr>
                <a:xfrm flipH="1">
                  <a:off x="4747828" y="695346"/>
                  <a:ext cx="478857" cy="556327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>
                  <a:extLst>
                    <a:ext uri="{FF2B5EF4-FFF2-40B4-BE49-F238E27FC236}">
                      <a16:creationId xmlns:a16="http://schemas.microsoft.com/office/drawing/2014/main" id="{0FBBFB75-093E-A6D1-6CC1-1806184FA0E6}"/>
                    </a:ext>
                  </a:extLst>
                </p:cNvPr>
                <p:cNvCxnSpPr>
                  <a:cxnSpLocks/>
                  <a:stCxn id="47" idx="2"/>
                  <a:endCxn id="21" idx="3"/>
                </p:cNvCxnSpPr>
                <p:nvPr/>
              </p:nvCxnSpPr>
              <p:spPr>
                <a:xfrm flipH="1">
                  <a:off x="4804923" y="695346"/>
                  <a:ext cx="421762" cy="22860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>
                  <a:extLst>
                    <a:ext uri="{FF2B5EF4-FFF2-40B4-BE49-F238E27FC236}">
                      <a16:creationId xmlns:a16="http://schemas.microsoft.com/office/drawing/2014/main" id="{9D3F3DA0-46D4-7423-2F23-2DAA54CE5F94}"/>
                    </a:ext>
                  </a:extLst>
                </p:cNvPr>
                <p:cNvCxnSpPr>
                  <a:cxnSpLocks/>
                  <a:stCxn id="47" idx="2"/>
                  <a:endCxn id="49" idx="0"/>
                </p:cNvCxnSpPr>
                <p:nvPr/>
              </p:nvCxnSpPr>
              <p:spPr>
                <a:xfrm>
                  <a:off x="5226685" y="695346"/>
                  <a:ext cx="176212" cy="319475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>
                  <a:extLst>
                    <a:ext uri="{FF2B5EF4-FFF2-40B4-BE49-F238E27FC236}">
                      <a16:creationId xmlns:a16="http://schemas.microsoft.com/office/drawing/2014/main" id="{4C4CF1C8-A7F7-E383-A597-39ABABFA9319}"/>
                    </a:ext>
                  </a:extLst>
                </p:cNvPr>
                <p:cNvCxnSpPr>
                  <a:cxnSpLocks/>
                  <a:stCxn id="49" idx="2"/>
                  <a:endCxn id="45" idx="3"/>
                </p:cNvCxnSpPr>
                <p:nvPr/>
              </p:nvCxnSpPr>
              <p:spPr>
                <a:xfrm flipH="1">
                  <a:off x="5033578" y="1195796"/>
                  <a:ext cx="369319" cy="203515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连接符 133">
                  <a:extLst>
                    <a:ext uri="{FF2B5EF4-FFF2-40B4-BE49-F238E27FC236}">
                      <a16:creationId xmlns:a16="http://schemas.microsoft.com/office/drawing/2014/main" id="{5B9E98FE-D3C5-7449-1D13-C040CC6F6FC7}"/>
                    </a:ext>
                  </a:extLst>
                </p:cNvPr>
                <p:cNvCxnSpPr>
                  <a:cxnSpLocks/>
                  <a:endCxn id="49" idx="1"/>
                </p:cNvCxnSpPr>
                <p:nvPr/>
              </p:nvCxnSpPr>
              <p:spPr>
                <a:xfrm>
                  <a:off x="4806045" y="883099"/>
                  <a:ext cx="492077" cy="22221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>
                  <a:extLst>
                    <a:ext uri="{FF2B5EF4-FFF2-40B4-BE49-F238E27FC236}">
                      <a16:creationId xmlns:a16="http://schemas.microsoft.com/office/drawing/2014/main" id="{00B29092-73E2-67A4-A170-2F3EE9FB4895}"/>
                    </a:ext>
                  </a:extLst>
                </p:cNvPr>
                <p:cNvCxnSpPr>
                  <a:cxnSpLocks/>
                  <a:endCxn id="21" idx="0"/>
                </p:cNvCxnSpPr>
                <p:nvPr/>
              </p:nvCxnSpPr>
              <p:spPr>
                <a:xfrm>
                  <a:off x="4571616" y="590491"/>
                  <a:ext cx="90432" cy="200105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>
                  <a:extLst>
                    <a:ext uri="{FF2B5EF4-FFF2-40B4-BE49-F238E27FC236}">
                      <a16:creationId xmlns:a16="http://schemas.microsoft.com/office/drawing/2014/main" id="{55C2A49E-CB01-1973-9986-BE4E40EE471C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>
                  <a:off x="4679669" y="1061089"/>
                  <a:ext cx="68159" cy="190584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E5B5D00C-9E41-BA47-0280-DC1ECF8D3D36}"/>
                    </a:ext>
                  </a:extLst>
                </p:cNvPr>
                <p:cNvCxnSpPr>
                  <a:cxnSpLocks/>
                  <a:stCxn id="49" idx="2"/>
                  <a:endCxn id="53" idx="0"/>
                </p:cNvCxnSpPr>
                <p:nvPr/>
              </p:nvCxnSpPr>
              <p:spPr>
                <a:xfrm>
                  <a:off x="5402897" y="1195796"/>
                  <a:ext cx="204788" cy="24878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001F1317-D250-746B-6E5F-90CAA685E5BB}"/>
                    </a:ext>
                  </a:extLst>
                </p:cNvPr>
                <p:cNvCxnSpPr>
                  <a:cxnSpLocks/>
                  <a:endCxn id="51" idx="0"/>
                </p:cNvCxnSpPr>
                <p:nvPr/>
              </p:nvCxnSpPr>
              <p:spPr>
                <a:xfrm>
                  <a:off x="5619241" y="1727433"/>
                  <a:ext cx="246108" cy="352852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>
                  <a:extLst>
                    <a:ext uri="{FF2B5EF4-FFF2-40B4-BE49-F238E27FC236}">
                      <a16:creationId xmlns:a16="http://schemas.microsoft.com/office/drawing/2014/main" id="{300D54E4-85AA-2993-3816-81B9541BA873}"/>
                    </a:ext>
                  </a:extLst>
                </p:cNvPr>
                <p:cNvCxnSpPr>
                  <a:cxnSpLocks/>
                  <a:stCxn id="51" idx="2"/>
                </p:cNvCxnSpPr>
                <p:nvPr/>
              </p:nvCxnSpPr>
              <p:spPr>
                <a:xfrm flipH="1">
                  <a:off x="5495243" y="2270785"/>
                  <a:ext cx="370106" cy="411355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1687B592-314D-B5F3-E869-F44F9B5BBC55}"/>
                    </a:ext>
                  </a:extLst>
                </p:cNvPr>
                <p:cNvCxnSpPr>
                  <a:cxnSpLocks/>
                  <a:endCxn id="17" idx="1"/>
                </p:cNvCxnSpPr>
                <p:nvPr/>
              </p:nvCxnSpPr>
              <p:spPr>
                <a:xfrm>
                  <a:off x="4737236" y="2649723"/>
                  <a:ext cx="471562" cy="206420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EB2D72DD-4E6A-DDED-E4D1-5312F1B526CD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5148333" y="2313599"/>
                  <a:ext cx="370028" cy="399669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1B79AC02-08C5-3C5C-054B-E9B5E0F7AFE6}"/>
                    </a:ext>
                  </a:extLst>
                </p:cNvPr>
                <p:cNvCxnSpPr>
                  <a:cxnSpLocks/>
                  <a:endCxn id="51" idx="1"/>
                </p:cNvCxnSpPr>
                <p:nvPr/>
              </p:nvCxnSpPr>
              <p:spPr>
                <a:xfrm>
                  <a:off x="5417038" y="2116966"/>
                  <a:ext cx="329248" cy="58569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47E0B963-F3C5-11B9-B4E2-3D8A99033B0A}"/>
                    </a:ext>
                  </a:extLst>
                </p:cNvPr>
                <p:cNvCxnSpPr>
                  <a:cxnSpLocks/>
                  <a:stCxn id="53" idx="1"/>
                </p:cNvCxnSpPr>
                <p:nvPr/>
              </p:nvCxnSpPr>
              <p:spPr>
                <a:xfrm flipH="1">
                  <a:off x="5175179" y="1587451"/>
                  <a:ext cx="122943" cy="396386"/>
                </a:xfrm>
                <a:prstGeom prst="line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265B9F43-2D3E-BAF0-A629-2AE4ABA16628}"/>
                  </a:ext>
                </a:extLst>
              </p:cNvPr>
              <p:cNvCxnSpPr>
                <a:cxnSpLocks/>
                <a:stCxn id="35" idx="0"/>
                <a:endCxn id="27" idx="3"/>
              </p:cNvCxnSpPr>
              <p:nvPr/>
            </p:nvCxnSpPr>
            <p:spPr>
              <a:xfrm flipH="1" flipV="1">
                <a:off x="4604076" y="1615938"/>
                <a:ext cx="921187" cy="485495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A6A592AB-FBE3-AC95-9270-088860BD9BDE}"/>
                  </a:ext>
                </a:extLst>
              </p:cNvPr>
              <p:cNvCxnSpPr>
                <a:cxnSpLocks/>
                <a:stCxn id="27" idx="1"/>
                <a:endCxn id="13" idx="2"/>
              </p:cNvCxnSpPr>
              <p:nvPr/>
            </p:nvCxnSpPr>
            <p:spPr>
              <a:xfrm flipH="1" flipV="1">
                <a:off x="3685641" y="1206048"/>
                <a:ext cx="498619" cy="409890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977F0BD5-8620-8863-18DA-095446D8A206}"/>
                  </a:ext>
                </a:extLst>
              </p:cNvPr>
              <p:cNvCxnSpPr>
                <a:cxnSpLocks/>
                <a:stCxn id="53" idx="1"/>
                <a:endCxn id="45" idx="3"/>
              </p:cNvCxnSpPr>
              <p:nvPr/>
            </p:nvCxnSpPr>
            <p:spPr>
              <a:xfrm flipH="1" flipV="1">
                <a:off x="5398816" y="1452012"/>
                <a:ext cx="291496" cy="214625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DE9CA22C-F40F-E3DE-8274-5BFA543B8125}"/>
                  </a:ext>
                </a:extLst>
              </p:cNvPr>
              <p:cNvCxnSpPr>
                <a:cxnSpLocks/>
                <a:stCxn id="53" idx="2"/>
                <a:endCxn id="35" idx="0"/>
              </p:cNvCxnSpPr>
              <p:nvPr/>
            </p:nvCxnSpPr>
            <p:spPr>
              <a:xfrm flipH="1">
                <a:off x="5525263" y="1829624"/>
                <a:ext cx="506150" cy="271809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0FB674B0-A2B4-C0AA-F5D0-535401BB1E4C}"/>
                  </a:ext>
                </a:extLst>
              </p:cNvPr>
              <p:cNvSpPr txBox="1"/>
              <p:nvPr/>
            </p:nvSpPr>
            <p:spPr>
              <a:xfrm>
                <a:off x="3708280" y="495487"/>
                <a:ext cx="397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EE6FA3BB-47F4-EE18-CEC0-A49085E0B52A}"/>
                  </a:ext>
                </a:extLst>
              </p:cNvPr>
              <p:cNvSpPr txBox="1"/>
              <p:nvPr/>
            </p:nvSpPr>
            <p:spPr>
              <a:xfrm>
                <a:off x="4924431" y="222533"/>
                <a:ext cx="397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5519929E-4B53-3A32-B5CD-4448B004C7E7}"/>
                  </a:ext>
                </a:extLst>
              </p:cNvPr>
              <p:cNvSpPr txBox="1"/>
              <p:nvPr/>
            </p:nvSpPr>
            <p:spPr>
              <a:xfrm>
                <a:off x="4365786" y="1020887"/>
                <a:ext cx="397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70A909B4-2E77-9FBB-9DC4-66C6C9336F84}"/>
                  </a:ext>
                </a:extLst>
              </p:cNvPr>
              <p:cNvSpPr txBox="1"/>
              <p:nvPr/>
            </p:nvSpPr>
            <p:spPr>
              <a:xfrm>
                <a:off x="3603940" y="1520928"/>
                <a:ext cx="397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20DD3C48-70A3-58E6-83C5-BC2D3525159D}"/>
                  </a:ext>
                </a:extLst>
              </p:cNvPr>
              <p:cNvSpPr txBox="1"/>
              <p:nvPr/>
            </p:nvSpPr>
            <p:spPr>
              <a:xfrm>
                <a:off x="4659852" y="1675660"/>
                <a:ext cx="397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A3864B6-1FA8-DADC-D571-6D30F895E467}"/>
                  </a:ext>
                </a:extLst>
              </p:cNvPr>
              <p:cNvSpPr txBox="1"/>
              <p:nvPr/>
            </p:nvSpPr>
            <p:spPr>
              <a:xfrm>
                <a:off x="5647958" y="2165559"/>
                <a:ext cx="397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6AC16AC2-60E7-747B-DB44-97C41BC514E4}"/>
                  </a:ext>
                </a:extLst>
              </p:cNvPr>
              <p:cNvSpPr txBox="1"/>
              <p:nvPr/>
            </p:nvSpPr>
            <p:spPr>
              <a:xfrm>
                <a:off x="5137950" y="732901"/>
                <a:ext cx="397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58D2AB92-F236-4D2C-2224-0302201E67D0}"/>
                  </a:ext>
                </a:extLst>
              </p:cNvPr>
              <p:cNvSpPr txBox="1"/>
              <p:nvPr/>
            </p:nvSpPr>
            <p:spPr>
              <a:xfrm>
                <a:off x="3494343" y="2213816"/>
                <a:ext cx="3978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C267FDF5-C680-6EF0-CBDB-49A2AAF3B5FD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4461749" y="575057"/>
              <a:ext cx="433813" cy="438145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2EFCAA8C-F745-FB50-C185-4D6628DEB4CB}"/>
              </a:ext>
            </a:extLst>
          </p:cNvPr>
          <p:cNvGrpSpPr/>
          <p:nvPr/>
        </p:nvGrpSpPr>
        <p:grpSpPr>
          <a:xfrm>
            <a:off x="4497229" y="507207"/>
            <a:ext cx="2187670" cy="2077207"/>
            <a:chOff x="3232901" y="195323"/>
            <a:chExt cx="3277177" cy="3185057"/>
          </a:xfrm>
        </p:grpSpPr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5F247193-F0C5-1B51-FE59-DD4F310C935C}"/>
                </a:ext>
              </a:extLst>
            </p:cNvPr>
            <p:cNvGrpSpPr/>
            <p:nvPr/>
          </p:nvGrpSpPr>
          <p:grpSpPr>
            <a:xfrm>
              <a:off x="3232901" y="195323"/>
              <a:ext cx="3277177" cy="3185057"/>
              <a:chOff x="3169343" y="91852"/>
              <a:chExt cx="3277177" cy="318505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A9709CB7-709B-5E0E-AA0B-786D3B768B49}"/>
                  </a:ext>
                </a:extLst>
              </p:cNvPr>
              <p:cNvGrpSpPr/>
              <p:nvPr/>
            </p:nvGrpSpPr>
            <p:grpSpPr>
              <a:xfrm>
                <a:off x="3169343" y="91852"/>
                <a:ext cx="3277177" cy="3185057"/>
                <a:chOff x="3010242" y="206993"/>
                <a:chExt cx="2974169" cy="2792025"/>
              </a:xfrm>
            </p:grpSpPr>
            <p:pic>
              <p:nvPicPr>
                <p:cNvPr id="204" name="图片 203">
                  <a:extLst>
                    <a:ext uri="{FF2B5EF4-FFF2-40B4-BE49-F238E27FC236}">
                      <a16:creationId xmlns:a16="http://schemas.microsoft.com/office/drawing/2014/main" id="{3B3DAAA2-F2CE-CE3E-BC74-7408F791E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0242" y="2610797"/>
                  <a:ext cx="542925" cy="266700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05" name="图片 204">
                  <a:extLst>
                    <a:ext uri="{FF2B5EF4-FFF2-40B4-BE49-F238E27FC236}">
                      <a16:creationId xmlns:a16="http://schemas.microsoft.com/office/drawing/2014/main" id="{B770FC4E-2FB8-2862-B1A8-07E73FE3FF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8342" y="206993"/>
                  <a:ext cx="220922" cy="976706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06" name="图片 205">
                  <a:extLst>
                    <a:ext uri="{FF2B5EF4-FFF2-40B4-BE49-F238E27FC236}">
                      <a16:creationId xmlns:a16="http://schemas.microsoft.com/office/drawing/2014/main" id="{1AB699BA-1977-85E6-1BB5-2A3160D94D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1267" y="312982"/>
                  <a:ext cx="314554" cy="496664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07" name="图片 206">
                  <a:extLst>
                    <a:ext uri="{FF2B5EF4-FFF2-40B4-BE49-F238E27FC236}">
                      <a16:creationId xmlns:a16="http://schemas.microsoft.com/office/drawing/2014/main" id="{D131A901-888F-5E2D-6870-804C45D34F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8798" y="2713268"/>
                  <a:ext cx="619125" cy="285750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08" name="图片 207">
                  <a:extLst>
                    <a:ext uri="{FF2B5EF4-FFF2-40B4-BE49-F238E27FC236}">
                      <a16:creationId xmlns:a16="http://schemas.microsoft.com/office/drawing/2014/main" id="{CC2F371D-0ED5-431E-9747-82188657DB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3565" y="367619"/>
                  <a:ext cx="504825" cy="228600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09" name="图片 208">
                  <a:extLst>
                    <a:ext uri="{FF2B5EF4-FFF2-40B4-BE49-F238E27FC236}">
                      <a16:creationId xmlns:a16="http://schemas.microsoft.com/office/drawing/2014/main" id="{4FFFCF3F-994F-0F6A-D385-2567B57CD3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9173" y="790596"/>
                  <a:ext cx="285750" cy="266700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10" name="图片 209">
                  <a:extLst>
                    <a:ext uri="{FF2B5EF4-FFF2-40B4-BE49-F238E27FC236}">
                      <a16:creationId xmlns:a16="http://schemas.microsoft.com/office/drawing/2014/main" id="{53F0D0A5-9609-4DC0-9876-8EFF2B519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845" y="976722"/>
                  <a:ext cx="180975" cy="257175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11" name="图片 210">
                  <a:extLst>
                    <a:ext uri="{FF2B5EF4-FFF2-40B4-BE49-F238E27FC236}">
                      <a16:creationId xmlns:a16="http://schemas.microsoft.com/office/drawing/2014/main" id="{AD0A6D38-A063-2EB7-2A33-83A6D700D7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7215" y="1421532"/>
                  <a:ext cx="247651" cy="276226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12" name="图片 211">
                  <a:extLst>
                    <a:ext uri="{FF2B5EF4-FFF2-40B4-BE49-F238E27FC236}">
                      <a16:creationId xmlns:a16="http://schemas.microsoft.com/office/drawing/2014/main" id="{54745957-1566-82EC-85E9-0418573634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1320" y="1409658"/>
                  <a:ext cx="381000" cy="266700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13" name="图片 212">
                  <a:extLst>
                    <a:ext uri="{FF2B5EF4-FFF2-40B4-BE49-F238E27FC236}">
                      <a16:creationId xmlns:a16="http://schemas.microsoft.com/office/drawing/2014/main" id="{673CB4B2-11B7-F820-BD23-022F3D066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871" y="1968594"/>
                  <a:ext cx="542925" cy="342900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14" name="图片 213">
                  <a:extLst>
                    <a:ext uri="{FF2B5EF4-FFF2-40B4-BE49-F238E27FC236}">
                      <a16:creationId xmlns:a16="http://schemas.microsoft.com/office/drawing/2014/main" id="{F01406A7-94A3-48F5-AE84-53D857981E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5674" y="2480885"/>
                  <a:ext cx="457200" cy="371475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15" name="图片 214">
                  <a:extLst>
                    <a:ext uri="{FF2B5EF4-FFF2-40B4-BE49-F238E27FC236}">
                      <a16:creationId xmlns:a16="http://schemas.microsoft.com/office/drawing/2014/main" id="{3F32D0EB-3EC5-F159-5C82-01C741967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1369" y="2431105"/>
                  <a:ext cx="257175" cy="295275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16" name="图片 215">
                  <a:extLst>
                    <a:ext uri="{FF2B5EF4-FFF2-40B4-BE49-F238E27FC236}">
                      <a16:creationId xmlns:a16="http://schemas.microsoft.com/office/drawing/2014/main" id="{D1D61869-0EDA-75FE-1941-4300CCF38A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705" y="1931083"/>
                  <a:ext cx="409575" cy="304800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17" name="图片 216">
                  <a:extLst>
                    <a:ext uri="{FF2B5EF4-FFF2-40B4-BE49-F238E27FC236}">
                      <a16:creationId xmlns:a16="http://schemas.microsoft.com/office/drawing/2014/main" id="{014D30CA-7DFC-4B62-12D3-9E61779B0D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943" y="1870735"/>
                  <a:ext cx="333375" cy="400050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18" name="图片 217">
                  <a:extLst>
                    <a:ext uri="{FF2B5EF4-FFF2-40B4-BE49-F238E27FC236}">
                      <a16:creationId xmlns:a16="http://schemas.microsoft.com/office/drawing/2014/main" id="{7DCA1150-22D1-C6F5-1476-39A86D911E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2078" y="1251673"/>
                  <a:ext cx="571500" cy="295275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19" name="图片 218">
                  <a:extLst>
                    <a:ext uri="{FF2B5EF4-FFF2-40B4-BE49-F238E27FC236}">
                      <a16:creationId xmlns:a16="http://schemas.microsoft.com/office/drawing/2014/main" id="{3A39D43A-2441-D7A9-FE30-1085DCD091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472" y="323871"/>
                  <a:ext cx="352425" cy="371475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20" name="图片 219">
                  <a:extLst>
                    <a:ext uri="{FF2B5EF4-FFF2-40B4-BE49-F238E27FC236}">
                      <a16:creationId xmlns:a16="http://schemas.microsoft.com/office/drawing/2014/main" id="{DE2FD797-830C-4EFF-6600-F3A01C35F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8122" y="1014821"/>
                  <a:ext cx="209550" cy="180975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21" name="图片 220">
                  <a:extLst>
                    <a:ext uri="{FF2B5EF4-FFF2-40B4-BE49-F238E27FC236}">
                      <a16:creationId xmlns:a16="http://schemas.microsoft.com/office/drawing/2014/main" id="{CEEE2496-4457-E6C7-F16D-1A905E625C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6286" y="2080285"/>
                  <a:ext cx="238125" cy="190500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pic>
              <p:nvPicPr>
                <p:cNvPr id="222" name="图片 221">
                  <a:extLst>
                    <a:ext uri="{FF2B5EF4-FFF2-40B4-BE49-F238E27FC236}">
                      <a16:creationId xmlns:a16="http://schemas.microsoft.com/office/drawing/2014/main" id="{0ADD25F4-D995-BCA0-2853-1F6581E5BD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8122" y="1444576"/>
                  <a:ext cx="619125" cy="285750"/>
                </a:xfrm>
                <a:prstGeom prst="rect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</p:pic>
            <p:cxnSp>
              <p:nvCxnSpPr>
                <p:cNvPr id="223" name="直接连接符 222">
                  <a:extLst>
                    <a:ext uri="{FF2B5EF4-FFF2-40B4-BE49-F238E27FC236}">
                      <a16:creationId xmlns:a16="http://schemas.microsoft.com/office/drawing/2014/main" id="{284A8006-6AC2-8585-A570-BFEB1E3A4F59}"/>
                    </a:ext>
                  </a:extLst>
                </p:cNvPr>
                <p:cNvCxnSpPr>
                  <a:cxnSpLocks/>
                  <a:stCxn id="205" idx="2"/>
                  <a:endCxn id="211" idx="0"/>
                </p:cNvCxnSpPr>
                <p:nvPr/>
              </p:nvCxnSpPr>
              <p:spPr>
                <a:xfrm flipH="1">
                  <a:off x="3471041" y="1183699"/>
                  <a:ext cx="7762" cy="237833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>
                  <a:extLst>
                    <a:ext uri="{FF2B5EF4-FFF2-40B4-BE49-F238E27FC236}">
                      <a16:creationId xmlns:a16="http://schemas.microsoft.com/office/drawing/2014/main" id="{C448D391-5DD3-3F6B-FCC1-0046AC8C1C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71041" y="1695504"/>
                  <a:ext cx="7762" cy="237833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>
                  <a:extLst>
                    <a:ext uri="{FF2B5EF4-FFF2-40B4-BE49-F238E27FC236}">
                      <a16:creationId xmlns:a16="http://schemas.microsoft.com/office/drawing/2014/main" id="{8F43A4EF-573E-D991-7587-1DEDBE226D2A}"/>
                    </a:ext>
                  </a:extLst>
                </p:cNvPr>
                <p:cNvCxnSpPr>
                  <a:cxnSpLocks/>
                  <a:endCxn id="204" idx="0"/>
                </p:cNvCxnSpPr>
                <p:nvPr/>
              </p:nvCxnSpPr>
              <p:spPr>
                <a:xfrm flipH="1">
                  <a:off x="3281705" y="2249576"/>
                  <a:ext cx="130979" cy="361221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>
                  <a:extLst>
                    <a:ext uri="{FF2B5EF4-FFF2-40B4-BE49-F238E27FC236}">
                      <a16:creationId xmlns:a16="http://schemas.microsoft.com/office/drawing/2014/main" id="{6DD11E48-3585-1947-3DDF-6919BB53CFD9}"/>
                    </a:ext>
                  </a:extLst>
                </p:cNvPr>
                <p:cNvCxnSpPr>
                  <a:cxnSpLocks/>
                  <a:stCxn id="205" idx="3"/>
                  <a:endCxn id="206" idx="1"/>
                </p:cNvCxnSpPr>
                <p:nvPr/>
              </p:nvCxnSpPr>
              <p:spPr>
                <a:xfrm flipV="1">
                  <a:off x="3589264" y="561314"/>
                  <a:ext cx="232003" cy="134032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>
                  <a:extLst>
                    <a:ext uri="{FF2B5EF4-FFF2-40B4-BE49-F238E27FC236}">
                      <a16:creationId xmlns:a16="http://schemas.microsoft.com/office/drawing/2014/main" id="{52DA9786-71C8-D989-2BA8-61AE24F300C9}"/>
                    </a:ext>
                  </a:extLst>
                </p:cNvPr>
                <p:cNvCxnSpPr>
                  <a:cxnSpLocks/>
                  <a:stCxn id="206" idx="2"/>
                  <a:endCxn id="210" idx="0"/>
                </p:cNvCxnSpPr>
                <p:nvPr/>
              </p:nvCxnSpPr>
              <p:spPr>
                <a:xfrm>
                  <a:off x="3978544" y="809646"/>
                  <a:ext cx="52789" cy="167076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直接连接符 227">
                  <a:extLst>
                    <a:ext uri="{FF2B5EF4-FFF2-40B4-BE49-F238E27FC236}">
                      <a16:creationId xmlns:a16="http://schemas.microsoft.com/office/drawing/2014/main" id="{04554C0E-C5B7-A877-B4FC-ED86CA41CEAD}"/>
                    </a:ext>
                  </a:extLst>
                </p:cNvPr>
                <p:cNvCxnSpPr>
                  <a:cxnSpLocks/>
                  <a:endCxn id="210" idx="1"/>
                </p:cNvCxnSpPr>
                <p:nvPr/>
              </p:nvCxnSpPr>
              <p:spPr>
                <a:xfrm>
                  <a:off x="3606509" y="1051962"/>
                  <a:ext cx="334336" cy="53348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>
                  <a:extLst>
                    <a:ext uri="{FF2B5EF4-FFF2-40B4-BE49-F238E27FC236}">
                      <a16:creationId xmlns:a16="http://schemas.microsoft.com/office/drawing/2014/main" id="{0B4D08E5-1D2F-1EA9-9389-20535FCE220E}"/>
                    </a:ext>
                  </a:extLst>
                </p:cNvPr>
                <p:cNvCxnSpPr>
                  <a:cxnSpLocks/>
                  <a:stCxn id="210" idx="2"/>
                  <a:endCxn id="211" idx="3"/>
                </p:cNvCxnSpPr>
                <p:nvPr/>
              </p:nvCxnSpPr>
              <p:spPr>
                <a:xfrm flipH="1">
                  <a:off x="3594866" y="1233897"/>
                  <a:ext cx="436467" cy="325748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直接连接符 229">
                  <a:extLst>
                    <a:ext uri="{FF2B5EF4-FFF2-40B4-BE49-F238E27FC236}">
                      <a16:creationId xmlns:a16="http://schemas.microsoft.com/office/drawing/2014/main" id="{C2327A7F-ACDD-6FD4-2F5C-2F180F3CF19C}"/>
                    </a:ext>
                  </a:extLst>
                </p:cNvPr>
                <p:cNvCxnSpPr>
                  <a:cxnSpLocks/>
                  <a:stCxn id="212" idx="1"/>
                </p:cNvCxnSpPr>
                <p:nvPr/>
              </p:nvCxnSpPr>
              <p:spPr>
                <a:xfrm flipH="1">
                  <a:off x="3623441" y="1543008"/>
                  <a:ext cx="307879" cy="30924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直接连接符 230">
                  <a:extLst>
                    <a:ext uri="{FF2B5EF4-FFF2-40B4-BE49-F238E27FC236}">
                      <a16:creationId xmlns:a16="http://schemas.microsoft.com/office/drawing/2014/main" id="{D9894FEA-4F8D-3EE9-5D22-DDF8380FAC62}"/>
                    </a:ext>
                  </a:extLst>
                </p:cNvPr>
                <p:cNvCxnSpPr>
                  <a:cxnSpLocks/>
                  <a:stCxn id="217" idx="1"/>
                </p:cNvCxnSpPr>
                <p:nvPr/>
              </p:nvCxnSpPr>
              <p:spPr>
                <a:xfrm flipH="1" flipV="1">
                  <a:off x="3623441" y="1573932"/>
                  <a:ext cx="474502" cy="496828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直接连接符 231">
                  <a:extLst>
                    <a:ext uri="{FF2B5EF4-FFF2-40B4-BE49-F238E27FC236}">
                      <a16:creationId xmlns:a16="http://schemas.microsoft.com/office/drawing/2014/main" id="{829723FD-6E3B-47C2-D70D-0104EFF50653}"/>
                    </a:ext>
                  </a:extLst>
                </p:cNvPr>
                <p:cNvCxnSpPr>
                  <a:cxnSpLocks/>
                  <a:stCxn id="217" idx="1"/>
                </p:cNvCxnSpPr>
                <p:nvPr/>
              </p:nvCxnSpPr>
              <p:spPr>
                <a:xfrm flipH="1" flipV="1">
                  <a:off x="3717640" y="2035273"/>
                  <a:ext cx="380303" cy="35487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直接连接符 232">
                  <a:extLst>
                    <a:ext uri="{FF2B5EF4-FFF2-40B4-BE49-F238E27FC236}">
                      <a16:creationId xmlns:a16="http://schemas.microsoft.com/office/drawing/2014/main" id="{18DF4520-8CC4-05DB-095C-885E87856172}"/>
                    </a:ext>
                  </a:extLst>
                </p:cNvPr>
                <p:cNvCxnSpPr>
                  <a:cxnSpLocks/>
                  <a:stCxn id="216" idx="3"/>
                  <a:endCxn id="215" idx="0"/>
                </p:cNvCxnSpPr>
                <p:nvPr/>
              </p:nvCxnSpPr>
              <p:spPr>
                <a:xfrm>
                  <a:off x="3691280" y="2083483"/>
                  <a:ext cx="158677" cy="347622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直接连接符 233">
                  <a:extLst>
                    <a:ext uri="{FF2B5EF4-FFF2-40B4-BE49-F238E27FC236}">
                      <a16:creationId xmlns:a16="http://schemas.microsoft.com/office/drawing/2014/main" id="{B31D5B9A-EA64-D9D3-F030-7A34D1CB175B}"/>
                    </a:ext>
                  </a:extLst>
                </p:cNvPr>
                <p:cNvCxnSpPr>
                  <a:cxnSpLocks/>
                  <a:stCxn id="212" idx="2"/>
                  <a:endCxn id="216" idx="3"/>
                </p:cNvCxnSpPr>
                <p:nvPr/>
              </p:nvCxnSpPr>
              <p:spPr>
                <a:xfrm flipH="1">
                  <a:off x="3691280" y="1676358"/>
                  <a:ext cx="430540" cy="407125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直接连接符 234">
                  <a:extLst>
                    <a:ext uri="{FF2B5EF4-FFF2-40B4-BE49-F238E27FC236}">
                      <a16:creationId xmlns:a16="http://schemas.microsoft.com/office/drawing/2014/main" id="{951F51D3-D84D-179A-B63E-62A12E543750}"/>
                    </a:ext>
                  </a:extLst>
                </p:cNvPr>
                <p:cNvCxnSpPr>
                  <a:cxnSpLocks/>
                  <a:endCxn id="208" idx="1"/>
                </p:cNvCxnSpPr>
                <p:nvPr/>
              </p:nvCxnSpPr>
              <p:spPr>
                <a:xfrm flipV="1">
                  <a:off x="4125701" y="481919"/>
                  <a:ext cx="167864" cy="27689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3D087546-EFE7-C1A5-261B-176E7291A606}"/>
                    </a:ext>
                  </a:extLst>
                </p:cNvPr>
                <p:cNvCxnSpPr>
                  <a:cxnSpLocks/>
                  <a:stCxn id="215" idx="1"/>
                </p:cNvCxnSpPr>
                <p:nvPr/>
              </p:nvCxnSpPr>
              <p:spPr>
                <a:xfrm flipH="1">
                  <a:off x="3548101" y="2578743"/>
                  <a:ext cx="173268" cy="206795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直接连接符 236">
                  <a:extLst>
                    <a:ext uri="{FF2B5EF4-FFF2-40B4-BE49-F238E27FC236}">
                      <a16:creationId xmlns:a16="http://schemas.microsoft.com/office/drawing/2014/main" id="{5F01D4D8-CE12-C60E-F2FE-2201AC80C26D}"/>
                    </a:ext>
                  </a:extLst>
                </p:cNvPr>
                <p:cNvCxnSpPr>
                  <a:cxnSpLocks/>
                  <a:stCxn id="217" idx="2"/>
                </p:cNvCxnSpPr>
                <p:nvPr/>
              </p:nvCxnSpPr>
              <p:spPr>
                <a:xfrm flipH="1">
                  <a:off x="3985759" y="2270785"/>
                  <a:ext cx="278872" cy="307826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连接符 237">
                  <a:extLst>
                    <a:ext uri="{FF2B5EF4-FFF2-40B4-BE49-F238E27FC236}">
                      <a16:creationId xmlns:a16="http://schemas.microsoft.com/office/drawing/2014/main" id="{B0D4B316-0E17-108E-92DB-103140E572DE}"/>
                    </a:ext>
                  </a:extLst>
                </p:cNvPr>
                <p:cNvCxnSpPr>
                  <a:cxnSpLocks/>
                  <a:stCxn id="215" idx="3"/>
                  <a:endCxn id="214" idx="1"/>
                </p:cNvCxnSpPr>
                <p:nvPr/>
              </p:nvCxnSpPr>
              <p:spPr>
                <a:xfrm>
                  <a:off x="3978544" y="2578742"/>
                  <a:ext cx="287130" cy="87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直接连接符 238">
                  <a:extLst>
                    <a:ext uri="{FF2B5EF4-FFF2-40B4-BE49-F238E27FC236}">
                      <a16:creationId xmlns:a16="http://schemas.microsoft.com/office/drawing/2014/main" id="{F1A16249-F813-2B02-1F91-3E8535E5AA30}"/>
                    </a:ext>
                  </a:extLst>
                </p:cNvPr>
                <p:cNvCxnSpPr>
                  <a:cxnSpLocks/>
                  <a:stCxn id="217" idx="2"/>
                  <a:endCxn id="214" idx="0"/>
                </p:cNvCxnSpPr>
                <p:nvPr/>
              </p:nvCxnSpPr>
              <p:spPr>
                <a:xfrm>
                  <a:off x="4264631" y="2270785"/>
                  <a:ext cx="229643" cy="21010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直接连接符 239">
                  <a:extLst>
                    <a:ext uri="{FF2B5EF4-FFF2-40B4-BE49-F238E27FC236}">
                      <a16:creationId xmlns:a16="http://schemas.microsoft.com/office/drawing/2014/main" id="{473F998C-F01A-EA2A-78C0-446C214CC6FA}"/>
                    </a:ext>
                  </a:extLst>
                </p:cNvPr>
                <p:cNvCxnSpPr>
                  <a:cxnSpLocks/>
                  <a:stCxn id="210" idx="2"/>
                  <a:endCxn id="212" idx="0"/>
                </p:cNvCxnSpPr>
                <p:nvPr/>
              </p:nvCxnSpPr>
              <p:spPr>
                <a:xfrm>
                  <a:off x="4031333" y="1233897"/>
                  <a:ext cx="90487" cy="175761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连接符 240">
                  <a:extLst>
                    <a:ext uri="{FF2B5EF4-FFF2-40B4-BE49-F238E27FC236}">
                      <a16:creationId xmlns:a16="http://schemas.microsoft.com/office/drawing/2014/main" id="{FFFDB6B5-E660-9613-E677-C0029E819188}"/>
                    </a:ext>
                  </a:extLst>
                </p:cNvPr>
                <p:cNvCxnSpPr>
                  <a:cxnSpLocks/>
                  <a:stCxn id="208" idx="2"/>
                </p:cNvCxnSpPr>
                <p:nvPr/>
              </p:nvCxnSpPr>
              <p:spPr>
                <a:xfrm flipH="1">
                  <a:off x="4108108" y="596219"/>
                  <a:ext cx="437870" cy="482369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直接连接符 241">
                  <a:extLst>
                    <a:ext uri="{FF2B5EF4-FFF2-40B4-BE49-F238E27FC236}">
                      <a16:creationId xmlns:a16="http://schemas.microsoft.com/office/drawing/2014/main" id="{A9BA302B-86F2-CF61-0D9B-11F4B87F08BD}"/>
                    </a:ext>
                  </a:extLst>
                </p:cNvPr>
                <p:cNvCxnSpPr>
                  <a:cxnSpLocks/>
                  <a:endCxn id="219" idx="1"/>
                </p:cNvCxnSpPr>
                <p:nvPr/>
              </p:nvCxnSpPr>
              <p:spPr>
                <a:xfrm>
                  <a:off x="4798225" y="455574"/>
                  <a:ext cx="252247" cy="54035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连接符 242">
                  <a:extLst>
                    <a:ext uri="{FF2B5EF4-FFF2-40B4-BE49-F238E27FC236}">
                      <a16:creationId xmlns:a16="http://schemas.microsoft.com/office/drawing/2014/main" id="{8FEBD617-ACDC-AEFF-CE5E-2E69F6A146BA}"/>
                    </a:ext>
                  </a:extLst>
                </p:cNvPr>
                <p:cNvCxnSpPr>
                  <a:cxnSpLocks/>
                  <a:endCxn id="209" idx="1"/>
                </p:cNvCxnSpPr>
                <p:nvPr/>
              </p:nvCxnSpPr>
              <p:spPr>
                <a:xfrm flipV="1">
                  <a:off x="4110158" y="923946"/>
                  <a:ext cx="409015" cy="169814"/>
                </a:xfrm>
                <a:prstGeom prst="line">
                  <a:avLst/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直接连接符 243">
                  <a:extLst>
                    <a:ext uri="{FF2B5EF4-FFF2-40B4-BE49-F238E27FC236}">
                      <a16:creationId xmlns:a16="http://schemas.microsoft.com/office/drawing/2014/main" id="{CF4A3C19-F524-A58A-C3E0-C37C952D49EC}"/>
                    </a:ext>
                  </a:extLst>
                </p:cNvPr>
                <p:cNvCxnSpPr>
                  <a:cxnSpLocks/>
                  <a:endCxn id="218" idx="0"/>
                </p:cNvCxnSpPr>
                <p:nvPr/>
              </p:nvCxnSpPr>
              <p:spPr>
                <a:xfrm>
                  <a:off x="4125701" y="1092697"/>
                  <a:ext cx="622127" cy="158976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连接符 244">
                  <a:extLst>
                    <a:ext uri="{FF2B5EF4-FFF2-40B4-BE49-F238E27FC236}">
                      <a16:creationId xmlns:a16="http://schemas.microsoft.com/office/drawing/2014/main" id="{CDAF9CBC-AE5A-A994-8412-92834383F9C6}"/>
                    </a:ext>
                  </a:extLst>
                </p:cNvPr>
                <p:cNvCxnSpPr>
                  <a:cxnSpLocks/>
                  <a:stCxn id="218" idx="1"/>
                  <a:endCxn id="212" idx="3"/>
                </p:cNvCxnSpPr>
                <p:nvPr/>
              </p:nvCxnSpPr>
              <p:spPr>
                <a:xfrm flipH="1">
                  <a:off x="4312320" y="1399311"/>
                  <a:ext cx="149758" cy="143697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直接连接符 245">
                  <a:extLst>
                    <a:ext uri="{FF2B5EF4-FFF2-40B4-BE49-F238E27FC236}">
                      <a16:creationId xmlns:a16="http://schemas.microsoft.com/office/drawing/2014/main" id="{8ACFB7C1-E438-AA40-AE87-D5B69410006A}"/>
                    </a:ext>
                  </a:extLst>
                </p:cNvPr>
                <p:cNvCxnSpPr>
                  <a:cxnSpLocks/>
                  <a:stCxn id="212" idx="2"/>
                </p:cNvCxnSpPr>
                <p:nvPr/>
              </p:nvCxnSpPr>
              <p:spPr>
                <a:xfrm>
                  <a:off x="4121820" y="1676358"/>
                  <a:ext cx="171745" cy="182548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直接连接符 246">
                  <a:extLst>
                    <a:ext uri="{FF2B5EF4-FFF2-40B4-BE49-F238E27FC236}">
                      <a16:creationId xmlns:a16="http://schemas.microsoft.com/office/drawing/2014/main" id="{35F71DD3-6A04-C483-3792-321AC4732BBE}"/>
                    </a:ext>
                  </a:extLst>
                </p:cNvPr>
                <p:cNvCxnSpPr>
                  <a:cxnSpLocks/>
                  <a:stCxn id="218" idx="2"/>
                </p:cNvCxnSpPr>
                <p:nvPr/>
              </p:nvCxnSpPr>
              <p:spPr>
                <a:xfrm flipH="1">
                  <a:off x="4321162" y="1546948"/>
                  <a:ext cx="426666" cy="302294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直接连接符 247">
                  <a:extLst>
                    <a:ext uri="{FF2B5EF4-FFF2-40B4-BE49-F238E27FC236}">
                      <a16:creationId xmlns:a16="http://schemas.microsoft.com/office/drawing/2014/main" id="{7DADC9EC-F0F3-ED2E-8167-7C39126F17B3}"/>
                    </a:ext>
                  </a:extLst>
                </p:cNvPr>
                <p:cNvCxnSpPr>
                  <a:cxnSpLocks/>
                  <a:stCxn id="213" idx="1"/>
                </p:cNvCxnSpPr>
                <p:nvPr/>
              </p:nvCxnSpPr>
              <p:spPr>
                <a:xfrm flipH="1" flipV="1">
                  <a:off x="4444429" y="2137143"/>
                  <a:ext cx="432442" cy="2901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>
                  <a:extLst>
                    <a:ext uri="{FF2B5EF4-FFF2-40B4-BE49-F238E27FC236}">
                      <a16:creationId xmlns:a16="http://schemas.microsoft.com/office/drawing/2014/main" id="{E8C5000A-AF17-F858-DB7C-786D1EF3EF55}"/>
                    </a:ext>
                  </a:extLst>
                </p:cNvPr>
                <p:cNvCxnSpPr>
                  <a:cxnSpLocks/>
                  <a:stCxn id="213" idx="2"/>
                </p:cNvCxnSpPr>
                <p:nvPr/>
              </p:nvCxnSpPr>
              <p:spPr>
                <a:xfrm flipH="1">
                  <a:off x="4729474" y="2311494"/>
                  <a:ext cx="418860" cy="359114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>
                  <a:extLst>
                    <a:ext uri="{FF2B5EF4-FFF2-40B4-BE49-F238E27FC236}">
                      <a16:creationId xmlns:a16="http://schemas.microsoft.com/office/drawing/2014/main" id="{9A49E034-53BD-04B6-2061-8BE8CE449AD0}"/>
                    </a:ext>
                  </a:extLst>
                </p:cNvPr>
                <p:cNvCxnSpPr>
                  <a:cxnSpLocks/>
                  <a:endCxn id="213" idx="0"/>
                </p:cNvCxnSpPr>
                <p:nvPr/>
              </p:nvCxnSpPr>
              <p:spPr>
                <a:xfrm>
                  <a:off x="4737236" y="1557441"/>
                  <a:ext cx="411098" cy="411153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直接连接符 250">
                  <a:extLst>
                    <a:ext uri="{FF2B5EF4-FFF2-40B4-BE49-F238E27FC236}">
                      <a16:creationId xmlns:a16="http://schemas.microsoft.com/office/drawing/2014/main" id="{BB48F20D-C88B-26EE-9F9B-D7151B6B8601}"/>
                    </a:ext>
                  </a:extLst>
                </p:cNvPr>
                <p:cNvCxnSpPr>
                  <a:cxnSpLocks/>
                  <a:stCxn id="219" idx="2"/>
                  <a:endCxn id="218" idx="0"/>
                </p:cNvCxnSpPr>
                <p:nvPr/>
              </p:nvCxnSpPr>
              <p:spPr>
                <a:xfrm flipH="1">
                  <a:off x="4747828" y="695346"/>
                  <a:ext cx="478857" cy="556327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直接连接符 251">
                  <a:extLst>
                    <a:ext uri="{FF2B5EF4-FFF2-40B4-BE49-F238E27FC236}">
                      <a16:creationId xmlns:a16="http://schemas.microsoft.com/office/drawing/2014/main" id="{37C487D1-B25E-B01B-6559-F931373F20F4}"/>
                    </a:ext>
                  </a:extLst>
                </p:cNvPr>
                <p:cNvCxnSpPr>
                  <a:cxnSpLocks/>
                  <a:stCxn id="219" idx="2"/>
                  <a:endCxn id="209" idx="3"/>
                </p:cNvCxnSpPr>
                <p:nvPr/>
              </p:nvCxnSpPr>
              <p:spPr>
                <a:xfrm flipH="1">
                  <a:off x="4804923" y="695346"/>
                  <a:ext cx="421762" cy="22860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直接连接符 252">
                  <a:extLst>
                    <a:ext uri="{FF2B5EF4-FFF2-40B4-BE49-F238E27FC236}">
                      <a16:creationId xmlns:a16="http://schemas.microsoft.com/office/drawing/2014/main" id="{0BCFECAF-7B8C-E2DE-424E-945CB2EA20A3}"/>
                    </a:ext>
                  </a:extLst>
                </p:cNvPr>
                <p:cNvCxnSpPr>
                  <a:cxnSpLocks/>
                  <a:stCxn id="219" idx="2"/>
                  <a:endCxn id="220" idx="0"/>
                </p:cNvCxnSpPr>
                <p:nvPr/>
              </p:nvCxnSpPr>
              <p:spPr>
                <a:xfrm>
                  <a:off x="5226685" y="695346"/>
                  <a:ext cx="176212" cy="319475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直接连接符 253">
                  <a:extLst>
                    <a:ext uri="{FF2B5EF4-FFF2-40B4-BE49-F238E27FC236}">
                      <a16:creationId xmlns:a16="http://schemas.microsoft.com/office/drawing/2014/main" id="{294A2018-51EC-D897-FF99-F00F57DB3351}"/>
                    </a:ext>
                  </a:extLst>
                </p:cNvPr>
                <p:cNvCxnSpPr>
                  <a:cxnSpLocks/>
                  <a:stCxn id="220" idx="2"/>
                  <a:endCxn id="218" idx="3"/>
                </p:cNvCxnSpPr>
                <p:nvPr/>
              </p:nvCxnSpPr>
              <p:spPr>
                <a:xfrm flipH="1">
                  <a:off x="5033578" y="1195796"/>
                  <a:ext cx="369319" cy="203515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直接连接符 254">
                  <a:extLst>
                    <a:ext uri="{FF2B5EF4-FFF2-40B4-BE49-F238E27FC236}">
                      <a16:creationId xmlns:a16="http://schemas.microsoft.com/office/drawing/2014/main" id="{6B2F2FBF-795B-0E98-5C19-DB3E7527197D}"/>
                    </a:ext>
                  </a:extLst>
                </p:cNvPr>
                <p:cNvCxnSpPr>
                  <a:cxnSpLocks/>
                  <a:endCxn id="220" idx="1"/>
                </p:cNvCxnSpPr>
                <p:nvPr/>
              </p:nvCxnSpPr>
              <p:spPr>
                <a:xfrm>
                  <a:off x="4806045" y="883099"/>
                  <a:ext cx="492077" cy="22221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连接符 255">
                  <a:extLst>
                    <a:ext uri="{FF2B5EF4-FFF2-40B4-BE49-F238E27FC236}">
                      <a16:creationId xmlns:a16="http://schemas.microsoft.com/office/drawing/2014/main" id="{CFC470FA-D260-1F45-C8B2-D260C6B14C35}"/>
                    </a:ext>
                  </a:extLst>
                </p:cNvPr>
                <p:cNvCxnSpPr>
                  <a:cxnSpLocks/>
                  <a:endCxn id="209" idx="0"/>
                </p:cNvCxnSpPr>
                <p:nvPr/>
              </p:nvCxnSpPr>
              <p:spPr>
                <a:xfrm>
                  <a:off x="4571616" y="590491"/>
                  <a:ext cx="90432" cy="200105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连接符 256">
                  <a:extLst>
                    <a:ext uri="{FF2B5EF4-FFF2-40B4-BE49-F238E27FC236}">
                      <a16:creationId xmlns:a16="http://schemas.microsoft.com/office/drawing/2014/main" id="{6572C826-E2FB-29CC-DB83-8DE15DBCE711}"/>
                    </a:ext>
                  </a:extLst>
                </p:cNvPr>
                <p:cNvCxnSpPr>
                  <a:cxnSpLocks/>
                  <a:endCxn id="218" idx="0"/>
                </p:cNvCxnSpPr>
                <p:nvPr/>
              </p:nvCxnSpPr>
              <p:spPr>
                <a:xfrm>
                  <a:off x="4679669" y="1061089"/>
                  <a:ext cx="68159" cy="190584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674A99EC-0D00-C09A-D303-CEB901096F68}"/>
                    </a:ext>
                  </a:extLst>
                </p:cNvPr>
                <p:cNvCxnSpPr>
                  <a:cxnSpLocks/>
                  <a:stCxn id="220" idx="2"/>
                  <a:endCxn id="222" idx="0"/>
                </p:cNvCxnSpPr>
                <p:nvPr/>
              </p:nvCxnSpPr>
              <p:spPr>
                <a:xfrm>
                  <a:off x="5402897" y="1195796"/>
                  <a:ext cx="204788" cy="2487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A123D79D-36D4-0C6F-C3E0-D667D31BC422}"/>
                    </a:ext>
                  </a:extLst>
                </p:cNvPr>
                <p:cNvCxnSpPr>
                  <a:cxnSpLocks/>
                  <a:endCxn id="221" idx="0"/>
                </p:cNvCxnSpPr>
                <p:nvPr/>
              </p:nvCxnSpPr>
              <p:spPr>
                <a:xfrm>
                  <a:off x="5619241" y="1727433"/>
                  <a:ext cx="246108" cy="352852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>
                  <a:extLst>
                    <a:ext uri="{FF2B5EF4-FFF2-40B4-BE49-F238E27FC236}">
                      <a16:creationId xmlns:a16="http://schemas.microsoft.com/office/drawing/2014/main" id="{021B3821-6626-CB7C-2054-EAC88F710D2F}"/>
                    </a:ext>
                  </a:extLst>
                </p:cNvPr>
                <p:cNvCxnSpPr>
                  <a:cxnSpLocks/>
                  <a:stCxn id="221" idx="2"/>
                </p:cNvCxnSpPr>
                <p:nvPr/>
              </p:nvCxnSpPr>
              <p:spPr>
                <a:xfrm flipH="1">
                  <a:off x="5495243" y="2270785"/>
                  <a:ext cx="370106" cy="411355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>
                  <a:extLst>
                    <a:ext uri="{FF2B5EF4-FFF2-40B4-BE49-F238E27FC236}">
                      <a16:creationId xmlns:a16="http://schemas.microsoft.com/office/drawing/2014/main" id="{9CDEA507-9BA3-17E7-E2E6-BD1DE5142C22}"/>
                    </a:ext>
                  </a:extLst>
                </p:cNvPr>
                <p:cNvCxnSpPr>
                  <a:cxnSpLocks/>
                  <a:endCxn id="207" idx="1"/>
                </p:cNvCxnSpPr>
                <p:nvPr/>
              </p:nvCxnSpPr>
              <p:spPr>
                <a:xfrm>
                  <a:off x="4737236" y="2649723"/>
                  <a:ext cx="471562" cy="20642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AD556B95-457F-FE86-A295-3FB5EA45EF5D}"/>
                    </a:ext>
                  </a:extLst>
                </p:cNvPr>
                <p:cNvCxnSpPr>
                  <a:cxnSpLocks/>
                  <a:endCxn id="207" idx="0"/>
                </p:cNvCxnSpPr>
                <p:nvPr/>
              </p:nvCxnSpPr>
              <p:spPr>
                <a:xfrm>
                  <a:off x="5148333" y="2313599"/>
                  <a:ext cx="370028" cy="399669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>
                  <a:extLst>
                    <a:ext uri="{FF2B5EF4-FFF2-40B4-BE49-F238E27FC236}">
                      <a16:creationId xmlns:a16="http://schemas.microsoft.com/office/drawing/2014/main" id="{20AEB483-388E-FE57-E8B2-8D3B34D3448A}"/>
                    </a:ext>
                  </a:extLst>
                </p:cNvPr>
                <p:cNvCxnSpPr>
                  <a:cxnSpLocks/>
                  <a:endCxn id="221" idx="1"/>
                </p:cNvCxnSpPr>
                <p:nvPr/>
              </p:nvCxnSpPr>
              <p:spPr>
                <a:xfrm>
                  <a:off x="5417038" y="2116966"/>
                  <a:ext cx="329248" cy="58569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直接连接符 263">
                  <a:extLst>
                    <a:ext uri="{FF2B5EF4-FFF2-40B4-BE49-F238E27FC236}">
                      <a16:creationId xmlns:a16="http://schemas.microsoft.com/office/drawing/2014/main" id="{FAF1A4AE-24D3-5F3B-FEE0-D59B07F33C94}"/>
                    </a:ext>
                  </a:extLst>
                </p:cNvPr>
                <p:cNvCxnSpPr>
                  <a:cxnSpLocks/>
                  <a:stCxn id="222" idx="1"/>
                </p:cNvCxnSpPr>
                <p:nvPr/>
              </p:nvCxnSpPr>
              <p:spPr>
                <a:xfrm flipH="1">
                  <a:off x="5175179" y="1587451"/>
                  <a:ext cx="122943" cy="396386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4969074D-21BB-1684-9B20-A700F2437C6D}"/>
                  </a:ext>
                </a:extLst>
              </p:cNvPr>
              <p:cNvCxnSpPr>
                <a:cxnSpLocks/>
                <a:stCxn id="213" idx="0"/>
                <a:endCxn id="212" idx="3"/>
              </p:cNvCxnSpPr>
              <p:nvPr/>
            </p:nvCxnSpPr>
            <p:spPr>
              <a:xfrm flipH="1" flipV="1">
                <a:off x="4604076" y="1615938"/>
                <a:ext cx="921187" cy="485495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487D36EA-2747-7D46-C679-EABD80F024E6}"/>
                  </a:ext>
                </a:extLst>
              </p:cNvPr>
              <p:cNvCxnSpPr>
                <a:cxnSpLocks/>
                <a:stCxn id="212" idx="1"/>
                <a:endCxn id="205" idx="2"/>
              </p:cNvCxnSpPr>
              <p:nvPr/>
            </p:nvCxnSpPr>
            <p:spPr>
              <a:xfrm flipH="1" flipV="1">
                <a:off x="3685641" y="1206048"/>
                <a:ext cx="498619" cy="409890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D882E72F-B330-14AB-5EE2-247010CC286A}"/>
                  </a:ext>
                </a:extLst>
              </p:cNvPr>
              <p:cNvCxnSpPr>
                <a:cxnSpLocks/>
                <a:stCxn id="222" idx="1"/>
                <a:endCxn id="218" idx="3"/>
              </p:cNvCxnSpPr>
              <p:nvPr/>
            </p:nvCxnSpPr>
            <p:spPr>
              <a:xfrm flipH="1" flipV="1">
                <a:off x="5398816" y="1452012"/>
                <a:ext cx="291496" cy="214625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2B7C4492-92B0-1F55-B4FC-01A858452D6A}"/>
                  </a:ext>
                </a:extLst>
              </p:cNvPr>
              <p:cNvCxnSpPr>
                <a:cxnSpLocks/>
                <a:stCxn id="222" idx="2"/>
                <a:endCxn id="213" idx="0"/>
              </p:cNvCxnSpPr>
              <p:nvPr/>
            </p:nvCxnSpPr>
            <p:spPr>
              <a:xfrm flipH="1">
                <a:off x="5525263" y="1829624"/>
                <a:ext cx="506150" cy="27180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AD52D465-0C52-626E-A9EE-7EE70D5C0494}"/>
                  </a:ext>
                </a:extLst>
              </p:cNvPr>
              <p:cNvSpPr txBox="1"/>
              <p:nvPr/>
            </p:nvSpPr>
            <p:spPr>
              <a:xfrm>
                <a:off x="3727556" y="493684"/>
                <a:ext cx="397866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7B0EAA3E-9A8A-76D4-5D80-7ADEF14C67FD}"/>
                  </a:ext>
                </a:extLst>
              </p:cNvPr>
              <p:cNvSpPr txBox="1"/>
              <p:nvPr/>
            </p:nvSpPr>
            <p:spPr>
              <a:xfrm>
                <a:off x="4947934" y="166717"/>
                <a:ext cx="39786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8BC9DE4-61E2-6A99-7D97-F00851D76727}"/>
                  </a:ext>
                </a:extLst>
              </p:cNvPr>
              <p:cNvSpPr txBox="1"/>
              <p:nvPr/>
            </p:nvSpPr>
            <p:spPr>
              <a:xfrm>
                <a:off x="4322130" y="900713"/>
                <a:ext cx="397866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A8D38991-EDFE-77F6-3828-24372AC608D2}"/>
                  </a:ext>
                </a:extLst>
              </p:cNvPr>
              <p:cNvSpPr txBox="1"/>
              <p:nvPr/>
            </p:nvSpPr>
            <p:spPr>
              <a:xfrm>
                <a:off x="3603621" y="1460933"/>
                <a:ext cx="343412" cy="707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1F4041A0-681D-EB25-DF76-93798322F2C5}"/>
                  </a:ext>
                </a:extLst>
              </p:cNvPr>
              <p:cNvSpPr txBox="1"/>
              <p:nvPr/>
            </p:nvSpPr>
            <p:spPr>
              <a:xfrm>
                <a:off x="4686088" y="1643745"/>
                <a:ext cx="39786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060B482D-8C84-24B2-81A0-D7E805B700CB}"/>
                  </a:ext>
                </a:extLst>
              </p:cNvPr>
              <p:cNvSpPr txBox="1"/>
              <p:nvPr/>
            </p:nvSpPr>
            <p:spPr>
              <a:xfrm>
                <a:off x="5640745" y="2105305"/>
                <a:ext cx="39786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497BA586-FC3D-6D63-0059-E0148E558B61}"/>
                  </a:ext>
                </a:extLst>
              </p:cNvPr>
              <p:cNvSpPr txBox="1"/>
              <p:nvPr/>
            </p:nvSpPr>
            <p:spPr>
              <a:xfrm>
                <a:off x="5108854" y="701646"/>
                <a:ext cx="39786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D9DDA658-5129-3419-0E13-EFDB2D923E29}"/>
                  </a:ext>
                </a:extLst>
              </p:cNvPr>
              <p:cNvSpPr txBox="1"/>
              <p:nvPr/>
            </p:nvSpPr>
            <p:spPr>
              <a:xfrm>
                <a:off x="3457107" y="2207553"/>
                <a:ext cx="39786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20DB433F-D6C5-A660-5D54-8FC5CAA9DE0F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>
              <a:off x="4461749" y="575057"/>
              <a:ext cx="433813" cy="438145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80F3FF16-6075-207C-89CE-260C453D1420}"/>
              </a:ext>
            </a:extLst>
          </p:cNvPr>
          <p:cNvGrpSpPr/>
          <p:nvPr/>
        </p:nvGrpSpPr>
        <p:grpSpPr>
          <a:xfrm>
            <a:off x="4524568" y="3143246"/>
            <a:ext cx="2187669" cy="2052725"/>
            <a:chOff x="3232901" y="195323"/>
            <a:chExt cx="3277177" cy="3185057"/>
          </a:xfrm>
        </p:grpSpPr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CC55F774-354E-EFD2-EFE9-3C5D59C37702}"/>
                </a:ext>
              </a:extLst>
            </p:cNvPr>
            <p:cNvGrpSpPr/>
            <p:nvPr/>
          </p:nvGrpSpPr>
          <p:grpSpPr>
            <a:xfrm>
              <a:off x="3232901" y="195323"/>
              <a:ext cx="3277177" cy="3185057"/>
              <a:chOff x="3169343" y="91852"/>
              <a:chExt cx="3277177" cy="3185057"/>
            </a:xfrm>
          </p:grpSpPr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0BA603C8-8AB3-6FBC-AA06-63A6623CE080}"/>
                  </a:ext>
                </a:extLst>
              </p:cNvPr>
              <p:cNvGrpSpPr/>
              <p:nvPr/>
            </p:nvGrpSpPr>
            <p:grpSpPr>
              <a:xfrm>
                <a:off x="3169343" y="91852"/>
                <a:ext cx="3277177" cy="3185057"/>
                <a:chOff x="3010242" y="206993"/>
                <a:chExt cx="2974169" cy="2792025"/>
              </a:xfrm>
            </p:grpSpPr>
            <p:pic>
              <p:nvPicPr>
                <p:cNvPr id="281" name="图片 280">
                  <a:extLst>
                    <a:ext uri="{FF2B5EF4-FFF2-40B4-BE49-F238E27FC236}">
                      <a16:creationId xmlns:a16="http://schemas.microsoft.com/office/drawing/2014/main" id="{16B7C8BF-ADB4-3C78-C5DB-083E89210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0242" y="2610797"/>
                  <a:ext cx="542925" cy="266700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82" name="图片 281">
                  <a:extLst>
                    <a:ext uri="{FF2B5EF4-FFF2-40B4-BE49-F238E27FC236}">
                      <a16:creationId xmlns:a16="http://schemas.microsoft.com/office/drawing/2014/main" id="{BB61C05D-63A2-8B20-2457-E91C7E82B5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8342" y="206993"/>
                  <a:ext cx="220922" cy="976706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83" name="图片 282">
                  <a:extLst>
                    <a:ext uri="{FF2B5EF4-FFF2-40B4-BE49-F238E27FC236}">
                      <a16:creationId xmlns:a16="http://schemas.microsoft.com/office/drawing/2014/main" id="{D22CF0D8-56A9-7308-E3F1-53455C4195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1267" y="312982"/>
                  <a:ext cx="314554" cy="496664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84" name="图片 283">
                  <a:extLst>
                    <a:ext uri="{FF2B5EF4-FFF2-40B4-BE49-F238E27FC236}">
                      <a16:creationId xmlns:a16="http://schemas.microsoft.com/office/drawing/2014/main" id="{A20E8336-1C89-DB40-EEF7-78DF66EFEB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8798" y="2713268"/>
                  <a:ext cx="619125" cy="285750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85" name="图片 284">
                  <a:extLst>
                    <a:ext uri="{FF2B5EF4-FFF2-40B4-BE49-F238E27FC236}">
                      <a16:creationId xmlns:a16="http://schemas.microsoft.com/office/drawing/2014/main" id="{58F1016E-2702-917C-D475-0EA00E22FB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93565" y="367619"/>
                  <a:ext cx="504825" cy="228600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86" name="图片 285">
                  <a:extLst>
                    <a:ext uri="{FF2B5EF4-FFF2-40B4-BE49-F238E27FC236}">
                      <a16:creationId xmlns:a16="http://schemas.microsoft.com/office/drawing/2014/main" id="{3A9E420C-B103-2136-07A3-24F38C944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9173" y="790596"/>
                  <a:ext cx="285750" cy="266700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87" name="图片 286">
                  <a:extLst>
                    <a:ext uri="{FF2B5EF4-FFF2-40B4-BE49-F238E27FC236}">
                      <a16:creationId xmlns:a16="http://schemas.microsoft.com/office/drawing/2014/main" id="{1423D0BB-823C-480D-63E4-55736B6C10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0845" y="976722"/>
                  <a:ext cx="180975" cy="257175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88" name="图片 287">
                  <a:extLst>
                    <a:ext uri="{FF2B5EF4-FFF2-40B4-BE49-F238E27FC236}">
                      <a16:creationId xmlns:a16="http://schemas.microsoft.com/office/drawing/2014/main" id="{121A4506-676B-DF5D-8C11-68AF9C872D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47216" y="1421532"/>
                  <a:ext cx="247650" cy="276225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89" name="图片 288">
                  <a:extLst>
                    <a:ext uri="{FF2B5EF4-FFF2-40B4-BE49-F238E27FC236}">
                      <a16:creationId xmlns:a16="http://schemas.microsoft.com/office/drawing/2014/main" id="{C3B8998E-5EE3-5ECB-B501-28EB1921DD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1320" y="1409658"/>
                  <a:ext cx="381000" cy="266700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90" name="图片 289">
                  <a:extLst>
                    <a:ext uri="{FF2B5EF4-FFF2-40B4-BE49-F238E27FC236}">
                      <a16:creationId xmlns:a16="http://schemas.microsoft.com/office/drawing/2014/main" id="{B50E5A3A-55F6-7C70-B457-5B4EFEB22E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871" y="1968594"/>
                  <a:ext cx="542925" cy="342900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91" name="图片 290">
                  <a:extLst>
                    <a:ext uri="{FF2B5EF4-FFF2-40B4-BE49-F238E27FC236}">
                      <a16:creationId xmlns:a16="http://schemas.microsoft.com/office/drawing/2014/main" id="{A5DF7E88-CBA5-EADD-B0F6-495546F3A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5674" y="2480885"/>
                  <a:ext cx="457200" cy="371475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92" name="图片 291">
                  <a:extLst>
                    <a:ext uri="{FF2B5EF4-FFF2-40B4-BE49-F238E27FC236}">
                      <a16:creationId xmlns:a16="http://schemas.microsoft.com/office/drawing/2014/main" id="{E00753AA-1323-91B2-56D9-C36EB0514D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1369" y="2431105"/>
                  <a:ext cx="257175" cy="295275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93" name="图片 292">
                  <a:extLst>
                    <a:ext uri="{FF2B5EF4-FFF2-40B4-BE49-F238E27FC236}">
                      <a16:creationId xmlns:a16="http://schemas.microsoft.com/office/drawing/2014/main" id="{B3C7511C-6D90-62F9-7EC0-C630166A55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1705" y="1931083"/>
                  <a:ext cx="409575" cy="304800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94" name="图片 293">
                  <a:extLst>
                    <a:ext uri="{FF2B5EF4-FFF2-40B4-BE49-F238E27FC236}">
                      <a16:creationId xmlns:a16="http://schemas.microsoft.com/office/drawing/2014/main" id="{75445605-D042-8742-CEED-D34F84733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943" y="1870735"/>
                  <a:ext cx="333375" cy="400050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95" name="图片 294">
                  <a:extLst>
                    <a:ext uri="{FF2B5EF4-FFF2-40B4-BE49-F238E27FC236}">
                      <a16:creationId xmlns:a16="http://schemas.microsoft.com/office/drawing/2014/main" id="{DD2371BD-AE99-010F-D656-EC44977B16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2078" y="1251673"/>
                  <a:ext cx="571500" cy="295275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96" name="图片 295">
                  <a:extLst>
                    <a:ext uri="{FF2B5EF4-FFF2-40B4-BE49-F238E27FC236}">
                      <a16:creationId xmlns:a16="http://schemas.microsoft.com/office/drawing/2014/main" id="{AEA69979-6B2F-1CF5-361C-821B926EF3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0472" y="323871"/>
                  <a:ext cx="352425" cy="371475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97" name="图片 296">
                  <a:extLst>
                    <a:ext uri="{FF2B5EF4-FFF2-40B4-BE49-F238E27FC236}">
                      <a16:creationId xmlns:a16="http://schemas.microsoft.com/office/drawing/2014/main" id="{E8BC2400-D755-33DC-2C6F-4E453F497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8122" y="1014821"/>
                  <a:ext cx="209550" cy="180975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98" name="图片 297">
                  <a:extLst>
                    <a:ext uri="{FF2B5EF4-FFF2-40B4-BE49-F238E27FC236}">
                      <a16:creationId xmlns:a16="http://schemas.microsoft.com/office/drawing/2014/main" id="{F678CC87-96D0-9FB4-2FD8-A304FFB23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6286" y="2080285"/>
                  <a:ext cx="238125" cy="190500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pic>
              <p:nvPicPr>
                <p:cNvPr id="299" name="图片 298">
                  <a:extLst>
                    <a:ext uri="{FF2B5EF4-FFF2-40B4-BE49-F238E27FC236}">
                      <a16:creationId xmlns:a16="http://schemas.microsoft.com/office/drawing/2014/main" id="{8A0F39EB-F556-A60B-1882-3C54DF110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8122" y="1444576"/>
                  <a:ext cx="619125" cy="285750"/>
                </a:xfrm>
                <a:prstGeom prst="rect">
                  <a:avLst/>
                </a:prstGeom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</p:pic>
            <p:cxnSp>
              <p:nvCxnSpPr>
                <p:cNvPr id="300" name="直接连接符 299">
                  <a:extLst>
                    <a:ext uri="{FF2B5EF4-FFF2-40B4-BE49-F238E27FC236}">
                      <a16:creationId xmlns:a16="http://schemas.microsoft.com/office/drawing/2014/main" id="{67EDBEAB-1815-308A-7E11-4C54A24AA1E2}"/>
                    </a:ext>
                  </a:extLst>
                </p:cNvPr>
                <p:cNvCxnSpPr>
                  <a:cxnSpLocks/>
                  <a:stCxn id="282" idx="2"/>
                  <a:endCxn id="288" idx="0"/>
                </p:cNvCxnSpPr>
                <p:nvPr/>
              </p:nvCxnSpPr>
              <p:spPr>
                <a:xfrm flipH="1">
                  <a:off x="3471041" y="1183699"/>
                  <a:ext cx="7762" cy="237833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直接连接符 300">
                  <a:extLst>
                    <a:ext uri="{FF2B5EF4-FFF2-40B4-BE49-F238E27FC236}">
                      <a16:creationId xmlns:a16="http://schemas.microsoft.com/office/drawing/2014/main" id="{E5E53051-F883-595F-BF61-501DAEA15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71041" y="1695504"/>
                  <a:ext cx="7762" cy="237833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接连接符 301">
                  <a:extLst>
                    <a:ext uri="{FF2B5EF4-FFF2-40B4-BE49-F238E27FC236}">
                      <a16:creationId xmlns:a16="http://schemas.microsoft.com/office/drawing/2014/main" id="{8A737EB6-3E8E-3E84-8902-CD0E95561B56}"/>
                    </a:ext>
                  </a:extLst>
                </p:cNvPr>
                <p:cNvCxnSpPr>
                  <a:cxnSpLocks/>
                  <a:endCxn id="281" idx="0"/>
                </p:cNvCxnSpPr>
                <p:nvPr/>
              </p:nvCxnSpPr>
              <p:spPr>
                <a:xfrm flipH="1">
                  <a:off x="3281705" y="2249576"/>
                  <a:ext cx="130979" cy="361221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接连接符 302">
                  <a:extLst>
                    <a:ext uri="{FF2B5EF4-FFF2-40B4-BE49-F238E27FC236}">
                      <a16:creationId xmlns:a16="http://schemas.microsoft.com/office/drawing/2014/main" id="{61594471-4FF1-B933-6345-D710DD25E7E7}"/>
                    </a:ext>
                  </a:extLst>
                </p:cNvPr>
                <p:cNvCxnSpPr>
                  <a:cxnSpLocks/>
                  <a:stCxn id="282" idx="3"/>
                  <a:endCxn id="283" idx="1"/>
                </p:cNvCxnSpPr>
                <p:nvPr/>
              </p:nvCxnSpPr>
              <p:spPr>
                <a:xfrm flipV="1">
                  <a:off x="3589264" y="561314"/>
                  <a:ext cx="232003" cy="134032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接连接符 303">
                  <a:extLst>
                    <a:ext uri="{FF2B5EF4-FFF2-40B4-BE49-F238E27FC236}">
                      <a16:creationId xmlns:a16="http://schemas.microsoft.com/office/drawing/2014/main" id="{C84509F8-E54A-F24C-2037-661D98FF80FA}"/>
                    </a:ext>
                  </a:extLst>
                </p:cNvPr>
                <p:cNvCxnSpPr>
                  <a:cxnSpLocks/>
                  <a:stCxn id="283" idx="2"/>
                  <a:endCxn id="287" idx="0"/>
                </p:cNvCxnSpPr>
                <p:nvPr/>
              </p:nvCxnSpPr>
              <p:spPr>
                <a:xfrm>
                  <a:off x="3978544" y="809646"/>
                  <a:ext cx="52789" cy="167076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接连接符 304">
                  <a:extLst>
                    <a:ext uri="{FF2B5EF4-FFF2-40B4-BE49-F238E27FC236}">
                      <a16:creationId xmlns:a16="http://schemas.microsoft.com/office/drawing/2014/main" id="{E424EFA6-6E03-DCD5-146E-29B6972D1437}"/>
                    </a:ext>
                  </a:extLst>
                </p:cNvPr>
                <p:cNvCxnSpPr>
                  <a:cxnSpLocks/>
                  <a:endCxn id="287" idx="1"/>
                </p:cNvCxnSpPr>
                <p:nvPr/>
              </p:nvCxnSpPr>
              <p:spPr>
                <a:xfrm>
                  <a:off x="3606509" y="1051962"/>
                  <a:ext cx="334336" cy="53348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直接连接符 305">
                  <a:extLst>
                    <a:ext uri="{FF2B5EF4-FFF2-40B4-BE49-F238E27FC236}">
                      <a16:creationId xmlns:a16="http://schemas.microsoft.com/office/drawing/2014/main" id="{C8BA218A-F813-B4D4-C89B-9583E2B0B85A}"/>
                    </a:ext>
                  </a:extLst>
                </p:cNvPr>
                <p:cNvCxnSpPr>
                  <a:cxnSpLocks/>
                  <a:stCxn id="287" idx="2"/>
                  <a:endCxn id="288" idx="3"/>
                </p:cNvCxnSpPr>
                <p:nvPr/>
              </p:nvCxnSpPr>
              <p:spPr>
                <a:xfrm flipH="1">
                  <a:off x="3594866" y="1233897"/>
                  <a:ext cx="436467" cy="325748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直接连接符 306">
                  <a:extLst>
                    <a:ext uri="{FF2B5EF4-FFF2-40B4-BE49-F238E27FC236}">
                      <a16:creationId xmlns:a16="http://schemas.microsoft.com/office/drawing/2014/main" id="{0E6E92AC-9D48-DBC6-539D-F449101C289A}"/>
                    </a:ext>
                  </a:extLst>
                </p:cNvPr>
                <p:cNvCxnSpPr>
                  <a:cxnSpLocks/>
                  <a:stCxn id="289" idx="1"/>
                </p:cNvCxnSpPr>
                <p:nvPr/>
              </p:nvCxnSpPr>
              <p:spPr>
                <a:xfrm flipH="1">
                  <a:off x="3623441" y="1543008"/>
                  <a:ext cx="307879" cy="30924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直接连接符 307">
                  <a:extLst>
                    <a:ext uri="{FF2B5EF4-FFF2-40B4-BE49-F238E27FC236}">
                      <a16:creationId xmlns:a16="http://schemas.microsoft.com/office/drawing/2014/main" id="{21F8FAFF-E1E3-0BD7-A038-8295741AE3F8}"/>
                    </a:ext>
                  </a:extLst>
                </p:cNvPr>
                <p:cNvCxnSpPr>
                  <a:cxnSpLocks/>
                  <a:stCxn id="294" idx="1"/>
                </p:cNvCxnSpPr>
                <p:nvPr/>
              </p:nvCxnSpPr>
              <p:spPr>
                <a:xfrm flipH="1" flipV="1">
                  <a:off x="3623441" y="1573932"/>
                  <a:ext cx="474502" cy="496828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直接连接符 308">
                  <a:extLst>
                    <a:ext uri="{FF2B5EF4-FFF2-40B4-BE49-F238E27FC236}">
                      <a16:creationId xmlns:a16="http://schemas.microsoft.com/office/drawing/2014/main" id="{4EE8E8DE-4FBB-D368-FCC7-51D2BACBA77A}"/>
                    </a:ext>
                  </a:extLst>
                </p:cNvPr>
                <p:cNvCxnSpPr>
                  <a:cxnSpLocks/>
                  <a:stCxn id="294" idx="1"/>
                </p:cNvCxnSpPr>
                <p:nvPr/>
              </p:nvCxnSpPr>
              <p:spPr>
                <a:xfrm flipH="1" flipV="1">
                  <a:off x="3717640" y="2035273"/>
                  <a:ext cx="380303" cy="35487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直接连接符 309">
                  <a:extLst>
                    <a:ext uri="{FF2B5EF4-FFF2-40B4-BE49-F238E27FC236}">
                      <a16:creationId xmlns:a16="http://schemas.microsoft.com/office/drawing/2014/main" id="{4A9FD7BE-0A4A-B352-FDCE-7752E70C57DB}"/>
                    </a:ext>
                  </a:extLst>
                </p:cNvPr>
                <p:cNvCxnSpPr>
                  <a:cxnSpLocks/>
                  <a:stCxn id="293" idx="3"/>
                  <a:endCxn id="292" idx="0"/>
                </p:cNvCxnSpPr>
                <p:nvPr/>
              </p:nvCxnSpPr>
              <p:spPr>
                <a:xfrm>
                  <a:off x="3691280" y="2083483"/>
                  <a:ext cx="158677" cy="347622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直接连接符 310">
                  <a:extLst>
                    <a:ext uri="{FF2B5EF4-FFF2-40B4-BE49-F238E27FC236}">
                      <a16:creationId xmlns:a16="http://schemas.microsoft.com/office/drawing/2014/main" id="{187A56A3-F302-8A10-114E-5B616ECEED0F}"/>
                    </a:ext>
                  </a:extLst>
                </p:cNvPr>
                <p:cNvCxnSpPr>
                  <a:cxnSpLocks/>
                  <a:stCxn id="289" idx="2"/>
                  <a:endCxn id="293" idx="3"/>
                </p:cNvCxnSpPr>
                <p:nvPr/>
              </p:nvCxnSpPr>
              <p:spPr>
                <a:xfrm flipH="1">
                  <a:off x="3691280" y="1676358"/>
                  <a:ext cx="430540" cy="40712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直接连接符 311">
                  <a:extLst>
                    <a:ext uri="{FF2B5EF4-FFF2-40B4-BE49-F238E27FC236}">
                      <a16:creationId xmlns:a16="http://schemas.microsoft.com/office/drawing/2014/main" id="{6A6B8BF2-BD4B-00BA-3671-F3DE76A60930}"/>
                    </a:ext>
                  </a:extLst>
                </p:cNvPr>
                <p:cNvCxnSpPr>
                  <a:cxnSpLocks/>
                  <a:endCxn id="285" idx="1"/>
                </p:cNvCxnSpPr>
                <p:nvPr/>
              </p:nvCxnSpPr>
              <p:spPr>
                <a:xfrm flipV="1">
                  <a:off x="4125701" y="481919"/>
                  <a:ext cx="167864" cy="27689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接连接符 312">
                  <a:extLst>
                    <a:ext uri="{FF2B5EF4-FFF2-40B4-BE49-F238E27FC236}">
                      <a16:creationId xmlns:a16="http://schemas.microsoft.com/office/drawing/2014/main" id="{BDB6E118-FFB7-465B-102D-1EC67CDC3084}"/>
                    </a:ext>
                  </a:extLst>
                </p:cNvPr>
                <p:cNvCxnSpPr>
                  <a:cxnSpLocks/>
                  <a:stCxn id="292" idx="1"/>
                </p:cNvCxnSpPr>
                <p:nvPr/>
              </p:nvCxnSpPr>
              <p:spPr>
                <a:xfrm flipH="1">
                  <a:off x="3548101" y="2578743"/>
                  <a:ext cx="173268" cy="20679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接连接符 313">
                  <a:extLst>
                    <a:ext uri="{FF2B5EF4-FFF2-40B4-BE49-F238E27FC236}">
                      <a16:creationId xmlns:a16="http://schemas.microsoft.com/office/drawing/2014/main" id="{87735D91-F16B-4058-3514-8CE367AFEB62}"/>
                    </a:ext>
                  </a:extLst>
                </p:cNvPr>
                <p:cNvCxnSpPr>
                  <a:cxnSpLocks/>
                  <a:stCxn id="294" idx="2"/>
                </p:cNvCxnSpPr>
                <p:nvPr/>
              </p:nvCxnSpPr>
              <p:spPr>
                <a:xfrm flipH="1">
                  <a:off x="3985759" y="2270785"/>
                  <a:ext cx="278872" cy="307826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接连接符 314">
                  <a:extLst>
                    <a:ext uri="{FF2B5EF4-FFF2-40B4-BE49-F238E27FC236}">
                      <a16:creationId xmlns:a16="http://schemas.microsoft.com/office/drawing/2014/main" id="{E3FF43CC-9C1A-E473-1977-EF1113D8B613}"/>
                    </a:ext>
                  </a:extLst>
                </p:cNvPr>
                <p:cNvCxnSpPr>
                  <a:cxnSpLocks/>
                  <a:stCxn id="292" idx="3"/>
                  <a:endCxn id="291" idx="1"/>
                </p:cNvCxnSpPr>
                <p:nvPr/>
              </p:nvCxnSpPr>
              <p:spPr>
                <a:xfrm>
                  <a:off x="3978544" y="2578742"/>
                  <a:ext cx="287130" cy="8788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接连接符 315">
                  <a:extLst>
                    <a:ext uri="{FF2B5EF4-FFF2-40B4-BE49-F238E27FC236}">
                      <a16:creationId xmlns:a16="http://schemas.microsoft.com/office/drawing/2014/main" id="{2080473B-6636-F750-6D2A-FC494EC9ABB1}"/>
                    </a:ext>
                  </a:extLst>
                </p:cNvPr>
                <p:cNvCxnSpPr>
                  <a:cxnSpLocks/>
                  <a:stCxn id="294" idx="2"/>
                  <a:endCxn id="291" idx="0"/>
                </p:cNvCxnSpPr>
                <p:nvPr/>
              </p:nvCxnSpPr>
              <p:spPr>
                <a:xfrm>
                  <a:off x="4264631" y="2270785"/>
                  <a:ext cx="229643" cy="21010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直接连接符 316">
                  <a:extLst>
                    <a:ext uri="{FF2B5EF4-FFF2-40B4-BE49-F238E27FC236}">
                      <a16:creationId xmlns:a16="http://schemas.microsoft.com/office/drawing/2014/main" id="{0F7EDCD4-7E7D-62C0-2F71-CECC9ECB0A21}"/>
                    </a:ext>
                  </a:extLst>
                </p:cNvPr>
                <p:cNvCxnSpPr>
                  <a:cxnSpLocks/>
                  <a:stCxn id="287" idx="2"/>
                  <a:endCxn id="289" idx="0"/>
                </p:cNvCxnSpPr>
                <p:nvPr/>
              </p:nvCxnSpPr>
              <p:spPr>
                <a:xfrm>
                  <a:off x="4031333" y="1233897"/>
                  <a:ext cx="90487" cy="175761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接连接符 317">
                  <a:extLst>
                    <a:ext uri="{FF2B5EF4-FFF2-40B4-BE49-F238E27FC236}">
                      <a16:creationId xmlns:a16="http://schemas.microsoft.com/office/drawing/2014/main" id="{BBCE0F5B-8656-EE15-3B0C-1606C36B697D}"/>
                    </a:ext>
                  </a:extLst>
                </p:cNvPr>
                <p:cNvCxnSpPr>
                  <a:cxnSpLocks/>
                  <a:stCxn id="285" idx="2"/>
                </p:cNvCxnSpPr>
                <p:nvPr/>
              </p:nvCxnSpPr>
              <p:spPr>
                <a:xfrm flipH="1">
                  <a:off x="4108108" y="596219"/>
                  <a:ext cx="437870" cy="482369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连接符 318">
                  <a:extLst>
                    <a:ext uri="{FF2B5EF4-FFF2-40B4-BE49-F238E27FC236}">
                      <a16:creationId xmlns:a16="http://schemas.microsoft.com/office/drawing/2014/main" id="{8E445C34-BCC8-78CA-1821-2041BDC345A2}"/>
                    </a:ext>
                  </a:extLst>
                </p:cNvPr>
                <p:cNvCxnSpPr>
                  <a:cxnSpLocks/>
                  <a:endCxn id="296" idx="1"/>
                </p:cNvCxnSpPr>
                <p:nvPr/>
              </p:nvCxnSpPr>
              <p:spPr>
                <a:xfrm>
                  <a:off x="4798225" y="455574"/>
                  <a:ext cx="252247" cy="5403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连接符 319">
                  <a:extLst>
                    <a:ext uri="{FF2B5EF4-FFF2-40B4-BE49-F238E27FC236}">
                      <a16:creationId xmlns:a16="http://schemas.microsoft.com/office/drawing/2014/main" id="{F12EE288-DE2C-34BE-B5C4-C17058DE867C}"/>
                    </a:ext>
                  </a:extLst>
                </p:cNvPr>
                <p:cNvCxnSpPr>
                  <a:cxnSpLocks/>
                  <a:endCxn id="286" idx="1"/>
                </p:cNvCxnSpPr>
                <p:nvPr/>
              </p:nvCxnSpPr>
              <p:spPr>
                <a:xfrm flipV="1">
                  <a:off x="4110158" y="923946"/>
                  <a:ext cx="409015" cy="169814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连接符 320">
                  <a:extLst>
                    <a:ext uri="{FF2B5EF4-FFF2-40B4-BE49-F238E27FC236}">
                      <a16:creationId xmlns:a16="http://schemas.microsoft.com/office/drawing/2014/main" id="{4714AAF9-00DC-01A3-B864-EFDE6EFDAD2F}"/>
                    </a:ext>
                  </a:extLst>
                </p:cNvPr>
                <p:cNvCxnSpPr>
                  <a:cxnSpLocks/>
                  <a:endCxn id="295" idx="0"/>
                </p:cNvCxnSpPr>
                <p:nvPr/>
              </p:nvCxnSpPr>
              <p:spPr>
                <a:xfrm>
                  <a:off x="4125701" y="1092697"/>
                  <a:ext cx="622127" cy="158976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连接符 321">
                  <a:extLst>
                    <a:ext uri="{FF2B5EF4-FFF2-40B4-BE49-F238E27FC236}">
                      <a16:creationId xmlns:a16="http://schemas.microsoft.com/office/drawing/2014/main" id="{F352CB1C-E261-97EB-B827-A9B7D0797A57}"/>
                    </a:ext>
                  </a:extLst>
                </p:cNvPr>
                <p:cNvCxnSpPr>
                  <a:cxnSpLocks/>
                  <a:stCxn id="295" idx="1"/>
                  <a:endCxn id="289" idx="3"/>
                </p:cNvCxnSpPr>
                <p:nvPr/>
              </p:nvCxnSpPr>
              <p:spPr>
                <a:xfrm flipH="1">
                  <a:off x="4312320" y="1399311"/>
                  <a:ext cx="149758" cy="143697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连接符 322">
                  <a:extLst>
                    <a:ext uri="{FF2B5EF4-FFF2-40B4-BE49-F238E27FC236}">
                      <a16:creationId xmlns:a16="http://schemas.microsoft.com/office/drawing/2014/main" id="{915E64E3-BCD3-B662-93C6-6FB73D2E8C1E}"/>
                    </a:ext>
                  </a:extLst>
                </p:cNvPr>
                <p:cNvCxnSpPr>
                  <a:cxnSpLocks/>
                  <a:stCxn id="289" idx="2"/>
                </p:cNvCxnSpPr>
                <p:nvPr/>
              </p:nvCxnSpPr>
              <p:spPr>
                <a:xfrm>
                  <a:off x="4121820" y="1676358"/>
                  <a:ext cx="171745" cy="182548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>
                  <a:extLst>
                    <a:ext uri="{FF2B5EF4-FFF2-40B4-BE49-F238E27FC236}">
                      <a16:creationId xmlns:a16="http://schemas.microsoft.com/office/drawing/2014/main" id="{104947B5-4A80-D32E-3EB3-23D2499EE8BD}"/>
                    </a:ext>
                  </a:extLst>
                </p:cNvPr>
                <p:cNvCxnSpPr>
                  <a:cxnSpLocks/>
                  <a:stCxn id="295" idx="2"/>
                </p:cNvCxnSpPr>
                <p:nvPr/>
              </p:nvCxnSpPr>
              <p:spPr>
                <a:xfrm flipH="1">
                  <a:off x="4321163" y="1546947"/>
                  <a:ext cx="426666" cy="30229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连接符 324">
                  <a:extLst>
                    <a:ext uri="{FF2B5EF4-FFF2-40B4-BE49-F238E27FC236}">
                      <a16:creationId xmlns:a16="http://schemas.microsoft.com/office/drawing/2014/main" id="{7A94CC17-D881-75BF-3559-5C62A5CE871A}"/>
                    </a:ext>
                  </a:extLst>
                </p:cNvPr>
                <p:cNvCxnSpPr>
                  <a:cxnSpLocks/>
                  <a:stCxn id="290" idx="1"/>
                </p:cNvCxnSpPr>
                <p:nvPr/>
              </p:nvCxnSpPr>
              <p:spPr>
                <a:xfrm flipH="1" flipV="1">
                  <a:off x="4444429" y="2137143"/>
                  <a:ext cx="432442" cy="2901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>
                  <a:extLst>
                    <a:ext uri="{FF2B5EF4-FFF2-40B4-BE49-F238E27FC236}">
                      <a16:creationId xmlns:a16="http://schemas.microsoft.com/office/drawing/2014/main" id="{B3AF6B5D-E2C4-4F6B-BEC3-A712AC0EC535}"/>
                    </a:ext>
                  </a:extLst>
                </p:cNvPr>
                <p:cNvCxnSpPr>
                  <a:cxnSpLocks/>
                  <a:stCxn id="290" idx="2"/>
                </p:cNvCxnSpPr>
                <p:nvPr/>
              </p:nvCxnSpPr>
              <p:spPr>
                <a:xfrm flipH="1">
                  <a:off x="4729474" y="2311494"/>
                  <a:ext cx="418860" cy="359114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接连接符 326">
                  <a:extLst>
                    <a:ext uri="{FF2B5EF4-FFF2-40B4-BE49-F238E27FC236}">
                      <a16:creationId xmlns:a16="http://schemas.microsoft.com/office/drawing/2014/main" id="{99CE18FD-469F-B385-4840-1BAEFDF2880D}"/>
                    </a:ext>
                  </a:extLst>
                </p:cNvPr>
                <p:cNvCxnSpPr>
                  <a:cxnSpLocks/>
                  <a:endCxn id="290" idx="0"/>
                </p:cNvCxnSpPr>
                <p:nvPr/>
              </p:nvCxnSpPr>
              <p:spPr>
                <a:xfrm>
                  <a:off x="4737236" y="1557441"/>
                  <a:ext cx="411098" cy="411153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连接符 327">
                  <a:extLst>
                    <a:ext uri="{FF2B5EF4-FFF2-40B4-BE49-F238E27FC236}">
                      <a16:creationId xmlns:a16="http://schemas.microsoft.com/office/drawing/2014/main" id="{0CB9A8AD-7306-6101-C6D2-FE9FDFF07CAA}"/>
                    </a:ext>
                  </a:extLst>
                </p:cNvPr>
                <p:cNvCxnSpPr>
                  <a:cxnSpLocks/>
                  <a:stCxn id="296" idx="2"/>
                  <a:endCxn id="295" idx="0"/>
                </p:cNvCxnSpPr>
                <p:nvPr/>
              </p:nvCxnSpPr>
              <p:spPr>
                <a:xfrm flipH="1">
                  <a:off x="4747828" y="695346"/>
                  <a:ext cx="478857" cy="556327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接连接符 328">
                  <a:extLst>
                    <a:ext uri="{FF2B5EF4-FFF2-40B4-BE49-F238E27FC236}">
                      <a16:creationId xmlns:a16="http://schemas.microsoft.com/office/drawing/2014/main" id="{0C5AA920-355F-4B03-FDF1-1F1BBEADCB30}"/>
                    </a:ext>
                  </a:extLst>
                </p:cNvPr>
                <p:cNvCxnSpPr>
                  <a:cxnSpLocks/>
                  <a:stCxn id="296" idx="2"/>
                  <a:endCxn id="286" idx="3"/>
                </p:cNvCxnSpPr>
                <p:nvPr/>
              </p:nvCxnSpPr>
              <p:spPr>
                <a:xfrm flipH="1">
                  <a:off x="4804923" y="695346"/>
                  <a:ext cx="421762" cy="22860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接连接符 329">
                  <a:extLst>
                    <a:ext uri="{FF2B5EF4-FFF2-40B4-BE49-F238E27FC236}">
                      <a16:creationId xmlns:a16="http://schemas.microsoft.com/office/drawing/2014/main" id="{60C10D44-AE2C-C271-C452-D16C2C6E244C}"/>
                    </a:ext>
                  </a:extLst>
                </p:cNvPr>
                <p:cNvCxnSpPr>
                  <a:cxnSpLocks/>
                  <a:stCxn id="296" idx="2"/>
                  <a:endCxn id="297" idx="0"/>
                </p:cNvCxnSpPr>
                <p:nvPr/>
              </p:nvCxnSpPr>
              <p:spPr>
                <a:xfrm>
                  <a:off x="5226685" y="695346"/>
                  <a:ext cx="176212" cy="31947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连接符 330">
                  <a:extLst>
                    <a:ext uri="{FF2B5EF4-FFF2-40B4-BE49-F238E27FC236}">
                      <a16:creationId xmlns:a16="http://schemas.microsoft.com/office/drawing/2014/main" id="{8B0430D2-C980-39A4-5B9F-B2441086A505}"/>
                    </a:ext>
                  </a:extLst>
                </p:cNvPr>
                <p:cNvCxnSpPr>
                  <a:cxnSpLocks/>
                  <a:stCxn id="297" idx="2"/>
                  <a:endCxn id="295" idx="3"/>
                </p:cNvCxnSpPr>
                <p:nvPr/>
              </p:nvCxnSpPr>
              <p:spPr>
                <a:xfrm flipH="1">
                  <a:off x="5033578" y="1195796"/>
                  <a:ext cx="369319" cy="20351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连接符 331">
                  <a:extLst>
                    <a:ext uri="{FF2B5EF4-FFF2-40B4-BE49-F238E27FC236}">
                      <a16:creationId xmlns:a16="http://schemas.microsoft.com/office/drawing/2014/main" id="{7E57988D-0B14-3EF4-7BE8-AD152771B1B5}"/>
                    </a:ext>
                  </a:extLst>
                </p:cNvPr>
                <p:cNvCxnSpPr>
                  <a:cxnSpLocks/>
                  <a:endCxn id="297" idx="1"/>
                </p:cNvCxnSpPr>
                <p:nvPr/>
              </p:nvCxnSpPr>
              <p:spPr>
                <a:xfrm>
                  <a:off x="4806045" y="883099"/>
                  <a:ext cx="492077" cy="22221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连接符 332">
                  <a:extLst>
                    <a:ext uri="{FF2B5EF4-FFF2-40B4-BE49-F238E27FC236}">
                      <a16:creationId xmlns:a16="http://schemas.microsoft.com/office/drawing/2014/main" id="{7FC6A5BC-E950-8DE3-ADF4-9815BC0F29B3}"/>
                    </a:ext>
                  </a:extLst>
                </p:cNvPr>
                <p:cNvCxnSpPr>
                  <a:cxnSpLocks/>
                  <a:endCxn id="286" idx="0"/>
                </p:cNvCxnSpPr>
                <p:nvPr/>
              </p:nvCxnSpPr>
              <p:spPr>
                <a:xfrm>
                  <a:off x="4571616" y="590491"/>
                  <a:ext cx="90432" cy="20010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>
                  <a:extLst>
                    <a:ext uri="{FF2B5EF4-FFF2-40B4-BE49-F238E27FC236}">
                      <a16:creationId xmlns:a16="http://schemas.microsoft.com/office/drawing/2014/main" id="{C0A66DBE-5229-BE85-32C1-8C38667AE95D}"/>
                    </a:ext>
                  </a:extLst>
                </p:cNvPr>
                <p:cNvCxnSpPr>
                  <a:cxnSpLocks/>
                  <a:endCxn id="295" idx="0"/>
                </p:cNvCxnSpPr>
                <p:nvPr/>
              </p:nvCxnSpPr>
              <p:spPr>
                <a:xfrm>
                  <a:off x="4679669" y="1061089"/>
                  <a:ext cx="68159" cy="190584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>
                  <a:extLst>
                    <a:ext uri="{FF2B5EF4-FFF2-40B4-BE49-F238E27FC236}">
                      <a16:creationId xmlns:a16="http://schemas.microsoft.com/office/drawing/2014/main" id="{AE171FF7-AD1C-EF7D-0897-4322A460BB78}"/>
                    </a:ext>
                  </a:extLst>
                </p:cNvPr>
                <p:cNvCxnSpPr>
                  <a:cxnSpLocks/>
                  <a:stCxn id="297" idx="2"/>
                  <a:endCxn id="299" idx="0"/>
                </p:cNvCxnSpPr>
                <p:nvPr/>
              </p:nvCxnSpPr>
              <p:spPr>
                <a:xfrm>
                  <a:off x="5402897" y="1195796"/>
                  <a:ext cx="204788" cy="24878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335">
                  <a:extLst>
                    <a:ext uri="{FF2B5EF4-FFF2-40B4-BE49-F238E27FC236}">
                      <a16:creationId xmlns:a16="http://schemas.microsoft.com/office/drawing/2014/main" id="{9D8A508E-0728-D1B7-C12A-C1AEE2EDB07B}"/>
                    </a:ext>
                  </a:extLst>
                </p:cNvPr>
                <p:cNvCxnSpPr>
                  <a:cxnSpLocks/>
                  <a:endCxn id="298" idx="0"/>
                </p:cNvCxnSpPr>
                <p:nvPr/>
              </p:nvCxnSpPr>
              <p:spPr>
                <a:xfrm>
                  <a:off x="5619241" y="1727433"/>
                  <a:ext cx="246108" cy="352852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336">
                  <a:extLst>
                    <a:ext uri="{FF2B5EF4-FFF2-40B4-BE49-F238E27FC236}">
                      <a16:creationId xmlns:a16="http://schemas.microsoft.com/office/drawing/2014/main" id="{7C15151B-B199-6096-3C1A-63A217026E79}"/>
                    </a:ext>
                  </a:extLst>
                </p:cNvPr>
                <p:cNvCxnSpPr>
                  <a:cxnSpLocks/>
                  <a:stCxn id="298" idx="2"/>
                </p:cNvCxnSpPr>
                <p:nvPr/>
              </p:nvCxnSpPr>
              <p:spPr>
                <a:xfrm flipH="1">
                  <a:off x="5495243" y="2270785"/>
                  <a:ext cx="370106" cy="411355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接连接符 337">
                  <a:extLst>
                    <a:ext uri="{FF2B5EF4-FFF2-40B4-BE49-F238E27FC236}">
                      <a16:creationId xmlns:a16="http://schemas.microsoft.com/office/drawing/2014/main" id="{59B7B1AC-3733-68FC-5852-010BEECDA5DA}"/>
                    </a:ext>
                  </a:extLst>
                </p:cNvPr>
                <p:cNvCxnSpPr>
                  <a:cxnSpLocks/>
                  <a:endCxn id="284" idx="1"/>
                </p:cNvCxnSpPr>
                <p:nvPr/>
              </p:nvCxnSpPr>
              <p:spPr>
                <a:xfrm>
                  <a:off x="4737236" y="2649723"/>
                  <a:ext cx="471562" cy="206420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连接符 338">
                  <a:extLst>
                    <a:ext uri="{FF2B5EF4-FFF2-40B4-BE49-F238E27FC236}">
                      <a16:creationId xmlns:a16="http://schemas.microsoft.com/office/drawing/2014/main" id="{D9742A5A-A58A-2976-726F-A22CE93773E9}"/>
                    </a:ext>
                  </a:extLst>
                </p:cNvPr>
                <p:cNvCxnSpPr>
                  <a:cxnSpLocks/>
                  <a:endCxn id="284" idx="0"/>
                </p:cNvCxnSpPr>
                <p:nvPr/>
              </p:nvCxnSpPr>
              <p:spPr>
                <a:xfrm>
                  <a:off x="5148333" y="2313599"/>
                  <a:ext cx="370028" cy="399669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68922AAD-7E85-BB11-B205-0AAA8D0B8F86}"/>
                    </a:ext>
                  </a:extLst>
                </p:cNvPr>
                <p:cNvCxnSpPr>
                  <a:cxnSpLocks/>
                  <a:endCxn id="298" idx="1"/>
                </p:cNvCxnSpPr>
                <p:nvPr/>
              </p:nvCxnSpPr>
              <p:spPr>
                <a:xfrm>
                  <a:off x="5417038" y="2116966"/>
                  <a:ext cx="329248" cy="58569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8C171CC2-F25C-D10A-FB36-1804D7A62FD9}"/>
                    </a:ext>
                  </a:extLst>
                </p:cNvPr>
                <p:cNvCxnSpPr>
                  <a:cxnSpLocks/>
                  <a:stCxn id="299" idx="1"/>
                </p:cNvCxnSpPr>
                <p:nvPr/>
              </p:nvCxnSpPr>
              <p:spPr>
                <a:xfrm flipH="1">
                  <a:off x="5175179" y="1587451"/>
                  <a:ext cx="122943" cy="396386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418AF2D2-2E02-9F00-91CF-3265E051AD9C}"/>
                  </a:ext>
                </a:extLst>
              </p:cNvPr>
              <p:cNvCxnSpPr>
                <a:cxnSpLocks/>
                <a:stCxn id="290" idx="0"/>
                <a:endCxn id="289" idx="3"/>
              </p:cNvCxnSpPr>
              <p:nvPr/>
            </p:nvCxnSpPr>
            <p:spPr>
              <a:xfrm flipH="1" flipV="1">
                <a:off x="4604076" y="1615938"/>
                <a:ext cx="921187" cy="485495"/>
              </a:xfrm>
              <a:prstGeom prst="line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74B8F3BA-7DBC-E142-50C4-E0F048CB5610}"/>
                  </a:ext>
                </a:extLst>
              </p:cNvPr>
              <p:cNvCxnSpPr>
                <a:cxnSpLocks/>
                <a:stCxn id="289" idx="1"/>
                <a:endCxn id="282" idx="2"/>
              </p:cNvCxnSpPr>
              <p:nvPr/>
            </p:nvCxnSpPr>
            <p:spPr>
              <a:xfrm flipH="1" flipV="1">
                <a:off x="3685641" y="1206048"/>
                <a:ext cx="498619" cy="409890"/>
              </a:xfrm>
              <a:prstGeom prst="line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91D1FA62-F456-1934-4476-25EA9B7F2A3F}"/>
                  </a:ext>
                </a:extLst>
              </p:cNvPr>
              <p:cNvCxnSpPr>
                <a:cxnSpLocks/>
                <a:stCxn id="299" idx="1"/>
                <a:endCxn id="295" idx="3"/>
              </p:cNvCxnSpPr>
              <p:nvPr/>
            </p:nvCxnSpPr>
            <p:spPr>
              <a:xfrm flipH="1" flipV="1">
                <a:off x="5398816" y="1452012"/>
                <a:ext cx="291496" cy="214625"/>
              </a:xfrm>
              <a:prstGeom prst="line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E8F89DBB-80C9-54FC-9E27-CB504C76C58A}"/>
                  </a:ext>
                </a:extLst>
              </p:cNvPr>
              <p:cNvCxnSpPr>
                <a:cxnSpLocks/>
                <a:stCxn id="299" idx="2"/>
                <a:endCxn id="290" idx="0"/>
              </p:cNvCxnSpPr>
              <p:nvPr/>
            </p:nvCxnSpPr>
            <p:spPr>
              <a:xfrm flipH="1">
                <a:off x="5525263" y="1829624"/>
                <a:ext cx="506150" cy="271809"/>
              </a:xfrm>
              <a:prstGeom prst="line">
                <a:avLst/>
              </a:prstGeom>
              <a:ln w="381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E1B058CF-764C-BD87-7320-8BACB4FD2977}"/>
                  </a:ext>
                </a:extLst>
              </p:cNvPr>
              <p:cNvSpPr txBox="1"/>
              <p:nvPr/>
            </p:nvSpPr>
            <p:spPr>
              <a:xfrm>
                <a:off x="3727556" y="493684"/>
                <a:ext cx="397866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D6D1E57A-A7A0-53BE-C5D1-91636B9AB562}"/>
                  </a:ext>
                </a:extLst>
              </p:cNvPr>
              <p:cNvSpPr txBox="1"/>
              <p:nvPr/>
            </p:nvSpPr>
            <p:spPr>
              <a:xfrm>
                <a:off x="4960687" y="206235"/>
                <a:ext cx="397866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28F40320-F685-BCFF-912E-F46271DE347D}"/>
                  </a:ext>
                </a:extLst>
              </p:cNvPr>
              <p:cNvSpPr txBox="1"/>
              <p:nvPr/>
            </p:nvSpPr>
            <p:spPr>
              <a:xfrm>
                <a:off x="4322130" y="900713"/>
                <a:ext cx="397866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31E61E89-71A3-5A17-9B02-2F31C94AFDFC}"/>
                  </a:ext>
                </a:extLst>
              </p:cNvPr>
              <p:cNvSpPr txBox="1"/>
              <p:nvPr/>
            </p:nvSpPr>
            <p:spPr>
              <a:xfrm>
                <a:off x="3580677" y="1441096"/>
                <a:ext cx="397866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B35830EA-E354-A210-D88D-8E47B871B63F}"/>
                  </a:ext>
                </a:extLst>
              </p:cNvPr>
              <p:cNvSpPr txBox="1"/>
              <p:nvPr/>
            </p:nvSpPr>
            <p:spPr>
              <a:xfrm>
                <a:off x="4670848" y="1656108"/>
                <a:ext cx="39786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D8926933-3248-7E53-7BB4-5930EB3F1E16}"/>
                  </a:ext>
                </a:extLst>
              </p:cNvPr>
              <p:cNvSpPr txBox="1"/>
              <p:nvPr/>
            </p:nvSpPr>
            <p:spPr>
              <a:xfrm>
                <a:off x="5580377" y="2156778"/>
                <a:ext cx="397866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81F76EB8-1AEE-0586-E390-561D045710ED}"/>
                  </a:ext>
                </a:extLst>
              </p:cNvPr>
              <p:cNvSpPr txBox="1"/>
              <p:nvPr/>
            </p:nvSpPr>
            <p:spPr>
              <a:xfrm>
                <a:off x="5180299" y="715875"/>
                <a:ext cx="397866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B74789CB-02F8-AB41-322F-55E275EF7B0C}"/>
                  </a:ext>
                </a:extLst>
              </p:cNvPr>
              <p:cNvSpPr txBox="1"/>
              <p:nvPr/>
            </p:nvSpPr>
            <p:spPr>
              <a:xfrm>
                <a:off x="3402220" y="2234018"/>
                <a:ext cx="397866" cy="461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526CE018-BF4E-8E9D-6BAE-9C0F0333284B}"/>
                </a:ext>
              </a:extLst>
            </p:cNvPr>
            <p:cNvCxnSpPr>
              <a:cxnSpLocks/>
              <a:endCxn id="286" idx="1"/>
            </p:cNvCxnSpPr>
            <p:nvPr/>
          </p:nvCxnSpPr>
          <p:spPr>
            <a:xfrm>
              <a:off x="4461749" y="575057"/>
              <a:ext cx="433813" cy="438145"/>
            </a:xfrm>
            <a:prstGeom prst="line">
              <a:avLst/>
            </a:prstGeom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6" name="任意多边形: 形状 345">
            <a:extLst>
              <a:ext uri="{FF2B5EF4-FFF2-40B4-BE49-F238E27FC236}">
                <a16:creationId xmlns:a16="http://schemas.microsoft.com/office/drawing/2014/main" id="{E3C1CA36-6ABF-9A56-4FB8-850BEDCBD28D}"/>
              </a:ext>
            </a:extLst>
          </p:cNvPr>
          <p:cNvSpPr/>
          <p:nvPr/>
        </p:nvSpPr>
        <p:spPr>
          <a:xfrm>
            <a:off x="4032279" y="1488904"/>
            <a:ext cx="696132" cy="1305091"/>
          </a:xfrm>
          <a:custGeom>
            <a:avLst/>
            <a:gdLst>
              <a:gd name="connsiteX0" fmla="*/ 0 w 880844"/>
              <a:gd name="connsiteY0" fmla="*/ 1233182 h 1233182"/>
              <a:gd name="connsiteX1" fmla="*/ 251670 w 880844"/>
              <a:gd name="connsiteY1" fmla="*/ 385894 h 1233182"/>
              <a:gd name="connsiteX2" fmla="*/ 880844 w 880844"/>
              <a:gd name="connsiteY2" fmla="*/ 0 h 123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0844" h="1233182">
                <a:moveTo>
                  <a:pt x="0" y="1233182"/>
                </a:moveTo>
                <a:cubicBezTo>
                  <a:pt x="52431" y="912303"/>
                  <a:pt x="104863" y="591424"/>
                  <a:pt x="251670" y="385894"/>
                </a:cubicBezTo>
                <a:cubicBezTo>
                  <a:pt x="398477" y="180364"/>
                  <a:pt x="639660" y="90182"/>
                  <a:pt x="880844" y="0"/>
                </a:cubicBezTo>
              </a:path>
            </a:pathLst>
          </a:cu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任意多边形: 形状 349">
            <a:extLst>
              <a:ext uri="{FF2B5EF4-FFF2-40B4-BE49-F238E27FC236}">
                <a16:creationId xmlns:a16="http://schemas.microsoft.com/office/drawing/2014/main" id="{0D57F824-40B9-DC64-3EBA-AB734A67F40E}"/>
              </a:ext>
            </a:extLst>
          </p:cNvPr>
          <p:cNvSpPr/>
          <p:nvPr/>
        </p:nvSpPr>
        <p:spPr>
          <a:xfrm flipV="1">
            <a:off x="4042842" y="2779366"/>
            <a:ext cx="707465" cy="1319719"/>
          </a:xfrm>
          <a:custGeom>
            <a:avLst/>
            <a:gdLst>
              <a:gd name="connsiteX0" fmla="*/ 0 w 880844"/>
              <a:gd name="connsiteY0" fmla="*/ 1233182 h 1233182"/>
              <a:gd name="connsiteX1" fmla="*/ 251670 w 880844"/>
              <a:gd name="connsiteY1" fmla="*/ 385894 h 1233182"/>
              <a:gd name="connsiteX2" fmla="*/ 880844 w 880844"/>
              <a:gd name="connsiteY2" fmla="*/ 0 h 123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0844" h="1233182">
                <a:moveTo>
                  <a:pt x="0" y="1233182"/>
                </a:moveTo>
                <a:cubicBezTo>
                  <a:pt x="52431" y="912303"/>
                  <a:pt x="104863" y="591424"/>
                  <a:pt x="251670" y="385894"/>
                </a:cubicBezTo>
                <a:cubicBezTo>
                  <a:pt x="398477" y="180364"/>
                  <a:pt x="639660" y="90182"/>
                  <a:pt x="880844" y="0"/>
                </a:cubicBezTo>
              </a:path>
            </a:pathLst>
          </a:cu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9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25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Avery _Juuu</cp:lastModifiedBy>
  <cp:revision>3</cp:revision>
  <dcterms:created xsi:type="dcterms:W3CDTF">2022-11-24T14:10:28Z</dcterms:created>
  <dcterms:modified xsi:type="dcterms:W3CDTF">2022-11-25T02:17:19Z</dcterms:modified>
</cp:coreProperties>
</file>