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E0946B9-7E7B-4DAD-4574-6775C0E921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0405" t="36284" r="2969" b="40208"/>
          <a:stretch>
            <a:fillRect/>
          </a:stretch>
        </p:blipFill>
        <p:spPr>
          <a:xfrm>
            <a:off x="9188870" y="0"/>
            <a:ext cx="2941637" cy="86518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240BF5-D66D-5E8C-AF2D-FF8423E8F5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0405" t="36284" r="2969" b="40208"/>
          <a:stretch>
            <a:fillRect/>
          </a:stretch>
        </p:blipFill>
        <p:spPr>
          <a:xfrm>
            <a:off x="9188870" y="0"/>
            <a:ext cx="2941637" cy="86518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0FE0CB-8047-04C2-46DF-E4DE076254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0405" t="36284" r="2969" b="40208"/>
          <a:stretch>
            <a:fillRect/>
          </a:stretch>
        </p:blipFill>
        <p:spPr>
          <a:xfrm>
            <a:off x="9188870" y="0"/>
            <a:ext cx="2941637" cy="86518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BEBF3A-BDF9-55FA-08E7-E73ECCEE6C68}"/>
              </a:ext>
            </a:extLst>
          </p:cNvPr>
          <p:cNvSpPr txBox="1"/>
          <p:nvPr/>
        </p:nvSpPr>
        <p:spPr>
          <a:xfrm>
            <a:off x="1459684" y="1859340"/>
            <a:ext cx="97717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Co-segmentation using Graph Convolution Neural Network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139620-BFE6-8800-8C35-4E5B351A1226}"/>
              </a:ext>
            </a:extLst>
          </p:cNvPr>
          <p:cNvSpPr txBox="1"/>
          <p:nvPr/>
        </p:nvSpPr>
        <p:spPr>
          <a:xfrm>
            <a:off x="4427338" y="4788493"/>
            <a:ext cx="3337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Yuanliang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2022/12/22</a:t>
            </a:r>
          </a:p>
        </p:txBody>
      </p:sp>
    </p:spTree>
    <p:extLst>
      <p:ext uri="{BB962C8B-B14F-4D97-AF65-F5344CB8AC3E}">
        <p14:creationId xmlns:p14="http://schemas.microsoft.com/office/powerpoint/2010/main" val="68152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572C48-3D63-7133-7A1D-F70A7C45B9F6}"/>
              </a:ext>
            </a:extLst>
          </p:cNvPr>
          <p:cNvSpPr txBox="1"/>
          <p:nvPr/>
        </p:nvSpPr>
        <p:spPr>
          <a:xfrm>
            <a:off x="528506" y="377505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31A80C-555B-38B6-2220-554CF5757B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405" t="36284" r="2969" b="40208"/>
          <a:stretch>
            <a:fillRect/>
          </a:stretch>
        </p:blipFill>
        <p:spPr>
          <a:xfrm>
            <a:off x="9188870" y="0"/>
            <a:ext cx="2941637" cy="865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8E93E1-25DA-46AF-7839-0044009F435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" r="606"/>
          <a:stretch/>
        </p:blipFill>
        <p:spPr>
          <a:xfrm>
            <a:off x="276837" y="1161723"/>
            <a:ext cx="1725922" cy="1195583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DD59A69-CCA7-FC92-A891-A29C18CE90E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 t="1408" r="782" b="1275"/>
          <a:stretch/>
        </p:blipFill>
        <p:spPr>
          <a:xfrm>
            <a:off x="272639" y="2484765"/>
            <a:ext cx="1725921" cy="1140285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EFD3E07-B850-098F-E1D7-E0BFEA4B02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39" y="3752509"/>
            <a:ext cx="1725921" cy="1152944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58648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572C48-3D63-7133-7A1D-F70A7C45B9F6}"/>
              </a:ext>
            </a:extLst>
          </p:cNvPr>
          <p:cNvSpPr txBox="1"/>
          <p:nvPr/>
        </p:nvSpPr>
        <p:spPr>
          <a:xfrm>
            <a:off x="528506" y="377505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CN" sz="24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Experiments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29D730-416F-895C-207F-19A8D4DB59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405" t="36284" r="2969" b="40208"/>
          <a:stretch>
            <a:fillRect/>
          </a:stretch>
        </p:blipFill>
        <p:spPr>
          <a:xfrm>
            <a:off x="9188870" y="0"/>
            <a:ext cx="2941637" cy="86518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52952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12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_Juuu Avery</cp:lastModifiedBy>
  <cp:revision>2</cp:revision>
  <dcterms:created xsi:type="dcterms:W3CDTF">2022-12-22T11:00:31Z</dcterms:created>
  <dcterms:modified xsi:type="dcterms:W3CDTF">2022-12-23T00:30:51Z</dcterms:modified>
</cp:coreProperties>
</file>