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F0CD-23FF-4C8D-9224-36E01660D33E}" type="datetimeFigureOut">
              <a:rPr lang="en-US" smtClean="0"/>
              <a:t>2020-08-12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3B54-8067-4A77-83A9-D6B3417F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6895931" y="4609017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95931" y="4256003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95931" y="4962030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6" y="484610"/>
            <a:ext cx="11320991" cy="2329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360837" y="477982"/>
            <a:ext cx="1409778" cy="232939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837" y="477982"/>
            <a:ext cx="4236105" cy="232939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0837" y="477982"/>
            <a:ext cx="2590185" cy="214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0837" y="477982"/>
            <a:ext cx="0" cy="214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837" y="477982"/>
            <a:ext cx="5192069" cy="214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0836" y="477982"/>
            <a:ext cx="7079059" cy="232939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0836" y="477982"/>
            <a:ext cx="7785640" cy="214052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0836" y="477982"/>
            <a:ext cx="10013451" cy="232939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41934" y="266008"/>
            <a:ext cx="357447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56" y="2103119"/>
            <a:ext cx="8596208" cy="412729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60835" y="477982"/>
            <a:ext cx="10324332" cy="214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0835" y="477982"/>
            <a:ext cx="11775751" cy="214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52758" y="4785524"/>
            <a:ext cx="1929648" cy="353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52758" y="4432510"/>
            <a:ext cx="1929648" cy="353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52758" y="5138537"/>
            <a:ext cx="1928548" cy="353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81306" y="4785524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81306" y="4432510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1306" y="5138537"/>
            <a:ext cx="2069869" cy="353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0800000">
            <a:off x="2838725" y="4654642"/>
            <a:ext cx="2783114" cy="660402"/>
          </a:xfrm>
          <a:custGeom>
            <a:avLst/>
            <a:gdLst>
              <a:gd name="connsiteX0" fmla="*/ 2481362 w 3973483"/>
              <a:gd name="connsiteY0" fmla="*/ 0 h 914400"/>
              <a:gd name="connsiteX1" fmla="*/ 2481363 w 3973483"/>
              <a:gd name="connsiteY1" fmla="*/ 0 h 914400"/>
              <a:gd name="connsiteX2" fmla="*/ 3591098 w 3973483"/>
              <a:gd name="connsiteY2" fmla="*/ 0 h 914400"/>
              <a:gd name="connsiteX3" fmla="*/ 3973483 w 3973483"/>
              <a:gd name="connsiteY3" fmla="*/ 0 h 914400"/>
              <a:gd name="connsiteX4" fmla="*/ 1874505 w 3973483"/>
              <a:gd name="connsiteY4" fmla="*/ 914400 h 914400"/>
              <a:gd name="connsiteX5" fmla="*/ 1109736 w 3973483"/>
              <a:gd name="connsiteY5" fmla="*/ 914400 h 914400"/>
              <a:gd name="connsiteX6" fmla="*/ 382385 w 3973483"/>
              <a:gd name="connsiteY6" fmla="*/ 914400 h 914400"/>
              <a:gd name="connsiteX7" fmla="*/ 0 w 3973483"/>
              <a:gd name="connsiteY7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3483" h="914400">
                <a:moveTo>
                  <a:pt x="2481362" y="0"/>
                </a:moveTo>
                <a:lnTo>
                  <a:pt x="2481363" y="0"/>
                </a:lnTo>
                <a:lnTo>
                  <a:pt x="3591098" y="0"/>
                </a:lnTo>
                <a:lnTo>
                  <a:pt x="3973483" y="0"/>
                </a:lnTo>
                <a:lnTo>
                  <a:pt x="1874505" y="914400"/>
                </a:lnTo>
                <a:lnTo>
                  <a:pt x="1109736" y="914400"/>
                </a:lnTo>
                <a:lnTo>
                  <a:pt x="382385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90627" y="4609568"/>
            <a:ext cx="82374" cy="77987"/>
          </a:xfrm>
          <a:prstGeom prst="ellipse">
            <a:avLst/>
          </a:prstGeom>
          <a:solidFill>
            <a:srgbClr val="FFFF00">
              <a:alpha val="50196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4048" y="5268447"/>
            <a:ext cx="82374" cy="77987"/>
          </a:xfrm>
          <a:prstGeom prst="ellipse">
            <a:avLst/>
          </a:prstGeom>
          <a:solidFill>
            <a:srgbClr val="FFFF00">
              <a:alpha val="50196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22360" y="871619"/>
            <a:ext cx="7515360" cy="91702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181306" y="236914"/>
            <a:ext cx="0" cy="30673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-82451" y="1336675"/>
            <a:ext cx="85962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581072" y="4415758"/>
            <a:ext cx="88772" cy="77987"/>
          </a:xfrm>
          <a:prstGeom prst="ellipse">
            <a:avLst/>
          </a:prstGeom>
          <a:solidFill>
            <a:srgbClr val="FF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78773" y="5074637"/>
            <a:ext cx="88772" cy="77987"/>
          </a:xfrm>
          <a:prstGeom prst="ellipse">
            <a:avLst/>
          </a:prstGeom>
          <a:solidFill>
            <a:srgbClr val="FF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7"/>
            <a:endCxn id="53" idx="3"/>
          </p:cNvCxnSpPr>
          <p:nvPr/>
        </p:nvCxnSpPr>
        <p:spPr>
          <a:xfrm flipV="1">
            <a:off x="7254545" y="4482324"/>
            <a:ext cx="1339527" cy="6037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33076" y="566595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when width &gt; mod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99985" y="185669"/>
            <a:ext cx="495945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0261" y="185670"/>
            <a:ext cx="326705" cy="3057208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583119" y="163141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44449" y="159672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726150" y="143464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825045" y="158878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329099" y="162591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17118" y="143741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06031" y="161972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71048" y="210033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381423" y="1540492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733083" y="161823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71048" y="171309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726150" y="2042132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71047" y="244774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26984" y="2247212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33279" y="5144618"/>
            <a:ext cx="82374" cy="77987"/>
          </a:xfrm>
          <a:prstGeom prst="ellipse">
            <a:avLst/>
          </a:prstGeom>
          <a:solidFill>
            <a:srgbClr val="FFFF00">
              <a:alpha val="50196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145342" y="4687555"/>
            <a:ext cx="82374" cy="77987"/>
          </a:xfrm>
          <a:prstGeom prst="ellipse">
            <a:avLst/>
          </a:prstGeom>
          <a:solidFill>
            <a:srgbClr val="FFFF00">
              <a:alpha val="50196"/>
            </a:srgb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85" idx="6"/>
            <a:endCxn id="89" idx="2"/>
          </p:cNvCxnSpPr>
          <p:nvPr/>
        </p:nvCxnSpPr>
        <p:spPr>
          <a:xfrm flipV="1">
            <a:off x="4512817" y="2113017"/>
            <a:ext cx="213333" cy="5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1" idx="2"/>
            <a:endCxn id="90" idx="6"/>
          </p:cNvCxnSpPr>
          <p:nvPr/>
        </p:nvCxnSpPr>
        <p:spPr>
          <a:xfrm flipH="1">
            <a:off x="4512816" y="2318097"/>
            <a:ext cx="214168" cy="20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7" idx="2"/>
            <a:endCxn id="88" idx="6"/>
          </p:cNvCxnSpPr>
          <p:nvPr/>
        </p:nvCxnSpPr>
        <p:spPr>
          <a:xfrm flipH="1">
            <a:off x="4512817" y="1689119"/>
            <a:ext cx="220266" cy="9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6" idx="6"/>
            <a:endCxn id="80" idx="3"/>
          </p:cNvCxnSpPr>
          <p:nvPr/>
        </p:nvCxnSpPr>
        <p:spPr>
          <a:xfrm flipV="1">
            <a:off x="4523192" y="1555651"/>
            <a:ext cx="223720" cy="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82" idx="7"/>
            <a:endCxn id="81" idx="2"/>
          </p:cNvCxnSpPr>
          <p:nvPr/>
        </p:nvCxnSpPr>
        <p:spPr>
          <a:xfrm>
            <a:off x="6450106" y="1646672"/>
            <a:ext cx="374939" cy="1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913816" y="236914"/>
            <a:ext cx="0" cy="30673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827122" y="222316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30072" y="243903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7856" y="201647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5947416" y="2081287"/>
            <a:ext cx="1" cy="2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1" idx="3"/>
            <a:endCxn id="124" idx="3"/>
          </p:cNvCxnSpPr>
          <p:nvPr/>
        </p:nvCxnSpPr>
        <p:spPr>
          <a:xfrm>
            <a:off x="5847884" y="2344172"/>
            <a:ext cx="2950" cy="21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227752" y="1495723"/>
            <a:ext cx="1" cy="2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39666" y="1693386"/>
            <a:ext cx="2950" cy="21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</p:cNvCxnSpPr>
          <p:nvPr/>
        </p:nvCxnSpPr>
        <p:spPr>
          <a:xfrm>
            <a:off x="1899823" y="1667614"/>
            <a:ext cx="663249" cy="4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5" idx="6"/>
            <a:endCxn id="43" idx="2"/>
          </p:cNvCxnSpPr>
          <p:nvPr/>
        </p:nvCxnSpPr>
        <p:spPr>
          <a:xfrm flipV="1">
            <a:off x="4227716" y="4648562"/>
            <a:ext cx="1362911" cy="77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4" idx="2"/>
            <a:endCxn id="44" idx="6"/>
          </p:cNvCxnSpPr>
          <p:nvPr/>
        </p:nvCxnSpPr>
        <p:spPr>
          <a:xfrm flipH="1">
            <a:off x="2896422" y="5183612"/>
            <a:ext cx="1236857" cy="123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82263" y="186104"/>
            <a:ext cx="376795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76843" y="208735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010902" y="233608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226827" y="245210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994596" y="245210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4" idx="7"/>
            <a:endCxn id="93" idx="3"/>
          </p:cNvCxnSpPr>
          <p:nvPr/>
        </p:nvCxnSpPr>
        <p:spPr>
          <a:xfrm flipV="1">
            <a:off x="5131909" y="2208365"/>
            <a:ext cx="265696" cy="14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5" idx="3"/>
            <a:endCxn id="96" idx="6"/>
          </p:cNvCxnSpPr>
          <p:nvPr/>
        </p:nvCxnSpPr>
        <p:spPr>
          <a:xfrm flipH="1" flipV="1">
            <a:off x="5136365" y="2522991"/>
            <a:ext cx="111224" cy="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7F38AD9-694E-4093-9D7F-89246D0F70D6}"/>
              </a:ext>
            </a:extLst>
          </p:cNvPr>
          <p:cNvSpPr/>
          <p:nvPr/>
        </p:nvSpPr>
        <p:spPr>
          <a:xfrm>
            <a:off x="1913932" y="171309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D59CCE6-2E41-4CE0-8A26-506E7A20FDA4}"/>
              </a:ext>
            </a:extLst>
          </p:cNvPr>
          <p:cNvSpPr/>
          <p:nvPr/>
        </p:nvSpPr>
        <p:spPr>
          <a:xfrm>
            <a:off x="1714659" y="173673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0ACA89-DD47-4A25-9934-5595513A2E9F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1799283" y="1854864"/>
            <a:ext cx="185534" cy="3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5D4011B1-3BB8-456C-BBEE-D7CF15E85501}"/>
              </a:ext>
            </a:extLst>
          </p:cNvPr>
          <p:cNvSpPr/>
          <p:nvPr/>
        </p:nvSpPr>
        <p:spPr>
          <a:xfrm>
            <a:off x="6319655" y="170727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6F32771-78D2-44F0-93F1-87FC72284C43}"/>
              </a:ext>
            </a:extLst>
          </p:cNvPr>
          <p:cNvSpPr/>
          <p:nvPr/>
        </p:nvSpPr>
        <p:spPr>
          <a:xfrm>
            <a:off x="6532185" y="171309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cxnSpLocks/>
            <a:stCxn id="99" idx="6"/>
            <a:endCxn id="98" idx="3"/>
          </p:cNvCxnSpPr>
          <p:nvPr/>
        </p:nvCxnSpPr>
        <p:spPr>
          <a:xfrm flipH="1">
            <a:off x="6340417" y="1783980"/>
            <a:ext cx="333537" cy="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4969EC9-E15B-41FE-BEAC-5608C964DBDA}"/>
              </a:ext>
            </a:extLst>
          </p:cNvPr>
          <p:cNvSpPr/>
          <p:nvPr/>
        </p:nvSpPr>
        <p:spPr>
          <a:xfrm>
            <a:off x="4098965" y="175845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DFF8F00-A2A7-4253-98D9-C50F3D5795AD}"/>
              </a:ext>
            </a:extLst>
          </p:cNvPr>
          <p:cNvSpPr/>
          <p:nvPr/>
        </p:nvSpPr>
        <p:spPr>
          <a:xfrm>
            <a:off x="5849359" y="1569592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6EC5603-607F-4469-AC93-2B8646887EC2}"/>
              </a:ext>
            </a:extLst>
          </p:cNvPr>
          <p:cNvSpPr/>
          <p:nvPr/>
        </p:nvSpPr>
        <p:spPr>
          <a:xfrm>
            <a:off x="5835256" y="163852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0F8B02A-E6F3-43DE-A696-07F8497EACB7}"/>
              </a:ext>
            </a:extLst>
          </p:cNvPr>
          <p:cNvSpPr/>
          <p:nvPr/>
        </p:nvSpPr>
        <p:spPr>
          <a:xfrm>
            <a:off x="5824651" y="1727471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1072885-D773-4798-BAD5-F896C1994DA2}"/>
              </a:ext>
            </a:extLst>
          </p:cNvPr>
          <p:cNvSpPr/>
          <p:nvPr/>
        </p:nvSpPr>
        <p:spPr>
          <a:xfrm>
            <a:off x="6478097" y="244635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764C3E5-F5B0-4B74-9545-D1EF3FEC693B}"/>
              </a:ext>
            </a:extLst>
          </p:cNvPr>
          <p:cNvSpPr/>
          <p:nvPr/>
        </p:nvSpPr>
        <p:spPr>
          <a:xfrm>
            <a:off x="6319654" y="247221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7E7BF16-9772-4761-97DA-975E9CE19F3B}"/>
              </a:ext>
            </a:extLst>
          </p:cNvPr>
          <p:cNvSpPr/>
          <p:nvPr/>
        </p:nvSpPr>
        <p:spPr>
          <a:xfrm>
            <a:off x="6336327" y="240811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1B721E7-B7A2-4229-847A-736A1818CB22}"/>
              </a:ext>
            </a:extLst>
          </p:cNvPr>
          <p:cNvSpPr/>
          <p:nvPr/>
        </p:nvSpPr>
        <p:spPr>
          <a:xfrm>
            <a:off x="6838933" y="222775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66F34E9-9610-4958-9BD9-12209DF6C8D3}"/>
              </a:ext>
            </a:extLst>
          </p:cNvPr>
          <p:cNvSpPr/>
          <p:nvPr/>
        </p:nvSpPr>
        <p:spPr>
          <a:xfrm>
            <a:off x="4089985" y="2037731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F0F428-8D08-4B27-8F14-37A7C681A3BC}"/>
              </a:ext>
            </a:extLst>
          </p:cNvPr>
          <p:cNvSpPr/>
          <p:nvPr/>
        </p:nvSpPr>
        <p:spPr>
          <a:xfrm>
            <a:off x="4106031" y="242775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85C737C-3B8B-4B3F-B791-9CD94AC8979B}"/>
              </a:ext>
            </a:extLst>
          </p:cNvPr>
          <p:cNvSpPr/>
          <p:nvPr/>
        </p:nvSpPr>
        <p:spPr>
          <a:xfrm>
            <a:off x="1848110" y="127176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466E575-7A6B-4D42-A35E-C2E7BE368112}"/>
              </a:ext>
            </a:extLst>
          </p:cNvPr>
          <p:cNvSpPr/>
          <p:nvPr/>
        </p:nvSpPr>
        <p:spPr>
          <a:xfrm>
            <a:off x="2371562" y="126579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B0ADC9-A4FC-44A0-8CE8-EDE0FE67B995}"/>
              </a:ext>
            </a:extLst>
          </p:cNvPr>
          <p:cNvSpPr/>
          <p:nvPr/>
        </p:nvSpPr>
        <p:spPr>
          <a:xfrm>
            <a:off x="4096833" y="129354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20A802D-7154-42C1-BB31-070F54C22485}"/>
              </a:ext>
            </a:extLst>
          </p:cNvPr>
          <p:cNvSpPr/>
          <p:nvPr/>
        </p:nvSpPr>
        <p:spPr>
          <a:xfrm>
            <a:off x="4461927" y="126772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A0984DE-0C70-4883-8F82-7628D1C59EC2}"/>
              </a:ext>
            </a:extLst>
          </p:cNvPr>
          <p:cNvSpPr/>
          <p:nvPr/>
        </p:nvSpPr>
        <p:spPr>
          <a:xfrm>
            <a:off x="4336333" y="127176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3BB92DD-4984-4A44-B87E-ED3ED455DDB6}"/>
              </a:ext>
            </a:extLst>
          </p:cNvPr>
          <p:cNvSpPr/>
          <p:nvPr/>
        </p:nvSpPr>
        <p:spPr>
          <a:xfrm>
            <a:off x="4741540" y="126772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36ADD45-D9AE-4CED-9F73-C47F9779170C}"/>
              </a:ext>
            </a:extLst>
          </p:cNvPr>
          <p:cNvSpPr/>
          <p:nvPr/>
        </p:nvSpPr>
        <p:spPr>
          <a:xfrm>
            <a:off x="5034531" y="1268047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AE8E557-E1CB-49DC-BDCD-B170F605A026}"/>
              </a:ext>
            </a:extLst>
          </p:cNvPr>
          <p:cNvSpPr/>
          <p:nvPr/>
        </p:nvSpPr>
        <p:spPr>
          <a:xfrm>
            <a:off x="5382217" y="127988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DDCB1FA-EAEF-4057-9890-87531C59C015}"/>
              </a:ext>
            </a:extLst>
          </p:cNvPr>
          <p:cNvSpPr/>
          <p:nvPr/>
        </p:nvSpPr>
        <p:spPr>
          <a:xfrm>
            <a:off x="490661" y="243993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02DA925-ADD6-4358-9A2D-09006FF78995}"/>
              </a:ext>
            </a:extLst>
          </p:cNvPr>
          <p:cNvSpPr/>
          <p:nvPr/>
        </p:nvSpPr>
        <p:spPr>
          <a:xfrm>
            <a:off x="822539" y="202619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BA6CE05-992A-45DD-AF5E-9B252D3A6A69}"/>
              </a:ext>
            </a:extLst>
          </p:cNvPr>
          <p:cNvSpPr/>
          <p:nvPr/>
        </p:nvSpPr>
        <p:spPr>
          <a:xfrm>
            <a:off x="478996" y="176000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2D4652B-FD12-42C3-82E5-C3F35C1AB4E7}"/>
              </a:ext>
            </a:extLst>
          </p:cNvPr>
          <p:cNvSpPr/>
          <p:nvPr/>
        </p:nvSpPr>
        <p:spPr>
          <a:xfrm>
            <a:off x="803244" y="1283155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9818067-E510-4B0E-8964-94BD738CD79A}"/>
              </a:ext>
            </a:extLst>
          </p:cNvPr>
          <p:cNvSpPr/>
          <p:nvPr/>
        </p:nvSpPr>
        <p:spPr>
          <a:xfrm>
            <a:off x="859632" y="839542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FD974E6-2647-42BD-A837-D7CA91C87A86}"/>
              </a:ext>
            </a:extLst>
          </p:cNvPr>
          <p:cNvSpPr/>
          <p:nvPr/>
        </p:nvSpPr>
        <p:spPr>
          <a:xfrm>
            <a:off x="541268" y="80897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19818"/>
              </p:ext>
            </p:extLst>
          </p:nvPr>
        </p:nvGraphicFramePr>
        <p:xfrm>
          <a:off x="592690" y="2004484"/>
          <a:ext cx="4491017" cy="1159812"/>
        </p:xfrm>
        <a:graphic>
          <a:graphicData uri="http://schemas.openxmlformats.org/drawingml/2006/table">
            <a:tbl>
              <a:tblPr/>
              <a:tblGrid>
                <a:gridCol w="109537">
                  <a:extLst>
                    <a:ext uri="{9D8B030D-6E8A-4147-A177-3AD203B41FA5}">
                      <a16:colId xmlns:a16="http://schemas.microsoft.com/office/drawing/2014/main" val="218674204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739510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03073840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75974272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119867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181060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8960954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78370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344075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3127162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767060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312717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7446439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909286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5501180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7520761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445111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3261665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98613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6239940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051774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5331896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3855979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90247878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504104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5130389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42089927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61569522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974816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4802580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927298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10368168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1933048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1796637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303355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109494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64379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0080074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02285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8572134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30079876"/>
                    </a:ext>
                  </a:extLst>
                </a:gridCol>
              </a:tblGrid>
              <a:tr h="9665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659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956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062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3220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567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87382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3054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8674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52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3822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94041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79369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BE392CB-94F3-42B7-BC3A-9A4A1FBF1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919818"/>
              </p:ext>
            </p:extLst>
          </p:nvPr>
        </p:nvGraphicFramePr>
        <p:xfrm>
          <a:off x="5083707" y="2004484"/>
          <a:ext cx="4491017" cy="1159812"/>
        </p:xfrm>
        <a:graphic>
          <a:graphicData uri="http://schemas.openxmlformats.org/drawingml/2006/table">
            <a:tbl>
              <a:tblPr/>
              <a:tblGrid>
                <a:gridCol w="109537">
                  <a:extLst>
                    <a:ext uri="{9D8B030D-6E8A-4147-A177-3AD203B41FA5}">
                      <a16:colId xmlns:a16="http://schemas.microsoft.com/office/drawing/2014/main" val="218674204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739510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03073840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75974272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119867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181060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8960954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78370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344075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3127162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767060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312717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7446439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909286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5501180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7520761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445111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3261665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98613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6239940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051774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5331896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3855979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90247878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504104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5130389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42089927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61569522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974816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4802580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927298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10368168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1933048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1796637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303355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109494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64379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0080074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02285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8572134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30079876"/>
                    </a:ext>
                  </a:extLst>
                </a:gridCol>
              </a:tblGrid>
              <a:tr h="9665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659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956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062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3220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567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87382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3054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8674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52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3822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94041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793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CE26121-8D86-493B-9114-1DD38B5C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92689" y="3230034"/>
            <a:ext cx="4491017" cy="117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57C9B-0204-4B06-BEE6-1B2FFDBCD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1006" y="3230034"/>
            <a:ext cx="4505334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80BA5C-6042-4C20-8B74-C5C88D710EBF}"/>
              </a:ext>
            </a:extLst>
          </p:cNvPr>
          <p:cNvGrpSpPr/>
          <p:nvPr/>
        </p:nvGrpSpPr>
        <p:grpSpPr>
          <a:xfrm>
            <a:off x="579989" y="1661583"/>
            <a:ext cx="11296458" cy="1479549"/>
            <a:chOff x="579989" y="1661584"/>
            <a:chExt cx="8983651" cy="11766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E26121-8D86-493B-9114-1DD38B5C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79989" y="1661584"/>
              <a:ext cx="4491017" cy="117663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657C9B-0204-4B06-BEE6-1B2FFDBC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8306" y="1661584"/>
              <a:ext cx="4505334" cy="117663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8D336-D019-415E-9C9B-1C24EACFF5CC}"/>
              </a:ext>
            </a:extLst>
          </p:cNvPr>
          <p:cNvCxnSpPr/>
          <p:nvPr/>
        </p:nvCxnSpPr>
        <p:spPr>
          <a:xfrm>
            <a:off x="6211232" y="1672047"/>
            <a:ext cx="0" cy="1460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050A0B-C40B-4ACA-807C-C0ADB2190FB9}"/>
              </a:ext>
            </a:extLst>
          </p:cNvPr>
          <p:cNvCxnSpPr>
            <a:cxnSpLocks/>
          </p:cNvCxnSpPr>
          <p:nvPr/>
        </p:nvCxnSpPr>
        <p:spPr>
          <a:xfrm>
            <a:off x="6216090" y="1676400"/>
            <a:ext cx="1654735" cy="14557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0C0C52-9A1D-4C93-8A71-543BDD1D30FC}"/>
              </a:ext>
            </a:extLst>
          </p:cNvPr>
          <p:cNvCxnSpPr/>
          <p:nvPr/>
        </p:nvCxnSpPr>
        <p:spPr>
          <a:xfrm>
            <a:off x="6211232" y="1672047"/>
            <a:ext cx="3330701" cy="146009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C5851E-AEEA-477D-93F4-3718CC2A9465}"/>
              </a:ext>
            </a:extLst>
          </p:cNvPr>
          <p:cNvCxnSpPr/>
          <p:nvPr/>
        </p:nvCxnSpPr>
        <p:spPr>
          <a:xfrm>
            <a:off x="6227201" y="1672047"/>
            <a:ext cx="4948799" cy="146009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4FF3C0-2FAE-4963-8029-5BCFE4F42F0B}"/>
              </a:ext>
            </a:extLst>
          </p:cNvPr>
          <p:cNvCxnSpPr/>
          <p:nvPr/>
        </p:nvCxnSpPr>
        <p:spPr>
          <a:xfrm>
            <a:off x="6211232" y="1672047"/>
            <a:ext cx="5665215" cy="124048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58CF7E-DFB0-41EA-99B1-92C48599CC38}"/>
              </a:ext>
            </a:extLst>
          </p:cNvPr>
          <p:cNvCxnSpPr/>
          <p:nvPr/>
        </p:nvCxnSpPr>
        <p:spPr>
          <a:xfrm>
            <a:off x="6214408" y="1672047"/>
            <a:ext cx="5662039" cy="9907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75BDE5-424D-4058-9AFB-F9C620E011BE}"/>
              </a:ext>
            </a:extLst>
          </p:cNvPr>
          <p:cNvCxnSpPr>
            <a:endCxn id="10" idx="3"/>
          </p:cNvCxnSpPr>
          <p:nvPr/>
        </p:nvCxnSpPr>
        <p:spPr>
          <a:xfrm>
            <a:off x="6208057" y="1672047"/>
            <a:ext cx="5662210" cy="82138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539CE0-5378-4678-8E20-DE27936739DC}"/>
              </a:ext>
            </a:extLst>
          </p:cNvPr>
          <p:cNvCxnSpPr>
            <a:endCxn id="10" idx="3"/>
          </p:cNvCxnSpPr>
          <p:nvPr/>
        </p:nvCxnSpPr>
        <p:spPr>
          <a:xfrm>
            <a:off x="6211231" y="1672047"/>
            <a:ext cx="5654802" cy="7113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86915C-DC32-4535-8A03-9E8CB3E852B5}"/>
              </a:ext>
            </a:extLst>
          </p:cNvPr>
          <p:cNvCxnSpPr/>
          <p:nvPr/>
        </p:nvCxnSpPr>
        <p:spPr>
          <a:xfrm>
            <a:off x="6211231" y="1661583"/>
            <a:ext cx="5647213" cy="6307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4FF37A-1DEA-451F-9291-04F7EB0398BA}"/>
              </a:ext>
            </a:extLst>
          </p:cNvPr>
          <p:cNvCxnSpPr/>
          <p:nvPr/>
        </p:nvCxnSpPr>
        <p:spPr>
          <a:xfrm>
            <a:off x="6208057" y="1701800"/>
            <a:ext cx="5650387" cy="5207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6EAFBB-3CFD-4CD6-A28E-10E85E279E2D}"/>
              </a:ext>
            </a:extLst>
          </p:cNvPr>
          <p:cNvCxnSpPr>
            <a:cxnSpLocks/>
          </p:cNvCxnSpPr>
          <p:nvPr/>
        </p:nvCxnSpPr>
        <p:spPr>
          <a:xfrm flipH="1">
            <a:off x="4558049" y="1680896"/>
            <a:ext cx="1642037" cy="14557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58C607-776A-4343-9BD3-EED399A04691}"/>
              </a:ext>
            </a:extLst>
          </p:cNvPr>
          <p:cNvCxnSpPr/>
          <p:nvPr/>
        </p:nvCxnSpPr>
        <p:spPr>
          <a:xfrm flipH="1">
            <a:off x="2899764" y="1676543"/>
            <a:ext cx="3305142" cy="146009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5CA0A9-EBC2-4F7D-9C3A-73AFACA51D99}"/>
              </a:ext>
            </a:extLst>
          </p:cNvPr>
          <p:cNvCxnSpPr/>
          <p:nvPr/>
        </p:nvCxnSpPr>
        <p:spPr>
          <a:xfrm flipH="1">
            <a:off x="1278237" y="1676543"/>
            <a:ext cx="4910823" cy="146009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7519D1-F93D-4FF6-BCF3-EA01C45D0E2F}"/>
              </a:ext>
            </a:extLst>
          </p:cNvPr>
          <p:cNvCxnSpPr/>
          <p:nvPr/>
        </p:nvCxnSpPr>
        <p:spPr>
          <a:xfrm flipH="1">
            <a:off x="583165" y="1676543"/>
            <a:ext cx="5621741" cy="1240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09A89D-7D81-4870-A54F-44C85221EA3A}"/>
              </a:ext>
            </a:extLst>
          </p:cNvPr>
          <p:cNvCxnSpPr/>
          <p:nvPr/>
        </p:nvCxnSpPr>
        <p:spPr>
          <a:xfrm flipH="1">
            <a:off x="583165" y="1676543"/>
            <a:ext cx="5618590" cy="9907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DCF207-5D7E-465C-A6F4-921C6ED7211D}"/>
              </a:ext>
            </a:extLst>
          </p:cNvPr>
          <p:cNvCxnSpPr/>
          <p:nvPr/>
        </p:nvCxnSpPr>
        <p:spPr>
          <a:xfrm flipH="1">
            <a:off x="589298" y="1676543"/>
            <a:ext cx="5618759" cy="8213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5A52F0-712D-4B10-A3CF-E0F57CD4D82A}"/>
              </a:ext>
            </a:extLst>
          </p:cNvPr>
          <p:cNvCxnSpPr/>
          <p:nvPr/>
        </p:nvCxnSpPr>
        <p:spPr>
          <a:xfrm flipH="1">
            <a:off x="593499" y="1676543"/>
            <a:ext cx="5611408" cy="7113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7D7CFE-2518-4AB9-9831-FACE8D18AB62}"/>
              </a:ext>
            </a:extLst>
          </p:cNvPr>
          <p:cNvCxnSpPr/>
          <p:nvPr/>
        </p:nvCxnSpPr>
        <p:spPr>
          <a:xfrm flipH="1">
            <a:off x="601030" y="1666079"/>
            <a:ext cx="5603878" cy="6307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814922-D6E4-47A7-9AF9-6EEFDDA714A6}"/>
              </a:ext>
            </a:extLst>
          </p:cNvPr>
          <p:cNvCxnSpPr/>
          <p:nvPr/>
        </p:nvCxnSpPr>
        <p:spPr>
          <a:xfrm flipH="1">
            <a:off x="601030" y="1706296"/>
            <a:ext cx="5607027" cy="5207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7BA35C9-ECCF-431C-9114-99FF85118B0C}"/>
              </a:ext>
            </a:extLst>
          </p:cNvPr>
          <p:cNvSpPr/>
          <p:nvPr/>
        </p:nvSpPr>
        <p:spPr>
          <a:xfrm>
            <a:off x="5283200" y="1319246"/>
            <a:ext cx="2180841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C77A00-E973-4DA8-BEA4-9E7ED695B2BF}"/>
              </a:ext>
            </a:extLst>
          </p:cNvPr>
          <p:cNvSpPr/>
          <p:nvPr/>
        </p:nvSpPr>
        <p:spPr>
          <a:xfrm>
            <a:off x="303796" y="2047393"/>
            <a:ext cx="11888203" cy="568576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55EE93-F26B-4991-8E7F-1E0E30D01688}"/>
              </a:ext>
            </a:extLst>
          </p:cNvPr>
          <p:cNvSpPr/>
          <p:nvPr/>
        </p:nvSpPr>
        <p:spPr>
          <a:xfrm>
            <a:off x="2334091" y="1319246"/>
            <a:ext cx="1541514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E6C261-BA6C-4979-9AC0-878F99FD6699}"/>
              </a:ext>
            </a:extLst>
          </p:cNvPr>
          <p:cNvSpPr/>
          <p:nvPr/>
        </p:nvSpPr>
        <p:spPr>
          <a:xfrm>
            <a:off x="1480278" y="1319246"/>
            <a:ext cx="272322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AF5D40-288A-47AC-A344-F895C21F62DB}"/>
              </a:ext>
            </a:extLst>
          </p:cNvPr>
          <p:cNvSpPr/>
          <p:nvPr/>
        </p:nvSpPr>
        <p:spPr>
          <a:xfrm>
            <a:off x="4742597" y="1319246"/>
            <a:ext cx="272322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F09F4F-7DCE-4987-8A6E-E9FF78A7CF45}"/>
              </a:ext>
            </a:extLst>
          </p:cNvPr>
          <p:cNvSpPr/>
          <p:nvPr/>
        </p:nvSpPr>
        <p:spPr>
          <a:xfrm>
            <a:off x="8835973" y="1319246"/>
            <a:ext cx="1541514" cy="297687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82ED8-3E38-4F90-8470-178A9C1EA5DE}"/>
              </a:ext>
            </a:extLst>
          </p:cNvPr>
          <p:cNvSpPr/>
          <p:nvPr/>
        </p:nvSpPr>
        <p:spPr>
          <a:xfrm>
            <a:off x="6155455" y="256593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30885E-D58D-4260-ADA1-0E615EDEDDB5}"/>
              </a:ext>
            </a:extLst>
          </p:cNvPr>
          <p:cNvSpPr/>
          <p:nvPr/>
        </p:nvSpPr>
        <p:spPr>
          <a:xfrm>
            <a:off x="5215173" y="2571161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C4C07B-434D-4EEB-9069-94C50565E36D}"/>
              </a:ext>
            </a:extLst>
          </p:cNvPr>
          <p:cNvSpPr/>
          <p:nvPr/>
        </p:nvSpPr>
        <p:spPr>
          <a:xfrm>
            <a:off x="7213247" y="256593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398945-4851-4689-A070-41EA623A2195}"/>
              </a:ext>
            </a:extLst>
          </p:cNvPr>
          <p:cNvSpPr/>
          <p:nvPr/>
        </p:nvSpPr>
        <p:spPr>
          <a:xfrm>
            <a:off x="4661868" y="224834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41B091E-EF9F-4D6C-ABF6-6D61E011DAC6}"/>
              </a:ext>
            </a:extLst>
          </p:cNvPr>
          <p:cNvSpPr/>
          <p:nvPr/>
        </p:nvSpPr>
        <p:spPr>
          <a:xfrm>
            <a:off x="4944035" y="216231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63142A-DE45-4349-8FFE-3617ED7D9203}"/>
              </a:ext>
            </a:extLst>
          </p:cNvPr>
          <p:cNvSpPr/>
          <p:nvPr/>
        </p:nvSpPr>
        <p:spPr>
          <a:xfrm>
            <a:off x="4675359" y="205169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9C1A5A-A35F-437A-8EE7-791AE3635923}"/>
              </a:ext>
            </a:extLst>
          </p:cNvPr>
          <p:cNvSpPr/>
          <p:nvPr/>
        </p:nvSpPr>
        <p:spPr>
          <a:xfrm>
            <a:off x="4925922" y="2540454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7F75044-3F83-4937-B3C2-78489983BB9D}"/>
              </a:ext>
            </a:extLst>
          </p:cNvPr>
          <p:cNvSpPr/>
          <p:nvPr/>
        </p:nvSpPr>
        <p:spPr>
          <a:xfrm>
            <a:off x="2935323" y="255554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CE0A85-B00B-4C8E-AE95-5FF8688957D2}"/>
              </a:ext>
            </a:extLst>
          </p:cNvPr>
          <p:cNvSpPr/>
          <p:nvPr/>
        </p:nvSpPr>
        <p:spPr>
          <a:xfrm>
            <a:off x="3799921" y="2571160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893FA45-D38F-4810-8895-7091998AEB35}"/>
              </a:ext>
            </a:extLst>
          </p:cNvPr>
          <p:cNvSpPr/>
          <p:nvPr/>
        </p:nvSpPr>
        <p:spPr>
          <a:xfrm>
            <a:off x="3784240" y="2342378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2B20E4D-A667-4A39-A539-C4865FC948BA}"/>
              </a:ext>
            </a:extLst>
          </p:cNvPr>
          <p:cNvSpPr/>
          <p:nvPr/>
        </p:nvSpPr>
        <p:spPr>
          <a:xfrm>
            <a:off x="2287854" y="247434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368C030-212A-443B-8329-7CC92A9E500A}"/>
              </a:ext>
            </a:extLst>
          </p:cNvPr>
          <p:cNvSpPr/>
          <p:nvPr/>
        </p:nvSpPr>
        <p:spPr>
          <a:xfrm>
            <a:off x="1396214" y="241834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6FBE36-8EFE-4D79-8DAB-9B0607FC5DA9}"/>
              </a:ext>
            </a:extLst>
          </p:cNvPr>
          <p:cNvSpPr/>
          <p:nvPr/>
        </p:nvSpPr>
        <p:spPr>
          <a:xfrm>
            <a:off x="1710957" y="241834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5BA541-377A-4674-8D16-C12B88A8DE46}"/>
              </a:ext>
            </a:extLst>
          </p:cNvPr>
          <p:cNvSpPr/>
          <p:nvPr/>
        </p:nvSpPr>
        <p:spPr>
          <a:xfrm>
            <a:off x="1434850" y="228098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2564FC0-DF24-4E02-B6BD-65B8D9D39ED7}"/>
              </a:ext>
            </a:extLst>
          </p:cNvPr>
          <p:cNvSpPr/>
          <p:nvPr/>
        </p:nvSpPr>
        <p:spPr>
          <a:xfrm>
            <a:off x="1671495" y="254045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D029ADB-8E4A-4D67-B3E9-1040D63BD81D}"/>
              </a:ext>
            </a:extLst>
          </p:cNvPr>
          <p:cNvSpPr/>
          <p:nvPr/>
        </p:nvSpPr>
        <p:spPr>
          <a:xfrm>
            <a:off x="8747473" y="2550751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F3FA1D-643E-4DB5-A5A0-E4942755679C}"/>
              </a:ext>
            </a:extLst>
          </p:cNvPr>
          <p:cNvSpPr/>
          <p:nvPr/>
        </p:nvSpPr>
        <p:spPr>
          <a:xfrm>
            <a:off x="9333837" y="2540453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B2197B0-618B-4CCB-BAFA-C12626AC01EA}"/>
              </a:ext>
            </a:extLst>
          </p:cNvPr>
          <p:cNvSpPr/>
          <p:nvPr/>
        </p:nvSpPr>
        <p:spPr>
          <a:xfrm>
            <a:off x="8727972" y="2367516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6BA346-AEFD-4FFF-8BA8-425FEB9B7A28}"/>
              </a:ext>
            </a:extLst>
          </p:cNvPr>
          <p:cNvSpPr/>
          <p:nvPr/>
        </p:nvSpPr>
        <p:spPr>
          <a:xfrm>
            <a:off x="10277565" y="2504619"/>
            <a:ext cx="141769" cy="141769"/>
          </a:xfrm>
          <a:prstGeom prst="ellipse">
            <a:avLst/>
          </a:prstGeom>
          <a:solidFill>
            <a:srgbClr val="FFFF00">
              <a:alpha val="50196"/>
            </a:srgb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80BA5C-6042-4C20-8B74-C5C88D710EBF}"/>
              </a:ext>
            </a:extLst>
          </p:cNvPr>
          <p:cNvGrpSpPr/>
          <p:nvPr/>
        </p:nvGrpSpPr>
        <p:grpSpPr>
          <a:xfrm>
            <a:off x="579989" y="1661583"/>
            <a:ext cx="11296458" cy="1479549"/>
            <a:chOff x="579989" y="1661584"/>
            <a:chExt cx="8983651" cy="11766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E26121-8D86-493B-9114-1DD38B5C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79989" y="1661584"/>
              <a:ext cx="4491017" cy="117663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657C9B-0204-4B06-BEE6-1B2FFDBC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8306" y="1661584"/>
              <a:ext cx="4505334" cy="117663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38D336-D019-415E-9C9B-1C24EACFF5CC}"/>
              </a:ext>
            </a:extLst>
          </p:cNvPr>
          <p:cNvCxnSpPr/>
          <p:nvPr/>
        </p:nvCxnSpPr>
        <p:spPr>
          <a:xfrm>
            <a:off x="6211232" y="1672047"/>
            <a:ext cx="0" cy="1460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050A0B-C40B-4ACA-807C-C0ADB2190FB9}"/>
              </a:ext>
            </a:extLst>
          </p:cNvPr>
          <p:cNvCxnSpPr>
            <a:cxnSpLocks/>
          </p:cNvCxnSpPr>
          <p:nvPr/>
        </p:nvCxnSpPr>
        <p:spPr>
          <a:xfrm>
            <a:off x="6216090" y="1676400"/>
            <a:ext cx="1654735" cy="14557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0C0C52-9A1D-4C93-8A71-543BDD1D30FC}"/>
              </a:ext>
            </a:extLst>
          </p:cNvPr>
          <p:cNvCxnSpPr/>
          <p:nvPr/>
        </p:nvCxnSpPr>
        <p:spPr>
          <a:xfrm>
            <a:off x="6211232" y="1672047"/>
            <a:ext cx="3330701" cy="146009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C5851E-AEEA-477D-93F4-3718CC2A9465}"/>
              </a:ext>
            </a:extLst>
          </p:cNvPr>
          <p:cNvCxnSpPr/>
          <p:nvPr/>
        </p:nvCxnSpPr>
        <p:spPr>
          <a:xfrm>
            <a:off x="6227201" y="1672047"/>
            <a:ext cx="4948799" cy="146009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4FF3C0-2FAE-4963-8029-5BCFE4F42F0B}"/>
              </a:ext>
            </a:extLst>
          </p:cNvPr>
          <p:cNvCxnSpPr/>
          <p:nvPr/>
        </p:nvCxnSpPr>
        <p:spPr>
          <a:xfrm>
            <a:off x="6211232" y="1672047"/>
            <a:ext cx="5665215" cy="124048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58CF7E-DFB0-41EA-99B1-92C48599CC38}"/>
              </a:ext>
            </a:extLst>
          </p:cNvPr>
          <p:cNvCxnSpPr/>
          <p:nvPr/>
        </p:nvCxnSpPr>
        <p:spPr>
          <a:xfrm>
            <a:off x="6214408" y="1672047"/>
            <a:ext cx="5662039" cy="9907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75BDE5-424D-4058-9AFB-F9C620E011BE}"/>
              </a:ext>
            </a:extLst>
          </p:cNvPr>
          <p:cNvCxnSpPr>
            <a:endCxn id="10" idx="3"/>
          </p:cNvCxnSpPr>
          <p:nvPr/>
        </p:nvCxnSpPr>
        <p:spPr>
          <a:xfrm>
            <a:off x="6208057" y="1672047"/>
            <a:ext cx="5662210" cy="82138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539CE0-5378-4678-8E20-DE27936739DC}"/>
              </a:ext>
            </a:extLst>
          </p:cNvPr>
          <p:cNvCxnSpPr>
            <a:endCxn id="10" idx="3"/>
          </p:cNvCxnSpPr>
          <p:nvPr/>
        </p:nvCxnSpPr>
        <p:spPr>
          <a:xfrm>
            <a:off x="6211231" y="1672047"/>
            <a:ext cx="5654802" cy="71132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86915C-DC32-4535-8A03-9E8CB3E852B5}"/>
              </a:ext>
            </a:extLst>
          </p:cNvPr>
          <p:cNvCxnSpPr/>
          <p:nvPr/>
        </p:nvCxnSpPr>
        <p:spPr>
          <a:xfrm>
            <a:off x="6211231" y="1661583"/>
            <a:ext cx="5647213" cy="6307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4FF37A-1DEA-451F-9291-04F7EB0398BA}"/>
              </a:ext>
            </a:extLst>
          </p:cNvPr>
          <p:cNvCxnSpPr/>
          <p:nvPr/>
        </p:nvCxnSpPr>
        <p:spPr>
          <a:xfrm>
            <a:off x="6208057" y="1701800"/>
            <a:ext cx="5650387" cy="5207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6EAFBB-3CFD-4CD6-A28E-10E85E279E2D}"/>
              </a:ext>
            </a:extLst>
          </p:cNvPr>
          <p:cNvCxnSpPr>
            <a:cxnSpLocks/>
          </p:cNvCxnSpPr>
          <p:nvPr/>
        </p:nvCxnSpPr>
        <p:spPr>
          <a:xfrm flipH="1">
            <a:off x="4558049" y="1680896"/>
            <a:ext cx="1642037" cy="14557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58C607-776A-4343-9BD3-EED399A04691}"/>
              </a:ext>
            </a:extLst>
          </p:cNvPr>
          <p:cNvCxnSpPr/>
          <p:nvPr/>
        </p:nvCxnSpPr>
        <p:spPr>
          <a:xfrm flipH="1">
            <a:off x="2899764" y="1676543"/>
            <a:ext cx="3305142" cy="146009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5CA0A9-EBC2-4F7D-9C3A-73AFACA51D99}"/>
              </a:ext>
            </a:extLst>
          </p:cNvPr>
          <p:cNvCxnSpPr/>
          <p:nvPr/>
        </p:nvCxnSpPr>
        <p:spPr>
          <a:xfrm flipH="1">
            <a:off x="1278237" y="1676543"/>
            <a:ext cx="4910823" cy="146009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7519D1-F93D-4FF6-BCF3-EA01C45D0E2F}"/>
              </a:ext>
            </a:extLst>
          </p:cNvPr>
          <p:cNvCxnSpPr/>
          <p:nvPr/>
        </p:nvCxnSpPr>
        <p:spPr>
          <a:xfrm flipH="1">
            <a:off x="583165" y="1676543"/>
            <a:ext cx="5621741" cy="1240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09A89D-7D81-4870-A54F-44C85221EA3A}"/>
              </a:ext>
            </a:extLst>
          </p:cNvPr>
          <p:cNvCxnSpPr/>
          <p:nvPr/>
        </p:nvCxnSpPr>
        <p:spPr>
          <a:xfrm flipH="1">
            <a:off x="583165" y="1676543"/>
            <a:ext cx="5618590" cy="9907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DCF207-5D7E-465C-A6F4-921C6ED7211D}"/>
              </a:ext>
            </a:extLst>
          </p:cNvPr>
          <p:cNvCxnSpPr/>
          <p:nvPr/>
        </p:nvCxnSpPr>
        <p:spPr>
          <a:xfrm flipH="1">
            <a:off x="589298" y="1676543"/>
            <a:ext cx="5618759" cy="8213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5A52F0-712D-4B10-A3CF-E0F57CD4D82A}"/>
              </a:ext>
            </a:extLst>
          </p:cNvPr>
          <p:cNvCxnSpPr/>
          <p:nvPr/>
        </p:nvCxnSpPr>
        <p:spPr>
          <a:xfrm flipH="1">
            <a:off x="593499" y="1676543"/>
            <a:ext cx="5611408" cy="7113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7D7CFE-2518-4AB9-9831-FACE8D18AB62}"/>
              </a:ext>
            </a:extLst>
          </p:cNvPr>
          <p:cNvCxnSpPr/>
          <p:nvPr/>
        </p:nvCxnSpPr>
        <p:spPr>
          <a:xfrm flipH="1">
            <a:off x="601030" y="1666079"/>
            <a:ext cx="5603878" cy="63070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814922-D6E4-47A7-9AF9-6EEFDDA714A6}"/>
              </a:ext>
            </a:extLst>
          </p:cNvPr>
          <p:cNvCxnSpPr/>
          <p:nvPr/>
        </p:nvCxnSpPr>
        <p:spPr>
          <a:xfrm flipH="1">
            <a:off x="601030" y="1706296"/>
            <a:ext cx="5607027" cy="5207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7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24" y="3421388"/>
          <a:ext cx="10515552" cy="1159812"/>
        </p:xfrm>
        <a:graphic>
          <a:graphicData uri="http://schemas.openxmlformats.org/drawingml/2006/table">
            <a:tbl>
              <a:tblPr/>
              <a:tblGrid>
                <a:gridCol w="109537">
                  <a:extLst>
                    <a:ext uri="{9D8B030D-6E8A-4147-A177-3AD203B41FA5}">
                      <a16:colId xmlns:a16="http://schemas.microsoft.com/office/drawing/2014/main" val="218674204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739510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03073840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75974272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119867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181060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8960954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3278370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344075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3127162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767060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312717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7446439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909286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5501180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7520761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445111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53261665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298613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6239940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051774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5331896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3855979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90247878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504104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5130389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42089927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61569522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1974816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4802580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9272989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10368168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1933048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1796637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6303355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1094946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64379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00800749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0228596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8572134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3007987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23721844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289463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93304317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5045682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7259815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37958148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4595317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2342163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2648403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19158785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8293863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9842008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7765610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2761961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45960586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5933057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8362593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80158855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8934323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403426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3514581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35942155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9342488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0748081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5469911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40083886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97186973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77543729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4945622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9798529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66144281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4984311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09773748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43702743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6787433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314676834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66366438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488056296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6128161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76189539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77846100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0520791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57076230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83347835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30154183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2716007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14834828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4129088467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54747645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83206525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219055395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934176142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1597832751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842802493"/>
                    </a:ext>
                  </a:extLst>
                </a:gridCol>
                <a:gridCol w="109537">
                  <a:extLst>
                    <a:ext uri="{9D8B030D-6E8A-4147-A177-3AD203B41FA5}">
                      <a16:colId xmlns:a16="http://schemas.microsoft.com/office/drawing/2014/main" val="3172702827"/>
                    </a:ext>
                  </a:extLst>
                </a:gridCol>
              </a:tblGrid>
              <a:tr h="9665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3" marR="4833" marT="48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659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956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062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3220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5679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87382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3054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86747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5223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38224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94041"/>
                  </a:ext>
                </a:extLst>
              </a:tr>
              <a:tr h="9665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3" marR="4833" marT="48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7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1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1963</Words>
  <Application>Microsoft Office PowerPoint</Application>
  <PresentationFormat>Widescreen</PresentationFormat>
  <Paragraphs>1959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</dc:creator>
  <cp:lastModifiedBy>Avery Khoo</cp:lastModifiedBy>
  <cp:revision>50</cp:revision>
  <dcterms:created xsi:type="dcterms:W3CDTF">2020-08-11T03:34:42Z</dcterms:created>
  <dcterms:modified xsi:type="dcterms:W3CDTF">2020-08-11T16:37:27Z</dcterms:modified>
</cp:coreProperties>
</file>