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474-425C-44A1-B848-4F89338E2595}" type="datetimeFigureOut">
              <a:rPr lang="en-US" smtClean="0"/>
              <a:t>2021-01-04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905-D288-4889-A675-8BC88054C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474-425C-44A1-B848-4F89338E2595}" type="datetimeFigureOut">
              <a:rPr lang="en-US" smtClean="0"/>
              <a:t>2021-01-04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905-D288-4889-A675-8BC88054C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474-425C-44A1-B848-4F89338E2595}" type="datetimeFigureOut">
              <a:rPr lang="en-US" smtClean="0"/>
              <a:t>2021-01-04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905-D288-4889-A675-8BC88054C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474-425C-44A1-B848-4F89338E2595}" type="datetimeFigureOut">
              <a:rPr lang="en-US" smtClean="0"/>
              <a:t>2021-01-04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905-D288-4889-A675-8BC88054C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3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474-425C-44A1-B848-4F89338E2595}" type="datetimeFigureOut">
              <a:rPr lang="en-US" smtClean="0"/>
              <a:t>2021-01-04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905-D288-4889-A675-8BC88054C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474-425C-44A1-B848-4F89338E2595}" type="datetimeFigureOut">
              <a:rPr lang="en-US" smtClean="0"/>
              <a:t>2021-01-04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905-D288-4889-A675-8BC88054C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2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474-425C-44A1-B848-4F89338E2595}" type="datetimeFigureOut">
              <a:rPr lang="en-US" smtClean="0"/>
              <a:t>2021-01-04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905-D288-4889-A675-8BC88054C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8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474-425C-44A1-B848-4F89338E2595}" type="datetimeFigureOut">
              <a:rPr lang="en-US" smtClean="0"/>
              <a:t>2021-01-04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905-D288-4889-A675-8BC88054C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474-425C-44A1-B848-4F89338E2595}" type="datetimeFigureOut">
              <a:rPr lang="en-US" smtClean="0"/>
              <a:t>2021-01-04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905-D288-4889-A675-8BC88054C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7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474-425C-44A1-B848-4F89338E2595}" type="datetimeFigureOut">
              <a:rPr lang="en-US" smtClean="0"/>
              <a:t>2021-01-04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905-D288-4889-A675-8BC88054C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7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1474-425C-44A1-B848-4F89338E2595}" type="datetimeFigureOut">
              <a:rPr lang="en-US" smtClean="0"/>
              <a:t>2021-01-04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905-D288-4889-A675-8BC88054C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8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61474-425C-44A1-B848-4F89338E2595}" type="datetimeFigureOut">
              <a:rPr lang="en-US" smtClean="0"/>
              <a:t>2021-01-04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F9905-D288-4889-A675-8BC88054C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7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Temporal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1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events per hour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114" y="1825625"/>
            <a:ext cx="4155772" cy="4351338"/>
          </a:xfrm>
        </p:spPr>
      </p:pic>
    </p:spTree>
    <p:extLst>
      <p:ext uri="{BB962C8B-B14F-4D97-AF65-F5344CB8AC3E}">
        <p14:creationId xmlns:p14="http://schemas.microsoft.com/office/powerpoint/2010/main" val="403648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events per day-of-week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504" y="1825625"/>
            <a:ext cx="4112992" cy="4351338"/>
          </a:xfrm>
        </p:spPr>
      </p:pic>
    </p:spTree>
    <p:extLst>
      <p:ext uri="{BB962C8B-B14F-4D97-AF65-F5344CB8AC3E}">
        <p14:creationId xmlns:p14="http://schemas.microsoft.com/office/powerpoint/2010/main" val="347908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events per day-of-week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504" y="1825625"/>
            <a:ext cx="4112992" cy="4351338"/>
          </a:xfrm>
        </p:spPr>
      </p:pic>
    </p:spTree>
    <p:extLst>
      <p:ext uri="{BB962C8B-B14F-4D97-AF65-F5344CB8AC3E}">
        <p14:creationId xmlns:p14="http://schemas.microsoft.com/office/powerpoint/2010/main" val="304703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events per hour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15" y="1825625"/>
            <a:ext cx="8801569" cy="4351338"/>
          </a:xfrm>
        </p:spPr>
      </p:pic>
    </p:spTree>
    <p:extLst>
      <p:ext uri="{BB962C8B-B14F-4D97-AF65-F5344CB8AC3E}">
        <p14:creationId xmlns:p14="http://schemas.microsoft.com/office/powerpoint/2010/main" val="272865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events per day-of-week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15" y="1825625"/>
            <a:ext cx="8801569" cy="4351338"/>
          </a:xfrm>
        </p:spPr>
      </p:pic>
    </p:spTree>
    <p:extLst>
      <p:ext uri="{BB962C8B-B14F-4D97-AF65-F5344CB8AC3E}">
        <p14:creationId xmlns:p14="http://schemas.microsoft.com/office/powerpoint/2010/main" val="246531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events over a month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62" y="1825625"/>
            <a:ext cx="6246276" cy="4351338"/>
          </a:xfrm>
        </p:spPr>
      </p:pic>
    </p:spTree>
    <p:extLst>
      <p:ext uri="{BB962C8B-B14F-4D97-AF65-F5344CB8AC3E}">
        <p14:creationId xmlns:p14="http://schemas.microsoft.com/office/powerpoint/2010/main" val="392072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unlikely (anomalous) events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8574027" cy="4351338"/>
          </a:xfrm>
        </p:spPr>
      </p:pic>
      <p:sp>
        <p:nvSpPr>
          <p:cNvPr id="5" name="Rectangle 4"/>
          <p:cNvSpPr/>
          <p:nvPr/>
        </p:nvSpPr>
        <p:spPr>
          <a:xfrm>
            <a:off x="9762308" y="1825625"/>
            <a:ext cx="135253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u="sng" dirty="0" smtClean="0"/>
              <a:t>Unlikely events:</a:t>
            </a:r>
          </a:p>
          <a:p>
            <a:r>
              <a:rPr lang="en-US" sz="1050" dirty="0" smtClean="0"/>
              <a:t>2020-06-01 04:01:02</a:t>
            </a:r>
          </a:p>
          <a:p>
            <a:r>
              <a:rPr lang="en-US" sz="1050" dirty="0" smtClean="0"/>
              <a:t>2020-06-05 10:05:44</a:t>
            </a:r>
          </a:p>
          <a:p>
            <a:r>
              <a:rPr lang="en-US" sz="1050" dirty="0" smtClean="0"/>
              <a:t>2020-06-08 08:22:21</a:t>
            </a:r>
          </a:p>
          <a:p>
            <a:r>
              <a:rPr lang="en-US" sz="1050" dirty="0" smtClean="0"/>
              <a:t>2020-06-08 10:00:04</a:t>
            </a:r>
          </a:p>
          <a:p>
            <a:r>
              <a:rPr lang="en-US" sz="1050" dirty="0" smtClean="0"/>
              <a:t>2020-06-08 12:06:05</a:t>
            </a:r>
          </a:p>
          <a:p>
            <a:r>
              <a:rPr lang="en-US" sz="1050" dirty="0" smtClean="0"/>
              <a:t>2020-06-08 12:39:18</a:t>
            </a:r>
          </a:p>
          <a:p>
            <a:r>
              <a:rPr lang="en-US" sz="1050" dirty="0" smtClean="0"/>
              <a:t>2020-06-09 12:34:15</a:t>
            </a:r>
          </a:p>
          <a:p>
            <a:r>
              <a:rPr lang="en-US" sz="1050" dirty="0" smtClean="0"/>
              <a:t>2020-06-11 02:47:58</a:t>
            </a:r>
          </a:p>
          <a:p>
            <a:r>
              <a:rPr lang="en-US" sz="1050" dirty="0" smtClean="0"/>
              <a:t>2020-06-11 12:19:49</a:t>
            </a:r>
          </a:p>
          <a:p>
            <a:r>
              <a:rPr lang="en-US" sz="1050" dirty="0" smtClean="0"/>
              <a:t>2020-06-12 16:42:32</a:t>
            </a:r>
          </a:p>
          <a:p>
            <a:r>
              <a:rPr lang="en-US" sz="1050" dirty="0" smtClean="0"/>
              <a:t>2020-06-25 18:07:18</a:t>
            </a:r>
          </a:p>
          <a:p>
            <a:r>
              <a:rPr lang="en-US" sz="1050" dirty="0" smtClean="0"/>
              <a:t>2020-07-12 03:07:51</a:t>
            </a:r>
          </a:p>
          <a:p>
            <a:r>
              <a:rPr lang="en-US" sz="1050" dirty="0" smtClean="0"/>
              <a:t>2020-07-14 04:35:44</a:t>
            </a:r>
          </a:p>
          <a:p>
            <a:r>
              <a:rPr lang="en-US" sz="1050" dirty="0" smtClean="0"/>
              <a:t>2020-07-15 16:57:23</a:t>
            </a:r>
          </a:p>
          <a:p>
            <a:r>
              <a:rPr lang="en-US" sz="1050" dirty="0" smtClean="0"/>
              <a:t>2020-07-24 01:59:08</a:t>
            </a:r>
          </a:p>
          <a:p>
            <a:r>
              <a:rPr lang="en-US" sz="1050" dirty="0" smtClean="0"/>
              <a:t>2020-07-24 02:46:08</a:t>
            </a:r>
          </a:p>
          <a:p>
            <a:r>
              <a:rPr lang="en-US" sz="1050" dirty="0" smtClean="0"/>
              <a:t>2020-08-03 02:48:35</a:t>
            </a:r>
          </a:p>
          <a:p>
            <a:r>
              <a:rPr lang="en-US" sz="1050" dirty="0" smtClean="0"/>
              <a:t>2020-08-04 15:01:51</a:t>
            </a:r>
          </a:p>
          <a:p>
            <a:r>
              <a:rPr lang="en-US" sz="1050" dirty="0" smtClean="0"/>
              <a:t>2020-08-07 12:16:23</a:t>
            </a:r>
          </a:p>
          <a:p>
            <a:r>
              <a:rPr lang="en-US" sz="1050" dirty="0" smtClean="0"/>
              <a:t>2020-08-26 13:00:17</a:t>
            </a:r>
          </a:p>
          <a:p>
            <a:r>
              <a:rPr lang="en-US" sz="1050" dirty="0" smtClean="0"/>
              <a:t>2020-08-26 18:07:45</a:t>
            </a:r>
          </a:p>
          <a:p>
            <a:r>
              <a:rPr lang="en-US" sz="1050" dirty="0" smtClean="0"/>
              <a:t>2020-08-26 19:22:36</a:t>
            </a:r>
          </a:p>
          <a:p>
            <a:r>
              <a:rPr lang="en-US" sz="1050" dirty="0" smtClean="0"/>
              <a:t>2020-09-05 02:49:29</a:t>
            </a:r>
          </a:p>
          <a:p>
            <a:r>
              <a:rPr lang="en-US" sz="1050" dirty="0" smtClean="0"/>
              <a:t>2020-09-16 02:03:23</a:t>
            </a:r>
          </a:p>
          <a:p>
            <a:r>
              <a:rPr lang="en-US" sz="1050" dirty="0" smtClean="0"/>
              <a:t>2020-09-20 02:07:04</a:t>
            </a:r>
          </a:p>
          <a:p>
            <a:r>
              <a:rPr lang="en-US" sz="1050" dirty="0" smtClean="0"/>
              <a:t>2020-09-22 02:54:00</a:t>
            </a:r>
          </a:p>
          <a:p>
            <a:r>
              <a:rPr lang="en-US" sz="1050" dirty="0" smtClean="0"/>
              <a:t>2020-09-23 11:32:01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9596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96</Words>
  <Application>Microsoft Office PowerPoint</Application>
  <PresentationFormat>Widescreen</PresentationFormat>
  <Paragraphs>36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Temporal patterns</vt:lpstr>
      <vt:lpstr>Plot of events per hour</vt:lpstr>
      <vt:lpstr>Plot of events per day-of-week</vt:lpstr>
      <vt:lpstr>Plot of events per day-of-week</vt:lpstr>
      <vt:lpstr>Histogram of events per hour</vt:lpstr>
      <vt:lpstr>Histogram of events per day-of-week</vt:lpstr>
      <vt:lpstr>Histogram of events over a month</vt:lpstr>
      <vt:lpstr>Finding unlikely (anomalous) events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IA-Intern</dc:creator>
  <cp:lastModifiedBy>IA-Intern</cp:lastModifiedBy>
  <cp:revision>10</cp:revision>
  <dcterms:created xsi:type="dcterms:W3CDTF">2021-01-04T06:45:35Z</dcterms:created>
  <dcterms:modified xsi:type="dcterms:W3CDTF">2021-01-04T07:58:45Z</dcterms:modified>
</cp:coreProperties>
</file>