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117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20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1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2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0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4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9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8BBFD-CC43-4D71-A833-A7A8B47A2469}" type="datetimeFigureOut">
              <a:rPr lang="en-US" smtClean="0"/>
              <a:t>10/8/2021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C108-093A-4DB8-8F46-772AB7B5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21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58400" y="-357188"/>
            <a:ext cx="11064240" cy="7543800"/>
          </a:xfrm>
          <a:prstGeom prst="rect">
            <a:avLst/>
          </a:prstGeom>
          <a:gradFill>
            <a:gsLst>
              <a:gs pos="0">
                <a:srgbClr val="00B0F0"/>
              </a:gs>
              <a:gs pos="76000">
                <a:srgbClr val="0070C0"/>
              </a:gs>
            </a:gsLst>
            <a:lin ang="5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Oval 1"/>
          <p:cNvSpPr/>
          <p:nvPr/>
        </p:nvSpPr>
        <p:spPr>
          <a:xfrm>
            <a:off x="2743200" y="1586345"/>
            <a:ext cx="3657600" cy="3657600"/>
          </a:xfrm>
          <a:prstGeom prst="ellipse">
            <a:avLst/>
          </a:prstGeom>
          <a:gradFill>
            <a:gsLst>
              <a:gs pos="0">
                <a:srgbClr val="FFF200"/>
              </a:gs>
              <a:gs pos="33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  <a:ln>
            <a:noFill/>
          </a:ln>
          <a:effectLst>
            <a:glow rad="1612900">
              <a:schemeClr val="accent6">
                <a:satMod val="175000"/>
                <a:alpha val="24000"/>
              </a:schemeClr>
            </a:glow>
            <a:softEdge rad="12700"/>
          </a:effectLst>
          <a:scene3d>
            <a:camera prst="isometricOffAxis1Left">
              <a:rot lat="0" lon="0" rev="0"/>
            </a:camera>
            <a:lightRig rig="flat" dir="t"/>
          </a:scene3d>
          <a:sp3d extrusionH="76200" contourW="12700" prstMaterial="dkEdge">
            <a:bevelT w="1905000" h="1905000"/>
            <a:bevelB w="1905000" h="1905000"/>
            <a:extrusionClr>
              <a:schemeClr val="tx2">
                <a:lumMod val="75000"/>
              </a:schemeClr>
            </a:extrusionClr>
            <a:contourClr>
              <a:schemeClr val="tx2">
                <a:lumMod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6553200" y="1579417"/>
            <a:ext cx="3657600" cy="36576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isometricOffAxis1Left">
              <a:rot lat="0" lon="0" rev="0"/>
            </a:camera>
            <a:lightRig rig="threePt" dir="t"/>
          </a:scene3d>
          <a:sp3d extrusionH="76200" contourW="12700" prstMaterial="matte">
            <a:bevelT w="1905000" h="1905000"/>
            <a:bevelB w="1905000" h="1905000"/>
            <a:extrusionClr>
              <a:schemeClr val="tx2">
                <a:lumMod val="75000"/>
              </a:schemeClr>
            </a:extrusionClr>
            <a:contourClr>
              <a:schemeClr val="bg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-1.25 0.00301 " pathEditMode="relative" rAng="0" ptsTypes="AA">
                                      <p:cBhvr>
                                        <p:cTn id="6" dur="59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0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animMotion origin="layout" path="M -3.33333E-6 0 L -1.50833 0 " pathEditMode="relative" rAng="0" ptsTypes="AA">
                                      <p:cBhvr>
                                        <p:cTn id="10" dur="59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Avesh Tanwar</dc:creator>
  <cp:lastModifiedBy>Mohammed Avesh Tanwar</cp:lastModifiedBy>
  <cp:revision>8</cp:revision>
  <dcterms:created xsi:type="dcterms:W3CDTF">2021-09-16T06:26:57Z</dcterms:created>
  <dcterms:modified xsi:type="dcterms:W3CDTF">2021-10-08T13:59:08Z</dcterms:modified>
</cp:coreProperties>
</file>