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581E-3C3F-47C9-9F94-9B6862FBBC4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9AC-A661-48E7-ABD8-CEB8733A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3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sndAc>
          <p:stSnd loop="1">
            <p:snd r:embed="rId1" name="wind.wav"/>
          </p:stSnd>
        </p:sndAc>
      </p:transition>
    </mc:Choice>
    <mc:Fallback xmlns="">
      <p:transition spd="slow" advClick="0" advTm="2000">
        <p:sndAc>
          <p:stSnd loop="1">
            <p:snd r:embed="rId3" name="wind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581E-3C3F-47C9-9F94-9B6862FBBC4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9AC-A661-48E7-ABD8-CEB8733A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sndAc>
          <p:stSnd loop="1">
            <p:snd r:embed="rId1" name="wind.wav"/>
          </p:stSnd>
        </p:sndAc>
      </p:transition>
    </mc:Choice>
    <mc:Fallback xmlns="">
      <p:transition spd="slow" advClick="0" advTm="2000">
        <p:sndAc>
          <p:stSnd loop="1">
            <p:snd r:embed="rId3" name="wind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581E-3C3F-47C9-9F94-9B6862FBBC4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9AC-A661-48E7-ABD8-CEB8733A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sndAc>
          <p:stSnd loop="1">
            <p:snd r:embed="rId1" name="wind.wav"/>
          </p:stSnd>
        </p:sndAc>
      </p:transition>
    </mc:Choice>
    <mc:Fallback xmlns="">
      <p:transition spd="slow" advClick="0" advTm="2000">
        <p:sndAc>
          <p:stSnd loop="1">
            <p:snd r:embed="rId3" name="wind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581E-3C3F-47C9-9F94-9B6862FBBC4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9AC-A661-48E7-ABD8-CEB8733A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8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sndAc>
          <p:stSnd loop="1">
            <p:snd r:embed="rId1" name="wind.wav"/>
          </p:stSnd>
        </p:sndAc>
      </p:transition>
    </mc:Choice>
    <mc:Fallback xmlns="">
      <p:transition spd="slow" advClick="0" advTm="2000">
        <p:sndAc>
          <p:stSnd loop="1">
            <p:snd r:embed="rId3" name="wind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581E-3C3F-47C9-9F94-9B6862FBBC4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9AC-A661-48E7-ABD8-CEB8733A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sndAc>
          <p:stSnd loop="1">
            <p:snd r:embed="rId1" name="wind.wav"/>
          </p:stSnd>
        </p:sndAc>
      </p:transition>
    </mc:Choice>
    <mc:Fallback xmlns="">
      <p:transition spd="slow" advClick="0" advTm="2000">
        <p:sndAc>
          <p:stSnd loop="1">
            <p:snd r:embed="rId3" name="wind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581E-3C3F-47C9-9F94-9B6862FBBC4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9AC-A661-48E7-ABD8-CEB8733A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4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sndAc>
          <p:stSnd loop="1">
            <p:snd r:embed="rId1" name="wind.wav"/>
          </p:stSnd>
        </p:sndAc>
      </p:transition>
    </mc:Choice>
    <mc:Fallback xmlns="">
      <p:transition spd="slow" advClick="0" advTm="2000">
        <p:sndAc>
          <p:stSnd loop="1">
            <p:snd r:embed="rId3" name="wind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581E-3C3F-47C9-9F94-9B6862FBBC4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9AC-A661-48E7-ABD8-CEB8733A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4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sndAc>
          <p:stSnd loop="1">
            <p:snd r:embed="rId1" name="wind.wav"/>
          </p:stSnd>
        </p:sndAc>
      </p:transition>
    </mc:Choice>
    <mc:Fallback xmlns="">
      <p:transition spd="slow" advClick="0" advTm="2000">
        <p:sndAc>
          <p:stSnd loop="1">
            <p:snd r:embed="rId3" name="wind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581E-3C3F-47C9-9F94-9B6862FBBC4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9AC-A661-48E7-ABD8-CEB8733A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5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sndAc>
          <p:stSnd loop="1">
            <p:snd r:embed="rId1" name="wind.wav"/>
          </p:stSnd>
        </p:sndAc>
      </p:transition>
    </mc:Choice>
    <mc:Fallback xmlns="">
      <p:transition spd="slow" advClick="0" advTm="2000">
        <p:sndAc>
          <p:stSnd loop="1">
            <p:snd r:embed="rId3" name="wind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581E-3C3F-47C9-9F94-9B6862FBBC4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9AC-A661-48E7-ABD8-CEB8733A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sndAc>
          <p:stSnd loop="1">
            <p:snd r:embed="rId1" name="wind.wav"/>
          </p:stSnd>
        </p:sndAc>
      </p:transition>
    </mc:Choice>
    <mc:Fallback xmlns="">
      <p:transition spd="slow" advClick="0" advTm="2000">
        <p:sndAc>
          <p:stSnd loop="1">
            <p:snd r:embed="rId3" name="wind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581E-3C3F-47C9-9F94-9B6862FBBC4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9AC-A661-48E7-ABD8-CEB8733A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sndAc>
          <p:stSnd loop="1">
            <p:snd r:embed="rId1" name="wind.wav"/>
          </p:stSnd>
        </p:sndAc>
      </p:transition>
    </mc:Choice>
    <mc:Fallback xmlns="">
      <p:transition spd="slow" advClick="0" advTm="2000">
        <p:sndAc>
          <p:stSnd loop="1">
            <p:snd r:embed="rId3" name="wind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581E-3C3F-47C9-9F94-9B6862FBBC4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9AC-A661-48E7-ABD8-CEB8733A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2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sndAc>
          <p:stSnd loop="1">
            <p:snd r:embed="rId1" name="wind.wav"/>
          </p:stSnd>
        </p:sndAc>
      </p:transition>
    </mc:Choice>
    <mc:Fallback xmlns="">
      <p:transition spd="slow" advClick="0" advTm="2000">
        <p:sndAc>
          <p:stSnd loop="1">
            <p:snd r:embed="rId3" name="wind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581E-3C3F-47C9-9F94-9B6862FBBC4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399AC-A661-48E7-ABD8-CEB8733A5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sndAc>
          <p:stSnd loop="1">
            <p:snd r:embed="rId13" name="wind.wav"/>
          </p:stSnd>
        </p:sndAc>
      </p:transition>
    </mc:Choice>
    <mc:Fallback xmlns="">
      <p:transition spd="slow" advClick="0" advTm="2000">
        <p:sndAc>
          <p:stSnd loop="1">
            <p:snd r:embed="rId14" name="wind.wav"/>
          </p:stSnd>
        </p:sndAc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audio" Target="../media/audio1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roup 347"/>
          <p:cNvGrpSpPr/>
          <p:nvPr/>
        </p:nvGrpSpPr>
        <p:grpSpPr>
          <a:xfrm>
            <a:off x="-1065756" y="-300748"/>
            <a:ext cx="7027496" cy="5939548"/>
            <a:chOff x="4371975" y="140494"/>
            <a:chExt cx="4765675" cy="4078288"/>
          </a:xfrm>
        </p:grpSpPr>
        <p:sp>
          <p:nvSpPr>
            <p:cNvPr id="349" name="AutoShape 4"/>
            <p:cNvSpPr>
              <a:spLocks noChangeAspect="1" noChangeArrowheads="1" noTextEdit="1"/>
            </p:cNvSpPr>
            <p:nvPr/>
          </p:nvSpPr>
          <p:spPr bwMode="auto">
            <a:xfrm>
              <a:off x="4371975" y="140494"/>
              <a:ext cx="4765675" cy="407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07"/>
            <p:cNvSpPr>
              <a:spLocks/>
            </p:cNvSpPr>
            <p:nvPr/>
          </p:nvSpPr>
          <p:spPr bwMode="auto">
            <a:xfrm>
              <a:off x="5768975" y="1604963"/>
              <a:ext cx="995363" cy="430213"/>
            </a:xfrm>
            <a:custGeom>
              <a:avLst/>
              <a:gdLst>
                <a:gd name="T0" fmla="*/ 298 w 627"/>
                <a:gd name="T1" fmla="*/ 0 h 271"/>
                <a:gd name="T2" fmla="*/ 255 w 627"/>
                <a:gd name="T3" fmla="*/ 52 h 271"/>
                <a:gd name="T4" fmla="*/ 236 w 627"/>
                <a:gd name="T5" fmla="*/ 75 h 271"/>
                <a:gd name="T6" fmla="*/ 213 w 627"/>
                <a:gd name="T7" fmla="*/ 78 h 271"/>
                <a:gd name="T8" fmla="*/ 198 w 627"/>
                <a:gd name="T9" fmla="*/ 78 h 271"/>
                <a:gd name="T10" fmla="*/ 186 w 627"/>
                <a:gd name="T11" fmla="*/ 43 h 271"/>
                <a:gd name="T12" fmla="*/ 152 w 627"/>
                <a:gd name="T13" fmla="*/ 35 h 271"/>
                <a:gd name="T14" fmla="*/ 75 w 627"/>
                <a:gd name="T15" fmla="*/ 57 h 271"/>
                <a:gd name="T16" fmla="*/ 0 w 627"/>
                <a:gd name="T17" fmla="*/ 117 h 271"/>
                <a:gd name="T18" fmla="*/ 0 w 627"/>
                <a:gd name="T19" fmla="*/ 206 h 271"/>
                <a:gd name="T20" fmla="*/ 89 w 627"/>
                <a:gd name="T21" fmla="*/ 250 h 271"/>
                <a:gd name="T22" fmla="*/ 220 w 627"/>
                <a:gd name="T23" fmla="*/ 233 h 271"/>
                <a:gd name="T24" fmla="*/ 381 w 627"/>
                <a:gd name="T25" fmla="*/ 248 h 271"/>
                <a:gd name="T26" fmla="*/ 481 w 627"/>
                <a:gd name="T27" fmla="*/ 270 h 271"/>
                <a:gd name="T28" fmla="*/ 627 w 627"/>
                <a:gd name="T29" fmla="*/ 271 h 271"/>
                <a:gd name="T30" fmla="*/ 611 w 627"/>
                <a:gd name="T31" fmla="*/ 189 h 271"/>
                <a:gd name="T32" fmla="*/ 517 w 627"/>
                <a:gd name="T33" fmla="*/ 174 h 271"/>
                <a:gd name="T34" fmla="*/ 520 w 627"/>
                <a:gd name="T35" fmla="*/ 132 h 271"/>
                <a:gd name="T36" fmla="*/ 418 w 627"/>
                <a:gd name="T37" fmla="*/ 112 h 271"/>
                <a:gd name="T38" fmla="*/ 402 w 627"/>
                <a:gd name="T39" fmla="*/ 46 h 271"/>
                <a:gd name="T40" fmla="*/ 362 w 627"/>
                <a:gd name="T41" fmla="*/ 48 h 271"/>
                <a:gd name="T42" fmla="*/ 298 w 627"/>
                <a:gd name="T43" fmla="*/ 0 h 271"/>
                <a:gd name="T44" fmla="*/ 298 w 627"/>
                <a:gd name="T4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7" h="271">
                  <a:moveTo>
                    <a:pt x="298" y="0"/>
                  </a:moveTo>
                  <a:lnTo>
                    <a:pt x="255" y="52"/>
                  </a:lnTo>
                  <a:lnTo>
                    <a:pt x="236" y="75"/>
                  </a:lnTo>
                  <a:lnTo>
                    <a:pt x="213" y="78"/>
                  </a:lnTo>
                  <a:lnTo>
                    <a:pt x="198" y="78"/>
                  </a:lnTo>
                  <a:lnTo>
                    <a:pt x="186" y="43"/>
                  </a:lnTo>
                  <a:lnTo>
                    <a:pt x="152" y="35"/>
                  </a:lnTo>
                  <a:lnTo>
                    <a:pt x="75" y="57"/>
                  </a:lnTo>
                  <a:lnTo>
                    <a:pt x="0" y="117"/>
                  </a:lnTo>
                  <a:lnTo>
                    <a:pt x="0" y="206"/>
                  </a:lnTo>
                  <a:lnTo>
                    <a:pt x="89" y="250"/>
                  </a:lnTo>
                  <a:lnTo>
                    <a:pt x="220" y="233"/>
                  </a:lnTo>
                  <a:lnTo>
                    <a:pt x="381" y="248"/>
                  </a:lnTo>
                  <a:lnTo>
                    <a:pt x="481" y="270"/>
                  </a:lnTo>
                  <a:lnTo>
                    <a:pt x="627" y="271"/>
                  </a:lnTo>
                  <a:lnTo>
                    <a:pt x="611" y="189"/>
                  </a:lnTo>
                  <a:lnTo>
                    <a:pt x="517" y="174"/>
                  </a:lnTo>
                  <a:lnTo>
                    <a:pt x="520" y="132"/>
                  </a:lnTo>
                  <a:lnTo>
                    <a:pt x="418" y="112"/>
                  </a:lnTo>
                  <a:lnTo>
                    <a:pt x="402" y="46"/>
                  </a:lnTo>
                  <a:lnTo>
                    <a:pt x="362" y="48"/>
                  </a:lnTo>
                  <a:lnTo>
                    <a:pt x="298" y="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8A96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08"/>
            <p:cNvSpPr>
              <a:spLocks/>
            </p:cNvSpPr>
            <p:nvPr/>
          </p:nvSpPr>
          <p:spPr bwMode="auto">
            <a:xfrm>
              <a:off x="6024563" y="1728788"/>
              <a:ext cx="77788" cy="66675"/>
            </a:xfrm>
            <a:custGeom>
              <a:avLst/>
              <a:gdLst>
                <a:gd name="T0" fmla="*/ 12 w 49"/>
                <a:gd name="T1" fmla="*/ 0 h 42"/>
                <a:gd name="T2" fmla="*/ 0 w 49"/>
                <a:gd name="T3" fmla="*/ 22 h 42"/>
                <a:gd name="T4" fmla="*/ 35 w 49"/>
                <a:gd name="T5" fmla="*/ 42 h 42"/>
                <a:gd name="T6" fmla="*/ 49 w 49"/>
                <a:gd name="T7" fmla="*/ 5 h 42"/>
                <a:gd name="T8" fmla="*/ 12 w 49"/>
                <a:gd name="T9" fmla="*/ 0 h 42"/>
                <a:gd name="T10" fmla="*/ 12 w 4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2">
                  <a:moveTo>
                    <a:pt x="12" y="0"/>
                  </a:moveTo>
                  <a:lnTo>
                    <a:pt x="0" y="22"/>
                  </a:lnTo>
                  <a:lnTo>
                    <a:pt x="35" y="42"/>
                  </a:lnTo>
                  <a:lnTo>
                    <a:pt x="49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9D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09"/>
            <p:cNvSpPr>
              <a:spLocks/>
            </p:cNvSpPr>
            <p:nvPr/>
          </p:nvSpPr>
          <p:spPr bwMode="auto">
            <a:xfrm>
              <a:off x="6232525" y="1009650"/>
              <a:ext cx="119063" cy="711200"/>
            </a:xfrm>
            <a:custGeom>
              <a:avLst/>
              <a:gdLst>
                <a:gd name="T0" fmla="*/ 17 w 75"/>
                <a:gd name="T1" fmla="*/ 0 h 448"/>
                <a:gd name="T2" fmla="*/ 75 w 75"/>
                <a:gd name="T3" fmla="*/ 448 h 448"/>
                <a:gd name="T4" fmla="*/ 43 w 75"/>
                <a:gd name="T5" fmla="*/ 443 h 448"/>
                <a:gd name="T6" fmla="*/ 0 w 75"/>
                <a:gd name="T7" fmla="*/ 197 h 448"/>
                <a:gd name="T8" fmla="*/ 0 w 75"/>
                <a:gd name="T9" fmla="*/ 10 h 448"/>
                <a:gd name="T10" fmla="*/ 17 w 75"/>
                <a:gd name="T11" fmla="*/ 0 h 448"/>
                <a:gd name="T12" fmla="*/ 17 w 75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448">
                  <a:moveTo>
                    <a:pt x="17" y="0"/>
                  </a:moveTo>
                  <a:lnTo>
                    <a:pt x="75" y="448"/>
                  </a:lnTo>
                  <a:lnTo>
                    <a:pt x="43" y="443"/>
                  </a:lnTo>
                  <a:lnTo>
                    <a:pt x="0" y="197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69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10"/>
            <p:cNvSpPr>
              <a:spLocks/>
            </p:cNvSpPr>
            <p:nvPr/>
          </p:nvSpPr>
          <p:spPr bwMode="auto">
            <a:xfrm>
              <a:off x="6157913" y="954088"/>
              <a:ext cx="188913" cy="782638"/>
            </a:xfrm>
            <a:custGeom>
              <a:avLst/>
              <a:gdLst>
                <a:gd name="T0" fmla="*/ 42 w 119"/>
                <a:gd name="T1" fmla="*/ 7 h 493"/>
                <a:gd name="T2" fmla="*/ 0 w 119"/>
                <a:gd name="T3" fmla="*/ 456 h 493"/>
                <a:gd name="T4" fmla="*/ 53 w 119"/>
                <a:gd name="T5" fmla="*/ 473 h 493"/>
                <a:gd name="T6" fmla="*/ 35 w 119"/>
                <a:gd name="T7" fmla="*/ 433 h 493"/>
                <a:gd name="T8" fmla="*/ 58 w 119"/>
                <a:gd name="T9" fmla="*/ 430 h 493"/>
                <a:gd name="T10" fmla="*/ 65 w 119"/>
                <a:gd name="T11" fmla="*/ 482 h 493"/>
                <a:gd name="T12" fmla="*/ 119 w 119"/>
                <a:gd name="T13" fmla="*/ 493 h 493"/>
                <a:gd name="T14" fmla="*/ 105 w 119"/>
                <a:gd name="T15" fmla="*/ 450 h 493"/>
                <a:gd name="T16" fmla="*/ 90 w 119"/>
                <a:gd name="T17" fmla="*/ 438 h 493"/>
                <a:gd name="T18" fmla="*/ 102 w 119"/>
                <a:gd name="T19" fmla="*/ 421 h 493"/>
                <a:gd name="T20" fmla="*/ 82 w 119"/>
                <a:gd name="T21" fmla="*/ 398 h 493"/>
                <a:gd name="T22" fmla="*/ 80 w 119"/>
                <a:gd name="T23" fmla="*/ 332 h 493"/>
                <a:gd name="T24" fmla="*/ 82 w 119"/>
                <a:gd name="T25" fmla="*/ 297 h 493"/>
                <a:gd name="T26" fmla="*/ 64 w 119"/>
                <a:gd name="T27" fmla="*/ 0 h 493"/>
                <a:gd name="T28" fmla="*/ 42 w 119"/>
                <a:gd name="T29" fmla="*/ 7 h 493"/>
                <a:gd name="T30" fmla="*/ 42 w 119"/>
                <a:gd name="T31" fmla="*/ 7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493">
                  <a:moveTo>
                    <a:pt x="42" y="7"/>
                  </a:moveTo>
                  <a:lnTo>
                    <a:pt x="0" y="456"/>
                  </a:lnTo>
                  <a:lnTo>
                    <a:pt x="53" y="473"/>
                  </a:lnTo>
                  <a:lnTo>
                    <a:pt x="35" y="433"/>
                  </a:lnTo>
                  <a:lnTo>
                    <a:pt x="58" y="430"/>
                  </a:lnTo>
                  <a:lnTo>
                    <a:pt x="65" y="482"/>
                  </a:lnTo>
                  <a:lnTo>
                    <a:pt x="119" y="493"/>
                  </a:lnTo>
                  <a:lnTo>
                    <a:pt x="105" y="450"/>
                  </a:lnTo>
                  <a:lnTo>
                    <a:pt x="90" y="438"/>
                  </a:lnTo>
                  <a:lnTo>
                    <a:pt x="102" y="421"/>
                  </a:lnTo>
                  <a:lnTo>
                    <a:pt x="82" y="398"/>
                  </a:lnTo>
                  <a:lnTo>
                    <a:pt x="80" y="332"/>
                  </a:lnTo>
                  <a:lnTo>
                    <a:pt x="82" y="297"/>
                  </a:lnTo>
                  <a:lnTo>
                    <a:pt x="64" y="0"/>
                  </a:lnTo>
                  <a:lnTo>
                    <a:pt x="42" y="7"/>
                  </a:lnTo>
                  <a:lnTo>
                    <a:pt x="42" y="7"/>
                  </a:lnTo>
                  <a:close/>
                </a:path>
              </a:pathLst>
            </a:custGeom>
            <a:solidFill>
              <a:srgbClr val="6B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11"/>
            <p:cNvSpPr>
              <a:spLocks/>
            </p:cNvSpPr>
            <p:nvPr/>
          </p:nvSpPr>
          <p:spPr bwMode="auto">
            <a:xfrm>
              <a:off x="5749925" y="1593850"/>
              <a:ext cx="295275" cy="350838"/>
            </a:xfrm>
            <a:custGeom>
              <a:avLst/>
              <a:gdLst>
                <a:gd name="T0" fmla="*/ 161 w 186"/>
                <a:gd name="T1" fmla="*/ 30 h 221"/>
                <a:gd name="T2" fmla="*/ 50 w 186"/>
                <a:gd name="T3" fmla="*/ 43 h 221"/>
                <a:gd name="T4" fmla="*/ 0 w 186"/>
                <a:gd name="T5" fmla="*/ 136 h 221"/>
                <a:gd name="T6" fmla="*/ 18 w 186"/>
                <a:gd name="T7" fmla="*/ 221 h 221"/>
                <a:gd name="T8" fmla="*/ 84 w 186"/>
                <a:gd name="T9" fmla="*/ 163 h 221"/>
                <a:gd name="T10" fmla="*/ 138 w 186"/>
                <a:gd name="T11" fmla="*/ 141 h 221"/>
                <a:gd name="T12" fmla="*/ 126 w 186"/>
                <a:gd name="T13" fmla="*/ 134 h 221"/>
                <a:gd name="T14" fmla="*/ 94 w 186"/>
                <a:gd name="T15" fmla="*/ 136 h 221"/>
                <a:gd name="T16" fmla="*/ 72 w 186"/>
                <a:gd name="T17" fmla="*/ 114 h 221"/>
                <a:gd name="T18" fmla="*/ 106 w 186"/>
                <a:gd name="T19" fmla="*/ 70 h 221"/>
                <a:gd name="T20" fmla="*/ 139 w 186"/>
                <a:gd name="T21" fmla="*/ 70 h 221"/>
                <a:gd name="T22" fmla="*/ 126 w 186"/>
                <a:gd name="T23" fmla="*/ 97 h 221"/>
                <a:gd name="T24" fmla="*/ 153 w 186"/>
                <a:gd name="T25" fmla="*/ 111 h 221"/>
                <a:gd name="T26" fmla="*/ 186 w 186"/>
                <a:gd name="T27" fmla="*/ 47 h 221"/>
                <a:gd name="T28" fmla="*/ 181 w 186"/>
                <a:gd name="T29" fmla="*/ 0 h 221"/>
                <a:gd name="T30" fmla="*/ 161 w 186"/>
                <a:gd name="T31" fmla="*/ 30 h 221"/>
                <a:gd name="T32" fmla="*/ 161 w 186"/>
                <a:gd name="T33" fmla="*/ 3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6" h="221">
                  <a:moveTo>
                    <a:pt x="161" y="30"/>
                  </a:moveTo>
                  <a:lnTo>
                    <a:pt x="50" y="43"/>
                  </a:lnTo>
                  <a:lnTo>
                    <a:pt x="0" y="136"/>
                  </a:lnTo>
                  <a:lnTo>
                    <a:pt x="18" y="221"/>
                  </a:lnTo>
                  <a:lnTo>
                    <a:pt x="84" y="163"/>
                  </a:lnTo>
                  <a:lnTo>
                    <a:pt x="138" y="141"/>
                  </a:lnTo>
                  <a:lnTo>
                    <a:pt x="126" y="134"/>
                  </a:lnTo>
                  <a:lnTo>
                    <a:pt x="94" y="136"/>
                  </a:lnTo>
                  <a:lnTo>
                    <a:pt x="72" y="114"/>
                  </a:lnTo>
                  <a:lnTo>
                    <a:pt x="106" y="70"/>
                  </a:lnTo>
                  <a:lnTo>
                    <a:pt x="139" y="70"/>
                  </a:lnTo>
                  <a:lnTo>
                    <a:pt x="126" y="97"/>
                  </a:lnTo>
                  <a:lnTo>
                    <a:pt x="153" y="111"/>
                  </a:lnTo>
                  <a:lnTo>
                    <a:pt x="186" y="47"/>
                  </a:lnTo>
                  <a:lnTo>
                    <a:pt x="181" y="0"/>
                  </a:lnTo>
                  <a:lnTo>
                    <a:pt x="161" y="30"/>
                  </a:lnTo>
                  <a:lnTo>
                    <a:pt x="161" y="3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12"/>
            <p:cNvSpPr>
              <a:spLocks/>
            </p:cNvSpPr>
            <p:nvPr/>
          </p:nvSpPr>
          <p:spPr bwMode="auto">
            <a:xfrm>
              <a:off x="5227638" y="1449388"/>
              <a:ext cx="990600" cy="735013"/>
            </a:xfrm>
            <a:custGeom>
              <a:avLst/>
              <a:gdLst>
                <a:gd name="T0" fmla="*/ 522 w 624"/>
                <a:gd name="T1" fmla="*/ 82 h 463"/>
                <a:gd name="T2" fmla="*/ 519 w 624"/>
                <a:gd name="T3" fmla="*/ 144 h 463"/>
                <a:gd name="T4" fmla="*/ 468 w 624"/>
                <a:gd name="T5" fmla="*/ 160 h 463"/>
                <a:gd name="T6" fmla="*/ 428 w 624"/>
                <a:gd name="T7" fmla="*/ 171 h 463"/>
                <a:gd name="T8" fmla="*/ 396 w 624"/>
                <a:gd name="T9" fmla="*/ 160 h 463"/>
                <a:gd name="T10" fmla="*/ 384 w 624"/>
                <a:gd name="T11" fmla="*/ 205 h 463"/>
                <a:gd name="T12" fmla="*/ 352 w 624"/>
                <a:gd name="T13" fmla="*/ 210 h 463"/>
                <a:gd name="T14" fmla="*/ 359 w 624"/>
                <a:gd name="T15" fmla="*/ 252 h 463"/>
                <a:gd name="T16" fmla="*/ 416 w 624"/>
                <a:gd name="T17" fmla="*/ 242 h 463"/>
                <a:gd name="T18" fmla="*/ 364 w 624"/>
                <a:gd name="T19" fmla="*/ 287 h 463"/>
                <a:gd name="T20" fmla="*/ 416 w 624"/>
                <a:gd name="T21" fmla="*/ 292 h 463"/>
                <a:gd name="T22" fmla="*/ 443 w 624"/>
                <a:gd name="T23" fmla="*/ 316 h 463"/>
                <a:gd name="T24" fmla="*/ 577 w 624"/>
                <a:gd name="T25" fmla="*/ 277 h 463"/>
                <a:gd name="T26" fmla="*/ 624 w 624"/>
                <a:gd name="T27" fmla="*/ 311 h 463"/>
                <a:gd name="T28" fmla="*/ 604 w 624"/>
                <a:gd name="T29" fmla="*/ 386 h 463"/>
                <a:gd name="T30" fmla="*/ 530 w 624"/>
                <a:gd name="T31" fmla="*/ 348 h 463"/>
                <a:gd name="T32" fmla="*/ 435 w 624"/>
                <a:gd name="T33" fmla="*/ 351 h 463"/>
                <a:gd name="T34" fmla="*/ 435 w 624"/>
                <a:gd name="T35" fmla="*/ 418 h 463"/>
                <a:gd name="T36" fmla="*/ 443 w 624"/>
                <a:gd name="T37" fmla="*/ 452 h 463"/>
                <a:gd name="T38" fmla="*/ 84 w 624"/>
                <a:gd name="T39" fmla="*/ 463 h 463"/>
                <a:gd name="T40" fmla="*/ 44 w 624"/>
                <a:gd name="T41" fmla="*/ 426 h 463"/>
                <a:gd name="T42" fmla="*/ 20 w 624"/>
                <a:gd name="T43" fmla="*/ 428 h 463"/>
                <a:gd name="T44" fmla="*/ 20 w 624"/>
                <a:gd name="T45" fmla="*/ 401 h 463"/>
                <a:gd name="T46" fmla="*/ 0 w 624"/>
                <a:gd name="T47" fmla="*/ 401 h 463"/>
                <a:gd name="T48" fmla="*/ 20 w 624"/>
                <a:gd name="T49" fmla="*/ 351 h 463"/>
                <a:gd name="T50" fmla="*/ 72 w 624"/>
                <a:gd name="T51" fmla="*/ 358 h 463"/>
                <a:gd name="T52" fmla="*/ 97 w 624"/>
                <a:gd name="T53" fmla="*/ 242 h 463"/>
                <a:gd name="T54" fmla="*/ 183 w 624"/>
                <a:gd name="T55" fmla="*/ 232 h 463"/>
                <a:gd name="T56" fmla="*/ 188 w 624"/>
                <a:gd name="T57" fmla="*/ 215 h 463"/>
                <a:gd name="T58" fmla="*/ 160 w 624"/>
                <a:gd name="T59" fmla="*/ 171 h 463"/>
                <a:gd name="T60" fmla="*/ 171 w 624"/>
                <a:gd name="T61" fmla="*/ 126 h 463"/>
                <a:gd name="T62" fmla="*/ 188 w 624"/>
                <a:gd name="T63" fmla="*/ 141 h 463"/>
                <a:gd name="T64" fmla="*/ 218 w 624"/>
                <a:gd name="T65" fmla="*/ 141 h 463"/>
                <a:gd name="T66" fmla="*/ 235 w 624"/>
                <a:gd name="T67" fmla="*/ 116 h 463"/>
                <a:gd name="T68" fmla="*/ 242 w 624"/>
                <a:gd name="T69" fmla="*/ 160 h 463"/>
                <a:gd name="T70" fmla="*/ 269 w 624"/>
                <a:gd name="T71" fmla="*/ 123 h 463"/>
                <a:gd name="T72" fmla="*/ 289 w 624"/>
                <a:gd name="T73" fmla="*/ 123 h 463"/>
                <a:gd name="T74" fmla="*/ 282 w 624"/>
                <a:gd name="T75" fmla="*/ 144 h 463"/>
                <a:gd name="T76" fmla="*/ 346 w 624"/>
                <a:gd name="T77" fmla="*/ 144 h 463"/>
                <a:gd name="T78" fmla="*/ 329 w 624"/>
                <a:gd name="T79" fmla="*/ 123 h 463"/>
                <a:gd name="T80" fmla="*/ 312 w 624"/>
                <a:gd name="T81" fmla="*/ 98 h 463"/>
                <a:gd name="T82" fmla="*/ 321 w 624"/>
                <a:gd name="T83" fmla="*/ 2 h 463"/>
                <a:gd name="T84" fmla="*/ 376 w 624"/>
                <a:gd name="T85" fmla="*/ 0 h 463"/>
                <a:gd name="T86" fmla="*/ 399 w 624"/>
                <a:gd name="T87" fmla="*/ 52 h 463"/>
                <a:gd name="T88" fmla="*/ 396 w 624"/>
                <a:gd name="T89" fmla="*/ 99 h 463"/>
                <a:gd name="T90" fmla="*/ 428 w 624"/>
                <a:gd name="T91" fmla="*/ 116 h 463"/>
                <a:gd name="T92" fmla="*/ 435 w 624"/>
                <a:gd name="T93" fmla="*/ 76 h 463"/>
                <a:gd name="T94" fmla="*/ 451 w 624"/>
                <a:gd name="T95" fmla="*/ 98 h 463"/>
                <a:gd name="T96" fmla="*/ 522 w 624"/>
                <a:gd name="T97" fmla="*/ 82 h 463"/>
                <a:gd name="T98" fmla="*/ 522 w 624"/>
                <a:gd name="T99" fmla="*/ 82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24" h="463">
                  <a:moveTo>
                    <a:pt x="522" y="82"/>
                  </a:moveTo>
                  <a:lnTo>
                    <a:pt x="519" y="144"/>
                  </a:lnTo>
                  <a:lnTo>
                    <a:pt x="468" y="160"/>
                  </a:lnTo>
                  <a:lnTo>
                    <a:pt x="428" y="171"/>
                  </a:lnTo>
                  <a:lnTo>
                    <a:pt x="396" y="160"/>
                  </a:lnTo>
                  <a:lnTo>
                    <a:pt x="384" y="205"/>
                  </a:lnTo>
                  <a:lnTo>
                    <a:pt x="352" y="210"/>
                  </a:lnTo>
                  <a:lnTo>
                    <a:pt x="359" y="252"/>
                  </a:lnTo>
                  <a:lnTo>
                    <a:pt x="416" y="242"/>
                  </a:lnTo>
                  <a:lnTo>
                    <a:pt x="364" y="287"/>
                  </a:lnTo>
                  <a:lnTo>
                    <a:pt x="416" y="292"/>
                  </a:lnTo>
                  <a:lnTo>
                    <a:pt x="443" y="316"/>
                  </a:lnTo>
                  <a:lnTo>
                    <a:pt x="577" y="277"/>
                  </a:lnTo>
                  <a:lnTo>
                    <a:pt x="624" y="311"/>
                  </a:lnTo>
                  <a:lnTo>
                    <a:pt x="604" y="386"/>
                  </a:lnTo>
                  <a:lnTo>
                    <a:pt x="530" y="348"/>
                  </a:lnTo>
                  <a:lnTo>
                    <a:pt x="435" y="351"/>
                  </a:lnTo>
                  <a:lnTo>
                    <a:pt x="435" y="418"/>
                  </a:lnTo>
                  <a:lnTo>
                    <a:pt x="443" y="452"/>
                  </a:lnTo>
                  <a:lnTo>
                    <a:pt x="84" y="463"/>
                  </a:lnTo>
                  <a:lnTo>
                    <a:pt x="44" y="426"/>
                  </a:lnTo>
                  <a:lnTo>
                    <a:pt x="20" y="428"/>
                  </a:lnTo>
                  <a:lnTo>
                    <a:pt x="20" y="401"/>
                  </a:lnTo>
                  <a:lnTo>
                    <a:pt x="0" y="401"/>
                  </a:lnTo>
                  <a:lnTo>
                    <a:pt x="20" y="351"/>
                  </a:lnTo>
                  <a:lnTo>
                    <a:pt x="72" y="358"/>
                  </a:lnTo>
                  <a:lnTo>
                    <a:pt x="97" y="242"/>
                  </a:lnTo>
                  <a:lnTo>
                    <a:pt x="183" y="232"/>
                  </a:lnTo>
                  <a:lnTo>
                    <a:pt x="188" y="215"/>
                  </a:lnTo>
                  <a:lnTo>
                    <a:pt x="160" y="171"/>
                  </a:lnTo>
                  <a:lnTo>
                    <a:pt x="171" y="126"/>
                  </a:lnTo>
                  <a:lnTo>
                    <a:pt x="188" y="141"/>
                  </a:lnTo>
                  <a:lnTo>
                    <a:pt x="218" y="141"/>
                  </a:lnTo>
                  <a:lnTo>
                    <a:pt x="235" y="116"/>
                  </a:lnTo>
                  <a:lnTo>
                    <a:pt x="242" y="160"/>
                  </a:lnTo>
                  <a:lnTo>
                    <a:pt x="269" y="123"/>
                  </a:lnTo>
                  <a:lnTo>
                    <a:pt x="289" y="123"/>
                  </a:lnTo>
                  <a:lnTo>
                    <a:pt x="282" y="144"/>
                  </a:lnTo>
                  <a:lnTo>
                    <a:pt x="346" y="144"/>
                  </a:lnTo>
                  <a:lnTo>
                    <a:pt x="329" y="123"/>
                  </a:lnTo>
                  <a:lnTo>
                    <a:pt x="312" y="98"/>
                  </a:lnTo>
                  <a:lnTo>
                    <a:pt x="321" y="2"/>
                  </a:lnTo>
                  <a:lnTo>
                    <a:pt x="376" y="0"/>
                  </a:lnTo>
                  <a:lnTo>
                    <a:pt x="399" y="52"/>
                  </a:lnTo>
                  <a:lnTo>
                    <a:pt x="396" y="99"/>
                  </a:lnTo>
                  <a:lnTo>
                    <a:pt x="428" y="116"/>
                  </a:lnTo>
                  <a:lnTo>
                    <a:pt x="435" y="76"/>
                  </a:lnTo>
                  <a:lnTo>
                    <a:pt x="451" y="98"/>
                  </a:lnTo>
                  <a:lnTo>
                    <a:pt x="522" y="82"/>
                  </a:lnTo>
                  <a:lnTo>
                    <a:pt x="522" y="8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13"/>
            <p:cNvSpPr>
              <a:spLocks/>
            </p:cNvSpPr>
            <p:nvPr/>
          </p:nvSpPr>
          <p:spPr bwMode="auto">
            <a:xfrm>
              <a:off x="5907088" y="1893888"/>
              <a:ext cx="219075" cy="66675"/>
            </a:xfrm>
            <a:custGeom>
              <a:avLst/>
              <a:gdLst>
                <a:gd name="T0" fmla="*/ 138 w 138"/>
                <a:gd name="T1" fmla="*/ 0 h 42"/>
                <a:gd name="T2" fmla="*/ 0 w 138"/>
                <a:gd name="T3" fmla="*/ 19 h 42"/>
                <a:gd name="T4" fmla="*/ 18 w 138"/>
                <a:gd name="T5" fmla="*/ 42 h 42"/>
                <a:gd name="T6" fmla="*/ 97 w 138"/>
                <a:gd name="T7" fmla="*/ 42 h 42"/>
                <a:gd name="T8" fmla="*/ 138 w 138"/>
                <a:gd name="T9" fmla="*/ 0 h 42"/>
                <a:gd name="T10" fmla="*/ 138 w 138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42">
                  <a:moveTo>
                    <a:pt x="138" y="0"/>
                  </a:moveTo>
                  <a:lnTo>
                    <a:pt x="0" y="19"/>
                  </a:lnTo>
                  <a:lnTo>
                    <a:pt x="18" y="42"/>
                  </a:lnTo>
                  <a:lnTo>
                    <a:pt x="97" y="42"/>
                  </a:lnTo>
                  <a:lnTo>
                    <a:pt x="138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14"/>
            <p:cNvSpPr>
              <a:spLocks/>
            </p:cNvSpPr>
            <p:nvPr/>
          </p:nvSpPr>
          <p:spPr bwMode="auto">
            <a:xfrm>
              <a:off x="5935663" y="1838325"/>
              <a:ext cx="65088" cy="88900"/>
            </a:xfrm>
            <a:custGeom>
              <a:avLst/>
              <a:gdLst>
                <a:gd name="T0" fmla="*/ 41 w 41"/>
                <a:gd name="T1" fmla="*/ 20 h 56"/>
                <a:gd name="T2" fmla="*/ 14 w 41"/>
                <a:gd name="T3" fmla="*/ 0 h 56"/>
                <a:gd name="T4" fmla="*/ 0 w 41"/>
                <a:gd name="T5" fmla="*/ 27 h 56"/>
                <a:gd name="T6" fmla="*/ 5 w 41"/>
                <a:gd name="T7" fmla="*/ 56 h 56"/>
                <a:gd name="T8" fmla="*/ 41 w 41"/>
                <a:gd name="T9" fmla="*/ 20 h 56"/>
                <a:gd name="T10" fmla="*/ 41 w 41"/>
                <a:gd name="T11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41" y="20"/>
                  </a:moveTo>
                  <a:lnTo>
                    <a:pt x="14" y="0"/>
                  </a:lnTo>
                  <a:lnTo>
                    <a:pt x="0" y="27"/>
                  </a:lnTo>
                  <a:lnTo>
                    <a:pt x="5" y="56"/>
                  </a:lnTo>
                  <a:lnTo>
                    <a:pt x="41" y="20"/>
                  </a:lnTo>
                  <a:lnTo>
                    <a:pt x="41" y="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15"/>
            <p:cNvSpPr>
              <a:spLocks/>
            </p:cNvSpPr>
            <p:nvPr/>
          </p:nvSpPr>
          <p:spPr bwMode="auto">
            <a:xfrm>
              <a:off x="6083300" y="1720850"/>
              <a:ext cx="436563" cy="317500"/>
            </a:xfrm>
            <a:custGeom>
              <a:avLst/>
              <a:gdLst>
                <a:gd name="T0" fmla="*/ 204 w 275"/>
                <a:gd name="T1" fmla="*/ 71 h 200"/>
                <a:gd name="T2" fmla="*/ 171 w 275"/>
                <a:gd name="T3" fmla="*/ 98 h 200"/>
                <a:gd name="T4" fmla="*/ 105 w 275"/>
                <a:gd name="T5" fmla="*/ 71 h 200"/>
                <a:gd name="T6" fmla="*/ 112 w 275"/>
                <a:gd name="T7" fmla="*/ 31 h 200"/>
                <a:gd name="T8" fmla="*/ 112 w 275"/>
                <a:gd name="T9" fmla="*/ 0 h 200"/>
                <a:gd name="T10" fmla="*/ 89 w 275"/>
                <a:gd name="T11" fmla="*/ 5 h 200"/>
                <a:gd name="T12" fmla="*/ 94 w 275"/>
                <a:gd name="T13" fmla="*/ 51 h 200"/>
                <a:gd name="T14" fmla="*/ 62 w 275"/>
                <a:gd name="T15" fmla="*/ 59 h 200"/>
                <a:gd name="T16" fmla="*/ 33 w 275"/>
                <a:gd name="T17" fmla="*/ 51 h 200"/>
                <a:gd name="T18" fmla="*/ 62 w 275"/>
                <a:gd name="T19" fmla="*/ 89 h 200"/>
                <a:gd name="T20" fmla="*/ 15 w 275"/>
                <a:gd name="T21" fmla="*/ 83 h 200"/>
                <a:gd name="T22" fmla="*/ 10 w 275"/>
                <a:gd name="T23" fmla="*/ 104 h 200"/>
                <a:gd name="T24" fmla="*/ 38 w 275"/>
                <a:gd name="T25" fmla="*/ 106 h 200"/>
                <a:gd name="T26" fmla="*/ 10 w 275"/>
                <a:gd name="T27" fmla="*/ 136 h 200"/>
                <a:gd name="T28" fmla="*/ 0 w 275"/>
                <a:gd name="T29" fmla="*/ 163 h 200"/>
                <a:gd name="T30" fmla="*/ 33 w 275"/>
                <a:gd name="T31" fmla="*/ 187 h 200"/>
                <a:gd name="T32" fmla="*/ 117 w 275"/>
                <a:gd name="T33" fmla="*/ 175 h 200"/>
                <a:gd name="T34" fmla="*/ 211 w 275"/>
                <a:gd name="T35" fmla="*/ 183 h 200"/>
                <a:gd name="T36" fmla="*/ 275 w 275"/>
                <a:gd name="T37" fmla="*/ 200 h 200"/>
                <a:gd name="T38" fmla="*/ 263 w 275"/>
                <a:gd name="T39" fmla="*/ 148 h 200"/>
                <a:gd name="T40" fmla="*/ 251 w 275"/>
                <a:gd name="T41" fmla="*/ 125 h 200"/>
                <a:gd name="T42" fmla="*/ 272 w 275"/>
                <a:gd name="T43" fmla="*/ 104 h 200"/>
                <a:gd name="T44" fmla="*/ 255 w 275"/>
                <a:gd name="T45" fmla="*/ 89 h 200"/>
                <a:gd name="T46" fmla="*/ 231 w 275"/>
                <a:gd name="T47" fmla="*/ 136 h 200"/>
                <a:gd name="T48" fmla="*/ 204 w 275"/>
                <a:gd name="T49" fmla="*/ 113 h 200"/>
                <a:gd name="T50" fmla="*/ 225 w 275"/>
                <a:gd name="T51" fmla="*/ 86 h 200"/>
                <a:gd name="T52" fmla="*/ 204 w 275"/>
                <a:gd name="T53" fmla="*/ 71 h 200"/>
                <a:gd name="T54" fmla="*/ 204 w 275"/>
                <a:gd name="T55" fmla="*/ 7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5" h="200">
                  <a:moveTo>
                    <a:pt x="204" y="71"/>
                  </a:moveTo>
                  <a:lnTo>
                    <a:pt x="171" y="98"/>
                  </a:lnTo>
                  <a:lnTo>
                    <a:pt x="105" y="71"/>
                  </a:lnTo>
                  <a:lnTo>
                    <a:pt x="112" y="31"/>
                  </a:lnTo>
                  <a:lnTo>
                    <a:pt x="112" y="0"/>
                  </a:lnTo>
                  <a:lnTo>
                    <a:pt x="89" y="5"/>
                  </a:lnTo>
                  <a:lnTo>
                    <a:pt x="94" y="51"/>
                  </a:lnTo>
                  <a:lnTo>
                    <a:pt x="62" y="59"/>
                  </a:lnTo>
                  <a:lnTo>
                    <a:pt x="33" y="51"/>
                  </a:lnTo>
                  <a:lnTo>
                    <a:pt x="62" y="89"/>
                  </a:lnTo>
                  <a:lnTo>
                    <a:pt x="15" y="83"/>
                  </a:lnTo>
                  <a:lnTo>
                    <a:pt x="10" y="104"/>
                  </a:lnTo>
                  <a:lnTo>
                    <a:pt x="38" y="106"/>
                  </a:lnTo>
                  <a:lnTo>
                    <a:pt x="10" y="136"/>
                  </a:lnTo>
                  <a:lnTo>
                    <a:pt x="0" y="163"/>
                  </a:lnTo>
                  <a:lnTo>
                    <a:pt x="33" y="187"/>
                  </a:lnTo>
                  <a:lnTo>
                    <a:pt x="117" y="175"/>
                  </a:lnTo>
                  <a:lnTo>
                    <a:pt x="211" y="183"/>
                  </a:lnTo>
                  <a:lnTo>
                    <a:pt x="275" y="200"/>
                  </a:lnTo>
                  <a:lnTo>
                    <a:pt x="263" y="148"/>
                  </a:lnTo>
                  <a:lnTo>
                    <a:pt x="251" y="125"/>
                  </a:lnTo>
                  <a:lnTo>
                    <a:pt x="272" y="104"/>
                  </a:lnTo>
                  <a:lnTo>
                    <a:pt x="255" y="89"/>
                  </a:lnTo>
                  <a:lnTo>
                    <a:pt x="231" y="136"/>
                  </a:lnTo>
                  <a:lnTo>
                    <a:pt x="204" y="113"/>
                  </a:lnTo>
                  <a:lnTo>
                    <a:pt x="225" y="86"/>
                  </a:lnTo>
                  <a:lnTo>
                    <a:pt x="204" y="71"/>
                  </a:lnTo>
                  <a:lnTo>
                    <a:pt x="204" y="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16"/>
            <p:cNvSpPr>
              <a:spLocks/>
            </p:cNvSpPr>
            <p:nvPr/>
          </p:nvSpPr>
          <p:spPr bwMode="auto">
            <a:xfrm>
              <a:off x="6259513" y="1728788"/>
              <a:ext cx="122238" cy="152400"/>
            </a:xfrm>
            <a:custGeom>
              <a:avLst/>
              <a:gdLst>
                <a:gd name="T0" fmla="*/ 31 w 77"/>
                <a:gd name="T1" fmla="*/ 96 h 96"/>
                <a:gd name="T2" fmla="*/ 45 w 77"/>
                <a:gd name="T3" fmla="*/ 49 h 96"/>
                <a:gd name="T4" fmla="*/ 77 w 77"/>
                <a:gd name="T5" fmla="*/ 34 h 96"/>
                <a:gd name="T6" fmla="*/ 33 w 77"/>
                <a:gd name="T7" fmla="*/ 29 h 96"/>
                <a:gd name="T8" fmla="*/ 33 w 77"/>
                <a:gd name="T9" fmla="*/ 0 h 96"/>
                <a:gd name="T10" fmla="*/ 0 w 77"/>
                <a:gd name="T11" fmla="*/ 29 h 96"/>
                <a:gd name="T12" fmla="*/ 1 w 77"/>
                <a:gd name="T13" fmla="*/ 81 h 96"/>
                <a:gd name="T14" fmla="*/ 31 w 77"/>
                <a:gd name="T15" fmla="*/ 96 h 96"/>
                <a:gd name="T16" fmla="*/ 31 w 77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96">
                  <a:moveTo>
                    <a:pt x="31" y="96"/>
                  </a:moveTo>
                  <a:lnTo>
                    <a:pt x="45" y="49"/>
                  </a:lnTo>
                  <a:lnTo>
                    <a:pt x="77" y="34"/>
                  </a:lnTo>
                  <a:lnTo>
                    <a:pt x="33" y="29"/>
                  </a:lnTo>
                  <a:lnTo>
                    <a:pt x="33" y="0"/>
                  </a:lnTo>
                  <a:lnTo>
                    <a:pt x="0" y="29"/>
                  </a:lnTo>
                  <a:lnTo>
                    <a:pt x="1" y="81"/>
                  </a:lnTo>
                  <a:lnTo>
                    <a:pt x="31" y="96"/>
                  </a:lnTo>
                  <a:lnTo>
                    <a:pt x="31" y="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17"/>
            <p:cNvSpPr>
              <a:spLocks/>
            </p:cNvSpPr>
            <p:nvPr/>
          </p:nvSpPr>
          <p:spPr bwMode="auto">
            <a:xfrm>
              <a:off x="6575425" y="1809750"/>
              <a:ext cx="136525" cy="52388"/>
            </a:xfrm>
            <a:custGeom>
              <a:avLst/>
              <a:gdLst>
                <a:gd name="T0" fmla="*/ 0 w 86"/>
                <a:gd name="T1" fmla="*/ 0 h 33"/>
                <a:gd name="T2" fmla="*/ 86 w 86"/>
                <a:gd name="T3" fmla="*/ 18 h 33"/>
                <a:gd name="T4" fmla="*/ 54 w 86"/>
                <a:gd name="T5" fmla="*/ 33 h 33"/>
                <a:gd name="T6" fmla="*/ 24 w 86"/>
                <a:gd name="T7" fmla="*/ 33 h 33"/>
                <a:gd name="T8" fmla="*/ 0 w 86"/>
                <a:gd name="T9" fmla="*/ 0 h 33"/>
                <a:gd name="T10" fmla="*/ 0 w 86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33">
                  <a:moveTo>
                    <a:pt x="0" y="0"/>
                  </a:moveTo>
                  <a:lnTo>
                    <a:pt x="86" y="18"/>
                  </a:lnTo>
                  <a:lnTo>
                    <a:pt x="54" y="33"/>
                  </a:lnTo>
                  <a:lnTo>
                    <a:pt x="24" y="3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85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218"/>
            <p:cNvSpPr>
              <a:spLocks/>
            </p:cNvSpPr>
            <p:nvPr/>
          </p:nvSpPr>
          <p:spPr bwMode="auto">
            <a:xfrm>
              <a:off x="6626225" y="1755775"/>
              <a:ext cx="122238" cy="46038"/>
            </a:xfrm>
            <a:custGeom>
              <a:avLst/>
              <a:gdLst>
                <a:gd name="T0" fmla="*/ 0 w 77"/>
                <a:gd name="T1" fmla="*/ 12 h 29"/>
                <a:gd name="T2" fmla="*/ 77 w 77"/>
                <a:gd name="T3" fmla="*/ 0 h 29"/>
                <a:gd name="T4" fmla="*/ 62 w 77"/>
                <a:gd name="T5" fmla="*/ 29 h 29"/>
                <a:gd name="T6" fmla="*/ 22 w 77"/>
                <a:gd name="T7" fmla="*/ 29 h 29"/>
                <a:gd name="T8" fmla="*/ 0 w 77"/>
                <a:gd name="T9" fmla="*/ 12 h 29"/>
                <a:gd name="T10" fmla="*/ 0 w 77"/>
                <a:gd name="T11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29">
                  <a:moveTo>
                    <a:pt x="0" y="12"/>
                  </a:moveTo>
                  <a:lnTo>
                    <a:pt x="77" y="0"/>
                  </a:lnTo>
                  <a:lnTo>
                    <a:pt x="62" y="29"/>
                  </a:lnTo>
                  <a:lnTo>
                    <a:pt x="22" y="29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219"/>
            <p:cNvSpPr>
              <a:spLocks/>
            </p:cNvSpPr>
            <p:nvPr/>
          </p:nvSpPr>
          <p:spPr bwMode="auto">
            <a:xfrm>
              <a:off x="6432550" y="1158875"/>
              <a:ext cx="1301750" cy="674688"/>
            </a:xfrm>
            <a:custGeom>
              <a:avLst/>
              <a:gdLst>
                <a:gd name="T0" fmla="*/ 765 w 820"/>
                <a:gd name="T1" fmla="*/ 59 h 425"/>
                <a:gd name="T2" fmla="*/ 657 w 820"/>
                <a:gd name="T3" fmla="*/ 79 h 425"/>
                <a:gd name="T4" fmla="*/ 686 w 820"/>
                <a:gd name="T5" fmla="*/ 113 h 425"/>
                <a:gd name="T6" fmla="*/ 681 w 820"/>
                <a:gd name="T7" fmla="*/ 151 h 425"/>
                <a:gd name="T8" fmla="*/ 693 w 820"/>
                <a:gd name="T9" fmla="*/ 146 h 425"/>
                <a:gd name="T10" fmla="*/ 694 w 820"/>
                <a:gd name="T11" fmla="*/ 188 h 425"/>
                <a:gd name="T12" fmla="*/ 760 w 820"/>
                <a:gd name="T13" fmla="*/ 299 h 425"/>
                <a:gd name="T14" fmla="*/ 777 w 820"/>
                <a:gd name="T15" fmla="*/ 259 h 425"/>
                <a:gd name="T16" fmla="*/ 760 w 820"/>
                <a:gd name="T17" fmla="*/ 200 h 425"/>
                <a:gd name="T18" fmla="*/ 751 w 820"/>
                <a:gd name="T19" fmla="*/ 135 h 425"/>
                <a:gd name="T20" fmla="*/ 782 w 820"/>
                <a:gd name="T21" fmla="*/ 188 h 425"/>
                <a:gd name="T22" fmla="*/ 820 w 820"/>
                <a:gd name="T23" fmla="*/ 324 h 425"/>
                <a:gd name="T24" fmla="*/ 810 w 820"/>
                <a:gd name="T25" fmla="*/ 388 h 425"/>
                <a:gd name="T26" fmla="*/ 516 w 820"/>
                <a:gd name="T27" fmla="*/ 391 h 425"/>
                <a:gd name="T28" fmla="*/ 255 w 820"/>
                <a:gd name="T29" fmla="*/ 425 h 425"/>
                <a:gd name="T30" fmla="*/ 238 w 820"/>
                <a:gd name="T31" fmla="*/ 396 h 425"/>
                <a:gd name="T32" fmla="*/ 238 w 820"/>
                <a:gd name="T33" fmla="*/ 245 h 425"/>
                <a:gd name="T34" fmla="*/ 182 w 820"/>
                <a:gd name="T35" fmla="*/ 250 h 425"/>
                <a:gd name="T36" fmla="*/ 109 w 820"/>
                <a:gd name="T37" fmla="*/ 250 h 425"/>
                <a:gd name="T38" fmla="*/ 47 w 820"/>
                <a:gd name="T39" fmla="*/ 259 h 425"/>
                <a:gd name="T40" fmla="*/ 38 w 820"/>
                <a:gd name="T41" fmla="*/ 312 h 425"/>
                <a:gd name="T42" fmla="*/ 55 w 820"/>
                <a:gd name="T43" fmla="*/ 401 h 425"/>
                <a:gd name="T44" fmla="*/ 0 w 820"/>
                <a:gd name="T45" fmla="*/ 388 h 425"/>
                <a:gd name="T46" fmla="*/ 0 w 820"/>
                <a:gd name="T47" fmla="*/ 245 h 425"/>
                <a:gd name="T48" fmla="*/ 87 w 820"/>
                <a:gd name="T49" fmla="*/ 234 h 425"/>
                <a:gd name="T50" fmla="*/ 226 w 820"/>
                <a:gd name="T51" fmla="*/ 223 h 425"/>
                <a:gd name="T52" fmla="*/ 344 w 820"/>
                <a:gd name="T53" fmla="*/ 67 h 425"/>
                <a:gd name="T54" fmla="*/ 391 w 820"/>
                <a:gd name="T55" fmla="*/ 0 h 425"/>
                <a:gd name="T56" fmla="*/ 453 w 820"/>
                <a:gd name="T57" fmla="*/ 76 h 425"/>
                <a:gd name="T58" fmla="*/ 607 w 820"/>
                <a:gd name="T59" fmla="*/ 74 h 425"/>
                <a:gd name="T60" fmla="*/ 602 w 820"/>
                <a:gd name="T61" fmla="*/ 44 h 425"/>
                <a:gd name="T62" fmla="*/ 741 w 820"/>
                <a:gd name="T63" fmla="*/ 37 h 425"/>
                <a:gd name="T64" fmla="*/ 770 w 820"/>
                <a:gd name="T65" fmla="*/ 37 h 425"/>
                <a:gd name="T66" fmla="*/ 765 w 820"/>
                <a:gd name="T67" fmla="*/ 59 h 425"/>
                <a:gd name="T68" fmla="*/ 765 w 820"/>
                <a:gd name="T69" fmla="*/ 59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0" h="425">
                  <a:moveTo>
                    <a:pt x="765" y="59"/>
                  </a:moveTo>
                  <a:lnTo>
                    <a:pt x="657" y="79"/>
                  </a:lnTo>
                  <a:lnTo>
                    <a:pt x="686" y="113"/>
                  </a:lnTo>
                  <a:lnTo>
                    <a:pt x="681" y="151"/>
                  </a:lnTo>
                  <a:lnTo>
                    <a:pt x="693" y="146"/>
                  </a:lnTo>
                  <a:lnTo>
                    <a:pt x="694" y="188"/>
                  </a:lnTo>
                  <a:lnTo>
                    <a:pt x="760" y="299"/>
                  </a:lnTo>
                  <a:lnTo>
                    <a:pt x="777" y="259"/>
                  </a:lnTo>
                  <a:lnTo>
                    <a:pt x="760" y="200"/>
                  </a:lnTo>
                  <a:lnTo>
                    <a:pt x="751" y="135"/>
                  </a:lnTo>
                  <a:lnTo>
                    <a:pt x="782" y="188"/>
                  </a:lnTo>
                  <a:lnTo>
                    <a:pt x="820" y="324"/>
                  </a:lnTo>
                  <a:lnTo>
                    <a:pt x="810" y="388"/>
                  </a:lnTo>
                  <a:lnTo>
                    <a:pt x="516" y="391"/>
                  </a:lnTo>
                  <a:lnTo>
                    <a:pt x="255" y="425"/>
                  </a:lnTo>
                  <a:lnTo>
                    <a:pt x="238" y="396"/>
                  </a:lnTo>
                  <a:lnTo>
                    <a:pt x="238" y="245"/>
                  </a:lnTo>
                  <a:lnTo>
                    <a:pt x="182" y="250"/>
                  </a:lnTo>
                  <a:lnTo>
                    <a:pt x="109" y="250"/>
                  </a:lnTo>
                  <a:lnTo>
                    <a:pt x="47" y="259"/>
                  </a:lnTo>
                  <a:lnTo>
                    <a:pt x="38" y="312"/>
                  </a:lnTo>
                  <a:lnTo>
                    <a:pt x="55" y="401"/>
                  </a:lnTo>
                  <a:lnTo>
                    <a:pt x="0" y="388"/>
                  </a:lnTo>
                  <a:lnTo>
                    <a:pt x="0" y="245"/>
                  </a:lnTo>
                  <a:lnTo>
                    <a:pt x="87" y="234"/>
                  </a:lnTo>
                  <a:lnTo>
                    <a:pt x="226" y="223"/>
                  </a:lnTo>
                  <a:lnTo>
                    <a:pt x="344" y="67"/>
                  </a:lnTo>
                  <a:lnTo>
                    <a:pt x="391" y="0"/>
                  </a:lnTo>
                  <a:lnTo>
                    <a:pt x="453" y="76"/>
                  </a:lnTo>
                  <a:lnTo>
                    <a:pt x="607" y="74"/>
                  </a:lnTo>
                  <a:lnTo>
                    <a:pt x="602" y="44"/>
                  </a:lnTo>
                  <a:lnTo>
                    <a:pt x="741" y="37"/>
                  </a:lnTo>
                  <a:lnTo>
                    <a:pt x="770" y="37"/>
                  </a:lnTo>
                  <a:lnTo>
                    <a:pt x="765" y="59"/>
                  </a:lnTo>
                  <a:lnTo>
                    <a:pt x="765" y="5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220"/>
            <p:cNvSpPr>
              <a:spLocks/>
            </p:cNvSpPr>
            <p:nvPr/>
          </p:nvSpPr>
          <p:spPr bwMode="auto">
            <a:xfrm>
              <a:off x="7439025" y="1330325"/>
              <a:ext cx="42863" cy="87313"/>
            </a:xfrm>
            <a:custGeom>
              <a:avLst/>
              <a:gdLst>
                <a:gd name="T0" fmla="*/ 27 w 27"/>
                <a:gd name="T1" fmla="*/ 11 h 55"/>
                <a:gd name="T2" fmla="*/ 8 w 27"/>
                <a:gd name="T3" fmla="*/ 55 h 55"/>
                <a:gd name="T4" fmla="*/ 0 w 27"/>
                <a:gd name="T5" fmla="*/ 0 h 55"/>
                <a:gd name="T6" fmla="*/ 27 w 27"/>
                <a:gd name="T7" fmla="*/ 11 h 55"/>
                <a:gd name="T8" fmla="*/ 27 w 27"/>
                <a:gd name="T9" fmla="*/ 1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5">
                  <a:moveTo>
                    <a:pt x="27" y="11"/>
                  </a:moveTo>
                  <a:lnTo>
                    <a:pt x="8" y="55"/>
                  </a:lnTo>
                  <a:lnTo>
                    <a:pt x="0" y="0"/>
                  </a:lnTo>
                  <a:lnTo>
                    <a:pt x="27" y="11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A69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221"/>
            <p:cNvSpPr>
              <a:spLocks/>
            </p:cNvSpPr>
            <p:nvPr/>
          </p:nvSpPr>
          <p:spPr bwMode="auto">
            <a:xfrm>
              <a:off x="7883525" y="1504950"/>
              <a:ext cx="247650" cy="285750"/>
            </a:xfrm>
            <a:custGeom>
              <a:avLst/>
              <a:gdLst>
                <a:gd name="T0" fmla="*/ 91 w 156"/>
                <a:gd name="T1" fmla="*/ 59 h 180"/>
                <a:gd name="T2" fmla="*/ 138 w 156"/>
                <a:gd name="T3" fmla="*/ 71 h 180"/>
                <a:gd name="T4" fmla="*/ 156 w 156"/>
                <a:gd name="T5" fmla="*/ 146 h 180"/>
                <a:gd name="T6" fmla="*/ 133 w 156"/>
                <a:gd name="T7" fmla="*/ 180 h 180"/>
                <a:gd name="T8" fmla="*/ 62 w 156"/>
                <a:gd name="T9" fmla="*/ 175 h 180"/>
                <a:gd name="T10" fmla="*/ 40 w 156"/>
                <a:gd name="T11" fmla="*/ 106 h 180"/>
                <a:gd name="T12" fmla="*/ 0 w 156"/>
                <a:gd name="T13" fmla="*/ 71 h 180"/>
                <a:gd name="T14" fmla="*/ 40 w 156"/>
                <a:gd name="T15" fmla="*/ 0 h 180"/>
                <a:gd name="T16" fmla="*/ 91 w 156"/>
                <a:gd name="T17" fmla="*/ 59 h 180"/>
                <a:gd name="T18" fmla="*/ 91 w 156"/>
                <a:gd name="T19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80">
                  <a:moveTo>
                    <a:pt x="91" y="59"/>
                  </a:moveTo>
                  <a:lnTo>
                    <a:pt x="138" y="71"/>
                  </a:lnTo>
                  <a:lnTo>
                    <a:pt x="156" y="146"/>
                  </a:lnTo>
                  <a:lnTo>
                    <a:pt x="133" y="180"/>
                  </a:lnTo>
                  <a:lnTo>
                    <a:pt x="62" y="175"/>
                  </a:lnTo>
                  <a:lnTo>
                    <a:pt x="40" y="106"/>
                  </a:lnTo>
                  <a:lnTo>
                    <a:pt x="0" y="71"/>
                  </a:lnTo>
                  <a:lnTo>
                    <a:pt x="40" y="0"/>
                  </a:lnTo>
                  <a:lnTo>
                    <a:pt x="91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rgbClr val="C4C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222"/>
            <p:cNvSpPr>
              <a:spLocks/>
            </p:cNvSpPr>
            <p:nvPr/>
          </p:nvSpPr>
          <p:spPr bwMode="auto">
            <a:xfrm>
              <a:off x="8020050" y="1481138"/>
              <a:ext cx="188913" cy="180975"/>
            </a:xfrm>
            <a:custGeom>
              <a:avLst/>
              <a:gdLst>
                <a:gd name="T0" fmla="*/ 115 w 119"/>
                <a:gd name="T1" fmla="*/ 7 h 114"/>
                <a:gd name="T2" fmla="*/ 5 w 119"/>
                <a:gd name="T3" fmla="*/ 0 h 114"/>
                <a:gd name="T4" fmla="*/ 0 w 119"/>
                <a:gd name="T5" fmla="*/ 114 h 114"/>
                <a:gd name="T6" fmla="*/ 119 w 119"/>
                <a:gd name="T7" fmla="*/ 113 h 114"/>
                <a:gd name="T8" fmla="*/ 115 w 119"/>
                <a:gd name="T9" fmla="*/ 7 h 114"/>
                <a:gd name="T10" fmla="*/ 115 w 119"/>
                <a:gd name="T11" fmla="*/ 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4">
                  <a:moveTo>
                    <a:pt x="115" y="7"/>
                  </a:moveTo>
                  <a:lnTo>
                    <a:pt x="5" y="0"/>
                  </a:lnTo>
                  <a:lnTo>
                    <a:pt x="0" y="114"/>
                  </a:lnTo>
                  <a:lnTo>
                    <a:pt x="119" y="113"/>
                  </a:lnTo>
                  <a:lnTo>
                    <a:pt x="115" y="7"/>
                  </a:lnTo>
                  <a:lnTo>
                    <a:pt x="115" y="7"/>
                  </a:lnTo>
                  <a:close/>
                </a:path>
              </a:pathLst>
            </a:custGeom>
            <a:solidFill>
              <a:srgbClr val="544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225"/>
            <p:cNvSpPr>
              <a:spLocks/>
            </p:cNvSpPr>
            <p:nvPr/>
          </p:nvSpPr>
          <p:spPr bwMode="auto">
            <a:xfrm>
              <a:off x="7902575" y="1857375"/>
              <a:ext cx="74613" cy="117475"/>
            </a:xfrm>
            <a:custGeom>
              <a:avLst/>
              <a:gdLst>
                <a:gd name="T0" fmla="*/ 27 w 47"/>
                <a:gd name="T1" fmla="*/ 0 h 74"/>
                <a:gd name="T2" fmla="*/ 0 w 47"/>
                <a:gd name="T3" fmla="*/ 0 h 74"/>
                <a:gd name="T4" fmla="*/ 23 w 47"/>
                <a:gd name="T5" fmla="*/ 27 h 74"/>
                <a:gd name="T6" fmla="*/ 17 w 47"/>
                <a:gd name="T7" fmla="*/ 74 h 74"/>
                <a:gd name="T8" fmla="*/ 47 w 47"/>
                <a:gd name="T9" fmla="*/ 62 h 74"/>
                <a:gd name="T10" fmla="*/ 27 w 47"/>
                <a:gd name="T11" fmla="*/ 0 h 74"/>
                <a:gd name="T12" fmla="*/ 27 w 47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74">
                  <a:moveTo>
                    <a:pt x="27" y="0"/>
                  </a:moveTo>
                  <a:lnTo>
                    <a:pt x="0" y="0"/>
                  </a:lnTo>
                  <a:lnTo>
                    <a:pt x="23" y="27"/>
                  </a:lnTo>
                  <a:lnTo>
                    <a:pt x="17" y="74"/>
                  </a:lnTo>
                  <a:lnTo>
                    <a:pt x="47" y="62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227"/>
            <p:cNvSpPr>
              <a:spLocks/>
            </p:cNvSpPr>
            <p:nvPr/>
          </p:nvSpPr>
          <p:spPr bwMode="auto">
            <a:xfrm>
              <a:off x="8299450" y="1363663"/>
              <a:ext cx="522288" cy="280988"/>
            </a:xfrm>
            <a:custGeom>
              <a:avLst/>
              <a:gdLst>
                <a:gd name="T0" fmla="*/ 15 w 329"/>
                <a:gd name="T1" fmla="*/ 78 h 177"/>
                <a:gd name="T2" fmla="*/ 156 w 329"/>
                <a:gd name="T3" fmla="*/ 0 h 177"/>
                <a:gd name="T4" fmla="*/ 329 w 329"/>
                <a:gd name="T5" fmla="*/ 71 h 177"/>
                <a:gd name="T6" fmla="*/ 257 w 329"/>
                <a:gd name="T7" fmla="*/ 175 h 177"/>
                <a:gd name="T8" fmla="*/ 0 w 329"/>
                <a:gd name="T9" fmla="*/ 177 h 177"/>
                <a:gd name="T10" fmla="*/ 15 w 329"/>
                <a:gd name="T11" fmla="*/ 78 h 177"/>
                <a:gd name="T12" fmla="*/ 15 w 329"/>
                <a:gd name="T13" fmla="*/ 7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177">
                  <a:moveTo>
                    <a:pt x="15" y="78"/>
                  </a:moveTo>
                  <a:lnTo>
                    <a:pt x="156" y="0"/>
                  </a:lnTo>
                  <a:lnTo>
                    <a:pt x="329" y="71"/>
                  </a:lnTo>
                  <a:lnTo>
                    <a:pt x="257" y="175"/>
                  </a:lnTo>
                  <a:lnTo>
                    <a:pt x="0" y="177"/>
                  </a:lnTo>
                  <a:lnTo>
                    <a:pt x="15" y="78"/>
                  </a:lnTo>
                  <a:lnTo>
                    <a:pt x="15" y="7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228"/>
            <p:cNvSpPr>
              <a:spLocks/>
            </p:cNvSpPr>
            <p:nvPr/>
          </p:nvSpPr>
          <p:spPr bwMode="auto">
            <a:xfrm>
              <a:off x="8318500" y="1492250"/>
              <a:ext cx="255588" cy="144463"/>
            </a:xfrm>
            <a:custGeom>
              <a:avLst/>
              <a:gdLst>
                <a:gd name="T0" fmla="*/ 21 w 161"/>
                <a:gd name="T1" fmla="*/ 20 h 91"/>
                <a:gd name="T2" fmla="*/ 139 w 161"/>
                <a:gd name="T3" fmla="*/ 0 h 91"/>
                <a:gd name="T4" fmla="*/ 161 w 161"/>
                <a:gd name="T5" fmla="*/ 47 h 91"/>
                <a:gd name="T6" fmla="*/ 89 w 161"/>
                <a:gd name="T7" fmla="*/ 91 h 91"/>
                <a:gd name="T8" fmla="*/ 0 w 161"/>
                <a:gd name="T9" fmla="*/ 76 h 91"/>
                <a:gd name="T10" fmla="*/ 0 w 161"/>
                <a:gd name="T11" fmla="*/ 17 h 91"/>
                <a:gd name="T12" fmla="*/ 21 w 161"/>
                <a:gd name="T13" fmla="*/ 20 h 91"/>
                <a:gd name="T14" fmla="*/ 21 w 161"/>
                <a:gd name="T15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91">
                  <a:moveTo>
                    <a:pt x="21" y="20"/>
                  </a:moveTo>
                  <a:lnTo>
                    <a:pt x="139" y="0"/>
                  </a:lnTo>
                  <a:lnTo>
                    <a:pt x="161" y="47"/>
                  </a:lnTo>
                  <a:lnTo>
                    <a:pt x="89" y="91"/>
                  </a:lnTo>
                  <a:lnTo>
                    <a:pt x="0" y="76"/>
                  </a:lnTo>
                  <a:lnTo>
                    <a:pt x="0" y="17"/>
                  </a:lnTo>
                  <a:lnTo>
                    <a:pt x="21" y="20"/>
                  </a:lnTo>
                  <a:lnTo>
                    <a:pt x="21" y="20"/>
                  </a:lnTo>
                  <a:close/>
                </a:path>
              </a:pathLst>
            </a:custGeom>
            <a:solidFill>
              <a:srgbClr val="948C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230"/>
            <p:cNvSpPr>
              <a:spLocks/>
            </p:cNvSpPr>
            <p:nvPr/>
          </p:nvSpPr>
          <p:spPr bwMode="auto">
            <a:xfrm>
              <a:off x="7851775" y="1838325"/>
              <a:ext cx="665163" cy="215900"/>
            </a:xfrm>
            <a:custGeom>
              <a:avLst/>
              <a:gdLst>
                <a:gd name="T0" fmla="*/ 367 w 419"/>
                <a:gd name="T1" fmla="*/ 4 h 136"/>
                <a:gd name="T2" fmla="*/ 235 w 419"/>
                <a:gd name="T3" fmla="*/ 25 h 136"/>
                <a:gd name="T4" fmla="*/ 208 w 419"/>
                <a:gd name="T5" fmla="*/ 74 h 136"/>
                <a:gd name="T6" fmla="*/ 109 w 419"/>
                <a:gd name="T7" fmla="*/ 74 h 136"/>
                <a:gd name="T8" fmla="*/ 0 w 419"/>
                <a:gd name="T9" fmla="*/ 119 h 136"/>
                <a:gd name="T10" fmla="*/ 60 w 419"/>
                <a:gd name="T11" fmla="*/ 136 h 136"/>
                <a:gd name="T12" fmla="*/ 198 w 419"/>
                <a:gd name="T13" fmla="*/ 101 h 136"/>
                <a:gd name="T14" fmla="*/ 319 w 419"/>
                <a:gd name="T15" fmla="*/ 64 h 136"/>
                <a:gd name="T16" fmla="*/ 419 w 419"/>
                <a:gd name="T17" fmla="*/ 0 h 136"/>
                <a:gd name="T18" fmla="*/ 367 w 419"/>
                <a:gd name="T19" fmla="*/ 4 h 136"/>
                <a:gd name="T20" fmla="*/ 367 w 419"/>
                <a:gd name="T21" fmla="*/ 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9" h="136">
                  <a:moveTo>
                    <a:pt x="367" y="4"/>
                  </a:moveTo>
                  <a:lnTo>
                    <a:pt x="235" y="25"/>
                  </a:lnTo>
                  <a:lnTo>
                    <a:pt x="208" y="74"/>
                  </a:lnTo>
                  <a:lnTo>
                    <a:pt x="109" y="74"/>
                  </a:lnTo>
                  <a:lnTo>
                    <a:pt x="0" y="119"/>
                  </a:lnTo>
                  <a:lnTo>
                    <a:pt x="60" y="136"/>
                  </a:lnTo>
                  <a:lnTo>
                    <a:pt x="198" y="101"/>
                  </a:lnTo>
                  <a:lnTo>
                    <a:pt x="319" y="64"/>
                  </a:lnTo>
                  <a:lnTo>
                    <a:pt x="419" y="0"/>
                  </a:lnTo>
                  <a:lnTo>
                    <a:pt x="367" y="4"/>
                  </a:lnTo>
                  <a:lnTo>
                    <a:pt x="367" y="4"/>
                  </a:lnTo>
                  <a:close/>
                </a:path>
              </a:pathLst>
            </a:custGeom>
            <a:solidFill>
              <a:srgbClr val="D1D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231"/>
            <p:cNvSpPr>
              <a:spLocks/>
            </p:cNvSpPr>
            <p:nvPr/>
          </p:nvSpPr>
          <p:spPr bwMode="auto">
            <a:xfrm>
              <a:off x="8328025" y="1511300"/>
              <a:ext cx="163513" cy="93663"/>
            </a:xfrm>
            <a:custGeom>
              <a:avLst/>
              <a:gdLst>
                <a:gd name="T0" fmla="*/ 0 w 103"/>
                <a:gd name="T1" fmla="*/ 8 h 59"/>
                <a:gd name="T2" fmla="*/ 103 w 103"/>
                <a:gd name="T3" fmla="*/ 0 h 59"/>
                <a:gd name="T4" fmla="*/ 62 w 103"/>
                <a:gd name="T5" fmla="*/ 35 h 59"/>
                <a:gd name="T6" fmla="*/ 86 w 103"/>
                <a:gd name="T7" fmla="*/ 59 h 59"/>
                <a:gd name="T8" fmla="*/ 5 w 103"/>
                <a:gd name="T9" fmla="*/ 52 h 59"/>
                <a:gd name="T10" fmla="*/ 0 w 103"/>
                <a:gd name="T11" fmla="*/ 8 h 59"/>
                <a:gd name="T12" fmla="*/ 0 w 103"/>
                <a:gd name="T13" fmla="*/ 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59">
                  <a:moveTo>
                    <a:pt x="0" y="8"/>
                  </a:moveTo>
                  <a:lnTo>
                    <a:pt x="103" y="0"/>
                  </a:lnTo>
                  <a:lnTo>
                    <a:pt x="62" y="35"/>
                  </a:lnTo>
                  <a:lnTo>
                    <a:pt x="86" y="59"/>
                  </a:lnTo>
                  <a:lnTo>
                    <a:pt x="5" y="5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7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232"/>
            <p:cNvSpPr>
              <a:spLocks/>
            </p:cNvSpPr>
            <p:nvPr/>
          </p:nvSpPr>
          <p:spPr bwMode="auto">
            <a:xfrm>
              <a:off x="8366125" y="1574800"/>
              <a:ext cx="519113" cy="215900"/>
            </a:xfrm>
            <a:custGeom>
              <a:avLst/>
              <a:gdLst>
                <a:gd name="T0" fmla="*/ 136 w 327"/>
                <a:gd name="T1" fmla="*/ 94 h 136"/>
                <a:gd name="T2" fmla="*/ 248 w 327"/>
                <a:gd name="T3" fmla="*/ 92 h 136"/>
                <a:gd name="T4" fmla="*/ 327 w 327"/>
                <a:gd name="T5" fmla="*/ 91 h 136"/>
                <a:gd name="T6" fmla="*/ 310 w 327"/>
                <a:gd name="T7" fmla="*/ 12 h 136"/>
                <a:gd name="T8" fmla="*/ 206 w 327"/>
                <a:gd name="T9" fmla="*/ 24 h 136"/>
                <a:gd name="T10" fmla="*/ 114 w 327"/>
                <a:gd name="T11" fmla="*/ 0 h 136"/>
                <a:gd name="T12" fmla="*/ 38 w 327"/>
                <a:gd name="T13" fmla="*/ 19 h 136"/>
                <a:gd name="T14" fmla="*/ 0 w 327"/>
                <a:gd name="T15" fmla="*/ 114 h 136"/>
                <a:gd name="T16" fmla="*/ 52 w 327"/>
                <a:gd name="T17" fmla="*/ 136 h 136"/>
                <a:gd name="T18" fmla="*/ 136 w 327"/>
                <a:gd name="T19" fmla="*/ 94 h 136"/>
                <a:gd name="T20" fmla="*/ 136 w 327"/>
                <a:gd name="T21" fmla="*/ 9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7" h="136">
                  <a:moveTo>
                    <a:pt x="136" y="94"/>
                  </a:moveTo>
                  <a:lnTo>
                    <a:pt x="248" y="92"/>
                  </a:lnTo>
                  <a:lnTo>
                    <a:pt x="327" y="91"/>
                  </a:lnTo>
                  <a:lnTo>
                    <a:pt x="310" y="12"/>
                  </a:lnTo>
                  <a:lnTo>
                    <a:pt x="206" y="24"/>
                  </a:lnTo>
                  <a:lnTo>
                    <a:pt x="114" y="0"/>
                  </a:lnTo>
                  <a:lnTo>
                    <a:pt x="38" y="19"/>
                  </a:lnTo>
                  <a:lnTo>
                    <a:pt x="0" y="114"/>
                  </a:lnTo>
                  <a:lnTo>
                    <a:pt x="52" y="136"/>
                  </a:lnTo>
                  <a:lnTo>
                    <a:pt x="136" y="94"/>
                  </a:lnTo>
                  <a:lnTo>
                    <a:pt x="136" y="94"/>
                  </a:lnTo>
                  <a:close/>
                </a:path>
              </a:pathLst>
            </a:custGeom>
            <a:solidFill>
              <a:srgbClr val="826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233"/>
            <p:cNvSpPr>
              <a:spLocks/>
            </p:cNvSpPr>
            <p:nvPr/>
          </p:nvSpPr>
          <p:spPr bwMode="auto">
            <a:xfrm>
              <a:off x="7175500" y="1703388"/>
              <a:ext cx="98425" cy="106363"/>
            </a:xfrm>
            <a:custGeom>
              <a:avLst/>
              <a:gdLst>
                <a:gd name="T0" fmla="*/ 0 w 62"/>
                <a:gd name="T1" fmla="*/ 45 h 67"/>
                <a:gd name="T2" fmla="*/ 5 w 62"/>
                <a:gd name="T3" fmla="*/ 11 h 67"/>
                <a:gd name="T4" fmla="*/ 62 w 62"/>
                <a:gd name="T5" fmla="*/ 0 h 67"/>
                <a:gd name="T6" fmla="*/ 40 w 62"/>
                <a:gd name="T7" fmla="*/ 28 h 67"/>
                <a:gd name="T8" fmla="*/ 55 w 62"/>
                <a:gd name="T9" fmla="*/ 42 h 67"/>
                <a:gd name="T10" fmla="*/ 23 w 62"/>
                <a:gd name="T11" fmla="*/ 67 h 67"/>
                <a:gd name="T12" fmla="*/ 23 w 62"/>
                <a:gd name="T13" fmla="*/ 33 h 67"/>
                <a:gd name="T14" fmla="*/ 0 w 62"/>
                <a:gd name="T15" fmla="*/ 45 h 67"/>
                <a:gd name="T16" fmla="*/ 0 w 62"/>
                <a:gd name="T17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7">
                  <a:moveTo>
                    <a:pt x="0" y="45"/>
                  </a:moveTo>
                  <a:lnTo>
                    <a:pt x="5" y="11"/>
                  </a:lnTo>
                  <a:lnTo>
                    <a:pt x="62" y="0"/>
                  </a:lnTo>
                  <a:lnTo>
                    <a:pt x="40" y="28"/>
                  </a:lnTo>
                  <a:lnTo>
                    <a:pt x="55" y="42"/>
                  </a:lnTo>
                  <a:lnTo>
                    <a:pt x="23" y="67"/>
                  </a:lnTo>
                  <a:lnTo>
                    <a:pt x="23" y="33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237"/>
            <p:cNvSpPr>
              <a:spLocks/>
            </p:cNvSpPr>
            <p:nvPr/>
          </p:nvSpPr>
          <p:spPr bwMode="auto">
            <a:xfrm>
              <a:off x="7489825" y="1927225"/>
              <a:ext cx="106363" cy="71438"/>
            </a:xfrm>
            <a:custGeom>
              <a:avLst/>
              <a:gdLst>
                <a:gd name="T0" fmla="*/ 67 w 67"/>
                <a:gd name="T1" fmla="*/ 15 h 45"/>
                <a:gd name="T2" fmla="*/ 15 w 67"/>
                <a:gd name="T3" fmla="*/ 0 h 45"/>
                <a:gd name="T4" fmla="*/ 0 w 67"/>
                <a:gd name="T5" fmla="*/ 40 h 45"/>
                <a:gd name="T6" fmla="*/ 32 w 67"/>
                <a:gd name="T7" fmla="*/ 33 h 45"/>
                <a:gd name="T8" fmla="*/ 58 w 67"/>
                <a:gd name="T9" fmla="*/ 45 h 45"/>
                <a:gd name="T10" fmla="*/ 67 w 67"/>
                <a:gd name="T11" fmla="*/ 15 h 45"/>
                <a:gd name="T12" fmla="*/ 67 w 67"/>
                <a:gd name="T13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5">
                  <a:moveTo>
                    <a:pt x="67" y="15"/>
                  </a:moveTo>
                  <a:lnTo>
                    <a:pt x="15" y="0"/>
                  </a:lnTo>
                  <a:lnTo>
                    <a:pt x="0" y="40"/>
                  </a:lnTo>
                  <a:lnTo>
                    <a:pt x="32" y="33"/>
                  </a:lnTo>
                  <a:lnTo>
                    <a:pt x="58" y="45"/>
                  </a:lnTo>
                  <a:lnTo>
                    <a:pt x="67" y="15"/>
                  </a:lnTo>
                  <a:lnTo>
                    <a:pt x="67" y="15"/>
                  </a:lnTo>
                  <a:close/>
                </a:path>
              </a:pathLst>
            </a:custGeom>
            <a:solidFill>
              <a:srgbClr val="697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238"/>
            <p:cNvSpPr>
              <a:spLocks/>
            </p:cNvSpPr>
            <p:nvPr/>
          </p:nvSpPr>
          <p:spPr bwMode="auto">
            <a:xfrm>
              <a:off x="8277225" y="1876425"/>
              <a:ext cx="88900" cy="50800"/>
            </a:xfrm>
            <a:custGeom>
              <a:avLst/>
              <a:gdLst>
                <a:gd name="T0" fmla="*/ 56 w 56"/>
                <a:gd name="T1" fmla="*/ 8 h 32"/>
                <a:gd name="T2" fmla="*/ 29 w 56"/>
                <a:gd name="T3" fmla="*/ 0 h 32"/>
                <a:gd name="T4" fmla="*/ 0 w 56"/>
                <a:gd name="T5" fmla="*/ 15 h 32"/>
                <a:gd name="T6" fmla="*/ 26 w 56"/>
                <a:gd name="T7" fmla="*/ 32 h 32"/>
                <a:gd name="T8" fmla="*/ 56 w 56"/>
                <a:gd name="T9" fmla="*/ 8 h 32"/>
                <a:gd name="T10" fmla="*/ 56 w 56"/>
                <a:gd name="T11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32">
                  <a:moveTo>
                    <a:pt x="56" y="8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26" y="32"/>
                  </a:lnTo>
                  <a:lnTo>
                    <a:pt x="56" y="8"/>
                  </a:lnTo>
                  <a:lnTo>
                    <a:pt x="56" y="8"/>
                  </a:lnTo>
                  <a:close/>
                </a:path>
              </a:pathLst>
            </a:custGeom>
            <a:solidFill>
              <a:srgbClr val="F7A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239"/>
            <p:cNvSpPr>
              <a:spLocks/>
            </p:cNvSpPr>
            <p:nvPr/>
          </p:nvSpPr>
          <p:spPr bwMode="auto">
            <a:xfrm>
              <a:off x="8261350" y="1960563"/>
              <a:ext cx="93663" cy="31750"/>
            </a:xfrm>
            <a:custGeom>
              <a:avLst/>
              <a:gdLst>
                <a:gd name="T0" fmla="*/ 59 w 59"/>
                <a:gd name="T1" fmla="*/ 9 h 20"/>
                <a:gd name="T2" fmla="*/ 0 w 59"/>
                <a:gd name="T3" fmla="*/ 0 h 20"/>
                <a:gd name="T4" fmla="*/ 22 w 59"/>
                <a:gd name="T5" fmla="*/ 20 h 20"/>
                <a:gd name="T6" fmla="*/ 59 w 59"/>
                <a:gd name="T7" fmla="*/ 9 h 20"/>
                <a:gd name="T8" fmla="*/ 59 w 59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0">
                  <a:moveTo>
                    <a:pt x="59" y="9"/>
                  </a:moveTo>
                  <a:lnTo>
                    <a:pt x="0" y="0"/>
                  </a:lnTo>
                  <a:lnTo>
                    <a:pt x="22" y="20"/>
                  </a:lnTo>
                  <a:lnTo>
                    <a:pt x="59" y="9"/>
                  </a:lnTo>
                  <a:lnTo>
                    <a:pt x="59" y="9"/>
                  </a:lnTo>
                  <a:close/>
                </a:path>
              </a:pathLst>
            </a:custGeom>
            <a:solidFill>
              <a:srgbClr val="C2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240"/>
            <p:cNvSpPr>
              <a:spLocks/>
            </p:cNvSpPr>
            <p:nvPr/>
          </p:nvSpPr>
          <p:spPr bwMode="auto">
            <a:xfrm>
              <a:off x="7694613" y="1885950"/>
              <a:ext cx="128588" cy="355600"/>
            </a:xfrm>
            <a:custGeom>
              <a:avLst/>
              <a:gdLst>
                <a:gd name="T0" fmla="*/ 32 w 81"/>
                <a:gd name="T1" fmla="*/ 24 h 224"/>
                <a:gd name="T2" fmla="*/ 49 w 81"/>
                <a:gd name="T3" fmla="*/ 37 h 224"/>
                <a:gd name="T4" fmla="*/ 30 w 81"/>
                <a:gd name="T5" fmla="*/ 76 h 224"/>
                <a:gd name="T6" fmla="*/ 15 w 81"/>
                <a:gd name="T7" fmla="*/ 96 h 224"/>
                <a:gd name="T8" fmla="*/ 10 w 81"/>
                <a:gd name="T9" fmla="*/ 126 h 224"/>
                <a:gd name="T10" fmla="*/ 30 w 81"/>
                <a:gd name="T11" fmla="*/ 138 h 224"/>
                <a:gd name="T12" fmla="*/ 0 w 81"/>
                <a:gd name="T13" fmla="*/ 160 h 224"/>
                <a:gd name="T14" fmla="*/ 3 w 81"/>
                <a:gd name="T15" fmla="*/ 224 h 224"/>
                <a:gd name="T16" fmla="*/ 30 w 81"/>
                <a:gd name="T17" fmla="*/ 222 h 224"/>
                <a:gd name="T18" fmla="*/ 30 w 81"/>
                <a:gd name="T19" fmla="*/ 182 h 224"/>
                <a:gd name="T20" fmla="*/ 81 w 81"/>
                <a:gd name="T21" fmla="*/ 165 h 224"/>
                <a:gd name="T22" fmla="*/ 70 w 81"/>
                <a:gd name="T23" fmla="*/ 123 h 224"/>
                <a:gd name="T24" fmla="*/ 60 w 81"/>
                <a:gd name="T25" fmla="*/ 104 h 224"/>
                <a:gd name="T26" fmla="*/ 69 w 81"/>
                <a:gd name="T27" fmla="*/ 47 h 224"/>
                <a:gd name="T28" fmla="*/ 77 w 81"/>
                <a:gd name="T29" fmla="*/ 0 h 224"/>
                <a:gd name="T30" fmla="*/ 54 w 81"/>
                <a:gd name="T31" fmla="*/ 14 h 224"/>
                <a:gd name="T32" fmla="*/ 37 w 81"/>
                <a:gd name="T33" fmla="*/ 0 h 224"/>
                <a:gd name="T34" fmla="*/ 32 w 81"/>
                <a:gd name="T35" fmla="*/ 24 h 224"/>
                <a:gd name="T36" fmla="*/ 32 w 81"/>
                <a:gd name="T37" fmla="*/ 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224">
                  <a:moveTo>
                    <a:pt x="32" y="24"/>
                  </a:moveTo>
                  <a:lnTo>
                    <a:pt x="49" y="37"/>
                  </a:lnTo>
                  <a:lnTo>
                    <a:pt x="30" y="76"/>
                  </a:lnTo>
                  <a:lnTo>
                    <a:pt x="15" y="96"/>
                  </a:lnTo>
                  <a:lnTo>
                    <a:pt x="10" y="126"/>
                  </a:lnTo>
                  <a:lnTo>
                    <a:pt x="30" y="138"/>
                  </a:lnTo>
                  <a:lnTo>
                    <a:pt x="0" y="160"/>
                  </a:lnTo>
                  <a:lnTo>
                    <a:pt x="3" y="224"/>
                  </a:lnTo>
                  <a:lnTo>
                    <a:pt x="30" y="222"/>
                  </a:lnTo>
                  <a:lnTo>
                    <a:pt x="30" y="182"/>
                  </a:lnTo>
                  <a:lnTo>
                    <a:pt x="81" y="165"/>
                  </a:lnTo>
                  <a:lnTo>
                    <a:pt x="70" y="123"/>
                  </a:lnTo>
                  <a:lnTo>
                    <a:pt x="60" y="104"/>
                  </a:lnTo>
                  <a:lnTo>
                    <a:pt x="69" y="47"/>
                  </a:lnTo>
                  <a:lnTo>
                    <a:pt x="77" y="0"/>
                  </a:lnTo>
                  <a:lnTo>
                    <a:pt x="54" y="14"/>
                  </a:lnTo>
                  <a:lnTo>
                    <a:pt x="37" y="0"/>
                  </a:lnTo>
                  <a:lnTo>
                    <a:pt x="32" y="24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241"/>
            <p:cNvSpPr>
              <a:spLocks/>
            </p:cNvSpPr>
            <p:nvPr/>
          </p:nvSpPr>
          <p:spPr bwMode="auto">
            <a:xfrm>
              <a:off x="7572375" y="1787525"/>
              <a:ext cx="165100" cy="396875"/>
            </a:xfrm>
            <a:custGeom>
              <a:avLst/>
              <a:gdLst>
                <a:gd name="T0" fmla="*/ 42 w 104"/>
                <a:gd name="T1" fmla="*/ 250 h 250"/>
                <a:gd name="T2" fmla="*/ 15 w 104"/>
                <a:gd name="T3" fmla="*/ 234 h 250"/>
                <a:gd name="T4" fmla="*/ 0 w 104"/>
                <a:gd name="T5" fmla="*/ 198 h 250"/>
                <a:gd name="T6" fmla="*/ 23 w 104"/>
                <a:gd name="T7" fmla="*/ 193 h 250"/>
                <a:gd name="T8" fmla="*/ 47 w 104"/>
                <a:gd name="T9" fmla="*/ 161 h 250"/>
                <a:gd name="T10" fmla="*/ 12 w 104"/>
                <a:gd name="T11" fmla="*/ 156 h 250"/>
                <a:gd name="T12" fmla="*/ 0 w 104"/>
                <a:gd name="T13" fmla="*/ 106 h 250"/>
                <a:gd name="T14" fmla="*/ 15 w 104"/>
                <a:gd name="T15" fmla="*/ 106 h 250"/>
                <a:gd name="T16" fmla="*/ 20 w 104"/>
                <a:gd name="T17" fmla="*/ 79 h 250"/>
                <a:gd name="T18" fmla="*/ 37 w 104"/>
                <a:gd name="T19" fmla="*/ 83 h 250"/>
                <a:gd name="T20" fmla="*/ 38 w 104"/>
                <a:gd name="T21" fmla="*/ 118 h 250"/>
                <a:gd name="T22" fmla="*/ 59 w 104"/>
                <a:gd name="T23" fmla="*/ 94 h 250"/>
                <a:gd name="T24" fmla="*/ 47 w 104"/>
                <a:gd name="T25" fmla="*/ 67 h 250"/>
                <a:gd name="T26" fmla="*/ 70 w 104"/>
                <a:gd name="T27" fmla="*/ 74 h 250"/>
                <a:gd name="T28" fmla="*/ 64 w 104"/>
                <a:gd name="T29" fmla="*/ 47 h 250"/>
                <a:gd name="T30" fmla="*/ 75 w 104"/>
                <a:gd name="T31" fmla="*/ 32 h 250"/>
                <a:gd name="T32" fmla="*/ 65 w 104"/>
                <a:gd name="T33" fmla="*/ 5 h 250"/>
                <a:gd name="T34" fmla="*/ 82 w 104"/>
                <a:gd name="T35" fmla="*/ 0 h 250"/>
                <a:gd name="T36" fmla="*/ 104 w 104"/>
                <a:gd name="T37" fmla="*/ 79 h 250"/>
                <a:gd name="T38" fmla="*/ 80 w 104"/>
                <a:gd name="T39" fmla="*/ 106 h 250"/>
                <a:gd name="T40" fmla="*/ 59 w 104"/>
                <a:gd name="T41" fmla="*/ 135 h 250"/>
                <a:gd name="T42" fmla="*/ 82 w 104"/>
                <a:gd name="T43" fmla="*/ 133 h 250"/>
                <a:gd name="T44" fmla="*/ 70 w 104"/>
                <a:gd name="T45" fmla="*/ 183 h 250"/>
                <a:gd name="T46" fmla="*/ 47 w 104"/>
                <a:gd name="T47" fmla="*/ 215 h 250"/>
                <a:gd name="T48" fmla="*/ 75 w 104"/>
                <a:gd name="T49" fmla="*/ 218 h 250"/>
                <a:gd name="T50" fmla="*/ 42 w 104"/>
                <a:gd name="T51" fmla="*/ 250 h 250"/>
                <a:gd name="T52" fmla="*/ 42 w 104"/>
                <a:gd name="T53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4" h="250">
                  <a:moveTo>
                    <a:pt x="42" y="250"/>
                  </a:moveTo>
                  <a:lnTo>
                    <a:pt x="15" y="234"/>
                  </a:lnTo>
                  <a:lnTo>
                    <a:pt x="0" y="198"/>
                  </a:lnTo>
                  <a:lnTo>
                    <a:pt x="23" y="193"/>
                  </a:lnTo>
                  <a:lnTo>
                    <a:pt x="47" y="161"/>
                  </a:lnTo>
                  <a:lnTo>
                    <a:pt x="12" y="156"/>
                  </a:lnTo>
                  <a:lnTo>
                    <a:pt x="0" y="106"/>
                  </a:lnTo>
                  <a:lnTo>
                    <a:pt x="15" y="106"/>
                  </a:lnTo>
                  <a:lnTo>
                    <a:pt x="20" y="79"/>
                  </a:lnTo>
                  <a:lnTo>
                    <a:pt x="37" y="83"/>
                  </a:lnTo>
                  <a:lnTo>
                    <a:pt x="38" y="118"/>
                  </a:lnTo>
                  <a:lnTo>
                    <a:pt x="59" y="94"/>
                  </a:lnTo>
                  <a:lnTo>
                    <a:pt x="47" y="67"/>
                  </a:lnTo>
                  <a:lnTo>
                    <a:pt x="70" y="74"/>
                  </a:lnTo>
                  <a:lnTo>
                    <a:pt x="64" y="47"/>
                  </a:lnTo>
                  <a:lnTo>
                    <a:pt x="75" y="32"/>
                  </a:lnTo>
                  <a:lnTo>
                    <a:pt x="65" y="5"/>
                  </a:lnTo>
                  <a:lnTo>
                    <a:pt x="82" y="0"/>
                  </a:lnTo>
                  <a:lnTo>
                    <a:pt x="104" y="79"/>
                  </a:lnTo>
                  <a:lnTo>
                    <a:pt x="80" y="106"/>
                  </a:lnTo>
                  <a:lnTo>
                    <a:pt x="59" y="135"/>
                  </a:lnTo>
                  <a:lnTo>
                    <a:pt x="82" y="133"/>
                  </a:lnTo>
                  <a:lnTo>
                    <a:pt x="70" y="183"/>
                  </a:lnTo>
                  <a:lnTo>
                    <a:pt x="47" y="215"/>
                  </a:lnTo>
                  <a:lnTo>
                    <a:pt x="75" y="218"/>
                  </a:lnTo>
                  <a:lnTo>
                    <a:pt x="42" y="250"/>
                  </a:lnTo>
                  <a:lnTo>
                    <a:pt x="42" y="250"/>
                  </a:lnTo>
                  <a:close/>
                </a:path>
              </a:pathLst>
            </a:custGeom>
            <a:solidFill>
              <a:srgbClr val="73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243"/>
            <p:cNvSpPr>
              <a:spLocks/>
            </p:cNvSpPr>
            <p:nvPr/>
          </p:nvSpPr>
          <p:spPr bwMode="auto">
            <a:xfrm>
              <a:off x="7443788" y="1998663"/>
              <a:ext cx="125413" cy="106363"/>
            </a:xfrm>
            <a:custGeom>
              <a:avLst/>
              <a:gdLst>
                <a:gd name="T0" fmla="*/ 61 w 79"/>
                <a:gd name="T1" fmla="*/ 0 h 67"/>
                <a:gd name="T2" fmla="*/ 41 w 79"/>
                <a:gd name="T3" fmla="*/ 33 h 67"/>
                <a:gd name="T4" fmla="*/ 0 w 79"/>
                <a:gd name="T5" fmla="*/ 33 h 67"/>
                <a:gd name="T6" fmla="*/ 20 w 79"/>
                <a:gd name="T7" fmla="*/ 60 h 67"/>
                <a:gd name="T8" fmla="*/ 64 w 79"/>
                <a:gd name="T9" fmla="*/ 67 h 67"/>
                <a:gd name="T10" fmla="*/ 64 w 79"/>
                <a:gd name="T11" fmla="*/ 40 h 67"/>
                <a:gd name="T12" fmla="*/ 79 w 79"/>
                <a:gd name="T13" fmla="*/ 33 h 67"/>
                <a:gd name="T14" fmla="*/ 61 w 79"/>
                <a:gd name="T15" fmla="*/ 0 h 67"/>
                <a:gd name="T16" fmla="*/ 61 w 79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67">
                  <a:moveTo>
                    <a:pt x="61" y="0"/>
                  </a:moveTo>
                  <a:lnTo>
                    <a:pt x="41" y="33"/>
                  </a:lnTo>
                  <a:lnTo>
                    <a:pt x="0" y="33"/>
                  </a:lnTo>
                  <a:lnTo>
                    <a:pt x="20" y="60"/>
                  </a:lnTo>
                  <a:lnTo>
                    <a:pt x="64" y="67"/>
                  </a:lnTo>
                  <a:lnTo>
                    <a:pt x="64" y="40"/>
                  </a:lnTo>
                  <a:lnTo>
                    <a:pt x="79" y="33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245"/>
            <p:cNvSpPr>
              <a:spLocks/>
            </p:cNvSpPr>
            <p:nvPr/>
          </p:nvSpPr>
          <p:spPr bwMode="auto">
            <a:xfrm>
              <a:off x="8634413" y="1893888"/>
              <a:ext cx="112713" cy="141288"/>
            </a:xfrm>
            <a:custGeom>
              <a:avLst/>
              <a:gdLst>
                <a:gd name="T0" fmla="*/ 46 w 71"/>
                <a:gd name="T1" fmla="*/ 0 h 89"/>
                <a:gd name="T2" fmla="*/ 29 w 71"/>
                <a:gd name="T3" fmla="*/ 19 h 89"/>
                <a:gd name="T4" fmla="*/ 0 w 71"/>
                <a:gd name="T5" fmla="*/ 9 h 89"/>
                <a:gd name="T6" fmla="*/ 29 w 71"/>
                <a:gd name="T7" fmla="*/ 47 h 89"/>
                <a:gd name="T8" fmla="*/ 20 w 71"/>
                <a:gd name="T9" fmla="*/ 89 h 89"/>
                <a:gd name="T10" fmla="*/ 64 w 71"/>
                <a:gd name="T11" fmla="*/ 68 h 89"/>
                <a:gd name="T12" fmla="*/ 46 w 71"/>
                <a:gd name="T13" fmla="*/ 42 h 89"/>
                <a:gd name="T14" fmla="*/ 71 w 71"/>
                <a:gd name="T15" fmla="*/ 51 h 89"/>
                <a:gd name="T16" fmla="*/ 46 w 71"/>
                <a:gd name="T17" fmla="*/ 0 h 89"/>
                <a:gd name="T18" fmla="*/ 46 w 71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89">
                  <a:moveTo>
                    <a:pt x="46" y="0"/>
                  </a:moveTo>
                  <a:lnTo>
                    <a:pt x="29" y="19"/>
                  </a:lnTo>
                  <a:lnTo>
                    <a:pt x="0" y="9"/>
                  </a:lnTo>
                  <a:lnTo>
                    <a:pt x="29" y="47"/>
                  </a:lnTo>
                  <a:lnTo>
                    <a:pt x="20" y="89"/>
                  </a:lnTo>
                  <a:lnTo>
                    <a:pt x="64" y="68"/>
                  </a:lnTo>
                  <a:lnTo>
                    <a:pt x="46" y="42"/>
                  </a:lnTo>
                  <a:lnTo>
                    <a:pt x="71" y="51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C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246"/>
            <p:cNvSpPr>
              <a:spLocks/>
            </p:cNvSpPr>
            <p:nvPr/>
          </p:nvSpPr>
          <p:spPr bwMode="auto">
            <a:xfrm>
              <a:off x="8221663" y="2043113"/>
              <a:ext cx="133350" cy="104775"/>
            </a:xfrm>
            <a:custGeom>
              <a:avLst/>
              <a:gdLst>
                <a:gd name="T0" fmla="*/ 84 w 84"/>
                <a:gd name="T1" fmla="*/ 17 h 66"/>
                <a:gd name="T2" fmla="*/ 49 w 84"/>
                <a:gd name="T3" fmla="*/ 0 h 66"/>
                <a:gd name="T4" fmla="*/ 49 w 84"/>
                <a:gd name="T5" fmla="*/ 27 h 66"/>
                <a:gd name="T6" fmla="*/ 0 w 84"/>
                <a:gd name="T7" fmla="*/ 54 h 66"/>
                <a:gd name="T8" fmla="*/ 44 w 84"/>
                <a:gd name="T9" fmla="*/ 66 h 66"/>
                <a:gd name="T10" fmla="*/ 84 w 84"/>
                <a:gd name="T11" fmla="*/ 17 h 66"/>
                <a:gd name="T12" fmla="*/ 84 w 84"/>
                <a:gd name="T13" fmla="*/ 1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66">
                  <a:moveTo>
                    <a:pt x="84" y="17"/>
                  </a:moveTo>
                  <a:lnTo>
                    <a:pt x="49" y="0"/>
                  </a:lnTo>
                  <a:lnTo>
                    <a:pt x="49" y="27"/>
                  </a:lnTo>
                  <a:lnTo>
                    <a:pt x="0" y="54"/>
                  </a:lnTo>
                  <a:lnTo>
                    <a:pt x="44" y="66"/>
                  </a:lnTo>
                  <a:lnTo>
                    <a:pt x="84" y="17"/>
                  </a:lnTo>
                  <a:lnTo>
                    <a:pt x="84" y="17"/>
                  </a:lnTo>
                  <a:close/>
                </a:path>
              </a:pathLst>
            </a:custGeom>
            <a:solidFill>
              <a:srgbClr val="9182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247"/>
            <p:cNvSpPr>
              <a:spLocks/>
            </p:cNvSpPr>
            <p:nvPr/>
          </p:nvSpPr>
          <p:spPr bwMode="auto">
            <a:xfrm>
              <a:off x="8088313" y="1833563"/>
              <a:ext cx="163513" cy="109538"/>
            </a:xfrm>
            <a:custGeom>
              <a:avLst/>
              <a:gdLst>
                <a:gd name="T0" fmla="*/ 76 w 103"/>
                <a:gd name="T1" fmla="*/ 0 h 69"/>
                <a:gd name="T2" fmla="*/ 47 w 103"/>
                <a:gd name="T3" fmla="*/ 15 h 69"/>
                <a:gd name="T4" fmla="*/ 0 w 103"/>
                <a:gd name="T5" fmla="*/ 15 h 69"/>
                <a:gd name="T6" fmla="*/ 27 w 103"/>
                <a:gd name="T7" fmla="*/ 38 h 69"/>
                <a:gd name="T8" fmla="*/ 32 w 103"/>
                <a:gd name="T9" fmla="*/ 69 h 69"/>
                <a:gd name="T10" fmla="*/ 64 w 103"/>
                <a:gd name="T11" fmla="*/ 38 h 69"/>
                <a:gd name="T12" fmla="*/ 103 w 103"/>
                <a:gd name="T13" fmla="*/ 27 h 69"/>
                <a:gd name="T14" fmla="*/ 76 w 103"/>
                <a:gd name="T15" fmla="*/ 0 h 69"/>
                <a:gd name="T16" fmla="*/ 76 w 103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9">
                  <a:moveTo>
                    <a:pt x="76" y="0"/>
                  </a:moveTo>
                  <a:lnTo>
                    <a:pt x="47" y="15"/>
                  </a:lnTo>
                  <a:lnTo>
                    <a:pt x="0" y="15"/>
                  </a:lnTo>
                  <a:lnTo>
                    <a:pt x="27" y="38"/>
                  </a:lnTo>
                  <a:lnTo>
                    <a:pt x="32" y="69"/>
                  </a:lnTo>
                  <a:lnTo>
                    <a:pt x="64" y="38"/>
                  </a:lnTo>
                  <a:lnTo>
                    <a:pt x="103" y="27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9182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248"/>
            <p:cNvSpPr>
              <a:spLocks/>
            </p:cNvSpPr>
            <p:nvPr/>
          </p:nvSpPr>
          <p:spPr bwMode="auto">
            <a:xfrm>
              <a:off x="7827963" y="1905000"/>
              <a:ext cx="106363" cy="146050"/>
            </a:xfrm>
            <a:custGeom>
              <a:avLst/>
              <a:gdLst>
                <a:gd name="T0" fmla="*/ 38 w 67"/>
                <a:gd name="T1" fmla="*/ 0 h 92"/>
                <a:gd name="T2" fmla="*/ 0 w 67"/>
                <a:gd name="T3" fmla="*/ 25 h 92"/>
                <a:gd name="T4" fmla="*/ 15 w 67"/>
                <a:gd name="T5" fmla="*/ 40 h 92"/>
                <a:gd name="T6" fmla="*/ 5 w 67"/>
                <a:gd name="T7" fmla="*/ 64 h 92"/>
                <a:gd name="T8" fmla="*/ 27 w 67"/>
                <a:gd name="T9" fmla="*/ 67 h 92"/>
                <a:gd name="T10" fmla="*/ 50 w 67"/>
                <a:gd name="T11" fmla="*/ 92 h 92"/>
                <a:gd name="T12" fmla="*/ 67 w 67"/>
                <a:gd name="T13" fmla="*/ 47 h 92"/>
                <a:gd name="T14" fmla="*/ 50 w 67"/>
                <a:gd name="T15" fmla="*/ 54 h 92"/>
                <a:gd name="T16" fmla="*/ 32 w 67"/>
                <a:gd name="T17" fmla="*/ 20 h 92"/>
                <a:gd name="T18" fmla="*/ 38 w 67"/>
                <a:gd name="T19" fmla="*/ 0 h 92"/>
                <a:gd name="T20" fmla="*/ 38 w 67"/>
                <a:gd name="T2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92">
                  <a:moveTo>
                    <a:pt x="38" y="0"/>
                  </a:moveTo>
                  <a:lnTo>
                    <a:pt x="0" y="25"/>
                  </a:lnTo>
                  <a:lnTo>
                    <a:pt x="15" y="40"/>
                  </a:lnTo>
                  <a:lnTo>
                    <a:pt x="5" y="64"/>
                  </a:lnTo>
                  <a:lnTo>
                    <a:pt x="27" y="67"/>
                  </a:lnTo>
                  <a:lnTo>
                    <a:pt x="50" y="92"/>
                  </a:lnTo>
                  <a:lnTo>
                    <a:pt x="67" y="47"/>
                  </a:lnTo>
                  <a:lnTo>
                    <a:pt x="50" y="54"/>
                  </a:lnTo>
                  <a:lnTo>
                    <a:pt x="32" y="2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249"/>
            <p:cNvSpPr>
              <a:spLocks/>
            </p:cNvSpPr>
            <p:nvPr/>
          </p:nvSpPr>
          <p:spPr bwMode="auto">
            <a:xfrm>
              <a:off x="7631113" y="1457325"/>
              <a:ext cx="111125" cy="223838"/>
            </a:xfrm>
            <a:custGeom>
              <a:avLst/>
              <a:gdLst>
                <a:gd name="T0" fmla="*/ 38 w 70"/>
                <a:gd name="T1" fmla="*/ 141 h 141"/>
                <a:gd name="T2" fmla="*/ 28 w 70"/>
                <a:gd name="T3" fmla="*/ 93 h 141"/>
                <a:gd name="T4" fmla="*/ 1 w 70"/>
                <a:gd name="T5" fmla="*/ 47 h 141"/>
                <a:gd name="T6" fmla="*/ 10 w 70"/>
                <a:gd name="T7" fmla="*/ 30 h 141"/>
                <a:gd name="T8" fmla="*/ 0 w 70"/>
                <a:gd name="T9" fmla="*/ 0 h 141"/>
                <a:gd name="T10" fmla="*/ 22 w 70"/>
                <a:gd name="T11" fmla="*/ 2 h 141"/>
                <a:gd name="T12" fmla="*/ 27 w 70"/>
                <a:gd name="T13" fmla="*/ 51 h 141"/>
                <a:gd name="T14" fmla="*/ 53 w 70"/>
                <a:gd name="T15" fmla="*/ 77 h 141"/>
                <a:gd name="T16" fmla="*/ 50 w 70"/>
                <a:gd name="T17" fmla="*/ 104 h 141"/>
                <a:gd name="T18" fmla="*/ 70 w 70"/>
                <a:gd name="T19" fmla="*/ 124 h 141"/>
                <a:gd name="T20" fmla="*/ 38 w 70"/>
                <a:gd name="T21" fmla="*/ 141 h 141"/>
                <a:gd name="T22" fmla="*/ 38 w 70"/>
                <a:gd name="T23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41">
                  <a:moveTo>
                    <a:pt x="38" y="141"/>
                  </a:moveTo>
                  <a:lnTo>
                    <a:pt x="28" y="93"/>
                  </a:lnTo>
                  <a:lnTo>
                    <a:pt x="1" y="47"/>
                  </a:lnTo>
                  <a:lnTo>
                    <a:pt x="10" y="30"/>
                  </a:lnTo>
                  <a:lnTo>
                    <a:pt x="0" y="0"/>
                  </a:lnTo>
                  <a:lnTo>
                    <a:pt x="22" y="2"/>
                  </a:lnTo>
                  <a:lnTo>
                    <a:pt x="27" y="51"/>
                  </a:lnTo>
                  <a:lnTo>
                    <a:pt x="53" y="77"/>
                  </a:lnTo>
                  <a:lnTo>
                    <a:pt x="50" y="104"/>
                  </a:lnTo>
                  <a:lnTo>
                    <a:pt x="70" y="124"/>
                  </a:lnTo>
                  <a:lnTo>
                    <a:pt x="38" y="141"/>
                  </a:lnTo>
                  <a:lnTo>
                    <a:pt x="38" y="141"/>
                  </a:lnTo>
                  <a:close/>
                </a:path>
              </a:pathLst>
            </a:custGeom>
            <a:solidFill>
              <a:srgbClr val="807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250"/>
            <p:cNvSpPr>
              <a:spLocks/>
            </p:cNvSpPr>
            <p:nvPr/>
          </p:nvSpPr>
          <p:spPr bwMode="auto">
            <a:xfrm>
              <a:off x="7683500" y="1398588"/>
              <a:ext cx="112713" cy="296863"/>
            </a:xfrm>
            <a:custGeom>
              <a:avLst/>
              <a:gdLst>
                <a:gd name="T0" fmla="*/ 0 w 71"/>
                <a:gd name="T1" fmla="*/ 187 h 187"/>
                <a:gd name="T2" fmla="*/ 25 w 71"/>
                <a:gd name="T3" fmla="*/ 130 h 187"/>
                <a:gd name="T4" fmla="*/ 25 w 71"/>
                <a:gd name="T5" fmla="*/ 91 h 187"/>
                <a:gd name="T6" fmla="*/ 25 w 71"/>
                <a:gd name="T7" fmla="*/ 0 h 187"/>
                <a:gd name="T8" fmla="*/ 47 w 71"/>
                <a:gd name="T9" fmla="*/ 12 h 187"/>
                <a:gd name="T10" fmla="*/ 49 w 71"/>
                <a:gd name="T11" fmla="*/ 99 h 187"/>
                <a:gd name="T12" fmla="*/ 71 w 71"/>
                <a:gd name="T13" fmla="*/ 158 h 187"/>
                <a:gd name="T14" fmla="*/ 47 w 71"/>
                <a:gd name="T15" fmla="*/ 176 h 187"/>
                <a:gd name="T16" fmla="*/ 0 w 71"/>
                <a:gd name="T17" fmla="*/ 187 h 187"/>
                <a:gd name="T18" fmla="*/ 0 w 71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187">
                  <a:moveTo>
                    <a:pt x="0" y="187"/>
                  </a:moveTo>
                  <a:lnTo>
                    <a:pt x="25" y="130"/>
                  </a:lnTo>
                  <a:lnTo>
                    <a:pt x="25" y="91"/>
                  </a:lnTo>
                  <a:lnTo>
                    <a:pt x="25" y="0"/>
                  </a:lnTo>
                  <a:lnTo>
                    <a:pt x="47" y="12"/>
                  </a:lnTo>
                  <a:lnTo>
                    <a:pt x="49" y="99"/>
                  </a:lnTo>
                  <a:lnTo>
                    <a:pt x="71" y="158"/>
                  </a:lnTo>
                  <a:lnTo>
                    <a:pt x="47" y="176"/>
                  </a:lnTo>
                  <a:lnTo>
                    <a:pt x="0" y="187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251"/>
            <p:cNvSpPr>
              <a:spLocks/>
            </p:cNvSpPr>
            <p:nvPr/>
          </p:nvSpPr>
          <p:spPr bwMode="auto">
            <a:xfrm>
              <a:off x="7691438" y="1644650"/>
              <a:ext cx="211138" cy="188913"/>
            </a:xfrm>
            <a:custGeom>
              <a:avLst/>
              <a:gdLst>
                <a:gd name="T0" fmla="*/ 77 w 133"/>
                <a:gd name="T1" fmla="*/ 107 h 119"/>
                <a:gd name="T2" fmla="*/ 98 w 133"/>
                <a:gd name="T3" fmla="*/ 92 h 119"/>
                <a:gd name="T4" fmla="*/ 133 w 133"/>
                <a:gd name="T5" fmla="*/ 95 h 119"/>
                <a:gd name="T6" fmla="*/ 133 w 133"/>
                <a:gd name="T7" fmla="*/ 82 h 119"/>
                <a:gd name="T8" fmla="*/ 103 w 133"/>
                <a:gd name="T9" fmla="*/ 70 h 119"/>
                <a:gd name="T10" fmla="*/ 79 w 133"/>
                <a:gd name="T11" fmla="*/ 79 h 119"/>
                <a:gd name="T12" fmla="*/ 103 w 133"/>
                <a:gd name="T13" fmla="*/ 47 h 119"/>
                <a:gd name="T14" fmla="*/ 62 w 133"/>
                <a:gd name="T15" fmla="*/ 0 h 119"/>
                <a:gd name="T16" fmla="*/ 51 w 133"/>
                <a:gd name="T17" fmla="*/ 43 h 119"/>
                <a:gd name="T18" fmla="*/ 27 w 133"/>
                <a:gd name="T19" fmla="*/ 15 h 119"/>
                <a:gd name="T20" fmla="*/ 2 w 133"/>
                <a:gd name="T21" fmla="*/ 27 h 119"/>
                <a:gd name="T22" fmla="*/ 0 w 133"/>
                <a:gd name="T23" fmla="*/ 53 h 119"/>
                <a:gd name="T24" fmla="*/ 27 w 133"/>
                <a:gd name="T25" fmla="*/ 75 h 119"/>
                <a:gd name="T26" fmla="*/ 27 w 133"/>
                <a:gd name="T27" fmla="*/ 119 h 119"/>
                <a:gd name="T28" fmla="*/ 77 w 133"/>
                <a:gd name="T29" fmla="*/ 107 h 119"/>
                <a:gd name="T30" fmla="*/ 77 w 133"/>
                <a:gd name="T31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119">
                  <a:moveTo>
                    <a:pt x="77" y="107"/>
                  </a:moveTo>
                  <a:lnTo>
                    <a:pt x="98" y="92"/>
                  </a:lnTo>
                  <a:lnTo>
                    <a:pt x="133" y="95"/>
                  </a:lnTo>
                  <a:lnTo>
                    <a:pt x="133" y="82"/>
                  </a:lnTo>
                  <a:lnTo>
                    <a:pt x="103" y="70"/>
                  </a:lnTo>
                  <a:lnTo>
                    <a:pt x="79" y="79"/>
                  </a:lnTo>
                  <a:lnTo>
                    <a:pt x="103" y="47"/>
                  </a:lnTo>
                  <a:lnTo>
                    <a:pt x="62" y="0"/>
                  </a:lnTo>
                  <a:lnTo>
                    <a:pt x="51" y="43"/>
                  </a:lnTo>
                  <a:lnTo>
                    <a:pt x="27" y="15"/>
                  </a:lnTo>
                  <a:lnTo>
                    <a:pt x="2" y="27"/>
                  </a:lnTo>
                  <a:lnTo>
                    <a:pt x="0" y="53"/>
                  </a:lnTo>
                  <a:lnTo>
                    <a:pt x="27" y="75"/>
                  </a:lnTo>
                  <a:lnTo>
                    <a:pt x="27" y="119"/>
                  </a:lnTo>
                  <a:lnTo>
                    <a:pt x="77" y="107"/>
                  </a:lnTo>
                  <a:lnTo>
                    <a:pt x="77" y="107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252"/>
            <p:cNvSpPr>
              <a:spLocks/>
            </p:cNvSpPr>
            <p:nvPr/>
          </p:nvSpPr>
          <p:spPr bwMode="auto">
            <a:xfrm>
              <a:off x="7921625" y="1641475"/>
              <a:ext cx="173038" cy="314325"/>
            </a:xfrm>
            <a:custGeom>
              <a:avLst/>
              <a:gdLst>
                <a:gd name="T0" fmla="*/ 0 w 109"/>
                <a:gd name="T1" fmla="*/ 0 h 198"/>
                <a:gd name="T2" fmla="*/ 35 w 109"/>
                <a:gd name="T3" fmla="*/ 25 h 198"/>
                <a:gd name="T4" fmla="*/ 40 w 109"/>
                <a:gd name="T5" fmla="*/ 60 h 198"/>
                <a:gd name="T6" fmla="*/ 52 w 109"/>
                <a:gd name="T7" fmla="*/ 67 h 198"/>
                <a:gd name="T8" fmla="*/ 58 w 109"/>
                <a:gd name="T9" fmla="*/ 101 h 198"/>
                <a:gd name="T10" fmla="*/ 82 w 109"/>
                <a:gd name="T11" fmla="*/ 121 h 198"/>
                <a:gd name="T12" fmla="*/ 109 w 109"/>
                <a:gd name="T13" fmla="*/ 101 h 198"/>
                <a:gd name="T14" fmla="*/ 75 w 109"/>
                <a:gd name="T15" fmla="*/ 198 h 198"/>
                <a:gd name="T16" fmla="*/ 40 w 109"/>
                <a:gd name="T17" fmla="*/ 163 h 198"/>
                <a:gd name="T18" fmla="*/ 52 w 109"/>
                <a:gd name="T19" fmla="*/ 131 h 198"/>
                <a:gd name="T20" fmla="*/ 31 w 109"/>
                <a:gd name="T21" fmla="*/ 109 h 198"/>
                <a:gd name="T22" fmla="*/ 31 w 109"/>
                <a:gd name="T23" fmla="*/ 92 h 198"/>
                <a:gd name="T24" fmla="*/ 8 w 109"/>
                <a:gd name="T25" fmla="*/ 72 h 198"/>
                <a:gd name="T26" fmla="*/ 8 w 109"/>
                <a:gd name="T27" fmla="*/ 35 h 198"/>
                <a:gd name="T28" fmla="*/ 0 w 109"/>
                <a:gd name="T29" fmla="*/ 0 h 198"/>
                <a:gd name="T30" fmla="*/ 0 w 109"/>
                <a:gd name="T3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98">
                  <a:moveTo>
                    <a:pt x="0" y="0"/>
                  </a:moveTo>
                  <a:lnTo>
                    <a:pt x="35" y="25"/>
                  </a:lnTo>
                  <a:lnTo>
                    <a:pt x="40" y="60"/>
                  </a:lnTo>
                  <a:lnTo>
                    <a:pt x="52" y="67"/>
                  </a:lnTo>
                  <a:lnTo>
                    <a:pt x="58" y="101"/>
                  </a:lnTo>
                  <a:lnTo>
                    <a:pt x="82" y="121"/>
                  </a:lnTo>
                  <a:lnTo>
                    <a:pt x="109" y="101"/>
                  </a:lnTo>
                  <a:lnTo>
                    <a:pt x="75" y="198"/>
                  </a:lnTo>
                  <a:lnTo>
                    <a:pt x="40" y="163"/>
                  </a:lnTo>
                  <a:lnTo>
                    <a:pt x="52" y="131"/>
                  </a:lnTo>
                  <a:lnTo>
                    <a:pt x="31" y="109"/>
                  </a:lnTo>
                  <a:lnTo>
                    <a:pt x="31" y="92"/>
                  </a:lnTo>
                  <a:lnTo>
                    <a:pt x="8" y="72"/>
                  </a:lnTo>
                  <a:lnTo>
                    <a:pt x="8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7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253"/>
            <p:cNvSpPr>
              <a:spLocks/>
            </p:cNvSpPr>
            <p:nvPr/>
          </p:nvSpPr>
          <p:spPr bwMode="auto">
            <a:xfrm>
              <a:off x="8154988" y="1641475"/>
              <a:ext cx="106363" cy="176213"/>
            </a:xfrm>
            <a:custGeom>
              <a:avLst/>
              <a:gdLst>
                <a:gd name="T0" fmla="*/ 44 w 67"/>
                <a:gd name="T1" fmla="*/ 20 h 111"/>
                <a:gd name="T2" fmla="*/ 44 w 67"/>
                <a:gd name="T3" fmla="*/ 84 h 111"/>
                <a:gd name="T4" fmla="*/ 67 w 67"/>
                <a:gd name="T5" fmla="*/ 109 h 111"/>
                <a:gd name="T6" fmla="*/ 15 w 67"/>
                <a:gd name="T7" fmla="*/ 111 h 111"/>
                <a:gd name="T8" fmla="*/ 0 w 67"/>
                <a:gd name="T9" fmla="*/ 77 h 111"/>
                <a:gd name="T10" fmla="*/ 22 w 67"/>
                <a:gd name="T11" fmla="*/ 65 h 111"/>
                <a:gd name="T12" fmla="*/ 22 w 67"/>
                <a:gd name="T13" fmla="*/ 25 h 111"/>
                <a:gd name="T14" fmla="*/ 39 w 67"/>
                <a:gd name="T15" fmla="*/ 0 h 111"/>
                <a:gd name="T16" fmla="*/ 44 w 67"/>
                <a:gd name="T17" fmla="*/ 20 h 111"/>
                <a:gd name="T18" fmla="*/ 44 w 67"/>
                <a:gd name="T19" fmla="*/ 2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1">
                  <a:moveTo>
                    <a:pt x="44" y="20"/>
                  </a:moveTo>
                  <a:lnTo>
                    <a:pt x="44" y="84"/>
                  </a:lnTo>
                  <a:lnTo>
                    <a:pt x="67" y="109"/>
                  </a:lnTo>
                  <a:lnTo>
                    <a:pt x="15" y="111"/>
                  </a:lnTo>
                  <a:lnTo>
                    <a:pt x="0" y="77"/>
                  </a:lnTo>
                  <a:lnTo>
                    <a:pt x="22" y="65"/>
                  </a:lnTo>
                  <a:lnTo>
                    <a:pt x="22" y="25"/>
                  </a:lnTo>
                  <a:lnTo>
                    <a:pt x="39" y="0"/>
                  </a:lnTo>
                  <a:lnTo>
                    <a:pt x="44" y="20"/>
                  </a:lnTo>
                  <a:lnTo>
                    <a:pt x="44" y="20"/>
                  </a:lnTo>
                  <a:close/>
                </a:path>
              </a:pathLst>
            </a:custGeom>
            <a:solidFill>
              <a:srgbClr val="857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254"/>
            <p:cNvSpPr>
              <a:spLocks/>
            </p:cNvSpPr>
            <p:nvPr/>
          </p:nvSpPr>
          <p:spPr bwMode="auto">
            <a:xfrm>
              <a:off x="8547100" y="1736725"/>
              <a:ext cx="498475" cy="392113"/>
            </a:xfrm>
            <a:custGeom>
              <a:avLst/>
              <a:gdLst>
                <a:gd name="T0" fmla="*/ 0 w 314"/>
                <a:gd name="T1" fmla="*/ 12 h 247"/>
                <a:gd name="T2" fmla="*/ 198 w 314"/>
                <a:gd name="T3" fmla="*/ 21 h 247"/>
                <a:gd name="T4" fmla="*/ 257 w 314"/>
                <a:gd name="T5" fmla="*/ 0 h 247"/>
                <a:gd name="T6" fmla="*/ 272 w 314"/>
                <a:gd name="T7" fmla="*/ 21 h 247"/>
                <a:gd name="T8" fmla="*/ 287 w 314"/>
                <a:gd name="T9" fmla="*/ 51 h 247"/>
                <a:gd name="T10" fmla="*/ 314 w 314"/>
                <a:gd name="T11" fmla="*/ 79 h 247"/>
                <a:gd name="T12" fmla="*/ 309 w 314"/>
                <a:gd name="T13" fmla="*/ 247 h 247"/>
                <a:gd name="T14" fmla="*/ 257 w 314"/>
                <a:gd name="T15" fmla="*/ 203 h 247"/>
                <a:gd name="T16" fmla="*/ 297 w 314"/>
                <a:gd name="T17" fmla="*/ 182 h 247"/>
                <a:gd name="T18" fmla="*/ 289 w 314"/>
                <a:gd name="T19" fmla="*/ 153 h 247"/>
                <a:gd name="T20" fmla="*/ 134 w 314"/>
                <a:gd name="T21" fmla="*/ 155 h 247"/>
                <a:gd name="T22" fmla="*/ 131 w 314"/>
                <a:gd name="T23" fmla="*/ 120 h 247"/>
                <a:gd name="T24" fmla="*/ 173 w 314"/>
                <a:gd name="T25" fmla="*/ 123 h 247"/>
                <a:gd name="T26" fmla="*/ 196 w 314"/>
                <a:gd name="T27" fmla="*/ 126 h 247"/>
                <a:gd name="T28" fmla="*/ 193 w 314"/>
                <a:gd name="T29" fmla="*/ 106 h 247"/>
                <a:gd name="T30" fmla="*/ 149 w 314"/>
                <a:gd name="T31" fmla="*/ 64 h 247"/>
                <a:gd name="T32" fmla="*/ 221 w 314"/>
                <a:gd name="T33" fmla="*/ 61 h 247"/>
                <a:gd name="T34" fmla="*/ 149 w 314"/>
                <a:gd name="T35" fmla="*/ 49 h 247"/>
                <a:gd name="T36" fmla="*/ 72 w 314"/>
                <a:gd name="T37" fmla="*/ 56 h 247"/>
                <a:gd name="T38" fmla="*/ 7 w 314"/>
                <a:gd name="T39" fmla="*/ 44 h 247"/>
                <a:gd name="T40" fmla="*/ 0 w 314"/>
                <a:gd name="T41" fmla="*/ 12 h 247"/>
                <a:gd name="T42" fmla="*/ 0 w 314"/>
                <a:gd name="T43" fmla="*/ 12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4" h="247">
                  <a:moveTo>
                    <a:pt x="0" y="12"/>
                  </a:moveTo>
                  <a:lnTo>
                    <a:pt x="198" y="21"/>
                  </a:lnTo>
                  <a:lnTo>
                    <a:pt x="257" y="0"/>
                  </a:lnTo>
                  <a:lnTo>
                    <a:pt x="272" y="21"/>
                  </a:lnTo>
                  <a:lnTo>
                    <a:pt x="287" y="51"/>
                  </a:lnTo>
                  <a:lnTo>
                    <a:pt x="314" y="79"/>
                  </a:lnTo>
                  <a:lnTo>
                    <a:pt x="309" y="247"/>
                  </a:lnTo>
                  <a:lnTo>
                    <a:pt x="257" y="203"/>
                  </a:lnTo>
                  <a:lnTo>
                    <a:pt x="297" y="182"/>
                  </a:lnTo>
                  <a:lnTo>
                    <a:pt x="289" y="153"/>
                  </a:lnTo>
                  <a:lnTo>
                    <a:pt x="134" y="155"/>
                  </a:lnTo>
                  <a:lnTo>
                    <a:pt x="131" y="120"/>
                  </a:lnTo>
                  <a:lnTo>
                    <a:pt x="173" y="123"/>
                  </a:lnTo>
                  <a:lnTo>
                    <a:pt x="196" y="126"/>
                  </a:lnTo>
                  <a:lnTo>
                    <a:pt x="193" y="106"/>
                  </a:lnTo>
                  <a:lnTo>
                    <a:pt x="149" y="64"/>
                  </a:lnTo>
                  <a:lnTo>
                    <a:pt x="221" y="61"/>
                  </a:lnTo>
                  <a:lnTo>
                    <a:pt x="149" y="49"/>
                  </a:lnTo>
                  <a:lnTo>
                    <a:pt x="72" y="56"/>
                  </a:lnTo>
                  <a:lnTo>
                    <a:pt x="7" y="4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D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256"/>
            <p:cNvSpPr>
              <a:spLocks/>
            </p:cNvSpPr>
            <p:nvPr/>
          </p:nvSpPr>
          <p:spPr bwMode="auto">
            <a:xfrm>
              <a:off x="8393113" y="1982788"/>
              <a:ext cx="127000" cy="161925"/>
            </a:xfrm>
            <a:custGeom>
              <a:avLst/>
              <a:gdLst>
                <a:gd name="T0" fmla="*/ 23 w 80"/>
                <a:gd name="T1" fmla="*/ 82 h 102"/>
                <a:gd name="T2" fmla="*/ 0 w 80"/>
                <a:gd name="T3" fmla="*/ 55 h 102"/>
                <a:gd name="T4" fmla="*/ 0 w 80"/>
                <a:gd name="T5" fmla="*/ 22 h 102"/>
                <a:gd name="T6" fmla="*/ 18 w 80"/>
                <a:gd name="T7" fmla="*/ 0 h 102"/>
                <a:gd name="T8" fmla="*/ 30 w 80"/>
                <a:gd name="T9" fmla="*/ 10 h 102"/>
                <a:gd name="T10" fmla="*/ 15 w 80"/>
                <a:gd name="T11" fmla="*/ 35 h 102"/>
                <a:gd name="T12" fmla="*/ 33 w 80"/>
                <a:gd name="T13" fmla="*/ 60 h 102"/>
                <a:gd name="T14" fmla="*/ 47 w 80"/>
                <a:gd name="T15" fmla="*/ 23 h 102"/>
                <a:gd name="T16" fmla="*/ 77 w 80"/>
                <a:gd name="T17" fmla="*/ 38 h 102"/>
                <a:gd name="T18" fmla="*/ 53 w 80"/>
                <a:gd name="T19" fmla="*/ 55 h 102"/>
                <a:gd name="T20" fmla="*/ 50 w 80"/>
                <a:gd name="T21" fmla="*/ 75 h 102"/>
                <a:gd name="T22" fmla="*/ 73 w 80"/>
                <a:gd name="T23" fmla="*/ 70 h 102"/>
                <a:gd name="T24" fmla="*/ 80 w 80"/>
                <a:gd name="T25" fmla="*/ 87 h 102"/>
                <a:gd name="T26" fmla="*/ 35 w 80"/>
                <a:gd name="T27" fmla="*/ 102 h 102"/>
                <a:gd name="T28" fmla="*/ 23 w 80"/>
                <a:gd name="T29" fmla="*/ 82 h 102"/>
                <a:gd name="T30" fmla="*/ 23 w 80"/>
                <a:gd name="T31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02">
                  <a:moveTo>
                    <a:pt x="23" y="82"/>
                  </a:moveTo>
                  <a:lnTo>
                    <a:pt x="0" y="55"/>
                  </a:lnTo>
                  <a:lnTo>
                    <a:pt x="0" y="22"/>
                  </a:lnTo>
                  <a:lnTo>
                    <a:pt x="18" y="0"/>
                  </a:lnTo>
                  <a:lnTo>
                    <a:pt x="30" y="10"/>
                  </a:lnTo>
                  <a:lnTo>
                    <a:pt x="15" y="35"/>
                  </a:lnTo>
                  <a:lnTo>
                    <a:pt x="33" y="60"/>
                  </a:lnTo>
                  <a:lnTo>
                    <a:pt x="47" y="23"/>
                  </a:lnTo>
                  <a:lnTo>
                    <a:pt x="77" y="38"/>
                  </a:lnTo>
                  <a:lnTo>
                    <a:pt x="53" y="55"/>
                  </a:lnTo>
                  <a:lnTo>
                    <a:pt x="50" y="75"/>
                  </a:lnTo>
                  <a:lnTo>
                    <a:pt x="73" y="70"/>
                  </a:lnTo>
                  <a:lnTo>
                    <a:pt x="80" y="87"/>
                  </a:lnTo>
                  <a:lnTo>
                    <a:pt x="35" y="102"/>
                  </a:lnTo>
                  <a:lnTo>
                    <a:pt x="23" y="82"/>
                  </a:lnTo>
                  <a:lnTo>
                    <a:pt x="23" y="82"/>
                  </a:lnTo>
                  <a:close/>
                </a:path>
              </a:pathLst>
            </a:custGeom>
            <a:solidFill>
              <a:srgbClr val="807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257"/>
            <p:cNvSpPr>
              <a:spLocks/>
            </p:cNvSpPr>
            <p:nvPr/>
          </p:nvSpPr>
          <p:spPr bwMode="auto">
            <a:xfrm>
              <a:off x="8243888" y="2101850"/>
              <a:ext cx="265113" cy="219075"/>
            </a:xfrm>
            <a:custGeom>
              <a:avLst/>
              <a:gdLst>
                <a:gd name="T0" fmla="*/ 132 w 167"/>
                <a:gd name="T1" fmla="*/ 12 h 138"/>
                <a:gd name="T2" fmla="*/ 89 w 167"/>
                <a:gd name="T3" fmla="*/ 0 h 138"/>
                <a:gd name="T4" fmla="*/ 100 w 167"/>
                <a:gd name="T5" fmla="*/ 24 h 138"/>
                <a:gd name="T6" fmla="*/ 68 w 167"/>
                <a:gd name="T7" fmla="*/ 27 h 138"/>
                <a:gd name="T8" fmla="*/ 92 w 167"/>
                <a:gd name="T9" fmla="*/ 46 h 138"/>
                <a:gd name="T10" fmla="*/ 68 w 167"/>
                <a:gd name="T11" fmla="*/ 76 h 138"/>
                <a:gd name="T12" fmla="*/ 57 w 167"/>
                <a:gd name="T13" fmla="*/ 64 h 138"/>
                <a:gd name="T14" fmla="*/ 62 w 167"/>
                <a:gd name="T15" fmla="*/ 46 h 138"/>
                <a:gd name="T16" fmla="*/ 47 w 167"/>
                <a:gd name="T17" fmla="*/ 36 h 138"/>
                <a:gd name="T18" fmla="*/ 33 w 167"/>
                <a:gd name="T19" fmla="*/ 52 h 138"/>
                <a:gd name="T20" fmla="*/ 0 w 167"/>
                <a:gd name="T21" fmla="*/ 46 h 138"/>
                <a:gd name="T22" fmla="*/ 33 w 167"/>
                <a:gd name="T23" fmla="*/ 71 h 138"/>
                <a:gd name="T24" fmla="*/ 5 w 167"/>
                <a:gd name="T25" fmla="*/ 83 h 138"/>
                <a:gd name="T26" fmla="*/ 38 w 167"/>
                <a:gd name="T27" fmla="*/ 118 h 138"/>
                <a:gd name="T28" fmla="*/ 42 w 167"/>
                <a:gd name="T29" fmla="*/ 138 h 138"/>
                <a:gd name="T30" fmla="*/ 65 w 167"/>
                <a:gd name="T31" fmla="*/ 135 h 138"/>
                <a:gd name="T32" fmla="*/ 68 w 167"/>
                <a:gd name="T33" fmla="*/ 114 h 138"/>
                <a:gd name="T34" fmla="*/ 82 w 167"/>
                <a:gd name="T35" fmla="*/ 103 h 138"/>
                <a:gd name="T36" fmla="*/ 92 w 167"/>
                <a:gd name="T37" fmla="*/ 123 h 138"/>
                <a:gd name="T38" fmla="*/ 124 w 167"/>
                <a:gd name="T39" fmla="*/ 133 h 138"/>
                <a:gd name="T40" fmla="*/ 141 w 167"/>
                <a:gd name="T41" fmla="*/ 111 h 138"/>
                <a:gd name="T42" fmla="*/ 124 w 167"/>
                <a:gd name="T43" fmla="*/ 98 h 138"/>
                <a:gd name="T44" fmla="*/ 167 w 167"/>
                <a:gd name="T45" fmla="*/ 44 h 138"/>
                <a:gd name="T46" fmla="*/ 132 w 167"/>
                <a:gd name="T47" fmla="*/ 36 h 138"/>
                <a:gd name="T48" fmla="*/ 132 w 167"/>
                <a:gd name="T49" fmla="*/ 12 h 138"/>
                <a:gd name="T50" fmla="*/ 132 w 167"/>
                <a:gd name="T51" fmla="*/ 1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138">
                  <a:moveTo>
                    <a:pt x="132" y="12"/>
                  </a:moveTo>
                  <a:lnTo>
                    <a:pt x="89" y="0"/>
                  </a:lnTo>
                  <a:lnTo>
                    <a:pt x="100" y="24"/>
                  </a:lnTo>
                  <a:lnTo>
                    <a:pt x="68" y="27"/>
                  </a:lnTo>
                  <a:lnTo>
                    <a:pt x="92" y="46"/>
                  </a:lnTo>
                  <a:lnTo>
                    <a:pt x="68" y="76"/>
                  </a:lnTo>
                  <a:lnTo>
                    <a:pt x="57" y="64"/>
                  </a:lnTo>
                  <a:lnTo>
                    <a:pt x="62" y="46"/>
                  </a:lnTo>
                  <a:lnTo>
                    <a:pt x="47" y="36"/>
                  </a:lnTo>
                  <a:lnTo>
                    <a:pt x="33" y="52"/>
                  </a:lnTo>
                  <a:lnTo>
                    <a:pt x="0" y="46"/>
                  </a:lnTo>
                  <a:lnTo>
                    <a:pt x="33" y="71"/>
                  </a:lnTo>
                  <a:lnTo>
                    <a:pt x="5" y="83"/>
                  </a:lnTo>
                  <a:lnTo>
                    <a:pt x="38" y="118"/>
                  </a:lnTo>
                  <a:lnTo>
                    <a:pt x="42" y="138"/>
                  </a:lnTo>
                  <a:lnTo>
                    <a:pt x="65" y="135"/>
                  </a:lnTo>
                  <a:lnTo>
                    <a:pt x="68" y="114"/>
                  </a:lnTo>
                  <a:lnTo>
                    <a:pt x="82" y="103"/>
                  </a:lnTo>
                  <a:lnTo>
                    <a:pt x="92" y="123"/>
                  </a:lnTo>
                  <a:lnTo>
                    <a:pt x="124" y="133"/>
                  </a:lnTo>
                  <a:lnTo>
                    <a:pt x="141" y="111"/>
                  </a:lnTo>
                  <a:lnTo>
                    <a:pt x="124" y="98"/>
                  </a:lnTo>
                  <a:lnTo>
                    <a:pt x="167" y="44"/>
                  </a:lnTo>
                  <a:lnTo>
                    <a:pt x="132" y="36"/>
                  </a:lnTo>
                  <a:lnTo>
                    <a:pt x="132" y="12"/>
                  </a:lnTo>
                  <a:lnTo>
                    <a:pt x="132" y="12"/>
                  </a:lnTo>
                  <a:close/>
                </a:path>
              </a:pathLst>
            </a:custGeom>
            <a:solidFill>
              <a:srgbClr val="807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258"/>
            <p:cNvSpPr>
              <a:spLocks/>
            </p:cNvSpPr>
            <p:nvPr/>
          </p:nvSpPr>
          <p:spPr bwMode="auto">
            <a:xfrm>
              <a:off x="7962900" y="2058988"/>
              <a:ext cx="96838" cy="69850"/>
            </a:xfrm>
            <a:custGeom>
              <a:avLst/>
              <a:gdLst>
                <a:gd name="T0" fmla="*/ 61 w 61"/>
                <a:gd name="T1" fmla="*/ 0 h 44"/>
                <a:gd name="T2" fmla="*/ 37 w 61"/>
                <a:gd name="T3" fmla="*/ 17 h 44"/>
                <a:gd name="T4" fmla="*/ 0 w 61"/>
                <a:gd name="T5" fmla="*/ 32 h 44"/>
                <a:gd name="T6" fmla="*/ 36 w 61"/>
                <a:gd name="T7" fmla="*/ 44 h 44"/>
                <a:gd name="T8" fmla="*/ 61 w 61"/>
                <a:gd name="T9" fmla="*/ 0 h 44"/>
                <a:gd name="T10" fmla="*/ 61 w 61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4">
                  <a:moveTo>
                    <a:pt x="61" y="0"/>
                  </a:moveTo>
                  <a:lnTo>
                    <a:pt x="37" y="17"/>
                  </a:lnTo>
                  <a:lnTo>
                    <a:pt x="0" y="32"/>
                  </a:lnTo>
                  <a:lnTo>
                    <a:pt x="36" y="44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C2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259"/>
            <p:cNvSpPr>
              <a:spLocks/>
            </p:cNvSpPr>
            <p:nvPr/>
          </p:nvSpPr>
          <p:spPr bwMode="auto">
            <a:xfrm>
              <a:off x="7859713" y="2070100"/>
              <a:ext cx="106363" cy="58738"/>
            </a:xfrm>
            <a:custGeom>
              <a:avLst/>
              <a:gdLst>
                <a:gd name="T0" fmla="*/ 47 w 67"/>
                <a:gd name="T1" fmla="*/ 0 h 37"/>
                <a:gd name="T2" fmla="*/ 18 w 67"/>
                <a:gd name="T3" fmla="*/ 5 h 37"/>
                <a:gd name="T4" fmla="*/ 0 w 67"/>
                <a:gd name="T5" fmla="*/ 37 h 37"/>
                <a:gd name="T6" fmla="*/ 47 w 67"/>
                <a:gd name="T7" fmla="*/ 22 h 37"/>
                <a:gd name="T8" fmla="*/ 67 w 67"/>
                <a:gd name="T9" fmla="*/ 22 h 37"/>
                <a:gd name="T10" fmla="*/ 47 w 67"/>
                <a:gd name="T11" fmla="*/ 0 h 37"/>
                <a:gd name="T12" fmla="*/ 47 w 67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7">
                  <a:moveTo>
                    <a:pt x="47" y="0"/>
                  </a:moveTo>
                  <a:lnTo>
                    <a:pt x="18" y="5"/>
                  </a:lnTo>
                  <a:lnTo>
                    <a:pt x="0" y="37"/>
                  </a:lnTo>
                  <a:lnTo>
                    <a:pt x="47" y="22"/>
                  </a:lnTo>
                  <a:lnTo>
                    <a:pt x="67" y="22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2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262"/>
            <p:cNvSpPr>
              <a:spLocks/>
            </p:cNvSpPr>
            <p:nvPr/>
          </p:nvSpPr>
          <p:spPr bwMode="auto">
            <a:xfrm>
              <a:off x="8070850" y="2101850"/>
              <a:ext cx="87313" cy="80963"/>
            </a:xfrm>
            <a:custGeom>
              <a:avLst/>
              <a:gdLst>
                <a:gd name="T0" fmla="*/ 43 w 55"/>
                <a:gd name="T1" fmla="*/ 0 h 51"/>
                <a:gd name="T2" fmla="*/ 26 w 55"/>
                <a:gd name="T3" fmla="*/ 29 h 51"/>
                <a:gd name="T4" fmla="*/ 0 w 55"/>
                <a:gd name="T5" fmla="*/ 51 h 51"/>
                <a:gd name="T6" fmla="*/ 48 w 55"/>
                <a:gd name="T7" fmla="*/ 46 h 51"/>
                <a:gd name="T8" fmla="*/ 55 w 55"/>
                <a:gd name="T9" fmla="*/ 24 h 51"/>
                <a:gd name="T10" fmla="*/ 43 w 55"/>
                <a:gd name="T11" fmla="*/ 0 h 51"/>
                <a:gd name="T12" fmla="*/ 43 w 55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1">
                  <a:moveTo>
                    <a:pt x="43" y="0"/>
                  </a:moveTo>
                  <a:lnTo>
                    <a:pt x="26" y="29"/>
                  </a:lnTo>
                  <a:lnTo>
                    <a:pt x="0" y="51"/>
                  </a:lnTo>
                  <a:lnTo>
                    <a:pt x="48" y="46"/>
                  </a:lnTo>
                  <a:lnTo>
                    <a:pt x="55" y="2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2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263"/>
            <p:cNvSpPr>
              <a:spLocks/>
            </p:cNvSpPr>
            <p:nvPr/>
          </p:nvSpPr>
          <p:spPr bwMode="auto">
            <a:xfrm>
              <a:off x="8088313" y="2038350"/>
              <a:ext cx="109538" cy="39688"/>
            </a:xfrm>
            <a:custGeom>
              <a:avLst/>
              <a:gdLst>
                <a:gd name="T0" fmla="*/ 14 w 69"/>
                <a:gd name="T1" fmla="*/ 0 h 25"/>
                <a:gd name="T2" fmla="*/ 69 w 69"/>
                <a:gd name="T3" fmla="*/ 8 h 25"/>
                <a:gd name="T4" fmla="*/ 52 w 69"/>
                <a:gd name="T5" fmla="*/ 20 h 25"/>
                <a:gd name="T6" fmla="*/ 0 w 69"/>
                <a:gd name="T7" fmla="*/ 25 h 25"/>
                <a:gd name="T8" fmla="*/ 14 w 69"/>
                <a:gd name="T9" fmla="*/ 0 h 25"/>
                <a:gd name="T10" fmla="*/ 14 w 69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25">
                  <a:moveTo>
                    <a:pt x="14" y="0"/>
                  </a:moveTo>
                  <a:lnTo>
                    <a:pt x="69" y="8"/>
                  </a:lnTo>
                  <a:lnTo>
                    <a:pt x="52" y="20"/>
                  </a:lnTo>
                  <a:lnTo>
                    <a:pt x="0" y="25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266"/>
            <p:cNvSpPr>
              <a:spLocks/>
            </p:cNvSpPr>
            <p:nvPr/>
          </p:nvSpPr>
          <p:spPr bwMode="auto">
            <a:xfrm>
              <a:off x="7864475" y="2174875"/>
              <a:ext cx="125413" cy="58738"/>
            </a:xfrm>
            <a:custGeom>
              <a:avLst/>
              <a:gdLst>
                <a:gd name="T0" fmla="*/ 15 w 79"/>
                <a:gd name="T1" fmla="*/ 33 h 37"/>
                <a:gd name="T2" fmla="*/ 52 w 79"/>
                <a:gd name="T3" fmla="*/ 37 h 37"/>
                <a:gd name="T4" fmla="*/ 79 w 79"/>
                <a:gd name="T5" fmla="*/ 18 h 37"/>
                <a:gd name="T6" fmla="*/ 56 w 79"/>
                <a:gd name="T7" fmla="*/ 0 h 37"/>
                <a:gd name="T8" fmla="*/ 0 w 79"/>
                <a:gd name="T9" fmla="*/ 18 h 37"/>
                <a:gd name="T10" fmla="*/ 15 w 79"/>
                <a:gd name="T11" fmla="*/ 33 h 37"/>
                <a:gd name="T12" fmla="*/ 15 w 79"/>
                <a:gd name="T13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37">
                  <a:moveTo>
                    <a:pt x="15" y="33"/>
                  </a:moveTo>
                  <a:lnTo>
                    <a:pt x="52" y="37"/>
                  </a:lnTo>
                  <a:lnTo>
                    <a:pt x="79" y="18"/>
                  </a:lnTo>
                  <a:lnTo>
                    <a:pt x="56" y="0"/>
                  </a:lnTo>
                  <a:lnTo>
                    <a:pt x="0" y="18"/>
                  </a:lnTo>
                  <a:lnTo>
                    <a:pt x="15" y="33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DE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303"/>
            <p:cNvSpPr>
              <a:spLocks/>
            </p:cNvSpPr>
            <p:nvPr/>
          </p:nvSpPr>
          <p:spPr bwMode="auto">
            <a:xfrm>
              <a:off x="8743950" y="2105025"/>
              <a:ext cx="71438" cy="69850"/>
            </a:xfrm>
            <a:custGeom>
              <a:avLst/>
              <a:gdLst>
                <a:gd name="T0" fmla="*/ 5 w 45"/>
                <a:gd name="T1" fmla="*/ 44 h 44"/>
                <a:gd name="T2" fmla="*/ 0 w 45"/>
                <a:gd name="T3" fmla="*/ 5 h 44"/>
                <a:gd name="T4" fmla="*/ 19 w 45"/>
                <a:gd name="T5" fmla="*/ 0 h 44"/>
                <a:gd name="T6" fmla="*/ 45 w 45"/>
                <a:gd name="T7" fmla="*/ 13 h 44"/>
                <a:gd name="T8" fmla="*/ 45 w 45"/>
                <a:gd name="T9" fmla="*/ 42 h 44"/>
                <a:gd name="T10" fmla="*/ 5 w 45"/>
                <a:gd name="T11" fmla="*/ 44 h 44"/>
                <a:gd name="T12" fmla="*/ 5 w 45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4">
                  <a:moveTo>
                    <a:pt x="5" y="44"/>
                  </a:moveTo>
                  <a:lnTo>
                    <a:pt x="0" y="5"/>
                  </a:lnTo>
                  <a:lnTo>
                    <a:pt x="19" y="0"/>
                  </a:lnTo>
                  <a:lnTo>
                    <a:pt x="45" y="13"/>
                  </a:lnTo>
                  <a:lnTo>
                    <a:pt x="45" y="42"/>
                  </a:lnTo>
                  <a:lnTo>
                    <a:pt x="5" y="44"/>
                  </a:lnTo>
                  <a:lnTo>
                    <a:pt x="5" y="44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304"/>
            <p:cNvSpPr>
              <a:spLocks/>
            </p:cNvSpPr>
            <p:nvPr/>
          </p:nvSpPr>
          <p:spPr bwMode="auto">
            <a:xfrm>
              <a:off x="8751888" y="2198688"/>
              <a:ext cx="153988" cy="127000"/>
            </a:xfrm>
            <a:custGeom>
              <a:avLst/>
              <a:gdLst>
                <a:gd name="T0" fmla="*/ 0 w 97"/>
                <a:gd name="T1" fmla="*/ 63 h 80"/>
                <a:gd name="T2" fmla="*/ 5 w 97"/>
                <a:gd name="T3" fmla="*/ 38 h 80"/>
                <a:gd name="T4" fmla="*/ 24 w 97"/>
                <a:gd name="T5" fmla="*/ 8 h 80"/>
                <a:gd name="T6" fmla="*/ 56 w 97"/>
                <a:gd name="T7" fmla="*/ 0 h 80"/>
                <a:gd name="T8" fmla="*/ 77 w 97"/>
                <a:gd name="T9" fmla="*/ 33 h 80"/>
                <a:gd name="T10" fmla="*/ 97 w 97"/>
                <a:gd name="T11" fmla="*/ 63 h 80"/>
                <a:gd name="T12" fmla="*/ 42 w 97"/>
                <a:gd name="T13" fmla="*/ 27 h 80"/>
                <a:gd name="T14" fmla="*/ 24 w 97"/>
                <a:gd name="T15" fmla="*/ 57 h 80"/>
                <a:gd name="T16" fmla="*/ 7 w 97"/>
                <a:gd name="T17" fmla="*/ 80 h 80"/>
                <a:gd name="T18" fmla="*/ 0 w 97"/>
                <a:gd name="T19" fmla="*/ 63 h 80"/>
                <a:gd name="T20" fmla="*/ 0 w 97"/>
                <a:gd name="T21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80">
                  <a:moveTo>
                    <a:pt x="0" y="63"/>
                  </a:moveTo>
                  <a:lnTo>
                    <a:pt x="5" y="38"/>
                  </a:lnTo>
                  <a:lnTo>
                    <a:pt x="24" y="8"/>
                  </a:lnTo>
                  <a:lnTo>
                    <a:pt x="56" y="0"/>
                  </a:lnTo>
                  <a:lnTo>
                    <a:pt x="77" y="33"/>
                  </a:lnTo>
                  <a:lnTo>
                    <a:pt x="97" y="63"/>
                  </a:lnTo>
                  <a:lnTo>
                    <a:pt x="42" y="27"/>
                  </a:lnTo>
                  <a:lnTo>
                    <a:pt x="24" y="57"/>
                  </a:lnTo>
                  <a:lnTo>
                    <a:pt x="7" y="80"/>
                  </a:lnTo>
                  <a:lnTo>
                    <a:pt x="0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305"/>
            <p:cNvSpPr>
              <a:spLocks/>
            </p:cNvSpPr>
            <p:nvPr/>
          </p:nvSpPr>
          <p:spPr bwMode="auto">
            <a:xfrm>
              <a:off x="7265988" y="1508125"/>
              <a:ext cx="42863" cy="173038"/>
            </a:xfrm>
            <a:custGeom>
              <a:avLst/>
              <a:gdLst>
                <a:gd name="T0" fmla="*/ 5 w 27"/>
                <a:gd name="T1" fmla="*/ 0 h 109"/>
                <a:gd name="T2" fmla="*/ 0 w 27"/>
                <a:gd name="T3" fmla="*/ 109 h 109"/>
                <a:gd name="T4" fmla="*/ 27 w 27"/>
                <a:gd name="T5" fmla="*/ 101 h 109"/>
                <a:gd name="T6" fmla="*/ 15 w 27"/>
                <a:gd name="T7" fmla="*/ 86 h 109"/>
                <a:gd name="T8" fmla="*/ 15 w 27"/>
                <a:gd name="T9" fmla="*/ 25 h 109"/>
                <a:gd name="T10" fmla="*/ 5 w 27"/>
                <a:gd name="T11" fmla="*/ 0 h 109"/>
                <a:gd name="T12" fmla="*/ 5 w 27"/>
                <a:gd name="T1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9">
                  <a:moveTo>
                    <a:pt x="5" y="0"/>
                  </a:moveTo>
                  <a:lnTo>
                    <a:pt x="0" y="109"/>
                  </a:lnTo>
                  <a:lnTo>
                    <a:pt x="27" y="101"/>
                  </a:lnTo>
                  <a:lnTo>
                    <a:pt x="15" y="86"/>
                  </a:lnTo>
                  <a:lnTo>
                    <a:pt x="15" y="2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8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306"/>
            <p:cNvSpPr>
              <a:spLocks/>
            </p:cNvSpPr>
            <p:nvPr/>
          </p:nvSpPr>
          <p:spPr bwMode="auto">
            <a:xfrm>
              <a:off x="6556375" y="1562100"/>
              <a:ext cx="74613" cy="100013"/>
            </a:xfrm>
            <a:custGeom>
              <a:avLst/>
              <a:gdLst>
                <a:gd name="T0" fmla="*/ 47 w 47"/>
                <a:gd name="T1" fmla="*/ 0 h 63"/>
                <a:gd name="T2" fmla="*/ 0 w 47"/>
                <a:gd name="T3" fmla="*/ 0 h 63"/>
                <a:gd name="T4" fmla="*/ 0 w 47"/>
                <a:gd name="T5" fmla="*/ 15 h 63"/>
                <a:gd name="T6" fmla="*/ 11 w 47"/>
                <a:gd name="T7" fmla="*/ 18 h 63"/>
                <a:gd name="T8" fmla="*/ 5 w 47"/>
                <a:gd name="T9" fmla="*/ 62 h 63"/>
                <a:gd name="T10" fmla="*/ 44 w 47"/>
                <a:gd name="T11" fmla="*/ 63 h 63"/>
                <a:gd name="T12" fmla="*/ 47 w 47"/>
                <a:gd name="T13" fmla="*/ 0 h 63"/>
                <a:gd name="T14" fmla="*/ 47 w 47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63">
                  <a:moveTo>
                    <a:pt x="47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1" y="18"/>
                  </a:lnTo>
                  <a:lnTo>
                    <a:pt x="5" y="62"/>
                  </a:lnTo>
                  <a:lnTo>
                    <a:pt x="44" y="63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6B5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307"/>
            <p:cNvSpPr>
              <a:spLocks/>
            </p:cNvSpPr>
            <p:nvPr/>
          </p:nvSpPr>
          <p:spPr bwMode="auto">
            <a:xfrm>
              <a:off x="6967538" y="1460500"/>
              <a:ext cx="138113" cy="212725"/>
            </a:xfrm>
            <a:custGeom>
              <a:avLst/>
              <a:gdLst>
                <a:gd name="T0" fmla="*/ 87 w 87"/>
                <a:gd name="T1" fmla="*/ 5 h 134"/>
                <a:gd name="T2" fmla="*/ 0 w 87"/>
                <a:gd name="T3" fmla="*/ 0 h 134"/>
                <a:gd name="T4" fmla="*/ 0 w 87"/>
                <a:gd name="T5" fmla="*/ 131 h 134"/>
                <a:gd name="T6" fmla="*/ 72 w 87"/>
                <a:gd name="T7" fmla="*/ 134 h 134"/>
                <a:gd name="T8" fmla="*/ 77 w 87"/>
                <a:gd name="T9" fmla="*/ 20 h 134"/>
                <a:gd name="T10" fmla="*/ 87 w 87"/>
                <a:gd name="T11" fmla="*/ 5 h 134"/>
                <a:gd name="T12" fmla="*/ 87 w 87"/>
                <a:gd name="T13" fmla="*/ 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34">
                  <a:moveTo>
                    <a:pt x="87" y="5"/>
                  </a:moveTo>
                  <a:lnTo>
                    <a:pt x="0" y="0"/>
                  </a:lnTo>
                  <a:lnTo>
                    <a:pt x="0" y="131"/>
                  </a:lnTo>
                  <a:lnTo>
                    <a:pt x="72" y="134"/>
                  </a:lnTo>
                  <a:lnTo>
                    <a:pt x="77" y="20"/>
                  </a:lnTo>
                  <a:lnTo>
                    <a:pt x="87" y="5"/>
                  </a:lnTo>
                  <a:lnTo>
                    <a:pt x="87" y="5"/>
                  </a:lnTo>
                  <a:close/>
                </a:path>
              </a:pathLst>
            </a:custGeom>
            <a:solidFill>
              <a:srgbClr val="544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308"/>
            <p:cNvSpPr>
              <a:spLocks/>
            </p:cNvSpPr>
            <p:nvPr/>
          </p:nvSpPr>
          <p:spPr bwMode="auto">
            <a:xfrm>
              <a:off x="7089775" y="1489075"/>
              <a:ext cx="42863" cy="155575"/>
            </a:xfrm>
            <a:custGeom>
              <a:avLst/>
              <a:gdLst>
                <a:gd name="T0" fmla="*/ 5 w 27"/>
                <a:gd name="T1" fmla="*/ 0 h 98"/>
                <a:gd name="T2" fmla="*/ 27 w 27"/>
                <a:gd name="T3" fmla="*/ 7 h 98"/>
                <a:gd name="T4" fmla="*/ 17 w 27"/>
                <a:gd name="T5" fmla="*/ 49 h 98"/>
                <a:gd name="T6" fmla="*/ 17 w 27"/>
                <a:gd name="T7" fmla="*/ 94 h 98"/>
                <a:gd name="T8" fmla="*/ 0 w 27"/>
                <a:gd name="T9" fmla="*/ 98 h 98"/>
                <a:gd name="T10" fmla="*/ 5 w 27"/>
                <a:gd name="T11" fmla="*/ 0 h 98"/>
                <a:gd name="T12" fmla="*/ 5 w 2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8">
                  <a:moveTo>
                    <a:pt x="5" y="0"/>
                  </a:moveTo>
                  <a:lnTo>
                    <a:pt x="27" y="7"/>
                  </a:lnTo>
                  <a:lnTo>
                    <a:pt x="17" y="49"/>
                  </a:lnTo>
                  <a:lnTo>
                    <a:pt x="17" y="94"/>
                  </a:lnTo>
                  <a:lnTo>
                    <a:pt x="0" y="9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4E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309"/>
            <p:cNvSpPr>
              <a:spLocks/>
            </p:cNvSpPr>
            <p:nvPr/>
          </p:nvSpPr>
          <p:spPr bwMode="auto">
            <a:xfrm>
              <a:off x="7050088" y="1092200"/>
              <a:ext cx="425450" cy="223838"/>
            </a:xfrm>
            <a:custGeom>
              <a:avLst/>
              <a:gdLst>
                <a:gd name="T0" fmla="*/ 75 w 268"/>
                <a:gd name="T1" fmla="*/ 135 h 141"/>
                <a:gd name="T2" fmla="*/ 268 w 268"/>
                <a:gd name="T3" fmla="*/ 141 h 141"/>
                <a:gd name="T4" fmla="*/ 141 w 268"/>
                <a:gd name="T5" fmla="*/ 0 h 141"/>
                <a:gd name="T6" fmla="*/ 44 w 268"/>
                <a:gd name="T7" fmla="*/ 0 h 141"/>
                <a:gd name="T8" fmla="*/ 0 w 268"/>
                <a:gd name="T9" fmla="*/ 19 h 141"/>
                <a:gd name="T10" fmla="*/ 27 w 268"/>
                <a:gd name="T11" fmla="*/ 62 h 141"/>
                <a:gd name="T12" fmla="*/ 75 w 268"/>
                <a:gd name="T13" fmla="*/ 135 h 141"/>
                <a:gd name="T14" fmla="*/ 75 w 268"/>
                <a:gd name="T15" fmla="*/ 13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8" h="141">
                  <a:moveTo>
                    <a:pt x="75" y="135"/>
                  </a:moveTo>
                  <a:lnTo>
                    <a:pt x="268" y="141"/>
                  </a:lnTo>
                  <a:lnTo>
                    <a:pt x="141" y="0"/>
                  </a:lnTo>
                  <a:lnTo>
                    <a:pt x="44" y="0"/>
                  </a:lnTo>
                  <a:lnTo>
                    <a:pt x="0" y="19"/>
                  </a:lnTo>
                  <a:lnTo>
                    <a:pt x="27" y="62"/>
                  </a:lnTo>
                  <a:lnTo>
                    <a:pt x="75" y="135"/>
                  </a:lnTo>
                  <a:lnTo>
                    <a:pt x="75" y="135"/>
                  </a:lnTo>
                  <a:close/>
                </a:path>
              </a:pathLst>
            </a:custGeom>
            <a:solidFill>
              <a:srgbClr val="6B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310"/>
            <p:cNvSpPr>
              <a:spLocks/>
            </p:cNvSpPr>
            <p:nvPr/>
          </p:nvSpPr>
          <p:spPr bwMode="auto">
            <a:xfrm>
              <a:off x="7148513" y="1143000"/>
              <a:ext cx="309563" cy="179388"/>
            </a:xfrm>
            <a:custGeom>
              <a:avLst/>
              <a:gdLst>
                <a:gd name="T0" fmla="*/ 0 w 195"/>
                <a:gd name="T1" fmla="*/ 24 h 113"/>
                <a:gd name="T2" fmla="*/ 7 w 195"/>
                <a:gd name="T3" fmla="*/ 91 h 113"/>
                <a:gd name="T4" fmla="*/ 25 w 195"/>
                <a:gd name="T5" fmla="*/ 96 h 113"/>
                <a:gd name="T6" fmla="*/ 25 w 195"/>
                <a:gd name="T7" fmla="*/ 57 h 113"/>
                <a:gd name="T8" fmla="*/ 45 w 195"/>
                <a:gd name="T9" fmla="*/ 57 h 113"/>
                <a:gd name="T10" fmla="*/ 49 w 195"/>
                <a:gd name="T11" fmla="*/ 84 h 113"/>
                <a:gd name="T12" fmla="*/ 84 w 195"/>
                <a:gd name="T13" fmla="*/ 67 h 113"/>
                <a:gd name="T14" fmla="*/ 122 w 195"/>
                <a:gd name="T15" fmla="*/ 96 h 113"/>
                <a:gd name="T16" fmla="*/ 122 w 195"/>
                <a:gd name="T17" fmla="*/ 64 h 113"/>
                <a:gd name="T18" fmla="*/ 159 w 195"/>
                <a:gd name="T19" fmla="*/ 76 h 113"/>
                <a:gd name="T20" fmla="*/ 195 w 195"/>
                <a:gd name="T21" fmla="*/ 113 h 113"/>
                <a:gd name="T22" fmla="*/ 117 w 195"/>
                <a:gd name="T23" fmla="*/ 30 h 113"/>
                <a:gd name="T24" fmla="*/ 12 w 195"/>
                <a:gd name="T25" fmla="*/ 0 h 113"/>
                <a:gd name="T26" fmla="*/ 0 w 195"/>
                <a:gd name="T27" fmla="*/ 24 h 113"/>
                <a:gd name="T28" fmla="*/ 0 w 195"/>
                <a:gd name="T29" fmla="*/ 2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" h="113">
                  <a:moveTo>
                    <a:pt x="0" y="24"/>
                  </a:moveTo>
                  <a:lnTo>
                    <a:pt x="7" y="91"/>
                  </a:lnTo>
                  <a:lnTo>
                    <a:pt x="25" y="96"/>
                  </a:lnTo>
                  <a:lnTo>
                    <a:pt x="25" y="57"/>
                  </a:lnTo>
                  <a:lnTo>
                    <a:pt x="45" y="57"/>
                  </a:lnTo>
                  <a:lnTo>
                    <a:pt x="49" y="84"/>
                  </a:lnTo>
                  <a:lnTo>
                    <a:pt x="84" y="67"/>
                  </a:lnTo>
                  <a:lnTo>
                    <a:pt x="122" y="96"/>
                  </a:lnTo>
                  <a:lnTo>
                    <a:pt x="122" y="64"/>
                  </a:lnTo>
                  <a:lnTo>
                    <a:pt x="159" y="76"/>
                  </a:lnTo>
                  <a:lnTo>
                    <a:pt x="195" y="113"/>
                  </a:lnTo>
                  <a:lnTo>
                    <a:pt x="117" y="30"/>
                  </a:lnTo>
                  <a:lnTo>
                    <a:pt x="12" y="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311"/>
            <p:cNvSpPr>
              <a:spLocks/>
            </p:cNvSpPr>
            <p:nvPr/>
          </p:nvSpPr>
          <p:spPr bwMode="auto">
            <a:xfrm>
              <a:off x="7758113" y="703263"/>
              <a:ext cx="592138" cy="1036638"/>
            </a:xfrm>
            <a:custGeom>
              <a:avLst/>
              <a:gdLst>
                <a:gd name="T0" fmla="*/ 0 w 373"/>
                <a:gd name="T1" fmla="*/ 319 h 653"/>
                <a:gd name="T2" fmla="*/ 22 w 373"/>
                <a:gd name="T3" fmla="*/ 331 h 653"/>
                <a:gd name="T4" fmla="*/ 64 w 373"/>
                <a:gd name="T5" fmla="*/ 331 h 653"/>
                <a:gd name="T6" fmla="*/ 54 w 373"/>
                <a:gd name="T7" fmla="*/ 604 h 653"/>
                <a:gd name="T8" fmla="*/ 67 w 373"/>
                <a:gd name="T9" fmla="*/ 616 h 653"/>
                <a:gd name="T10" fmla="*/ 98 w 373"/>
                <a:gd name="T11" fmla="*/ 653 h 653"/>
                <a:gd name="T12" fmla="*/ 94 w 373"/>
                <a:gd name="T13" fmla="*/ 573 h 653"/>
                <a:gd name="T14" fmla="*/ 116 w 373"/>
                <a:gd name="T15" fmla="*/ 573 h 653"/>
                <a:gd name="T16" fmla="*/ 146 w 373"/>
                <a:gd name="T17" fmla="*/ 616 h 653"/>
                <a:gd name="T18" fmla="*/ 180 w 373"/>
                <a:gd name="T19" fmla="*/ 625 h 653"/>
                <a:gd name="T20" fmla="*/ 165 w 373"/>
                <a:gd name="T21" fmla="*/ 594 h 653"/>
                <a:gd name="T22" fmla="*/ 178 w 373"/>
                <a:gd name="T23" fmla="*/ 566 h 653"/>
                <a:gd name="T24" fmla="*/ 178 w 373"/>
                <a:gd name="T25" fmla="*/ 500 h 653"/>
                <a:gd name="T26" fmla="*/ 272 w 373"/>
                <a:gd name="T27" fmla="*/ 502 h 653"/>
                <a:gd name="T28" fmla="*/ 270 w 373"/>
                <a:gd name="T29" fmla="*/ 611 h 653"/>
                <a:gd name="T30" fmla="*/ 287 w 373"/>
                <a:gd name="T31" fmla="*/ 594 h 653"/>
                <a:gd name="T32" fmla="*/ 309 w 373"/>
                <a:gd name="T33" fmla="*/ 611 h 653"/>
                <a:gd name="T34" fmla="*/ 322 w 373"/>
                <a:gd name="T35" fmla="*/ 589 h 653"/>
                <a:gd name="T36" fmla="*/ 351 w 373"/>
                <a:gd name="T37" fmla="*/ 621 h 653"/>
                <a:gd name="T38" fmla="*/ 373 w 373"/>
                <a:gd name="T39" fmla="*/ 571 h 653"/>
                <a:gd name="T40" fmla="*/ 373 w 373"/>
                <a:gd name="T41" fmla="*/ 316 h 653"/>
                <a:gd name="T42" fmla="*/ 279 w 373"/>
                <a:gd name="T43" fmla="*/ 118 h 653"/>
                <a:gd name="T44" fmla="*/ 218 w 373"/>
                <a:gd name="T45" fmla="*/ 17 h 653"/>
                <a:gd name="T46" fmla="*/ 197 w 373"/>
                <a:gd name="T47" fmla="*/ 0 h 653"/>
                <a:gd name="T48" fmla="*/ 165 w 373"/>
                <a:gd name="T49" fmla="*/ 27 h 653"/>
                <a:gd name="T50" fmla="*/ 87 w 373"/>
                <a:gd name="T51" fmla="*/ 224 h 653"/>
                <a:gd name="T52" fmla="*/ 39 w 373"/>
                <a:gd name="T53" fmla="*/ 289 h 653"/>
                <a:gd name="T54" fmla="*/ 0 w 373"/>
                <a:gd name="T55" fmla="*/ 319 h 653"/>
                <a:gd name="T56" fmla="*/ 0 w 373"/>
                <a:gd name="T57" fmla="*/ 319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3" h="653">
                  <a:moveTo>
                    <a:pt x="0" y="319"/>
                  </a:moveTo>
                  <a:lnTo>
                    <a:pt x="22" y="331"/>
                  </a:lnTo>
                  <a:lnTo>
                    <a:pt x="64" y="331"/>
                  </a:lnTo>
                  <a:lnTo>
                    <a:pt x="54" y="604"/>
                  </a:lnTo>
                  <a:lnTo>
                    <a:pt x="67" y="616"/>
                  </a:lnTo>
                  <a:lnTo>
                    <a:pt x="98" y="653"/>
                  </a:lnTo>
                  <a:lnTo>
                    <a:pt x="94" y="573"/>
                  </a:lnTo>
                  <a:lnTo>
                    <a:pt x="116" y="573"/>
                  </a:lnTo>
                  <a:lnTo>
                    <a:pt x="146" y="616"/>
                  </a:lnTo>
                  <a:lnTo>
                    <a:pt x="180" y="625"/>
                  </a:lnTo>
                  <a:lnTo>
                    <a:pt x="165" y="594"/>
                  </a:lnTo>
                  <a:lnTo>
                    <a:pt x="178" y="566"/>
                  </a:lnTo>
                  <a:lnTo>
                    <a:pt x="178" y="500"/>
                  </a:lnTo>
                  <a:lnTo>
                    <a:pt x="272" y="502"/>
                  </a:lnTo>
                  <a:lnTo>
                    <a:pt x="270" y="611"/>
                  </a:lnTo>
                  <a:lnTo>
                    <a:pt x="287" y="594"/>
                  </a:lnTo>
                  <a:lnTo>
                    <a:pt x="309" y="611"/>
                  </a:lnTo>
                  <a:lnTo>
                    <a:pt x="322" y="589"/>
                  </a:lnTo>
                  <a:lnTo>
                    <a:pt x="351" y="621"/>
                  </a:lnTo>
                  <a:lnTo>
                    <a:pt x="373" y="571"/>
                  </a:lnTo>
                  <a:lnTo>
                    <a:pt x="373" y="316"/>
                  </a:lnTo>
                  <a:lnTo>
                    <a:pt x="279" y="118"/>
                  </a:lnTo>
                  <a:lnTo>
                    <a:pt x="218" y="17"/>
                  </a:lnTo>
                  <a:lnTo>
                    <a:pt x="197" y="0"/>
                  </a:lnTo>
                  <a:lnTo>
                    <a:pt x="165" y="27"/>
                  </a:lnTo>
                  <a:lnTo>
                    <a:pt x="87" y="224"/>
                  </a:lnTo>
                  <a:lnTo>
                    <a:pt x="39" y="289"/>
                  </a:lnTo>
                  <a:lnTo>
                    <a:pt x="0" y="319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B3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312"/>
            <p:cNvSpPr>
              <a:spLocks/>
            </p:cNvSpPr>
            <p:nvPr/>
          </p:nvSpPr>
          <p:spPr bwMode="auto">
            <a:xfrm>
              <a:off x="8158163" y="1193800"/>
              <a:ext cx="36513" cy="136525"/>
            </a:xfrm>
            <a:custGeom>
              <a:avLst/>
              <a:gdLst>
                <a:gd name="T0" fmla="*/ 10 w 23"/>
                <a:gd name="T1" fmla="*/ 0 h 86"/>
                <a:gd name="T2" fmla="*/ 23 w 23"/>
                <a:gd name="T3" fmla="*/ 0 h 86"/>
                <a:gd name="T4" fmla="*/ 18 w 23"/>
                <a:gd name="T5" fmla="*/ 86 h 86"/>
                <a:gd name="T6" fmla="*/ 0 w 23"/>
                <a:gd name="T7" fmla="*/ 81 h 86"/>
                <a:gd name="T8" fmla="*/ 10 w 23"/>
                <a:gd name="T9" fmla="*/ 0 h 86"/>
                <a:gd name="T10" fmla="*/ 10 w 23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86">
                  <a:moveTo>
                    <a:pt x="10" y="0"/>
                  </a:moveTo>
                  <a:lnTo>
                    <a:pt x="23" y="0"/>
                  </a:lnTo>
                  <a:lnTo>
                    <a:pt x="18" y="86"/>
                  </a:lnTo>
                  <a:lnTo>
                    <a:pt x="0" y="81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6E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313"/>
            <p:cNvSpPr>
              <a:spLocks/>
            </p:cNvSpPr>
            <p:nvPr/>
          </p:nvSpPr>
          <p:spPr bwMode="auto">
            <a:xfrm>
              <a:off x="7145338" y="677863"/>
              <a:ext cx="1044575" cy="569913"/>
            </a:xfrm>
            <a:custGeom>
              <a:avLst/>
              <a:gdLst>
                <a:gd name="T0" fmla="*/ 182 w 658"/>
                <a:gd name="T1" fmla="*/ 359 h 359"/>
                <a:gd name="T2" fmla="*/ 272 w 658"/>
                <a:gd name="T3" fmla="*/ 352 h 359"/>
                <a:gd name="T4" fmla="*/ 400 w 658"/>
                <a:gd name="T5" fmla="*/ 330 h 359"/>
                <a:gd name="T6" fmla="*/ 458 w 658"/>
                <a:gd name="T7" fmla="*/ 310 h 359"/>
                <a:gd name="T8" fmla="*/ 497 w 658"/>
                <a:gd name="T9" fmla="*/ 305 h 359"/>
                <a:gd name="T10" fmla="*/ 524 w 658"/>
                <a:gd name="T11" fmla="*/ 305 h 359"/>
                <a:gd name="T12" fmla="*/ 519 w 658"/>
                <a:gd name="T13" fmla="*/ 293 h 359"/>
                <a:gd name="T14" fmla="*/ 462 w 658"/>
                <a:gd name="T15" fmla="*/ 286 h 359"/>
                <a:gd name="T16" fmla="*/ 541 w 658"/>
                <a:gd name="T17" fmla="*/ 134 h 359"/>
                <a:gd name="T18" fmla="*/ 572 w 658"/>
                <a:gd name="T19" fmla="*/ 47 h 359"/>
                <a:gd name="T20" fmla="*/ 588 w 658"/>
                <a:gd name="T21" fmla="*/ 25 h 359"/>
                <a:gd name="T22" fmla="*/ 604 w 658"/>
                <a:gd name="T23" fmla="*/ 43 h 359"/>
                <a:gd name="T24" fmla="*/ 618 w 658"/>
                <a:gd name="T25" fmla="*/ 85 h 359"/>
                <a:gd name="T26" fmla="*/ 658 w 658"/>
                <a:gd name="T27" fmla="*/ 149 h 359"/>
                <a:gd name="T28" fmla="*/ 648 w 658"/>
                <a:gd name="T29" fmla="*/ 99 h 359"/>
                <a:gd name="T30" fmla="*/ 614 w 658"/>
                <a:gd name="T31" fmla="*/ 26 h 359"/>
                <a:gd name="T32" fmla="*/ 556 w 658"/>
                <a:gd name="T33" fmla="*/ 0 h 359"/>
                <a:gd name="T34" fmla="*/ 208 w 658"/>
                <a:gd name="T35" fmla="*/ 94 h 359"/>
                <a:gd name="T36" fmla="*/ 81 w 658"/>
                <a:gd name="T37" fmla="*/ 112 h 359"/>
                <a:gd name="T38" fmla="*/ 46 w 658"/>
                <a:gd name="T39" fmla="*/ 149 h 359"/>
                <a:gd name="T40" fmla="*/ 0 w 658"/>
                <a:gd name="T41" fmla="*/ 186 h 359"/>
                <a:gd name="T42" fmla="*/ 0 w 658"/>
                <a:gd name="T43" fmla="*/ 214 h 359"/>
                <a:gd name="T44" fmla="*/ 99 w 658"/>
                <a:gd name="T45" fmla="*/ 292 h 359"/>
                <a:gd name="T46" fmla="*/ 161 w 658"/>
                <a:gd name="T47" fmla="*/ 352 h 359"/>
                <a:gd name="T48" fmla="*/ 182 w 658"/>
                <a:gd name="T49" fmla="*/ 359 h 359"/>
                <a:gd name="T50" fmla="*/ 182 w 658"/>
                <a:gd name="T51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8" h="359">
                  <a:moveTo>
                    <a:pt x="182" y="359"/>
                  </a:moveTo>
                  <a:lnTo>
                    <a:pt x="272" y="352"/>
                  </a:lnTo>
                  <a:lnTo>
                    <a:pt x="400" y="330"/>
                  </a:lnTo>
                  <a:lnTo>
                    <a:pt x="458" y="310"/>
                  </a:lnTo>
                  <a:lnTo>
                    <a:pt x="497" y="305"/>
                  </a:lnTo>
                  <a:lnTo>
                    <a:pt x="524" y="305"/>
                  </a:lnTo>
                  <a:lnTo>
                    <a:pt x="519" y="293"/>
                  </a:lnTo>
                  <a:lnTo>
                    <a:pt x="462" y="286"/>
                  </a:lnTo>
                  <a:lnTo>
                    <a:pt x="541" y="134"/>
                  </a:lnTo>
                  <a:lnTo>
                    <a:pt x="572" y="47"/>
                  </a:lnTo>
                  <a:lnTo>
                    <a:pt x="588" y="25"/>
                  </a:lnTo>
                  <a:lnTo>
                    <a:pt x="604" y="43"/>
                  </a:lnTo>
                  <a:lnTo>
                    <a:pt x="618" y="85"/>
                  </a:lnTo>
                  <a:lnTo>
                    <a:pt x="658" y="149"/>
                  </a:lnTo>
                  <a:lnTo>
                    <a:pt x="648" y="99"/>
                  </a:lnTo>
                  <a:lnTo>
                    <a:pt x="614" y="26"/>
                  </a:lnTo>
                  <a:lnTo>
                    <a:pt x="556" y="0"/>
                  </a:lnTo>
                  <a:lnTo>
                    <a:pt x="208" y="94"/>
                  </a:lnTo>
                  <a:lnTo>
                    <a:pt x="81" y="112"/>
                  </a:lnTo>
                  <a:lnTo>
                    <a:pt x="46" y="149"/>
                  </a:lnTo>
                  <a:lnTo>
                    <a:pt x="0" y="186"/>
                  </a:lnTo>
                  <a:lnTo>
                    <a:pt x="0" y="214"/>
                  </a:lnTo>
                  <a:lnTo>
                    <a:pt x="99" y="292"/>
                  </a:lnTo>
                  <a:lnTo>
                    <a:pt x="161" y="352"/>
                  </a:lnTo>
                  <a:lnTo>
                    <a:pt x="182" y="359"/>
                  </a:lnTo>
                  <a:lnTo>
                    <a:pt x="182" y="359"/>
                  </a:lnTo>
                  <a:close/>
                </a:path>
              </a:pathLst>
            </a:custGeom>
            <a:solidFill>
              <a:srgbClr val="73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314"/>
            <p:cNvSpPr>
              <a:spLocks/>
            </p:cNvSpPr>
            <p:nvPr/>
          </p:nvSpPr>
          <p:spPr bwMode="auto">
            <a:xfrm>
              <a:off x="7835900" y="957263"/>
              <a:ext cx="71438" cy="134938"/>
            </a:xfrm>
            <a:custGeom>
              <a:avLst/>
              <a:gdLst>
                <a:gd name="T0" fmla="*/ 27 w 45"/>
                <a:gd name="T1" fmla="*/ 15 h 85"/>
                <a:gd name="T2" fmla="*/ 0 w 45"/>
                <a:gd name="T3" fmla="*/ 85 h 85"/>
                <a:gd name="T4" fmla="*/ 28 w 45"/>
                <a:gd name="T5" fmla="*/ 47 h 85"/>
                <a:gd name="T6" fmla="*/ 45 w 45"/>
                <a:gd name="T7" fmla="*/ 0 h 85"/>
                <a:gd name="T8" fmla="*/ 27 w 45"/>
                <a:gd name="T9" fmla="*/ 15 h 85"/>
                <a:gd name="T10" fmla="*/ 27 w 45"/>
                <a:gd name="T11" fmla="*/ 1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5">
                  <a:moveTo>
                    <a:pt x="27" y="15"/>
                  </a:moveTo>
                  <a:lnTo>
                    <a:pt x="0" y="85"/>
                  </a:lnTo>
                  <a:lnTo>
                    <a:pt x="28" y="47"/>
                  </a:lnTo>
                  <a:lnTo>
                    <a:pt x="45" y="0"/>
                  </a:lnTo>
                  <a:lnTo>
                    <a:pt x="27" y="15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315"/>
            <p:cNvSpPr>
              <a:spLocks/>
            </p:cNvSpPr>
            <p:nvPr/>
          </p:nvSpPr>
          <p:spPr bwMode="auto">
            <a:xfrm>
              <a:off x="7648575" y="1016000"/>
              <a:ext cx="46038" cy="66675"/>
            </a:xfrm>
            <a:custGeom>
              <a:avLst/>
              <a:gdLst>
                <a:gd name="T0" fmla="*/ 29 w 29"/>
                <a:gd name="T1" fmla="*/ 0 h 42"/>
                <a:gd name="T2" fmla="*/ 16 w 29"/>
                <a:gd name="T3" fmla="*/ 42 h 42"/>
                <a:gd name="T4" fmla="*/ 0 w 29"/>
                <a:gd name="T5" fmla="*/ 5 h 42"/>
                <a:gd name="T6" fmla="*/ 29 w 29"/>
                <a:gd name="T7" fmla="*/ 0 h 42"/>
                <a:gd name="T8" fmla="*/ 29 w 29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9" y="0"/>
                  </a:moveTo>
                  <a:lnTo>
                    <a:pt x="16" y="42"/>
                  </a:lnTo>
                  <a:lnTo>
                    <a:pt x="0" y="5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316"/>
            <p:cNvSpPr>
              <a:spLocks/>
            </p:cNvSpPr>
            <p:nvPr/>
          </p:nvSpPr>
          <p:spPr bwMode="auto">
            <a:xfrm>
              <a:off x="7278688" y="895350"/>
              <a:ext cx="96838" cy="231775"/>
            </a:xfrm>
            <a:custGeom>
              <a:avLst/>
              <a:gdLst>
                <a:gd name="T0" fmla="*/ 17 w 61"/>
                <a:gd name="T1" fmla="*/ 0 h 146"/>
                <a:gd name="T2" fmla="*/ 0 w 61"/>
                <a:gd name="T3" fmla="*/ 61 h 146"/>
                <a:gd name="T4" fmla="*/ 44 w 61"/>
                <a:gd name="T5" fmla="*/ 146 h 146"/>
                <a:gd name="T6" fmla="*/ 61 w 61"/>
                <a:gd name="T7" fmla="*/ 66 h 146"/>
                <a:gd name="T8" fmla="*/ 59 w 61"/>
                <a:gd name="T9" fmla="*/ 29 h 146"/>
                <a:gd name="T10" fmla="*/ 17 w 61"/>
                <a:gd name="T11" fmla="*/ 0 h 146"/>
                <a:gd name="T12" fmla="*/ 17 w 61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46">
                  <a:moveTo>
                    <a:pt x="17" y="0"/>
                  </a:moveTo>
                  <a:lnTo>
                    <a:pt x="0" y="61"/>
                  </a:lnTo>
                  <a:lnTo>
                    <a:pt x="44" y="146"/>
                  </a:lnTo>
                  <a:lnTo>
                    <a:pt x="61" y="66"/>
                  </a:lnTo>
                  <a:lnTo>
                    <a:pt x="59" y="29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8F8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317"/>
            <p:cNvSpPr>
              <a:spLocks/>
            </p:cNvSpPr>
            <p:nvPr/>
          </p:nvSpPr>
          <p:spPr bwMode="auto">
            <a:xfrm>
              <a:off x="7305675" y="647700"/>
              <a:ext cx="85725" cy="325438"/>
            </a:xfrm>
            <a:custGeom>
              <a:avLst/>
              <a:gdLst>
                <a:gd name="T0" fmla="*/ 34 w 54"/>
                <a:gd name="T1" fmla="*/ 0 h 205"/>
                <a:gd name="T2" fmla="*/ 54 w 54"/>
                <a:gd name="T3" fmla="*/ 138 h 205"/>
                <a:gd name="T4" fmla="*/ 15 w 54"/>
                <a:gd name="T5" fmla="*/ 205 h 205"/>
                <a:gd name="T6" fmla="*/ 0 w 54"/>
                <a:gd name="T7" fmla="*/ 168 h 205"/>
                <a:gd name="T8" fmla="*/ 5 w 54"/>
                <a:gd name="T9" fmla="*/ 61 h 205"/>
                <a:gd name="T10" fmla="*/ 7 w 54"/>
                <a:gd name="T11" fmla="*/ 19 h 205"/>
                <a:gd name="T12" fmla="*/ 34 w 54"/>
                <a:gd name="T13" fmla="*/ 0 h 205"/>
                <a:gd name="T14" fmla="*/ 34 w 54"/>
                <a:gd name="T1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05">
                  <a:moveTo>
                    <a:pt x="34" y="0"/>
                  </a:moveTo>
                  <a:lnTo>
                    <a:pt x="54" y="138"/>
                  </a:lnTo>
                  <a:lnTo>
                    <a:pt x="15" y="205"/>
                  </a:lnTo>
                  <a:lnTo>
                    <a:pt x="0" y="168"/>
                  </a:lnTo>
                  <a:lnTo>
                    <a:pt x="5" y="61"/>
                  </a:lnTo>
                  <a:lnTo>
                    <a:pt x="7" y="19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73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318"/>
            <p:cNvSpPr>
              <a:spLocks/>
            </p:cNvSpPr>
            <p:nvPr/>
          </p:nvSpPr>
          <p:spPr bwMode="auto">
            <a:xfrm>
              <a:off x="6248400" y="650875"/>
              <a:ext cx="1392238" cy="868363"/>
            </a:xfrm>
            <a:custGeom>
              <a:avLst/>
              <a:gdLst>
                <a:gd name="T0" fmla="*/ 700 w 877"/>
                <a:gd name="T1" fmla="*/ 0 h 547"/>
                <a:gd name="T2" fmla="*/ 705 w 877"/>
                <a:gd name="T3" fmla="*/ 198 h 547"/>
                <a:gd name="T4" fmla="*/ 693 w 877"/>
                <a:gd name="T5" fmla="*/ 297 h 547"/>
                <a:gd name="T6" fmla="*/ 634 w 877"/>
                <a:gd name="T7" fmla="*/ 213 h 547"/>
                <a:gd name="T8" fmla="*/ 287 w 877"/>
                <a:gd name="T9" fmla="*/ 186 h 547"/>
                <a:gd name="T10" fmla="*/ 146 w 877"/>
                <a:gd name="T11" fmla="*/ 193 h 547"/>
                <a:gd name="T12" fmla="*/ 28 w 877"/>
                <a:gd name="T13" fmla="*/ 166 h 547"/>
                <a:gd name="T14" fmla="*/ 28 w 877"/>
                <a:gd name="T15" fmla="*/ 124 h 547"/>
                <a:gd name="T16" fmla="*/ 1 w 877"/>
                <a:gd name="T17" fmla="*/ 124 h 547"/>
                <a:gd name="T18" fmla="*/ 0 w 877"/>
                <a:gd name="T19" fmla="*/ 188 h 547"/>
                <a:gd name="T20" fmla="*/ 95 w 877"/>
                <a:gd name="T21" fmla="*/ 379 h 547"/>
                <a:gd name="T22" fmla="*/ 149 w 877"/>
                <a:gd name="T23" fmla="*/ 429 h 547"/>
                <a:gd name="T24" fmla="*/ 171 w 877"/>
                <a:gd name="T25" fmla="*/ 434 h 547"/>
                <a:gd name="T26" fmla="*/ 146 w 877"/>
                <a:gd name="T27" fmla="*/ 502 h 547"/>
                <a:gd name="T28" fmla="*/ 119 w 877"/>
                <a:gd name="T29" fmla="*/ 547 h 547"/>
                <a:gd name="T30" fmla="*/ 183 w 877"/>
                <a:gd name="T31" fmla="*/ 528 h 547"/>
                <a:gd name="T32" fmla="*/ 225 w 877"/>
                <a:gd name="T33" fmla="*/ 428 h 547"/>
                <a:gd name="T34" fmla="*/ 205 w 877"/>
                <a:gd name="T35" fmla="*/ 374 h 547"/>
                <a:gd name="T36" fmla="*/ 265 w 877"/>
                <a:gd name="T37" fmla="*/ 344 h 547"/>
                <a:gd name="T38" fmla="*/ 434 w 877"/>
                <a:gd name="T39" fmla="*/ 325 h 547"/>
                <a:gd name="T40" fmla="*/ 510 w 877"/>
                <a:gd name="T41" fmla="*/ 305 h 547"/>
                <a:gd name="T42" fmla="*/ 550 w 877"/>
                <a:gd name="T43" fmla="*/ 384 h 547"/>
                <a:gd name="T44" fmla="*/ 646 w 877"/>
                <a:gd name="T45" fmla="*/ 520 h 547"/>
                <a:gd name="T46" fmla="*/ 629 w 877"/>
                <a:gd name="T47" fmla="*/ 483 h 547"/>
                <a:gd name="T48" fmla="*/ 532 w 877"/>
                <a:gd name="T49" fmla="*/ 327 h 547"/>
                <a:gd name="T50" fmla="*/ 595 w 877"/>
                <a:gd name="T51" fmla="*/ 344 h 547"/>
                <a:gd name="T52" fmla="*/ 676 w 877"/>
                <a:gd name="T53" fmla="*/ 344 h 547"/>
                <a:gd name="T54" fmla="*/ 725 w 877"/>
                <a:gd name="T55" fmla="*/ 381 h 547"/>
                <a:gd name="T56" fmla="*/ 765 w 877"/>
                <a:gd name="T57" fmla="*/ 408 h 547"/>
                <a:gd name="T58" fmla="*/ 733 w 877"/>
                <a:gd name="T59" fmla="*/ 369 h 547"/>
                <a:gd name="T60" fmla="*/ 775 w 877"/>
                <a:gd name="T61" fmla="*/ 354 h 547"/>
                <a:gd name="T62" fmla="*/ 710 w 877"/>
                <a:gd name="T63" fmla="*/ 347 h 547"/>
                <a:gd name="T64" fmla="*/ 715 w 877"/>
                <a:gd name="T65" fmla="*/ 322 h 547"/>
                <a:gd name="T66" fmla="*/ 765 w 877"/>
                <a:gd name="T67" fmla="*/ 303 h 547"/>
                <a:gd name="T68" fmla="*/ 802 w 877"/>
                <a:gd name="T69" fmla="*/ 253 h 547"/>
                <a:gd name="T70" fmla="*/ 864 w 877"/>
                <a:gd name="T71" fmla="*/ 226 h 547"/>
                <a:gd name="T72" fmla="*/ 877 w 877"/>
                <a:gd name="T73" fmla="*/ 164 h 547"/>
                <a:gd name="T74" fmla="*/ 777 w 877"/>
                <a:gd name="T75" fmla="*/ 161 h 547"/>
                <a:gd name="T76" fmla="*/ 763 w 877"/>
                <a:gd name="T77" fmla="*/ 107 h 547"/>
                <a:gd name="T78" fmla="*/ 758 w 877"/>
                <a:gd name="T79" fmla="*/ 6 h 547"/>
                <a:gd name="T80" fmla="*/ 736 w 877"/>
                <a:gd name="T81" fmla="*/ 1 h 547"/>
                <a:gd name="T82" fmla="*/ 700 w 877"/>
                <a:gd name="T83" fmla="*/ 0 h 547"/>
                <a:gd name="T84" fmla="*/ 700 w 877"/>
                <a:gd name="T85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7" h="547">
                  <a:moveTo>
                    <a:pt x="700" y="0"/>
                  </a:moveTo>
                  <a:lnTo>
                    <a:pt x="705" y="198"/>
                  </a:lnTo>
                  <a:lnTo>
                    <a:pt x="693" y="297"/>
                  </a:lnTo>
                  <a:lnTo>
                    <a:pt x="634" y="213"/>
                  </a:lnTo>
                  <a:lnTo>
                    <a:pt x="287" y="186"/>
                  </a:lnTo>
                  <a:lnTo>
                    <a:pt x="146" y="193"/>
                  </a:lnTo>
                  <a:lnTo>
                    <a:pt x="28" y="166"/>
                  </a:lnTo>
                  <a:lnTo>
                    <a:pt x="28" y="124"/>
                  </a:lnTo>
                  <a:lnTo>
                    <a:pt x="1" y="124"/>
                  </a:lnTo>
                  <a:lnTo>
                    <a:pt x="0" y="188"/>
                  </a:lnTo>
                  <a:lnTo>
                    <a:pt x="95" y="379"/>
                  </a:lnTo>
                  <a:lnTo>
                    <a:pt x="149" y="429"/>
                  </a:lnTo>
                  <a:lnTo>
                    <a:pt x="171" y="434"/>
                  </a:lnTo>
                  <a:lnTo>
                    <a:pt x="146" y="502"/>
                  </a:lnTo>
                  <a:lnTo>
                    <a:pt x="119" y="547"/>
                  </a:lnTo>
                  <a:lnTo>
                    <a:pt x="183" y="528"/>
                  </a:lnTo>
                  <a:lnTo>
                    <a:pt x="225" y="428"/>
                  </a:lnTo>
                  <a:lnTo>
                    <a:pt x="205" y="374"/>
                  </a:lnTo>
                  <a:lnTo>
                    <a:pt x="265" y="344"/>
                  </a:lnTo>
                  <a:lnTo>
                    <a:pt x="434" y="325"/>
                  </a:lnTo>
                  <a:lnTo>
                    <a:pt x="510" y="305"/>
                  </a:lnTo>
                  <a:lnTo>
                    <a:pt x="550" y="384"/>
                  </a:lnTo>
                  <a:lnTo>
                    <a:pt x="646" y="520"/>
                  </a:lnTo>
                  <a:lnTo>
                    <a:pt x="629" y="483"/>
                  </a:lnTo>
                  <a:lnTo>
                    <a:pt x="532" y="327"/>
                  </a:lnTo>
                  <a:lnTo>
                    <a:pt x="595" y="344"/>
                  </a:lnTo>
                  <a:lnTo>
                    <a:pt x="676" y="344"/>
                  </a:lnTo>
                  <a:lnTo>
                    <a:pt x="725" y="381"/>
                  </a:lnTo>
                  <a:lnTo>
                    <a:pt x="765" y="408"/>
                  </a:lnTo>
                  <a:lnTo>
                    <a:pt x="733" y="369"/>
                  </a:lnTo>
                  <a:lnTo>
                    <a:pt x="775" y="354"/>
                  </a:lnTo>
                  <a:lnTo>
                    <a:pt x="710" y="347"/>
                  </a:lnTo>
                  <a:lnTo>
                    <a:pt x="715" y="322"/>
                  </a:lnTo>
                  <a:lnTo>
                    <a:pt x="765" y="303"/>
                  </a:lnTo>
                  <a:lnTo>
                    <a:pt x="802" y="253"/>
                  </a:lnTo>
                  <a:lnTo>
                    <a:pt x="864" y="226"/>
                  </a:lnTo>
                  <a:lnTo>
                    <a:pt x="877" y="164"/>
                  </a:lnTo>
                  <a:lnTo>
                    <a:pt x="777" y="161"/>
                  </a:lnTo>
                  <a:lnTo>
                    <a:pt x="763" y="107"/>
                  </a:lnTo>
                  <a:lnTo>
                    <a:pt x="758" y="6"/>
                  </a:lnTo>
                  <a:lnTo>
                    <a:pt x="736" y="1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319"/>
            <p:cNvSpPr>
              <a:spLocks/>
            </p:cNvSpPr>
            <p:nvPr/>
          </p:nvSpPr>
          <p:spPr bwMode="auto">
            <a:xfrm>
              <a:off x="7977188" y="855663"/>
              <a:ext cx="239713" cy="66675"/>
            </a:xfrm>
            <a:custGeom>
              <a:avLst/>
              <a:gdLst>
                <a:gd name="T0" fmla="*/ 141 w 151"/>
                <a:gd name="T1" fmla="*/ 20 h 42"/>
                <a:gd name="T2" fmla="*/ 0 w 151"/>
                <a:gd name="T3" fmla="*/ 0 h 42"/>
                <a:gd name="T4" fmla="*/ 0 w 151"/>
                <a:gd name="T5" fmla="*/ 15 h 42"/>
                <a:gd name="T6" fmla="*/ 151 w 151"/>
                <a:gd name="T7" fmla="*/ 42 h 42"/>
                <a:gd name="T8" fmla="*/ 141 w 151"/>
                <a:gd name="T9" fmla="*/ 20 h 42"/>
                <a:gd name="T10" fmla="*/ 141 w 151"/>
                <a:gd name="T11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42">
                  <a:moveTo>
                    <a:pt x="141" y="2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51" y="42"/>
                  </a:lnTo>
                  <a:lnTo>
                    <a:pt x="141" y="20"/>
                  </a:lnTo>
                  <a:lnTo>
                    <a:pt x="141" y="20"/>
                  </a:lnTo>
                  <a:close/>
                </a:path>
              </a:pathLst>
            </a:custGeom>
            <a:solidFill>
              <a:srgbClr val="73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320"/>
            <p:cNvSpPr>
              <a:spLocks/>
            </p:cNvSpPr>
            <p:nvPr/>
          </p:nvSpPr>
          <p:spPr bwMode="auto">
            <a:xfrm>
              <a:off x="7872413" y="1135063"/>
              <a:ext cx="450850" cy="195263"/>
            </a:xfrm>
            <a:custGeom>
              <a:avLst/>
              <a:gdLst>
                <a:gd name="T0" fmla="*/ 185 w 284"/>
                <a:gd name="T1" fmla="*/ 123 h 123"/>
                <a:gd name="T2" fmla="*/ 108 w 284"/>
                <a:gd name="T3" fmla="*/ 114 h 123"/>
                <a:gd name="T4" fmla="*/ 113 w 284"/>
                <a:gd name="T5" fmla="*/ 27 h 123"/>
                <a:gd name="T6" fmla="*/ 0 w 284"/>
                <a:gd name="T7" fmla="*/ 17 h 123"/>
                <a:gd name="T8" fmla="*/ 0 w 284"/>
                <a:gd name="T9" fmla="*/ 0 h 123"/>
                <a:gd name="T10" fmla="*/ 190 w 284"/>
                <a:gd name="T11" fmla="*/ 17 h 123"/>
                <a:gd name="T12" fmla="*/ 279 w 284"/>
                <a:gd name="T13" fmla="*/ 25 h 123"/>
                <a:gd name="T14" fmla="*/ 284 w 284"/>
                <a:gd name="T15" fmla="*/ 44 h 123"/>
                <a:gd name="T16" fmla="*/ 215 w 284"/>
                <a:gd name="T17" fmla="*/ 35 h 123"/>
                <a:gd name="T18" fmla="*/ 185 w 284"/>
                <a:gd name="T19" fmla="*/ 35 h 123"/>
                <a:gd name="T20" fmla="*/ 185 w 284"/>
                <a:gd name="T21" fmla="*/ 123 h 123"/>
                <a:gd name="T22" fmla="*/ 185 w 284"/>
                <a:gd name="T2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" h="123">
                  <a:moveTo>
                    <a:pt x="185" y="123"/>
                  </a:moveTo>
                  <a:lnTo>
                    <a:pt x="108" y="114"/>
                  </a:lnTo>
                  <a:lnTo>
                    <a:pt x="113" y="2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90" y="17"/>
                  </a:lnTo>
                  <a:lnTo>
                    <a:pt x="279" y="25"/>
                  </a:lnTo>
                  <a:lnTo>
                    <a:pt x="284" y="44"/>
                  </a:lnTo>
                  <a:lnTo>
                    <a:pt x="215" y="35"/>
                  </a:lnTo>
                  <a:lnTo>
                    <a:pt x="185" y="35"/>
                  </a:lnTo>
                  <a:lnTo>
                    <a:pt x="185" y="123"/>
                  </a:lnTo>
                  <a:lnTo>
                    <a:pt x="185" y="123"/>
                  </a:lnTo>
                  <a:close/>
                </a:path>
              </a:pathLst>
            </a:custGeom>
            <a:solidFill>
              <a:srgbClr val="73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321"/>
            <p:cNvSpPr>
              <a:spLocks/>
            </p:cNvSpPr>
            <p:nvPr/>
          </p:nvSpPr>
          <p:spPr bwMode="auto">
            <a:xfrm>
              <a:off x="6524625" y="1676400"/>
              <a:ext cx="1122363" cy="490538"/>
            </a:xfrm>
            <a:custGeom>
              <a:avLst/>
              <a:gdLst>
                <a:gd name="T0" fmla="*/ 135 w 707"/>
                <a:gd name="T1" fmla="*/ 309 h 309"/>
                <a:gd name="T2" fmla="*/ 113 w 707"/>
                <a:gd name="T3" fmla="*/ 220 h 309"/>
                <a:gd name="T4" fmla="*/ 0 w 707"/>
                <a:gd name="T5" fmla="*/ 193 h 309"/>
                <a:gd name="T6" fmla="*/ 83 w 707"/>
                <a:gd name="T7" fmla="*/ 176 h 309"/>
                <a:gd name="T8" fmla="*/ 88 w 707"/>
                <a:gd name="T9" fmla="*/ 154 h 309"/>
                <a:gd name="T10" fmla="*/ 44 w 707"/>
                <a:gd name="T11" fmla="*/ 154 h 309"/>
                <a:gd name="T12" fmla="*/ 0 w 707"/>
                <a:gd name="T13" fmla="*/ 116 h 309"/>
                <a:gd name="T14" fmla="*/ 118 w 707"/>
                <a:gd name="T15" fmla="*/ 127 h 309"/>
                <a:gd name="T16" fmla="*/ 148 w 707"/>
                <a:gd name="T17" fmla="*/ 183 h 309"/>
                <a:gd name="T18" fmla="*/ 170 w 707"/>
                <a:gd name="T19" fmla="*/ 116 h 309"/>
                <a:gd name="T20" fmla="*/ 210 w 707"/>
                <a:gd name="T21" fmla="*/ 106 h 309"/>
                <a:gd name="T22" fmla="*/ 282 w 707"/>
                <a:gd name="T23" fmla="*/ 106 h 309"/>
                <a:gd name="T24" fmla="*/ 265 w 707"/>
                <a:gd name="T25" fmla="*/ 67 h 309"/>
                <a:gd name="T26" fmla="*/ 331 w 707"/>
                <a:gd name="T27" fmla="*/ 100 h 309"/>
                <a:gd name="T28" fmla="*/ 366 w 707"/>
                <a:gd name="T29" fmla="*/ 67 h 309"/>
                <a:gd name="T30" fmla="*/ 418 w 707"/>
                <a:gd name="T31" fmla="*/ 79 h 309"/>
                <a:gd name="T32" fmla="*/ 432 w 707"/>
                <a:gd name="T33" fmla="*/ 122 h 309"/>
                <a:gd name="T34" fmla="*/ 427 w 707"/>
                <a:gd name="T35" fmla="*/ 154 h 309"/>
                <a:gd name="T36" fmla="*/ 462 w 707"/>
                <a:gd name="T37" fmla="*/ 94 h 309"/>
                <a:gd name="T38" fmla="*/ 487 w 707"/>
                <a:gd name="T39" fmla="*/ 72 h 309"/>
                <a:gd name="T40" fmla="*/ 531 w 707"/>
                <a:gd name="T41" fmla="*/ 89 h 309"/>
                <a:gd name="T42" fmla="*/ 557 w 707"/>
                <a:gd name="T43" fmla="*/ 50 h 309"/>
                <a:gd name="T44" fmla="*/ 584 w 707"/>
                <a:gd name="T45" fmla="*/ 0 h 309"/>
                <a:gd name="T46" fmla="*/ 606 w 707"/>
                <a:gd name="T47" fmla="*/ 0 h 309"/>
                <a:gd name="T48" fmla="*/ 596 w 707"/>
                <a:gd name="T49" fmla="*/ 72 h 309"/>
                <a:gd name="T50" fmla="*/ 673 w 707"/>
                <a:gd name="T51" fmla="*/ 38 h 309"/>
                <a:gd name="T52" fmla="*/ 707 w 707"/>
                <a:gd name="T53" fmla="*/ 67 h 309"/>
                <a:gd name="T54" fmla="*/ 645 w 707"/>
                <a:gd name="T55" fmla="*/ 89 h 309"/>
                <a:gd name="T56" fmla="*/ 673 w 707"/>
                <a:gd name="T57" fmla="*/ 144 h 309"/>
                <a:gd name="T58" fmla="*/ 613 w 707"/>
                <a:gd name="T59" fmla="*/ 144 h 309"/>
                <a:gd name="T60" fmla="*/ 579 w 707"/>
                <a:gd name="T61" fmla="*/ 149 h 309"/>
                <a:gd name="T62" fmla="*/ 591 w 707"/>
                <a:gd name="T63" fmla="*/ 226 h 309"/>
                <a:gd name="T64" fmla="*/ 557 w 707"/>
                <a:gd name="T65" fmla="*/ 265 h 309"/>
                <a:gd name="T66" fmla="*/ 524 w 707"/>
                <a:gd name="T67" fmla="*/ 258 h 309"/>
                <a:gd name="T68" fmla="*/ 546 w 707"/>
                <a:gd name="T69" fmla="*/ 231 h 309"/>
                <a:gd name="T70" fmla="*/ 531 w 707"/>
                <a:gd name="T71" fmla="*/ 205 h 309"/>
                <a:gd name="T72" fmla="*/ 502 w 707"/>
                <a:gd name="T73" fmla="*/ 265 h 309"/>
                <a:gd name="T74" fmla="*/ 336 w 707"/>
                <a:gd name="T75" fmla="*/ 304 h 309"/>
                <a:gd name="T76" fmla="*/ 135 w 707"/>
                <a:gd name="T77" fmla="*/ 309 h 309"/>
                <a:gd name="T78" fmla="*/ 135 w 707"/>
                <a:gd name="T7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07" h="309">
                  <a:moveTo>
                    <a:pt x="135" y="309"/>
                  </a:moveTo>
                  <a:lnTo>
                    <a:pt x="113" y="220"/>
                  </a:lnTo>
                  <a:lnTo>
                    <a:pt x="0" y="193"/>
                  </a:lnTo>
                  <a:lnTo>
                    <a:pt x="83" y="176"/>
                  </a:lnTo>
                  <a:lnTo>
                    <a:pt x="88" y="154"/>
                  </a:lnTo>
                  <a:lnTo>
                    <a:pt x="44" y="154"/>
                  </a:lnTo>
                  <a:lnTo>
                    <a:pt x="0" y="116"/>
                  </a:lnTo>
                  <a:lnTo>
                    <a:pt x="118" y="127"/>
                  </a:lnTo>
                  <a:lnTo>
                    <a:pt x="148" y="183"/>
                  </a:lnTo>
                  <a:lnTo>
                    <a:pt x="170" y="116"/>
                  </a:lnTo>
                  <a:lnTo>
                    <a:pt x="210" y="106"/>
                  </a:lnTo>
                  <a:lnTo>
                    <a:pt x="282" y="106"/>
                  </a:lnTo>
                  <a:lnTo>
                    <a:pt x="265" y="67"/>
                  </a:lnTo>
                  <a:lnTo>
                    <a:pt x="331" y="100"/>
                  </a:lnTo>
                  <a:lnTo>
                    <a:pt x="366" y="67"/>
                  </a:lnTo>
                  <a:lnTo>
                    <a:pt x="418" y="79"/>
                  </a:lnTo>
                  <a:lnTo>
                    <a:pt x="432" y="122"/>
                  </a:lnTo>
                  <a:lnTo>
                    <a:pt x="427" y="154"/>
                  </a:lnTo>
                  <a:lnTo>
                    <a:pt x="462" y="94"/>
                  </a:lnTo>
                  <a:lnTo>
                    <a:pt x="487" y="72"/>
                  </a:lnTo>
                  <a:lnTo>
                    <a:pt x="531" y="89"/>
                  </a:lnTo>
                  <a:lnTo>
                    <a:pt x="557" y="50"/>
                  </a:lnTo>
                  <a:lnTo>
                    <a:pt x="584" y="0"/>
                  </a:lnTo>
                  <a:lnTo>
                    <a:pt x="606" y="0"/>
                  </a:lnTo>
                  <a:lnTo>
                    <a:pt x="596" y="72"/>
                  </a:lnTo>
                  <a:lnTo>
                    <a:pt x="673" y="38"/>
                  </a:lnTo>
                  <a:lnTo>
                    <a:pt x="707" y="67"/>
                  </a:lnTo>
                  <a:lnTo>
                    <a:pt x="645" y="89"/>
                  </a:lnTo>
                  <a:lnTo>
                    <a:pt x="673" y="144"/>
                  </a:lnTo>
                  <a:lnTo>
                    <a:pt x="613" y="144"/>
                  </a:lnTo>
                  <a:lnTo>
                    <a:pt x="579" y="149"/>
                  </a:lnTo>
                  <a:lnTo>
                    <a:pt x="591" y="226"/>
                  </a:lnTo>
                  <a:lnTo>
                    <a:pt x="557" y="265"/>
                  </a:lnTo>
                  <a:lnTo>
                    <a:pt x="524" y="258"/>
                  </a:lnTo>
                  <a:lnTo>
                    <a:pt x="546" y="231"/>
                  </a:lnTo>
                  <a:lnTo>
                    <a:pt x="531" y="205"/>
                  </a:lnTo>
                  <a:lnTo>
                    <a:pt x="502" y="265"/>
                  </a:lnTo>
                  <a:lnTo>
                    <a:pt x="336" y="304"/>
                  </a:lnTo>
                  <a:lnTo>
                    <a:pt x="135" y="309"/>
                  </a:lnTo>
                  <a:lnTo>
                    <a:pt x="135" y="309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322"/>
            <p:cNvSpPr>
              <a:spLocks/>
            </p:cNvSpPr>
            <p:nvPr/>
          </p:nvSpPr>
          <p:spPr bwMode="auto">
            <a:xfrm>
              <a:off x="8739188" y="890588"/>
              <a:ext cx="290513" cy="315913"/>
            </a:xfrm>
            <a:custGeom>
              <a:avLst/>
              <a:gdLst>
                <a:gd name="T0" fmla="*/ 10 w 183"/>
                <a:gd name="T1" fmla="*/ 47 h 199"/>
                <a:gd name="T2" fmla="*/ 50 w 183"/>
                <a:gd name="T3" fmla="*/ 10 h 199"/>
                <a:gd name="T4" fmla="*/ 94 w 183"/>
                <a:gd name="T5" fmla="*/ 0 h 199"/>
                <a:gd name="T6" fmla="*/ 141 w 183"/>
                <a:gd name="T7" fmla="*/ 12 h 199"/>
                <a:gd name="T8" fmla="*/ 176 w 183"/>
                <a:gd name="T9" fmla="*/ 15 h 199"/>
                <a:gd name="T10" fmla="*/ 183 w 183"/>
                <a:gd name="T11" fmla="*/ 111 h 199"/>
                <a:gd name="T12" fmla="*/ 178 w 183"/>
                <a:gd name="T13" fmla="*/ 199 h 199"/>
                <a:gd name="T14" fmla="*/ 47 w 183"/>
                <a:gd name="T15" fmla="*/ 149 h 199"/>
                <a:gd name="T16" fmla="*/ 0 w 183"/>
                <a:gd name="T17" fmla="*/ 95 h 199"/>
                <a:gd name="T18" fmla="*/ 10 w 183"/>
                <a:gd name="T19" fmla="*/ 47 h 199"/>
                <a:gd name="T20" fmla="*/ 10 w 183"/>
                <a:gd name="T21" fmla="*/ 4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99">
                  <a:moveTo>
                    <a:pt x="10" y="47"/>
                  </a:moveTo>
                  <a:lnTo>
                    <a:pt x="50" y="10"/>
                  </a:lnTo>
                  <a:lnTo>
                    <a:pt x="94" y="0"/>
                  </a:lnTo>
                  <a:lnTo>
                    <a:pt x="141" y="12"/>
                  </a:lnTo>
                  <a:lnTo>
                    <a:pt x="176" y="15"/>
                  </a:lnTo>
                  <a:lnTo>
                    <a:pt x="183" y="111"/>
                  </a:lnTo>
                  <a:lnTo>
                    <a:pt x="178" y="199"/>
                  </a:lnTo>
                  <a:lnTo>
                    <a:pt x="47" y="149"/>
                  </a:lnTo>
                  <a:lnTo>
                    <a:pt x="0" y="95"/>
                  </a:lnTo>
                  <a:lnTo>
                    <a:pt x="10" y="47"/>
                  </a:lnTo>
                  <a:lnTo>
                    <a:pt x="10" y="47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323"/>
            <p:cNvSpPr>
              <a:spLocks/>
            </p:cNvSpPr>
            <p:nvPr/>
          </p:nvSpPr>
          <p:spPr bwMode="auto">
            <a:xfrm>
              <a:off x="8666163" y="922338"/>
              <a:ext cx="365125" cy="814388"/>
            </a:xfrm>
            <a:custGeom>
              <a:avLst/>
              <a:gdLst>
                <a:gd name="T0" fmla="*/ 71 w 230"/>
                <a:gd name="T1" fmla="*/ 70 h 513"/>
                <a:gd name="T2" fmla="*/ 110 w 230"/>
                <a:gd name="T3" fmla="*/ 55 h 513"/>
                <a:gd name="T4" fmla="*/ 110 w 230"/>
                <a:gd name="T5" fmla="*/ 25 h 513"/>
                <a:gd name="T6" fmla="*/ 123 w 230"/>
                <a:gd name="T7" fmla="*/ 23 h 513"/>
                <a:gd name="T8" fmla="*/ 141 w 230"/>
                <a:gd name="T9" fmla="*/ 37 h 513"/>
                <a:gd name="T10" fmla="*/ 141 w 230"/>
                <a:gd name="T11" fmla="*/ 18 h 513"/>
                <a:gd name="T12" fmla="*/ 195 w 230"/>
                <a:gd name="T13" fmla="*/ 0 h 513"/>
                <a:gd name="T14" fmla="*/ 198 w 230"/>
                <a:gd name="T15" fmla="*/ 23 h 513"/>
                <a:gd name="T16" fmla="*/ 222 w 230"/>
                <a:gd name="T17" fmla="*/ 64 h 513"/>
                <a:gd name="T18" fmla="*/ 229 w 230"/>
                <a:gd name="T19" fmla="*/ 131 h 513"/>
                <a:gd name="T20" fmla="*/ 229 w 230"/>
                <a:gd name="T21" fmla="*/ 295 h 513"/>
                <a:gd name="T22" fmla="*/ 230 w 230"/>
                <a:gd name="T23" fmla="*/ 471 h 513"/>
                <a:gd name="T24" fmla="*/ 229 w 230"/>
                <a:gd name="T25" fmla="*/ 513 h 513"/>
                <a:gd name="T26" fmla="*/ 192 w 230"/>
                <a:gd name="T27" fmla="*/ 498 h 513"/>
                <a:gd name="T28" fmla="*/ 173 w 230"/>
                <a:gd name="T29" fmla="*/ 465 h 513"/>
                <a:gd name="T30" fmla="*/ 183 w 230"/>
                <a:gd name="T31" fmla="*/ 426 h 513"/>
                <a:gd name="T32" fmla="*/ 133 w 230"/>
                <a:gd name="T33" fmla="*/ 433 h 513"/>
                <a:gd name="T34" fmla="*/ 78 w 230"/>
                <a:gd name="T35" fmla="*/ 448 h 513"/>
                <a:gd name="T36" fmla="*/ 78 w 230"/>
                <a:gd name="T37" fmla="*/ 389 h 513"/>
                <a:gd name="T38" fmla="*/ 21 w 230"/>
                <a:gd name="T39" fmla="*/ 278 h 513"/>
                <a:gd name="T40" fmla="*/ 0 w 230"/>
                <a:gd name="T41" fmla="*/ 169 h 513"/>
                <a:gd name="T42" fmla="*/ 29 w 230"/>
                <a:gd name="T43" fmla="*/ 109 h 513"/>
                <a:gd name="T44" fmla="*/ 63 w 230"/>
                <a:gd name="T45" fmla="*/ 80 h 513"/>
                <a:gd name="T46" fmla="*/ 71 w 230"/>
                <a:gd name="T47" fmla="*/ 70 h 513"/>
                <a:gd name="T48" fmla="*/ 71 w 230"/>
                <a:gd name="T49" fmla="*/ 7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513">
                  <a:moveTo>
                    <a:pt x="71" y="70"/>
                  </a:moveTo>
                  <a:lnTo>
                    <a:pt x="110" y="55"/>
                  </a:lnTo>
                  <a:lnTo>
                    <a:pt x="110" y="25"/>
                  </a:lnTo>
                  <a:lnTo>
                    <a:pt x="123" y="23"/>
                  </a:lnTo>
                  <a:lnTo>
                    <a:pt x="141" y="37"/>
                  </a:lnTo>
                  <a:lnTo>
                    <a:pt x="141" y="18"/>
                  </a:lnTo>
                  <a:lnTo>
                    <a:pt x="195" y="0"/>
                  </a:lnTo>
                  <a:lnTo>
                    <a:pt x="198" y="23"/>
                  </a:lnTo>
                  <a:lnTo>
                    <a:pt x="222" y="64"/>
                  </a:lnTo>
                  <a:lnTo>
                    <a:pt x="229" y="131"/>
                  </a:lnTo>
                  <a:lnTo>
                    <a:pt x="229" y="295"/>
                  </a:lnTo>
                  <a:lnTo>
                    <a:pt x="230" y="471"/>
                  </a:lnTo>
                  <a:lnTo>
                    <a:pt x="229" y="513"/>
                  </a:lnTo>
                  <a:lnTo>
                    <a:pt x="192" y="498"/>
                  </a:lnTo>
                  <a:lnTo>
                    <a:pt x="173" y="465"/>
                  </a:lnTo>
                  <a:lnTo>
                    <a:pt x="183" y="426"/>
                  </a:lnTo>
                  <a:lnTo>
                    <a:pt x="133" y="433"/>
                  </a:lnTo>
                  <a:lnTo>
                    <a:pt x="78" y="448"/>
                  </a:lnTo>
                  <a:lnTo>
                    <a:pt x="78" y="389"/>
                  </a:lnTo>
                  <a:lnTo>
                    <a:pt x="21" y="278"/>
                  </a:lnTo>
                  <a:lnTo>
                    <a:pt x="0" y="169"/>
                  </a:lnTo>
                  <a:lnTo>
                    <a:pt x="29" y="109"/>
                  </a:lnTo>
                  <a:lnTo>
                    <a:pt x="63" y="80"/>
                  </a:lnTo>
                  <a:lnTo>
                    <a:pt x="71" y="70"/>
                  </a:lnTo>
                  <a:lnTo>
                    <a:pt x="71" y="70"/>
                  </a:lnTo>
                  <a:close/>
                </a:path>
              </a:pathLst>
            </a:custGeom>
            <a:solidFill>
              <a:srgbClr val="667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324"/>
            <p:cNvSpPr>
              <a:spLocks/>
            </p:cNvSpPr>
            <p:nvPr/>
          </p:nvSpPr>
          <p:spPr bwMode="auto">
            <a:xfrm>
              <a:off x="8208963" y="792163"/>
              <a:ext cx="604838" cy="268288"/>
            </a:xfrm>
            <a:custGeom>
              <a:avLst/>
              <a:gdLst>
                <a:gd name="T0" fmla="*/ 0 w 381"/>
                <a:gd name="T1" fmla="*/ 69 h 169"/>
                <a:gd name="T2" fmla="*/ 3 w 381"/>
                <a:gd name="T3" fmla="*/ 33 h 169"/>
                <a:gd name="T4" fmla="*/ 77 w 381"/>
                <a:gd name="T5" fmla="*/ 0 h 169"/>
                <a:gd name="T6" fmla="*/ 101 w 381"/>
                <a:gd name="T7" fmla="*/ 0 h 169"/>
                <a:gd name="T8" fmla="*/ 112 w 381"/>
                <a:gd name="T9" fmla="*/ 37 h 169"/>
                <a:gd name="T10" fmla="*/ 258 w 381"/>
                <a:gd name="T11" fmla="*/ 67 h 169"/>
                <a:gd name="T12" fmla="*/ 340 w 381"/>
                <a:gd name="T13" fmla="*/ 105 h 169"/>
                <a:gd name="T14" fmla="*/ 361 w 381"/>
                <a:gd name="T15" fmla="*/ 87 h 169"/>
                <a:gd name="T16" fmla="*/ 381 w 381"/>
                <a:gd name="T17" fmla="*/ 105 h 169"/>
                <a:gd name="T18" fmla="*/ 344 w 381"/>
                <a:gd name="T19" fmla="*/ 164 h 169"/>
                <a:gd name="T20" fmla="*/ 188 w 381"/>
                <a:gd name="T21" fmla="*/ 169 h 169"/>
                <a:gd name="T22" fmla="*/ 48 w 381"/>
                <a:gd name="T23" fmla="*/ 159 h 169"/>
                <a:gd name="T24" fmla="*/ 0 w 381"/>
                <a:gd name="T25" fmla="*/ 69 h 169"/>
                <a:gd name="T26" fmla="*/ 0 w 381"/>
                <a:gd name="T27" fmla="*/ 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169">
                  <a:moveTo>
                    <a:pt x="0" y="69"/>
                  </a:moveTo>
                  <a:lnTo>
                    <a:pt x="3" y="33"/>
                  </a:lnTo>
                  <a:lnTo>
                    <a:pt x="77" y="0"/>
                  </a:lnTo>
                  <a:lnTo>
                    <a:pt x="101" y="0"/>
                  </a:lnTo>
                  <a:lnTo>
                    <a:pt x="112" y="37"/>
                  </a:lnTo>
                  <a:lnTo>
                    <a:pt x="258" y="67"/>
                  </a:lnTo>
                  <a:lnTo>
                    <a:pt x="340" y="105"/>
                  </a:lnTo>
                  <a:lnTo>
                    <a:pt x="361" y="87"/>
                  </a:lnTo>
                  <a:lnTo>
                    <a:pt x="381" y="105"/>
                  </a:lnTo>
                  <a:lnTo>
                    <a:pt x="344" y="164"/>
                  </a:lnTo>
                  <a:lnTo>
                    <a:pt x="188" y="169"/>
                  </a:lnTo>
                  <a:lnTo>
                    <a:pt x="48" y="159"/>
                  </a:lnTo>
                  <a:lnTo>
                    <a:pt x="0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8A9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325"/>
            <p:cNvSpPr>
              <a:spLocks/>
            </p:cNvSpPr>
            <p:nvPr/>
          </p:nvSpPr>
          <p:spPr bwMode="auto">
            <a:xfrm>
              <a:off x="8285163" y="792163"/>
              <a:ext cx="454025" cy="331788"/>
            </a:xfrm>
            <a:custGeom>
              <a:avLst/>
              <a:gdLst>
                <a:gd name="T0" fmla="*/ 17 w 286"/>
                <a:gd name="T1" fmla="*/ 60 h 209"/>
                <a:gd name="T2" fmla="*/ 9 w 286"/>
                <a:gd name="T3" fmla="*/ 37 h 209"/>
                <a:gd name="T4" fmla="*/ 21 w 286"/>
                <a:gd name="T5" fmla="*/ 5 h 209"/>
                <a:gd name="T6" fmla="*/ 36 w 286"/>
                <a:gd name="T7" fmla="*/ 0 h 209"/>
                <a:gd name="T8" fmla="*/ 36 w 286"/>
                <a:gd name="T9" fmla="*/ 42 h 209"/>
                <a:gd name="T10" fmla="*/ 94 w 286"/>
                <a:gd name="T11" fmla="*/ 50 h 209"/>
                <a:gd name="T12" fmla="*/ 168 w 286"/>
                <a:gd name="T13" fmla="*/ 55 h 209"/>
                <a:gd name="T14" fmla="*/ 247 w 286"/>
                <a:gd name="T15" fmla="*/ 77 h 209"/>
                <a:gd name="T16" fmla="*/ 286 w 286"/>
                <a:gd name="T17" fmla="*/ 110 h 209"/>
                <a:gd name="T18" fmla="*/ 257 w 286"/>
                <a:gd name="T19" fmla="*/ 159 h 209"/>
                <a:gd name="T20" fmla="*/ 44 w 286"/>
                <a:gd name="T21" fmla="*/ 209 h 209"/>
                <a:gd name="T22" fmla="*/ 16 w 286"/>
                <a:gd name="T23" fmla="*/ 196 h 209"/>
                <a:gd name="T24" fmla="*/ 0 w 286"/>
                <a:gd name="T25" fmla="*/ 146 h 209"/>
                <a:gd name="T26" fmla="*/ 14 w 286"/>
                <a:gd name="T27" fmla="*/ 119 h 209"/>
                <a:gd name="T28" fmla="*/ 39 w 286"/>
                <a:gd name="T29" fmla="*/ 97 h 209"/>
                <a:gd name="T30" fmla="*/ 17 w 286"/>
                <a:gd name="T31" fmla="*/ 60 h 209"/>
                <a:gd name="T32" fmla="*/ 17 w 286"/>
                <a:gd name="T33" fmla="*/ 6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6" h="209">
                  <a:moveTo>
                    <a:pt x="17" y="60"/>
                  </a:moveTo>
                  <a:lnTo>
                    <a:pt x="9" y="37"/>
                  </a:lnTo>
                  <a:lnTo>
                    <a:pt x="21" y="5"/>
                  </a:lnTo>
                  <a:lnTo>
                    <a:pt x="36" y="0"/>
                  </a:lnTo>
                  <a:lnTo>
                    <a:pt x="36" y="42"/>
                  </a:lnTo>
                  <a:lnTo>
                    <a:pt x="94" y="50"/>
                  </a:lnTo>
                  <a:lnTo>
                    <a:pt x="168" y="55"/>
                  </a:lnTo>
                  <a:lnTo>
                    <a:pt x="247" y="77"/>
                  </a:lnTo>
                  <a:lnTo>
                    <a:pt x="286" y="110"/>
                  </a:lnTo>
                  <a:lnTo>
                    <a:pt x="257" y="159"/>
                  </a:lnTo>
                  <a:lnTo>
                    <a:pt x="44" y="209"/>
                  </a:lnTo>
                  <a:lnTo>
                    <a:pt x="16" y="196"/>
                  </a:lnTo>
                  <a:lnTo>
                    <a:pt x="0" y="146"/>
                  </a:lnTo>
                  <a:lnTo>
                    <a:pt x="14" y="119"/>
                  </a:lnTo>
                  <a:lnTo>
                    <a:pt x="39" y="97"/>
                  </a:lnTo>
                  <a:lnTo>
                    <a:pt x="17" y="60"/>
                  </a:lnTo>
                  <a:lnTo>
                    <a:pt x="17" y="60"/>
                  </a:lnTo>
                  <a:close/>
                </a:path>
              </a:pathLst>
            </a:custGeom>
            <a:solidFill>
              <a:srgbClr val="667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326"/>
            <p:cNvSpPr>
              <a:spLocks/>
            </p:cNvSpPr>
            <p:nvPr/>
          </p:nvSpPr>
          <p:spPr bwMode="auto">
            <a:xfrm>
              <a:off x="8153400" y="828675"/>
              <a:ext cx="236538" cy="258763"/>
            </a:xfrm>
            <a:custGeom>
              <a:avLst/>
              <a:gdLst>
                <a:gd name="T0" fmla="*/ 112 w 149"/>
                <a:gd name="T1" fmla="*/ 9 h 163"/>
                <a:gd name="T2" fmla="*/ 94 w 149"/>
                <a:gd name="T3" fmla="*/ 39 h 163"/>
                <a:gd name="T4" fmla="*/ 109 w 149"/>
                <a:gd name="T5" fmla="*/ 62 h 163"/>
                <a:gd name="T6" fmla="*/ 95 w 149"/>
                <a:gd name="T7" fmla="*/ 84 h 163"/>
                <a:gd name="T8" fmla="*/ 85 w 149"/>
                <a:gd name="T9" fmla="*/ 61 h 163"/>
                <a:gd name="T10" fmla="*/ 67 w 149"/>
                <a:gd name="T11" fmla="*/ 46 h 163"/>
                <a:gd name="T12" fmla="*/ 70 w 149"/>
                <a:gd name="T13" fmla="*/ 84 h 163"/>
                <a:gd name="T14" fmla="*/ 50 w 149"/>
                <a:gd name="T15" fmla="*/ 47 h 163"/>
                <a:gd name="T16" fmla="*/ 30 w 149"/>
                <a:gd name="T17" fmla="*/ 24 h 163"/>
                <a:gd name="T18" fmla="*/ 11 w 149"/>
                <a:gd name="T19" fmla="*/ 0 h 163"/>
                <a:gd name="T20" fmla="*/ 0 w 149"/>
                <a:gd name="T21" fmla="*/ 0 h 163"/>
                <a:gd name="T22" fmla="*/ 38 w 149"/>
                <a:gd name="T23" fmla="*/ 74 h 163"/>
                <a:gd name="T24" fmla="*/ 82 w 149"/>
                <a:gd name="T25" fmla="*/ 163 h 163"/>
                <a:gd name="T26" fmla="*/ 97 w 149"/>
                <a:gd name="T27" fmla="*/ 160 h 163"/>
                <a:gd name="T28" fmla="*/ 100 w 149"/>
                <a:gd name="T29" fmla="*/ 113 h 163"/>
                <a:gd name="T30" fmla="*/ 149 w 149"/>
                <a:gd name="T31" fmla="*/ 57 h 163"/>
                <a:gd name="T32" fmla="*/ 112 w 149"/>
                <a:gd name="T33" fmla="*/ 9 h 163"/>
                <a:gd name="T34" fmla="*/ 112 w 149"/>
                <a:gd name="T35" fmla="*/ 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9" h="163">
                  <a:moveTo>
                    <a:pt x="112" y="9"/>
                  </a:moveTo>
                  <a:lnTo>
                    <a:pt x="94" y="39"/>
                  </a:lnTo>
                  <a:lnTo>
                    <a:pt x="109" y="62"/>
                  </a:lnTo>
                  <a:lnTo>
                    <a:pt x="95" y="84"/>
                  </a:lnTo>
                  <a:lnTo>
                    <a:pt x="85" y="61"/>
                  </a:lnTo>
                  <a:lnTo>
                    <a:pt x="67" y="46"/>
                  </a:lnTo>
                  <a:lnTo>
                    <a:pt x="70" y="84"/>
                  </a:lnTo>
                  <a:lnTo>
                    <a:pt x="50" y="47"/>
                  </a:lnTo>
                  <a:lnTo>
                    <a:pt x="30" y="24"/>
                  </a:lnTo>
                  <a:lnTo>
                    <a:pt x="11" y="0"/>
                  </a:lnTo>
                  <a:lnTo>
                    <a:pt x="0" y="0"/>
                  </a:lnTo>
                  <a:lnTo>
                    <a:pt x="38" y="74"/>
                  </a:lnTo>
                  <a:lnTo>
                    <a:pt x="82" y="163"/>
                  </a:lnTo>
                  <a:lnTo>
                    <a:pt x="97" y="160"/>
                  </a:lnTo>
                  <a:lnTo>
                    <a:pt x="100" y="113"/>
                  </a:lnTo>
                  <a:lnTo>
                    <a:pt x="149" y="57"/>
                  </a:lnTo>
                  <a:lnTo>
                    <a:pt x="112" y="9"/>
                  </a:lnTo>
                  <a:lnTo>
                    <a:pt x="112" y="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327"/>
            <p:cNvSpPr>
              <a:spLocks/>
            </p:cNvSpPr>
            <p:nvPr/>
          </p:nvSpPr>
          <p:spPr bwMode="auto">
            <a:xfrm>
              <a:off x="8318500" y="1582738"/>
              <a:ext cx="355600" cy="261938"/>
            </a:xfrm>
            <a:custGeom>
              <a:avLst/>
              <a:gdLst>
                <a:gd name="T0" fmla="*/ 26 w 224"/>
                <a:gd name="T1" fmla="*/ 66 h 165"/>
                <a:gd name="T2" fmla="*/ 0 w 224"/>
                <a:gd name="T3" fmla="*/ 102 h 165"/>
                <a:gd name="T4" fmla="*/ 20 w 224"/>
                <a:gd name="T5" fmla="*/ 151 h 165"/>
                <a:gd name="T6" fmla="*/ 65 w 224"/>
                <a:gd name="T7" fmla="*/ 161 h 165"/>
                <a:gd name="T8" fmla="*/ 92 w 224"/>
                <a:gd name="T9" fmla="*/ 139 h 165"/>
                <a:gd name="T10" fmla="*/ 147 w 224"/>
                <a:gd name="T11" fmla="*/ 143 h 165"/>
                <a:gd name="T12" fmla="*/ 166 w 224"/>
                <a:gd name="T13" fmla="*/ 159 h 165"/>
                <a:gd name="T14" fmla="*/ 224 w 224"/>
                <a:gd name="T15" fmla="*/ 165 h 165"/>
                <a:gd name="T16" fmla="*/ 221 w 224"/>
                <a:gd name="T17" fmla="*/ 151 h 165"/>
                <a:gd name="T18" fmla="*/ 157 w 224"/>
                <a:gd name="T19" fmla="*/ 113 h 165"/>
                <a:gd name="T20" fmla="*/ 144 w 224"/>
                <a:gd name="T21" fmla="*/ 92 h 165"/>
                <a:gd name="T22" fmla="*/ 97 w 224"/>
                <a:gd name="T23" fmla="*/ 109 h 165"/>
                <a:gd name="T24" fmla="*/ 73 w 224"/>
                <a:gd name="T25" fmla="*/ 102 h 165"/>
                <a:gd name="T26" fmla="*/ 109 w 224"/>
                <a:gd name="T27" fmla="*/ 89 h 165"/>
                <a:gd name="T28" fmla="*/ 105 w 224"/>
                <a:gd name="T29" fmla="*/ 76 h 165"/>
                <a:gd name="T30" fmla="*/ 90 w 224"/>
                <a:gd name="T31" fmla="*/ 72 h 165"/>
                <a:gd name="T32" fmla="*/ 95 w 224"/>
                <a:gd name="T33" fmla="*/ 59 h 165"/>
                <a:gd name="T34" fmla="*/ 109 w 224"/>
                <a:gd name="T35" fmla="*/ 71 h 165"/>
                <a:gd name="T36" fmla="*/ 134 w 224"/>
                <a:gd name="T37" fmla="*/ 72 h 165"/>
                <a:gd name="T38" fmla="*/ 166 w 224"/>
                <a:gd name="T39" fmla="*/ 37 h 165"/>
                <a:gd name="T40" fmla="*/ 120 w 224"/>
                <a:gd name="T41" fmla="*/ 0 h 165"/>
                <a:gd name="T42" fmla="*/ 20 w 224"/>
                <a:gd name="T43" fmla="*/ 5 h 165"/>
                <a:gd name="T44" fmla="*/ 38 w 224"/>
                <a:gd name="T45" fmla="*/ 22 h 165"/>
                <a:gd name="T46" fmla="*/ 55 w 224"/>
                <a:gd name="T47" fmla="*/ 24 h 165"/>
                <a:gd name="T48" fmla="*/ 52 w 224"/>
                <a:gd name="T49" fmla="*/ 44 h 165"/>
                <a:gd name="T50" fmla="*/ 26 w 224"/>
                <a:gd name="T51" fmla="*/ 39 h 165"/>
                <a:gd name="T52" fmla="*/ 20 w 224"/>
                <a:gd name="T53" fmla="*/ 49 h 165"/>
                <a:gd name="T54" fmla="*/ 42 w 224"/>
                <a:gd name="T55" fmla="*/ 55 h 165"/>
                <a:gd name="T56" fmla="*/ 26 w 224"/>
                <a:gd name="T57" fmla="*/ 66 h 165"/>
                <a:gd name="T58" fmla="*/ 26 w 224"/>
                <a:gd name="T59" fmla="*/ 6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4" h="165">
                  <a:moveTo>
                    <a:pt x="26" y="66"/>
                  </a:moveTo>
                  <a:lnTo>
                    <a:pt x="0" y="102"/>
                  </a:lnTo>
                  <a:lnTo>
                    <a:pt x="20" y="151"/>
                  </a:lnTo>
                  <a:lnTo>
                    <a:pt x="65" y="161"/>
                  </a:lnTo>
                  <a:lnTo>
                    <a:pt x="92" y="139"/>
                  </a:lnTo>
                  <a:lnTo>
                    <a:pt x="147" y="143"/>
                  </a:lnTo>
                  <a:lnTo>
                    <a:pt x="166" y="159"/>
                  </a:lnTo>
                  <a:lnTo>
                    <a:pt x="224" y="165"/>
                  </a:lnTo>
                  <a:lnTo>
                    <a:pt x="221" y="151"/>
                  </a:lnTo>
                  <a:lnTo>
                    <a:pt x="157" y="113"/>
                  </a:lnTo>
                  <a:lnTo>
                    <a:pt x="144" y="92"/>
                  </a:lnTo>
                  <a:lnTo>
                    <a:pt x="97" y="109"/>
                  </a:lnTo>
                  <a:lnTo>
                    <a:pt x="73" y="102"/>
                  </a:lnTo>
                  <a:lnTo>
                    <a:pt x="109" y="89"/>
                  </a:lnTo>
                  <a:lnTo>
                    <a:pt x="105" y="76"/>
                  </a:lnTo>
                  <a:lnTo>
                    <a:pt x="90" y="72"/>
                  </a:lnTo>
                  <a:lnTo>
                    <a:pt x="95" y="59"/>
                  </a:lnTo>
                  <a:lnTo>
                    <a:pt x="109" y="71"/>
                  </a:lnTo>
                  <a:lnTo>
                    <a:pt x="134" y="72"/>
                  </a:lnTo>
                  <a:lnTo>
                    <a:pt x="166" y="37"/>
                  </a:lnTo>
                  <a:lnTo>
                    <a:pt x="120" y="0"/>
                  </a:lnTo>
                  <a:lnTo>
                    <a:pt x="20" y="5"/>
                  </a:lnTo>
                  <a:lnTo>
                    <a:pt x="38" y="22"/>
                  </a:lnTo>
                  <a:lnTo>
                    <a:pt x="55" y="24"/>
                  </a:lnTo>
                  <a:lnTo>
                    <a:pt x="52" y="44"/>
                  </a:lnTo>
                  <a:lnTo>
                    <a:pt x="26" y="39"/>
                  </a:lnTo>
                  <a:lnTo>
                    <a:pt x="20" y="49"/>
                  </a:lnTo>
                  <a:lnTo>
                    <a:pt x="42" y="55"/>
                  </a:lnTo>
                  <a:lnTo>
                    <a:pt x="26" y="66"/>
                  </a:lnTo>
                  <a:lnTo>
                    <a:pt x="26" y="6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329"/>
            <p:cNvSpPr>
              <a:spLocks/>
            </p:cNvSpPr>
            <p:nvPr/>
          </p:nvSpPr>
          <p:spPr bwMode="auto">
            <a:xfrm>
              <a:off x="8810625" y="1247775"/>
              <a:ext cx="211138" cy="231775"/>
            </a:xfrm>
            <a:custGeom>
              <a:avLst/>
              <a:gdLst>
                <a:gd name="T0" fmla="*/ 19 w 133"/>
                <a:gd name="T1" fmla="*/ 0 h 146"/>
                <a:gd name="T2" fmla="*/ 37 w 133"/>
                <a:gd name="T3" fmla="*/ 30 h 146"/>
                <a:gd name="T4" fmla="*/ 60 w 133"/>
                <a:gd name="T5" fmla="*/ 28 h 146"/>
                <a:gd name="T6" fmla="*/ 104 w 133"/>
                <a:gd name="T7" fmla="*/ 32 h 146"/>
                <a:gd name="T8" fmla="*/ 94 w 133"/>
                <a:gd name="T9" fmla="*/ 5 h 146"/>
                <a:gd name="T10" fmla="*/ 121 w 133"/>
                <a:gd name="T11" fmla="*/ 0 h 146"/>
                <a:gd name="T12" fmla="*/ 133 w 133"/>
                <a:gd name="T13" fmla="*/ 40 h 146"/>
                <a:gd name="T14" fmla="*/ 133 w 133"/>
                <a:gd name="T15" fmla="*/ 79 h 146"/>
                <a:gd name="T16" fmla="*/ 107 w 133"/>
                <a:gd name="T17" fmla="*/ 72 h 146"/>
                <a:gd name="T18" fmla="*/ 87 w 133"/>
                <a:gd name="T19" fmla="*/ 58 h 146"/>
                <a:gd name="T20" fmla="*/ 81 w 133"/>
                <a:gd name="T21" fmla="*/ 84 h 146"/>
                <a:gd name="T22" fmla="*/ 131 w 133"/>
                <a:gd name="T23" fmla="*/ 115 h 146"/>
                <a:gd name="T24" fmla="*/ 131 w 133"/>
                <a:gd name="T25" fmla="*/ 146 h 146"/>
                <a:gd name="T26" fmla="*/ 77 w 133"/>
                <a:gd name="T27" fmla="*/ 146 h 146"/>
                <a:gd name="T28" fmla="*/ 79 w 133"/>
                <a:gd name="T29" fmla="*/ 134 h 146"/>
                <a:gd name="T30" fmla="*/ 99 w 133"/>
                <a:gd name="T31" fmla="*/ 124 h 146"/>
                <a:gd name="T32" fmla="*/ 62 w 133"/>
                <a:gd name="T33" fmla="*/ 127 h 146"/>
                <a:gd name="T34" fmla="*/ 25 w 133"/>
                <a:gd name="T35" fmla="*/ 129 h 146"/>
                <a:gd name="T36" fmla="*/ 15 w 133"/>
                <a:gd name="T37" fmla="*/ 95 h 146"/>
                <a:gd name="T38" fmla="*/ 24 w 133"/>
                <a:gd name="T39" fmla="*/ 63 h 146"/>
                <a:gd name="T40" fmla="*/ 0 w 133"/>
                <a:gd name="T41" fmla="*/ 20 h 146"/>
                <a:gd name="T42" fmla="*/ 19 w 133"/>
                <a:gd name="T43" fmla="*/ 0 h 146"/>
                <a:gd name="T44" fmla="*/ 19 w 133"/>
                <a:gd name="T4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3" h="146">
                  <a:moveTo>
                    <a:pt x="19" y="0"/>
                  </a:moveTo>
                  <a:lnTo>
                    <a:pt x="37" y="30"/>
                  </a:lnTo>
                  <a:lnTo>
                    <a:pt x="60" y="28"/>
                  </a:lnTo>
                  <a:lnTo>
                    <a:pt x="104" y="32"/>
                  </a:lnTo>
                  <a:lnTo>
                    <a:pt x="94" y="5"/>
                  </a:lnTo>
                  <a:lnTo>
                    <a:pt x="121" y="0"/>
                  </a:lnTo>
                  <a:lnTo>
                    <a:pt x="133" y="40"/>
                  </a:lnTo>
                  <a:lnTo>
                    <a:pt x="133" y="79"/>
                  </a:lnTo>
                  <a:lnTo>
                    <a:pt x="107" y="72"/>
                  </a:lnTo>
                  <a:lnTo>
                    <a:pt x="87" y="58"/>
                  </a:lnTo>
                  <a:lnTo>
                    <a:pt x="81" y="84"/>
                  </a:lnTo>
                  <a:lnTo>
                    <a:pt x="131" y="115"/>
                  </a:lnTo>
                  <a:lnTo>
                    <a:pt x="131" y="146"/>
                  </a:lnTo>
                  <a:lnTo>
                    <a:pt x="77" y="146"/>
                  </a:lnTo>
                  <a:lnTo>
                    <a:pt x="79" y="134"/>
                  </a:lnTo>
                  <a:lnTo>
                    <a:pt x="99" y="124"/>
                  </a:lnTo>
                  <a:lnTo>
                    <a:pt x="62" y="127"/>
                  </a:lnTo>
                  <a:lnTo>
                    <a:pt x="25" y="129"/>
                  </a:lnTo>
                  <a:lnTo>
                    <a:pt x="15" y="95"/>
                  </a:lnTo>
                  <a:lnTo>
                    <a:pt x="24" y="63"/>
                  </a:lnTo>
                  <a:lnTo>
                    <a:pt x="0" y="2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2E4F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330"/>
            <p:cNvSpPr>
              <a:spLocks/>
            </p:cNvSpPr>
            <p:nvPr/>
          </p:nvSpPr>
          <p:spPr bwMode="auto">
            <a:xfrm>
              <a:off x="8774113" y="1008063"/>
              <a:ext cx="255588" cy="260350"/>
            </a:xfrm>
            <a:custGeom>
              <a:avLst/>
              <a:gdLst>
                <a:gd name="T0" fmla="*/ 28 w 161"/>
                <a:gd name="T1" fmla="*/ 52 h 164"/>
                <a:gd name="T2" fmla="*/ 70 w 161"/>
                <a:gd name="T3" fmla="*/ 68 h 164"/>
                <a:gd name="T4" fmla="*/ 72 w 161"/>
                <a:gd name="T5" fmla="*/ 48 h 164"/>
                <a:gd name="T6" fmla="*/ 48 w 161"/>
                <a:gd name="T7" fmla="*/ 23 h 164"/>
                <a:gd name="T8" fmla="*/ 52 w 161"/>
                <a:gd name="T9" fmla="*/ 11 h 164"/>
                <a:gd name="T10" fmla="*/ 65 w 161"/>
                <a:gd name="T11" fmla="*/ 26 h 164"/>
                <a:gd name="T12" fmla="*/ 114 w 161"/>
                <a:gd name="T13" fmla="*/ 0 h 164"/>
                <a:gd name="T14" fmla="*/ 137 w 161"/>
                <a:gd name="T15" fmla="*/ 10 h 164"/>
                <a:gd name="T16" fmla="*/ 156 w 161"/>
                <a:gd name="T17" fmla="*/ 5 h 164"/>
                <a:gd name="T18" fmla="*/ 154 w 161"/>
                <a:gd name="T19" fmla="*/ 38 h 164"/>
                <a:gd name="T20" fmla="*/ 141 w 161"/>
                <a:gd name="T21" fmla="*/ 55 h 164"/>
                <a:gd name="T22" fmla="*/ 161 w 161"/>
                <a:gd name="T23" fmla="*/ 75 h 164"/>
                <a:gd name="T24" fmla="*/ 154 w 161"/>
                <a:gd name="T25" fmla="*/ 102 h 164"/>
                <a:gd name="T26" fmla="*/ 124 w 161"/>
                <a:gd name="T27" fmla="*/ 110 h 164"/>
                <a:gd name="T28" fmla="*/ 124 w 161"/>
                <a:gd name="T29" fmla="*/ 152 h 164"/>
                <a:gd name="T30" fmla="*/ 100 w 161"/>
                <a:gd name="T31" fmla="*/ 164 h 164"/>
                <a:gd name="T32" fmla="*/ 55 w 161"/>
                <a:gd name="T33" fmla="*/ 144 h 164"/>
                <a:gd name="T34" fmla="*/ 33 w 161"/>
                <a:gd name="T35" fmla="*/ 149 h 164"/>
                <a:gd name="T36" fmla="*/ 11 w 161"/>
                <a:gd name="T37" fmla="*/ 137 h 164"/>
                <a:gd name="T38" fmla="*/ 26 w 161"/>
                <a:gd name="T39" fmla="*/ 82 h 164"/>
                <a:gd name="T40" fmla="*/ 0 w 161"/>
                <a:gd name="T41" fmla="*/ 60 h 164"/>
                <a:gd name="T42" fmla="*/ 28 w 161"/>
                <a:gd name="T43" fmla="*/ 52 h 164"/>
                <a:gd name="T44" fmla="*/ 28 w 161"/>
                <a:gd name="T45" fmla="*/ 5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1" h="164">
                  <a:moveTo>
                    <a:pt x="28" y="52"/>
                  </a:moveTo>
                  <a:lnTo>
                    <a:pt x="70" y="68"/>
                  </a:lnTo>
                  <a:lnTo>
                    <a:pt x="72" y="48"/>
                  </a:lnTo>
                  <a:lnTo>
                    <a:pt x="48" y="23"/>
                  </a:lnTo>
                  <a:lnTo>
                    <a:pt x="52" y="11"/>
                  </a:lnTo>
                  <a:lnTo>
                    <a:pt x="65" y="26"/>
                  </a:lnTo>
                  <a:lnTo>
                    <a:pt x="114" y="0"/>
                  </a:lnTo>
                  <a:lnTo>
                    <a:pt x="137" y="10"/>
                  </a:lnTo>
                  <a:lnTo>
                    <a:pt x="156" y="5"/>
                  </a:lnTo>
                  <a:lnTo>
                    <a:pt x="154" y="38"/>
                  </a:lnTo>
                  <a:lnTo>
                    <a:pt x="141" y="55"/>
                  </a:lnTo>
                  <a:lnTo>
                    <a:pt x="161" y="75"/>
                  </a:lnTo>
                  <a:lnTo>
                    <a:pt x="154" y="102"/>
                  </a:lnTo>
                  <a:lnTo>
                    <a:pt x="124" y="110"/>
                  </a:lnTo>
                  <a:lnTo>
                    <a:pt x="124" y="152"/>
                  </a:lnTo>
                  <a:lnTo>
                    <a:pt x="100" y="164"/>
                  </a:lnTo>
                  <a:lnTo>
                    <a:pt x="55" y="144"/>
                  </a:lnTo>
                  <a:lnTo>
                    <a:pt x="33" y="149"/>
                  </a:lnTo>
                  <a:lnTo>
                    <a:pt x="11" y="137"/>
                  </a:lnTo>
                  <a:lnTo>
                    <a:pt x="26" y="82"/>
                  </a:lnTo>
                  <a:lnTo>
                    <a:pt x="0" y="60"/>
                  </a:lnTo>
                  <a:lnTo>
                    <a:pt x="28" y="52"/>
                  </a:lnTo>
                  <a:lnTo>
                    <a:pt x="28" y="5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331"/>
            <p:cNvSpPr>
              <a:spLocks/>
            </p:cNvSpPr>
            <p:nvPr/>
          </p:nvSpPr>
          <p:spPr bwMode="auto">
            <a:xfrm>
              <a:off x="8523288" y="901700"/>
              <a:ext cx="388938" cy="711200"/>
            </a:xfrm>
            <a:custGeom>
              <a:avLst/>
              <a:gdLst>
                <a:gd name="T0" fmla="*/ 27 w 245"/>
                <a:gd name="T1" fmla="*/ 65 h 448"/>
                <a:gd name="T2" fmla="*/ 54 w 245"/>
                <a:gd name="T3" fmla="*/ 68 h 448"/>
                <a:gd name="T4" fmla="*/ 67 w 245"/>
                <a:gd name="T5" fmla="*/ 57 h 448"/>
                <a:gd name="T6" fmla="*/ 59 w 245"/>
                <a:gd name="T7" fmla="*/ 23 h 448"/>
                <a:gd name="T8" fmla="*/ 67 w 245"/>
                <a:gd name="T9" fmla="*/ 16 h 448"/>
                <a:gd name="T10" fmla="*/ 82 w 245"/>
                <a:gd name="T11" fmla="*/ 0 h 448"/>
                <a:gd name="T12" fmla="*/ 142 w 245"/>
                <a:gd name="T13" fmla="*/ 30 h 448"/>
                <a:gd name="T14" fmla="*/ 149 w 245"/>
                <a:gd name="T15" fmla="*/ 77 h 448"/>
                <a:gd name="T16" fmla="*/ 200 w 245"/>
                <a:gd name="T17" fmla="*/ 119 h 448"/>
                <a:gd name="T18" fmla="*/ 183 w 245"/>
                <a:gd name="T19" fmla="*/ 147 h 448"/>
                <a:gd name="T20" fmla="*/ 156 w 245"/>
                <a:gd name="T21" fmla="*/ 122 h 448"/>
                <a:gd name="T22" fmla="*/ 142 w 245"/>
                <a:gd name="T23" fmla="*/ 166 h 448"/>
                <a:gd name="T24" fmla="*/ 158 w 245"/>
                <a:gd name="T25" fmla="*/ 192 h 448"/>
                <a:gd name="T26" fmla="*/ 181 w 245"/>
                <a:gd name="T27" fmla="*/ 198 h 448"/>
                <a:gd name="T28" fmla="*/ 196 w 245"/>
                <a:gd name="T29" fmla="*/ 253 h 448"/>
                <a:gd name="T30" fmla="*/ 158 w 245"/>
                <a:gd name="T31" fmla="*/ 250 h 448"/>
                <a:gd name="T32" fmla="*/ 161 w 245"/>
                <a:gd name="T33" fmla="*/ 270 h 448"/>
                <a:gd name="T34" fmla="*/ 158 w 245"/>
                <a:gd name="T35" fmla="*/ 297 h 448"/>
                <a:gd name="T36" fmla="*/ 174 w 245"/>
                <a:gd name="T37" fmla="*/ 290 h 448"/>
                <a:gd name="T38" fmla="*/ 178 w 245"/>
                <a:gd name="T39" fmla="*/ 307 h 448"/>
                <a:gd name="T40" fmla="*/ 205 w 245"/>
                <a:gd name="T41" fmla="*/ 290 h 448"/>
                <a:gd name="T42" fmla="*/ 245 w 245"/>
                <a:gd name="T43" fmla="*/ 308 h 448"/>
                <a:gd name="T44" fmla="*/ 236 w 245"/>
                <a:gd name="T45" fmla="*/ 360 h 448"/>
                <a:gd name="T46" fmla="*/ 223 w 245"/>
                <a:gd name="T47" fmla="*/ 370 h 448"/>
                <a:gd name="T48" fmla="*/ 223 w 245"/>
                <a:gd name="T49" fmla="*/ 424 h 448"/>
                <a:gd name="T50" fmla="*/ 196 w 245"/>
                <a:gd name="T51" fmla="*/ 448 h 448"/>
                <a:gd name="T52" fmla="*/ 184 w 245"/>
                <a:gd name="T53" fmla="*/ 434 h 448"/>
                <a:gd name="T54" fmla="*/ 183 w 245"/>
                <a:gd name="T55" fmla="*/ 397 h 448"/>
                <a:gd name="T56" fmla="*/ 169 w 245"/>
                <a:gd name="T57" fmla="*/ 446 h 448"/>
                <a:gd name="T58" fmla="*/ 114 w 245"/>
                <a:gd name="T59" fmla="*/ 429 h 448"/>
                <a:gd name="T60" fmla="*/ 142 w 245"/>
                <a:gd name="T61" fmla="*/ 389 h 448"/>
                <a:gd name="T62" fmla="*/ 33 w 245"/>
                <a:gd name="T63" fmla="*/ 318 h 448"/>
                <a:gd name="T64" fmla="*/ 10 w 245"/>
                <a:gd name="T65" fmla="*/ 275 h 448"/>
                <a:gd name="T66" fmla="*/ 5 w 245"/>
                <a:gd name="T67" fmla="*/ 216 h 448"/>
                <a:gd name="T68" fmla="*/ 50 w 245"/>
                <a:gd name="T69" fmla="*/ 184 h 448"/>
                <a:gd name="T70" fmla="*/ 43 w 245"/>
                <a:gd name="T71" fmla="*/ 171 h 448"/>
                <a:gd name="T72" fmla="*/ 10 w 245"/>
                <a:gd name="T73" fmla="*/ 174 h 448"/>
                <a:gd name="T74" fmla="*/ 0 w 245"/>
                <a:gd name="T75" fmla="*/ 135 h 448"/>
                <a:gd name="T76" fmla="*/ 10 w 245"/>
                <a:gd name="T77" fmla="*/ 99 h 448"/>
                <a:gd name="T78" fmla="*/ 27 w 245"/>
                <a:gd name="T79" fmla="*/ 90 h 448"/>
                <a:gd name="T80" fmla="*/ 27 w 245"/>
                <a:gd name="T81" fmla="*/ 65 h 448"/>
                <a:gd name="T82" fmla="*/ 27 w 245"/>
                <a:gd name="T83" fmla="*/ 6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5" h="448">
                  <a:moveTo>
                    <a:pt x="27" y="65"/>
                  </a:moveTo>
                  <a:lnTo>
                    <a:pt x="54" y="68"/>
                  </a:lnTo>
                  <a:lnTo>
                    <a:pt x="67" y="57"/>
                  </a:lnTo>
                  <a:lnTo>
                    <a:pt x="59" y="23"/>
                  </a:lnTo>
                  <a:lnTo>
                    <a:pt x="67" y="16"/>
                  </a:lnTo>
                  <a:lnTo>
                    <a:pt x="82" y="0"/>
                  </a:lnTo>
                  <a:lnTo>
                    <a:pt x="142" y="30"/>
                  </a:lnTo>
                  <a:lnTo>
                    <a:pt x="149" y="77"/>
                  </a:lnTo>
                  <a:lnTo>
                    <a:pt x="200" y="119"/>
                  </a:lnTo>
                  <a:lnTo>
                    <a:pt x="183" y="147"/>
                  </a:lnTo>
                  <a:lnTo>
                    <a:pt x="156" y="122"/>
                  </a:lnTo>
                  <a:lnTo>
                    <a:pt x="142" y="166"/>
                  </a:lnTo>
                  <a:lnTo>
                    <a:pt x="158" y="192"/>
                  </a:lnTo>
                  <a:lnTo>
                    <a:pt x="181" y="198"/>
                  </a:lnTo>
                  <a:lnTo>
                    <a:pt x="196" y="253"/>
                  </a:lnTo>
                  <a:lnTo>
                    <a:pt x="158" y="250"/>
                  </a:lnTo>
                  <a:lnTo>
                    <a:pt x="161" y="270"/>
                  </a:lnTo>
                  <a:lnTo>
                    <a:pt x="158" y="297"/>
                  </a:lnTo>
                  <a:lnTo>
                    <a:pt x="174" y="290"/>
                  </a:lnTo>
                  <a:lnTo>
                    <a:pt x="178" y="307"/>
                  </a:lnTo>
                  <a:lnTo>
                    <a:pt x="205" y="290"/>
                  </a:lnTo>
                  <a:lnTo>
                    <a:pt x="245" y="308"/>
                  </a:lnTo>
                  <a:lnTo>
                    <a:pt x="236" y="360"/>
                  </a:lnTo>
                  <a:lnTo>
                    <a:pt x="223" y="370"/>
                  </a:lnTo>
                  <a:lnTo>
                    <a:pt x="223" y="424"/>
                  </a:lnTo>
                  <a:lnTo>
                    <a:pt x="196" y="448"/>
                  </a:lnTo>
                  <a:lnTo>
                    <a:pt x="184" y="434"/>
                  </a:lnTo>
                  <a:lnTo>
                    <a:pt x="183" y="397"/>
                  </a:lnTo>
                  <a:lnTo>
                    <a:pt x="169" y="446"/>
                  </a:lnTo>
                  <a:lnTo>
                    <a:pt x="114" y="429"/>
                  </a:lnTo>
                  <a:lnTo>
                    <a:pt x="142" y="389"/>
                  </a:lnTo>
                  <a:lnTo>
                    <a:pt x="33" y="318"/>
                  </a:lnTo>
                  <a:lnTo>
                    <a:pt x="10" y="275"/>
                  </a:lnTo>
                  <a:lnTo>
                    <a:pt x="5" y="216"/>
                  </a:lnTo>
                  <a:lnTo>
                    <a:pt x="50" y="184"/>
                  </a:lnTo>
                  <a:lnTo>
                    <a:pt x="43" y="171"/>
                  </a:lnTo>
                  <a:lnTo>
                    <a:pt x="10" y="174"/>
                  </a:lnTo>
                  <a:lnTo>
                    <a:pt x="0" y="135"/>
                  </a:lnTo>
                  <a:lnTo>
                    <a:pt x="10" y="99"/>
                  </a:lnTo>
                  <a:lnTo>
                    <a:pt x="27" y="90"/>
                  </a:lnTo>
                  <a:lnTo>
                    <a:pt x="27" y="6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173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332"/>
            <p:cNvSpPr>
              <a:spLocks/>
            </p:cNvSpPr>
            <p:nvPr/>
          </p:nvSpPr>
          <p:spPr bwMode="auto">
            <a:xfrm>
              <a:off x="8285163" y="860425"/>
              <a:ext cx="296863" cy="660400"/>
            </a:xfrm>
            <a:custGeom>
              <a:avLst/>
              <a:gdLst>
                <a:gd name="T0" fmla="*/ 0 w 187"/>
                <a:gd name="T1" fmla="*/ 143 h 416"/>
                <a:gd name="T2" fmla="*/ 81 w 187"/>
                <a:gd name="T3" fmla="*/ 135 h 416"/>
                <a:gd name="T4" fmla="*/ 79 w 187"/>
                <a:gd name="T5" fmla="*/ 125 h 416"/>
                <a:gd name="T6" fmla="*/ 44 w 187"/>
                <a:gd name="T7" fmla="*/ 114 h 416"/>
                <a:gd name="T8" fmla="*/ 36 w 187"/>
                <a:gd name="T9" fmla="*/ 98 h 416"/>
                <a:gd name="T10" fmla="*/ 21 w 187"/>
                <a:gd name="T11" fmla="*/ 83 h 416"/>
                <a:gd name="T12" fmla="*/ 51 w 187"/>
                <a:gd name="T13" fmla="*/ 71 h 416"/>
                <a:gd name="T14" fmla="*/ 94 w 187"/>
                <a:gd name="T15" fmla="*/ 56 h 416"/>
                <a:gd name="T16" fmla="*/ 78 w 187"/>
                <a:gd name="T17" fmla="*/ 37 h 416"/>
                <a:gd name="T18" fmla="*/ 86 w 187"/>
                <a:gd name="T19" fmla="*/ 27 h 416"/>
                <a:gd name="T20" fmla="*/ 99 w 187"/>
                <a:gd name="T21" fmla="*/ 14 h 416"/>
                <a:gd name="T22" fmla="*/ 138 w 187"/>
                <a:gd name="T23" fmla="*/ 0 h 416"/>
                <a:gd name="T24" fmla="*/ 165 w 187"/>
                <a:gd name="T25" fmla="*/ 15 h 416"/>
                <a:gd name="T26" fmla="*/ 173 w 187"/>
                <a:gd name="T27" fmla="*/ 27 h 416"/>
                <a:gd name="T28" fmla="*/ 187 w 187"/>
                <a:gd name="T29" fmla="*/ 37 h 416"/>
                <a:gd name="T30" fmla="*/ 178 w 187"/>
                <a:gd name="T31" fmla="*/ 62 h 416"/>
                <a:gd name="T32" fmla="*/ 121 w 187"/>
                <a:gd name="T33" fmla="*/ 119 h 416"/>
                <a:gd name="T34" fmla="*/ 173 w 187"/>
                <a:gd name="T35" fmla="*/ 93 h 416"/>
                <a:gd name="T36" fmla="*/ 157 w 187"/>
                <a:gd name="T37" fmla="*/ 121 h 416"/>
                <a:gd name="T38" fmla="*/ 165 w 187"/>
                <a:gd name="T39" fmla="*/ 207 h 416"/>
                <a:gd name="T40" fmla="*/ 143 w 187"/>
                <a:gd name="T41" fmla="*/ 224 h 416"/>
                <a:gd name="T42" fmla="*/ 145 w 187"/>
                <a:gd name="T43" fmla="*/ 244 h 416"/>
                <a:gd name="T44" fmla="*/ 165 w 187"/>
                <a:gd name="T45" fmla="*/ 230 h 416"/>
                <a:gd name="T46" fmla="*/ 177 w 187"/>
                <a:gd name="T47" fmla="*/ 306 h 416"/>
                <a:gd name="T48" fmla="*/ 150 w 187"/>
                <a:gd name="T49" fmla="*/ 346 h 416"/>
                <a:gd name="T50" fmla="*/ 47 w 187"/>
                <a:gd name="T51" fmla="*/ 416 h 416"/>
                <a:gd name="T52" fmla="*/ 39 w 187"/>
                <a:gd name="T53" fmla="*/ 396 h 416"/>
                <a:gd name="T54" fmla="*/ 36 w 187"/>
                <a:gd name="T55" fmla="*/ 245 h 416"/>
                <a:gd name="T56" fmla="*/ 22 w 187"/>
                <a:gd name="T57" fmla="*/ 213 h 416"/>
                <a:gd name="T58" fmla="*/ 21 w 187"/>
                <a:gd name="T59" fmla="*/ 187 h 416"/>
                <a:gd name="T60" fmla="*/ 0 w 187"/>
                <a:gd name="T61" fmla="*/ 143 h 416"/>
                <a:gd name="T62" fmla="*/ 0 w 187"/>
                <a:gd name="T63" fmla="*/ 14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416">
                  <a:moveTo>
                    <a:pt x="0" y="143"/>
                  </a:moveTo>
                  <a:lnTo>
                    <a:pt x="81" y="135"/>
                  </a:lnTo>
                  <a:lnTo>
                    <a:pt x="79" y="125"/>
                  </a:lnTo>
                  <a:lnTo>
                    <a:pt x="44" y="114"/>
                  </a:lnTo>
                  <a:lnTo>
                    <a:pt x="36" y="98"/>
                  </a:lnTo>
                  <a:lnTo>
                    <a:pt x="21" y="83"/>
                  </a:lnTo>
                  <a:lnTo>
                    <a:pt x="51" y="71"/>
                  </a:lnTo>
                  <a:lnTo>
                    <a:pt x="94" y="56"/>
                  </a:lnTo>
                  <a:lnTo>
                    <a:pt x="78" y="37"/>
                  </a:lnTo>
                  <a:lnTo>
                    <a:pt x="86" y="27"/>
                  </a:lnTo>
                  <a:lnTo>
                    <a:pt x="99" y="14"/>
                  </a:lnTo>
                  <a:lnTo>
                    <a:pt x="138" y="0"/>
                  </a:lnTo>
                  <a:lnTo>
                    <a:pt x="165" y="15"/>
                  </a:lnTo>
                  <a:lnTo>
                    <a:pt x="173" y="27"/>
                  </a:lnTo>
                  <a:lnTo>
                    <a:pt x="187" y="37"/>
                  </a:lnTo>
                  <a:lnTo>
                    <a:pt x="178" y="62"/>
                  </a:lnTo>
                  <a:lnTo>
                    <a:pt x="121" y="119"/>
                  </a:lnTo>
                  <a:lnTo>
                    <a:pt x="173" y="93"/>
                  </a:lnTo>
                  <a:lnTo>
                    <a:pt x="157" y="121"/>
                  </a:lnTo>
                  <a:lnTo>
                    <a:pt x="165" y="207"/>
                  </a:lnTo>
                  <a:lnTo>
                    <a:pt x="143" y="224"/>
                  </a:lnTo>
                  <a:lnTo>
                    <a:pt x="145" y="244"/>
                  </a:lnTo>
                  <a:lnTo>
                    <a:pt x="165" y="230"/>
                  </a:lnTo>
                  <a:lnTo>
                    <a:pt x="177" y="306"/>
                  </a:lnTo>
                  <a:lnTo>
                    <a:pt x="150" y="346"/>
                  </a:lnTo>
                  <a:lnTo>
                    <a:pt x="47" y="416"/>
                  </a:lnTo>
                  <a:lnTo>
                    <a:pt x="39" y="396"/>
                  </a:lnTo>
                  <a:lnTo>
                    <a:pt x="36" y="245"/>
                  </a:lnTo>
                  <a:lnTo>
                    <a:pt x="22" y="213"/>
                  </a:lnTo>
                  <a:lnTo>
                    <a:pt x="21" y="187"/>
                  </a:lnTo>
                  <a:lnTo>
                    <a:pt x="0" y="143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333"/>
            <p:cNvSpPr>
              <a:spLocks/>
            </p:cNvSpPr>
            <p:nvPr/>
          </p:nvSpPr>
          <p:spPr bwMode="auto">
            <a:xfrm>
              <a:off x="8834438" y="1508125"/>
              <a:ext cx="187325" cy="165100"/>
            </a:xfrm>
            <a:custGeom>
              <a:avLst/>
              <a:gdLst>
                <a:gd name="T0" fmla="*/ 0 w 118"/>
                <a:gd name="T1" fmla="*/ 66 h 104"/>
                <a:gd name="T2" fmla="*/ 42 w 118"/>
                <a:gd name="T3" fmla="*/ 44 h 104"/>
                <a:gd name="T4" fmla="*/ 59 w 118"/>
                <a:gd name="T5" fmla="*/ 66 h 104"/>
                <a:gd name="T6" fmla="*/ 66 w 118"/>
                <a:gd name="T7" fmla="*/ 57 h 104"/>
                <a:gd name="T8" fmla="*/ 59 w 118"/>
                <a:gd name="T9" fmla="*/ 34 h 104"/>
                <a:gd name="T10" fmla="*/ 79 w 118"/>
                <a:gd name="T11" fmla="*/ 39 h 104"/>
                <a:gd name="T12" fmla="*/ 67 w 118"/>
                <a:gd name="T13" fmla="*/ 25 h 104"/>
                <a:gd name="T14" fmla="*/ 89 w 118"/>
                <a:gd name="T15" fmla="*/ 0 h 104"/>
                <a:gd name="T16" fmla="*/ 97 w 118"/>
                <a:gd name="T17" fmla="*/ 10 h 104"/>
                <a:gd name="T18" fmla="*/ 116 w 118"/>
                <a:gd name="T19" fmla="*/ 19 h 104"/>
                <a:gd name="T20" fmla="*/ 118 w 118"/>
                <a:gd name="T21" fmla="*/ 54 h 104"/>
                <a:gd name="T22" fmla="*/ 99 w 118"/>
                <a:gd name="T23" fmla="*/ 104 h 104"/>
                <a:gd name="T24" fmla="*/ 64 w 118"/>
                <a:gd name="T25" fmla="*/ 92 h 104"/>
                <a:gd name="T26" fmla="*/ 74 w 118"/>
                <a:gd name="T27" fmla="*/ 72 h 104"/>
                <a:gd name="T28" fmla="*/ 0 w 118"/>
                <a:gd name="T29" fmla="*/ 74 h 104"/>
                <a:gd name="T30" fmla="*/ 0 w 118"/>
                <a:gd name="T31" fmla="*/ 66 h 104"/>
                <a:gd name="T32" fmla="*/ 0 w 118"/>
                <a:gd name="T33" fmla="*/ 6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104">
                  <a:moveTo>
                    <a:pt x="0" y="66"/>
                  </a:moveTo>
                  <a:lnTo>
                    <a:pt x="42" y="44"/>
                  </a:lnTo>
                  <a:lnTo>
                    <a:pt x="59" y="66"/>
                  </a:lnTo>
                  <a:lnTo>
                    <a:pt x="66" y="57"/>
                  </a:lnTo>
                  <a:lnTo>
                    <a:pt x="59" y="34"/>
                  </a:lnTo>
                  <a:lnTo>
                    <a:pt x="79" y="39"/>
                  </a:lnTo>
                  <a:lnTo>
                    <a:pt x="67" y="25"/>
                  </a:lnTo>
                  <a:lnTo>
                    <a:pt x="89" y="0"/>
                  </a:lnTo>
                  <a:lnTo>
                    <a:pt x="97" y="10"/>
                  </a:lnTo>
                  <a:lnTo>
                    <a:pt x="116" y="19"/>
                  </a:lnTo>
                  <a:lnTo>
                    <a:pt x="118" y="54"/>
                  </a:lnTo>
                  <a:lnTo>
                    <a:pt x="99" y="104"/>
                  </a:lnTo>
                  <a:lnTo>
                    <a:pt x="64" y="92"/>
                  </a:lnTo>
                  <a:lnTo>
                    <a:pt x="74" y="72"/>
                  </a:lnTo>
                  <a:lnTo>
                    <a:pt x="0" y="74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173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334"/>
            <p:cNvSpPr>
              <a:spLocks/>
            </p:cNvSpPr>
            <p:nvPr/>
          </p:nvSpPr>
          <p:spPr bwMode="auto">
            <a:xfrm>
              <a:off x="8826500" y="1633538"/>
              <a:ext cx="152400" cy="103188"/>
            </a:xfrm>
            <a:custGeom>
              <a:avLst/>
              <a:gdLst>
                <a:gd name="T0" fmla="*/ 25 w 96"/>
                <a:gd name="T1" fmla="*/ 0 h 65"/>
                <a:gd name="T2" fmla="*/ 40 w 96"/>
                <a:gd name="T3" fmla="*/ 18 h 65"/>
                <a:gd name="T4" fmla="*/ 37 w 96"/>
                <a:gd name="T5" fmla="*/ 39 h 65"/>
                <a:gd name="T6" fmla="*/ 94 w 96"/>
                <a:gd name="T7" fmla="*/ 39 h 65"/>
                <a:gd name="T8" fmla="*/ 96 w 96"/>
                <a:gd name="T9" fmla="*/ 57 h 65"/>
                <a:gd name="T10" fmla="*/ 67 w 96"/>
                <a:gd name="T11" fmla="*/ 57 h 65"/>
                <a:gd name="T12" fmla="*/ 25 w 96"/>
                <a:gd name="T13" fmla="*/ 65 h 65"/>
                <a:gd name="T14" fmla="*/ 0 w 96"/>
                <a:gd name="T15" fmla="*/ 50 h 65"/>
                <a:gd name="T16" fmla="*/ 14 w 96"/>
                <a:gd name="T17" fmla="*/ 40 h 65"/>
                <a:gd name="T18" fmla="*/ 25 w 96"/>
                <a:gd name="T19" fmla="*/ 0 h 65"/>
                <a:gd name="T20" fmla="*/ 25 w 96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65">
                  <a:moveTo>
                    <a:pt x="25" y="0"/>
                  </a:moveTo>
                  <a:lnTo>
                    <a:pt x="40" y="18"/>
                  </a:lnTo>
                  <a:lnTo>
                    <a:pt x="37" y="39"/>
                  </a:lnTo>
                  <a:lnTo>
                    <a:pt x="94" y="39"/>
                  </a:lnTo>
                  <a:lnTo>
                    <a:pt x="96" y="57"/>
                  </a:lnTo>
                  <a:lnTo>
                    <a:pt x="67" y="57"/>
                  </a:lnTo>
                  <a:lnTo>
                    <a:pt x="25" y="65"/>
                  </a:lnTo>
                  <a:lnTo>
                    <a:pt x="0" y="50"/>
                  </a:lnTo>
                  <a:lnTo>
                    <a:pt x="14" y="4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335"/>
            <p:cNvSpPr>
              <a:spLocks/>
            </p:cNvSpPr>
            <p:nvPr/>
          </p:nvSpPr>
          <p:spPr bwMode="auto">
            <a:xfrm>
              <a:off x="8504238" y="1554163"/>
              <a:ext cx="336550" cy="198438"/>
            </a:xfrm>
            <a:custGeom>
              <a:avLst/>
              <a:gdLst>
                <a:gd name="T0" fmla="*/ 0 w 212"/>
                <a:gd name="T1" fmla="*/ 11 h 125"/>
                <a:gd name="T2" fmla="*/ 39 w 212"/>
                <a:gd name="T3" fmla="*/ 28 h 125"/>
                <a:gd name="T4" fmla="*/ 72 w 212"/>
                <a:gd name="T5" fmla="*/ 50 h 125"/>
                <a:gd name="T6" fmla="*/ 89 w 212"/>
                <a:gd name="T7" fmla="*/ 50 h 125"/>
                <a:gd name="T8" fmla="*/ 89 w 212"/>
                <a:gd name="T9" fmla="*/ 62 h 125"/>
                <a:gd name="T10" fmla="*/ 17 w 212"/>
                <a:gd name="T11" fmla="*/ 67 h 125"/>
                <a:gd name="T12" fmla="*/ 12 w 212"/>
                <a:gd name="T13" fmla="*/ 115 h 125"/>
                <a:gd name="T14" fmla="*/ 39 w 212"/>
                <a:gd name="T15" fmla="*/ 125 h 125"/>
                <a:gd name="T16" fmla="*/ 116 w 212"/>
                <a:gd name="T17" fmla="*/ 90 h 125"/>
                <a:gd name="T18" fmla="*/ 136 w 212"/>
                <a:gd name="T19" fmla="*/ 89 h 125"/>
                <a:gd name="T20" fmla="*/ 136 w 212"/>
                <a:gd name="T21" fmla="*/ 100 h 125"/>
                <a:gd name="T22" fmla="*/ 178 w 212"/>
                <a:gd name="T23" fmla="*/ 105 h 125"/>
                <a:gd name="T24" fmla="*/ 186 w 212"/>
                <a:gd name="T25" fmla="*/ 80 h 125"/>
                <a:gd name="T26" fmla="*/ 203 w 212"/>
                <a:gd name="T27" fmla="*/ 68 h 125"/>
                <a:gd name="T28" fmla="*/ 195 w 212"/>
                <a:gd name="T29" fmla="*/ 60 h 125"/>
                <a:gd name="T30" fmla="*/ 212 w 212"/>
                <a:gd name="T31" fmla="*/ 42 h 125"/>
                <a:gd name="T32" fmla="*/ 193 w 212"/>
                <a:gd name="T33" fmla="*/ 40 h 125"/>
                <a:gd name="T34" fmla="*/ 171 w 212"/>
                <a:gd name="T35" fmla="*/ 10 h 125"/>
                <a:gd name="T36" fmla="*/ 131 w 212"/>
                <a:gd name="T37" fmla="*/ 13 h 125"/>
                <a:gd name="T38" fmla="*/ 97 w 212"/>
                <a:gd name="T39" fmla="*/ 16 h 125"/>
                <a:gd name="T40" fmla="*/ 39 w 212"/>
                <a:gd name="T41" fmla="*/ 0 h 125"/>
                <a:gd name="T42" fmla="*/ 0 w 212"/>
                <a:gd name="T43" fmla="*/ 11 h 125"/>
                <a:gd name="T44" fmla="*/ 0 w 212"/>
                <a:gd name="T45" fmla="*/ 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25">
                  <a:moveTo>
                    <a:pt x="0" y="11"/>
                  </a:moveTo>
                  <a:lnTo>
                    <a:pt x="39" y="28"/>
                  </a:lnTo>
                  <a:lnTo>
                    <a:pt x="72" y="50"/>
                  </a:lnTo>
                  <a:lnTo>
                    <a:pt x="89" y="50"/>
                  </a:lnTo>
                  <a:lnTo>
                    <a:pt x="89" y="62"/>
                  </a:lnTo>
                  <a:lnTo>
                    <a:pt x="17" y="67"/>
                  </a:lnTo>
                  <a:lnTo>
                    <a:pt x="12" y="115"/>
                  </a:lnTo>
                  <a:lnTo>
                    <a:pt x="39" y="125"/>
                  </a:lnTo>
                  <a:lnTo>
                    <a:pt x="116" y="90"/>
                  </a:lnTo>
                  <a:lnTo>
                    <a:pt x="136" y="89"/>
                  </a:lnTo>
                  <a:lnTo>
                    <a:pt x="136" y="100"/>
                  </a:lnTo>
                  <a:lnTo>
                    <a:pt x="178" y="105"/>
                  </a:lnTo>
                  <a:lnTo>
                    <a:pt x="186" y="80"/>
                  </a:lnTo>
                  <a:lnTo>
                    <a:pt x="203" y="68"/>
                  </a:lnTo>
                  <a:lnTo>
                    <a:pt x="195" y="60"/>
                  </a:lnTo>
                  <a:lnTo>
                    <a:pt x="212" y="42"/>
                  </a:lnTo>
                  <a:lnTo>
                    <a:pt x="193" y="40"/>
                  </a:lnTo>
                  <a:lnTo>
                    <a:pt x="171" y="10"/>
                  </a:lnTo>
                  <a:lnTo>
                    <a:pt x="131" y="13"/>
                  </a:lnTo>
                  <a:lnTo>
                    <a:pt x="97" y="16"/>
                  </a:lnTo>
                  <a:lnTo>
                    <a:pt x="39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336"/>
            <p:cNvSpPr>
              <a:spLocks/>
            </p:cNvSpPr>
            <p:nvPr/>
          </p:nvSpPr>
          <p:spPr bwMode="auto">
            <a:xfrm>
              <a:off x="7593013" y="1174750"/>
              <a:ext cx="160338" cy="171450"/>
            </a:xfrm>
            <a:custGeom>
              <a:avLst/>
              <a:gdLst>
                <a:gd name="T0" fmla="*/ 101 w 101"/>
                <a:gd name="T1" fmla="*/ 0 h 108"/>
                <a:gd name="T2" fmla="*/ 0 w 101"/>
                <a:gd name="T3" fmla="*/ 12 h 108"/>
                <a:gd name="T4" fmla="*/ 4 w 101"/>
                <a:gd name="T5" fmla="*/ 29 h 108"/>
                <a:gd name="T6" fmla="*/ 17 w 101"/>
                <a:gd name="T7" fmla="*/ 36 h 108"/>
                <a:gd name="T8" fmla="*/ 17 w 101"/>
                <a:gd name="T9" fmla="*/ 108 h 108"/>
                <a:gd name="T10" fmla="*/ 89 w 101"/>
                <a:gd name="T11" fmla="*/ 104 h 108"/>
                <a:gd name="T12" fmla="*/ 91 w 101"/>
                <a:gd name="T13" fmla="*/ 24 h 108"/>
                <a:gd name="T14" fmla="*/ 101 w 101"/>
                <a:gd name="T15" fmla="*/ 19 h 108"/>
                <a:gd name="T16" fmla="*/ 101 w 101"/>
                <a:gd name="T17" fmla="*/ 0 h 108"/>
                <a:gd name="T18" fmla="*/ 101 w 101"/>
                <a:gd name="T1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8">
                  <a:moveTo>
                    <a:pt x="101" y="0"/>
                  </a:moveTo>
                  <a:lnTo>
                    <a:pt x="0" y="12"/>
                  </a:lnTo>
                  <a:lnTo>
                    <a:pt x="4" y="29"/>
                  </a:lnTo>
                  <a:lnTo>
                    <a:pt x="17" y="36"/>
                  </a:lnTo>
                  <a:lnTo>
                    <a:pt x="17" y="108"/>
                  </a:lnTo>
                  <a:lnTo>
                    <a:pt x="89" y="104"/>
                  </a:lnTo>
                  <a:lnTo>
                    <a:pt x="91" y="24"/>
                  </a:lnTo>
                  <a:lnTo>
                    <a:pt x="101" y="19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5C4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337"/>
            <p:cNvSpPr>
              <a:spLocks/>
            </p:cNvSpPr>
            <p:nvPr/>
          </p:nvSpPr>
          <p:spPr bwMode="auto">
            <a:xfrm>
              <a:off x="7734300" y="746125"/>
              <a:ext cx="160338" cy="74613"/>
            </a:xfrm>
            <a:custGeom>
              <a:avLst/>
              <a:gdLst>
                <a:gd name="T0" fmla="*/ 101 w 101"/>
                <a:gd name="T1" fmla="*/ 0 h 47"/>
                <a:gd name="T2" fmla="*/ 0 w 101"/>
                <a:gd name="T3" fmla="*/ 47 h 47"/>
                <a:gd name="T4" fmla="*/ 64 w 101"/>
                <a:gd name="T5" fmla="*/ 45 h 47"/>
                <a:gd name="T6" fmla="*/ 101 w 101"/>
                <a:gd name="T7" fmla="*/ 0 h 47"/>
                <a:gd name="T8" fmla="*/ 101 w 101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7">
                  <a:moveTo>
                    <a:pt x="101" y="0"/>
                  </a:moveTo>
                  <a:lnTo>
                    <a:pt x="0" y="47"/>
                  </a:lnTo>
                  <a:lnTo>
                    <a:pt x="64" y="45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6B5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338"/>
            <p:cNvSpPr>
              <a:spLocks/>
            </p:cNvSpPr>
            <p:nvPr/>
          </p:nvSpPr>
          <p:spPr bwMode="auto">
            <a:xfrm>
              <a:off x="7313613" y="650875"/>
              <a:ext cx="42863" cy="101600"/>
            </a:xfrm>
            <a:custGeom>
              <a:avLst/>
              <a:gdLst>
                <a:gd name="T0" fmla="*/ 27 w 27"/>
                <a:gd name="T1" fmla="*/ 0 h 64"/>
                <a:gd name="T2" fmla="*/ 0 w 27"/>
                <a:gd name="T3" fmla="*/ 64 h 64"/>
                <a:gd name="T4" fmla="*/ 0 w 27"/>
                <a:gd name="T5" fmla="*/ 1 h 64"/>
                <a:gd name="T6" fmla="*/ 27 w 27"/>
                <a:gd name="T7" fmla="*/ 0 h 64"/>
                <a:gd name="T8" fmla="*/ 27 w 2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64">
                  <a:moveTo>
                    <a:pt x="27" y="0"/>
                  </a:moveTo>
                  <a:lnTo>
                    <a:pt x="0" y="64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DB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343"/>
            <p:cNvSpPr>
              <a:spLocks/>
            </p:cNvSpPr>
            <p:nvPr/>
          </p:nvSpPr>
          <p:spPr bwMode="auto">
            <a:xfrm>
              <a:off x="8448675" y="1931988"/>
              <a:ext cx="60325" cy="36513"/>
            </a:xfrm>
            <a:custGeom>
              <a:avLst/>
              <a:gdLst>
                <a:gd name="T0" fmla="*/ 38 w 38"/>
                <a:gd name="T1" fmla="*/ 7 h 23"/>
                <a:gd name="T2" fmla="*/ 0 w 38"/>
                <a:gd name="T3" fmla="*/ 0 h 23"/>
                <a:gd name="T4" fmla="*/ 18 w 38"/>
                <a:gd name="T5" fmla="*/ 23 h 23"/>
                <a:gd name="T6" fmla="*/ 38 w 38"/>
                <a:gd name="T7" fmla="*/ 7 h 23"/>
                <a:gd name="T8" fmla="*/ 38 w 38"/>
                <a:gd name="T9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8" y="7"/>
                  </a:moveTo>
                  <a:lnTo>
                    <a:pt x="0" y="0"/>
                  </a:lnTo>
                  <a:lnTo>
                    <a:pt x="18" y="23"/>
                  </a:lnTo>
                  <a:lnTo>
                    <a:pt x="38" y="7"/>
                  </a:lnTo>
                  <a:lnTo>
                    <a:pt x="38" y="7"/>
                  </a:lnTo>
                  <a:close/>
                </a:path>
              </a:pathLst>
            </a:custGeom>
            <a:solidFill>
              <a:srgbClr val="FFD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345"/>
            <p:cNvSpPr>
              <a:spLocks/>
            </p:cNvSpPr>
            <p:nvPr/>
          </p:nvSpPr>
          <p:spPr bwMode="auto">
            <a:xfrm>
              <a:off x="7400925" y="1566863"/>
              <a:ext cx="171450" cy="106363"/>
            </a:xfrm>
            <a:custGeom>
              <a:avLst/>
              <a:gdLst>
                <a:gd name="T0" fmla="*/ 76 w 108"/>
                <a:gd name="T1" fmla="*/ 55 h 67"/>
                <a:gd name="T2" fmla="*/ 108 w 108"/>
                <a:gd name="T3" fmla="*/ 37 h 67"/>
                <a:gd name="T4" fmla="*/ 73 w 108"/>
                <a:gd name="T5" fmla="*/ 0 h 67"/>
                <a:gd name="T6" fmla="*/ 71 w 108"/>
                <a:gd name="T7" fmla="*/ 29 h 67"/>
                <a:gd name="T8" fmla="*/ 21 w 108"/>
                <a:gd name="T9" fmla="*/ 35 h 67"/>
                <a:gd name="T10" fmla="*/ 0 w 108"/>
                <a:gd name="T11" fmla="*/ 67 h 67"/>
                <a:gd name="T12" fmla="*/ 51 w 108"/>
                <a:gd name="T13" fmla="*/ 64 h 67"/>
                <a:gd name="T14" fmla="*/ 76 w 108"/>
                <a:gd name="T15" fmla="*/ 55 h 67"/>
                <a:gd name="T16" fmla="*/ 76 w 108"/>
                <a:gd name="T17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67">
                  <a:moveTo>
                    <a:pt x="76" y="55"/>
                  </a:moveTo>
                  <a:lnTo>
                    <a:pt x="108" y="37"/>
                  </a:lnTo>
                  <a:lnTo>
                    <a:pt x="73" y="0"/>
                  </a:lnTo>
                  <a:lnTo>
                    <a:pt x="71" y="29"/>
                  </a:lnTo>
                  <a:lnTo>
                    <a:pt x="21" y="35"/>
                  </a:lnTo>
                  <a:lnTo>
                    <a:pt x="0" y="67"/>
                  </a:lnTo>
                  <a:lnTo>
                    <a:pt x="51" y="64"/>
                  </a:lnTo>
                  <a:lnTo>
                    <a:pt x="76" y="55"/>
                  </a:lnTo>
                  <a:lnTo>
                    <a:pt x="76" y="55"/>
                  </a:lnTo>
                  <a:close/>
                </a:path>
              </a:pathLst>
            </a:custGeom>
            <a:solidFill>
              <a:srgbClr val="A69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346"/>
            <p:cNvSpPr>
              <a:spLocks/>
            </p:cNvSpPr>
            <p:nvPr/>
          </p:nvSpPr>
          <p:spPr bwMode="auto">
            <a:xfrm>
              <a:off x="6248400" y="650875"/>
              <a:ext cx="1392238" cy="868363"/>
            </a:xfrm>
            <a:custGeom>
              <a:avLst/>
              <a:gdLst>
                <a:gd name="T0" fmla="*/ 700 w 877"/>
                <a:gd name="T1" fmla="*/ 0 h 547"/>
                <a:gd name="T2" fmla="*/ 705 w 877"/>
                <a:gd name="T3" fmla="*/ 198 h 547"/>
                <a:gd name="T4" fmla="*/ 693 w 877"/>
                <a:gd name="T5" fmla="*/ 297 h 547"/>
                <a:gd name="T6" fmla="*/ 634 w 877"/>
                <a:gd name="T7" fmla="*/ 213 h 547"/>
                <a:gd name="T8" fmla="*/ 287 w 877"/>
                <a:gd name="T9" fmla="*/ 186 h 547"/>
                <a:gd name="T10" fmla="*/ 146 w 877"/>
                <a:gd name="T11" fmla="*/ 193 h 547"/>
                <a:gd name="T12" fmla="*/ 28 w 877"/>
                <a:gd name="T13" fmla="*/ 166 h 547"/>
                <a:gd name="T14" fmla="*/ 28 w 877"/>
                <a:gd name="T15" fmla="*/ 124 h 547"/>
                <a:gd name="T16" fmla="*/ 1 w 877"/>
                <a:gd name="T17" fmla="*/ 124 h 547"/>
                <a:gd name="T18" fmla="*/ 0 w 877"/>
                <a:gd name="T19" fmla="*/ 188 h 547"/>
                <a:gd name="T20" fmla="*/ 95 w 877"/>
                <a:gd name="T21" fmla="*/ 379 h 547"/>
                <a:gd name="T22" fmla="*/ 149 w 877"/>
                <a:gd name="T23" fmla="*/ 429 h 547"/>
                <a:gd name="T24" fmla="*/ 171 w 877"/>
                <a:gd name="T25" fmla="*/ 434 h 547"/>
                <a:gd name="T26" fmla="*/ 146 w 877"/>
                <a:gd name="T27" fmla="*/ 502 h 547"/>
                <a:gd name="T28" fmla="*/ 119 w 877"/>
                <a:gd name="T29" fmla="*/ 547 h 547"/>
                <a:gd name="T30" fmla="*/ 183 w 877"/>
                <a:gd name="T31" fmla="*/ 528 h 547"/>
                <a:gd name="T32" fmla="*/ 225 w 877"/>
                <a:gd name="T33" fmla="*/ 428 h 547"/>
                <a:gd name="T34" fmla="*/ 205 w 877"/>
                <a:gd name="T35" fmla="*/ 374 h 547"/>
                <a:gd name="T36" fmla="*/ 265 w 877"/>
                <a:gd name="T37" fmla="*/ 344 h 547"/>
                <a:gd name="T38" fmla="*/ 434 w 877"/>
                <a:gd name="T39" fmla="*/ 325 h 547"/>
                <a:gd name="T40" fmla="*/ 510 w 877"/>
                <a:gd name="T41" fmla="*/ 305 h 547"/>
                <a:gd name="T42" fmla="*/ 550 w 877"/>
                <a:gd name="T43" fmla="*/ 384 h 547"/>
                <a:gd name="T44" fmla="*/ 646 w 877"/>
                <a:gd name="T45" fmla="*/ 520 h 547"/>
                <a:gd name="T46" fmla="*/ 629 w 877"/>
                <a:gd name="T47" fmla="*/ 483 h 547"/>
                <a:gd name="T48" fmla="*/ 532 w 877"/>
                <a:gd name="T49" fmla="*/ 327 h 547"/>
                <a:gd name="T50" fmla="*/ 595 w 877"/>
                <a:gd name="T51" fmla="*/ 344 h 547"/>
                <a:gd name="T52" fmla="*/ 676 w 877"/>
                <a:gd name="T53" fmla="*/ 344 h 547"/>
                <a:gd name="T54" fmla="*/ 725 w 877"/>
                <a:gd name="T55" fmla="*/ 381 h 547"/>
                <a:gd name="T56" fmla="*/ 765 w 877"/>
                <a:gd name="T57" fmla="*/ 408 h 547"/>
                <a:gd name="T58" fmla="*/ 733 w 877"/>
                <a:gd name="T59" fmla="*/ 369 h 547"/>
                <a:gd name="T60" fmla="*/ 775 w 877"/>
                <a:gd name="T61" fmla="*/ 354 h 547"/>
                <a:gd name="T62" fmla="*/ 710 w 877"/>
                <a:gd name="T63" fmla="*/ 347 h 547"/>
                <a:gd name="T64" fmla="*/ 715 w 877"/>
                <a:gd name="T65" fmla="*/ 322 h 547"/>
                <a:gd name="T66" fmla="*/ 765 w 877"/>
                <a:gd name="T67" fmla="*/ 303 h 547"/>
                <a:gd name="T68" fmla="*/ 802 w 877"/>
                <a:gd name="T69" fmla="*/ 253 h 547"/>
                <a:gd name="T70" fmla="*/ 864 w 877"/>
                <a:gd name="T71" fmla="*/ 226 h 547"/>
                <a:gd name="T72" fmla="*/ 877 w 877"/>
                <a:gd name="T73" fmla="*/ 164 h 547"/>
                <a:gd name="T74" fmla="*/ 777 w 877"/>
                <a:gd name="T75" fmla="*/ 161 h 547"/>
                <a:gd name="T76" fmla="*/ 763 w 877"/>
                <a:gd name="T77" fmla="*/ 107 h 547"/>
                <a:gd name="T78" fmla="*/ 758 w 877"/>
                <a:gd name="T79" fmla="*/ 6 h 547"/>
                <a:gd name="T80" fmla="*/ 736 w 877"/>
                <a:gd name="T81" fmla="*/ 1 h 547"/>
                <a:gd name="T82" fmla="*/ 700 w 877"/>
                <a:gd name="T83" fmla="*/ 0 h 547"/>
                <a:gd name="T84" fmla="*/ 700 w 877"/>
                <a:gd name="T85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7" h="547">
                  <a:moveTo>
                    <a:pt x="700" y="0"/>
                  </a:moveTo>
                  <a:lnTo>
                    <a:pt x="705" y="198"/>
                  </a:lnTo>
                  <a:lnTo>
                    <a:pt x="693" y="297"/>
                  </a:lnTo>
                  <a:lnTo>
                    <a:pt x="634" y="213"/>
                  </a:lnTo>
                  <a:lnTo>
                    <a:pt x="287" y="186"/>
                  </a:lnTo>
                  <a:lnTo>
                    <a:pt x="146" y="193"/>
                  </a:lnTo>
                  <a:lnTo>
                    <a:pt x="28" y="166"/>
                  </a:lnTo>
                  <a:lnTo>
                    <a:pt x="28" y="124"/>
                  </a:lnTo>
                  <a:lnTo>
                    <a:pt x="1" y="124"/>
                  </a:lnTo>
                  <a:lnTo>
                    <a:pt x="0" y="188"/>
                  </a:lnTo>
                  <a:lnTo>
                    <a:pt x="95" y="379"/>
                  </a:lnTo>
                  <a:lnTo>
                    <a:pt x="149" y="429"/>
                  </a:lnTo>
                  <a:lnTo>
                    <a:pt x="171" y="434"/>
                  </a:lnTo>
                  <a:lnTo>
                    <a:pt x="146" y="502"/>
                  </a:lnTo>
                  <a:lnTo>
                    <a:pt x="119" y="547"/>
                  </a:lnTo>
                  <a:lnTo>
                    <a:pt x="183" y="528"/>
                  </a:lnTo>
                  <a:lnTo>
                    <a:pt x="225" y="428"/>
                  </a:lnTo>
                  <a:lnTo>
                    <a:pt x="205" y="374"/>
                  </a:lnTo>
                  <a:lnTo>
                    <a:pt x="265" y="344"/>
                  </a:lnTo>
                  <a:lnTo>
                    <a:pt x="434" y="325"/>
                  </a:lnTo>
                  <a:lnTo>
                    <a:pt x="510" y="305"/>
                  </a:lnTo>
                  <a:lnTo>
                    <a:pt x="550" y="384"/>
                  </a:lnTo>
                  <a:lnTo>
                    <a:pt x="646" y="520"/>
                  </a:lnTo>
                  <a:lnTo>
                    <a:pt x="629" y="483"/>
                  </a:lnTo>
                  <a:lnTo>
                    <a:pt x="532" y="327"/>
                  </a:lnTo>
                  <a:lnTo>
                    <a:pt x="595" y="344"/>
                  </a:lnTo>
                  <a:lnTo>
                    <a:pt x="676" y="344"/>
                  </a:lnTo>
                  <a:lnTo>
                    <a:pt x="725" y="381"/>
                  </a:lnTo>
                  <a:lnTo>
                    <a:pt x="765" y="408"/>
                  </a:lnTo>
                  <a:lnTo>
                    <a:pt x="733" y="369"/>
                  </a:lnTo>
                  <a:lnTo>
                    <a:pt x="775" y="354"/>
                  </a:lnTo>
                  <a:lnTo>
                    <a:pt x="710" y="347"/>
                  </a:lnTo>
                  <a:lnTo>
                    <a:pt x="715" y="322"/>
                  </a:lnTo>
                  <a:lnTo>
                    <a:pt x="765" y="303"/>
                  </a:lnTo>
                  <a:lnTo>
                    <a:pt x="802" y="253"/>
                  </a:lnTo>
                  <a:lnTo>
                    <a:pt x="864" y="226"/>
                  </a:lnTo>
                  <a:lnTo>
                    <a:pt x="877" y="164"/>
                  </a:lnTo>
                  <a:lnTo>
                    <a:pt x="777" y="161"/>
                  </a:lnTo>
                  <a:lnTo>
                    <a:pt x="763" y="107"/>
                  </a:lnTo>
                  <a:lnTo>
                    <a:pt x="758" y="6"/>
                  </a:lnTo>
                  <a:lnTo>
                    <a:pt x="736" y="1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39" name="Group 1338"/>
          <p:cNvGrpSpPr/>
          <p:nvPr/>
        </p:nvGrpSpPr>
        <p:grpSpPr>
          <a:xfrm>
            <a:off x="1240069" y="-451068"/>
            <a:ext cx="8137451" cy="6242267"/>
            <a:chOff x="4371975" y="140494"/>
            <a:chExt cx="4765675" cy="4078288"/>
          </a:xfrm>
        </p:grpSpPr>
        <p:sp>
          <p:nvSpPr>
            <p:cNvPr id="3" name="AutoShape 4"/>
            <p:cNvSpPr>
              <a:spLocks noChangeAspect="1" noChangeArrowheads="1" noTextEdit="1"/>
            </p:cNvSpPr>
            <p:nvPr/>
          </p:nvSpPr>
          <p:spPr bwMode="auto">
            <a:xfrm>
              <a:off x="4371975" y="140494"/>
              <a:ext cx="4765675" cy="407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207"/>
            <p:cNvSpPr>
              <a:spLocks/>
            </p:cNvSpPr>
            <p:nvPr/>
          </p:nvSpPr>
          <p:spPr bwMode="auto">
            <a:xfrm>
              <a:off x="5768975" y="1604963"/>
              <a:ext cx="995363" cy="430213"/>
            </a:xfrm>
            <a:custGeom>
              <a:avLst/>
              <a:gdLst>
                <a:gd name="T0" fmla="*/ 298 w 627"/>
                <a:gd name="T1" fmla="*/ 0 h 271"/>
                <a:gd name="T2" fmla="*/ 255 w 627"/>
                <a:gd name="T3" fmla="*/ 52 h 271"/>
                <a:gd name="T4" fmla="*/ 236 w 627"/>
                <a:gd name="T5" fmla="*/ 75 h 271"/>
                <a:gd name="T6" fmla="*/ 213 w 627"/>
                <a:gd name="T7" fmla="*/ 78 h 271"/>
                <a:gd name="T8" fmla="*/ 198 w 627"/>
                <a:gd name="T9" fmla="*/ 78 h 271"/>
                <a:gd name="T10" fmla="*/ 186 w 627"/>
                <a:gd name="T11" fmla="*/ 43 h 271"/>
                <a:gd name="T12" fmla="*/ 152 w 627"/>
                <a:gd name="T13" fmla="*/ 35 h 271"/>
                <a:gd name="T14" fmla="*/ 75 w 627"/>
                <a:gd name="T15" fmla="*/ 57 h 271"/>
                <a:gd name="T16" fmla="*/ 0 w 627"/>
                <a:gd name="T17" fmla="*/ 117 h 271"/>
                <a:gd name="T18" fmla="*/ 0 w 627"/>
                <a:gd name="T19" fmla="*/ 206 h 271"/>
                <a:gd name="T20" fmla="*/ 89 w 627"/>
                <a:gd name="T21" fmla="*/ 250 h 271"/>
                <a:gd name="T22" fmla="*/ 220 w 627"/>
                <a:gd name="T23" fmla="*/ 233 h 271"/>
                <a:gd name="T24" fmla="*/ 381 w 627"/>
                <a:gd name="T25" fmla="*/ 248 h 271"/>
                <a:gd name="T26" fmla="*/ 481 w 627"/>
                <a:gd name="T27" fmla="*/ 270 h 271"/>
                <a:gd name="T28" fmla="*/ 627 w 627"/>
                <a:gd name="T29" fmla="*/ 271 h 271"/>
                <a:gd name="T30" fmla="*/ 611 w 627"/>
                <a:gd name="T31" fmla="*/ 189 h 271"/>
                <a:gd name="T32" fmla="*/ 517 w 627"/>
                <a:gd name="T33" fmla="*/ 174 h 271"/>
                <a:gd name="T34" fmla="*/ 520 w 627"/>
                <a:gd name="T35" fmla="*/ 132 h 271"/>
                <a:gd name="T36" fmla="*/ 418 w 627"/>
                <a:gd name="T37" fmla="*/ 112 h 271"/>
                <a:gd name="T38" fmla="*/ 402 w 627"/>
                <a:gd name="T39" fmla="*/ 46 h 271"/>
                <a:gd name="T40" fmla="*/ 362 w 627"/>
                <a:gd name="T41" fmla="*/ 48 h 271"/>
                <a:gd name="T42" fmla="*/ 298 w 627"/>
                <a:gd name="T43" fmla="*/ 0 h 271"/>
                <a:gd name="T44" fmla="*/ 298 w 627"/>
                <a:gd name="T4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7" h="271">
                  <a:moveTo>
                    <a:pt x="298" y="0"/>
                  </a:moveTo>
                  <a:lnTo>
                    <a:pt x="255" y="52"/>
                  </a:lnTo>
                  <a:lnTo>
                    <a:pt x="236" y="75"/>
                  </a:lnTo>
                  <a:lnTo>
                    <a:pt x="213" y="78"/>
                  </a:lnTo>
                  <a:lnTo>
                    <a:pt x="198" y="78"/>
                  </a:lnTo>
                  <a:lnTo>
                    <a:pt x="186" y="43"/>
                  </a:lnTo>
                  <a:lnTo>
                    <a:pt x="152" y="35"/>
                  </a:lnTo>
                  <a:lnTo>
                    <a:pt x="75" y="57"/>
                  </a:lnTo>
                  <a:lnTo>
                    <a:pt x="0" y="117"/>
                  </a:lnTo>
                  <a:lnTo>
                    <a:pt x="0" y="206"/>
                  </a:lnTo>
                  <a:lnTo>
                    <a:pt x="89" y="250"/>
                  </a:lnTo>
                  <a:lnTo>
                    <a:pt x="220" y="233"/>
                  </a:lnTo>
                  <a:lnTo>
                    <a:pt x="381" y="248"/>
                  </a:lnTo>
                  <a:lnTo>
                    <a:pt x="481" y="270"/>
                  </a:lnTo>
                  <a:lnTo>
                    <a:pt x="627" y="271"/>
                  </a:lnTo>
                  <a:lnTo>
                    <a:pt x="611" y="189"/>
                  </a:lnTo>
                  <a:lnTo>
                    <a:pt x="517" y="174"/>
                  </a:lnTo>
                  <a:lnTo>
                    <a:pt x="520" y="132"/>
                  </a:lnTo>
                  <a:lnTo>
                    <a:pt x="418" y="112"/>
                  </a:lnTo>
                  <a:lnTo>
                    <a:pt x="402" y="46"/>
                  </a:lnTo>
                  <a:lnTo>
                    <a:pt x="362" y="48"/>
                  </a:lnTo>
                  <a:lnTo>
                    <a:pt x="298" y="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8A96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08"/>
            <p:cNvSpPr>
              <a:spLocks/>
            </p:cNvSpPr>
            <p:nvPr/>
          </p:nvSpPr>
          <p:spPr bwMode="auto">
            <a:xfrm>
              <a:off x="6024563" y="1728788"/>
              <a:ext cx="77788" cy="66675"/>
            </a:xfrm>
            <a:custGeom>
              <a:avLst/>
              <a:gdLst>
                <a:gd name="T0" fmla="*/ 12 w 49"/>
                <a:gd name="T1" fmla="*/ 0 h 42"/>
                <a:gd name="T2" fmla="*/ 0 w 49"/>
                <a:gd name="T3" fmla="*/ 22 h 42"/>
                <a:gd name="T4" fmla="*/ 35 w 49"/>
                <a:gd name="T5" fmla="*/ 42 h 42"/>
                <a:gd name="T6" fmla="*/ 49 w 49"/>
                <a:gd name="T7" fmla="*/ 5 h 42"/>
                <a:gd name="T8" fmla="*/ 12 w 49"/>
                <a:gd name="T9" fmla="*/ 0 h 42"/>
                <a:gd name="T10" fmla="*/ 12 w 4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2">
                  <a:moveTo>
                    <a:pt x="12" y="0"/>
                  </a:moveTo>
                  <a:lnTo>
                    <a:pt x="0" y="22"/>
                  </a:lnTo>
                  <a:lnTo>
                    <a:pt x="35" y="42"/>
                  </a:lnTo>
                  <a:lnTo>
                    <a:pt x="49" y="5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9D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09"/>
            <p:cNvSpPr>
              <a:spLocks/>
            </p:cNvSpPr>
            <p:nvPr/>
          </p:nvSpPr>
          <p:spPr bwMode="auto">
            <a:xfrm>
              <a:off x="6232525" y="1009650"/>
              <a:ext cx="119063" cy="711200"/>
            </a:xfrm>
            <a:custGeom>
              <a:avLst/>
              <a:gdLst>
                <a:gd name="T0" fmla="*/ 17 w 75"/>
                <a:gd name="T1" fmla="*/ 0 h 448"/>
                <a:gd name="T2" fmla="*/ 75 w 75"/>
                <a:gd name="T3" fmla="*/ 448 h 448"/>
                <a:gd name="T4" fmla="*/ 43 w 75"/>
                <a:gd name="T5" fmla="*/ 443 h 448"/>
                <a:gd name="T6" fmla="*/ 0 w 75"/>
                <a:gd name="T7" fmla="*/ 197 h 448"/>
                <a:gd name="T8" fmla="*/ 0 w 75"/>
                <a:gd name="T9" fmla="*/ 10 h 448"/>
                <a:gd name="T10" fmla="*/ 17 w 75"/>
                <a:gd name="T11" fmla="*/ 0 h 448"/>
                <a:gd name="T12" fmla="*/ 17 w 75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448">
                  <a:moveTo>
                    <a:pt x="17" y="0"/>
                  </a:moveTo>
                  <a:lnTo>
                    <a:pt x="75" y="448"/>
                  </a:lnTo>
                  <a:lnTo>
                    <a:pt x="43" y="443"/>
                  </a:lnTo>
                  <a:lnTo>
                    <a:pt x="0" y="197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A69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10"/>
            <p:cNvSpPr>
              <a:spLocks/>
            </p:cNvSpPr>
            <p:nvPr/>
          </p:nvSpPr>
          <p:spPr bwMode="auto">
            <a:xfrm>
              <a:off x="6157913" y="954088"/>
              <a:ext cx="188913" cy="782638"/>
            </a:xfrm>
            <a:custGeom>
              <a:avLst/>
              <a:gdLst>
                <a:gd name="T0" fmla="*/ 42 w 119"/>
                <a:gd name="T1" fmla="*/ 7 h 493"/>
                <a:gd name="T2" fmla="*/ 0 w 119"/>
                <a:gd name="T3" fmla="*/ 456 h 493"/>
                <a:gd name="T4" fmla="*/ 53 w 119"/>
                <a:gd name="T5" fmla="*/ 473 h 493"/>
                <a:gd name="T6" fmla="*/ 35 w 119"/>
                <a:gd name="T7" fmla="*/ 433 h 493"/>
                <a:gd name="T8" fmla="*/ 58 w 119"/>
                <a:gd name="T9" fmla="*/ 430 h 493"/>
                <a:gd name="T10" fmla="*/ 65 w 119"/>
                <a:gd name="T11" fmla="*/ 482 h 493"/>
                <a:gd name="T12" fmla="*/ 119 w 119"/>
                <a:gd name="T13" fmla="*/ 493 h 493"/>
                <a:gd name="T14" fmla="*/ 105 w 119"/>
                <a:gd name="T15" fmla="*/ 450 h 493"/>
                <a:gd name="T16" fmla="*/ 90 w 119"/>
                <a:gd name="T17" fmla="*/ 438 h 493"/>
                <a:gd name="T18" fmla="*/ 102 w 119"/>
                <a:gd name="T19" fmla="*/ 421 h 493"/>
                <a:gd name="T20" fmla="*/ 82 w 119"/>
                <a:gd name="T21" fmla="*/ 398 h 493"/>
                <a:gd name="T22" fmla="*/ 80 w 119"/>
                <a:gd name="T23" fmla="*/ 332 h 493"/>
                <a:gd name="T24" fmla="*/ 82 w 119"/>
                <a:gd name="T25" fmla="*/ 297 h 493"/>
                <a:gd name="T26" fmla="*/ 64 w 119"/>
                <a:gd name="T27" fmla="*/ 0 h 493"/>
                <a:gd name="T28" fmla="*/ 42 w 119"/>
                <a:gd name="T29" fmla="*/ 7 h 493"/>
                <a:gd name="T30" fmla="*/ 42 w 119"/>
                <a:gd name="T31" fmla="*/ 7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9" h="493">
                  <a:moveTo>
                    <a:pt x="42" y="7"/>
                  </a:moveTo>
                  <a:lnTo>
                    <a:pt x="0" y="456"/>
                  </a:lnTo>
                  <a:lnTo>
                    <a:pt x="53" y="473"/>
                  </a:lnTo>
                  <a:lnTo>
                    <a:pt x="35" y="433"/>
                  </a:lnTo>
                  <a:lnTo>
                    <a:pt x="58" y="430"/>
                  </a:lnTo>
                  <a:lnTo>
                    <a:pt x="65" y="482"/>
                  </a:lnTo>
                  <a:lnTo>
                    <a:pt x="119" y="493"/>
                  </a:lnTo>
                  <a:lnTo>
                    <a:pt x="105" y="450"/>
                  </a:lnTo>
                  <a:lnTo>
                    <a:pt x="90" y="438"/>
                  </a:lnTo>
                  <a:lnTo>
                    <a:pt x="102" y="421"/>
                  </a:lnTo>
                  <a:lnTo>
                    <a:pt x="82" y="398"/>
                  </a:lnTo>
                  <a:lnTo>
                    <a:pt x="80" y="332"/>
                  </a:lnTo>
                  <a:lnTo>
                    <a:pt x="82" y="297"/>
                  </a:lnTo>
                  <a:lnTo>
                    <a:pt x="64" y="0"/>
                  </a:lnTo>
                  <a:lnTo>
                    <a:pt x="42" y="7"/>
                  </a:lnTo>
                  <a:lnTo>
                    <a:pt x="42" y="7"/>
                  </a:lnTo>
                  <a:close/>
                </a:path>
              </a:pathLst>
            </a:custGeom>
            <a:solidFill>
              <a:srgbClr val="6B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11"/>
            <p:cNvSpPr>
              <a:spLocks/>
            </p:cNvSpPr>
            <p:nvPr/>
          </p:nvSpPr>
          <p:spPr bwMode="auto">
            <a:xfrm>
              <a:off x="5749925" y="1593850"/>
              <a:ext cx="295275" cy="350838"/>
            </a:xfrm>
            <a:custGeom>
              <a:avLst/>
              <a:gdLst>
                <a:gd name="T0" fmla="*/ 161 w 186"/>
                <a:gd name="T1" fmla="*/ 30 h 221"/>
                <a:gd name="T2" fmla="*/ 50 w 186"/>
                <a:gd name="T3" fmla="*/ 43 h 221"/>
                <a:gd name="T4" fmla="*/ 0 w 186"/>
                <a:gd name="T5" fmla="*/ 136 h 221"/>
                <a:gd name="T6" fmla="*/ 18 w 186"/>
                <a:gd name="T7" fmla="*/ 221 h 221"/>
                <a:gd name="T8" fmla="*/ 84 w 186"/>
                <a:gd name="T9" fmla="*/ 163 h 221"/>
                <a:gd name="T10" fmla="*/ 138 w 186"/>
                <a:gd name="T11" fmla="*/ 141 h 221"/>
                <a:gd name="T12" fmla="*/ 126 w 186"/>
                <a:gd name="T13" fmla="*/ 134 h 221"/>
                <a:gd name="T14" fmla="*/ 94 w 186"/>
                <a:gd name="T15" fmla="*/ 136 h 221"/>
                <a:gd name="T16" fmla="*/ 72 w 186"/>
                <a:gd name="T17" fmla="*/ 114 h 221"/>
                <a:gd name="T18" fmla="*/ 106 w 186"/>
                <a:gd name="T19" fmla="*/ 70 h 221"/>
                <a:gd name="T20" fmla="*/ 139 w 186"/>
                <a:gd name="T21" fmla="*/ 70 h 221"/>
                <a:gd name="T22" fmla="*/ 126 w 186"/>
                <a:gd name="T23" fmla="*/ 97 h 221"/>
                <a:gd name="T24" fmla="*/ 153 w 186"/>
                <a:gd name="T25" fmla="*/ 111 h 221"/>
                <a:gd name="T26" fmla="*/ 186 w 186"/>
                <a:gd name="T27" fmla="*/ 47 h 221"/>
                <a:gd name="T28" fmla="*/ 181 w 186"/>
                <a:gd name="T29" fmla="*/ 0 h 221"/>
                <a:gd name="T30" fmla="*/ 161 w 186"/>
                <a:gd name="T31" fmla="*/ 30 h 221"/>
                <a:gd name="T32" fmla="*/ 161 w 186"/>
                <a:gd name="T33" fmla="*/ 3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6" h="221">
                  <a:moveTo>
                    <a:pt x="161" y="30"/>
                  </a:moveTo>
                  <a:lnTo>
                    <a:pt x="50" y="43"/>
                  </a:lnTo>
                  <a:lnTo>
                    <a:pt x="0" y="136"/>
                  </a:lnTo>
                  <a:lnTo>
                    <a:pt x="18" y="221"/>
                  </a:lnTo>
                  <a:lnTo>
                    <a:pt x="84" y="163"/>
                  </a:lnTo>
                  <a:lnTo>
                    <a:pt x="138" y="141"/>
                  </a:lnTo>
                  <a:lnTo>
                    <a:pt x="126" y="134"/>
                  </a:lnTo>
                  <a:lnTo>
                    <a:pt x="94" y="136"/>
                  </a:lnTo>
                  <a:lnTo>
                    <a:pt x="72" y="114"/>
                  </a:lnTo>
                  <a:lnTo>
                    <a:pt x="106" y="70"/>
                  </a:lnTo>
                  <a:lnTo>
                    <a:pt x="139" y="70"/>
                  </a:lnTo>
                  <a:lnTo>
                    <a:pt x="126" y="97"/>
                  </a:lnTo>
                  <a:lnTo>
                    <a:pt x="153" y="111"/>
                  </a:lnTo>
                  <a:lnTo>
                    <a:pt x="186" y="47"/>
                  </a:lnTo>
                  <a:lnTo>
                    <a:pt x="181" y="0"/>
                  </a:lnTo>
                  <a:lnTo>
                    <a:pt x="161" y="30"/>
                  </a:lnTo>
                  <a:lnTo>
                    <a:pt x="161" y="3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2"/>
            <p:cNvSpPr>
              <a:spLocks/>
            </p:cNvSpPr>
            <p:nvPr/>
          </p:nvSpPr>
          <p:spPr bwMode="auto">
            <a:xfrm>
              <a:off x="5227638" y="1449388"/>
              <a:ext cx="990600" cy="735013"/>
            </a:xfrm>
            <a:custGeom>
              <a:avLst/>
              <a:gdLst>
                <a:gd name="T0" fmla="*/ 522 w 624"/>
                <a:gd name="T1" fmla="*/ 82 h 463"/>
                <a:gd name="T2" fmla="*/ 519 w 624"/>
                <a:gd name="T3" fmla="*/ 144 h 463"/>
                <a:gd name="T4" fmla="*/ 468 w 624"/>
                <a:gd name="T5" fmla="*/ 160 h 463"/>
                <a:gd name="T6" fmla="*/ 428 w 624"/>
                <a:gd name="T7" fmla="*/ 171 h 463"/>
                <a:gd name="T8" fmla="*/ 396 w 624"/>
                <a:gd name="T9" fmla="*/ 160 h 463"/>
                <a:gd name="T10" fmla="*/ 384 w 624"/>
                <a:gd name="T11" fmla="*/ 205 h 463"/>
                <a:gd name="T12" fmla="*/ 352 w 624"/>
                <a:gd name="T13" fmla="*/ 210 h 463"/>
                <a:gd name="T14" fmla="*/ 359 w 624"/>
                <a:gd name="T15" fmla="*/ 252 h 463"/>
                <a:gd name="T16" fmla="*/ 416 w 624"/>
                <a:gd name="T17" fmla="*/ 242 h 463"/>
                <a:gd name="T18" fmla="*/ 364 w 624"/>
                <a:gd name="T19" fmla="*/ 287 h 463"/>
                <a:gd name="T20" fmla="*/ 416 w 624"/>
                <a:gd name="T21" fmla="*/ 292 h 463"/>
                <a:gd name="T22" fmla="*/ 443 w 624"/>
                <a:gd name="T23" fmla="*/ 316 h 463"/>
                <a:gd name="T24" fmla="*/ 577 w 624"/>
                <a:gd name="T25" fmla="*/ 277 h 463"/>
                <a:gd name="T26" fmla="*/ 624 w 624"/>
                <a:gd name="T27" fmla="*/ 311 h 463"/>
                <a:gd name="T28" fmla="*/ 604 w 624"/>
                <a:gd name="T29" fmla="*/ 386 h 463"/>
                <a:gd name="T30" fmla="*/ 530 w 624"/>
                <a:gd name="T31" fmla="*/ 348 h 463"/>
                <a:gd name="T32" fmla="*/ 435 w 624"/>
                <a:gd name="T33" fmla="*/ 351 h 463"/>
                <a:gd name="T34" fmla="*/ 435 w 624"/>
                <a:gd name="T35" fmla="*/ 418 h 463"/>
                <a:gd name="T36" fmla="*/ 443 w 624"/>
                <a:gd name="T37" fmla="*/ 452 h 463"/>
                <a:gd name="T38" fmla="*/ 84 w 624"/>
                <a:gd name="T39" fmla="*/ 463 h 463"/>
                <a:gd name="T40" fmla="*/ 44 w 624"/>
                <a:gd name="T41" fmla="*/ 426 h 463"/>
                <a:gd name="T42" fmla="*/ 20 w 624"/>
                <a:gd name="T43" fmla="*/ 428 h 463"/>
                <a:gd name="T44" fmla="*/ 20 w 624"/>
                <a:gd name="T45" fmla="*/ 401 h 463"/>
                <a:gd name="T46" fmla="*/ 0 w 624"/>
                <a:gd name="T47" fmla="*/ 401 h 463"/>
                <a:gd name="T48" fmla="*/ 20 w 624"/>
                <a:gd name="T49" fmla="*/ 351 h 463"/>
                <a:gd name="T50" fmla="*/ 72 w 624"/>
                <a:gd name="T51" fmla="*/ 358 h 463"/>
                <a:gd name="T52" fmla="*/ 97 w 624"/>
                <a:gd name="T53" fmla="*/ 242 h 463"/>
                <a:gd name="T54" fmla="*/ 183 w 624"/>
                <a:gd name="T55" fmla="*/ 232 h 463"/>
                <a:gd name="T56" fmla="*/ 188 w 624"/>
                <a:gd name="T57" fmla="*/ 215 h 463"/>
                <a:gd name="T58" fmla="*/ 160 w 624"/>
                <a:gd name="T59" fmla="*/ 171 h 463"/>
                <a:gd name="T60" fmla="*/ 171 w 624"/>
                <a:gd name="T61" fmla="*/ 126 h 463"/>
                <a:gd name="T62" fmla="*/ 188 w 624"/>
                <a:gd name="T63" fmla="*/ 141 h 463"/>
                <a:gd name="T64" fmla="*/ 218 w 624"/>
                <a:gd name="T65" fmla="*/ 141 h 463"/>
                <a:gd name="T66" fmla="*/ 235 w 624"/>
                <a:gd name="T67" fmla="*/ 116 h 463"/>
                <a:gd name="T68" fmla="*/ 242 w 624"/>
                <a:gd name="T69" fmla="*/ 160 h 463"/>
                <a:gd name="T70" fmla="*/ 269 w 624"/>
                <a:gd name="T71" fmla="*/ 123 h 463"/>
                <a:gd name="T72" fmla="*/ 289 w 624"/>
                <a:gd name="T73" fmla="*/ 123 h 463"/>
                <a:gd name="T74" fmla="*/ 282 w 624"/>
                <a:gd name="T75" fmla="*/ 144 h 463"/>
                <a:gd name="T76" fmla="*/ 346 w 624"/>
                <a:gd name="T77" fmla="*/ 144 h 463"/>
                <a:gd name="T78" fmla="*/ 329 w 624"/>
                <a:gd name="T79" fmla="*/ 123 h 463"/>
                <a:gd name="T80" fmla="*/ 312 w 624"/>
                <a:gd name="T81" fmla="*/ 98 h 463"/>
                <a:gd name="T82" fmla="*/ 321 w 624"/>
                <a:gd name="T83" fmla="*/ 2 h 463"/>
                <a:gd name="T84" fmla="*/ 376 w 624"/>
                <a:gd name="T85" fmla="*/ 0 h 463"/>
                <a:gd name="T86" fmla="*/ 399 w 624"/>
                <a:gd name="T87" fmla="*/ 52 h 463"/>
                <a:gd name="T88" fmla="*/ 396 w 624"/>
                <a:gd name="T89" fmla="*/ 99 h 463"/>
                <a:gd name="T90" fmla="*/ 428 w 624"/>
                <a:gd name="T91" fmla="*/ 116 h 463"/>
                <a:gd name="T92" fmla="*/ 435 w 624"/>
                <a:gd name="T93" fmla="*/ 76 h 463"/>
                <a:gd name="T94" fmla="*/ 451 w 624"/>
                <a:gd name="T95" fmla="*/ 98 h 463"/>
                <a:gd name="T96" fmla="*/ 522 w 624"/>
                <a:gd name="T97" fmla="*/ 82 h 463"/>
                <a:gd name="T98" fmla="*/ 522 w 624"/>
                <a:gd name="T99" fmla="*/ 82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24" h="463">
                  <a:moveTo>
                    <a:pt x="522" y="82"/>
                  </a:moveTo>
                  <a:lnTo>
                    <a:pt x="519" y="144"/>
                  </a:lnTo>
                  <a:lnTo>
                    <a:pt x="468" y="160"/>
                  </a:lnTo>
                  <a:lnTo>
                    <a:pt x="428" y="171"/>
                  </a:lnTo>
                  <a:lnTo>
                    <a:pt x="396" y="160"/>
                  </a:lnTo>
                  <a:lnTo>
                    <a:pt x="384" y="205"/>
                  </a:lnTo>
                  <a:lnTo>
                    <a:pt x="352" y="210"/>
                  </a:lnTo>
                  <a:lnTo>
                    <a:pt x="359" y="252"/>
                  </a:lnTo>
                  <a:lnTo>
                    <a:pt x="416" y="242"/>
                  </a:lnTo>
                  <a:lnTo>
                    <a:pt x="364" y="287"/>
                  </a:lnTo>
                  <a:lnTo>
                    <a:pt x="416" y="292"/>
                  </a:lnTo>
                  <a:lnTo>
                    <a:pt x="443" y="316"/>
                  </a:lnTo>
                  <a:lnTo>
                    <a:pt x="577" y="277"/>
                  </a:lnTo>
                  <a:lnTo>
                    <a:pt x="624" y="311"/>
                  </a:lnTo>
                  <a:lnTo>
                    <a:pt x="604" y="386"/>
                  </a:lnTo>
                  <a:lnTo>
                    <a:pt x="530" y="348"/>
                  </a:lnTo>
                  <a:lnTo>
                    <a:pt x="435" y="351"/>
                  </a:lnTo>
                  <a:lnTo>
                    <a:pt x="435" y="418"/>
                  </a:lnTo>
                  <a:lnTo>
                    <a:pt x="443" y="452"/>
                  </a:lnTo>
                  <a:lnTo>
                    <a:pt x="84" y="463"/>
                  </a:lnTo>
                  <a:lnTo>
                    <a:pt x="44" y="426"/>
                  </a:lnTo>
                  <a:lnTo>
                    <a:pt x="20" y="428"/>
                  </a:lnTo>
                  <a:lnTo>
                    <a:pt x="20" y="401"/>
                  </a:lnTo>
                  <a:lnTo>
                    <a:pt x="0" y="401"/>
                  </a:lnTo>
                  <a:lnTo>
                    <a:pt x="20" y="351"/>
                  </a:lnTo>
                  <a:lnTo>
                    <a:pt x="72" y="358"/>
                  </a:lnTo>
                  <a:lnTo>
                    <a:pt x="97" y="242"/>
                  </a:lnTo>
                  <a:lnTo>
                    <a:pt x="183" y="232"/>
                  </a:lnTo>
                  <a:lnTo>
                    <a:pt x="188" y="215"/>
                  </a:lnTo>
                  <a:lnTo>
                    <a:pt x="160" y="171"/>
                  </a:lnTo>
                  <a:lnTo>
                    <a:pt x="171" y="126"/>
                  </a:lnTo>
                  <a:lnTo>
                    <a:pt x="188" y="141"/>
                  </a:lnTo>
                  <a:lnTo>
                    <a:pt x="218" y="141"/>
                  </a:lnTo>
                  <a:lnTo>
                    <a:pt x="235" y="116"/>
                  </a:lnTo>
                  <a:lnTo>
                    <a:pt x="242" y="160"/>
                  </a:lnTo>
                  <a:lnTo>
                    <a:pt x="269" y="123"/>
                  </a:lnTo>
                  <a:lnTo>
                    <a:pt x="289" y="123"/>
                  </a:lnTo>
                  <a:lnTo>
                    <a:pt x="282" y="144"/>
                  </a:lnTo>
                  <a:lnTo>
                    <a:pt x="346" y="144"/>
                  </a:lnTo>
                  <a:lnTo>
                    <a:pt x="329" y="123"/>
                  </a:lnTo>
                  <a:lnTo>
                    <a:pt x="312" y="98"/>
                  </a:lnTo>
                  <a:lnTo>
                    <a:pt x="321" y="2"/>
                  </a:lnTo>
                  <a:lnTo>
                    <a:pt x="376" y="0"/>
                  </a:lnTo>
                  <a:lnTo>
                    <a:pt x="399" y="52"/>
                  </a:lnTo>
                  <a:lnTo>
                    <a:pt x="396" y="99"/>
                  </a:lnTo>
                  <a:lnTo>
                    <a:pt x="428" y="116"/>
                  </a:lnTo>
                  <a:lnTo>
                    <a:pt x="435" y="76"/>
                  </a:lnTo>
                  <a:lnTo>
                    <a:pt x="451" y="98"/>
                  </a:lnTo>
                  <a:lnTo>
                    <a:pt x="522" y="82"/>
                  </a:lnTo>
                  <a:lnTo>
                    <a:pt x="522" y="8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13"/>
            <p:cNvSpPr>
              <a:spLocks/>
            </p:cNvSpPr>
            <p:nvPr/>
          </p:nvSpPr>
          <p:spPr bwMode="auto">
            <a:xfrm>
              <a:off x="5907088" y="1893888"/>
              <a:ext cx="219075" cy="66675"/>
            </a:xfrm>
            <a:custGeom>
              <a:avLst/>
              <a:gdLst>
                <a:gd name="T0" fmla="*/ 138 w 138"/>
                <a:gd name="T1" fmla="*/ 0 h 42"/>
                <a:gd name="T2" fmla="*/ 0 w 138"/>
                <a:gd name="T3" fmla="*/ 19 h 42"/>
                <a:gd name="T4" fmla="*/ 18 w 138"/>
                <a:gd name="T5" fmla="*/ 42 h 42"/>
                <a:gd name="T6" fmla="*/ 97 w 138"/>
                <a:gd name="T7" fmla="*/ 42 h 42"/>
                <a:gd name="T8" fmla="*/ 138 w 138"/>
                <a:gd name="T9" fmla="*/ 0 h 42"/>
                <a:gd name="T10" fmla="*/ 138 w 138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42">
                  <a:moveTo>
                    <a:pt x="138" y="0"/>
                  </a:moveTo>
                  <a:lnTo>
                    <a:pt x="0" y="19"/>
                  </a:lnTo>
                  <a:lnTo>
                    <a:pt x="18" y="42"/>
                  </a:lnTo>
                  <a:lnTo>
                    <a:pt x="97" y="42"/>
                  </a:lnTo>
                  <a:lnTo>
                    <a:pt x="138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4"/>
            <p:cNvSpPr>
              <a:spLocks/>
            </p:cNvSpPr>
            <p:nvPr/>
          </p:nvSpPr>
          <p:spPr bwMode="auto">
            <a:xfrm>
              <a:off x="5935663" y="1838325"/>
              <a:ext cx="65088" cy="88900"/>
            </a:xfrm>
            <a:custGeom>
              <a:avLst/>
              <a:gdLst>
                <a:gd name="T0" fmla="*/ 41 w 41"/>
                <a:gd name="T1" fmla="*/ 20 h 56"/>
                <a:gd name="T2" fmla="*/ 14 w 41"/>
                <a:gd name="T3" fmla="*/ 0 h 56"/>
                <a:gd name="T4" fmla="*/ 0 w 41"/>
                <a:gd name="T5" fmla="*/ 27 h 56"/>
                <a:gd name="T6" fmla="*/ 5 w 41"/>
                <a:gd name="T7" fmla="*/ 56 h 56"/>
                <a:gd name="T8" fmla="*/ 41 w 41"/>
                <a:gd name="T9" fmla="*/ 20 h 56"/>
                <a:gd name="T10" fmla="*/ 41 w 41"/>
                <a:gd name="T11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6">
                  <a:moveTo>
                    <a:pt x="41" y="20"/>
                  </a:moveTo>
                  <a:lnTo>
                    <a:pt x="14" y="0"/>
                  </a:lnTo>
                  <a:lnTo>
                    <a:pt x="0" y="27"/>
                  </a:lnTo>
                  <a:lnTo>
                    <a:pt x="5" y="56"/>
                  </a:lnTo>
                  <a:lnTo>
                    <a:pt x="41" y="20"/>
                  </a:lnTo>
                  <a:lnTo>
                    <a:pt x="41" y="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15"/>
            <p:cNvSpPr>
              <a:spLocks/>
            </p:cNvSpPr>
            <p:nvPr/>
          </p:nvSpPr>
          <p:spPr bwMode="auto">
            <a:xfrm>
              <a:off x="6083300" y="1720850"/>
              <a:ext cx="436563" cy="317500"/>
            </a:xfrm>
            <a:custGeom>
              <a:avLst/>
              <a:gdLst>
                <a:gd name="T0" fmla="*/ 204 w 275"/>
                <a:gd name="T1" fmla="*/ 71 h 200"/>
                <a:gd name="T2" fmla="*/ 171 w 275"/>
                <a:gd name="T3" fmla="*/ 98 h 200"/>
                <a:gd name="T4" fmla="*/ 105 w 275"/>
                <a:gd name="T5" fmla="*/ 71 h 200"/>
                <a:gd name="T6" fmla="*/ 112 w 275"/>
                <a:gd name="T7" fmla="*/ 31 h 200"/>
                <a:gd name="T8" fmla="*/ 112 w 275"/>
                <a:gd name="T9" fmla="*/ 0 h 200"/>
                <a:gd name="T10" fmla="*/ 89 w 275"/>
                <a:gd name="T11" fmla="*/ 5 h 200"/>
                <a:gd name="T12" fmla="*/ 94 w 275"/>
                <a:gd name="T13" fmla="*/ 51 h 200"/>
                <a:gd name="T14" fmla="*/ 62 w 275"/>
                <a:gd name="T15" fmla="*/ 59 h 200"/>
                <a:gd name="T16" fmla="*/ 33 w 275"/>
                <a:gd name="T17" fmla="*/ 51 h 200"/>
                <a:gd name="T18" fmla="*/ 62 w 275"/>
                <a:gd name="T19" fmla="*/ 89 h 200"/>
                <a:gd name="T20" fmla="*/ 15 w 275"/>
                <a:gd name="T21" fmla="*/ 83 h 200"/>
                <a:gd name="T22" fmla="*/ 10 w 275"/>
                <a:gd name="T23" fmla="*/ 104 h 200"/>
                <a:gd name="T24" fmla="*/ 38 w 275"/>
                <a:gd name="T25" fmla="*/ 106 h 200"/>
                <a:gd name="T26" fmla="*/ 10 w 275"/>
                <a:gd name="T27" fmla="*/ 136 h 200"/>
                <a:gd name="T28" fmla="*/ 0 w 275"/>
                <a:gd name="T29" fmla="*/ 163 h 200"/>
                <a:gd name="T30" fmla="*/ 33 w 275"/>
                <a:gd name="T31" fmla="*/ 187 h 200"/>
                <a:gd name="T32" fmla="*/ 117 w 275"/>
                <a:gd name="T33" fmla="*/ 175 h 200"/>
                <a:gd name="T34" fmla="*/ 211 w 275"/>
                <a:gd name="T35" fmla="*/ 183 h 200"/>
                <a:gd name="T36" fmla="*/ 275 w 275"/>
                <a:gd name="T37" fmla="*/ 200 h 200"/>
                <a:gd name="T38" fmla="*/ 263 w 275"/>
                <a:gd name="T39" fmla="*/ 148 h 200"/>
                <a:gd name="T40" fmla="*/ 251 w 275"/>
                <a:gd name="T41" fmla="*/ 125 h 200"/>
                <a:gd name="T42" fmla="*/ 272 w 275"/>
                <a:gd name="T43" fmla="*/ 104 h 200"/>
                <a:gd name="T44" fmla="*/ 255 w 275"/>
                <a:gd name="T45" fmla="*/ 89 h 200"/>
                <a:gd name="T46" fmla="*/ 231 w 275"/>
                <a:gd name="T47" fmla="*/ 136 h 200"/>
                <a:gd name="T48" fmla="*/ 204 w 275"/>
                <a:gd name="T49" fmla="*/ 113 h 200"/>
                <a:gd name="T50" fmla="*/ 225 w 275"/>
                <a:gd name="T51" fmla="*/ 86 h 200"/>
                <a:gd name="T52" fmla="*/ 204 w 275"/>
                <a:gd name="T53" fmla="*/ 71 h 200"/>
                <a:gd name="T54" fmla="*/ 204 w 275"/>
                <a:gd name="T55" fmla="*/ 7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5" h="200">
                  <a:moveTo>
                    <a:pt x="204" y="71"/>
                  </a:moveTo>
                  <a:lnTo>
                    <a:pt x="171" y="98"/>
                  </a:lnTo>
                  <a:lnTo>
                    <a:pt x="105" y="71"/>
                  </a:lnTo>
                  <a:lnTo>
                    <a:pt x="112" y="31"/>
                  </a:lnTo>
                  <a:lnTo>
                    <a:pt x="112" y="0"/>
                  </a:lnTo>
                  <a:lnTo>
                    <a:pt x="89" y="5"/>
                  </a:lnTo>
                  <a:lnTo>
                    <a:pt x="94" y="51"/>
                  </a:lnTo>
                  <a:lnTo>
                    <a:pt x="62" y="59"/>
                  </a:lnTo>
                  <a:lnTo>
                    <a:pt x="33" y="51"/>
                  </a:lnTo>
                  <a:lnTo>
                    <a:pt x="62" y="89"/>
                  </a:lnTo>
                  <a:lnTo>
                    <a:pt x="15" y="83"/>
                  </a:lnTo>
                  <a:lnTo>
                    <a:pt x="10" y="104"/>
                  </a:lnTo>
                  <a:lnTo>
                    <a:pt x="38" y="106"/>
                  </a:lnTo>
                  <a:lnTo>
                    <a:pt x="10" y="136"/>
                  </a:lnTo>
                  <a:lnTo>
                    <a:pt x="0" y="163"/>
                  </a:lnTo>
                  <a:lnTo>
                    <a:pt x="33" y="187"/>
                  </a:lnTo>
                  <a:lnTo>
                    <a:pt x="117" y="175"/>
                  </a:lnTo>
                  <a:lnTo>
                    <a:pt x="211" y="183"/>
                  </a:lnTo>
                  <a:lnTo>
                    <a:pt x="275" y="200"/>
                  </a:lnTo>
                  <a:lnTo>
                    <a:pt x="263" y="148"/>
                  </a:lnTo>
                  <a:lnTo>
                    <a:pt x="251" y="125"/>
                  </a:lnTo>
                  <a:lnTo>
                    <a:pt x="272" y="104"/>
                  </a:lnTo>
                  <a:lnTo>
                    <a:pt x="255" y="89"/>
                  </a:lnTo>
                  <a:lnTo>
                    <a:pt x="231" y="136"/>
                  </a:lnTo>
                  <a:lnTo>
                    <a:pt x="204" y="113"/>
                  </a:lnTo>
                  <a:lnTo>
                    <a:pt x="225" y="86"/>
                  </a:lnTo>
                  <a:lnTo>
                    <a:pt x="204" y="71"/>
                  </a:lnTo>
                  <a:lnTo>
                    <a:pt x="204" y="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6"/>
            <p:cNvSpPr>
              <a:spLocks/>
            </p:cNvSpPr>
            <p:nvPr/>
          </p:nvSpPr>
          <p:spPr bwMode="auto">
            <a:xfrm>
              <a:off x="6259513" y="1728788"/>
              <a:ext cx="122238" cy="152400"/>
            </a:xfrm>
            <a:custGeom>
              <a:avLst/>
              <a:gdLst>
                <a:gd name="T0" fmla="*/ 31 w 77"/>
                <a:gd name="T1" fmla="*/ 96 h 96"/>
                <a:gd name="T2" fmla="*/ 45 w 77"/>
                <a:gd name="T3" fmla="*/ 49 h 96"/>
                <a:gd name="T4" fmla="*/ 77 w 77"/>
                <a:gd name="T5" fmla="*/ 34 h 96"/>
                <a:gd name="T6" fmla="*/ 33 w 77"/>
                <a:gd name="T7" fmla="*/ 29 h 96"/>
                <a:gd name="T8" fmla="*/ 33 w 77"/>
                <a:gd name="T9" fmla="*/ 0 h 96"/>
                <a:gd name="T10" fmla="*/ 0 w 77"/>
                <a:gd name="T11" fmla="*/ 29 h 96"/>
                <a:gd name="T12" fmla="*/ 1 w 77"/>
                <a:gd name="T13" fmla="*/ 81 h 96"/>
                <a:gd name="T14" fmla="*/ 31 w 77"/>
                <a:gd name="T15" fmla="*/ 96 h 96"/>
                <a:gd name="T16" fmla="*/ 31 w 77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96">
                  <a:moveTo>
                    <a:pt x="31" y="96"/>
                  </a:moveTo>
                  <a:lnTo>
                    <a:pt x="45" y="49"/>
                  </a:lnTo>
                  <a:lnTo>
                    <a:pt x="77" y="34"/>
                  </a:lnTo>
                  <a:lnTo>
                    <a:pt x="33" y="29"/>
                  </a:lnTo>
                  <a:lnTo>
                    <a:pt x="33" y="0"/>
                  </a:lnTo>
                  <a:lnTo>
                    <a:pt x="0" y="29"/>
                  </a:lnTo>
                  <a:lnTo>
                    <a:pt x="1" y="81"/>
                  </a:lnTo>
                  <a:lnTo>
                    <a:pt x="31" y="96"/>
                  </a:lnTo>
                  <a:lnTo>
                    <a:pt x="31" y="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7"/>
            <p:cNvSpPr>
              <a:spLocks/>
            </p:cNvSpPr>
            <p:nvPr/>
          </p:nvSpPr>
          <p:spPr bwMode="auto">
            <a:xfrm>
              <a:off x="6575425" y="1809750"/>
              <a:ext cx="136525" cy="52388"/>
            </a:xfrm>
            <a:custGeom>
              <a:avLst/>
              <a:gdLst>
                <a:gd name="T0" fmla="*/ 0 w 86"/>
                <a:gd name="T1" fmla="*/ 0 h 33"/>
                <a:gd name="T2" fmla="*/ 86 w 86"/>
                <a:gd name="T3" fmla="*/ 18 h 33"/>
                <a:gd name="T4" fmla="*/ 54 w 86"/>
                <a:gd name="T5" fmla="*/ 33 h 33"/>
                <a:gd name="T6" fmla="*/ 24 w 86"/>
                <a:gd name="T7" fmla="*/ 33 h 33"/>
                <a:gd name="T8" fmla="*/ 0 w 86"/>
                <a:gd name="T9" fmla="*/ 0 h 33"/>
                <a:gd name="T10" fmla="*/ 0 w 86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33">
                  <a:moveTo>
                    <a:pt x="0" y="0"/>
                  </a:moveTo>
                  <a:lnTo>
                    <a:pt x="86" y="18"/>
                  </a:lnTo>
                  <a:lnTo>
                    <a:pt x="54" y="33"/>
                  </a:lnTo>
                  <a:lnTo>
                    <a:pt x="24" y="3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85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8"/>
            <p:cNvSpPr>
              <a:spLocks/>
            </p:cNvSpPr>
            <p:nvPr/>
          </p:nvSpPr>
          <p:spPr bwMode="auto">
            <a:xfrm>
              <a:off x="6626225" y="1755775"/>
              <a:ext cx="122238" cy="46038"/>
            </a:xfrm>
            <a:custGeom>
              <a:avLst/>
              <a:gdLst>
                <a:gd name="T0" fmla="*/ 0 w 77"/>
                <a:gd name="T1" fmla="*/ 12 h 29"/>
                <a:gd name="T2" fmla="*/ 77 w 77"/>
                <a:gd name="T3" fmla="*/ 0 h 29"/>
                <a:gd name="T4" fmla="*/ 62 w 77"/>
                <a:gd name="T5" fmla="*/ 29 h 29"/>
                <a:gd name="T6" fmla="*/ 22 w 77"/>
                <a:gd name="T7" fmla="*/ 29 h 29"/>
                <a:gd name="T8" fmla="*/ 0 w 77"/>
                <a:gd name="T9" fmla="*/ 12 h 29"/>
                <a:gd name="T10" fmla="*/ 0 w 77"/>
                <a:gd name="T11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29">
                  <a:moveTo>
                    <a:pt x="0" y="12"/>
                  </a:moveTo>
                  <a:lnTo>
                    <a:pt x="77" y="0"/>
                  </a:lnTo>
                  <a:lnTo>
                    <a:pt x="62" y="29"/>
                  </a:lnTo>
                  <a:lnTo>
                    <a:pt x="22" y="29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9"/>
            <p:cNvSpPr>
              <a:spLocks/>
            </p:cNvSpPr>
            <p:nvPr/>
          </p:nvSpPr>
          <p:spPr bwMode="auto">
            <a:xfrm>
              <a:off x="6432550" y="1158875"/>
              <a:ext cx="1301750" cy="674688"/>
            </a:xfrm>
            <a:custGeom>
              <a:avLst/>
              <a:gdLst>
                <a:gd name="T0" fmla="*/ 765 w 820"/>
                <a:gd name="T1" fmla="*/ 59 h 425"/>
                <a:gd name="T2" fmla="*/ 657 w 820"/>
                <a:gd name="T3" fmla="*/ 79 h 425"/>
                <a:gd name="T4" fmla="*/ 686 w 820"/>
                <a:gd name="T5" fmla="*/ 113 h 425"/>
                <a:gd name="T6" fmla="*/ 681 w 820"/>
                <a:gd name="T7" fmla="*/ 151 h 425"/>
                <a:gd name="T8" fmla="*/ 693 w 820"/>
                <a:gd name="T9" fmla="*/ 146 h 425"/>
                <a:gd name="T10" fmla="*/ 694 w 820"/>
                <a:gd name="T11" fmla="*/ 188 h 425"/>
                <a:gd name="T12" fmla="*/ 760 w 820"/>
                <a:gd name="T13" fmla="*/ 299 h 425"/>
                <a:gd name="T14" fmla="*/ 777 w 820"/>
                <a:gd name="T15" fmla="*/ 259 h 425"/>
                <a:gd name="T16" fmla="*/ 760 w 820"/>
                <a:gd name="T17" fmla="*/ 200 h 425"/>
                <a:gd name="T18" fmla="*/ 751 w 820"/>
                <a:gd name="T19" fmla="*/ 135 h 425"/>
                <a:gd name="T20" fmla="*/ 782 w 820"/>
                <a:gd name="T21" fmla="*/ 188 h 425"/>
                <a:gd name="T22" fmla="*/ 820 w 820"/>
                <a:gd name="T23" fmla="*/ 324 h 425"/>
                <a:gd name="T24" fmla="*/ 810 w 820"/>
                <a:gd name="T25" fmla="*/ 388 h 425"/>
                <a:gd name="T26" fmla="*/ 516 w 820"/>
                <a:gd name="T27" fmla="*/ 391 h 425"/>
                <a:gd name="T28" fmla="*/ 255 w 820"/>
                <a:gd name="T29" fmla="*/ 425 h 425"/>
                <a:gd name="T30" fmla="*/ 238 w 820"/>
                <a:gd name="T31" fmla="*/ 396 h 425"/>
                <a:gd name="T32" fmla="*/ 238 w 820"/>
                <a:gd name="T33" fmla="*/ 245 h 425"/>
                <a:gd name="T34" fmla="*/ 182 w 820"/>
                <a:gd name="T35" fmla="*/ 250 h 425"/>
                <a:gd name="T36" fmla="*/ 109 w 820"/>
                <a:gd name="T37" fmla="*/ 250 h 425"/>
                <a:gd name="T38" fmla="*/ 47 w 820"/>
                <a:gd name="T39" fmla="*/ 259 h 425"/>
                <a:gd name="T40" fmla="*/ 38 w 820"/>
                <a:gd name="T41" fmla="*/ 312 h 425"/>
                <a:gd name="T42" fmla="*/ 55 w 820"/>
                <a:gd name="T43" fmla="*/ 401 h 425"/>
                <a:gd name="T44" fmla="*/ 0 w 820"/>
                <a:gd name="T45" fmla="*/ 388 h 425"/>
                <a:gd name="T46" fmla="*/ 0 w 820"/>
                <a:gd name="T47" fmla="*/ 245 h 425"/>
                <a:gd name="T48" fmla="*/ 87 w 820"/>
                <a:gd name="T49" fmla="*/ 234 h 425"/>
                <a:gd name="T50" fmla="*/ 226 w 820"/>
                <a:gd name="T51" fmla="*/ 223 h 425"/>
                <a:gd name="T52" fmla="*/ 344 w 820"/>
                <a:gd name="T53" fmla="*/ 67 h 425"/>
                <a:gd name="T54" fmla="*/ 391 w 820"/>
                <a:gd name="T55" fmla="*/ 0 h 425"/>
                <a:gd name="T56" fmla="*/ 453 w 820"/>
                <a:gd name="T57" fmla="*/ 76 h 425"/>
                <a:gd name="T58" fmla="*/ 607 w 820"/>
                <a:gd name="T59" fmla="*/ 74 h 425"/>
                <a:gd name="T60" fmla="*/ 602 w 820"/>
                <a:gd name="T61" fmla="*/ 44 h 425"/>
                <a:gd name="T62" fmla="*/ 741 w 820"/>
                <a:gd name="T63" fmla="*/ 37 h 425"/>
                <a:gd name="T64" fmla="*/ 770 w 820"/>
                <a:gd name="T65" fmla="*/ 37 h 425"/>
                <a:gd name="T66" fmla="*/ 765 w 820"/>
                <a:gd name="T67" fmla="*/ 59 h 425"/>
                <a:gd name="T68" fmla="*/ 765 w 820"/>
                <a:gd name="T69" fmla="*/ 59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0" h="425">
                  <a:moveTo>
                    <a:pt x="765" y="59"/>
                  </a:moveTo>
                  <a:lnTo>
                    <a:pt x="657" y="79"/>
                  </a:lnTo>
                  <a:lnTo>
                    <a:pt x="686" y="113"/>
                  </a:lnTo>
                  <a:lnTo>
                    <a:pt x="681" y="151"/>
                  </a:lnTo>
                  <a:lnTo>
                    <a:pt x="693" y="146"/>
                  </a:lnTo>
                  <a:lnTo>
                    <a:pt x="694" y="188"/>
                  </a:lnTo>
                  <a:lnTo>
                    <a:pt x="760" y="299"/>
                  </a:lnTo>
                  <a:lnTo>
                    <a:pt x="777" y="259"/>
                  </a:lnTo>
                  <a:lnTo>
                    <a:pt x="760" y="200"/>
                  </a:lnTo>
                  <a:lnTo>
                    <a:pt x="751" y="135"/>
                  </a:lnTo>
                  <a:lnTo>
                    <a:pt x="782" y="188"/>
                  </a:lnTo>
                  <a:lnTo>
                    <a:pt x="820" y="324"/>
                  </a:lnTo>
                  <a:lnTo>
                    <a:pt x="810" y="388"/>
                  </a:lnTo>
                  <a:lnTo>
                    <a:pt x="516" y="391"/>
                  </a:lnTo>
                  <a:lnTo>
                    <a:pt x="255" y="425"/>
                  </a:lnTo>
                  <a:lnTo>
                    <a:pt x="238" y="396"/>
                  </a:lnTo>
                  <a:lnTo>
                    <a:pt x="238" y="245"/>
                  </a:lnTo>
                  <a:lnTo>
                    <a:pt x="182" y="250"/>
                  </a:lnTo>
                  <a:lnTo>
                    <a:pt x="109" y="250"/>
                  </a:lnTo>
                  <a:lnTo>
                    <a:pt x="47" y="259"/>
                  </a:lnTo>
                  <a:lnTo>
                    <a:pt x="38" y="312"/>
                  </a:lnTo>
                  <a:lnTo>
                    <a:pt x="55" y="401"/>
                  </a:lnTo>
                  <a:lnTo>
                    <a:pt x="0" y="388"/>
                  </a:lnTo>
                  <a:lnTo>
                    <a:pt x="0" y="245"/>
                  </a:lnTo>
                  <a:lnTo>
                    <a:pt x="87" y="234"/>
                  </a:lnTo>
                  <a:lnTo>
                    <a:pt x="226" y="223"/>
                  </a:lnTo>
                  <a:lnTo>
                    <a:pt x="344" y="67"/>
                  </a:lnTo>
                  <a:lnTo>
                    <a:pt x="391" y="0"/>
                  </a:lnTo>
                  <a:lnTo>
                    <a:pt x="453" y="76"/>
                  </a:lnTo>
                  <a:lnTo>
                    <a:pt x="607" y="74"/>
                  </a:lnTo>
                  <a:lnTo>
                    <a:pt x="602" y="44"/>
                  </a:lnTo>
                  <a:lnTo>
                    <a:pt x="741" y="37"/>
                  </a:lnTo>
                  <a:lnTo>
                    <a:pt x="770" y="37"/>
                  </a:lnTo>
                  <a:lnTo>
                    <a:pt x="765" y="59"/>
                  </a:lnTo>
                  <a:lnTo>
                    <a:pt x="765" y="59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0"/>
            <p:cNvSpPr>
              <a:spLocks/>
            </p:cNvSpPr>
            <p:nvPr/>
          </p:nvSpPr>
          <p:spPr bwMode="auto">
            <a:xfrm>
              <a:off x="7439025" y="1330325"/>
              <a:ext cx="42863" cy="87313"/>
            </a:xfrm>
            <a:custGeom>
              <a:avLst/>
              <a:gdLst>
                <a:gd name="T0" fmla="*/ 27 w 27"/>
                <a:gd name="T1" fmla="*/ 11 h 55"/>
                <a:gd name="T2" fmla="*/ 8 w 27"/>
                <a:gd name="T3" fmla="*/ 55 h 55"/>
                <a:gd name="T4" fmla="*/ 0 w 27"/>
                <a:gd name="T5" fmla="*/ 0 h 55"/>
                <a:gd name="T6" fmla="*/ 27 w 27"/>
                <a:gd name="T7" fmla="*/ 11 h 55"/>
                <a:gd name="T8" fmla="*/ 27 w 27"/>
                <a:gd name="T9" fmla="*/ 1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5">
                  <a:moveTo>
                    <a:pt x="27" y="11"/>
                  </a:moveTo>
                  <a:lnTo>
                    <a:pt x="8" y="55"/>
                  </a:lnTo>
                  <a:lnTo>
                    <a:pt x="0" y="0"/>
                  </a:lnTo>
                  <a:lnTo>
                    <a:pt x="27" y="11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A69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1"/>
            <p:cNvSpPr>
              <a:spLocks/>
            </p:cNvSpPr>
            <p:nvPr/>
          </p:nvSpPr>
          <p:spPr bwMode="auto">
            <a:xfrm>
              <a:off x="7883525" y="1504950"/>
              <a:ext cx="247650" cy="285750"/>
            </a:xfrm>
            <a:custGeom>
              <a:avLst/>
              <a:gdLst>
                <a:gd name="T0" fmla="*/ 91 w 156"/>
                <a:gd name="T1" fmla="*/ 59 h 180"/>
                <a:gd name="T2" fmla="*/ 138 w 156"/>
                <a:gd name="T3" fmla="*/ 71 h 180"/>
                <a:gd name="T4" fmla="*/ 156 w 156"/>
                <a:gd name="T5" fmla="*/ 146 h 180"/>
                <a:gd name="T6" fmla="*/ 133 w 156"/>
                <a:gd name="T7" fmla="*/ 180 h 180"/>
                <a:gd name="T8" fmla="*/ 62 w 156"/>
                <a:gd name="T9" fmla="*/ 175 h 180"/>
                <a:gd name="T10" fmla="*/ 40 w 156"/>
                <a:gd name="T11" fmla="*/ 106 h 180"/>
                <a:gd name="T12" fmla="*/ 0 w 156"/>
                <a:gd name="T13" fmla="*/ 71 h 180"/>
                <a:gd name="T14" fmla="*/ 40 w 156"/>
                <a:gd name="T15" fmla="*/ 0 h 180"/>
                <a:gd name="T16" fmla="*/ 91 w 156"/>
                <a:gd name="T17" fmla="*/ 59 h 180"/>
                <a:gd name="T18" fmla="*/ 91 w 156"/>
                <a:gd name="T19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80">
                  <a:moveTo>
                    <a:pt x="91" y="59"/>
                  </a:moveTo>
                  <a:lnTo>
                    <a:pt x="138" y="71"/>
                  </a:lnTo>
                  <a:lnTo>
                    <a:pt x="156" y="146"/>
                  </a:lnTo>
                  <a:lnTo>
                    <a:pt x="133" y="180"/>
                  </a:lnTo>
                  <a:lnTo>
                    <a:pt x="62" y="175"/>
                  </a:lnTo>
                  <a:lnTo>
                    <a:pt x="40" y="106"/>
                  </a:lnTo>
                  <a:lnTo>
                    <a:pt x="0" y="71"/>
                  </a:lnTo>
                  <a:lnTo>
                    <a:pt x="40" y="0"/>
                  </a:lnTo>
                  <a:lnTo>
                    <a:pt x="91" y="59"/>
                  </a:lnTo>
                  <a:lnTo>
                    <a:pt x="91" y="59"/>
                  </a:lnTo>
                  <a:close/>
                </a:path>
              </a:pathLst>
            </a:custGeom>
            <a:solidFill>
              <a:srgbClr val="C4C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2"/>
            <p:cNvSpPr>
              <a:spLocks/>
            </p:cNvSpPr>
            <p:nvPr/>
          </p:nvSpPr>
          <p:spPr bwMode="auto">
            <a:xfrm>
              <a:off x="8020050" y="1481138"/>
              <a:ext cx="188913" cy="180975"/>
            </a:xfrm>
            <a:custGeom>
              <a:avLst/>
              <a:gdLst>
                <a:gd name="T0" fmla="*/ 115 w 119"/>
                <a:gd name="T1" fmla="*/ 7 h 114"/>
                <a:gd name="T2" fmla="*/ 5 w 119"/>
                <a:gd name="T3" fmla="*/ 0 h 114"/>
                <a:gd name="T4" fmla="*/ 0 w 119"/>
                <a:gd name="T5" fmla="*/ 114 h 114"/>
                <a:gd name="T6" fmla="*/ 119 w 119"/>
                <a:gd name="T7" fmla="*/ 113 h 114"/>
                <a:gd name="T8" fmla="*/ 115 w 119"/>
                <a:gd name="T9" fmla="*/ 7 h 114"/>
                <a:gd name="T10" fmla="*/ 115 w 119"/>
                <a:gd name="T11" fmla="*/ 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14">
                  <a:moveTo>
                    <a:pt x="115" y="7"/>
                  </a:moveTo>
                  <a:lnTo>
                    <a:pt x="5" y="0"/>
                  </a:lnTo>
                  <a:lnTo>
                    <a:pt x="0" y="114"/>
                  </a:lnTo>
                  <a:lnTo>
                    <a:pt x="119" y="113"/>
                  </a:lnTo>
                  <a:lnTo>
                    <a:pt x="115" y="7"/>
                  </a:lnTo>
                  <a:lnTo>
                    <a:pt x="115" y="7"/>
                  </a:lnTo>
                  <a:close/>
                </a:path>
              </a:pathLst>
            </a:custGeom>
            <a:solidFill>
              <a:srgbClr val="544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5"/>
            <p:cNvSpPr>
              <a:spLocks/>
            </p:cNvSpPr>
            <p:nvPr/>
          </p:nvSpPr>
          <p:spPr bwMode="auto">
            <a:xfrm>
              <a:off x="7902575" y="1857375"/>
              <a:ext cx="74613" cy="117475"/>
            </a:xfrm>
            <a:custGeom>
              <a:avLst/>
              <a:gdLst>
                <a:gd name="T0" fmla="*/ 27 w 47"/>
                <a:gd name="T1" fmla="*/ 0 h 74"/>
                <a:gd name="T2" fmla="*/ 0 w 47"/>
                <a:gd name="T3" fmla="*/ 0 h 74"/>
                <a:gd name="T4" fmla="*/ 23 w 47"/>
                <a:gd name="T5" fmla="*/ 27 h 74"/>
                <a:gd name="T6" fmla="*/ 17 w 47"/>
                <a:gd name="T7" fmla="*/ 74 h 74"/>
                <a:gd name="T8" fmla="*/ 47 w 47"/>
                <a:gd name="T9" fmla="*/ 62 h 74"/>
                <a:gd name="T10" fmla="*/ 27 w 47"/>
                <a:gd name="T11" fmla="*/ 0 h 74"/>
                <a:gd name="T12" fmla="*/ 27 w 47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74">
                  <a:moveTo>
                    <a:pt x="27" y="0"/>
                  </a:moveTo>
                  <a:lnTo>
                    <a:pt x="0" y="0"/>
                  </a:lnTo>
                  <a:lnTo>
                    <a:pt x="23" y="27"/>
                  </a:lnTo>
                  <a:lnTo>
                    <a:pt x="17" y="74"/>
                  </a:lnTo>
                  <a:lnTo>
                    <a:pt x="47" y="62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7"/>
            <p:cNvSpPr>
              <a:spLocks/>
            </p:cNvSpPr>
            <p:nvPr/>
          </p:nvSpPr>
          <p:spPr bwMode="auto">
            <a:xfrm>
              <a:off x="8299450" y="1363663"/>
              <a:ext cx="522288" cy="280988"/>
            </a:xfrm>
            <a:custGeom>
              <a:avLst/>
              <a:gdLst>
                <a:gd name="T0" fmla="*/ 15 w 329"/>
                <a:gd name="T1" fmla="*/ 78 h 177"/>
                <a:gd name="T2" fmla="*/ 156 w 329"/>
                <a:gd name="T3" fmla="*/ 0 h 177"/>
                <a:gd name="T4" fmla="*/ 329 w 329"/>
                <a:gd name="T5" fmla="*/ 71 h 177"/>
                <a:gd name="T6" fmla="*/ 257 w 329"/>
                <a:gd name="T7" fmla="*/ 175 h 177"/>
                <a:gd name="T8" fmla="*/ 0 w 329"/>
                <a:gd name="T9" fmla="*/ 177 h 177"/>
                <a:gd name="T10" fmla="*/ 15 w 329"/>
                <a:gd name="T11" fmla="*/ 78 h 177"/>
                <a:gd name="T12" fmla="*/ 15 w 329"/>
                <a:gd name="T13" fmla="*/ 7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" h="177">
                  <a:moveTo>
                    <a:pt x="15" y="78"/>
                  </a:moveTo>
                  <a:lnTo>
                    <a:pt x="156" y="0"/>
                  </a:lnTo>
                  <a:lnTo>
                    <a:pt x="329" y="71"/>
                  </a:lnTo>
                  <a:lnTo>
                    <a:pt x="257" y="175"/>
                  </a:lnTo>
                  <a:lnTo>
                    <a:pt x="0" y="177"/>
                  </a:lnTo>
                  <a:lnTo>
                    <a:pt x="15" y="78"/>
                  </a:lnTo>
                  <a:lnTo>
                    <a:pt x="15" y="7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8"/>
            <p:cNvSpPr>
              <a:spLocks/>
            </p:cNvSpPr>
            <p:nvPr/>
          </p:nvSpPr>
          <p:spPr bwMode="auto">
            <a:xfrm>
              <a:off x="8318500" y="1492250"/>
              <a:ext cx="255588" cy="144463"/>
            </a:xfrm>
            <a:custGeom>
              <a:avLst/>
              <a:gdLst>
                <a:gd name="T0" fmla="*/ 21 w 161"/>
                <a:gd name="T1" fmla="*/ 20 h 91"/>
                <a:gd name="T2" fmla="*/ 139 w 161"/>
                <a:gd name="T3" fmla="*/ 0 h 91"/>
                <a:gd name="T4" fmla="*/ 161 w 161"/>
                <a:gd name="T5" fmla="*/ 47 h 91"/>
                <a:gd name="T6" fmla="*/ 89 w 161"/>
                <a:gd name="T7" fmla="*/ 91 h 91"/>
                <a:gd name="T8" fmla="*/ 0 w 161"/>
                <a:gd name="T9" fmla="*/ 76 h 91"/>
                <a:gd name="T10" fmla="*/ 0 w 161"/>
                <a:gd name="T11" fmla="*/ 17 h 91"/>
                <a:gd name="T12" fmla="*/ 21 w 161"/>
                <a:gd name="T13" fmla="*/ 20 h 91"/>
                <a:gd name="T14" fmla="*/ 21 w 161"/>
                <a:gd name="T15" fmla="*/ 2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91">
                  <a:moveTo>
                    <a:pt x="21" y="20"/>
                  </a:moveTo>
                  <a:lnTo>
                    <a:pt x="139" y="0"/>
                  </a:lnTo>
                  <a:lnTo>
                    <a:pt x="161" y="47"/>
                  </a:lnTo>
                  <a:lnTo>
                    <a:pt x="89" y="91"/>
                  </a:lnTo>
                  <a:lnTo>
                    <a:pt x="0" y="76"/>
                  </a:lnTo>
                  <a:lnTo>
                    <a:pt x="0" y="17"/>
                  </a:lnTo>
                  <a:lnTo>
                    <a:pt x="21" y="20"/>
                  </a:lnTo>
                  <a:lnTo>
                    <a:pt x="21" y="20"/>
                  </a:lnTo>
                  <a:close/>
                </a:path>
              </a:pathLst>
            </a:custGeom>
            <a:solidFill>
              <a:srgbClr val="948C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0"/>
            <p:cNvSpPr>
              <a:spLocks/>
            </p:cNvSpPr>
            <p:nvPr/>
          </p:nvSpPr>
          <p:spPr bwMode="auto">
            <a:xfrm>
              <a:off x="7851775" y="1838325"/>
              <a:ext cx="665163" cy="215900"/>
            </a:xfrm>
            <a:custGeom>
              <a:avLst/>
              <a:gdLst>
                <a:gd name="T0" fmla="*/ 367 w 419"/>
                <a:gd name="T1" fmla="*/ 4 h 136"/>
                <a:gd name="T2" fmla="*/ 235 w 419"/>
                <a:gd name="T3" fmla="*/ 25 h 136"/>
                <a:gd name="T4" fmla="*/ 208 w 419"/>
                <a:gd name="T5" fmla="*/ 74 h 136"/>
                <a:gd name="T6" fmla="*/ 109 w 419"/>
                <a:gd name="T7" fmla="*/ 74 h 136"/>
                <a:gd name="T8" fmla="*/ 0 w 419"/>
                <a:gd name="T9" fmla="*/ 119 h 136"/>
                <a:gd name="T10" fmla="*/ 60 w 419"/>
                <a:gd name="T11" fmla="*/ 136 h 136"/>
                <a:gd name="T12" fmla="*/ 198 w 419"/>
                <a:gd name="T13" fmla="*/ 101 h 136"/>
                <a:gd name="T14" fmla="*/ 319 w 419"/>
                <a:gd name="T15" fmla="*/ 64 h 136"/>
                <a:gd name="T16" fmla="*/ 419 w 419"/>
                <a:gd name="T17" fmla="*/ 0 h 136"/>
                <a:gd name="T18" fmla="*/ 367 w 419"/>
                <a:gd name="T19" fmla="*/ 4 h 136"/>
                <a:gd name="T20" fmla="*/ 367 w 419"/>
                <a:gd name="T21" fmla="*/ 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9" h="136">
                  <a:moveTo>
                    <a:pt x="367" y="4"/>
                  </a:moveTo>
                  <a:lnTo>
                    <a:pt x="235" y="25"/>
                  </a:lnTo>
                  <a:lnTo>
                    <a:pt x="208" y="74"/>
                  </a:lnTo>
                  <a:lnTo>
                    <a:pt x="109" y="74"/>
                  </a:lnTo>
                  <a:lnTo>
                    <a:pt x="0" y="119"/>
                  </a:lnTo>
                  <a:lnTo>
                    <a:pt x="60" y="136"/>
                  </a:lnTo>
                  <a:lnTo>
                    <a:pt x="198" y="101"/>
                  </a:lnTo>
                  <a:lnTo>
                    <a:pt x="319" y="64"/>
                  </a:lnTo>
                  <a:lnTo>
                    <a:pt x="419" y="0"/>
                  </a:lnTo>
                  <a:lnTo>
                    <a:pt x="367" y="4"/>
                  </a:lnTo>
                  <a:lnTo>
                    <a:pt x="367" y="4"/>
                  </a:lnTo>
                  <a:close/>
                </a:path>
              </a:pathLst>
            </a:custGeom>
            <a:solidFill>
              <a:srgbClr val="D1D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1"/>
            <p:cNvSpPr>
              <a:spLocks/>
            </p:cNvSpPr>
            <p:nvPr/>
          </p:nvSpPr>
          <p:spPr bwMode="auto">
            <a:xfrm>
              <a:off x="8328025" y="1511300"/>
              <a:ext cx="163513" cy="93663"/>
            </a:xfrm>
            <a:custGeom>
              <a:avLst/>
              <a:gdLst>
                <a:gd name="T0" fmla="*/ 0 w 103"/>
                <a:gd name="T1" fmla="*/ 8 h 59"/>
                <a:gd name="T2" fmla="*/ 103 w 103"/>
                <a:gd name="T3" fmla="*/ 0 h 59"/>
                <a:gd name="T4" fmla="*/ 62 w 103"/>
                <a:gd name="T5" fmla="*/ 35 h 59"/>
                <a:gd name="T6" fmla="*/ 86 w 103"/>
                <a:gd name="T7" fmla="*/ 59 h 59"/>
                <a:gd name="T8" fmla="*/ 5 w 103"/>
                <a:gd name="T9" fmla="*/ 52 h 59"/>
                <a:gd name="T10" fmla="*/ 0 w 103"/>
                <a:gd name="T11" fmla="*/ 8 h 59"/>
                <a:gd name="T12" fmla="*/ 0 w 103"/>
                <a:gd name="T13" fmla="*/ 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59">
                  <a:moveTo>
                    <a:pt x="0" y="8"/>
                  </a:moveTo>
                  <a:lnTo>
                    <a:pt x="103" y="0"/>
                  </a:lnTo>
                  <a:lnTo>
                    <a:pt x="62" y="35"/>
                  </a:lnTo>
                  <a:lnTo>
                    <a:pt x="86" y="59"/>
                  </a:lnTo>
                  <a:lnTo>
                    <a:pt x="5" y="5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7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2"/>
            <p:cNvSpPr>
              <a:spLocks/>
            </p:cNvSpPr>
            <p:nvPr/>
          </p:nvSpPr>
          <p:spPr bwMode="auto">
            <a:xfrm>
              <a:off x="8366125" y="1574800"/>
              <a:ext cx="519113" cy="215900"/>
            </a:xfrm>
            <a:custGeom>
              <a:avLst/>
              <a:gdLst>
                <a:gd name="T0" fmla="*/ 136 w 327"/>
                <a:gd name="T1" fmla="*/ 94 h 136"/>
                <a:gd name="T2" fmla="*/ 248 w 327"/>
                <a:gd name="T3" fmla="*/ 92 h 136"/>
                <a:gd name="T4" fmla="*/ 327 w 327"/>
                <a:gd name="T5" fmla="*/ 91 h 136"/>
                <a:gd name="T6" fmla="*/ 310 w 327"/>
                <a:gd name="T7" fmla="*/ 12 h 136"/>
                <a:gd name="T8" fmla="*/ 206 w 327"/>
                <a:gd name="T9" fmla="*/ 24 h 136"/>
                <a:gd name="T10" fmla="*/ 114 w 327"/>
                <a:gd name="T11" fmla="*/ 0 h 136"/>
                <a:gd name="T12" fmla="*/ 38 w 327"/>
                <a:gd name="T13" fmla="*/ 19 h 136"/>
                <a:gd name="T14" fmla="*/ 0 w 327"/>
                <a:gd name="T15" fmla="*/ 114 h 136"/>
                <a:gd name="T16" fmla="*/ 52 w 327"/>
                <a:gd name="T17" fmla="*/ 136 h 136"/>
                <a:gd name="T18" fmla="*/ 136 w 327"/>
                <a:gd name="T19" fmla="*/ 94 h 136"/>
                <a:gd name="T20" fmla="*/ 136 w 327"/>
                <a:gd name="T21" fmla="*/ 9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7" h="136">
                  <a:moveTo>
                    <a:pt x="136" y="94"/>
                  </a:moveTo>
                  <a:lnTo>
                    <a:pt x="248" y="92"/>
                  </a:lnTo>
                  <a:lnTo>
                    <a:pt x="327" y="91"/>
                  </a:lnTo>
                  <a:lnTo>
                    <a:pt x="310" y="12"/>
                  </a:lnTo>
                  <a:lnTo>
                    <a:pt x="206" y="24"/>
                  </a:lnTo>
                  <a:lnTo>
                    <a:pt x="114" y="0"/>
                  </a:lnTo>
                  <a:lnTo>
                    <a:pt x="38" y="19"/>
                  </a:lnTo>
                  <a:lnTo>
                    <a:pt x="0" y="114"/>
                  </a:lnTo>
                  <a:lnTo>
                    <a:pt x="52" y="136"/>
                  </a:lnTo>
                  <a:lnTo>
                    <a:pt x="136" y="94"/>
                  </a:lnTo>
                  <a:lnTo>
                    <a:pt x="136" y="94"/>
                  </a:lnTo>
                  <a:close/>
                </a:path>
              </a:pathLst>
            </a:custGeom>
            <a:solidFill>
              <a:srgbClr val="826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3"/>
            <p:cNvSpPr>
              <a:spLocks/>
            </p:cNvSpPr>
            <p:nvPr/>
          </p:nvSpPr>
          <p:spPr bwMode="auto">
            <a:xfrm>
              <a:off x="7175500" y="1703388"/>
              <a:ext cx="98425" cy="106363"/>
            </a:xfrm>
            <a:custGeom>
              <a:avLst/>
              <a:gdLst>
                <a:gd name="T0" fmla="*/ 0 w 62"/>
                <a:gd name="T1" fmla="*/ 45 h 67"/>
                <a:gd name="T2" fmla="*/ 5 w 62"/>
                <a:gd name="T3" fmla="*/ 11 h 67"/>
                <a:gd name="T4" fmla="*/ 62 w 62"/>
                <a:gd name="T5" fmla="*/ 0 h 67"/>
                <a:gd name="T6" fmla="*/ 40 w 62"/>
                <a:gd name="T7" fmla="*/ 28 h 67"/>
                <a:gd name="T8" fmla="*/ 55 w 62"/>
                <a:gd name="T9" fmla="*/ 42 h 67"/>
                <a:gd name="T10" fmla="*/ 23 w 62"/>
                <a:gd name="T11" fmla="*/ 67 h 67"/>
                <a:gd name="T12" fmla="*/ 23 w 62"/>
                <a:gd name="T13" fmla="*/ 33 h 67"/>
                <a:gd name="T14" fmla="*/ 0 w 62"/>
                <a:gd name="T15" fmla="*/ 45 h 67"/>
                <a:gd name="T16" fmla="*/ 0 w 62"/>
                <a:gd name="T17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7">
                  <a:moveTo>
                    <a:pt x="0" y="45"/>
                  </a:moveTo>
                  <a:lnTo>
                    <a:pt x="5" y="11"/>
                  </a:lnTo>
                  <a:lnTo>
                    <a:pt x="62" y="0"/>
                  </a:lnTo>
                  <a:lnTo>
                    <a:pt x="40" y="28"/>
                  </a:lnTo>
                  <a:lnTo>
                    <a:pt x="55" y="42"/>
                  </a:lnTo>
                  <a:lnTo>
                    <a:pt x="23" y="67"/>
                  </a:lnTo>
                  <a:lnTo>
                    <a:pt x="23" y="33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237"/>
            <p:cNvSpPr>
              <a:spLocks/>
            </p:cNvSpPr>
            <p:nvPr/>
          </p:nvSpPr>
          <p:spPr bwMode="auto">
            <a:xfrm>
              <a:off x="7489825" y="1927225"/>
              <a:ext cx="106363" cy="71438"/>
            </a:xfrm>
            <a:custGeom>
              <a:avLst/>
              <a:gdLst>
                <a:gd name="T0" fmla="*/ 67 w 67"/>
                <a:gd name="T1" fmla="*/ 15 h 45"/>
                <a:gd name="T2" fmla="*/ 15 w 67"/>
                <a:gd name="T3" fmla="*/ 0 h 45"/>
                <a:gd name="T4" fmla="*/ 0 w 67"/>
                <a:gd name="T5" fmla="*/ 40 h 45"/>
                <a:gd name="T6" fmla="*/ 32 w 67"/>
                <a:gd name="T7" fmla="*/ 33 h 45"/>
                <a:gd name="T8" fmla="*/ 58 w 67"/>
                <a:gd name="T9" fmla="*/ 45 h 45"/>
                <a:gd name="T10" fmla="*/ 67 w 67"/>
                <a:gd name="T11" fmla="*/ 15 h 45"/>
                <a:gd name="T12" fmla="*/ 67 w 67"/>
                <a:gd name="T13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5">
                  <a:moveTo>
                    <a:pt x="67" y="15"/>
                  </a:moveTo>
                  <a:lnTo>
                    <a:pt x="15" y="0"/>
                  </a:lnTo>
                  <a:lnTo>
                    <a:pt x="0" y="40"/>
                  </a:lnTo>
                  <a:lnTo>
                    <a:pt x="32" y="33"/>
                  </a:lnTo>
                  <a:lnTo>
                    <a:pt x="58" y="45"/>
                  </a:lnTo>
                  <a:lnTo>
                    <a:pt x="67" y="15"/>
                  </a:lnTo>
                  <a:lnTo>
                    <a:pt x="67" y="15"/>
                  </a:lnTo>
                  <a:close/>
                </a:path>
              </a:pathLst>
            </a:custGeom>
            <a:solidFill>
              <a:srgbClr val="697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238"/>
            <p:cNvSpPr>
              <a:spLocks/>
            </p:cNvSpPr>
            <p:nvPr/>
          </p:nvSpPr>
          <p:spPr bwMode="auto">
            <a:xfrm>
              <a:off x="8277225" y="1876425"/>
              <a:ext cx="88900" cy="50800"/>
            </a:xfrm>
            <a:custGeom>
              <a:avLst/>
              <a:gdLst>
                <a:gd name="T0" fmla="*/ 56 w 56"/>
                <a:gd name="T1" fmla="*/ 8 h 32"/>
                <a:gd name="T2" fmla="*/ 29 w 56"/>
                <a:gd name="T3" fmla="*/ 0 h 32"/>
                <a:gd name="T4" fmla="*/ 0 w 56"/>
                <a:gd name="T5" fmla="*/ 15 h 32"/>
                <a:gd name="T6" fmla="*/ 26 w 56"/>
                <a:gd name="T7" fmla="*/ 32 h 32"/>
                <a:gd name="T8" fmla="*/ 56 w 56"/>
                <a:gd name="T9" fmla="*/ 8 h 32"/>
                <a:gd name="T10" fmla="*/ 56 w 56"/>
                <a:gd name="T11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32">
                  <a:moveTo>
                    <a:pt x="56" y="8"/>
                  </a:moveTo>
                  <a:lnTo>
                    <a:pt x="29" y="0"/>
                  </a:lnTo>
                  <a:lnTo>
                    <a:pt x="0" y="15"/>
                  </a:lnTo>
                  <a:lnTo>
                    <a:pt x="26" y="32"/>
                  </a:lnTo>
                  <a:lnTo>
                    <a:pt x="56" y="8"/>
                  </a:lnTo>
                  <a:lnTo>
                    <a:pt x="56" y="8"/>
                  </a:lnTo>
                  <a:close/>
                </a:path>
              </a:pathLst>
            </a:custGeom>
            <a:solidFill>
              <a:srgbClr val="F7A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239"/>
            <p:cNvSpPr>
              <a:spLocks/>
            </p:cNvSpPr>
            <p:nvPr/>
          </p:nvSpPr>
          <p:spPr bwMode="auto">
            <a:xfrm>
              <a:off x="8261350" y="1960563"/>
              <a:ext cx="93663" cy="31750"/>
            </a:xfrm>
            <a:custGeom>
              <a:avLst/>
              <a:gdLst>
                <a:gd name="T0" fmla="*/ 59 w 59"/>
                <a:gd name="T1" fmla="*/ 9 h 20"/>
                <a:gd name="T2" fmla="*/ 0 w 59"/>
                <a:gd name="T3" fmla="*/ 0 h 20"/>
                <a:gd name="T4" fmla="*/ 22 w 59"/>
                <a:gd name="T5" fmla="*/ 20 h 20"/>
                <a:gd name="T6" fmla="*/ 59 w 59"/>
                <a:gd name="T7" fmla="*/ 9 h 20"/>
                <a:gd name="T8" fmla="*/ 59 w 59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0">
                  <a:moveTo>
                    <a:pt x="59" y="9"/>
                  </a:moveTo>
                  <a:lnTo>
                    <a:pt x="0" y="0"/>
                  </a:lnTo>
                  <a:lnTo>
                    <a:pt x="22" y="20"/>
                  </a:lnTo>
                  <a:lnTo>
                    <a:pt x="59" y="9"/>
                  </a:lnTo>
                  <a:lnTo>
                    <a:pt x="59" y="9"/>
                  </a:lnTo>
                  <a:close/>
                </a:path>
              </a:pathLst>
            </a:custGeom>
            <a:solidFill>
              <a:srgbClr val="C2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240"/>
            <p:cNvSpPr>
              <a:spLocks/>
            </p:cNvSpPr>
            <p:nvPr/>
          </p:nvSpPr>
          <p:spPr bwMode="auto">
            <a:xfrm>
              <a:off x="7694613" y="1885950"/>
              <a:ext cx="128588" cy="355600"/>
            </a:xfrm>
            <a:custGeom>
              <a:avLst/>
              <a:gdLst>
                <a:gd name="T0" fmla="*/ 32 w 81"/>
                <a:gd name="T1" fmla="*/ 24 h 224"/>
                <a:gd name="T2" fmla="*/ 49 w 81"/>
                <a:gd name="T3" fmla="*/ 37 h 224"/>
                <a:gd name="T4" fmla="*/ 30 w 81"/>
                <a:gd name="T5" fmla="*/ 76 h 224"/>
                <a:gd name="T6" fmla="*/ 15 w 81"/>
                <a:gd name="T7" fmla="*/ 96 h 224"/>
                <a:gd name="T8" fmla="*/ 10 w 81"/>
                <a:gd name="T9" fmla="*/ 126 h 224"/>
                <a:gd name="T10" fmla="*/ 30 w 81"/>
                <a:gd name="T11" fmla="*/ 138 h 224"/>
                <a:gd name="T12" fmla="*/ 0 w 81"/>
                <a:gd name="T13" fmla="*/ 160 h 224"/>
                <a:gd name="T14" fmla="*/ 3 w 81"/>
                <a:gd name="T15" fmla="*/ 224 h 224"/>
                <a:gd name="T16" fmla="*/ 30 w 81"/>
                <a:gd name="T17" fmla="*/ 222 h 224"/>
                <a:gd name="T18" fmla="*/ 30 w 81"/>
                <a:gd name="T19" fmla="*/ 182 h 224"/>
                <a:gd name="T20" fmla="*/ 81 w 81"/>
                <a:gd name="T21" fmla="*/ 165 h 224"/>
                <a:gd name="T22" fmla="*/ 70 w 81"/>
                <a:gd name="T23" fmla="*/ 123 h 224"/>
                <a:gd name="T24" fmla="*/ 60 w 81"/>
                <a:gd name="T25" fmla="*/ 104 h 224"/>
                <a:gd name="T26" fmla="*/ 69 w 81"/>
                <a:gd name="T27" fmla="*/ 47 h 224"/>
                <a:gd name="T28" fmla="*/ 77 w 81"/>
                <a:gd name="T29" fmla="*/ 0 h 224"/>
                <a:gd name="T30" fmla="*/ 54 w 81"/>
                <a:gd name="T31" fmla="*/ 14 h 224"/>
                <a:gd name="T32" fmla="*/ 37 w 81"/>
                <a:gd name="T33" fmla="*/ 0 h 224"/>
                <a:gd name="T34" fmla="*/ 32 w 81"/>
                <a:gd name="T35" fmla="*/ 24 h 224"/>
                <a:gd name="T36" fmla="*/ 32 w 81"/>
                <a:gd name="T37" fmla="*/ 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1" h="224">
                  <a:moveTo>
                    <a:pt x="32" y="24"/>
                  </a:moveTo>
                  <a:lnTo>
                    <a:pt x="49" y="37"/>
                  </a:lnTo>
                  <a:lnTo>
                    <a:pt x="30" y="76"/>
                  </a:lnTo>
                  <a:lnTo>
                    <a:pt x="15" y="96"/>
                  </a:lnTo>
                  <a:lnTo>
                    <a:pt x="10" y="126"/>
                  </a:lnTo>
                  <a:lnTo>
                    <a:pt x="30" y="138"/>
                  </a:lnTo>
                  <a:lnTo>
                    <a:pt x="0" y="160"/>
                  </a:lnTo>
                  <a:lnTo>
                    <a:pt x="3" y="224"/>
                  </a:lnTo>
                  <a:lnTo>
                    <a:pt x="30" y="222"/>
                  </a:lnTo>
                  <a:lnTo>
                    <a:pt x="30" y="182"/>
                  </a:lnTo>
                  <a:lnTo>
                    <a:pt x="81" y="165"/>
                  </a:lnTo>
                  <a:lnTo>
                    <a:pt x="70" y="123"/>
                  </a:lnTo>
                  <a:lnTo>
                    <a:pt x="60" y="104"/>
                  </a:lnTo>
                  <a:lnTo>
                    <a:pt x="69" y="47"/>
                  </a:lnTo>
                  <a:lnTo>
                    <a:pt x="77" y="0"/>
                  </a:lnTo>
                  <a:lnTo>
                    <a:pt x="54" y="14"/>
                  </a:lnTo>
                  <a:lnTo>
                    <a:pt x="37" y="0"/>
                  </a:lnTo>
                  <a:lnTo>
                    <a:pt x="32" y="24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241"/>
            <p:cNvSpPr>
              <a:spLocks/>
            </p:cNvSpPr>
            <p:nvPr/>
          </p:nvSpPr>
          <p:spPr bwMode="auto">
            <a:xfrm>
              <a:off x="7572375" y="1787525"/>
              <a:ext cx="165100" cy="396875"/>
            </a:xfrm>
            <a:custGeom>
              <a:avLst/>
              <a:gdLst>
                <a:gd name="T0" fmla="*/ 42 w 104"/>
                <a:gd name="T1" fmla="*/ 250 h 250"/>
                <a:gd name="T2" fmla="*/ 15 w 104"/>
                <a:gd name="T3" fmla="*/ 234 h 250"/>
                <a:gd name="T4" fmla="*/ 0 w 104"/>
                <a:gd name="T5" fmla="*/ 198 h 250"/>
                <a:gd name="T6" fmla="*/ 23 w 104"/>
                <a:gd name="T7" fmla="*/ 193 h 250"/>
                <a:gd name="T8" fmla="*/ 47 w 104"/>
                <a:gd name="T9" fmla="*/ 161 h 250"/>
                <a:gd name="T10" fmla="*/ 12 w 104"/>
                <a:gd name="T11" fmla="*/ 156 h 250"/>
                <a:gd name="T12" fmla="*/ 0 w 104"/>
                <a:gd name="T13" fmla="*/ 106 h 250"/>
                <a:gd name="T14" fmla="*/ 15 w 104"/>
                <a:gd name="T15" fmla="*/ 106 h 250"/>
                <a:gd name="T16" fmla="*/ 20 w 104"/>
                <a:gd name="T17" fmla="*/ 79 h 250"/>
                <a:gd name="T18" fmla="*/ 37 w 104"/>
                <a:gd name="T19" fmla="*/ 83 h 250"/>
                <a:gd name="T20" fmla="*/ 38 w 104"/>
                <a:gd name="T21" fmla="*/ 118 h 250"/>
                <a:gd name="T22" fmla="*/ 59 w 104"/>
                <a:gd name="T23" fmla="*/ 94 h 250"/>
                <a:gd name="T24" fmla="*/ 47 w 104"/>
                <a:gd name="T25" fmla="*/ 67 h 250"/>
                <a:gd name="T26" fmla="*/ 70 w 104"/>
                <a:gd name="T27" fmla="*/ 74 h 250"/>
                <a:gd name="T28" fmla="*/ 64 w 104"/>
                <a:gd name="T29" fmla="*/ 47 h 250"/>
                <a:gd name="T30" fmla="*/ 75 w 104"/>
                <a:gd name="T31" fmla="*/ 32 h 250"/>
                <a:gd name="T32" fmla="*/ 65 w 104"/>
                <a:gd name="T33" fmla="*/ 5 h 250"/>
                <a:gd name="T34" fmla="*/ 82 w 104"/>
                <a:gd name="T35" fmla="*/ 0 h 250"/>
                <a:gd name="T36" fmla="*/ 104 w 104"/>
                <a:gd name="T37" fmla="*/ 79 h 250"/>
                <a:gd name="T38" fmla="*/ 80 w 104"/>
                <a:gd name="T39" fmla="*/ 106 h 250"/>
                <a:gd name="T40" fmla="*/ 59 w 104"/>
                <a:gd name="T41" fmla="*/ 135 h 250"/>
                <a:gd name="T42" fmla="*/ 82 w 104"/>
                <a:gd name="T43" fmla="*/ 133 h 250"/>
                <a:gd name="T44" fmla="*/ 70 w 104"/>
                <a:gd name="T45" fmla="*/ 183 h 250"/>
                <a:gd name="T46" fmla="*/ 47 w 104"/>
                <a:gd name="T47" fmla="*/ 215 h 250"/>
                <a:gd name="T48" fmla="*/ 75 w 104"/>
                <a:gd name="T49" fmla="*/ 218 h 250"/>
                <a:gd name="T50" fmla="*/ 42 w 104"/>
                <a:gd name="T51" fmla="*/ 250 h 250"/>
                <a:gd name="T52" fmla="*/ 42 w 104"/>
                <a:gd name="T53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4" h="250">
                  <a:moveTo>
                    <a:pt x="42" y="250"/>
                  </a:moveTo>
                  <a:lnTo>
                    <a:pt x="15" y="234"/>
                  </a:lnTo>
                  <a:lnTo>
                    <a:pt x="0" y="198"/>
                  </a:lnTo>
                  <a:lnTo>
                    <a:pt x="23" y="193"/>
                  </a:lnTo>
                  <a:lnTo>
                    <a:pt x="47" y="161"/>
                  </a:lnTo>
                  <a:lnTo>
                    <a:pt x="12" y="156"/>
                  </a:lnTo>
                  <a:lnTo>
                    <a:pt x="0" y="106"/>
                  </a:lnTo>
                  <a:lnTo>
                    <a:pt x="15" y="106"/>
                  </a:lnTo>
                  <a:lnTo>
                    <a:pt x="20" y="79"/>
                  </a:lnTo>
                  <a:lnTo>
                    <a:pt x="37" y="83"/>
                  </a:lnTo>
                  <a:lnTo>
                    <a:pt x="38" y="118"/>
                  </a:lnTo>
                  <a:lnTo>
                    <a:pt x="59" y="94"/>
                  </a:lnTo>
                  <a:lnTo>
                    <a:pt x="47" y="67"/>
                  </a:lnTo>
                  <a:lnTo>
                    <a:pt x="70" y="74"/>
                  </a:lnTo>
                  <a:lnTo>
                    <a:pt x="64" y="47"/>
                  </a:lnTo>
                  <a:lnTo>
                    <a:pt x="75" y="32"/>
                  </a:lnTo>
                  <a:lnTo>
                    <a:pt x="65" y="5"/>
                  </a:lnTo>
                  <a:lnTo>
                    <a:pt x="82" y="0"/>
                  </a:lnTo>
                  <a:lnTo>
                    <a:pt x="104" y="79"/>
                  </a:lnTo>
                  <a:lnTo>
                    <a:pt x="80" y="106"/>
                  </a:lnTo>
                  <a:lnTo>
                    <a:pt x="59" y="135"/>
                  </a:lnTo>
                  <a:lnTo>
                    <a:pt x="82" y="133"/>
                  </a:lnTo>
                  <a:lnTo>
                    <a:pt x="70" y="183"/>
                  </a:lnTo>
                  <a:lnTo>
                    <a:pt x="47" y="215"/>
                  </a:lnTo>
                  <a:lnTo>
                    <a:pt x="75" y="218"/>
                  </a:lnTo>
                  <a:lnTo>
                    <a:pt x="42" y="250"/>
                  </a:lnTo>
                  <a:lnTo>
                    <a:pt x="42" y="250"/>
                  </a:lnTo>
                  <a:close/>
                </a:path>
              </a:pathLst>
            </a:custGeom>
            <a:solidFill>
              <a:srgbClr val="73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243"/>
            <p:cNvSpPr>
              <a:spLocks/>
            </p:cNvSpPr>
            <p:nvPr/>
          </p:nvSpPr>
          <p:spPr bwMode="auto">
            <a:xfrm>
              <a:off x="7443788" y="1998663"/>
              <a:ext cx="125413" cy="106363"/>
            </a:xfrm>
            <a:custGeom>
              <a:avLst/>
              <a:gdLst>
                <a:gd name="T0" fmla="*/ 61 w 79"/>
                <a:gd name="T1" fmla="*/ 0 h 67"/>
                <a:gd name="T2" fmla="*/ 41 w 79"/>
                <a:gd name="T3" fmla="*/ 33 h 67"/>
                <a:gd name="T4" fmla="*/ 0 w 79"/>
                <a:gd name="T5" fmla="*/ 33 h 67"/>
                <a:gd name="T6" fmla="*/ 20 w 79"/>
                <a:gd name="T7" fmla="*/ 60 h 67"/>
                <a:gd name="T8" fmla="*/ 64 w 79"/>
                <a:gd name="T9" fmla="*/ 67 h 67"/>
                <a:gd name="T10" fmla="*/ 64 w 79"/>
                <a:gd name="T11" fmla="*/ 40 h 67"/>
                <a:gd name="T12" fmla="*/ 79 w 79"/>
                <a:gd name="T13" fmla="*/ 33 h 67"/>
                <a:gd name="T14" fmla="*/ 61 w 79"/>
                <a:gd name="T15" fmla="*/ 0 h 67"/>
                <a:gd name="T16" fmla="*/ 61 w 79"/>
                <a:gd name="T1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67">
                  <a:moveTo>
                    <a:pt x="61" y="0"/>
                  </a:moveTo>
                  <a:lnTo>
                    <a:pt x="41" y="33"/>
                  </a:lnTo>
                  <a:lnTo>
                    <a:pt x="0" y="33"/>
                  </a:lnTo>
                  <a:lnTo>
                    <a:pt x="20" y="60"/>
                  </a:lnTo>
                  <a:lnTo>
                    <a:pt x="64" y="67"/>
                  </a:lnTo>
                  <a:lnTo>
                    <a:pt x="64" y="40"/>
                  </a:lnTo>
                  <a:lnTo>
                    <a:pt x="79" y="33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245"/>
            <p:cNvSpPr>
              <a:spLocks/>
            </p:cNvSpPr>
            <p:nvPr/>
          </p:nvSpPr>
          <p:spPr bwMode="auto">
            <a:xfrm>
              <a:off x="8634413" y="1893888"/>
              <a:ext cx="112713" cy="141288"/>
            </a:xfrm>
            <a:custGeom>
              <a:avLst/>
              <a:gdLst>
                <a:gd name="T0" fmla="*/ 46 w 71"/>
                <a:gd name="T1" fmla="*/ 0 h 89"/>
                <a:gd name="T2" fmla="*/ 29 w 71"/>
                <a:gd name="T3" fmla="*/ 19 h 89"/>
                <a:gd name="T4" fmla="*/ 0 w 71"/>
                <a:gd name="T5" fmla="*/ 9 h 89"/>
                <a:gd name="T6" fmla="*/ 29 w 71"/>
                <a:gd name="T7" fmla="*/ 47 h 89"/>
                <a:gd name="T8" fmla="*/ 20 w 71"/>
                <a:gd name="T9" fmla="*/ 89 h 89"/>
                <a:gd name="T10" fmla="*/ 64 w 71"/>
                <a:gd name="T11" fmla="*/ 68 h 89"/>
                <a:gd name="T12" fmla="*/ 46 w 71"/>
                <a:gd name="T13" fmla="*/ 42 h 89"/>
                <a:gd name="T14" fmla="*/ 71 w 71"/>
                <a:gd name="T15" fmla="*/ 51 h 89"/>
                <a:gd name="T16" fmla="*/ 46 w 71"/>
                <a:gd name="T17" fmla="*/ 0 h 89"/>
                <a:gd name="T18" fmla="*/ 46 w 71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89">
                  <a:moveTo>
                    <a:pt x="46" y="0"/>
                  </a:moveTo>
                  <a:lnTo>
                    <a:pt x="29" y="19"/>
                  </a:lnTo>
                  <a:lnTo>
                    <a:pt x="0" y="9"/>
                  </a:lnTo>
                  <a:lnTo>
                    <a:pt x="29" y="47"/>
                  </a:lnTo>
                  <a:lnTo>
                    <a:pt x="20" y="89"/>
                  </a:lnTo>
                  <a:lnTo>
                    <a:pt x="64" y="68"/>
                  </a:lnTo>
                  <a:lnTo>
                    <a:pt x="46" y="42"/>
                  </a:lnTo>
                  <a:lnTo>
                    <a:pt x="71" y="51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CC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246"/>
            <p:cNvSpPr>
              <a:spLocks/>
            </p:cNvSpPr>
            <p:nvPr/>
          </p:nvSpPr>
          <p:spPr bwMode="auto">
            <a:xfrm>
              <a:off x="8221663" y="2043113"/>
              <a:ext cx="133350" cy="104775"/>
            </a:xfrm>
            <a:custGeom>
              <a:avLst/>
              <a:gdLst>
                <a:gd name="T0" fmla="*/ 84 w 84"/>
                <a:gd name="T1" fmla="*/ 17 h 66"/>
                <a:gd name="T2" fmla="*/ 49 w 84"/>
                <a:gd name="T3" fmla="*/ 0 h 66"/>
                <a:gd name="T4" fmla="*/ 49 w 84"/>
                <a:gd name="T5" fmla="*/ 27 h 66"/>
                <a:gd name="T6" fmla="*/ 0 w 84"/>
                <a:gd name="T7" fmla="*/ 54 h 66"/>
                <a:gd name="T8" fmla="*/ 44 w 84"/>
                <a:gd name="T9" fmla="*/ 66 h 66"/>
                <a:gd name="T10" fmla="*/ 84 w 84"/>
                <a:gd name="T11" fmla="*/ 17 h 66"/>
                <a:gd name="T12" fmla="*/ 84 w 84"/>
                <a:gd name="T13" fmla="*/ 1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66">
                  <a:moveTo>
                    <a:pt x="84" y="17"/>
                  </a:moveTo>
                  <a:lnTo>
                    <a:pt x="49" y="0"/>
                  </a:lnTo>
                  <a:lnTo>
                    <a:pt x="49" y="27"/>
                  </a:lnTo>
                  <a:lnTo>
                    <a:pt x="0" y="54"/>
                  </a:lnTo>
                  <a:lnTo>
                    <a:pt x="44" y="66"/>
                  </a:lnTo>
                  <a:lnTo>
                    <a:pt x="84" y="17"/>
                  </a:lnTo>
                  <a:lnTo>
                    <a:pt x="84" y="17"/>
                  </a:lnTo>
                  <a:close/>
                </a:path>
              </a:pathLst>
            </a:custGeom>
            <a:solidFill>
              <a:srgbClr val="9182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247"/>
            <p:cNvSpPr>
              <a:spLocks/>
            </p:cNvSpPr>
            <p:nvPr/>
          </p:nvSpPr>
          <p:spPr bwMode="auto">
            <a:xfrm>
              <a:off x="8088313" y="1833563"/>
              <a:ext cx="163513" cy="109538"/>
            </a:xfrm>
            <a:custGeom>
              <a:avLst/>
              <a:gdLst>
                <a:gd name="T0" fmla="*/ 76 w 103"/>
                <a:gd name="T1" fmla="*/ 0 h 69"/>
                <a:gd name="T2" fmla="*/ 47 w 103"/>
                <a:gd name="T3" fmla="*/ 15 h 69"/>
                <a:gd name="T4" fmla="*/ 0 w 103"/>
                <a:gd name="T5" fmla="*/ 15 h 69"/>
                <a:gd name="T6" fmla="*/ 27 w 103"/>
                <a:gd name="T7" fmla="*/ 38 h 69"/>
                <a:gd name="T8" fmla="*/ 32 w 103"/>
                <a:gd name="T9" fmla="*/ 69 h 69"/>
                <a:gd name="T10" fmla="*/ 64 w 103"/>
                <a:gd name="T11" fmla="*/ 38 h 69"/>
                <a:gd name="T12" fmla="*/ 103 w 103"/>
                <a:gd name="T13" fmla="*/ 27 h 69"/>
                <a:gd name="T14" fmla="*/ 76 w 103"/>
                <a:gd name="T15" fmla="*/ 0 h 69"/>
                <a:gd name="T16" fmla="*/ 76 w 103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9">
                  <a:moveTo>
                    <a:pt x="76" y="0"/>
                  </a:moveTo>
                  <a:lnTo>
                    <a:pt x="47" y="15"/>
                  </a:lnTo>
                  <a:lnTo>
                    <a:pt x="0" y="15"/>
                  </a:lnTo>
                  <a:lnTo>
                    <a:pt x="27" y="38"/>
                  </a:lnTo>
                  <a:lnTo>
                    <a:pt x="32" y="69"/>
                  </a:lnTo>
                  <a:lnTo>
                    <a:pt x="64" y="38"/>
                  </a:lnTo>
                  <a:lnTo>
                    <a:pt x="103" y="27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9182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248"/>
            <p:cNvSpPr>
              <a:spLocks/>
            </p:cNvSpPr>
            <p:nvPr/>
          </p:nvSpPr>
          <p:spPr bwMode="auto">
            <a:xfrm>
              <a:off x="7827963" y="1905000"/>
              <a:ext cx="106363" cy="146050"/>
            </a:xfrm>
            <a:custGeom>
              <a:avLst/>
              <a:gdLst>
                <a:gd name="T0" fmla="*/ 38 w 67"/>
                <a:gd name="T1" fmla="*/ 0 h 92"/>
                <a:gd name="T2" fmla="*/ 0 w 67"/>
                <a:gd name="T3" fmla="*/ 25 h 92"/>
                <a:gd name="T4" fmla="*/ 15 w 67"/>
                <a:gd name="T5" fmla="*/ 40 h 92"/>
                <a:gd name="T6" fmla="*/ 5 w 67"/>
                <a:gd name="T7" fmla="*/ 64 h 92"/>
                <a:gd name="T8" fmla="*/ 27 w 67"/>
                <a:gd name="T9" fmla="*/ 67 h 92"/>
                <a:gd name="T10" fmla="*/ 50 w 67"/>
                <a:gd name="T11" fmla="*/ 92 h 92"/>
                <a:gd name="T12" fmla="*/ 67 w 67"/>
                <a:gd name="T13" fmla="*/ 47 h 92"/>
                <a:gd name="T14" fmla="*/ 50 w 67"/>
                <a:gd name="T15" fmla="*/ 54 h 92"/>
                <a:gd name="T16" fmla="*/ 32 w 67"/>
                <a:gd name="T17" fmla="*/ 20 h 92"/>
                <a:gd name="T18" fmla="*/ 38 w 67"/>
                <a:gd name="T19" fmla="*/ 0 h 92"/>
                <a:gd name="T20" fmla="*/ 38 w 67"/>
                <a:gd name="T2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92">
                  <a:moveTo>
                    <a:pt x="38" y="0"/>
                  </a:moveTo>
                  <a:lnTo>
                    <a:pt x="0" y="25"/>
                  </a:lnTo>
                  <a:lnTo>
                    <a:pt x="15" y="40"/>
                  </a:lnTo>
                  <a:lnTo>
                    <a:pt x="5" y="64"/>
                  </a:lnTo>
                  <a:lnTo>
                    <a:pt x="27" y="67"/>
                  </a:lnTo>
                  <a:lnTo>
                    <a:pt x="50" y="92"/>
                  </a:lnTo>
                  <a:lnTo>
                    <a:pt x="67" y="47"/>
                  </a:lnTo>
                  <a:lnTo>
                    <a:pt x="50" y="54"/>
                  </a:lnTo>
                  <a:lnTo>
                    <a:pt x="32" y="2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249"/>
            <p:cNvSpPr>
              <a:spLocks/>
            </p:cNvSpPr>
            <p:nvPr/>
          </p:nvSpPr>
          <p:spPr bwMode="auto">
            <a:xfrm>
              <a:off x="7631113" y="1457325"/>
              <a:ext cx="111125" cy="223838"/>
            </a:xfrm>
            <a:custGeom>
              <a:avLst/>
              <a:gdLst>
                <a:gd name="T0" fmla="*/ 38 w 70"/>
                <a:gd name="T1" fmla="*/ 141 h 141"/>
                <a:gd name="T2" fmla="*/ 28 w 70"/>
                <a:gd name="T3" fmla="*/ 93 h 141"/>
                <a:gd name="T4" fmla="*/ 1 w 70"/>
                <a:gd name="T5" fmla="*/ 47 h 141"/>
                <a:gd name="T6" fmla="*/ 10 w 70"/>
                <a:gd name="T7" fmla="*/ 30 h 141"/>
                <a:gd name="T8" fmla="*/ 0 w 70"/>
                <a:gd name="T9" fmla="*/ 0 h 141"/>
                <a:gd name="T10" fmla="*/ 22 w 70"/>
                <a:gd name="T11" fmla="*/ 2 h 141"/>
                <a:gd name="T12" fmla="*/ 27 w 70"/>
                <a:gd name="T13" fmla="*/ 51 h 141"/>
                <a:gd name="T14" fmla="*/ 53 w 70"/>
                <a:gd name="T15" fmla="*/ 77 h 141"/>
                <a:gd name="T16" fmla="*/ 50 w 70"/>
                <a:gd name="T17" fmla="*/ 104 h 141"/>
                <a:gd name="T18" fmla="*/ 70 w 70"/>
                <a:gd name="T19" fmla="*/ 124 h 141"/>
                <a:gd name="T20" fmla="*/ 38 w 70"/>
                <a:gd name="T21" fmla="*/ 141 h 141"/>
                <a:gd name="T22" fmla="*/ 38 w 70"/>
                <a:gd name="T23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41">
                  <a:moveTo>
                    <a:pt x="38" y="141"/>
                  </a:moveTo>
                  <a:lnTo>
                    <a:pt x="28" y="93"/>
                  </a:lnTo>
                  <a:lnTo>
                    <a:pt x="1" y="47"/>
                  </a:lnTo>
                  <a:lnTo>
                    <a:pt x="10" y="30"/>
                  </a:lnTo>
                  <a:lnTo>
                    <a:pt x="0" y="0"/>
                  </a:lnTo>
                  <a:lnTo>
                    <a:pt x="22" y="2"/>
                  </a:lnTo>
                  <a:lnTo>
                    <a:pt x="27" y="51"/>
                  </a:lnTo>
                  <a:lnTo>
                    <a:pt x="53" y="77"/>
                  </a:lnTo>
                  <a:lnTo>
                    <a:pt x="50" y="104"/>
                  </a:lnTo>
                  <a:lnTo>
                    <a:pt x="70" y="124"/>
                  </a:lnTo>
                  <a:lnTo>
                    <a:pt x="38" y="141"/>
                  </a:lnTo>
                  <a:lnTo>
                    <a:pt x="38" y="141"/>
                  </a:lnTo>
                  <a:close/>
                </a:path>
              </a:pathLst>
            </a:custGeom>
            <a:solidFill>
              <a:srgbClr val="807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250"/>
            <p:cNvSpPr>
              <a:spLocks/>
            </p:cNvSpPr>
            <p:nvPr/>
          </p:nvSpPr>
          <p:spPr bwMode="auto">
            <a:xfrm>
              <a:off x="7683500" y="1398588"/>
              <a:ext cx="112713" cy="296863"/>
            </a:xfrm>
            <a:custGeom>
              <a:avLst/>
              <a:gdLst>
                <a:gd name="T0" fmla="*/ 0 w 71"/>
                <a:gd name="T1" fmla="*/ 187 h 187"/>
                <a:gd name="T2" fmla="*/ 25 w 71"/>
                <a:gd name="T3" fmla="*/ 130 h 187"/>
                <a:gd name="T4" fmla="*/ 25 w 71"/>
                <a:gd name="T5" fmla="*/ 91 h 187"/>
                <a:gd name="T6" fmla="*/ 25 w 71"/>
                <a:gd name="T7" fmla="*/ 0 h 187"/>
                <a:gd name="T8" fmla="*/ 47 w 71"/>
                <a:gd name="T9" fmla="*/ 12 h 187"/>
                <a:gd name="T10" fmla="*/ 49 w 71"/>
                <a:gd name="T11" fmla="*/ 99 h 187"/>
                <a:gd name="T12" fmla="*/ 71 w 71"/>
                <a:gd name="T13" fmla="*/ 158 h 187"/>
                <a:gd name="T14" fmla="*/ 47 w 71"/>
                <a:gd name="T15" fmla="*/ 176 h 187"/>
                <a:gd name="T16" fmla="*/ 0 w 71"/>
                <a:gd name="T17" fmla="*/ 187 h 187"/>
                <a:gd name="T18" fmla="*/ 0 w 71"/>
                <a:gd name="T1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187">
                  <a:moveTo>
                    <a:pt x="0" y="187"/>
                  </a:moveTo>
                  <a:lnTo>
                    <a:pt x="25" y="130"/>
                  </a:lnTo>
                  <a:lnTo>
                    <a:pt x="25" y="91"/>
                  </a:lnTo>
                  <a:lnTo>
                    <a:pt x="25" y="0"/>
                  </a:lnTo>
                  <a:lnTo>
                    <a:pt x="47" y="12"/>
                  </a:lnTo>
                  <a:lnTo>
                    <a:pt x="49" y="99"/>
                  </a:lnTo>
                  <a:lnTo>
                    <a:pt x="71" y="158"/>
                  </a:lnTo>
                  <a:lnTo>
                    <a:pt x="47" y="176"/>
                  </a:lnTo>
                  <a:lnTo>
                    <a:pt x="0" y="187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251"/>
            <p:cNvSpPr>
              <a:spLocks/>
            </p:cNvSpPr>
            <p:nvPr/>
          </p:nvSpPr>
          <p:spPr bwMode="auto">
            <a:xfrm>
              <a:off x="7691438" y="1644650"/>
              <a:ext cx="211138" cy="188913"/>
            </a:xfrm>
            <a:custGeom>
              <a:avLst/>
              <a:gdLst>
                <a:gd name="T0" fmla="*/ 77 w 133"/>
                <a:gd name="T1" fmla="*/ 107 h 119"/>
                <a:gd name="T2" fmla="*/ 98 w 133"/>
                <a:gd name="T3" fmla="*/ 92 h 119"/>
                <a:gd name="T4" fmla="*/ 133 w 133"/>
                <a:gd name="T5" fmla="*/ 95 h 119"/>
                <a:gd name="T6" fmla="*/ 133 w 133"/>
                <a:gd name="T7" fmla="*/ 82 h 119"/>
                <a:gd name="T8" fmla="*/ 103 w 133"/>
                <a:gd name="T9" fmla="*/ 70 h 119"/>
                <a:gd name="T10" fmla="*/ 79 w 133"/>
                <a:gd name="T11" fmla="*/ 79 h 119"/>
                <a:gd name="T12" fmla="*/ 103 w 133"/>
                <a:gd name="T13" fmla="*/ 47 h 119"/>
                <a:gd name="T14" fmla="*/ 62 w 133"/>
                <a:gd name="T15" fmla="*/ 0 h 119"/>
                <a:gd name="T16" fmla="*/ 51 w 133"/>
                <a:gd name="T17" fmla="*/ 43 h 119"/>
                <a:gd name="T18" fmla="*/ 27 w 133"/>
                <a:gd name="T19" fmla="*/ 15 h 119"/>
                <a:gd name="T20" fmla="*/ 2 w 133"/>
                <a:gd name="T21" fmla="*/ 27 h 119"/>
                <a:gd name="T22" fmla="*/ 0 w 133"/>
                <a:gd name="T23" fmla="*/ 53 h 119"/>
                <a:gd name="T24" fmla="*/ 27 w 133"/>
                <a:gd name="T25" fmla="*/ 75 h 119"/>
                <a:gd name="T26" fmla="*/ 27 w 133"/>
                <a:gd name="T27" fmla="*/ 119 h 119"/>
                <a:gd name="T28" fmla="*/ 77 w 133"/>
                <a:gd name="T29" fmla="*/ 107 h 119"/>
                <a:gd name="T30" fmla="*/ 77 w 133"/>
                <a:gd name="T31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119">
                  <a:moveTo>
                    <a:pt x="77" y="107"/>
                  </a:moveTo>
                  <a:lnTo>
                    <a:pt x="98" y="92"/>
                  </a:lnTo>
                  <a:lnTo>
                    <a:pt x="133" y="95"/>
                  </a:lnTo>
                  <a:lnTo>
                    <a:pt x="133" y="82"/>
                  </a:lnTo>
                  <a:lnTo>
                    <a:pt x="103" y="70"/>
                  </a:lnTo>
                  <a:lnTo>
                    <a:pt x="79" y="79"/>
                  </a:lnTo>
                  <a:lnTo>
                    <a:pt x="103" y="47"/>
                  </a:lnTo>
                  <a:lnTo>
                    <a:pt x="62" y="0"/>
                  </a:lnTo>
                  <a:lnTo>
                    <a:pt x="51" y="43"/>
                  </a:lnTo>
                  <a:lnTo>
                    <a:pt x="27" y="15"/>
                  </a:lnTo>
                  <a:lnTo>
                    <a:pt x="2" y="27"/>
                  </a:lnTo>
                  <a:lnTo>
                    <a:pt x="0" y="53"/>
                  </a:lnTo>
                  <a:lnTo>
                    <a:pt x="27" y="75"/>
                  </a:lnTo>
                  <a:lnTo>
                    <a:pt x="27" y="119"/>
                  </a:lnTo>
                  <a:lnTo>
                    <a:pt x="77" y="107"/>
                  </a:lnTo>
                  <a:lnTo>
                    <a:pt x="77" y="107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252"/>
            <p:cNvSpPr>
              <a:spLocks/>
            </p:cNvSpPr>
            <p:nvPr/>
          </p:nvSpPr>
          <p:spPr bwMode="auto">
            <a:xfrm>
              <a:off x="7921625" y="1641475"/>
              <a:ext cx="173038" cy="314325"/>
            </a:xfrm>
            <a:custGeom>
              <a:avLst/>
              <a:gdLst>
                <a:gd name="T0" fmla="*/ 0 w 109"/>
                <a:gd name="T1" fmla="*/ 0 h 198"/>
                <a:gd name="T2" fmla="*/ 35 w 109"/>
                <a:gd name="T3" fmla="*/ 25 h 198"/>
                <a:gd name="T4" fmla="*/ 40 w 109"/>
                <a:gd name="T5" fmla="*/ 60 h 198"/>
                <a:gd name="T6" fmla="*/ 52 w 109"/>
                <a:gd name="T7" fmla="*/ 67 h 198"/>
                <a:gd name="T8" fmla="*/ 58 w 109"/>
                <a:gd name="T9" fmla="*/ 101 h 198"/>
                <a:gd name="T10" fmla="*/ 82 w 109"/>
                <a:gd name="T11" fmla="*/ 121 h 198"/>
                <a:gd name="T12" fmla="*/ 109 w 109"/>
                <a:gd name="T13" fmla="*/ 101 h 198"/>
                <a:gd name="T14" fmla="*/ 75 w 109"/>
                <a:gd name="T15" fmla="*/ 198 h 198"/>
                <a:gd name="T16" fmla="*/ 40 w 109"/>
                <a:gd name="T17" fmla="*/ 163 h 198"/>
                <a:gd name="T18" fmla="*/ 52 w 109"/>
                <a:gd name="T19" fmla="*/ 131 h 198"/>
                <a:gd name="T20" fmla="*/ 31 w 109"/>
                <a:gd name="T21" fmla="*/ 109 h 198"/>
                <a:gd name="T22" fmla="*/ 31 w 109"/>
                <a:gd name="T23" fmla="*/ 92 h 198"/>
                <a:gd name="T24" fmla="*/ 8 w 109"/>
                <a:gd name="T25" fmla="*/ 72 h 198"/>
                <a:gd name="T26" fmla="*/ 8 w 109"/>
                <a:gd name="T27" fmla="*/ 35 h 198"/>
                <a:gd name="T28" fmla="*/ 0 w 109"/>
                <a:gd name="T29" fmla="*/ 0 h 198"/>
                <a:gd name="T30" fmla="*/ 0 w 109"/>
                <a:gd name="T3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" h="198">
                  <a:moveTo>
                    <a:pt x="0" y="0"/>
                  </a:moveTo>
                  <a:lnTo>
                    <a:pt x="35" y="25"/>
                  </a:lnTo>
                  <a:lnTo>
                    <a:pt x="40" y="60"/>
                  </a:lnTo>
                  <a:lnTo>
                    <a:pt x="52" y="67"/>
                  </a:lnTo>
                  <a:lnTo>
                    <a:pt x="58" y="101"/>
                  </a:lnTo>
                  <a:lnTo>
                    <a:pt x="82" y="121"/>
                  </a:lnTo>
                  <a:lnTo>
                    <a:pt x="109" y="101"/>
                  </a:lnTo>
                  <a:lnTo>
                    <a:pt x="75" y="198"/>
                  </a:lnTo>
                  <a:lnTo>
                    <a:pt x="40" y="163"/>
                  </a:lnTo>
                  <a:lnTo>
                    <a:pt x="52" y="131"/>
                  </a:lnTo>
                  <a:lnTo>
                    <a:pt x="31" y="109"/>
                  </a:lnTo>
                  <a:lnTo>
                    <a:pt x="31" y="92"/>
                  </a:lnTo>
                  <a:lnTo>
                    <a:pt x="8" y="72"/>
                  </a:lnTo>
                  <a:lnTo>
                    <a:pt x="8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7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53"/>
            <p:cNvSpPr>
              <a:spLocks/>
            </p:cNvSpPr>
            <p:nvPr/>
          </p:nvSpPr>
          <p:spPr bwMode="auto">
            <a:xfrm>
              <a:off x="8154988" y="1641475"/>
              <a:ext cx="106363" cy="176213"/>
            </a:xfrm>
            <a:custGeom>
              <a:avLst/>
              <a:gdLst>
                <a:gd name="T0" fmla="*/ 44 w 67"/>
                <a:gd name="T1" fmla="*/ 20 h 111"/>
                <a:gd name="T2" fmla="*/ 44 w 67"/>
                <a:gd name="T3" fmla="*/ 84 h 111"/>
                <a:gd name="T4" fmla="*/ 67 w 67"/>
                <a:gd name="T5" fmla="*/ 109 h 111"/>
                <a:gd name="T6" fmla="*/ 15 w 67"/>
                <a:gd name="T7" fmla="*/ 111 h 111"/>
                <a:gd name="T8" fmla="*/ 0 w 67"/>
                <a:gd name="T9" fmla="*/ 77 h 111"/>
                <a:gd name="T10" fmla="*/ 22 w 67"/>
                <a:gd name="T11" fmla="*/ 65 h 111"/>
                <a:gd name="T12" fmla="*/ 22 w 67"/>
                <a:gd name="T13" fmla="*/ 25 h 111"/>
                <a:gd name="T14" fmla="*/ 39 w 67"/>
                <a:gd name="T15" fmla="*/ 0 h 111"/>
                <a:gd name="T16" fmla="*/ 44 w 67"/>
                <a:gd name="T17" fmla="*/ 20 h 111"/>
                <a:gd name="T18" fmla="*/ 44 w 67"/>
                <a:gd name="T19" fmla="*/ 2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111">
                  <a:moveTo>
                    <a:pt x="44" y="20"/>
                  </a:moveTo>
                  <a:lnTo>
                    <a:pt x="44" y="84"/>
                  </a:lnTo>
                  <a:lnTo>
                    <a:pt x="67" y="109"/>
                  </a:lnTo>
                  <a:lnTo>
                    <a:pt x="15" y="111"/>
                  </a:lnTo>
                  <a:lnTo>
                    <a:pt x="0" y="77"/>
                  </a:lnTo>
                  <a:lnTo>
                    <a:pt x="22" y="65"/>
                  </a:lnTo>
                  <a:lnTo>
                    <a:pt x="22" y="25"/>
                  </a:lnTo>
                  <a:lnTo>
                    <a:pt x="39" y="0"/>
                  </a:lnTo>
                  <a:lnTo>
                    <a:pt x="44" y="20"/>
                  </a:lnTo>
                  <a:lnTo>
                    <a:pt x="44" y="20"/>
                  </a:lnTo>
                  <a:close/>
                </a:path>
              </a:pathLst>
            </a:custGeom>
            <a:solidFill>
              <a:srgbClr val="8575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54"/>
            <p:cNvSpPr>
              <a:spLocks/>
            </p:cNvSpPr>
            <p:nvPr/>
          </p:nvSpPr>
          <p:spPr bwMode="auto">
            <a:xfrm>
              <a:off x="8547100" y="1736725"/>
              <a:ext cx="498475" cy="392113"/>
            </a:xfrm>
            <a:custGeom>
              <a:avLst/>
              <a:gdLst>
                <a:gd name="T0" fmla="*/ 0 w 314"/>
                <a:gd name="T1" fmla="*/ 12 h 247"/>
                <a:gd name="T2" fmla="*/ 198 w 314"/>
                <a:gd name="T3" fmla="*/ 21 h 247"/>
                <a:gd name="T4" fmla="*/ 257 w 314"/>
                <a:gd name="T5" fmla="*/ 0 h 247"/>
                <a:gd name="T6" fmla="*/ 272 w 314"/>
                <a:gd name="T7" fmla="*/ 21 h 247"/>
                <a:gd name="T8" fmla="*/ 287 w 314"/>
                <a:gd name="T9" fmla="*/ 51 h 247"/>
                <a:gd name="T10" fmla="*/ 314 w 314"/>
                <a:gd name="T11" fmla="*/ 79 h 247"/>
                <a:gd name="T12" fmla="*/ 309 w 314"/>
                <a:gd name="T13" fmla="*/ 247 h 247"/>
                <a:gd name="T14" fmla="*/ 257 w 314"/>
                <a:gd name="T15" fmla="*/ 203 h 247"/>
                <a:gd name="T16" fmla="*/ 297 w 314"/>
                <a:gd name="T17" fmla="*/ 182 h 247"/>
                <a:gd name="T18" fmla="*/ 289 w 314"/>
                <a:gd name="T19" fmla="*/ 153 h 247"/>
                <a:gd name="T20" fmla="*/ 134 w 314"/>
                <a:gd name="T21" fmla="*/ 155 h 247"/>
                <a:gd name="T22" fmla="*/ 131 w 314"/>
                <a:gd name="T23" fmla="*/ 120 h 247"/>
                <a:gd name="T24" fmla="*/ 173 w 314"/>
                <a:gd name="T25" fmla="*/ 123 h 247"/>
                <a:gd name="T26" fmla="*/ 196 w 314"/>
                <a:gd name="T27" fmla="*/ 126 h 247"/>
                <a:gd name="T28" fmla="*/ 193 w 314"/>
                <a:gd name="T29" fmla="*/ 106 h 247"/>
                <a:gd name="T30" fmla="*/ 149 w 314"/>
                <a:gd name="T31" fmla="*/ 64 h 247"/>
                <a:gd name="T32" fmla="*/ 221 w 314"/>
                <a:gd name="T33" fmla="*/ 61 h 247"/>
                <a:gd name="T34" fmla="*/ 149 w 314"/>
                <a:gd name="T35" fmla="*/ 49 h 247"/>
                <a:gd name="T36" fmla="*/ 72 w 314"/>
                <a:gd name="T37" fmla="*/ 56 h 247"/>
                <a:gd name="T38" fmla="*/ 7 w 314"/>
                <a:gd name="T39" fmla="*/ 44 h 247"/>
                <a:gd name="T40" fmla="*/ 0 w 314"/>
                <a:gd name="T41" fmla="*/ 12 h 247"/>
                <a:gd name="T42" fmla="*/ 0 w 314"/>
                <a:gd name="T43" fmla="*/ 12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4" h="247">
                  <a:moveTo>
                    <a:pt x="0" y="12"/>
                  </a:moveTo>
                  <a:lnTo>
                    <a:pt x="198" y="21"/>
                  </a:lnTo>
                  <a:lnTo>
                    <a:pt x="257" y="0"/>
                  </a:lnTo>
                  <a:lnTo>
                    <a:pt x="272" y="21"/>
                  </a:lnTo>
                  <a:lnTo>
                    <a:pt x="287" y="51"/>
                  </a:lnTo>
                  <a:lnTo>
                    <a:pt x="314" y="79"/>
                  </a:lnTo>
                  <a:lnTo>
                    <a:pt x="309" y="247"/>
                  </a:lnTo>
                  <a:lnTo>
                    <a:pt x="257" y="203"/>
                  </a:lnTo>
                  <a:lnTo>
                    <a:pt x="297" y="182"/>
                  </a:lnTo>
                  <a:lnTo>
                    <a:pt x="289" y="153"/>
                  </a:lnTo>
                  <a:lnTo>
                    <a:pt x="134" y="155"/>
                  </a:lnTo>
                  <a:lnTo>
                    <a:pt x="131" y="120"/>
                  </a:lnTo>
                  <a:lnTo>
                    <a:pt x="173" y="123"/>
                  </a:lnTo>
                  <a:lnTo>
                    <a:pt x="196" y="126"/>
                  </a:lnTo>
                  <a:lnTo>
                    <a:pt x="193" y="106"/>
                  </a:lnTo>
                  <a:lnTo>
                    <a:pt x="149" y="64"/>
                  </a:lnTo>
                  <a:lnTo>
                    <a:pt x="221" y="61"/>
                  </a:lnTo>
                  <a:lnTo>
                    <a:pt x="149" y="49"/>
                  </a:lnTo>
                  <a:lnTo>
                    <a:pt x="72" y="56"/>
                  </a:lnTo>
                  <a:lnTo>
                    <a:pt x="7" y="4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D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56"/>
            <p:cNvSpPr>
              <a:spLocks/>
            </p:cNvSpPr>
            <p:nvPr/>
          </p:nvSpPr>
          <p:spPr bwMode="auto">
            <a:xfrm>
              <a:off x="8393113" y="1982788"/>
              <a:ext cx="127000" cy="161925"/>
            </a:xfrm>
            <a:custGeom>
              <a:avLst/>
              <a:gdLst>
                <a:gd name="T0" fmla="*/ 23 w 80"/>
                <a:gd name="T1" fmla="*/ 82 h 102"/>
                <a:gd name="T2" fmla="*/ 0 w 80"/>
                <a:gd name="T3" fmla="*/ 55 h 102"/>
                <a:gd name="T4" fmla="*/ 0 w 80"/>
                <a:gd name="T5" fmla="*/ 22 h 102"/>
                <a:gd name="T6" fmla="*/ 18 w 80"/>
                <a:gd name="T7" fmla="*/ 0 h 102"/>
                <a:gd name="T8" fmla="*/ 30 w 80"/>
                <a:gd name="T9" fmla="*/ 10 h 102"/>
                <a:gd name="T10" fmla="*/ 15 w 80"/>
                <a:gd name="T11" fmla="*/ 35 h 102"/>
                <a:gd name="T12" fmla="*/ 33 w 80"/>
                <a:gd name="T13" fmla="*/ 60 h 102"/>
                <a:gd name="T14" fmla="*/ 47 w 80"/>
                <a:gd name="T15" fmla="*/ 23 h 102"/>
                <a:gd name="T16" fmla="*/ 77 w 80"/>
                <a:gd name="T17" fmla="*/ 38 h 102"/>
                <a:gd name="T18" fmla="*/ 53 w 80"/>
                <a:gd name="T19" fmla="*/ 55 h 102"/>
                <a:gd name="T20" fmla="*/ 50 w 80"/>
                <a:gd name="T21" fmla="*/ 75 h 102"/>
                <a:gd name="T22" fmla="*/ 73 w 80"/>
                <a:gd name="T23" fmla="*/ 70 h 102"/>
                <a:gd name="T24" fmla="*/ 80 w 80"/>
                <a:gd name="T25" fmla="*/ 87 h 102"/>
                <a:gd name="T26" fmla="*/ 35 w 80"/>
                <a:gd name="T27" fmla="*/ 102 h 102"/>
                <a:gd name="T28" fmla="*/ 23 w 80"/>
                <a:gd name="T29" fmla="*/ 82 h 102"/>
                <a:gd name="T30" fmla="*/ 23 w 80"/>
                <a:gd name="T31" fmla="*/ 8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102">
                  <a:moveTo>
                    <a:pt x="23" y="82"/>
                  </a:moveTo>
                  <a:lnTo>
                    <a:pt x="0" y="55"/>
                  </a:lnTo>
                  <a:lnTo>
                    <a:pt x="0" y="22"/>
                  </a:lnTo>
                  <a:lnTo>
                    <a:pt x="18" y="0"/>
                  </a:lnTo>
                  <a:lnTo>
                    <a:pt x="30" y="10"/>
                  </a:lnTo>
                  <a:lnTo>
                    <a:pt x="15" y="35"/>
                  </a:lnTo>
                  <a:lnTo>
                    <a:pt x="33" y="60"/>
                  </a:lnTo>
                  <a:lnTo>
                    <a:pt x="47" y="23"/>
                  </a:lnTo>
                  <a:lnTo>
                    <a:pt x="77" y="38"/>
                  </a:lnTo>
                  <a:lnTo>
                    <a:pt x="53" y="55"/>
                  </a:lnTo>
                  <a:lnTo>
                    <a:pt x="50" y="75"/>
                  </a:lnTo>
                  <a:lnTo>
                    <a:pt x="73" y="70"/>
                  </a:lnTo>
                  <a:lnTo>
                    <a:pt x="80" y="87"/>
                  </a:lnTo>
                  <a:lnTo>
                    <a:pt x="35" y="102"/>
                  </a:lnTo>
                  <a:lnTo>
                    <a:pt x="23" y="82"/>
                  </a:lnTo>
                  <a:lnTo>
                    <a:pt x="23" y="82"/>
                  </a:lnTo>
                  <a:close/>
                </a:path>
              </a:pathLst>
            </a:custGeom>
            <a:solidFill>
              <a:srgbClr val="807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57"/>
            <p:cNvSpPr>
              <a:spLocks/>
            </p:cNvSpPr>
            <p:nvPr/>
          </p:nvSpPr>
          <p:spPr bwMode="auto">
            <a:xfrm>
              <a:off x="8243888" y="2101850"/>
              <a:ext cx="265113" cy="219075"/>
            </a:xfrm>
            <a:custGeom>
              <a:avLst/>
              <a:gdLst>
                <a:gd name="T0" fmla="*/ 132 w 167"/>
                <a:gd name="T1" fmla="*/ 12 h 138"/>
                <a:gd name="T2" fmla="*/ 89 w 167"/>
                <a:gd name="T3" fmla="*/ 0 h 138"/>
                <a:gd name="T4" fmla="*/ 100 w 167"/>
                <a:gd name="T5" fmla="*/ 24 h 138"/>
                <a:gd name="T6" fmla="*/ 68 w 167"/>
                <a:gd name="T7" fmla="*/ 27 h 138"/>
                <a:gd name="T8" fmla="*/ 92 w 167"/>
                <a:gd name="T9" fmla="*/ 46 h 138"/>
                <a:gd name="T10" fmla="*/ 68 w 167"/>
                <a:gd name="T11" fmla="*/ 76 h 138"/>
                <a:gd name="T12" fmla="*/ 57 w 167"/>
                <a:gd name="T13" fmla="*/ 64 h 138"/>
                <a:gd name="T14" fmla="*/ 62 w 167"/>
                <a:gd name="T15" fmla="*/ 46 h 138"/>
                <a:gd name="T16" fmla="*/ 47 w 167"/>
                <a:gd name="T17" fmla="*/ 36 h 138"/>
                <a:gd name="T18" fmla="*/ 33 w 167"/>
                <a:gd name="T19" fmla="*/ 52 h 138"/>
                <a:gd name="T20" fmla="*/ 0 w 167"/>
                <a:gd name="T21" fmla="*/ 46 h 138"/>
                <a:gd name="T22" fmla="*/ 33 w 167"/>
                <a:gd name="T23" fmla="*/ 71 h 138"/>
                <a:gd name="T24" fmla="*/ 5 w 167"/>
                <a:gd name="T25" fmla="*/ 83 h 138"/>
                <a:gd name="T26" fmla="*/ 38 w 167"/>
                <a:gd name="T27" fmla="*/ 118 h 138"/>
                <a:gd name="T28" fmla="*/ 42 w 167"/>
                <a:gd name="T29" fmla="*/ 138 h 138"/>
                <a:gd name="T30" fmla="*/ 65 w 167"/>
                <a:gd name="T31" fmla="*/ 135 h 138"/>
                <a:gd name="T32" fmla="*/ 68 w 167"/>
                <a:gd name="T33" fmla="*/ 114 h 138"/>
                <a:gd name="T34" fmla="*/ 82 w 167"/>
                <a:gd name="T35" fmla="*/ 103 h 138"/>
                <a:gd name="T36" fmla="*/ 92 w 167"/>
                <a:gd name="T37" fmla="*/ 123 h 138"/>
                <a:gd name="T38" fmla="*/ 124 w 167"/>
                <a:gd name="T39" fmla="*/ 133 h 138"/>
                <a:gd name="T40" fmla="*/ 141 w 167"/>
                <a:gd name="T41" fmla="*/ 111 h 138"/>
                <a:gd name="T42" fmla="*/ 124 w 167"/>
                <a:gd name="T43" fmla="*/ 98 h 138"/>
                <a:gd name="T44" fmla="*/ 167 w 167"/>
                <a:gd name="T45" fmla="*/ 44 h 138"/>
                <a:gd name="T46" fmla="*/ 132 w 167"/>
                <a:gd name="T47" fmla="*/ 36 h 138"/>
                <a:gd name="T48" fmla="*/ 132 w 167"/>
                <a:gd name="T49" fmla="*/ 12 h 138"/>
                <a:gd name="T50" fmla="*/ 132 w 167"/>
                <a:gd name="T51" fmla="*/ 1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138">
                  <a:moveTo>
                    <a:pt x="132" y="12"/>
                  </a:moveTo>
                  <a:lnTo>
                    <a:pt x="89" y="0"/>
                  </a:lnTo>
                  <a:lnTo>
                    <a:pt x="100" y="24"/>
                  </a:lnTo>
                  <a:lnTo>
                    <a:pt x="68" y="27"/>
                  </a:lnTo>
                  <a:lnTo>
                    <a:pt x="92" y="46"/>
                  </a:lnTo>
                  <a:lnTo>
                    <a:pt x="68" y="76"/>
                  </a:lnTo>
                  <a:lnTo>
                    <a:pt x="57" y="64"/>
                  </a:lnTo>
                  <a:lnTo>
                    <a:pt x="62" y="46"/>
                  </a:lnTo>
                  <a:lnTo>
                    <a:pt x="47" y="36"/>
                  </a:lnTo>
                  <a:lnTo>
                    <a:pt x="33" y="52"/>
                  </a:lnTo>
                  <a:lnTo>
                    <a:pt x="0" y="46"/>
                  </a:lnTo>
                  <a:lnTo>
                    <a:pt x="33" y="71"/>
                  </a:lnTo>
                  <a:lnTo>
                    <a:pt x="5" y="83"/>
                  </a:lnTo>
                  <a:lnTo>
                    <a:pt x="38" y="118"/>
                  </a:lnTo>
                  <a:lnTo>
                    <a:pt x="42" y="138"/>
                  </a:lnTo>
                  <a:lnTo>
                    <a:pt x="65" y="135"/>
                  </a:lnTo>
                  <a:lnTo>
                    <a:pt x="68" y="114"/>
                  </a:lnTo>
                  <a:lnTo>
                    <a:pt x="82" y="103"/>
                  </a:lnTo>
                  <a:lnTo>
                    <a:pt x="92" y="123"/>
                  </a:lnTo>
                  <a:lnTo>
                    <a:pt x="124" y="133"/>
                  </a:lnTo>
                  <a:lnTo>
                    <a:pt x="141" y="111"/>
                  </a:lnTo>
                  <a:lnTo>
                    <a:pt x="124" y="98"/>
                  </a:lnTo>
                  <a:lnTo>
                    <a:pt x="167" y="44"/>
                  </a:lnTo>
                  <a:lnTo>
                    <a:pt x="132" y="36"/>
                  </a:lnTo>
                  <a:lnTo>
                    <a:pt x="132" y="12"/>
                  </a:lnTo>
                  <a:lnTo>
                    <a:pt x="132" y="12"/>
                  </a:lnTo>
                  <a:close/>
                </a:path>
              </a:pathLst>
            </a:custGeom>
            <a:solidFill>
              <a:srgbClr val="807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8"/>
            <p:cNvSpPr>
              <a:spLocks/>
            </p:cNvSpPr>
            <p:nvPr/>
          </p:nvSpPr>
          <p:spPr bwMode="auto">
            <a:xfrm>
              <a:off x="7962900" y="2058988"/>
              <a:ext cx="96838" cy="69850"/>
            </a:xfrm>
            <a:custGeom>
              <a:avLst/>
              <a:gdLst>
                <a:gd name="T0" fmla="*/ 61 w 61"/>
                <a:gd name="T1" fmla="*/ 0 h 44"/>
                <a:gd name="T2" fmla="*/ 37 w 61"/>
                <a:gd name="T3" fmla="*/ 17 h 44"/>
                <a:gd name="T4" fmla="*/ 0 w 61"/>
                <a:gd name="T5" fmla="*/ 32 h 44"/>
                <a:gd name="T6" fmla="*/ 36 w 61"/>
                <a:gd name="T7" fmla="*/ 44 h 44"/>
                <a:gd name="T8" fmla="*/ 61 w 61"/>
                <a:gd name="T9" fmla="*/ 0 h 44"/>
                <a:gd name="T10" fmla="*/ 61 w 61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4">
                  <a:moveTo>
                    <a:pt x="61" y="0"/>
                  </a:moveTo>
                  <a:lnTo>
                    <a:pt x="37" y="17"/>
                  </a:lnTo>
                  <a:lnTo>
                    <a:pt x="0" y="32"/>
                  </a:lnTo>
                  <a:lnTo>
                    <a:pt x="36" y="44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C2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59"/>
            <p:cNvSpPr>
              <a:spLocks/>
            </p:cNvSpPr>
            <p:nvPr/>
          </p:nvSpPr>
          <p:spPr bwMode="auto">
            <a:xfrm>
              <a:off x="7859713" y="2070100"/>
              <a:ext cx="106363" cy="58738"/>
            </a:xfrm>
            <a:custGeom>
              <a:avLst/>
              <a:gdLst>
                <a:gd name="T0" fmla="*/ 47 w 67"/>
                <a:gd name="T1" fmla="*/ 0 h 37"/>
                <a:gd name="T2" fmla="*/ 18 w 67"/>
                <a:gd name="T3" fmla="*/ 5 h 37"/>
                <a:gd name="T4" fmla="*/ 0 w 67"/>
                <a:gd name="T5" fmla="*/ 37 h 37"/>
                <a:gd name="T6" fmla="*/ 47 w 67"/>
                <a:gd name="T7" fmla="*/ 22 h 37"/>
                <a:gd name="T8" fmla="*/ 67 w 67"/>
                <a:gd name="T9" fmla="*/ 22 h 37"/>
                <a:gd name="T10" fmla="*/ 47 w 67"/>
                <a:gd name="T11" fmla="*/ 0 h 37"/>
                <a:gd name="T12" fmla="*/ 47 w 67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7">
                  <a:moveTo>
                    <a:pt x="47" y="0"/>
                  </a:moveTo>
                  <a:lnTo>
                    <a:pt x="18" y="5"/>
                  </a:lnTo>
                  <a:lnTo>
                    <a:pt x="0" y="37"/>
                  </a:lnTo>
                  <a:lnTo>
                    <a:pt x="47" y="22"/>
                  </a:lnTo>
                  <a:lnTo>
                    <a:pt x="67" y="22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2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262"/>
            <p:cNvSpPr>
              <a:spLocks/>
            </p:cNvSpPr>
            <p:nvPr/>
          </p:nvSpPr>
          <p:spPr bwMode="auto">
            <a:xfrm>
              <a:off x="8070850" y="2101850"/>
              <a:ext cx="87313" cy="80963"/>
            </a:xfrm>
            <a:custGeom>
              <a:avLst/>
              <a:gdLst>
                <a:gd name="T0" fmla="*/ 43 w 55"/>
                <a:gd name="T1" fmla="*/ 0 h 51"/>
                <a:gd name="T2" fmla="*/ 26 w 55"/>
                <a:gd name="T3" fmla="*/ 29 h 51"/>
                <a:gd name="T4" fmla="*/ 0 w 55"/>
                <a:gd name="T5" fmla="*/ 51 h 51"/>
                <a:gd name="T6" fmla="*/ 48 w 55"/>
                <a:gd name="T7" fmla="*/ 46 h 51"/>
                <a:gd name="T8" fmla="*/ 55 w 55"/>
                <a:gd name="T9" fmla="*/ 24 h 51"/>
                <a:gd name="T10" fmla="*/ 43 w 55"/>
                <a:gd name="T11" fmla="*/ 0 h 51"/>
                <a:gd name="T12" fmla="*/ 43 w 55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1">
                  <a:moveTo>
                    <a:pt x="43" y="0"/>
                  </a:moveTo>
                  <a:lnTo>
                    <a:pt x="26" y="29"/>
                  </a:lnTo>
                  <a:lnTo>
                    <a:pt x="0" y="51"/>
                  </a:lnTo>
                  <a:lnTo>
                    <a:pt x="48" y="46"/>
                  </a:lnTo>
                  <a:lnTo>
                    <a:pt x="55" y="24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2B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263"/>
            <p:cNvSpPr>
              <a:spLocks/>
            </p:cNvSpPr>
            <p:nvPr/>
          </p:nvSpPr>
          <p:spPr bwMode="auto">
            <a:xfrm>
              <a:off x="8088313" y="2038350"/>
              <a:ext cx="109538" cy="39688"/>
            </a:xfrm>
            <a:custGeom>
              <a:avLst/>
              <a:gdLst>
                <a:gd name="T0" fmla="*/ 14 w 69"/>
                <a:gd name="T1" fmla="*/ 0 h 25"/>
                <a:gd name="T2" fmla="*/ 69 w 69"/>
                <a:gd name="T3" fmla="*/ 8 h 25"/>
                <a:gd name="T4" fmla="*/ 52 w 69"/>
                <a:gd name="T5" fmla="*/ 20 h 25"/>
                <a:gd name="T6" fmla="*/ 0 w 69"/>
                <a:gd name="T7" fmla="*/ 25 h 25"/>
                <a:gd name="T8" fmla="*/ 14 w 69"/>
                <a:gd name="T9" fmla="*/ 0 h 25"/>
                <a:gd name="T10" fmla="*/ 14 w 69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25">
                  <a:moveTo>
                    <a:pt x="14" y="0"/>
                  </a:moveTo>
                  <a:lnTo>
                    <a:pt x="69" y="8"/>
                  </a:lnTo>
                  <a:lnTo>
                    <a:pt x="52" y="20"/>
                  </a:lnTo>
                  <a:lnTo>
                    <a:pt x="0" y="25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266"/>
            <p:cNvSpPr>
              <a:spLocks/>
            </p:cNvSpPr>
            <p:nvPr/>
          </p:nvSpPr>
          <p:spPr bwMode="auto">
            <a:xfrm>
              <a:off x="7864475" y="2174875"/>
              <a:ext cx="125413" cy="58738"/>
            </a:xfrm>
            <a:custGeom>
              <a:avLst/>
              <a:gdLst>
                <a:gd name="T0" fmla="*/ 15 w 79"/>
                <a:gd name="T1" fmla="*/ 33 h 37"/>
                <a:gd name="T2" fmla="*/ 52 w 79"/>
                <a:gd name="T3" fmla="*/ 37 h 37"/>
                <a:gd name="T4" fmla="*/ 79 w 79"/>
                <a:gd name="T5" fmla="*/ 18 h 37"/>
                <a:gd name="T6" fmla="*/ 56 w 79"/>
                <a:gd name="T7" fmla="*/ 0 h 37"/>
                <a:gd name="T8" fmla="*/ 0 w 79"/>
                <a:gd name="T9" fmla="*/ 18 h 37"/>
                <a:gd name="T10" fmla="*/ 15 w 79"/>
                <a:gd name="T11" fmla="*/ 33 h 37"/>
                <a:gd name="T12" fmla="*/ 15 w 79"/>
                <a:gd name="T13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37">
                  <a:moveTo>
                    <a:pt x="15" y="33"/>
                  </a:moveTo>
                  <a:lnTo>
                    <a:pt x="52" y="37"/>
                  </a:lnTo>
                  <a:lnTo>
                    <a:pt x="79" y="18"/>
                  </a:lnTo>
                  <a:lnTo>
                    <a:pt x="56" y="0"/>
                  </a:lnTo>
                  <a:lnTo>
                    <a:pt x="0" y="18"/>
                  </a:lnTo>
                  <a:lnTo>
                    <a:pt x="15" y="33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DEA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Freeform 303"/>
            <p:cNvSpPr>
              <a:spLocks/>
            </p:cNvSpPr>
            <p:nvPr/>
          </p:nvSpPr>
          <p:spPr bwMode="auto">
            <a:xfrm>
              <a:off x="8743950" y="2105025"/>
              <a:ext cx="71438" cy="69850"/>
            </a:xfrm>
            <a:custGeom>
              <a:avLst/>
              <a:gdLst>
                <a:gd name="T0" fmla="*/ 5 w 45"/>
                <a:gd name="T1" fmla="*/ 44 h 44"/>
                <a:gd name="T2" fmla="*/ 0 w 45"/>
                <a:gd name="T3" fmla="*/ 5 h 44"/>
                <a:gd name="T4" fmla="*/ 19 w 45"/>
                <a:gd name="T5" fmla="*/ 0 h 44"/>
                <a:gd name="T6" fmla="*/ 45 w 45"/>
                <a:gd name="T7" fmla="*/ 13 h 44"/>
                <a:gd name="T8" fmla="*/ 45 w 45"/>
                <a:gd name="T9" fmla="*/ 42 h 44"/>
                <a:gd name="T10" fmla="*/ 5 w 45"/>
                <a:gd name="T11" fmla="*/ 44 h 44"/>
                <a:gd name="T12" fmla="*/ 5 w 45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44">
                  <a:moveTo>
                    <a:pt x="5" y="44"/>
                  </a:moveTo>
                  <a:lnTo>
                    <a:pt x="0" y="5"/>
                  </a:lnTo>
                  <a:lnTo>
                    <a:pt x="19" y="0"/>
                  </a:lnTo>
                  <a:lnTo>
                    <a:pt x="45" y="13"/>
                  </a:lnTo>
                  <a:lnTo>
                    <a:pt x="45" y="42"/>
                  </a:lnTo>
                  <a:lnTo>
                    <a:pt x="5" y="44"/>
                  </a:lnTo>
                  <a:lnTo>
                    <a:pt x="5" y="44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Freeform 304"/>
            <p:cNvSpPr>
              <a:spLocks/>
            </p:cNvSpPr>
            <p:nvPr/>
          </p:nvSpPr>
          <p:spPr bwMode="auto">
            <a:xfrm>
              <a:off x="8751888" y="2198688"/>
              <a:ext cx="153988" cy="127000"/>
            </a:xfrm>
            <a:custGeom>
              <a:avLst/>
              <a:gdLst>
                <a:gd name="T0" fmla="*/ 0 w 97"/>
                <a:gd name="T1" fmla="*/ 63 h 80"/>
                <a:gd name="T2" fmla="*/ 5 w 97"/>
                <a:gd name="T3" fmla="*/ 38 h 80"/>
                <a:gd name="T4" fmla="*/ 24 w 97"/>
                <a:gd name="T5" fmla="*/ 8 h 80"/>
                <a:gd name="T6" fmla="*/ 56 w 97"/>
                <a:gd name="T7" fmla="*/ 0 h 80"/>
                <a:gd name="T8" fmla="*/ 77 w 97"/>
                <a:gd name="T9" fmla="*/ 33 h 80"/>
                <a:gd name="T10" fmla="*/ 97 w 97"/>
                <a:gd name="T11" fmla="*/ 63 h 80"/>
                <a:gd name="T12" fmla="*/ 42 w 97"/>
                <a:gd name="T13" fmla="*/ 27 h 80"/>
                <a:gd name="T14" fmla="*/ 24 w 97"/>
                <a:gd name="T15" fmla="*/ 57 h 80"/>
                <a:gd name="T16" fmla="*/ 7 w 97"/>
                <a:gd name="T17" fmla="*/ 80 h 80"/>
                <a:gd name="T18" fmla="*/ 0 w 97"/>
                <a:gd name="T19" fmla="*/ 63 h 80"/>
                <a:gd name="T20" fmla="*/ 0 w 97"/>
                <a:gd name="T21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80">
                  <a:moveTo>
                    <a:pt x="0" y="63"/>
                  </a:moveTo>
                  <a:lnTo>
                    <a:pt x="5" y="38"/>
                  </a:lnTo>
                  <a:lnTo>
                    <a:pt x="24" y="8"/>
                  </a:lnTo>
                  <a:lnTo>
                    <a:pt x="56" y="0"/>
                  </a:lnTo>
                  <a:lnTo>
                    <a:pt x="77" y="33"/>
                  </a:lnTo>
                  <a:lnTo>
                    <a:pt x="97" y="63"/>
                  </a:lnTo>
                  <a:lnTo>
                    <a:pt x="42" y="27"/>
                  </a:lnTo>
                  <a:lnTo>
                    <a:pt x="24" y="57"/>
                  </a:lnTo>
                  <a:lnTo>
                    <a:pt x="7" y="80"/>
                  </a:lnTo>
                  <a:lnTo>
                    <a:pt x="0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Freeform 305"/>
            <p:cNvSpPr>
              <a:spLocks/>
            </p:cNvSpPr>
            <p:nvPr/>
          </p:nvSpPr>
          <p:spPr bwMode="auto">
            <a:xfrm>
              <a:off x="7265988" y="1508125"/>
              <a:ext cx="42863" cy="173038"/>
            </a:xfrm>
            <a:custGeom>
              <a:avLst/>
              <a:gdLst>
                <a:gd name="T0" fmla="*/ 5 w 27"/>
                <a:gd name="T1" fmla="*/ 0 h 109"/>
                <a:gd name="T2" fmla="*/ 0 w 27"/>
                <a:gd name="T3" fmla="*/ 109 h 109"/>
                <a:gd name="T4" fmla="*/ 27 w 27"/>
                <a:gd name="T5" fmla="*/ 101 h 109"/>
                <a:gd name="T6" fmla="*/ 15 w 27"/>
                <a:gd name="T7" fmla="*/ 86 h 109"/>
                <a:gd name="T8" fmla="*/ 15 w 27"/>
                <a:gd name="T9" fmla="*/ 25 h 109"/>
                <a:gd name="T10" fmla="*/ 5 w 27"/>
                <a:gd name="T11" fmla="*/ 0 h 109"/>
                <a:gd name="T12" fmla="*/ 5 w 27"/>
                <a:gd name="T1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9">
                  <a:moveTo>
                    <a:pt x="5" y="0"/>
                  </a:moveTo>
                  <a:lnTo>
                    <a:pt x="0" y="109"/>
                  </a:lnTo>
                  <a:lnTo>
                    <a:pt x="27" y="101"/>
                  </a:lnTo>
                  <a:lnTo>
                    <a:pt x="15" y="86"/>
                  </a:lnTo>
                  <a:lnTo>
                    <a:pt x="15" y="2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F8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Freeform 306"/>
            <p:cNvSpPr>
              <a:spLocks/>
            </p:cNvSpPr>
            <p:nvPr/>
          </p:nvSpPr>
          <p:spPr bwMode="auto">
            <a:xfrm>
              <a:off x="6556375" y="1562100"/>
              <a:ext cx="74613" cy="100013"/>
            </a:xfrm>
            <a:custGeom>
              <a:avLst/>
              <a:gdLst>
                <a:gd name="T0" fmla="*/ 47 w 47"/>
                <a:gd name="T1" fmla="*/ 0 h 63"/>
                <a:gd name="T2" fmla="*/ 0 w 47"/>
                <a:gd name="T3" fmla="*/ 0 h 63"/>
                <a:gd name="T4" fmla="*/ 0 w 47"/>
                <a:gd name="T5" fmla="*/ 15 h 63"/>
                <a:gd name="T6" fmla="*/ 11 w 47"/>
                <a:gd name="T7" fmla="*/ 18 h 63"/>
                <a:gd name="T8" fmla="*/ 5 w 47"/>
                <a:gd name="T9" fmla="*/ 62 h 63"/>
                <a:gd name="T10" fmla="*/ 44 w 47"/>
                <a:gd name="T11" fmla="*/ 63 h 63"/>
                <a:gd name="T12" fmla="*/ 47 w 47"/>
                <a:gd name="T13" fmla="*/ 0 h 63"/>
                <a:gd name="T14" fmla="*/ 47 w 47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63">
                  <a:moveTo>
                    <a:pt x="47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1" y="18"/>
                  </a:lnTo>
                  <a:lnTo>
                    <a:pt x="5" y="62"/>
                  </a:lnTo>
                  <a:lnTo>
                    <a:pt x="44" y="63"/>
                  </a:lnTo>
                  <a:lnTo>
                    <a:pt x="47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6B5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Freeform 307"/>
            <p:cNvSpPr>
              <a:spLocks/>
            </p:cNvSpPr>
            <p:nvPr/>
          </p:nvSpPr>
          <p:spPr bwMode="auto">
            <a:xfrm>
              <a:off x="6967538" y="1460500"/>
              <a:ext cx="138113" cy="212725"/>
            </a:xfrm>
            <a:custGeom>
              <a:avLst/>
              <a:gdLst>
                <a:gd name="T0" fmla="*/ 87 w 87"/>
                <a:gd name="T1" fmla="*/ 5 h 134"/>
                <a:gd name="T2" fmla="*/ 0 w 87"/>
                <a:gd name="T3" fmla="*/ 0 h 134"/>
                <a:gd name="T4" fmla="*/ 0 w 87"/>
                <a:gd name="T5" fmla="*/ 131 h 134"/>
                <a:gd name="T6" fmla="*/ 72 w 87"/>
                <a:gd name="T7" fmla="*/ 134 h 134"/>
                <a:gd name="T8" fmla="*/ 77 w 87"/>
                <a:gd name="T9" fmla="*/ 20 h 134"/>
                <a:gd name="T10" fmla="*/ 87 w 87"/>
                <a:gd name="T11" fmla="*/ 5 h 134"/>
                <a:gd name="T12" fmla="*/ 87 w 87"/>
                <a:gd name="T13" fmla="*/ 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34">
                  <a:moveTo>
                    <a:pt x="87" y="5"/>
                  </a:moveTo>
                  <a:lnTo>
                    <a:pt x="0" y="0"/>
                  </a:lnTo>
                  <a:lnTo>
                    <a:pt x="0" y="131"/>
                  </a:lnTo>
                  <a:lnTo>
                    <a:pt x="72" y="134"/>
                  </a:lnTo>
                  <a:lnTo>
                    <a:pt x="77" y="20"/>
                  </a:lnTo>
                  <a:lnTo>
                    <a:pt x="87" y="5"/>
                  </a:lnTo>
                  <a:lnTo>
                    <a:pt x="87" y="5"/>
                  </a:lnTo>
                  <a:close/>
                </a:path>
              </a:pathLst>
            </a:custGeom>
            <a:solidFill>
              <a:srgbClr val="544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Freeform 308"/>
            <p:cNvSpPr>
              <a:spLocks/>
            </p:cNvSpPr>
            <p:nvPr/>
          </p:nvSpPr>
          <p:spPr bwMode="auto">
            <a:xfrm>
              <a:off x="7089775" y="1489075"/>
              <a:ext cx="42863" cy="155575"/>
            </a:xfrm>
            <a:custGeom>
              <a:avLst/>
              <a:gdLst>
                <a:gd name="T0" fmla="*/ 5 w 27"/>
                <a:gd name="T1" fmla="*/ 0 h 98"/>
                <a:gd name="T2" fmla="*/ 27 w 27"/>
                <a:gd name="T3" fmla="*/ 7 h 98"/>
                <a:gd name="T4" fmla="*/ 17 w 27"/>
                <a:gd name="T5" fmla="*/ 49 h 98"/>
                <a:gd name="T6" fmla="*/ 17 w 27"/>
                <a:gd name="T7" fmla="*/ 94 h 98"/>
                <a:gd name="T8" fmla="*/ 0 w 27"/>
                <a:gd name="T9" fmla="*/ 98 h 98"/>
                <a:gd name="T10" fmla="*/ 5 w 27"/>
                <a:gd name="T11" fmla="*/ 0 h 98"/>
                <a:gd name="T12" fmla="*/ 5 w 2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8">
                  <a:moveTo>
                    <a:pt x="5" y="0"/>
                  </a:moveTo>
                  <a:lnTo>
                    <a:pt x="27" y="7"/>
                  </a:lnTo>
                  <a:lnTo>
                    <a:pt x="17" y="49"/>
                  </a:lnTo>
                  <a:lnTo>
                    <a:pt x="17" y="94"/>
                  </a:lnTo>
                  <a:lnTo>
                    <a:pt x="0" y="9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4E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Freeform 309"/>
            <p:cNvSpPr>
              <a:spLocks/>
            </p:cNvSpPr>
            <p:nvPr/>
          </p:nvSpPr>
          <p:spPr bwMode="auto">
            <a:xfrm>
              <a:off x="7050088" y="1092200"/>
              <a:ext cx="425450" cy="223838"/>
            </a:xfrm>
            <a:custGeom>
              <a:avLst/>
              <a:gdLst>
                <a:gd name="T0" fmla="*/ 75 w 268"/>
                <a:gd name="T1" fmla="*/ 135 h 141"/>
                <a:gd name="T2" fmla="*/ 268 w 268"/>
                <a:gd name="T3" fmla="*/ 141 h 141"/>
                <a:gd name="T4" fmla="*/ 141 w 268"/>
                <a:gd name="T5" fmla="*/ 0 h 141"/>
                <a:gd name="T6" fmla="*/ 44 w 268"/>
                <a:gd name="T7" fmla="*/ 0 h 141"/>
                <a:gd name="T8" fmla="*/ 0 w 268"/>
                <a:gd name="T9" fmla="*/ 19 h 141"/>
                <a:gd name="T10" fmla="*/ 27 w 268"/>
                <a:gd name="T11" fmla="*/ 62 h 141"/>
                <a:gd name="T12" fmla="*/ 75 w 268"/>
                <a:gd name="T13" fmla="*/ 135 h 141"/>
                <a:gd name="T14" fmla="*/ 75 w 268"/>
                <a:gd name="T15" fmla="*/ 13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8" h="141">
                  <a:moveTo>
                    <a:pt x="75" y="135"/>
                  </a:moveTo>
                  <a:lnTo>
                    <a:pt x="268" y="141"/>
                  </a:lnTo>
                  <a:lnTo>
                    <a:pt x="141" y="0"/>
                  </a:lnTo>
                  <a:lnTo>
                    <a:pt x="44" y="0"/>
                  </a:lnTo>
                  <a:lnTo>
                    <a:pt x="0" y="19"/>
                  </a:lnTo>
                  <a:lnTo>
                    <a:pt x="27" y="62"/>
                  </a:lnTo>
                  <a:lnTo>
                    <a:pt x="75" y="135"/>
                  </a:lnTo>
                  <a:lnTo>
                    <a:pt x="75" y="135"/>
                  </a:lnTo>
                  <a:close/>
                </a:path>
              </a:pathLst>
            </a:custGeom>
            <a:solidFill>
              <a:srgbClr val="6B61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310"/>
            <p:cNvSpPr>
              <a:spLocks/>
            </p:cNvSpPr>
            <p:nvPr/>
          </p:nvSpPr>
          <p:spPr bwMode="auto">
            <a:xfrm>
              <a:off x="7148513" y="1143000"/>
              <a:ext cx="309563" cy="179388"/>
            </a:xfrm>
            <a:custGeom>
              <a:avLst/>
              <a:gdLst>
                <a:gd name="T0" fmla="*/ 0 w 195"/>
                <a:gd name="T1" fmla="*/ 24 h 113"/>
                <a:gd name="T2" fmla="*/ 7 w 195"/>
                <a:gd name="T3" fmla="*/ 91 h 113"/>
                <a:gd name="T4" fmla="*/ 25 w 195"/>
                <a:gd name="T5" fmla="*/ 96 h 113"/>
                <a:gd name="T6" fmla="*/ 25 w 195"/>
                <a:gd name="T7" fmla="*/ 57 h 113"/>
                <a:gd name="T8" fmla="*/ 45 w 195"/>
                <a:gd name="T9" fmla="*/ 57 h 113"/>
                <a:gd name="T10" fmla="*/ 49 w 195"/>
                <a:gd name="T11" fmla="*/ 84 h 113"/>
                <a:gd name="T12" fmla="*/ 84 w 195"/>
                <a:gd name="T13" fmla="*/ 67 h 113"/>
                <a:gd name="T14" fmla="*/ 122 w 195"/>
                <a:gd name="T15" fmla="*/ 96 h 113"/>
                <a:gd name="T16" fmla="*/ 122 w 195"/>
                <a:gd name="T17" fmla="*/ 64 h 113"/>
                <a:gd name="T18" fmla="*/ 159 w 195"/>
                <a:gd name="T19" fmla="*/ 76 h 113"/>
                <a:gd name="T20" fmla="*/ 195 w 195"/>
                <a:gd name="T21" fmla="*/ 113 h 113"/>
                <a:gd name="T22" fmla="*/ 117 w 195"/>
                <a:gd name="T23" fmla="*/ 30 h 113"/>
                <a:gd name="T24" fmla="*/ 12 w 195"/>
                <a:gd name="T25" fmla="*/ 0 h 113"/>
                <a:gd name="T26" fmla="*/ 0 w 195"/>
                <a:gd name="T27" fmla="*/ 24 h 113"/>
                <a:gd name="T28" fmla="*/ 0 w 195"/>
                <a:gd name="T29" fmla="*/ 2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" h="113">
                  <a:moveTo>
                    <a:pt x="0" y="24"/>
                  </a:moveTo>
                  <a:lnTo>
                    <a:pt x="7" y="91"/>
                  </a:lnTo>
                  <a:lnTo>
                    <a:pt x="25" y="96"/>
                  </a:lnTo>
                  <a:lnTo>
                    <a:pt x="25" y="57"/>
                  </a:lnTo>
                  <a:lnTo>
                    <a:pt x="45" y="57"/>
                  </a:lnTo>
                  <a:lnTo>
                    <a:pt x="49" y="84"/>
                  </a:lnTo>
                  <a:lnTo>
                    <a:pt x="84" y="67"/>
                  </a:lnTo>
                  <a:lnTo>
                    <a:pt x="122" y="96"/>
                  </a:lnTo>
                  <a:lnTo>
                    <a:pt x="122" y="64"/>
                  </a:lnTo>
                  <a:lnTo>
                    <a:pt x="159" y="76"/>
                  </a:lnTo>
                  <a:lnTo>
                    <a:pt x="195" y="113"/>
                  </a:lnTo>
                  <a:lnTo>
                    <a:pt x="117" y="30"/>
                  </a:lnTo>
                  <a:lnTo>
                    <a:pt x="12" y="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Freeform 311"/>
            <p:cNvSpPr>
              <a:spLocks/>
            </p:cNvSpPr>
            <p:nvPr/>
          </p:nvSpPr>
          <p:spPr bwMode="auto">
            <a:xfrm>
              <a:off x="7758113" y="703263"/>
              <a:ext cx="592138" cy="1036638"/>
            </a:xfrm>
            <a:custGeom>
              <a:avLst/>
              <a:gdLst>
                <a:gd name="T0" fmla="*/ 0 w 373"/>
                <a:gd name="T1" fmla="*/ 319 h 653"/>
                <a:gd name="T2" fmla="*/ 22 w 373"/>
                <a:gd name="T3" fmla="*/ 331 h 653"/>
                <a:gd name="T4" fmla="*/ 64 w 373"/>
                <a:gd name="T5" fmla="*/ 331 h 653"/>
                <a:gd name="T6" fmla="*/ 54 w 373"/>
                <a:gd name="T7" fmla="*/ 604 h 653"/>
                <a:gd name="T8" fmla="*/ 67 w 373"/>
                <a:gd name="T9" fmla="*/ 616 h 653"/>
                <a:gd name="T10" fmla="*/ 98 w 373"/>
                <a:gd name="T11" fmla="*/ 653 h 653"/>
                <a:gd name="T12" fmla="*/ 94 w 373"/>
                <a:gd name="T13" fmla="*/ 573 h 653"/>
                <a:gd name="T14" fmla="*/ 116 w 373"/>
                <a:gd name="T15" fmla="*/ 573 h 653"/>
                <a:gd name="T16" fmla="*/ 146 w 373"/>
                <a:gd name="T17" fmla="*/ 616 h 653"/>
                <a:gd name="T18" fmla="*/ 180 w 373"/>
                <a:gd name="T19" fmla="*/ 625 h 653"/>
                <a:gd name="T20" fmla="*/ 165 w 373"/>
                <a:gd name="T21" fmla="*/ 594 h 653"/>
                <a:gd name="T22" fmla="*/ 178 w 373"/>
                <a:gd name="T23" fmla="*/ 566 h 653"/>
                <a:gd name="T24" fmla="*/ 178 w 373"/>
                <a:gd name="T25" fmla="*/ 500 h 653"/>
                <a:gd name="T26" fmla="*/ 272 w 373"/>
                <a:gd name="T27" fmla="*/ 502 h 653"/>
                <a:gd name="T28" fmla="*/ 270 w 373"/>
                <a:gd name="T29" fmla="*/ 611 h 653"/>
                <a:gd name="T30" fmla="*/ 287 w 373"/>
                <a:gd name="T31" fmla="*/ 594 h 653"/>
                <a:gd name="T32" fmla="*/ 309 w 373"/>
                <a:gd name="T33" fmla="*/ 611 h 653"/>
                <a:gd name="T34" fmla="*/ 322 w 373"/>
                <a:gd name="T35" fmla="*/ 589 h 653"/>
                <a:gd name="T36" fmla="*/ 351 w 373"/>
                <a:gd name="T37" fmla="*/ 621 h 653"/>
                <a:gd name="T38" fmla="*/ 373 w 373"/>
                <a:gd name="T39" fmla="*/ 571 h 653"/>
                <a:gd name="T40" fmla="*/ 373 w 373"/>
                <a:gd name="T41" fmla="*/ 316 h 653"/>
                <a:gd name="T42" fmla="*/ 279 w 373"/>
                <a:gd name="T43" fmla="*/ 118 h 653"/>
                <a:gd name="T44" fmla="*/ 218 w 373"/>
                <a:gd name="T45" fmla="*/ 17 h 653"/>
                <a:gd name="T46" fmla="*/ 197 w 373"/>
                <a:gd name="T47" fmla="*/ 0 h 653"/>
                <a:gd name="T48" fmla="*/ 165 w 373"/>
                <a:gd name="T49" fmla="*/ 27 h 653"/>
                <a:gd name="T50" fmla="*/ 87 w 373"/>
                <a:gd name="T51" fmla="*/ 224 h 653"/>
                <a:gd name="T52" fmla="*/ 39 w 373"/>
                <a:gd name="T53" fmla="*/ 289 h 653"/>
                <a:gd name="T54" fmla="*/ 0 w 373"/>
                <a:gd name="T55" fmla="*/ 319 h 653"/>
                <a:gd name="T56" fmla="*/ 0 w 373"/>
                <a:gd name="T57" fmla="*/ 319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3" h="653">
                  <a:moveTo>
                    <a:pt x="0" y="319"/>
                  </a:moveTo>
                  <a:lnTo>
                    <a:pt x="22" y="331"/>
                  </a:lnTo>
                  <a:lnTo>
                    <a:pt x="64" y="331"/>
                  </a:lnTo>
                  <a:lnTo>
                    <a:pt x="54" y="604"/>
                  </a:lnTo>
                  <a:lnTo>
                    <a:pt x="67" y="616"/>
                  </a:lnTo>
                  <a:lnTo>
                    <a:pt x="98" y="653"/>
                  </a:lnTo>
                  <a:lnTo>
                    <a:pt x="94" y="573"/>
                  </a:lnTo>
                  <a:lnTo>
                    <a:pt x="116" y="573"/>
                  </a:lnTo>
                  <a:lnTo>
                    <a:pt x="146" y="616"/>
                  </a:lnTo>
                  <a:lnTo>
                    <a:pt x="180" y="625"/>
                  </a:lnTo>
                  <a:lnTo>
                    <a:pt x="165" y="594"/>
                  </a:lnTo>
                  <a:lnTo>
                    <a:pt x="178" y="566"/>
                  </a:lnTo>
                  <a:lnTo>
                    <a:pt x="178" y="500"/>
                  </a:lnTo>
                  <a:lnTo>
                    <a:pt x="272" y="502"/>
                  </a:lnTo>
                  <a:lnTo>
                    <a:pt x="270" y="611"/>
                  </a:lnTo>
                  <a:lnTo>
                    <a:pt x="287" y="594"/>
                  </a:lnTo>
                  <a:lnTo>
                    <a:pt x="309" y="611"/>
                  </a:lnTo>
                  <a:lnTo>
                    <a:pt x="322" y="589"/>
                  </a:lnTo>
                  <a:lnTo>
                    <a:pt x="351" y="621"/>
                  </a:lnTo>
                  <a:lnTo>
                    <a:pt x="373" y="571"/>
                  </a:lnTo>
                  <a:lnTo>
                    <a:pt x="373" y="316"/>
                  </a:lnTo>
                  <a:lnTo>
                    <a:pt x="279" y="118"/>
                  </a:lnTo>
                  <a:lnTo>
                    <a:pt x="218" y="17"/>
                  </a:lnTo>
                  <a:lnTo>
                    <a:pt x="197" y="0"/>
                  </a:lnTo>
                  <a:lnTo>
                    <a:pt x="165" y="27"/>
                  </a:lnTo>
                  <a:lnTo>
                    <a:pt x="87" y="224"/>
                  </a:lnTo>
                  <a:lnTo>
                    <a:pt x="39" y="289"/>
                  </a:lnTo>
                  <a:lnTo>
                    <a:pt x="0" y="319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B3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Freeform 312"/>
            <p:cNvSpPr>
              <a:spLocks/>
            </p:cNvSpPr>
            <p:nvPr/>
          </p:nvSpPr>
          <p:spPr bwMode="auto">
            <a:xfrm>
              <a:off x="8158163" y="1193800"/>
              <a:ext cx="36513" cy="136525"/>
            </a:xfrm>
            <a:custGeom>
              <a:avLst/>
              <a:gdLst>
                <a:gd name="T0" fmla="*/ 10 w 23"/>
                <a:gd name="T1" fmla="*/ 0 h 86"/>
                <a:gd name="T2" fmla="*/ 23 w 23"/>
                <a:gd name="T3" fmla="*/ 0 h 86"/>
                <a:gd name="T4" fmla="*/ 18 w 23"/>
                <a:gd name="T5" fmla="*/ 86 h 86"/>
                <a:gd name="T6" fmla="*/ 0 w 23"/>
                <a:gd name="T7" fmla="*/ 81 h 86"/>
                <a:gd name="T8" fmla="*/ 10 w 23"/>
                <a:gd name="T9" fmla="*/ 0 h 86"/>
                <a:gd name="T10" fmla="*/ 10 w 23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86">
                  <a:moveTo>
                    <a:pt x="10" y="0"/>
                  </a:moveTo>
                  <a:lnTo>
                    <a:pt x="23" y="0"/>
                  </a:lnTo>
                  <a:lnTo>
                    <a:pt x="18" y="86"/>
                  </a:lnTo>
                  <a:lnTo>
                    <a:pt x="0" y="81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6E0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Freeform 313"/>
            <p:cNvSpPr>
              <a:spLocks/>
            </p:cNvSpPr>
            <p:nvPr/>
          </p:nvSpPr>
          <p:spPr bwMode="auto">
            <a:xfrm>
              <a:off x="7145338" y="677863"/>
              <a:ext cx="1044575" cy="569913"/>
            </a:xfrm>
            <a:custGeom>
              <a:avLst/>
              <a:gdLst>
                <a:gd name="T0" fmla="*/ 182 w 658"/>
                <a:gd name="T1" fmla="*/ 359 h 359"/>
                <a:gd name="T2" fmla="*/ 272 w 658"/>
                <a:gd name="T3" fmla="*/ 352 h 359"/>
                <a:gd name="T4" fmla="*/ 400 w 658"/>
                <a:gd name="T5" fmla="*/ 330 h 359"/>
                <a:gd name="T6" fmla="*/ 458 w 658"/>
                <a:gd name="T7" fmla="*/ 310 h 359"/>
                <a:gd name="T8" fmla="*/ 497 w 658"/>
                <a:gd name="T9" fmla="*/ 305 h 359"/>
                <a:gd name="T10" fmla="*/ 524 w 658"/>
                <a:gd name="T11" fmla="*/ 305 h 359"/>
                <a:gd name="T12" fmla="*/ 519 w 658"/>
                <a:gd name="T13" fmla="*/ 293 h 359"/>
                <a:gd name="T14" fmla="*/ 462 w 658"/>
                <a:gd name="T15" fmla="*/ 286 h 359"/>
                <a:gd name="T16" fmla="*/ 541 w 658"/>
                <a:gd name="T17" fmla="*/ 134 h 359"/>
                <a:gd name="T18" fmla="*/ 572 w 658"/>
                <a:gd name="T19" fmla="*/ 47 h 359"/>
                <a:gd name="T20" fmla="*/ 588 w 658"/>
                <a:gd name="T21" fmla="*/ 25 h 359"/>
                <a:gd name="T22" fmla="*/ 604 w 658"/>
                <a:gd name="T23" fmla="*/ 43 h 359"/>
                <a:gd name="T24" fmla="*/ 618 w 658"/>
                <a:gd name="T25" fmla="*/ 85 h 359"/>
                <a:gd name="T26" fmla="*/ 658 w 658"/>
                <a:gd name="T27" fmla="*/ 149 h 359"/>
                <a:gd name="T28" fmla="*/ 648 w 658"/>
                <a:gd name="T29" fmla="*/ 99 h 359"/>
                <a:gd name="T30" fmla="*/ 614 w 658"/>
                <a:gd name="T31" fmla="*/ 26 h 359"/>
                <a:gd name="T32" fmla="*/ 556 w 658"/>
                <a:gd name="T33" fmla="*/ 0 h 359"/>
                <a:gd name="T34" fmla="*/ 208 w 658"/>
                <a:gd name="T35" fmla="*/ 94 h 359"/>
                <a:gd name="T36" fmla="*/ 81 w 658"/>
                <a:gd name="T37" fmla="*/ 112 h 359"/>
                <a:gd name="T38" fmla="*/ 46 w 658"/>
                <a:gd name="T39" fmla="*/ 149 h 359"/>
                <a:gd name="T40" fmla="*/ 0 w 658"/>
                <a:gd name="T41" fmla="*/ 186 h 359"/>
                <a:gd name="T42" fmla="*/ 0 w 658"/>
                <a:gd name="T43" fmla="*/ 214 h 359"/>
                <a:gd name="T44" fmla="*/ 99 w 658"/>
                <a:gd name="T45" fmla="*/ 292 h 359"/>
                <a:gd name="T46" fmla="*/ 161 w 658"/>
                <a:gd name="T47" fmla="*/ 352 h 359"/>
                <a:gd name="T48" fmla="*/ 182 w 658"/>
                <a:gd name="T49" fmla="*/ 359 h 359"/>
                <a:gd name="T50" fmla="*/ 182 w 658"/>
                <a:gd name="T51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8" h="359">
                  <a:moveTo>
                    <a:pt x="182" y="359"/>
                  </a:moveTo>
                  <a:lnTo>
                    <a:pt x="272" y="352"/>
                  </a:lnTo>
                  <a:lnTo>
                    <a:pt x="400" y="330"/>
                  </a:lnTo>
                  <a:lnTo>
                    <a:pt x="458" y="310"/>
                  </a:lnTo>
                  <a:lnTo>
                    <a:pt x="497" y="305"/>
                  </a:lnTo>
                  <a:lnTo>
                    <a:pt x="524" y="305"/>
                  </a:lnTo>
                  <a:lnTo>
                    <a:pt x="519" y="293"/>
                  </a:lnTo>
                  <a:lnTo>
                    <a:pt x="462" y="286"/>
                  </a:lnTo>
                  <a:lnTo>
                    <a:pt x="541" y="134"/>
                  </a:lnTo>
                  <a:lnTo>
                    <a:pt x="572" y="47"/>
                  </a:lnTo>
                  <a:lnTo>
                    <a:pt x="588" y="25"/>
                  </a:lnTo>
                  <a:lnTo>
                    <a:pt x="604" y="43"/>
                  </a:lnTo>
                  <a:lnTo>
                    <a:pt x="618" y="85"/>
                  </a:lnTo>
                  <a:lnTo>
                    <a:pt x="658" y="149"/>
                  </a:lnTo>
                  <a:lnTo>
                    <a:pt x="648" y="99"/>
                  </a:lnTo>
                  <a:lnTo>
                    <a:pt x="614" y="26"/>
                  </a:lnTo>
                  <a:lnTo>
                    <a:pt x="556" y="0"/>
                  </a:lnTo>
                  <a:lnTo>
                    <a:pt x="208" y="94"/>
                  </a:lnTo>
                  <a:lnTo>
                    <a:pt x="81" y="112"/>
                  </a:lnTo>
                  <a:lnTo>
                    <a:pt x="46" y="149"/>
                  </a:lnTo>
                  <a:lnTo>
                    <a:pt x="0" y="186"/>
                  </a:lnTo>
                  <a:lnTo>
                    <a:pt x="0" y="214"/>
                  </a:lnTo>
                  <a:lnTo>
                    <a:pt x="99" y="292"/>
                  </a:lnTo>
                  <a:lnTo>
                    <a:pt x="161" y="352"/>
                  </a:lnTo>
                  <a:lnTo>
                    <a:pt x="182" y="359"/>
                  </a:lnTo>
                  <a:lnTo>
                    <a:pt x="182" y="359"/>
                  </a:lnTo>
                  <a:close/>
                </a:path>
              </a:pathLst>
            </a:custGeom>
            <a:solidFill>
              <a:srgbClr val="73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Freeform 314"/>
            <p:cNvSpPr>
              <a:spLocks/>
            </p:cNvSpPr>
            <p:nvPr/>
          </p:nvSpPr>
          <p:spPr bwMode="auto">
            <a:xfrm>
              <a:off x="7835900" y="957263"/>
              <a:ext cx="71438" cy="134938"/>
            </a:xfrm>
            <a:custGeom>
              <a:avLst/>
              <a:gdLst>
                <a:gd name="T0" fmla="*/ 27 w 45"/>
                <a:gd name="T1" fmla="*/ 15 h 85"/>
                <a:gd name="T2" fmla="*/ 0 w 45"/>
                <a:gd name="T3" fmla="*/ 85 h 85"/>
                <a:gd name="T4" fmla="*/ 28 w 45"/>
                <a:gd name="T5" fmla="*/ 47 h 85"/>
                <a:gd name="T6" fmla="*/ 45 w 45"/>
                <a:gd name="T7" fmla="*/ 0 h 85"/>
                <a:gd name="T8" fmla="*/ 27 w 45"/>
                <a:gd name="T9" fmla="*/ 15 h 85"/>
                <a:gd name="T10" fmla="*/ 27 w 45"/>
                <a:gd name="T11" fmla="*/ 1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5">
                  <a:moveTo>
                    <a:pt x="27" y="15"/>
                  </a:moveTo>
                  <a:lnTo>
                    <a:pt x="0" y="85"/>
                  </a:lnTo>
                  <a:lnTo>
                    <a:pt x="28" y="47"/>
                  </a:lnTo>
                  <a:lnTo>
                    <a:pt x="45" y="0"/>
                  </a:lnTo>
                  <a:lnTo>
                    <a:pt x="27" y="15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Freeform 315"/>
            <p:cNvSpPr>
              <a:spLocks/>
            </p:cNvSpPr>
            <p:nvPr/>
          </p:nvSpPr>
          <p:spPr bwMode="auto">
            <a:xfrm>
              <a:off x="7648575" y="1016000"/>
              <a:ext cx="46038" cy="66675"/>
            </a:xfrm>
            <a:custGeom>
              <a:avLst/>
              <a:gdLst>
                <a:gd name="T0" fmla="*/ 29 w 29"/>
                <a:gd name="T1" fmla="*/ 0 h 42"/>
                <a:gd name="T2" fmla="*/ 16 w 29"/>
                <a:gd name="T3" fmla="*/ 42 h 42"/>
                <a:gd name="T4" fmla="*/ 0 w 29"/>
                <a:gd name="T5" fmla="*/ 5 h 42"/>
                <a:gd name="T6" fmla="*/ 29 w 29"/>
                <a:gd name="T7" fmla="*/ 0 h 42"/>
                <a:gd name="T8" fmla="*/ 29 w 29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9" y="0"/>
                  </a:moveTo>
                  <a:lnTo>
                    <a:pt x="16" y="42"/>
                  </a:lnTo>
                  <a:lnTo>
                    <a:pt x="0" y="5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3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Freeform 316"/>
            <p:cNvSpPr>
              <a:spLocks/>
            </p:cNvSpPr>
            <p:nvPr/>
          </p:nvSpPr>
          <p:spPr bwMode="auto">
            <a:xfrm>
              <a:off x="7278688" y="895350"/>
              <a:ext cx="96838" cy="231775"/>
            </a:xfrm>
            <a:custGeom>
              <a:avLst/>
              <a:gdLst>
                <a:gd name="T0" fmla="*/ 17 w 61"/>
                <a:gd name="T1" fmla="*/ 0 h 146"/>
                <a:gd name="T2" fmla="*/ 0 w 61"/>
                <a:gd name="T3" fmla="*/ 61 h 146"/>
                <a:gd name="T4" fmla="*/ 44 w 61"/>
                <a:gd name="T5" fmla="*/ 146 h 146"/>
                <a:gd name="T6" fmla="*/ 61 w 61"/>
                <a:gd name="T7" fmla="*/ 66 h 146"/>
                <a:gd name="T8" fmla="*/ 59 w 61"/>
                <a:gd name="T9" fmla="*/ 29 h 146"/>
                <a:gd name="T10" fmla="*/ 17 w 61"/>
                <a:gd name="T11" fmla="*/ 0 h 146"/>
                <a:gd name="T12" fmla="*/ 17 w 61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46">
                  <a:moveTo>
                    <a:pt x="17" y="0"/>
                  </a:moveTo>
                  <a:lnTo>
                    <a:pt x="0" y="61"/>
                  </a:lnTo>
                  <a:lnTo>
                    <a:pt x="44" y="146"/>
                  </a:lnTo>
                  <a:lnTo>
                    <a:pt x="61" y="66"/>
                  </a:lnTo>
                  <a:lnTo>
                    <a:pt x="59" y="29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8F8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Freeform 317"/>
            <p:cNvSpPr>
              <a:spLocks/>
            </p:cNvSpPr>
            <p:nvPr/>
          </p:nvSpPr>
          <p:spPr bwMode="auto">
            <a:xfrm>
              <a:off x="7305675" y="647700"/>
              <a:ext cx="85725" cy="325438"/>
            </a:xfrm>
            <a:custGeom>
              <a:avLst/>
              <a:gdLst>
                <a:gd name="T0" fmla="*/ 34 w 54"/>
                <a:gd name="T1" fmla="*/ 0 h 205"/>
                <a:gd name="T2" fmla="*/ 54 w 54"/>
                <a:gd name="T3" fmla="*/ 138 h 205"/>
                <a:gd name="T4" fmla="*/ 15 w 54"/>
                <a:gd name="T5" fmla="*/ 205 h 205"/>
                <a:gd name="T6" fmla="*/ 0 w 54"/>
                <a:gd name="T7" fmla="*/ 168 h 205"/>
                <a:gd name="T8" fmla="*/ 5 w 54"/>
                <a:gd name="T9" fmla="*/ 61 h 205"/>
                <a:gd name="T10" fmla="*/ 7 w 54"/>
                <a:gd name="T11" fmla="*/ 19 h 205"/>
                <a:gd name="T12" fmla="*/ 34 w 54"/>
                <a:gd name="T13" fmla="*/ 0 h 205"/>
                <a:gd name="T14" fmla="*/ 34 w 54"/>
                <a:gd name="T15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05">
                  <a:moveTo>
                    <a:pt x="34" y="0"/>
                  </a:moveTo>
                  <a:lnTo>
                    <a:pt x="54" y="138"/>
                  </a:lnTo>
                  <a:lnTo>
                    <a:pt x="15" y="205"/>
                  </a:lnTo>
                  <a:lnTo>
                    <a:pt x="0" y="168"/>
                  </a:lnTo>
                  <a:lnTo>
                    <a:pt x="5" y="61"/>
                  </a:lnTo>
                  <a:lnTo>
                    <a:pt x="7" y="19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73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Freeform 318"/>
            <p:cNvSpPr>
              <a:spLocks/>
            </p:cNvSpPr>
            <p:nvPr/>
          </p:nvSpPr>
          <p:spPr bwMode="auto">
            <a:xfrm>
              <a:off x="6248400" y="650875"/>
              <a:ext cx="1392238" cy="868363"/>
            </a:xfrm>
            <a:custGeom>
              <a:avLst/>
              <a:gdLst>
                <a:gd name="T0" fmla="*/ 700 w 877"/>
                <a:gd name="T1" fmla="*/ 0 h 547"/>
                <a:gd name="T2" fmla="*/ 705 w 877"/>
                <a:gd name="T3" fmla="*/ 198 h 547"/>
                <a:gd name="T4" fmla="*/ 693 w 877"/>
                <a:gd name="T5" fmla="*/ 297 h 547"/>
                <a:gd name="T6" fmla="*/ 634 w 877"/>
                <a:gd name="T7" fmla="*/ 213 h 547"/>
                <a:gd name="T8" fmla="*/ 287 w 877"/>
                <a:gd name="T9" fmla="*/ 186 h 547"/>
                <a:gd name="T10" fmla="*/ 146 w 877"/>
                <a:gd name="T11" fmla="*/ 193 h 547"/>
                <a:gd name="T12" fmla="*/ 28 w 877"/>
                <a:gd name="T13" fmla="*/ 166 h 547"/>
                <a:gd name="T14" fmla="*/ 28 w 877"/>
                <a:gd name="T15" fmla="*/ 124 h 547"/>
                <a:gd name="T16" fmla="*/ 1 w 877"/>
                <a:gd name="T17" fmla="*/ 124 h 547"/>
                <a:gd name="T18" fmla="*/ 0 w 877"/>
                <a:gd name="T19" fmla="*/ 188 h 547"/>
                <a:gd name="T20" fmla="*/ 95 w 877"/>
                <a:gd name="T21" fmla="*/ 379 h 547"/>
                <a:gd name="T22" fmla="*/ 149 w 877"/>
                <a:gd name="T23" fmla="*/ 429 h 547"/>
                <a:gd name="T24" fmla="*/ 171 w 877"/>
                <a:gd name="T25" fmla="*/ 434 h 547"/>
                <a:gd name="T26" fmla="*/ 146 w 877"/>
                <a:gd name="T27" fmla="*/ 502 h 547"/>
                <a:gd name="T28" fmla="*/ 119 w 877"/>
                <a:gd name="T29" fmla="*/ 547 h 547"/>
                <a:gd name="T30" fmla="*/ 183 w 877"/>
                <a:gd name="T31" fmla="*/ 528 h 547"/>
                <a:gd name="T32" fmla="*/ 225 w 877"/>
                <a:gd name="T33" fmla="*/ 428 h 547"/>
                <a:gd name="T34" fmla="*/ 205 w 877"/>
                <a:gd name="T35" fmla="*/ 374 h 547"/>
                <a:gd name="T36" fmla="*/ 265 w 877"/>
                <a:gd name="T37" fmla="*/ 344 h 547"/>
                <a:gd name="T38" fmla="*/ 434 w 877"/>
                <a:gd name="T39" fmla="*/ 325 h 547"/>
                <a:gd name="T40" fmla="*/ 510 w 877"/>
                <a:gd name="T41" fmla="*/ 305 h 547"/>
                <a:gd name="T42" fmla="*/ 550 w 877"/>
                <a:gd name="T43" fmla="*/ 384 h 547"/>
                <a:gd name="T44" fmla="*/ 646 w 877"/>
                <a:gd name="T45" fmla="*/ 520 h 547"/>
                <a:gd name="T46" fmla="*/ 629 w 877"/>
                <a:gd name="T47" fmla="*/ 483 h 547"/>
                <a:gd name="T48" fmla="*/ 532 w 877"/>
                <a:gd name="T49" fmla="*/ 327 h 547"/>
                <a:gd name="T50" fmla="*/ 595 w 877"/>
                <a:gd name="T51" fmla="*/ 344 h 547"/>
                <a:gd name="T52" fmla="*/ 676 w 877"/>
                <a:gd name="T53" fmla="*/ 344 h 547"/>
                <a:gd name="T54" fmla="*/ 725 w 877"/>
                <a:gd name="T55" fmla="*/ 381 h 547"/>
                <a:gd name="T56" fmla="*/ 765 w 877"/>
                <a:gd name="T57" fmla="*/ 408 h 547"/>
                <a:gd name="T58" fmla="*/ 733 w 877"/>
                <a:gd name="T59" fmla="*/ 369 h 547"/>
                <a:gd name="T60" fmla="*/ 775 w 877"/>
                <a:gd name="T61" fmla="*/ 354 h 547"/>
                <a:gd name="T62" fmla="*/ 710 w 877"/>
                <a:gd name="T63" fmla="*/ 347 h 547"/>
                <a:gd name="T64" fmla="*/ 715 w 877"/>
                <a:gd name="T65" fmla="*/ 322 h 547"/>
                <a:gd name="T66" fmla="*/ 765 w 877"/>
                <a:gd name="T67" fmla="*/ 303 h 547"/>
                <a:gd name="T68" fmla="*/ 802 w 877"/>
                <a:gd name="T69" fmla="*/ 253 h 547"/>
                <a:gd name="T70" fmla="*/ 864 w 877"/>
                <a:gd name="T71" fmla="*/ 226 h 547"/>
                <a:gd name="T72" fmla="*/ 877 w 877"/>
                <a:gd name="T73" fmla="*/ 164 h 547"/>
                <a:gd name="T74" fmla="*/ 777 w 877"/>
                <a:gd name="T75" fmla="*/ 161 h 547"/>
                <a:gd name="T76" fmla="*/ 763 w 877"/>
                <a:gd name="T77" fmla="*/ 107 h 547"/>
                <a:gd name="T78" fmla="*/ 758 w 877"/>
                <a:gd name="T79" fmla="*/ 6 h 547"/>
                <a:gd name="T80" fmla="*/ 736 w 877"/>
                <a:gd name="T81" fmla="*/ 1 h 547"/>
                <a:gd name="T82" fmla="*/ 700 w 877"/>
                <a:gd name="T83" fmla="*/ 0 h 547"/>
                <a:gd name="T84" fmla="*/ 700 w 877"/>
                <a:gd name="T85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7" h="547">
                  <a:moveTo>
                    <a:pt x="700" y="0"/>
                  </a:moveTo>
                  <a:lnTo>
                    <a:pt x="705" y="198"/>
                  </a:lnTo>
                  <a:lnTo>
                    <a:pt x="693" y="297"/>
                  </a:lnTo>
                  <a:lnTo>
                    <a:pt x="634" y="213"/>
                  </a:lnTo>
                  <a:lnTo>
                    <a:pt x="287" y="186"/>
                  </a:lnTo>
                  <a:lnTo>
                    <a:pt x="146" y="193"/>
                  </a:lnTo>
                  <a:lnTo>
                    <a:pt x="28" y="166"/>
                  </a:lnTo>
                  <a:lnTo>
                    <a:pt x="28" y="124"/>
                  </a:lnTo>
                  <a:lnTo>
                    <a:pt x="1" y="124"/>
                  </a:lnTo>
                  <a:lnTo>
                    <a:pt x="0" y="188"/>
                  </a:lnTo>
                  <a:lnTo>
                    <a:pt x="95" y="379"/>
                  </a:lnTo>
                  <a:lnTo>
                    <a:pt x="149" y="429"/>
                  </a:lnTo>
                  <a:lnTo>
                    <a:pt x="171" y="434"/>
                  </a:lnTo>
                  <a:lnTo>
                    <a:pt x="146" y="502"/>
                  </a:lnTo>
                  <a:lnTo>
                    <a:pt x="119" y="547"/>
                  </a:lnTo>
                  <a:lnTo>
                    <a:pt x="183" y="528"/>
                  </a:lnTo>
                  <a:lnTo>
                    <a:pt x="225" y="428"/>
                  </a:lnTo>
                  <a:lnTo>
                    <a:pt x="205" y="374"/>
                  </a:lnTo>
                  <a:lnTo>
                    <a:pt x="265" y="344"/>
                  </a:lnTo>
                  <a:lnTo>
                    <a:pt x="434" y="325"/>
                  </a:lnTo>
                  <a:lnTo>
                    <a:pt x="510" y="305"/>
                  </a:lnTo>
                  <a:lnTo>
                    <a:pt x="550" y="384"/>
                  </a:lnTo>
                  <a:lnTo>
                    <a:pt x="646" y="520"/>
                  </a:lnTo>
                  <a:lnTo>
                    <a:pt x="629" y="483"/>
                  </a:lnTo>
                  <a:lnTo>
                    <a:pt x="532" y="327"/>
                  </a:lnTo>
                  <a:lnTo>
                    <a:pt x="595" y="344"/>
                  </a:lnTo>
                  <a:lnTo>
                    <a:pt x="676" y="344"/>
                  </a:lnTo>
                  <a:lnTo>
                    <a:pt x="725" y="381"/>
                  </a:lnTo>
                  <a:lnTo>
                    <a:pt x="765" y="408"/>
                  </a:lnTo>
                  <a:lnTo>
                    <a:pt x="733" y="369"/>
                  </a:lnTo>
                  <a:lnTo>
                    <a:pt x="775" y="354"/>
                  </a:lnTo>
                  <a:lnTo>
                    <a:pt x="710" y="347"/>
                  </a:lnTo>
                  <a:lnTo>
                    <a:pt x="715" y="322"/>
                  </a:lnTo>
                  <a:lnTo>
                    <a:pt x="765" y="303"/>
                  </a:lnTo>
                  <a:lnTo>
                    <a:pt x="802" y="253"/>
                  </a:lnTo>
                  <a:lnTo>
                    <a:pt x="864" y="226"/>
                  </a:lnTo>
                  <a:lnTo>
                    <a:pt x="877" y="164"/>
                  </a:lnTo>
                  <a:lnTo>
                    <a:pt x="777" y="161"/>
                  </a:lnTo>
                  <a:lnTo>
                    <a:pt x="763" y="107"/>
                  </a:lnTo>
                  <a:lnTo>
                    <a:pt x="758" y="6"/>
                  </a:lnTo>
                  <a:lnTo>
                    <a:pt x="736" y="1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Freeform 319"/>
            <p:cNvSpPr>
              <a:spLocks/>
            </p:cNvSpPr>
            <p:nvPr/>
          </p:nvSpPr>
          <p:spPr bwMode="auto">
            <a:xfrm>
              <a:off x="7977188" y="855663"/>
              <a:ext cx="239713" cy="66675"/>
            </a:xfrm>
            <a:custGeom>
              <a:avLst/>
              <a:gdLst>
                <a:gd name="T0" fmla="*/ 141 w 151"/>
                <a:gd name="T1" fmla="*/ 20 h 42"/>
                <a:gd name="T2" fmla="*/ 0 w 151"/>
                <a:gd name="T3" fmla="*/ 0 h 42"/>
                <a:gd name="T4" fmla="*/ 0 w 151"/>
                <a:gd name="T5" fmla="*/ 15 h 42"/>
                <a:gd name="T6" fmla="*/ 151 w 151"/>
                <a:gd name="T7" fmla="*/ 42 h 42"/>
                <a:gd name="T8" fmla="*/ 141 w 151"/>
                <a:gd name="T9" fmla="*/ 20 h 42"/>
                <a:gd name="T10" fmla="*/ 141 w 151"/>
                <a:gd name="T11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42">
                  <a:moveTo>
                    <a:pt x="141" y="2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51" y="42"/>
                  </a:lnTo>
                  <a:lnTo>
                    <a:pt x="141" y="20"/>
                  </a:lnTo>
                  <a:lnTo>
                    <a:pt x="141" y="20"/>
                  </a:lnTo>
                  <a:close/>
                </a:path>
              </a:pathLst>
            </a:custGeom>
            <a:solidFill>
              <a:srgbClr val="73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Freeform 320"/>
            <p:cNvSpPr>
              <a:spLocks/>
            </p:cNvSpPr>
            <p:nvPr/>
          </p:nvSpPr>
          <p:spPr bwMode="auto">
            <a:xfrm>
              <a:off x="7872413" y="1135063"/>
              <a:ext cx="450850" cy="195263"/>
            </a:xfrm>
            <a:custGeom>
              <a:avLst/>
              <a:gdLst>
                <a:gd name="T0" fmla="*/ 185 w 284"/>
                <a:gd name="T1" fmla="*/ 123 h 123"/>
                <a:gd name="T2" fmla="*/ 108 w 284"/>
                <a:gd name="T3" fmla="*/ 114 h 123"/>
                <a:gd name="T4" fmla="*/ 113 w 284"/>
                <a:gd name="T5" fmla="*/ 27 h 123"/>
                <a:gd name="T6" fmla="*/ 0 w 284"/>
                <a:gd name="T7" fmla="*/ 17 h 123"/>
                <a:gd name="T8" fmla="*/ 0 w 284"/>
                <a:gd name="T9" fmla="*/ 0 h 123"/>
                <a:gd name="T10" fmla="*/ 190 w 284"/>
                <a:gd name="T11" fmla="*/ 17 h 123"/>
                <a:gd name="T12" fmla="*/ 279 w 284"/>
                <a:gd name="T13" fmla="*/ 25 h 123"/>
                <a:gd name="T14" fmla="*/ 284 w 284"/>
                <a:gd name="T15" fmla="*/ 44 h 123"/>
                <a:gd name="T16" fmla="*/ 215 w 284"/>
                <a:gd name="T17" fmla="*/ 35 h 123"/>
                <a:gd name="T18" fmla="*/ 185 w 284"/>
                <a:gd name="T19" fmla="*/ 35 h 123"/>
                <a:gd name="T20" fmla="*/ 185 w 284"/>
                <a:gd name="T21" fmla="*/ 123 h 123"/>
                <a:gd name="T22" fmla="*/ 185 w 284"/>
                <a:gd name="T2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" h="123">
                  <a:moveTo>
                    <a:pt x="185" y="123"/>
                  </a:moveTo>
                  <a:lnTo>
                    <a:pt x="108" y="114"/>
                  </a:lnTo>
                  <a:lnTo>
                    <a:pt x="113" y="2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90" y="17"/>
                  </a:lnTo>
                  <a:lnTo>
                    <a:pt x="279" y="25"/>
                  </a:lnTo>
                  <a:lnTo>
                    <a:pt x="284" y="44"/>
                  </a:lnTo>
                  <a:lnTo>
                    <a:pt x="215" y="35"/>
                  </a:lnTo>
                  <a:lnTo>
                    <a:pt x="185" y="35"/>
                  </a:lnTo>
                  <a:lnTo>
                    <a:pt x="185" y="123"/>
                  </a:lnTo>
                  <a:lnTo>
                    <a:pt x="185" y="123"/>
                  </a:lnTo>
                  <a:close/>
                </a:path>
              </a:pathLst>
            </a:custGeom>
            <a:solidFill>
              <a:srgbClr val="736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Freeform 321"/>
            <p:cNvSpPr>
              <a:spLocks/>
            </p:cNvSpPr>
            <p:nvPr/>
          </p:nvSpPr>
          <p:spPr bwMode="auto">
            <a:xfrm>
              <a:off x="6524625" y="1676400"/>
              <a:ext cx="1122363" cy="490538"/>
            </a:xfrm>
            <a:custGeom>
              <a:avLst/>
              <a:gdLst>
                <a:gd name="T0" fmla="*/ 135 w 707"/>
                <a:gd name="T1" fmla="*/ 309 h 309"/>
                <a:gd name="T2" fmla="*/ 113 w 707"/>
                <a:gd name="T3" fmla="*/ 220 h 309"/>
                <a:gd name="T4" fmla="*/ 0 w 707"/>
                <a:gd name="T5" fmla="*/ 193 h 309"/>
                <a:gd name="T6" fmla="*/ 83 w 707"/>
                <a:gd name="T7" fmla="*/ 176 h 309"/>
                <a:gd name="T8" fmla="*/ 88 w 707"/>
                <a:gd name="T9" fmla="*/ 154 h 309"/>
                <a:gd name="T10" fmla="*/ 44 w 707"/>
                <a:gd name="T11" fmla="*/ 154 h 309"/>
                <a:gd name="T12" fmla="*/ 0 w 707"/>
                <a:gd name="T13" fmla="*/ 116 h 309"/>
                <a:gd name="T14" fmla="*/ 118 w 707"/>
                <a:gd name="T15" fmla="*/ 127 h 309"/>
                <a:gd name="T16" fmla="*/ 148 w 707"/>
                <a:gd name="T17" fmla="*/ 183 h 309"/>
                <a:gd name="T18" fmla="*/ 170 w 707"/>
                <a:gd name="T19" fmla="*/ 116 h 309"/>
                <a:gd name="T20" fmla="*/ 210 w 707"/>
                <a:gd name="T21" fmla="*/ 106 h 309"/>
                <a:gd name="T22" fmla="*/ 282 w 707"/>
                <a:gd name="T23" fmla="*/ 106 h 309"/>
                <a:gd name="T24" fmla="*/ 265 w 707"/>
                <a:gd name="T25" fmla="*/ 67 h 309"/>
                <a:gd name="T26" fmla="*/ 331 w 707"/>
                <a:gd name="T27" fmla="*/ 100 h 309"/>
                <a:gd name="T28" fmla="*/ 366 w 707"/>
                <a:gd name="T29" fmla="*/ 67 h 309"/>
                <a:gd name="T30" fmla="*/ 418 w 707"/>
                <a:gd name="T31" fmla="*/ 79 h 309"/>
                <a:gd name="T32" fmla="*/ 432 w 707"/>
                <a:gd name="T33" fmla="*/ 122 h 309"/>
                <a:gd name="T34" fmla="*/ 427 w 707"/>
                <a:gd name="T35" fmla="*/ 154 h 309"/>
                <a:gd name="T36" fmla="*/ 462 w 707"/>
                <a:gd name="T37" fmla="*/ 94 h 309"/>
                <a:gd name="T38" fmla="*/ 487 w 707"/>
                <a:gd name="T39" fmla="*/ 72 h 309"/>
                <a:gd name="T40" fmla="*/ 531 w 707"/>
                <a:gd name="T41" fmla="*/ 89 h 309"/>
                <a:gd name="T42" fmla="*/ 557 w 707"/>
                <a:gd name="T43" fmla="*/ 50 h 309"/>
                <a:gd name="T44" fmla="*/ 584 w 707"/>
                <a:gd name="T45" fmla="*/ 0 h 309"/>
                <a:gd name="T46" fmla="*/ 606 w 707"/>
                <a:gd name="T47" fmla="*/ 0 h 309"/>
                <a:gd name="T48" fmla="*/ 596 w 707"/>
                <a:gd name="T49" fmla="*/ 72 h 309"/>
                <a:gd name="T50" fmla="*/ 673 w 707"/>
                <a:gd name="T51" fmla="*/ 38 h 309"/>
                <a:gd name="T52" fmla="*/ 707 w 707"/>
                <a:gd name="T53" fmla="*/ 67 h 309"/>
                <a:gd name="T54" fmla="*/ 645 w 707"/>
                <a:gd name="T55" fmla="*/ 89 h 309"/>
                <a:gd name="T56" fmla="*/ 673 w 707"/>
                <a:gd name="T57" fmla="*/ 144 h 309"/>
                <a:gd name="T58" fmla="*/ 613 w 707"/>
                <a:gd name="T59" fmla="*/ 144 h 309"/>
                <a:gd name="T60" fmla="*/ 579 w 707"/>
                <a:gd name="T61" fmla="*/ 149 h 309"/>
                <a:gd name="T62" fmla="*/ 591 w 707"/>
                <a:gd name="T63" fmla="*/ 226 h 309"/>
                <a:gd name="T64" fmla="*/ 557 w 707"/>
                <a:gd name="T65" fmla="*/ 265 h 309"/>
                <a:gd name="T66" fmla="*/ 524 w 707"/>
                <a:gd name="T67" fmla="*/ 258 h 309"/>
                <a:gd name="T68" fmla="*/ 546 w 707"/>
                <a:gd name="T69" fmla="*/ 231 h 309"/>
                <a:gd name="T70" fmla="*/ 531 w 707"/>
                <a:gd name="T71" fmla="*/ 205 h 309"/>
                <a:gd name="T72" fmla="*/ 502 w 707"/>
                <a:gd name="T73" fmla="*/ 265 h 309"/>
                <a:gd name="T74" fmla="*/ 336 w 707"/>
                <a:gd name="T75" fmla="*/ 304 h 309"/>
                <a:gd name="T76" fmla="*/ 135 w 707"/>
                <a:gd name="T77" fmla="*/ 309 h 309"/>
                <a:gd name="T78" fmla="*/ 135 w 707"/>
                <a:gd name="T7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07" h="309">
                  <a:moveTo>
                    <a:pt x="135" y="309"/>
                  </a:moveTo>
                  <a:lnTo>
                    <a:pt x="113" y="220"/>
                  </a:lnTo>
                  <a:lnTo>
                    <a:pt x="0" y="193"/>
                  </a:lnTo>
                  <a:lnTo>
                    <a:pt x="83" y="176"/>
                  </a:lnTo>
                  <a:lnTo>
                    <a:pt x="88" y="154"/>
                  </a:lnTo>
                  <a:lnTo>
                    <a:pt x="44" y="154"/>
                  </a:lnTo>
                  <a:lnTo>
                    <a:pt x="0" y="116"/>
                  </a:lnTo>
                  <a:lnTo>
                    <a:pt x="118" y="127"/>
                  </a:lnTo>
                  <a:lnTo>
                    <a:pt x="148" y="183"/>
                  </a:lnTo>
                  <a:lnTo>
                    <a:pt x="170" y="116"/>
                  </a:lnTo>
                  <a:lnTo>
                    <a:pt x="210" y="106"/>
                  </a:lnTo>
                  <a:lnTo>
                    <a:pt x="282" y="106"/>
                  </a:lnTo>
                  <a:lnTo>
                    <a:pt x="265" y="67"/>
                  </a:lnTo>
                  <a:lnTo>
                    <a:pt x="331" y="100"/>
                  </a:lnTo>
                  <a:lnTo>
                    <a:pt x="366" y="67"/>
                  </a:lnTo>
                  <a:lnTo>
                    <a:pt x="418" y="79"/>
                  </a:lnTo>
                  <a:lnTo>
                    <a:pt x="432" y="122"/>
                  </a:lnTo>
                  <a:lnTo>
                    <a:pt x="427" y="154"/>
                  </a:lnTo>
                  <a:lnTo>
                    <a:pt x="462" y="94"/>
                  </a:lnTo>
                  <a:lnTo>
                    <a:pt x="487" y="72"/>
                  </a:lnTo>
                  <a:lnTo>
                    <a:pt x="531" y="89"/>
                  </a:lnTo>
                  <a:lnTo>
                    <a:pt x="557" y="50"/>
                  </a:lnTo>
                  <a:lnTo>
                    <a:pt x="584" y="0"/>
                  </a:lnTo>
                  <a:lnTo>
                    <a:pt x="606" y="0"/>
                  </a:lnTo>
                  <a:lnTo>
                    <a:pt x="596" y="72"/>
                  </a:lnTo>
                  <a:lnTo>
                    <a:pt x="673" y="38"/>
                  </a:lnTo>
                  <a:lnTo>
                    <a:pt x="707" y="67"/>
                  </a:lnTo>
                  <a:lnTo>
                    <a:pt x="645" y="89"/>
                  </a:lnTo>
                  <a:lnTo>
                    <a:pt x="673" y="144"/>
                  </a:lnTo>
                  <a:lnTo>
                    <a:pt x="613" y="144"/>
                  </a:lnTo>
                  <a:lnTo>
                    <a:pt x="579" y="149"/>
                  </a:lnTo>
                  <a:lnTo>
                    <a:pt x="591" y="226"/>
                  </a:lnTo>
                  <a:lnTo>
                    <a:pt x="557" y="265"/>
                  </a:lnTo>
                  <a:lnTo>
                    <a:pt x="524" y="258"/>
                  </a:lnTo>
                  <a:lnTo>
                    <a:pt x="546" y="231"/>
                  </a:lnTo>
                  <a:lnTo>
                    <a:pt x="531" y="205"/>
                  </a:lnTo>
                  <a:lnTo>
                    <a:pt x="502" y="265"/>
                  </a:lnTo>
                  <a:lnTo>
                    <a:pt x="336" y="304"/>
                  </a:lnTo>
                  <a:lnTo>
                    <a:pt x="135" y="309"/>
                  </a:lnTo>
                  <a:lnTo>
                    <a:pt x="135" y="309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Freeform 322"/>
            <p:cNvSpPr>
              <a:spLocks/>
            </p:cNvSpPr>
            <p:nvPr/>
          </p:nvSpPr>
          <p:spPr bwMode="auto">
            <a:xfrm>
              <a:off x="8739188" y="890588"/>
              <a:ext cx="290513" cy="315913"/>
            </a:xfrm>
            <a:custGeom>
              <a:avLst/>
              <a:gdLst>
                <a:gd name="T0" fmla="*/ 10 w 183"/>
                <a:gd name="T1" fmla="*/ 47 h 199"/>
                <a:gd name="T2" fmla="*/ 50 w 183"/>
                <a:gd name="T3" fmla="*/ 10 h 199"/>
                <a:gd name="T4" fmla="*/ 94 w 183"/>
                <a:gd name="T5" fmla="*/ 0 h 199"/>
                <a:gd name="T6" fmla="*/ 141 w 183"/>
                <a:gd name="T7" fmla="*/ 12 h 199"/>
                <a:gd name="T8" fmla="*/ 176 w 183"/>
                <a:gd name="T9" fmla="*/ 15 h 199"/>
                <a:gd name="T10" fmla="*/ 183 w 183"/>
                <a:gd name="T11" fmla="*/ 111 h 199"/>
                <a:gd name="T12" fmla="*/ 178 w 183"/>
                <a:gd name="T13" fmla="*/ 199 h 199"/>
                <a:gd name="T14" fmla="*/ 47 w 183"/>
                <a:gd name="T15" fmla="*/ 149 h 199"/>
                <a:gd name="T16" fmla="*/ 0 w 183"/>
                <a:gd name="T17" fmla="*/ 95 h 199"/>
                <a:gd name="T18" fmla="*/ 10 w 183"/>
                <a:gd name="T19" fmla="*/ 47 h 199"/>
                <a:gd name="T20" fmla="*/ 10 w 183"/>
                <a:gd name="T21" fmla="*/ 4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" h="199">
                  <a:moveTo>
                    <a:pt x="10" y="47"/>
                  </a:moveTo>
                  <a:lnTo>
                    <a:pt x="50" y="10"/>
                  </a:lnTo>
                  <a:lnTo>
                    <a:pt x="94" y="0"/>
                  </a:lnTo>
                  <a:lnTo>
                    <a:pt x="141" y="12"/>
                  </a:lnTo>
                  <a:lnTo>
                    <a:pt x="176" y="15"/>
                  </a:lnTo>
                  <a:lnTo>
                    <a:pt x="183" y="111"/>
                  </a:lnTo>
                  <a:lnTo>
                    <a:pt x="178" y="199"/>
                  </a:lnTo>
                  <a:lnTo>
                    <a:pt x="47" y="149"/>
                  </a:lnTo>
                  <a:lnTo>
                    <a:pt x="0" y="95"/>
                  </a:lnTo>
                  <a:lnTo>
                    <a:pt x="10" y="47"/>
                  </a:lnTo>
                  <a:lnTo>
                    <a:pt x="10" y="47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Freeform 323"/>
            <p:cNvSpPr>
              <a:spLocks/>
            </p:cNvSpPr>
            <p:nvPr/>
          </p:nvSpPr>
          <p:spPr bwMode="auto">
            <a:xfrm>
              <a:off x="8666163" y="922338"/>
              <a:ext cx="365125" cy="814388"/>
            </a:xfrm>
            <a:custGeom>
              <a:avLst/>
              <a:gdLst>
                <a:gd name="T0" fmla="*/ 71 w 230"/>
                <a:gd name="T1" fmla="*/ 70 h 513"/>
                <a:gd name="T2" fmla="*/ 110 w 230"/>
                <a:gd name="T3" fmla="*/ 55 h 513"/>
                <a:gd name="T4" fmla="*/ 110 w 230"/>
                <a:gd name="T5" fmla="*/ 25 h 513"/>
                <a:gd name="T6" fmla="*/ 123 w 230"/>
                <a:gd name="T7" fmla="*/ 23 h 513"/>
                <a:gd name="T8" fmla="*/ 141 w 230"/>
                <a:gd name="T9" fmla="*/ 37 h 513"/>
                <a:gd name="T10" fmla="*/ 141 w 230"/>
                <a:gd name="T11" fmla="*/ 18 h 513"/>
                <a:gd name="T12" fmla="*/ 195 w 230"/>
                <a:gd name="T13" fmla="*/ 0 h 513"/>
                <a:gd name="T14" fmla="*/ 198 w 230"/>
                <a:gd name="T15" fmla="*/ 23 h 513"/>
                <a:gd name="T16" fmla="*/ 222 w 230"/>
                <a:gd name="T17" fmla="*/ 64 h 513"/>
                <a:gd name="T18" fmla="*/ 229 w 230"/>
                <a:gd name="T19" fmla="*/ 131 h 513"/>
                <a:gd name="T20" fmla="*/ 229 w 230"/>
                <a:gd name="T21" fmla="*/ 295 h 513"/>
                <a:gd name="T22" fmla="*/ 230 w 230"/>
                <a:gd name="T23" fmla="*/ 471 h 513"/>
                <a:gd name="T24" fmla="*/ 229 w 230"/>
                <a:gd name="T25" fmla="*/ 513 h 513"/>
                <a:gd name="T26" fmla="*/ 192 w 230"/>
                <a:gd name="T27" fmla="*/ 498 h 513"/>
                <a:gd name="T28" fmla="*/ 173 w 230"/>
                <a:gd name="T29" fmla="*/ 465 h 513"/>
                <a:gd name="T30" fmla="*/ 183 w 230"/>
                <a:gd name="T31" fmla="*/ 426 h 513"/>
                <a:gd name="T32" fmla="*/ 133 w 230"/>
                <a:gd name="T33" fmla="*/ 433 h 513"/>
                <a:gd name="T34" fmla="*/ 78 w 230"/>
                <a:gd name="T35" fmla="*/ 448 h 513"/>
                <a:gd name="T36" fmla="*/ 78 w 230"/>
                <a:gd name="T37" fmla="*/ 389 h 513"/>
                <a:gd name="T38" fmla="*/ 21 w 230"/>
                <a:gd name="T39" fmla="*/ 278 h 513"/>
                <a:gd name="T40" fmla="*/ 0 w 230"/>
                <a:gd name="T41" fmla="*/ 169 h 513"/>
                <a:gd name="T42" fmla="*/ 29 w 230"/>
                <a:gd name="T43" fmla="*/ 109 h 513"/>
                <a:gd name="T44" fmla="*/ 63 w 230"/>
                <a:gd name="T45" fmla="*/ 80 h 513"/>
                <a:gd name="T46" fmla="*/ 71 w 230"/>
                <a:gd name="T47" fmla="*/ 70 h 513"/>
                <a:gd name="T48" fmla="*/ 71 w 230"/>
                <a:gd name="T49" fmla="*/ 7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" h="513">
                  <a:moveTo>
                    <a:pt x="71" y="70"/>
                  </a:moveTo>
                  <a:lnTo>
                    <a:pt x="110" y="55"/>
                  </a:lnTo>
                  <a:lnTo>
                    <a:pt x="110" y="25"/>
                  </a:lnTo>
                  <a:lnTo>
                    <a:pt x="123" y="23"/>
                  </a:lnTo>
                  <a:lnTo>
                    <a:pt x="141" y="37"/>
                  </a:lnTo>
                  <a:lnTo>
                    <a:pt x="141" y="18"/>
                  </a:lnTo>
                  <a:lnTo>
                    <a:pt x="195" y="0"/>
                  </a:lnTo>
                  <a:lnTo>
                    <a:pt x="198" y="23"/>
                  </a:lnTo>
                  <a:lnTo>
                    <a:pt x="222" y="64"/>
                  </a:lnTo>
                  <a:lnTo>
                    <a:pt x="229" y="131"/>
                  </a:lnTo>
                  <a:lnTo>
                    <a:pt x="229" y="295"/>
                  </a:lnTo>
                  <a:lnTo>
                    <a:pt x="230" y="471"/>
                  </a:lnTo>
                  <a:lnTo>
                    <a:pt x="229" y="513"/>
                  </a:lnTo>
                  <a:lnTo>
                    <a:pt x="192" y="498"/>
                  </a:lnTo>
                  <a:lnTo>
                    <a:pt x="173" y="465"/>
                  </a:lnTo>
                  <a:lnTo>
                    <a:pt x="183" y="426"/>
                  </a:lnTo>
                  <a:lnTo>
                    <a:pt x="133" y="433"/>
                  </a:lnTo>
                  <a:lnTo>
                    <a:pt x="78" y="448"/>
                  </a:lnTo>
                  <a:lnTo>
                    <a:pt x="78" y="389"/>
                  </a:lnTo>
                  <a:lnTo>
                    <a:pt x="21" y="278"/>
                  </a:lnTo>
                  <a:lnTo>
                    <a:pt x="0" y="169"/>
                  </a:lnTo>
                  <a:lnTo>
                    <a:pt x="29" y="109"/>
                  </a:lnTo>
                  <a:lnTo>
                    <a:pt x="63" y="80"/>
                  </a:lnTo>
                  <a:lnTo>
                    <a:pt x="71" y="70"/>
                  </a:lnTo>
                  <a:lnTo>
                    <a:pt x="71" y="70"/>
                  </a:lnTo>
                  <a:close/>
                </a:path>
              </a:pathLst>
            </a:custGeom>
            <a:solidFill>
              <a:srgbClr val="667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Freeform 324"/>
            <p:cNvSpPr>
              <a:spLocks/>
            </p:cNvSpPr>
            <p:nvPr/>
          </p:nvSpPr>
          <p:spPr bwMode="auto">
            <a:xfrm>
              <a:off x="8208963" y="792163"/>
              <a:ext cx="604838" cy="268288"/>
            </a:xfrm>
            <a:custGeom>
              <a:avLst/>
              <a:gdLst>
                <a:gd name="T0" fmla="*/ 0 w 381"/>
                <a:gd name="T1" fmla="*/ 69 h 169"/>
                <a:gd name="T2" fmla="*/ 3 w 381"/>
                <a:gd name="T3" fmla="*/ 33 h 169"/>
                <a:gd name="T4" fmla="*/ 77 w 381"/>
                <a:gd name="T5" fmla="*/ 0 h 169"/>
                <a:gd name="T6" fmla="*/ 101 w 381"/>
                <a:gd name="T7" fmla="*/ 0 h 169"/>
                <a:gd name="T8" fmla="*/ 112 w 381"/>
                <a:gd name="T9" fmla="*/ 37 h 169"/>
                <a:gd name="T10" fmla="*/ 258 w 381"/>
                <a:gd name="T11" fmla="*/ 67 h 169"/>
                <a:gd name="T12" fmla="*/ 340 w 381"/>
                <a:gd name="T13" fmla="*/ 105 h 169"/>
                <a:gd name="T14" fmla="*/ 361 w 381"/>
                <a:gd name="T15" fmla="*/ 87 h 169"/>
                <a:gd name="T16" fmla="*/ 381 w 381"/>
                <a:gd name="T17" fmla="*/ 105 h 169"/>
                <a:gd name="T18" fmla="*/ 344 w 381"/>
                <a:gd name="T19" fmla="*/ 164 h 169"/>
                <a:gd name="T20" fmla="*/ 188 w 381"/>
                <a:gd name="T21" fmla="*/ 169 h 169"/>
                <a:gd name="T22" fmla="*/ 48 w 381"/>
                <a:gd name="T23" fmla="*/ 159 h 169"/>
                <a:gd name="T24" fmla="*/ 0 w 381"/>
                <a:gd name="T25" fmla="*/ 69 h 169"/>
                <a:gd name="T26" fmla="*/ 0 w 381"/>
                <a:gd name="T27" fmla="*/ 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169">
                  <a:moveTo>
                    <a:pt x="0" y="69"/>
                  </a:moveTo>
                  <a:lnTo>
                    <a:pt x="3" y="33"/>
                  </a:lnTo>
                  <a:lnTo>
                    <a:pt x="77" y="0"/>
                  </a:lnTo>
                  <a:lnTo>
                    <a:pt x="101" y="0"/>
                  </a:lnTo>
                  <a:lnTo>
                    <a:pt x="112" y="37"/>
                  </a:lnTo>
                  <a:lnTo>
                    <a:pt x="258" y="67"/>
                  </a:lnTo>
                  <a:lnTo>
                    <a:pt x="340" y="105"/>
                  </a:lnTo>
                  <a:lnTo>
                    <a:pt x="361" y="87"/>
                  </a:lnTo>
                  <a:lnTo>
                    <a:pt x="381" y="105"/>
                  </a:lnTo>
                  <a:lnTo>
                    <a:pt x="344" y="164"/>
                  </a:lnTo>
                  <a:lnTo>
                    <a:pt x="188" y="169"/>
                  </a:lnTo>
                  <a:lnTo>
                    <a:pt x="48" y="159"/>
                  </a:lnTo>
                  <a:lnTo>
                    <a:pt x="0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8A9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Freeform 325"/>
            <p:cNvSpPr>
              <a:spLocks/>
            </p:cNvSpPr>
            <p:nvPr/>
          </p:nvSpPr>
          <p:spPr bwMode="auto">
            <a:xfrm>
              <a:off x="8285163" y="792163"/>
              <a:ext cx="454025" cy="331788"/>
            </a:xfrm>
            <a:custGeom>
              <a:avLst/>
              <a:gdLst>
                <a:gd name="T0" fmla="*/ 17 w 286"/>
                <a:gd name="T1" fmla="*/ 60 h 209"/>
                <a:gd name="T2" fmla="*/ 9 w 286"/>
                <a:gd name="T3" fmla="*/ 37 h 209"/>
                <a:gd name="T4" fmla="*/ 21 w 286"/>
                <a:gd name="T5" fmla="*/ 5 h 209"/>
                <a:gd name="T6" fmla="*/ 36 w 286"/>
                <a:gd name="T7" fmla="*/ 0 h 209"/>
                <a:gd name="T8" fmla="*/ 36 w 286"/>
                <a:gd name="T9" fmla="*/ 42 h 209"/>
                <a:gd name="T10" fmla="*/ 94 w 286"/>
                <a:gd name="T11" fmla="*/ 50 h 209"/>
                <a:gd name="T12" fmla="*/ 168 w 286"/>
                <a:gd name="T13" fmla="*/ 55 h 209"/>
                <a:gd name="T14" fmla="*/ 247 w 286"/>
                <a:gd name="T15" fmla="*/ 77 h 209"/>
                <a:gd name="T16" fmla="*/ 286 w 286"/>
                <a:gd name="T17" fmla="*/ 110 h 209"/>
                <a:gd name="T18" fmla="*/ 257 w 286"/>
                <a:gd name="T19" fmla="*/ 159 h 209"/>
                <a:gd name="T20" fmla="*/ 44 w 286"/>
                <a:gd name="T21" fmla="*/ 209 h 209"/>
                <a:gd name="T22" fmla="*/ 16 w 286"/>
                <a:gd name="T23" fmla="*/ 196 h 209"/>
                <a:gd name="T24" fmla="*/ 0 w 286"/>
                <a:gd name="T25" fmla="*/ 146 h 209"/>
                <a:gd name="T26" fmla="*/ 14 w 286"/>
                <a:gd name="T27" fmla="*/ 119 h 209"/>
                <a:gd name="T28" fmla="*/ 39 w 286"/>
                <a:gd name="T29" fmla="*/ 97 h 209"/>
                <a:gd name="T30" fmla="*/ 17 w 286"/>
                <a:gd name="T31" fmla="*/ 60 h 209"/>
                <a:gd name="T32" fmla="*/ 17 w 286"/>
                <a:gd name="T33" fmla="*/ 6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6" h="209">
                  <a:moveTo>
                    <a:pt x="17" y="60"/>
                  </a:moveTo>
                  <a:lnTo>
                    <a:pt x="9" y="37"/>
                  </a:lnTo>
                  <a:lnTo>
                    <a:pt x="21" y="5"/>
                  </a:lnTo>
                  <a:lnTo>
                    <a:pt x="36" y="0"/>
                  </a:lnTo>
                  <a:lnTo>
                    <a:pt x="36" y="42"/>
                  </a:lnTo>
                  <a:lnTo>
                    <a:pt x="94" y="50"/>
                  </a:lnTo>
                  <a:lnTo>
                    <a:pt x="168" y="55"/>
                  </a:lnTo>
                  <a:lnTo>
                    <a:pt x="247" y="77"/>
                  </a:lnTo>
                  <a:lnTo>
                    <a:pt x="286" y="110"/>
                  </a:lnTo>
                  <a:lnTo>
                    <a:pt x="257" y="159"/>
                  </a:lnTo>
                  <a:lnTo>
                    <a:pt x="44" y="209"/>
                  </a:lnTo>
                  <a:lnTo>
                    <a:pt x="16" y="196"/>
                  </a:lnTo>
                  <a:lnTo>
                    <a:pt x="0" y="146"/>
                  </a:lnTo>
                  <a:lnTo>
                    <a:pt x="14" y="119"/>
                  </a:lnTo>
                  <a:lnTo>
                    <a:pt x="39" y="97"/>
                  </a:lnTo>
                  <a:lnTo>
                    <a:pt x="17" y="60"/>
                  </a:lnTo>
                  <a:lnTo>
                    <a:pt x="17" y="60"/>
                  </a:lnTo>
                  <a:close/>
                </a:path>
              </a:pathLst>
            </a:custGeom>
            <a:solidFill>
              <a:srgbClr val="667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Freeform 326"/>
            <p:cNvSpPr>
              <a:spLocks/>
            </p:cNvSpPr>
            <p:nvPr/>
          </p:nvSpPr>
          <p:spPr bwMode="auto">
            <a:xfrm>
              <a:off x="8153400" y="828675"/>
              <a:ext cx="236538" cy="258763"/>
            </a:xfrm>
            <a:custGeom>
              <a:avLst/>
              <a:gdLst>
                <a:gd name="T0" fmla="*/ 112 w 149"/>
                <a:gd name="T1" fmla="*/ 9 h 163"/>
                <a:gd name="T2" fmla="*/ 94 w 149"/>
                <a:gd name="T3" fmla="*/ 39 h 163"/>
                <a:gd name="T4" fmla="*/ 109 w 149"/>
                <a:gd name="T5" fmla="*/ 62 h 163"/>
                <a:gd name="T6" fmla="*/ 95 w 149"/>
                <a:gd name="T7" fmla="*/ 84 h 163"/>
                <a:gd name="T8" fmla="*/ 85 w 149"/>
                <a:gd name="T9" fmla="*/ 61 h 163"/>
                <a:gd name="T10" fmla="*/ 67 w 149"/>
                <a:gd name="T11" fmla="*/ 46 h 163"/>
                <a:gd name="T12" fmla="*/ 70 w 149"/>
                <a:gd name="T13" fmla="*/ 84 h 163"/>
                <a:gd name="T14" fmla="*/ 50 w 149"/>
                <a:gd name="T15" fmla="*/ 47 h 163"/>
                <a:gd name="T16" fmla="*/ 30 w 149"/>
                <a:gd name="T17" fmla="*/ 24 h 163"/>
                <a:gd name="T18" fmla="*/ 11 w 149"/>
                <a:gd name="T19" fmla="*/ 0 h 163"/>
                <a:gd name="T20" fmla="*/ 0 w 149"/>
                <a:gd name="T21" fmla="*/ 0 h 163"/>
                <a:gd name="T22" fmla="*/ 38 w 149"/>
                <a:gd name="T23" fmla="*/ 74 h 163"/>
                <a:gd name="T24" fmla="*/ 82 w 149"/>
                <a:gd name="T25" fmla="*/ 163 h 163"/>
                <a:gd name="T26" fmla="*/ 97 w 149"/>
                <a:gd name="T27" fmla="*/ 160 h 163"/>
                <a:gd name="T28" fmla="*/ 100 w 149"/>
                <a:gd name="T29" fmla="*/ 113 h 163"/>
                <a:gd name="T30" fmla="*/ 149 w 149"/>
                <a:gd name="T31" fmla="*/ 57 h 163"/>
                <a:gd name="T32" fmla="*/ 112 w 149"/>
                <a:gd name="T33" fmla="*/ 9 h 163"/>
                <a:gd name="T34" fmla="*/ 112 w 149"/>
                <a:gd name="T35" fmla="*/ 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9" h="163">
                  <a:moveTo>
                    <a:pt x="112" y="9"/>
                  </a:moveTo>
                  <a:lnTo>
                    <a:pt x="94" y="39"/>
                  </a:lnTo>
                  <a:lnTo>
                    <a:pt x="109" y="62"/>
                  </a:lnTo>
                  <a:lnTo>
                    <a:pt x="95" y="84"/>
                  </a:lnTo>
                  <a:lnTo>
                    <a:pt x="85" y="61"/>
                  </a:lnTo>
                  <a:lnTo>
                    <a:pt x="67" y="46"/>
                  </a:lnTo>
                  <a:lnTo>
                    <a:pt x="70" y="84"/>
                  </a:lnTo>
                  <a:lnTo>
                    <a:pt x="50" y="47"/>
                  </a:lnTo>
                  <a:lnTo>
                    <a:pt x="30" y="24"/>
                  </a:lnTo>
                  <a:lnTo>
                    <a:pt x="11" y="0"/>
                  </a:lnTo>
                  <a:lnTo>
                    <a:pt x="0" y="0"/>
                  </a:lnTo>
                  <a:lnTo>
                    <a:pt x="38" y="74"/>
                  </a:lnTo>
                  <a:lnTo>
                    <a:pt x="82" y="163"/>
                  </a:lnTo>
                  <a:lnTo>
                    <a:pt x="97" y="160"/>
                  </a:lnTo>
                  <a:lnTo>
                    <a:pt x="100" y="113"/>
                  </a:lnTo>
                  <a:lnTo>
                    <a:pt x="149" y="57"/>
                  </a:lnTo>
                  <a:lnTo>
                    <a:pt x="112" y="9"/>
                  </a:lnTo>
                  <a:lnTo>
                    <a:pt x="112" y="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Freeform 327"/>
            <p:cNvSpPr>
              <a:spLocks/>
            </p:cNvSpPr>
            <p:nvPr/>
          </p:nvSpPr>
          <p:spPr bwMode="auto">
            <a:xfrm>
              <a:off x="8318500" y="1582738"/>
              <a:ext cx="355600" cy="261938"/>
            </a:xfrm>
            <a:custGeom>
              <a:avLst/>
              <a:gdLst>
                <a:gd name="T0" fmla="*/ 26 w 224"/>
                <a:gd name="T1" fmla="*/ 66 h 165"/>
                <a:gd name="T2" fmla="*/ 0 w 224"/>
                <a:gd name="T3" fmla="*/ 102 h 165"/>
                <a:gd name="T4" fmla="*/ 20 w 224"/>
                <a:gd name="T5" fmla="*/ 151 h 165"/>
                <a:gd name="T6" fmla="*/ 65 w 224"/>
                <a:gd name="T7" fmla="*/ 161 h 165"/>
                <a:gd name="T8" fmla="*/ 92 w 224"/>
                <a:gd name="T9" fmla="*/ 139 h 165"/>
                <a:gd name="T10" fmla="*/ 147 w 224"/>
                <a:gd name="T11" fmla="*/ 143 h 165"/>
                <a:gd name="T12" fmla="*/ 166 w 224"/>
                <a:gd name="T13" fmla="*/ 159 h 165"/>
                <a:gd name="T14" fmla="*/ 224 w 224"/>
                <a:gd name="T15" fmla="*/ 165 h 165"/>
                <a:gd name="T16" fmla="*/ 221 w 224"/>
                <a:gd name="T17" fmla="*/ 151 h 165"/>
                <a:gd name="T18" fmla="*/ 157 w 224"/>
                <a:gd name="T19" fmla="*/ 113 h 165"/>
                <a:gd name="T20" fmla="*/ 144 w 224"/>
                <a:gd name="T21" fmla="*/ 92 h 165"/>
                <a:gd name="T22" fmla="*/ 97 w 224"/>
                <a:gd name="T23" fmla="*/ 109 h 165"/>
                <a:gd name="T24" fmla="*/ 73 w 224"/>
                <a:gd name="T25" fmla="*/ 102 h 165"/>
                <a:gd name="T26" fmla="*/ 109 w 224"/>
                <a:gd name="T27" fmla="*/ 89 h 165"/>
                <a:gd name="T28" fmla="*/ 105 w 224"/>
                <a:gd name="T29" fmla="*/ 76 h 165"/>
                <a:gd name="T30" fmla="*/ 90 w 224"/>
                <a:gd name="T31" fmla="*/ 72 h 165"/>
                <a:gd name="T32" fmla="*/ 95 w 224"/>
                <a:gd name="T33" fmla="*/ 59 h 165"/>
                <a:gd name="T34" fmla="*/ 109 w 224"/>
                <a:gd name="T35" fmla="*/ 71 h 165"/>
                <a:gd name="T36" fmla="*/ 134 w 224"/>
                <a:gd name="T37" fmla="*/ 72 h 165"/>
                <a:gd name="T38" fmla="*/ 166 w 224"/>
                <a:gd name="T39" fmla="*/ 37 h 165"/>
                <a:gd name="T40" fmla="*/ 120 w 224"/>
                <a:gd name="T41" fmla="*/ 0 h 165"/>
                <a:gd name="T42" fmla="*/ 20 w 224"/>
                <a:gd name="T43" fmla="*/ 5 h 165"/>
                <a:gd name="T44" fmla="*/ 38 w 224"/>
                <a:gd name="T45" fmla="*/ 22 h 165"/>
                <a:gd name="T46" fmla="*/ 55 w 224"/>
                <a:gd name="T47" fmla="*/ 24 h 165"/>
                <a:gd name="T48" fmla="*/ 52 w 224"/>
                <a:gd name="T49" fmla="*/ 44 h 165"/>
                <a:gd name="T50" fmla="*/ 26 w 224"/>
                <a:gd name="T51" fmla="*/ 39 h 165"/>
                <a:gd name="T52" fmla="*/ 20 w 224"/>
                <a:gd name="T53" fmla="*/ 49 h 165"/>
                <a:gd name="T54" fmla="*/ 42 w 224"/>
                <a:gd name="T55" fmla="*/ 55 h 165"/>
                <a:gd name="T56" fmla="*/ 26 w 224"/>
                <a:gd name="T57" fmla="*/ 66 h 165"/>
                <a:gd name="T58" fmla="*/ 26 w 224"/>
                <a:gd name="T59" fmla="*/ 6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4" h="165">
                  <a:moveTo>
                    <a:pt x="26" y="66"/>
                  </a:moveTo>
                  <a:lnTo>
                    <a:pt x="0" y="102"/>
                  </a:lnTo>
                  <a:lnTo>
                    <a:pt x="20" y="151"/>
                  </a:lnTo>
                  <a:lnTo>
                    <a:pt x="65" y="161"/>
                  </a:lnTo>
                  <a:lnTo>
                    <a:pt x="92" y="139"/>
                  </a:lnTo>
                  <a:lnTo>
                    <a:pt x="147" y="143"/>
                  </a:lnTo>
                  <a:lnTo>
                    <a:pt x="166" y="159"/>
                  </a:lnTo>
                  <a:lnTo>
                    <a:pt x="224" y="165"/>
                  </a:lnTo>
                  <a:lnTo>
                    <a:pt x="221" y="151"/>
                  </a:lnTo>
                  <a:lnTo>
                    <a:pt x="157" y="113"/>
                  </a:lnTo>
                  <a:lnTo>
                    <a:pt x="144" y="92"/>
                  </a:lnTo>
                  <a:lnTo>
                    <a:pt x="97" y="109"/>
                  </a:lnTo>
                  <a:lnTo>
                    <a:pt x="73" y="102"/>
                  </a:lnTo>
                  <a:lnTo>
                    <a:pt x="109" y="89"/>
                  </a:lnTo>
                  <a:lnTo>
                    <a:pt x="105" y="76"/>
                  </a:lnTo>
                  <a:lnTo>
                    <a:pt x="90" y="72"/>
                  </a:lnTo>
                  <a:lnTo>
                    <a:pt x="95" y="59"/>
                  </a:lnTo>
                  <a:lnTo>
                    <a:pt x="109" y="71"/>
                  </a:lnTo>
                  <a:lnTo>
                    <a:pt x="134" y="72"/>
                  </a:lnTo>
                  <a:lnTo>
                    <a:pt x="166" y="37"/>
                  </a:lnTo>
                  <a:lnTo>
                    <a:pt x="120" y="0"/>
                  </a:lnTo>
                  <a:lnTo>
                    <a:pt x="20" y="5"/>
                  </a:lnTo>
                  <a:lnTo>
                    <a:pt x="38" y="22"/>
                  </a:lnTo>
                  <a:lnTo>
                    <a:pt x="55" y="24"/>
                  </a:lnTo>
                  <a:lnTo>
                    <a:pt x="52" y="44"/>
                  </a:lnTo>
                  <a:lnTo>
                    <a:pt x="26" y="39"/>
                  </a:lnTo>
                  <a:lnTo>
                    <a:pt x="20" y="49"/>
                  </a:lnTo>
                  <a:lnTo>
                    <a:pt x="42" y="55"/>
                  </a:lnTo>
                  <a:lnTo>
                    <a:pt x="26" y="66"/>
                  </a:lnTo>
                  <a:lnTo>
                    <a:pt x="26" y="6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Freeform 329"/>
            <p:cNvSpPr>
              <a:spLocks/>
            </p:cNvSpPr>
            <p:nvPr/>
          </p:nvSpPr>
          <p:spPr bwMode="auto">
            <a:xfrm>
              <a:off x="8810625" y="1247775"/>
              <a:ext cx="211138" cy="231775"/>
            </a:xfrm>
            <a:custGeom>
              <a:avLst/>
              <a:gdLst>
                <a:gd name="T0" fmla="*/ 19 w 133"/>
                <a:gd name="T1" fmla="*/ 0 h 146"/>
                <a:gd name="T2" fmla="*/ 37 w 133"/>
                <a:gd name="T3" fmla="*/ 30 h 146"/>
                <a:gd name="T4" fmla="*/ 60 w 133"/>
                <a:gd name="T5" fmla="*/ 28 h 146"/>
                <a:gd name="T6" fmla="*/ 104 w 133"/>
                <a:gd name="T7" fmla="*/ 32 h 146"/>
                <a:gd name="T8" fmla="*/ 94 w 133"/>
                <a:gd name="T9" fmla="*/ 5 h 146"/>
                <a:gd name="T10" fmla="*/ 121 w 133"/>
                <a:gd name="T11" fmla="*/ 0 h 146"/>
                <a:gd name="T12" fmla="*/ 133 w 133"/>
                <a:gd name="T13" fmla="*/ 40 h 146"/>
                <a:gd name="T14" fmla="*/ 133 w 133"/>
                <a:gd name="T15" fmla="*/ 79 h 146"/>
                <a:gd name="T16" fmla="*/ 107 w 133"/>
                <a:gd name="T17" fmla="*/ 72 h 146"/>
                <a:gd name="T18" fmla="*/ 87 w 133"/>
                <a:gd name="T19" fmla="*/ 58 h 146"/>
                <a:gd name="T20" fmla="*/ 81 w 133"/>
                <a:gd name="T21" fmla="*/ 84 h 146"/>
                <a:gd name="T22" fmla="*/ 131 w 133"/>
                <a:gd name="T23" fmla="*/ 115 h 146"/>
                <a:gd name="T24" fmla="*/ 131 w 133"/>
                <a:gd name="T25" fmla="*/ 146 h 146"/>
                <a:gd name="T26" fmla="*/ 77 w 133"/>
                <a:gd name="T27" fmla="*/ 146 h 146"/>
                <a:gd name="T28" fmla="*/ 79 w 133"/>
                <a:gd name="T29" fmla="*/ 134 h 146"/>
                <a:gd name="T30" fmla="*/ 99 w 133"/>
                <a:gd name="T31" fmla="*/ 124 h 146"/>
                <a:gd name="T32" fmla="*/ 62 w 133"/>
                <a:gd name="T33" fmla="*/ 127 h 146"/>
                <a:gd name="T34" fmla="*/ 25 w 133"/>
                <a:gd name="T35" fmla="*/ 129 h 146"/>
                <a:gd name="T36" fmla="*/ 15 w 133"/>
                <a:gd name="T37" fmla="*/ 95 h 146"/>
                <a:gd name="T38" fmla="*/ 24 w 133"/>
                <a:gd name="T39" fmla="*/ 63 h 146"/>
                <a:gd name="T40" fmla="*/ 0 w 133"/>
                <a:gd name="T41" fmla="*/ 20 h 146"/>
                <a:gd name="T42" fmla="*/ 19 w 133"/>
                <a:gd name="T43" fmla="*/ 0 h 146"/>
                <a:gd name="T44" fmla="*/ 19 w 133"/>
                <a:gd name="T4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3" h="146">
                  <a:moveTo>
                    <a:pt x="19" y="0"/>
                  </a:moveTo>
                  <a:lnTo>
                    <a:pt x="37" y="30"/>
                  </a:lnTo>
                  <a:lnTo>
                    <a:pt x="60" y="28"/>
                  </a:lnTo>
                  <a:lnTo>
                    <a:pt x="104" y="32"/>
                  </a:lnTo>
                  <a:lnTo>
                    <a:pt x="94" y="5"/>
                  </a:lnTo>
                  <a:lnTo>
                    <a:pt x="121" y="0"/>
                  </a:lnTo>
                  <a:lnTo>
                    <a:pt x="133" y="40"/>
                  </a:lnTo>
                  <a:lnTo>
                    <a:pt x="133" y="79"/>
                  </a:lnTo>
                  <a:lnTo>
                    <a:pt x="107" y="72"/>
                  </a:lnTo>
                  <a:lnTo>
                    <a:pt x="87" y="58"/>
                  </a:lnTo>
                  <a:lnTo>
                    <a:pt x="81" y="84"/>
                  </a:lnTo>
                  <a:lnTo>
                    <a:pt x="131" y="115"/>
                  </a:lnTo>
                  <a:lnTo>
                    <a:pt x="131" y="146"/>
                  </a:lnTo>
                  <a:lnTo>
                    <a:pt x="77" y="146"/>
                  </a:lnTo>
                  <a:lnTo>
                    <a:pt x="79" y="134"/>
                  </a:lnTo>
                  <a:lnTo>
                    <a:pt x="99" y="124"/>
                  </a:lnTo>
                  <a:lnTo>
                    <a:pt x="62" y="127"/>
                  </a:lnTo>
                  <a:lnTo>
                    <a:pt x="25" y="129"/>
                  </a:lnTo>
                  <a:lnTo>
                    <a:pt x="15" y="95"/>
                  </a:lnTo>
                  <a:lnTo>
                    <a:pt x="24" y="63"/>
                  </a:lnTo>
                  <a:lnTo>
                    <a:pt x="0" y="2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2E4F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Freeform 330"/>
            <p:cNvSpPr>
              <a:spLocks/>
            </p:cNvSpPr>
            <p:nvPr/>
          </p:nvSpPr>
          <p:spPr bwMode="auto">
            <a:xfrm>
              <a:off x="8774113" y="1008063"/>
              <a:ext cx="255588" cy="260350"/>
            </a:xfrm>
            <a:custGeom>
              <a:avLst/>
              <a:gdLst>
                <a:gd name="T0" fmla="*/ 28 w 161"/>
                <a:gd name="T1" fmla="*/ 52 h 164"/>
                <a:gd name="T2" fmla="*/ 70 w 161"/>
                <a:gd name="T3" fmla="*/ 68 h 164"/>
                <a:gd name="T4" fmla="*/ 72 w 161"/>
                <a:gd name="T5" fmla="*/ 48 h 164"/>
                <a:gd name="T6" fmla="*/ 48 w 161"/>
                <a:gd name="T7" fmla="*/ 23 h 164"/>
                <a:gd name="T8" fmla="*/ 52 w 161"/>
                <a:gd name="T9" fmla="*/ 11 h 164"/>
                <a:gd name="T10" fmla="*/ 65 w 161"/>
                <a:gd name="T11" fmla="*/ 26 h 164"/>
                <a:gd name="T12" fmla="*/ 114 w 161"/>
                <a:gd name="T13" fmla="*/ 0 h 164"/>
                <a:gd name="T14" fmla="*/ 137 w 161"/>
                <a:gd name="T15" fmla="*/ 10 h 164"/>
                <a:gd name="T16" fmla="*/ 156 w 161"/>
                <a:gd name="T17" fmla="*/ 5 h 164"/>
                <a:gd name="T18" fmla="*/ 154 w 161"/>
                <a:gd name="T19" fmla="*/ 38 h 164"/>
                <a:gd name="T20" fmla="*/ 141 w 161"/>
                <a:gd name="T21" fmla="*/ 55 h 164"/>
                <a:gd name="T22" fmla="*/ 161 w 161"/>
                <a:gd name="T23" fmla="*/ 75 h 164"/>
                <a:gd name="T24" fmla="*/ 154 w 161"/>
                <a:gd name="T25" fmla="*/ 102 h 164"/>
                <a:gd name="T26" fmla="*/ 124 w 161"/>
                <a:gd name="T27" fmla="*/ 110 h 164"/>
                <a:gd name="T28" fmla="*/ 124 w 161"/>
                <a:gd name="T29" fmla="*/ 152 h 164"/>
                <a:gd name="T30" fmla="*/ 100 w 161"/>
                <a:gd name="T31" fmla="*/ 164 h 164"/>
                <a:gd name="T32" fmla="*/ 55 w 161"/>
                <a:gd name="T33" fmla="*/ 144 h 164"/>
                <a:gd name="T34" fmla="*/ 33 w 161"/>
                <a:gd name="T35" fmla="*/ 149 h 164"/>
                <a:gd name="T36" fmla="*/ 11 w 161"/>
                <a:gd name="T37" fmla="*/ 137 h 164"/>
                <a:gd name="T38" fmla="*/ 26 w 161"/>
                <a:gd name="T39" fmla="*/ 82 h 164"/>
                <a:gd name="T40" fmla="*/ 0 w 161"/>
                <a:gd name="T41" fmla="*/ 60 h 164"/>
                <a:gd name="T42" fmla="*/ 28 w 161"/>
                <a:gd name="T43" fmla="*/ 52 h 164"/>
                <a:gd name="T44" fmla="*/ 28 w 161"/>
                <a:gd name="T45" fmla="*/ 5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1" h="164">
                  <a:moveTo>
                    <a:pt x="28" y="52"/>
                  </a:moveTo>
                  <a:lnTo>
                    <a:pt x="70" y="68"/>
                  </a:lnTo>
                  <a:lnTo>
                    <a:pt x="72" y="48"/>
                  </a:lnTo>
                  <a:lnTo>
                    <a:pt x="48" y="23"/>
                  </a:lnTo>
                  <a:lnTo>
                    <a:pt x="52" y="11"/>
                  </a:lnTo>
                  <a:lnTo>
                    <a:pt x="65" y="26"/>
                  </a:lnTo>
                  <a:lnTo>
                    <a:pt x="114" y="0"/>
                  </a:lnTo>
                  <a:lnTo>
                    <a:pt x="137" y="10"/>
                  </a:lnTo>
                  <a:lnTo>
                    <a:pt x="156" y="5"/>
                  </a:lnTo>
                  <a:lnTo>
                    <a:pt x="154" y="38"/>
                  </a:lnTo>
                  <a:lnTo>
                    <a:pt x="141" y="55"/>
                  </a:lnTo>
                  <a:lnTo>
                    <a:pt x="161" y="75"/>
                  </a:lnTo>
                  <a:lnTo>
                    <a:pt x="154" y="102"/>
                  </a:lnTo>
                  <a:lnTo>
                    <a:pt x="124" y="110"/>
                  </a:lnTo>
                  <a:lnTo>
                    <a:pt x="124" y="152"/>
                  </a:lnTo>
                  <a:lnTo>
                    <a:pt x="100" y="164"/>
                  </a:lnTo>
                  <a:lnTo>
                    <a:pt x="55" y="144"/>
                  </a:lnTo>
                  <a:lnTo>
                    <a:pt x="33" y="149"/>
                  </a:lnTo>
                  <a:lnTo>
                    <a:pt x="11" y="137"/>
                  </a:lnTo>
                  <a:lnTo>
                    <a:pt x="26" y="82"/>
                  </a:lnTo>
                  <a:lnTo>
                    <a:pt x="0" y="60"/>
                  </a:lnTo>
                  <a:lnTo>
                    <a:pt x="28" y="52"/>
                  </a:lnTo>
                  <a:lnTo>
                    <a:pt x="28" y="5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Freeform 331"/>
            <p:cNvSpPr>
              <a:spLocks/>
            </p:cNvSpPr>
            <p:nvPr/>
          </p:nvSpPr>
          <p:spPr bwMode="auto">
            <a:xfrm>
              <a:off x="8523288" y="901700"/>
              <a:ext cx="388938" cy="711200"/>
            </a:xfrm>
            <a:custGeom>
              <a:avLst/>
              <a:gdLst>
                <a:gd name="T0" fmla="*/ 27 w 245"/>
                <a:gd name="T1" fmla="*/ 65 h 448"/>
                <a:gd name="T2" fmla="*/ 54 w 245"/>
                <a:gd name="T3" fmla="*/ 68 h 448"/>
                <a:gd name="T4" fmla="*/ 67 w 245"/>
                <a:gd name="T5" fmla="*/ 57 h 448"/>
                <a:gd name="T6" fmla="*/ 59 w 245"/>
                <a:gd name="T7" fmla="*/ 23 h 448"/>
                <a:gd name="T8" fmla="*/ 67 w 245"/>
                <a:gd name="T9" fmla="*/ 16 h 448"/>
                <a:gd name="T10" fmla="*/ 82 w 245"/>
                <a:gd name="T11" fmla="*/ 0 h 448"/>
                <a:gd name="T12" fmla="*/ 142 w 245"/>
                <a:gd name="T13" fmla="*/ 30 h 448"/>
                <a:gd name="T14" fmla="*/ 149 w 245"/>
                <a:gd name="T15" fmla="*/ 77 h 448"/>
                <a:gd name="T16" fmla="*/ 200 w 245"/>
                <a:gd name="T17" fmla="*/ 119 h 448"/>
                <a:gd name="T18" fmla="*/ 183 w 245"/>
                <a:gd name="T19" fmla="*/ 147 h 448"/>
                <a:gd name="T20" fmla="*/ 156 w 245"/>
                <a:gd name="T21" fmla="*/ 122 h 448"/>
                <a:gd name="T22" fmla="*/ 142 w 245"/>
                <a:gd name="T23" fmla="*/ 166 h 448"/>
                <a:gd name="T24" fmla="*/ 158 w 245"/>
                <a:gd name="T25" fmla="*/ 192 h 448"/>
                <a:gd name="T26" fmla="*/ 181 w 245"/>
                <a:gd name="T27" fmla="*/ 198 h 448"/>
                <a:gd name="T28" fmla="*/ 196 w 245"/>
                <a:gd name="T29" fmla="*/ 253 h 448"/>
                <a:gd name="T30" fmla="*/ 158 w 245"/>
                <a:gd name="T31" fmla="*/ 250 h 448"/>
                <a:gd name="T32" fmla="*/ 161 w 245"/>
                <a:gd name="T33" fmla="*/ 270 h 448"/>
                <a:gd name="T34" fmla="*/ 158 w 245"/>
                <a:gd name="T35" fmla="*/ 297 h 448"/>
                <a:gd name="T36" fmla="*/ 174 w 245"/>
                <a:gd name="T37" fmla="*/ 290 h 448"/>
                <a:gd name="T38" fmla="*/ 178 w 245"/>
                <a:gd name="T39" fmla="*/ 307 h 448"/>
                <a:gd name="T40" fmla="*/ 205 w 245"/>
                <a:gd name="T41" fmla="*/ 290 h 448"/>
                <a:gd name="T42" fmla="*/ 245 w 245"/>
                <a:gd name="T43" fmla="*/ 308 h 448"/>
                <a:gd name="T44" fmla="*/ 236 w 245"/>
                <a:gd name="T45" fmla="*/ 360 h 448"/>
                <a:gd name="T46" fmla="*/ 223 w 245"/>
                <a:gd name="T47" fmla="*/ 370 h 448"/>
                <a:gd name="T48" fmla="*/ 223 w 245"/>
                <a:gd name="T49" fmla="*/ 424 h 448"/>
                <a:gd name="T50" fmla="*/ 196 w 245"/>
                <a:gd name="T51" fmla="*/ 448 h 448"/>
                <a:gd name="T52" fmla="*/ 184 w 245"/>
                <a:gd name="T53" fmla="*/ 434 h 448"/>
                <a:gd name="T54" fmla="*/ 183 w 245"/>
                <a:gd name="T55" fmla="*/ 397 h 448"/>
                <a:gd name="T56" fmla="*/ 169 w 245"/>
                <a:gd name="T57" fmla="*/ 446 h 448"/>
                <a:gd name="T58" fmla="*/ 114 w 245"/>
                <a:gd name="T59" fmla="*/ 429 h 448"/>
                <a:gd name="T60" fmla="*/ 142 w 245"/>
                <a:gd name="T61" fmla="*/ 389 h 448"/>
                <a:gd name="T62" fmla="*/ 33 w 245"/>
                <a:gd name="T63" fmla="*/ 318 h 448"/>
                <a:gd name="T64" fmla="*/ 10 w 245"/>
                <a:gd name="T65" fmla="*/ 275 h 448"/>
                <a:gd name="T66" fmla="*/ 5 w 245"/>
                <a:gd name="T67" fmla="*/ 216 h 448"/>
                <a:gd name="T68" fmla="*/ 50 w 245"/>
                <a:gd name="T69" fmla="*/ 184 h 448"/>
                <a:gd name="T70" fmla="*/ 43 w 245"/>
                <a:gd name="T71" fmla="*/ 171 h 448"/>
                <a:gd name="T72" fmla="*/ 10 w 245"/>
                <a:gd name="T73" fmla="*/ 174 h 448"/>
                <a:gd name="T74" fmla="*/ 0 w 245"/>
                <a:gd name="T75" fmla="*/ 135 h 448"/>
                <a:gd name="T76" fmla="*/ 10 w 245"/>
                <a:gd name="T77" fmla="*/ 99 h 448"/>
                <a:gd name="T78" fmla="*/ 27 w 245"/>
                <a:gd name="T79" fmla="*/ 90 h 448"/>
                <a:gd name="T80" fmla="*/ 27 w 245"/>
                <a:gd name="T81" fmla="*/ 65 h 448"/>
                <a:gd name="T82" fmla="*/ 27 w 245"/>
                <a:gd name="T83" fmla="*/ 6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5" h="448">
                  <a:moveTo>
                    <a:pt x="27" y="65"/>
                  </a:moveTo>
                  <a:lnTo>
                    <a:pt x="54" y="68"/>
                  </a:lnTo>
                  <a:lnTo>
                    <a:pt x="67" y="57"/>
                  </a:lnTo>
                  <a:lnTo>
                    <a:pt x="59" y="23"/>
                  </a:lnTo>
                  <a:lnTo>
                    <a:pt x="67" y="16"/>
                  </a:lnTo>
                  <a:lnTo>
                    <a:pt x="82" y="0"/>
                  </a:lnTo>
                  <a:lnTo>
                    <a:pt x="142" y="30"/>
                  </a:lnTo>
                  <a:lnTo>
                    <a:pt x="149" y="77"/>
                  </a:lnTo>
                  <a:lnTo>
                    <a:pt x="200" y="119"/>
                  </a:lnTo>
                  <a:lnTo>
                    <a:pt x="183" y="147"/>
                  </a:lnTo>
                  <a:lnTo>
                    <a:pt x="156" y="122"/>
                  </a:lnTo>
                  <a:lnTo>
                    <a:pt x="142" y="166"/>
                  </a:lnTo>
                  <a:lnTo>
                    <a:pt x="158" y="192"/>
                  </a:lnTo>
                  <a:lnTo>
                    <a:pt x="181" y="198"/>
                  </a:lnTo>
                  <a:lnTo>
                    <a:pt x="196" y="253"/>
                  </a:lnTo>
                  <a:lnTo>
                    <a:pt x="158" y="250"/>
                  </a:lnTo>
                  <a:lnTo>
                    <a:pt x="161" y="270"/>
                  </a:lnTo>
                  <a:lnTo>
                    <a:pt x="158" y="297"/>
                  </a:lnTo>
                  <a:lnTo>
                    <a:pt x="174" y="290"/>
                  </a:lnTo>
                  <a:lnTo>
                    <a:pt x="178" y="307"/>
                  </a:lnTo>
                  <a:lnTo>
                    <a:pt x="205" y="290"/>
                  </a:lnTo>
                  <a:lnTo>
                    <a:pt x="245" y="308"/>
                  </a:lnTo>
                  <a:lnTo>
                    <a:pt x="236" y="360"/>
                  </a:lnTo>
                  <a:lnTo>
                    <a:pt x="223" y="370"/>
                  </a:lnTo>
                  <a:lnTo>
                    <a:pt x="223" y="424"/>
                  </a:lnTo>
                  <a:lnTo>
                    <a:pt x="196" y="448"/>
                  </a:lnTo>
                  <a:lnTo>
                    <a:pt x="184" y="434"/>
                  </a:lnTo>
                  <a:lnTo>
                    <a:pt x="183" y="397"/>
                  </a:lnTo>
                  <a:lnTo>
                    <a:pt x="169" y="446"/>
                  </a:lnTo>
                  <a:lnTo>
                    <a:pt x="114" y="429"/>
                  </a:lnTo>
                  <a:lnTo>
                    <a:pt x="142" y="389"/>
                  </a:lnTo>
                  <a:lnTo>
                    <a:pt x="33" y="318"/>
                  </a:lnTo>
                  <a:lnTo>
                    <a:pt x="10" y="275"/>
                  </a:lnTo>
                  <a:lnTo>
                    <a:pt x="5" y="216"/>
                  </a:lnTo>
                  <a:lnTo>
                    <a:pt x="50" y="184"/>
                  </a:lnTo>
                  <a:lnTo>
                    <a:pt x="43" y="171"/>
                  </a:lnTo>
                  <a:lnTo>
                    <a:pt x="10" y="174"/>
                  </a:lnTo>
                  <a:lnTo>
                    <a:pt x="0" y="135"/>
                  </a:lnTo>
                  <a:lnTo>
                    <a:pt x="10" y="99"/>
                  </a:lnTo>
                  <a:lnTo>
                    <a:pt x="27" y="90"/>
                  </a:lnTo>
                  <a:lnTo>
                    <a:pt x="27" y="6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173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Freeform 332"/>
            <p:cNvSpPr>
              <a:spLocks/>
            </p:cNvSpPr>
            <p:nvPr/>
          </p:nvSpPr>
          <p:spPr bwMode="auto">
            <a:xfrm>
              <a:off x="8285163" y="860425"/>
              <a:ext cx="296863" cy="660400"/>
            </a:xfrm>
            <a:custGeom>
              <a:avLst/>
              <a:gdLst>
                <a:gd name="T0" fmla="*/ 0 w 187"/>
                <a:gd name="T1" fmla="*/ 143 h 416"/>
                <a:gd name="T2" fmla="*/ 81 w 187"/>
                <a:gd name="T3" fmla="*/ 135 h 416"/>
                <a:gd name="T4" fmla="*/ 79 w 187"/>
                <a:gd name="T5" fmla="*/ 125 h 416"/>
                <a:gd name="T6" fmla="*/ 44 w 187"/>
                <a:gd name="T7" fmla="*/ 114 h 416"/>
                <a:gd name="T8" fmla="*/ 36 w 187"/>
                <a:gd name="T9" fmla="*/ 98 h 416"/>
                <a:gd name="T10" fmla="*/ 21 w 187"/>
                <a:gd name="T11" fmla="*/ 83 h 416"/>
                <a:gd name="T12" fmla="*/ 51 w 187"/>
                <a:gd name="T13" fmla="*/ 71 h 416"/>
                <a:gd name="T14" fmla="*/ 94 w 187"/>
                <a:gd name="T15" fmla="*/ 56 h 416"/>
                <a:gd name="T16" fmla="*/ 78 w 187"/>
                <a:gd name="T17" fmla="*/ 37 h 416"/>
                <a:gd name="T18" fmla="*/ 86 w 187"/>
                <a:gd name="T19" fmla="*/ 27 h 416"/>
                <a:gd name="T20" fmla="*/ 99 w 187"/>
                <a:gd name="T21" fmla="*/ 14 h 416"/>
                <a:gd name="T22" fmla="*/ 138 w 187"/>
                <a:gd name="T23" fmla="*/ 0 h 416"/>
                <a:gd name="T24" fmla="*/ 165 w 187"/>
                <a:gd name="T25" fmla="*/ 15 h 416"/>
                <a:gd name="T26" fmla="*/ 173 w 187"/>
                <a:gd name="T27" fmla="*/ 27 h 416"/>
                <a:gd name="T28" fmla="*/ 187 w 187"/>
                <a:gd name="T29" fmla="*/ 37 h 416"/>
                <a:gd name="T30" fmla="*/ 178 w 187"/>
                <a:gd name="T31" fmla="*/ 62 h 416"/>
                <a:gd name="T32" fmla="*/ 121 w 187"/>
                <a:gd name="T33" fmla="*/ 119 h 416"/>
                <a:gd name="T34" fmla="*/ 173 w 187"/>
                <a:gd name="T35" fmla="*/ 93 h 416"/>
                <a:gd name="T36" fmla="*/ 157 w 187"/>
                <a:gd name="T37" fmla="*/ 121 h 416"/>
                <a:gd name="T38" fmla="*/ 165 w 187"/>
                <a:gd name="T39" fmla="*/ 207 h 416"/>
                <a:gd name="T40" fmla="*/ 143 w 187"/>
                <a:gd name="T41" fmla="*/ 224 h 416"/>
                <a:gd name="T42" fmla="*/ 145 w 187"/>
                <a:gd name="T43" fmla="*/ 244 h 416"/>
                <a:gd name="T44" fmla="*/ 165 w 187"/>
                <a:gd name="T45" fmla="*/ 230 h 416"/>
                <a:gd name="T46" fmla="*/ 177 w 187"/>
                <a:gd name="T47" fmla="*/ 306 h 416"/>
                <a:gd name="T48" fmla="*/ 150 w 187"/>
                <a:gd name="T49" fmla="*/ 346 h 416"/>
                <a:gd name="T50" fmla="*/ 47 w 187"/>
                <a:gd name="T51" fmla="*/ 416 h 416"/>
                <a:gd name="T52" fmla="*/ 39 w 187"/>
                <a:gd name="T53" fmla="*/ 396 h 416"/>
                <a:gd name="T54" fmla="*/ 36 w 187"/>
                <a:gd name="T55" fmla="*/ 245 h 416"/>
                <a:gd name="T56" fmla="*/ 22 w 187"/>
                <a:gd name="T57" fmla="*/ 213 h 416"/>
                <a:gd name="T58" fmla="*/ 21 w 187"/>
                <a:gd name="T59" fmla="*/ 187 h 416"/>
                <a:gd name="T60" fmla="*/ 0 w 187"/>
                <a:gd name="T61" fmla="*/ 143 h 416"/>
                <a:gd name="T62" fmla="*/ 0 w 187"/>
                <a:gd name="T63" fmla="*/ 143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416">
                  <a:moveTo>
                    <a:pt x="0" y="143"/>
                  </a:moveTo>
                  <a:lnTo>
                    <a:pt x="81" y="135"/>
                  </a:lnTo>
                  <a:lnTo>
                    <a:pt x="79" y="125"/>
                  </a:lnTo>
                  <a:lnTo>
                    <a:pt x="44" y="114"/>
                  </a:lnTo>
                  <a:lnTo>
                    <a:pt x="36" y="98"/>
                  </a:lnTo>
                  <a:lnTo>
                    <a:pt x="21" y="83"/>
                  </a:lnTo>
                  <a:lnTo>
                    <a:pt x="51" y="71"/>
                  </a:lnTo>
                  <a:lnTo>
                    <a:pt x="94" y="56"/>
                  </a:lnTo>
                  <a:lnTo>
                    <a:pt x="78" y="37"/>
                  </a:lnTo>
                  <a:lnTo>
                    <a:pt x="86" y="27"/>
                  </a:lnTo>
                  <a:lnTo>
                    <a:pt x="99" y="14"/>
                  </a:lnTo>
                  <a:lnTo>
                    <a:pt x="138" y="0"/>
                  </a:lnTo>
                  <a:lnTo>
                    <a:pt x="165" y="15"/>
                  </a:lnTo>
                  <a:lnTo>
                    <a:pt x="173" y="27"/>
                  </a:lnTo>
                  <a:lnTo>
                    <a:pt x="187" y="37"/>
                  </a:lnTo>
                  <a:lnTo>
                    <a:pt x="178" y="62"/>
                  </a:lnTo>
                  <a:lnTo>
                    <a:pt x="121" y="119"/>
                  </a:lnTo>
                  <a:lnTo>
                    <a:pt x="173" y="93"/>
                  </a:lnTo>
                  <a:lnTo>
                    <a:pt x="157" y="121"/>
                  </a:lnTo>
                  <a:lnTo>
                    <a:pt x="165" y="207"/>
                  </a:lnTo>
                  <a:lnTo>
                    <a:pt x="143" y="224"/>
                  </a:lnTo>
                  <a:lnTo>
                    <a:pt x="145" y="244"/>
                  </a:lnTo>
                  <a:lnTo>
                    <a:pt x="165" y="230"/>
                  </a:lnTo>
                  <a:lnTo>
                    <a:pt x="177" y="306"/>
                  </a:lnTo>
                  <a:lnTo>
                    <a:pt x="150" y="346"/>
                  </a:lnTo>
                  <a:lnTo>
                    <a:pt x="47" y="416"/>
                  </a:lnTo>
                  <a:lnTo>
                    <a:pt x="39" y="396"/>
                  </a:lnTo>
                  <a:lnTo>
                    <a:pt x="36" y="245"/>
                  </a:lnTo>
                  <a:lnTo>
                    <a:pt x="22" y="213"/>
                  </a:lnTo>
                  <a:lnTo>
                    <a:pt x="21" y="187"/>
                  </a:lnTo>
                  <a:lnTo>
                    <a:pt x="0" y="143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Freeform 333"/>
            <p:cNvSpPr>
              <a:spLocks/>
            </p:cNvSpPr>
            <p:nvPr/>
          </p:nvSpPr>
          <p:spPr bwMode="auto">
            <a:xfrm>
              <a:off x="8834438" y="1508125"/>
              <a:ext cx="187325" cy="165100"/>
            </a:xfrm>
            <a:custGeom>
              <a:avLst/>
              <a:gdLst>
                <a:gd name="T0" fmla="*/ 0 w 118"/>
                <a:gd name="T1" fmla="*/ 66 h 104"/>
                <a:gd name="T2" fmla="*/ 42 w 118"/>
                <a:gd name="T3" fmla="*/ 44 h 104"/>
                <a:gd name="T4" fmla="*/ 59 w 118"/>
                <a:gd name="T5" fmla="*/ 66 h 104"/>
                <a:gd name="T6" fmla="*/ 66 w 118"/>
                <a:gd name="T7" fmla="*/ 57 h 104"/>
                <a:gd name="T8" fmla="*/ 59 w 118"/>
                <a:gd name="T9" fmla="*/ 34 h 104"/>
                <a:gd name="T10" fmla="*/ 79 w 118"/>
                <a:gd name="T11" fmla="*/ 39 h 104"/>
                <a:gd name="T12" fmla="*/ 67 w 118"/>
                <a:gd name="T13" fmla="*/ 25 h 104"/>
                <a:gd name="T14" fmla="*/ 89 w 118"/>
                <a:gd name="T15" fmla="*/ 0 h 104"/>
                <a:gd name="T16" fmla="*/ 97 w 118"/>
                <a:gd name="T17" fmla="*/ 10 h 104"/>
                <a:gd name="T18" fmla="*/ 116 w 118"/>
                <a:gd name="T19" fmla="*/ 19 h 104"/>
                <a:gd name="T20" fmla="*/ 118 w 118"/>
                <a:gd name="T21" fmla="*/ 54 h 104"/>
                <a:gd name="T22" fmla="*/ 99 w 118"/>
                <a:gd name="T23" fmla="*/ 104 h 104"/>
                <a:gd name="T24" fmla="*/ 64 w 118"/>
                <a:gd name="T25" fmla="*/ 92 h 104"/>
                <a:gd name="T26" fmla="*/ 74 w 118"/>
                <a:gd name="T27" fmla="*/ 72 h 104"/>
                <a:gd name="T28" fmla="*/ 0 w 118"/>
                <a:gd name="T29" fmla="*/ 74 h 104"/>
                <a:gd name="T30" fmla="*/ 0 w 118"/>
                <a:gd name="T31" fmla="*/ 66 h 104"/>
                <a:gd name="T32" fmla="*/ 0 w 118"/>
                <a:gd name="T33" fmla="*/ 6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104">
                  <a:moveTo>
                    <a:pt x="0" y="66"/>
                  </a:moveTo>
                  <a:lnTo>
                    <a:pt x="42" y="44"/>
                  </a:lnTo>
                  <a:lnTo>
                    <a:pt x="59" y="66"/>
                  </a:lnTo>
                  <a:lnTo>
                    <a:pt x="66" y="57"/>
                  </a:lnTo>
                  <a:lnTo>
                    <a:pt x="59" y="34"/>
                  </a:lnTo>
                  <a:lnTo>
                    <a:pt x="79" y="39"/>
                  </a:lnTo>
                  <a:lnTo>
                    <a:pt x="67" y="25"/>
                  </a:lnTo>
                  <a:lnTo>
                    <a:pt x="89" y="0"/>
                  </a:lnTo>
                  <a:lnTo>
                    <a:pt x="97" y="10"/>
                  </a:lnTo>
                  <a:lnTo>
                    <a:pt x="116" y="19"/>
                  </a:lnTo>
                  <a:lnTo>
                    <a:pt x="118" y="54"/>
                  </a:lnTo>
                  <a:lnTo>
                    <a:pt x="99" y="104"/>
                  </a:lnTo>
                  <a:lnTo>
                    <a:pt x="64" y="92"/>
                  </a:lnTo>
                  <a:lnTo>
                    <a:pt x="74" y="72"/>
                  </a:lnTo>
                  <a:lnTo>
                    <a:pt x="0" y="74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173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Freeform 334"/>
            <p:cNvSpPr>
              <a:spLocks/>
            </p:cNvSpPr>
            <p:nvPr/>
          </p:nvSpPr>
          <p:spPr bwMode="auto">
            <a:xfrm>
              <a:off x="8826500" y="1633538"/>
              <a:ext cx="152400" cy="103188"/>
            </a:xfrm>
            <a:custGeom>
              <a:avLst/>
              <a:gdLst>
                <a:gd name="T0" fmla="*/ 25 w 96"/>
                <a:gd name="T1" fmla="*/ 0 h 65"/>
                <a:gd name="T2" fmla="*/ 40 w 96"/>
                <a:gd name="T3" fmla="*/ 18 h 65"/>
                <a:gd name="T4" fmla="*/ 37 w 96"/>
                <a:gd name="T5" fmla="*/ 39 h 65"/>
                <a:gd name="T6" fmla="*/ 94 w 96"/>
                <a:gd name="T7" fmla="*/ 39 h 65"/>
                <a:gd name="T8" fmla="*/ 96 w 96"/>
                <a:gd name="T9" fmla="*/ 57 h 65"/>
                <a:gd name="T10" fmla="*/ 67 w 96"/>
                <a:gd name="T11" fmla="*/ 57 h 65"/>
                <a:gd name="T12" fmla="*/ 25 w 96"/>
                <a:gd name="T13" fmla="*/ 65 h 65"/>
                <a:gd name="T14" fmla="*/ 0 w 96"/>
                <a:gd name="T15" fmla="*/ 50 h 65"/>
                <a:gd name="T16" fmla="*/ 14 w 96"/>
                <a:gd name="T17" fmla="*/ 40 h 65"/>
                <a:gd name="T18" fmla="*/ 25 w 96"/>
                <a:gd name="T19" fmla="*/ 0 h 65"/>
                <a:gd name="T20" fmla="*/ 25 w 96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65">
                  <a:moveTo>
                    <a:pt x="25" y="0"/>
                  </a:moveTo>
                  <a:lnTo>
                    <a:pt x="40" y="18"/>
                  </a:lnTo>
                  <a:lnTo>
                    <a:pt x="37" y="39"/>
                  </a:lnTo>
                  <a:lnTo>
                    <a:pt x="94" y="39"/>
                  </a:lnTo>
                  <a:lnTo>
                    <a:pt x="96" y="57"/>
                  </a:lnTo>
                  <a:lnTo>
                    <a:pt x="67" y="57"/>
                  </a:lnTo>
                  <a:lnTo>
                    <a:pt x="25" y="65"/>
                  </a:lnTo>
                  <a:lnTo>
                    <a:pt x="0" y="50"/>
                  </a:lnTo>
                  <a:lnTo>
                    <a:pt x="14" y="4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Freeform 335"/>
            <p:cNvSpPr>
              <a:spLocks/>
            </p:cNvSpPr>
            <p:nvPr/>
          </p:nvSpPr>
          <p:spPr bwMode="auto">
            <a:xfrm>
              <a:off x="8504238" y="1554163"/>
              <a:ext cx="336550" cy="198438"/>
            </a:xfrm>
            <a:custGeom>
              <a:avLst/>
              <a:gdLst>
                <a:gd name="T0" fmla="*/ 0 w 212"/>
                <a:gd name="T1" fmla="*/ 11 h 125"/>
                <a:gd name="T2" fmla="*/ 39 w 212"/>
                <a:gd name="T3" fmla="*/ 28 h 125"/>
                <a:gd name="T4" fmla="*/ 72 w 212"/>
                <a:gd name="T5" fmla="*/ 50 h 125"/>
                <a:gd name="T6" fmla="*/ 89 w 212"/>
                <a:gd name="T7" fmla="*/ 50 h 125"/>
                <a:gd name="T8" fmla="*/ 89 w 212"/>
                <a:gd name="T9" fmla="*/ 62 h 125"/>
                <a:gd name="T10" fmla="*/ 17 w 212"/>
                <a:gd name="T11" fmla="*/ 67 h 125"/>
                <a:gd name="T12" fmla="*/ 12 w 212"/>
                <a:gd name="T13" fmla="*/ 115 h 125"/>
                <a:gd name="T14" fmla="*/ 39 w 212"/>
                <a:gd name="T15" fmla="*/ 125 h 125"/>
                <a:gd name="T16" fmla="*/ 116 w 212"/>
                <a:gd name="T17" fmla="*/ 90 h 125"/>
                <a:gd name="T18" fmla="*/ 136 w 212"/>
                <a:gd name="T19" fmla="*/ 89 h 125"/>
                <a:gd name="T20" fmla="*/ 136 w 212"/>
                <a:gd name="T21" fmla="*/ 100 h 125"/>
                <a:gd name="T22" fmla="*/ 178 w 212"/>
                <a:gd name="T23" fmla="*/ 105 h 125"/>
                <a:gd name="T24" fmla="*/ 186 w 212"/>
                <a:gd name="T25" fmla="*/ 80 h 125"/>
                <a:gd name="T26" fmla="*/ 203 w 212"/>
                <a:gd name="T27" fmla="*/ 68 h 125"/>
                <a:gd name="T28" fmla="*/ 195 w 212"/>
                <a:gd name="T29" fmla="*/ 60 h 125"/>
                <a:gd name="T30" fmla="*/ 212 w 212"/>
                <a:gd name="T31" fmla="*/ 42 h 125"/>
                <a:gd name="T32" fmla="*/ 193 w 212"/>
                <a:gd name="T33" fmla="*/ 40 h 125"/>
                <a:gd name="T34" fmla="*/ 171 w 212"/>
                <a:gd name="T35" fmla="*/ 10 h 125"/>
                <a:gd name="T36" fmla="*/ 131 w 212"/>
                <a:gd name="T37" fmla="*/ 13 h 125"/>
                <a:gd name="T38" fmla="*/ 97 w 212"/>
                <a:gd name="T39" fmla="*/ 16 h 125"/>
                <a:gd name="T40" fmla="*/ 39 w 212"/>
                <a:gd name="T41" fmla="*/ 0 h 125"/>
                <a:gd name="T42" fmla="*/ 0 w 212"/>
                <a:gd name="T43" fmla="*/ 11 h 125"/>
                <a:gd name="T44" fmla="*/ 0 w 212"/>
                <a:gd name="T45" fmla="*/ 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25">
                  <a:moveTo>
                    <a:pt x="0" y="11"/>
                  </a:moveTo>
                  <a:lnTo>
                    <a:pt x="39" y="28"/>
                  </a:lnTo>
                  <a:lnTo>
                    <a:pt x="72" y="50"/>
                  </a:lnTo>
                  <a:lnTo>
                    <a:pt x="89" y="50"/>
                  </a:lnTo>
                  <a:lnTo>
                    <a:pt x="89" y="62"/>
                  </a:lnTo>
                  <a:lnTo>
                    <a:pt x="17" y="67"/>
                  </a:lnTo>
                  <a:lnTo>
                    <a:pt x="12" y="115"/>
                  </a:lnTo>
                  <a:lnTo>
                    <a:pt x="39" y="125"/>
                  </a:lnTo>
                  <a:lnTo>
                    <a:pt x="116" y="90"/>
                  </a:lnTo>
                  <a:lnTo>
                    <a:pt x="136" y="89"/>
                  </a:lnTo>
                  <a:lnTo>
                    <a:pt x="136" y="100"/>
                  </a:lnTo>
                  <a:lnTo>
                    <a:pt x="178" y="105"/>
                  </a:lnTo>
                  <a:lnTo>
                    <a:pt x="186" y="80"/>
                  </a:lnTo>
                  <a:lnTo>
                    <a:pt x="203" y="68"/>
                  </a:lnTo>
                  <a:lnTo>
                    <a:pt x="195" y="60"/>
                  </a:lnTo>
                  <a:lnTo>
                    <a:pt x="212" y="42"/>
                  </a:lnTo>
                  <a:lnTo>
                    <a:pt x="193" y="40"/>
                  </a:lnTo>
                  <a:lnTo>
                    <a:pt x="171" y="10"/>
                  </a:lnTo>
                  <a:lnTo>
                    <a:pt x="131" y="13"/>
                  </a:lnTo>
                  <a:lnTo>
                    <a:pt x="97" y="16"/>
                  </a:lnTo>
                  <a:lnTo>
                    <a:pt x="39" y="0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Freeform 336"/>
            <p:cNvSpPr>
              <a:spLocks/>
            </p:cNvSpPr>
            <p:nvPr/>
          </p:nvSpPr>
          <p:spPr bwMode="auto">
            <a:xfrm>
              <a:off x="7593013" y="1174750"/>
              <a:ext cx="160338" cy="171450"/>
            </a:xfrm>
            <a:custGeom>
              <a:avLst/>
              <a:gdLst>
                <a:gd name="T0" fmla="*/ 101 w 101"/>
                <a:gd name="T1" fmla="*/ 0 h 108"/>
                <a:gd name="T2" fmla="*/ 0 w 101"/>
                <a:gd name="T3" fmla="*/ 12 h 108"/>
                <a:gd name="T4" fmla="*/ 4 w 101"/>
                <a:gd name="T5" fmla="*/ 29 h 108"/>
                <a:gd name="T6" fmla="*/ 17 w 101"/>
                <a:gd name="T7" fmla="*/ 36 h 108"/>
                <a:gd name="T8" fmla="*/ 17 w 101"/>
                <a:gd name="T9" fmla="*/ 108 h 108"/>
                <a:gd name="T10" fmla="*/ 89 w 101"/>
                <a:gd name="T11" fmla="*/ 104 h 108"/>
                <a:gd name="T12" fmla="*/ 91 w 101"/>
                <a:gd name="T13" fmla="*/ 24 h 108"/>
                <a:gd name="T14" fmla="*/ 101 w 101"/>
                <a:gd name="T15" fmla="*/ 19 h 108"/>
                <a:gd name="T16" fmla="*/ 101 w 101"/>
                <a:gd name="T17" fmla="*/ 0 h 108"/>
                <a:gd name="T18" fmla="*/ 101 w 101"/>
                <a:gd name="T1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8">
                  <a:moveTo>
                    <a:pt x="101" y="0"/>
                  </a:moveTo>
                  <a:lnTo>
                    <a:pt x="0" y="12"/>
                  </a:lnTo>
                  <a:lnTo>
                    <a:pt x="4" y="29"/>
                  </a:lnTo>
                  <a:lnTo>
                    <a:pt x="17" y="36"/>
                  </a:lnTo>
                  <a:lnTo>
                    <a:pt x="17" y="108"/>
                  </a:lnTo>
                  <a:lnTo>
                    <a:pt x="89" y="104"/>
                  </a:lnTo>
                  <a:lnTo>
                    <a:pt x="91" y="24"/>
                  </a:lnTo>
                  <a:lnTo>
                    <a:pt x="101" y="19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5C4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Freeform 337"/>
            <p:cNvSpPr>
              <a:spLocks/>
            </p:cNvSpPr>
            <p:nvPr/>
          </p:nvSpPr>
          <p:spPr bwMode="auto">
            <a:xfrm>
              <a:off x="7734300" y="746125"/>
              <a:ext cx="160338" cy="74613"/>
            </a:xfrm>
            <a:custGeom>
              <a:avLst/>
              <a:gdLst>
                <a:gd name="T0" fmla="*/ 101 w 101"/>
                <a:gd name="T1" fmla="*/ 0 h 47"/>
                <a:gd name="T2" fmla="*/ 0 w 101"/>
                <a:gd name="T3" fmla="*/ 47 h 47"/>
                <a:gd name="T4" fmla="*/ 64 w 101"/>
                <a:gd name="T5" fmla="*/ 45 h 47"/>
                <a:gd name="T6" fmla="*/ 101 w 101"/>
                <a:gd name="T7" fmla="*/ 0 h 47"/>
                <a:gd name="T8" fmla="*/ 101 w 101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7">
                  <a:moveTo>
                    <a:pt x="101" y="0"/>
                  </a:moveTo>
                  <a:lnTo>
                    <a:pt x="0" y="47"/>
                  </a:lnTo>
                  <a:lnTo>
                    <a:pt x="64" y="45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6B5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Freeform 338"/>
            <p:cNvSpPr>
              <a:spLocks/>
            </p:cNvSpPr>
            <p:nvPr/>
          </p:nvSpPr>
          <p:spPr bwMode="auto">
            <a:xfrm>
              <a:off x="7313613" y="650875"/>
              <a:ext cx="42863" cy="101600"/>
            </a:xfrm>
            <a:custGeom>
              <a:avLst/>
              <a:gdLst>
                <a:gd name="T0" fmla="*/ 27 w 27"/>
                <a:gd name="T1" fmla="*/ 0 h 64"/>
                <a:gd name="T2" fmla="*/ 0 w 27"/>
                <a:gd name="T3" fmla="*/ 64 h 64"/>
                <a:gd name="T4" fmla="*/ 0 w 27"/>
                <a:gd name="T5" fmla="*/ 1 h 64"/>
                <a:gd name="T6" fmla="*/ 27 w 27"/>
                <a:gd name="T7" fmla="*/ 0 h 64"/>
                <a:gd name="T8" fmla="*/ 27 w 27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64">
                  <a:moveTo>
                    <a:pt x="27" y="0"/>
                  </a:moveTo>
                  <a:lnTo>
                    <a:pt x="0" y="64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BDB5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Freeform 343"/>
            <p:cNvSpPr>
              <a:spLocks/>
            </p:cNvSpPr>
            <p:nvPr/>
          </p:nvSpPr>
          <p:spPr bwMode="auto">
            <a:xfrm>
              <a:off x="8448675" y="1931988"/>
              <a:ext cx="60325" cy="36513"/>
            </a:xfrm>
            <a:custGeom>
              <a:avLst/>
              <a:gdLst>
                <a:gd name="T0" fmla="*/ 38 w 38"/>
                <a:gd name="T1" fmla="*/ 7 h 23"/>
                <a:gd name="T2" fmla="*/ 0 w 38"/>
                <a:gd name="T3" fmla="*/ 0 h 23"/>
                <a:gd name="T4" fmla="*/ 18 w 38"/>
                <a:gd name="T5" fmla="*/ 23 h 23"/>
                <a:gd name="T6" fmla="*/ 38 w 38"/>
                <a:gd name="T7" fmla="*/ 7 h 23"/>
                <a:gd name="T8" fmla="*/ 38 w 38"/>
                <a:gd name="T9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8" y="7"/>
                  </a:moveTo>
                  <a:lnTo>
                    <a:pt x="0" y="0"/>
                  </a:lnTo>
                  <a:lnTo>
                    <a:pt x="18" y="23"/>
                  </a:lnTo>
                  <a:lnTo>
                    <a:pt x="38" y="7"/>
                  </a:lnTo>
                  <a:lnTo>
                    <a:pt x="38" y="7"/>
                  </a:lnTo>
                  <a:close/>
                </a:path>
              </a:pathLst>
            </a:custGeom>
            <a:solidFill>
              <a:srgbClr val="FFD4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Freeform 345"/>
            <p:cNvSpPr>
              <a:spLocks/>
            </p:cNvSpPr>
            <p:nvPr/>
          </p:nvSpPr>
          <p:spPr bwMode="auto">
            <a:xfrm>
              <a:off x="7400925" y="1566863"/>
              <a:ext cx="171450" cy="106363"/>
            </a:xfrm>
            <a:custGeom>
              <a:avLst/>
              <a:gdLst>
                <a:gd name="T0" fmla="*/ 76 w 108"/>
                <a:gd name="T1" fmla="*/ 55 h 67"/>
                <a:gd name="T2" fmla="*/ 108 w 108"/>
                <a:gd name="T3" fmla="*/ 37 h 67"/>
                <a:gd name="T4" fmla="*/ 73 w 108"/>
                <a:gd name="T5" fmla="*/ 0 h 67"/>
                <a:gd name="T6" fmla="*/ 71 w 108"/>
                <a:gd name="T7" fmla="*/ 29 h 67"/>
                <a:gd name="T8" fmla="*/ 21 w 108"/>
                <a:gd name="T9" fmla="*/ 35 h 67"/>
                <a:gd name="T10" fmla="*/ 0 w 108"/>
                <a:gd name="T11" fmla="*/ 67 h 67"/>
                <a:gd name="T12" fmla="*/ 51 w 108"/>
                <a:gd name="T13" fmla="*/ 64 h 67"/>
                <a:gd name="T14" fmla="*/ 76 w 108"/>
                <a:gd name="T15" fmla="*/ 55 h 67"/>
                <a:gd name="T16" fmla="*/ 76 w 108"/>
                <a:gd name="T17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67">
                  <a:moveTo>
                    <a:pt x="76" y="55"/>
                  </a:moveTo>
                  <a:lnTo>
                    <a:pt x="108" y="37"/>
                  </a:lnTo>
                  <a:lnTo>
                    <a:pt x="73" y="0"/>
                  </a:lnTo>
                  <a:lnTo>
                    <a:pt x="71" y="29"/>
                  </a:lnTo>
                  <a:lnTo>
                    <a:pt x="21" y="35"/>
                  </a:lnTo>
                  <a:lnTo>
                    <a:pt x="0" y="67"/>
                  </a:lnTo>
                  <a:lnTo>
                    <a:pt x="51" y="64"/>
                  </a:lnTo>
                  <a:lnTo>
                    <a:pt x="76" y="55"/>
                  </a:lnTo>
                  <a:lnTo>
                    <a:pt x="76" y="55"/>
                  </a:lnTo>
                  <a:close/>
                </a:path>
              </a:pathLst>
            </a:custGeom>
            <a:solidFill>
              <a:srgbClr val="A69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Freeform 346"/>
            <p:cNvSpPr>
              <a:spLocks/>
            </p:cNvSpPr>
            <p:nvPr/>
          </p:nvSpPr>
          <p:spPr bwMode="auto">
            <a:xfrm>
              <a:off x="6248400" y="650875"/>
              <a:ext cx="1392238" cy="868363"/>
            </a:xfrm>
            <a:custGeom>
              <a:avLst/>
              <a:gdLst>
                <a:gd name="T0" fmla="*/ 700 w 877"/>
                <a:gd name="T1" fmla="*/ 0 h 547"/>
                <a:gd name="T2" fmla="*/ 705 w 877"/>
                <a:gd name="T3" fmla="*/ 198 h 547"/>
                <a:gd name="T4" fmla="*/ 693 w 877"/>
                <a:gd name="T5" fmla="*/ 297 h 547"/>
                <a:gd name="T6" fmla="*/ 634 w 877"/>
                <a:gd name="T7" fmla="*/ 213 h 547"/>
                <a:gd name="T8" fmla="*/ 287 w 877"/>
                <a:gd name="T9" fmla="*/ 186 h 547"/>
                <a:gd name="T10" fmla="*/ 146 w 877"/>
                <a:gd name="T11" fmla="*/ 193 h 547"/>
                <a:gd name="T12" fmla="*/ 28 w 877"/>
                <a:gd name="T13" fmla="*/ 166 h 547"/>
                <a:gd name="T14" fmla="*/ 28 w 877"/>
                <a:gd name="T15" fmla="*/ 124 h 547"/>
                <a:gd name="T16" fmla="*/ 1 w 877"/>
                <a:gd name="T17" fmla="*/ 124 h 547"/>
                <a:gd name="T18" fmla="*/ 0 w 877"/>
                <a:gd name="T19" fmla="*/ 188 h 547"/>
                <a:gd name="T20" fmla="*/ 95 w 877"/>
                <a:gd name="T21" fmla="*/ 379 h 547"/>
                <a:gd name="T22" fmla="*/ 149 w 877"/>
                <a:gd name="T23" fmla="*/ 429 h 547"/>
                <a:gd name="T24" fmla="*/ 171 w 877"/>
                <a:gd name="T25" fmla="*/ 434 h 547"/>
                <a:gd name="T26" fmla="*/ 146 w 877"/>
                <a:gd name="T27" fmla="*/ 502 h 547"/>
                <a:gd name="T28" fmla="*/ 119 w 877"/>
                <a:gd name="T29" fmla="*/ 547 h 547"/>
                <a:gd name="T30" fmla="*/ 183 w 877"/>
                <a:gd name="T31" fmla="*/ 528 h 547"/>
                <a:gd name="T32" fmla="*/ 225 w 877"/>
                <a:gd name="T33" fmla="*/ 428 h 547"/>
                <a:gd name="T34" fmla="*/ 205 w 877"/>
                <a:gd name="T35" fmla="*/ 374 h 547"/>
                <a:gd name="T36" fmla="*/ 265 w 877"/>
                <a:gd name="T37" fmla="*/ 344 h 547"/>
                <a:gd name="T38" fmla="*/ 434 w 877"/>
                <a:gd name="T39" fmla="*/ 325 h 547"/>
                <a:gd name="T40" fmla="*/ 510 w 877"/>
                <a:gd name="T41" fmla="*/ 305 h 547"/>
                <a:gd name="T42" fmla="*/ 550 w 877"/>
                <a:gd name="T43" fmla="*/ 384 h 547"/>
                <a:gd name="T44" fmla="*/ 646 w 877"/>
                <a:gd name="T45" fmla="*/ 520 h 547"/>
                <a:gd name="T46" fmla="*/ 629 w 877"/>
                <a:gd name="T47" fmla="*/ 483 h 547"/>
                <a:gd name="T48" fmla="*/ 532 w 877"/>
                <a:gd name="T49" fmla="*/ 327 h 547"/>
                <a:gd name="T50" fmla="*/ 595 w 877"/>
                <a:gd name="T51" fmla="*/ 344 h 547"/>
                <a:gd name="T52" fmla="*/ 676 w 877"/>
                <a:gd name="T53" fmla="*/ 344 h 547"/>
                <a:gd name="T54" fmla="*/ 725 w 877"/>
                <a:gd name="T55" fmla="*/ 381 h 547"/>
                <a:gd name="T56" fmla="*/ 765 w 877"/>
                <a:gd name="T57" fmla="*/ 408 h 547"/>
                <a:gd name="T58" fmla="*/ 733 w 877"/>
                <a:gd name="T59" fmla="*/ 369 h 547"/>
                <a:gd name="T60" fmla="*/ 775 w 877"/>
                <a:gd name="T61" fmla="*/ 354 h 547"/>
                <a:gd name="T62" fmla="*/ 710 w 877"/>
                <a:gd name="T63" fmla="*/ 347 h 547"/>
                <a:gd name="T64" fmla="*/ 715 w 877"/>
                <a:gd name="T65" fmla="*/ 322 h 547"/>
                <a:gd name="T66" fmla="*/ 765 w 877"/>
                <a:gd name="T67" fmla="*/ 303 h 547"/>
                <a:gd name="T68" fmla="*/ 802 w 877"/>
                <a:gd name="T69" fmla="*/ 253 h 547"/>
                <a:gd name="T70" fmla="*/ 864 w 877"/>
                <a:gd name="T71" fmla="*/ 226 h 547"/>
                <a:gd name="T72" fmla="*/ 877 w 877"/>
                <a:gd name="T73" fmla="*/ 164 h 547"/>
                <a:gd name="T74" fmla="*/ 777 w 877"/>
                <a:gd name="T75" fmla="*/ 161 h 547"/>
                <a:gd name="T76" fmla="*/ 763 w 877"/>
                <a:gd name="T77" fmla="*/ 107 h 547"/>
                <a:gd name="T78" fmla="*/ 758 w 877"/>
                <a:gd name="T79" fmla="*/ 6 h 547"/>
                <a:gd name="T80" fmla="*/ 736 w 877"/>
                <a:gd name="T81" fmla="*/ 1 h 547"/>
                <a:gd name="T82" fmla="*/ 700 w 877"/>
                <a:gd name="T83" fmla="*/ 0 h 547"/>
                <a:gd name="T84" fmla="*/ 700 w 877"/>
                <a:gd name="T85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7" h="547">
                  <a:moveTo>
                    <a:pt x="700" y="0"/>
                  </a:moveTo>
                  <a:lnTo>
                    <a:pt x="705" y="198"/>
                  </a:lnTo>
                  <a:lnTo>
                    <a:pt x="693" y="297"/>
                  </a:lnTo>
                  <a:lnTo>
                    <a:pt x="634" y="213"/>
                  </a:lnTo>
                  <a:lnTo>
                    <a:pt x="287" y="186"/>
                  </a:lnTo>
                  <a:lnTo>
                    <a:pt x="146" y="193"/>
                  </a:lnTo>
                  <a:lnTo>
                    <a:pt x="28" y="166"/>
                  </a:lnTo>
                  <a:lnTo>
                    <a:pt x="28" y="124"/>
                  </a:lnTo>
                  <a:lnTo>
                    <a:pt x="1" y="124"/>
                  </a:lnTo>
                  <a:lnTo>
                    <a:pt x="0" y="188"/>
                  </a:lnTo>
                  <a:lnTo>
                    <a:pt x="95" y="379"/>
                  </a:lnTo>
                  <a:lnTo>
                    <a:pt x="149" y="429"/>
                  </a:lnTo>
                  <a:lnTo>
                    <a:pt x="171" y="434"/>
                  </a:lnTo>
                  <a:lnTo>
                    <a:pt x="146" y="502"/>
                  </a:lnTo>
                  <a:lnTo>
                    <a:pt x="119" y="547"/>
                  </a:lnTo>
                  <a:lnTo>
                    <a:pt x="183" y="528"/>
                  </a:lnTo>
                  <a:lnTo>
                    <a:pt x="225" y="428"/>
                  </a:lnTo>
                  <a:lnTo>
                    <a:pt x="205" y="374"/>
                  </a:lnTo>
                  <a:lnTo>
                    <a:pt x="265" y="344"/>
                  </a:lnTo>
                  <a:lnTo>
                    <a:pt x="434" y="325"/>
                  </a:lnTo>
                  <a:lnTo>
                    <a:pt x="510" y="305"/>
                  </a:lnTo>
                  <a:lnTo>
                    <a:pt x="550" y="384"/>
                  </a:lnTo>
                  <a:lnTo>
                    <a:pt x="646" y="520"/>
                  </a:lnTo>
                  <a:lnTo>
                    <a:pt x="629" y="483"/>
                  </a:lnTo>
                  <a:lnTo>
                    <a:pt x="532" y="327"/>
                  </a:lnTo>
                  <a:lnTo>
                    <a:pt x="595" y="344"/>
                  </a:lnTo>
                  <a:lnTo>
                    <a:pt x="676" y="344"/>
                  </a:lnTo>
                  <a:lnTo>
                    <a:pt x="725" y="381"/>
                  </a:lnTo>
                  <a:lnTo>
                    <a:pt x="765" y="408"/>
                  </a:lnTo>
                  <a:lnTo>
                    <a:pt x="733" y="369"/>
                  </a:lnTo>
                  <a:lnTo>
                    <a:pt x="775" y="354"/>
                  </a:lnTo>
                  <a:lnTo>
                    <a:pt x="710" y="347"/>
                  </a:lnTo>
                  <a:lnTo>
                    <a:pt x="715" y="322"/>
                  </a:lnTo>
                  <a:lnTo>
                    <a:pt x="765" y="303"/>
                  </a:lnTo>
                  <a:lnTo>
                    <a:pt x="802" y="253"/>
                  </a:lnTo>
                  <a:lnTo>
                    <a:pt x="864" y="226"/>
                  </a:lnTo>
                  <a:lnTo>
                    <a:pt x="877" y="164"/>
                  </a:lnTo>
                  <a:lnTo>
                    <a:pt x="777" y="161"/>
                  </a:lnTo>
                  <a:lnTo>
                    <a:pt x="763" y="107"/>
                  </a:lnTo>
                  <a:lnTo>
                    <a:pt x="758" y="6"/>
                  </a:lnTo>
                  <a:lnTo>
                    <a:pt x="736" y="1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40" name="Rectangle 1339"/>
          <p:cNvSpPr/>
          <p:nvPr/>
        </p:nvSpPr>
        <p:spPr>
          <a:xfrm>
            <a:off x="-14422" y="3200400"/>
            <a:ext cx="9144000" cy="3657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2" name="Straight Connector 1341"/>
          <p:cNvCxnSpPr>
            <a:stCxn id="1340" idx="1"/>
          </p:cNvCxnSpPr>
          <p:nvPr/>
        </p:nvCxnSpPr>
        <p:spPr>
          <a:xfrm>
            <a:off x="-14422" y="5029200"/>
            <a:ext cx="9195906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43" name="Group 351"/>
          <p:cNvGrpSpPr>
            <a:grpSpLocks noChangeAspect="1"/>
          </p:cNvGrpSpPr>
          <p:nvPr/>
        </p:nvGrpSpPr>
        <p:grpSpPr bwMode="auto">
          <a:xfrm rot="602909">
            <a:off x="9161482" y="3572799"/>
            <a:ext cx="1710492" cy="781184"/>
            <a:chOff x="2305" y="1897"/>
            <a:chExt cx="2783" cy="1271"/>
          </a:xfrm>
        </p:grpSpPr>
        <p:sp>
          <p:nvSpPr>
            <p:cNvPr id="320" name="AutoShape 350"/>
            <p:cNvSpPr>
              <a:spLocks noChangeAspect="1" noChangeArrowheads="1" noTextEdit="1"/>
            </p:cNvSpPr>
            <p:nvPr/>
          </p:nvSpPr>
          <p:spPr bwMode="auto">
            <a:xfrm>
              <a:off x="2305" y="1897"/>
              <a:ext cx="2783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353"/>
            <p:cNvSpPr>
              <a:spLocks/>
            </p:cNvSpPr>
            <p:nvPr/>
          </p:nvSpPr>
          <p:spPr bwMode="auto">
            <a:xfrm>
              <a:off x="2333" y="2421"/>
              <a:ext cx="2716" cy="617"/>
            </a:xfrm>
            <a:custGeom>
              <a:avLst/>
              <a:gdLst>
                <a:gd name="T0" fmla="*/ 255 w 2716"/>
                <a:gd name="T1" fmla="*/ 332 h 617"/>
                <a:gd name="T2" fmla="*/ 145 w 2716"/>
                <a:gd name="T3" fmla="*/ 360 h 617"/>
                <a:gd name="T4" fmla="*/ 0 w 2716"/>
                <a:gd name="T5" fmla="*/ 406 h 617"/>
                <a:gd name="T6" fmla="*/ 44 w 2716"/>
                <a:gd name="T7" fmla="*/ 406 h 617"/>
                <a:gd name="T8" fmla="*/ 118 w 2716"/>
                <a:gd name="T9" fmla="*/ 406 h 617"/>
                <a:gd name="T10" fmla="*/ 365 w 2716"/>
                <a:gd name="T11" fmla="*/ 470 h 617"/>
                <a:gd name="T12" fmla="*/ 245 w 2716"/>
                <a:gd name="T13" fmla="*/ 498 h 617"/>
                <a:gd name="T14" fmla="*/ 337 w 2716"/>
                <a:gd name="T15" fmla="*/ 535 h 617"/>
                <a:gd name="T16" fmla="*/ 465 w 2716"/>
                <a:gd name="T17" fmla="*/ 553 h 617"/>
                <a:gd name="T18" fmla="*/ 638 w 2716"/>
                <a:gd name="T19" fmla="*/ 514 h 617"/>
                <a:gd name="T20" fmla="*/ 866 w 2716"/>
                <a:gd name="T21" fmla="*/ 571 h 617"/>
                <a:gd name="T22" fmla="*/ 811 w 2716"/>
                <a:gd name="T23" fmla="*/ 608 h 617"/>
                <a:gd name="T24" fmla="*/ 893 w 2716"/>
                <a:gd name="T25" fmla="*/ 617 h 617"/>
                <a:gd name="T26" fmla="*/ 1249 w 2716"/>
                <a:gd name="T27" fmla="*/ 535 h 617"/>
                <a:gd name="T28" fmla="*/ 1129 w 2716"/>
                <a:gd name="T29" fmla="*/ 498 h 617"/>
                <a:gd name="T30" fmla="*/ 1221 w 2716"/>
                <a:gd name="T31" fmla="*/ 488 h 617"/>
                <a:gd name="T32" fmla="*/ 1330 w 2716"/>
                <a:gd name="T33" fmla="*/ 535 h 617"/>
                <a:gd name="T34" fmla="*/ 1486 w 2716"/>
                <a:gd name="T35" fmla="*/ 514 h 617"/>
                <a:gd name="T36" fmla="*/ 1659 w 2716"/>
                <a:gd name="T37" fmla="*/ 442 h 617"/>
                <a:gd name="T38" fmla="*/ 1550 w 2716"/>
                <a:gd name="T39" fmla="*/ 394 h 617"/>
                <a:gd name="T40" fmla="*/ 1669 w 2716"/>
                <a:gd name="T41" fmla="*/ 378 h 617"/>
                <a:gd name="T42" fmla="*/ 2088 w 2716"/>
                <a:gd name="T43" fmla="*/ 295 h 617"/>
                <a:gd name="T44" fmla="*/ 2325 w 2716"/>
                <a:gd name="T45" fmla="*/ 220 h 617"/>
                <a:gd name="T46" fmla="*/ 2435 w 2716"/>
                <a:gd name="T47" fmla="*/ 249 h 617"/>
                <a:gd name="T48" fmla="*/ 2507 w 2716"/>
                <a:gd name="T49" fmla="*/ 249 h 617"/>
                <a:gd name="T50" fmla="*/ 2716 w 2716"/>
                <a:gd name="T51" fmla="*/ 184 h 617"/>
                <a:gd name="T52" fmla="*/ 2415 w 2716"/>
                <a:gd name="T53" fmla="*/ 0 h 617"/>
                <a:gd name="T54" fmla="*/ 1504 w 2716"/>
                <a:gd name="T55" fmla="*/ 120 h 617"/>
                <a:gd name="T56" fmla="*/ 265 w 2716"/>
                <a:gd name="T57" fmla="*/ 249 h 617"/>
                <a:gd name="T58" fmla="*/ 255 w 2716"/>
                <a:gd name="T59" fmla="*/ 33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16" h="617">
                  <a:moveTo>
                    <a:pt x="255" y="332"/>
                  </a:moveTo>
                  <a:lnTo>
                    <a:pt x="145" y="360"/>
                  </a:lnTo>
                  <a:lnTo>
                    <a:pt x="0" y="406"/>
                  </a:lnTo>
                  <a:lnTo>
                    <a:pt x="44" y="406"/>
                  </a:lnTo>
                  <a:lnTo>
                    <a:pt x="118" y="406"/>
                  </a:lnTo>
                  <a:lnTo>
                    <a:pt x="365" y="470"/>
                  </a:lnTo>
                  <a:lnTo>
                    <a:pt x="245" y="498"/>
                  </a:lnTo>
                  <a:lnTo>
                    <a:pt x="337" y="535"/>
                  </a:lnTo>
                  <a:lnTo>
                    <a:pt x="465" y="553"/>
                  </a:lnTo>
                  <a:lnTo>
                    <a:pt x="638" y="514"/>
                  </a:lnTo>
                  <a:lnTo>
                    <a:pt x="866" y="571"/>
                  </a:lnTo>
                  <a:lnTo>
                    <a:pt x="811" y="608"/>
                  </a:lnTo>
                  <a:lnTo>
                    <a:pt x="893" y="617"/>
                  </a:lnTo>
                  <a:lnTo>
                    <a:pt x="1249" y="535"/>
                  </a:lnTo>
                  <a:lnTo>
                    <a:pt x="1129" y="498"/>
                  </a:lnTo>
                  <a:lnTo>
                    <a:pt x="1221" y="488"/>
                  </a:lnTo>
                  <a:lnTo>
                    <a:pt x="1330" y="535"/>
                  </a:lnTo>
                  <a:lnTo>
                    <a:pt x="1486" y="514"/>
                  </a:lnTo>
                  <a:lnTo>
                    <a:pt x="1659" y="442"/>
                  </a:lnTo>
                  <a:lnTo>
                    <a:pt x="1550" y="394"/>
                  </a:lnTo>
                  <a:lnTo>
                    <a:pt x="1669" y="378"/>
                  </a:lnTo>
                  <a:lnTo>
                    <a:pt x="2088" y="295"/>
                  </a:lnTo>
                  <a:lnTo>
                    <a:pt x="2325" y="220"/>
                  </a:lnTo>
                  <a:lnTo>
                    <a:pt x="2435" y="249"/>
                  </a:lnTo>
                  <a:lnTo>
                    <a:pt x="2507" y="249"/>
                  </a:lnTo>
                  <a:lnTo>
                    <a:pt x="2716" y="184"/>
                  </a:lnTo>
                  <a:lnTo>
                    <a:pt x="2415" y="0"/>
                  </a:lnTo>
                  <a:lnTo>
                    <a:pt x="1504" y="120"/>
                  </a:lnTo>
                  <a:lnTo>
                    <a:pt x="265" y="249"/>
                  </a:lnTo>
                  <a:lnTo>
                    <a:pt x="255" y="332"/>
                  </a:lnTo>
                  <a:close/>
                </a:path>
              </a:pathLst>
            </a:custGeom>
            <a:solidFill>
              <a:srgbClr val="007F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354"/>
            <p:cNvSpPr>
              <a:spLocks/>
            </p:cNvSpPr>
            <p:nvPr/>
          </p:nvSpPr>
          <p:spPr bwMode="auto">
            <a:xfrm>
              <a:off x="2734" y="2344"/>
              <a:ext cx="210" cy="315"/>
            </a:xfrm>
            <a:custGeom>
              <a:avLst/>
              <a:gdLst>
                <a:gd name="T0" fmla="*/ 117 w 210"/>
                <a:gd name="T1" fmla="*/ 0 h 315"/>
                <a:gd name="T2" fmla="*/ 138 w 210"/>
                <a:gd name="T3" fmla="*/ 5 h 315"/>
                <a:gd name="T4" fmla="*/ 156 w 210"/>
                <a:gd name="T5" fmla="*/ 16 h 315"/>
                <a:gd name="T6" fmla="*/ 173 w 210"/>
                <a:gd name="T7" fmla="*/ 31 h 315"/>
                <a:gd name="T8" fmla="*/ 187 w 210"/>
                <a:gd name="T9" fmla="*/ 52 h 315"/>
                <a:gd name="T10" fmla="*/ 198 w 210"/>
                <a:gd name="T11" fmla="*/ 76 h 315"/>
                <a:gd name="T12" fmla="*/ 206 w 210"/>
                <a:gd name="T13" fmla="*/ 103 h 315"/>
                <a:gd name="T14" fmla="*/ 210 w 210"/>
                <a:gd name="T15" fmla="*/ 133 h 315"/>
                <a:gd name="T16" fmla="*/ 210 w 210"/>
                <a:gd name="T17" fmla="*/ 165 h 315"/>
                <a:gd name="T18" fmla="*/ 206 w 210"/>
                <a:gd name="T19" fmla="*/ 197 h 315"/>
                <a:gd name="T20" fmla="*/ 198 w 210"/>
                <a:gd name="T21" fmla="*/ 225 h 315"/>
                <a:gd name="T22" fmla="*/ 187 w 210"/>
                <a:gd name="T23" fmla="*/ 251 h 315"/>
                <a:gd name="T24" fmla="*/ 171 w 210"/>
                <a:gd name="T25" fmla="*/ 274 h 315"/>
                <a:gd name="T26" fmla="*/ 155 w 210"/>
                <a:gd name="T27" fmla="*/ 292 h 315"/>
                <a:gd name="T28" fmla="*/ 137 w 210"/>
                <a:gd name="T29" fmla="*/ 306 h 315"/>
                <a:gd name="T30" fmla="*/ 116 w 210"/>
                <a:gd name="T31" fmla="*/ 314 h 315"/>
                <a:gd name="T32" fmla="*/ 95 w 210"/>
                <a:gd name="T33" fmla="*/ 315 h 315"/>
                <a:gd name="T34" fmla="*/ 74 w 210"/>
                <a:gd name="T35" fmla="*/ 311 h 315"/>
                <a:gd name="T36" fmla="*/ 54 w 210"/>
                <a:gd name="T37" fmla="*/ 300 h 315"/>
                <a:gd name="T38" fmla="*/ 38 w 210"/>
                <a:gd name="T39" fmla="*/ 285 h 315"/>
                <a:gd name="T40" fmla="*/ 24 w 210"/>
                <a:gd name="T41" fmla="*/ 264 h 315"/>
                <a:gd name="T42" fmla="*/ 13 w 210"/>
                <a:gd name="T43" fmla="*/ 240 h 315"/>
                <a:gd name="T44" fmla="*/ 4 w 210"/>
                <a:gd name="T45" fmla="*/ 212 h 315"/>
                <a:gd name="T46" fmla="*/ 0 w 210"/>
                <a:gd name="T47" fmla="*/ 182 h 315"/>
                <a:gd name="T48" fmla="*/ 0 w 210"/>
                <a:gd name="T49" fmla="*/ 149 h 315"/>
                <a:gd name="T50" fmla="*/ 4 w 210"/>
                <a:gd name="T51" fmla="*/ 117 h 315"/>
                <a:gd name="T52" fmla="*/ 13 w 210"/>
                <a:gd name="T53" fmla="*/ 90 h 315"/>
                <a:gd name="T54" fmla="*/ 25 w 210"/>
                <a:gd name="T55" fmla="*/ 63 h 315"/>
                <a:gd name="T56" fmla="*/ 39 w 210"/>
                <a:gd name="T57" fmla="*/ 41 h 315"/>
                <a:gd name="T58" fmla="*/ 56 w 210"/>
                <a:gd name="T59" fmla="*/ 23 h 315"/>
                <a:gd name="T60" fmla="*/ 75 w 210"/>
                <a:gd name="T61" fmla="*/ 10 h 315"/>
                <a:gd name="T62" fmla="*/ 96 w 210"/>
                <a:gd name="T63" fmla="*/ 2 h 315"/>
                <a:gd name="T64" fmla="*/ 117 w 210"/>
                <a:gd name="T6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0" h="315">
                  <a:moveTo>
                    <a:pt x="117" y="0"/>
                  </a:moveTo>
                  <a:lnTo>
                    <a:pt x="138" y="5"/>
                  </a:lnTo>
                  <a:lnTo>
                    <a:pt x="156" y="16"/>
                  </a:lnTo>
                  <a:lnTo>
                    <a:pt x="173" y="31"/>
                  </a:lnTo>
                  <a:lnTo>
                    <a:pt x="187" y="52"/>
                  </a:lnTo>
                  <a:lnTo>
                    <a:pt x="198" y="76"/>
                  </a:lnTo>
                  <a:lnTo>
                    <a:pt x="206" y="103"/>
                  </a:lnTo>
                  <a:lnTo>
                    <a:pt x="210" y="133"/>
                  </a:lnTo>
                  <a:lnTo>
                    <a:pt x="210" y="165"/>
                  </a:lnTo>
                  <a:lnTo>
                    <a:pt x="206" y="197"/>
                  </a:lnTo>
                  <a:lnTo>
                    <a:pt x="198" y="225"/>
                  </a:lnTo>
                  <a:lnTo>
                    <a:pt x="187" y="251"/>
                  </a:lnTo>
                  <a:lnTo>
                    <a:pt x="171" y="274"/>
                  </a:lnTo>
                  <a:lnTo>
                    <a:pt x="155" y="292"/>
                  </a:lnTo>
                  <a:lnTo>
                    <a:pt x="137" y="306"/>
                  </a:lnTo>
                  <a:lnTo>
                    <a:pt x="116" y="314"/>
                  </a:lnTo>
                  <a:lnTo>
                    <a:pt x="95" y="315"/>
                  </a:lnTo>
                  <a:lnTo>
                    <a:pt x="74" y="311"/>
                  </a:lnTo>
                  <a:lnTo>
                    <a:pt x="54" y="300"/>
                  </a:lnTo>
                  <a:lnTo>
                    <a:pt x="38" y="285"/>
                  </a:lnTo>
                  <a:lnTo>
                    <a:pt x="24" y="264"/>
                  </a:lnTo>
                  <a:lnTo>
                    <a:pt x="13" y="240"/>
                  </a:lnTo>
                  <a:lnTo>
                    <a:pt x="4" y="212"/>
                  </a:lnTo>
                  <a:lnTo>
                    <a:pt x="0" y="182"/>
                  </a:lnTo>
                  <a:lnTo>
                    <a:pt x="0" y="149"/>
                  </a:lnTo>
                  <a:lnTo>
                    <a:pt x="4" y="117"/>
                  </a:lnTo>
                  <a:lnTo>
                    <a:pt x="13" y="90"/>
                  </a:lnTo>
                  <a:lnTo>
                    <a:pt x="25" y="63"/>
                  </a:lnTo>
                  <a:lnTo>
                    <a:pt x="39" y="41"/>
                  </a:lnTo>
                  <a:lnTo>
                    <a:pt x="56" y="23"/>
                  </a:lnTo>
                  <a:lnTo>
                    <a:pt x="75" y="10"/>
                  </a:lnTo>
                  <a:lnTo>
                    <a:pt x="96" y="2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877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355"/>
            <p:cNvSpPr>
              <a:spLocks/>
            </p:cNvSpPr>
            <p:nvPr/>
          </p:nvSpPr>
          <p:spPr bwMode="auto">
            <a:xfrm>
              <a:off x="2529" y="2223"/>
              <a:ext cx="459" cy="498"/>
            </a:xfrm>
            <a:custGeom>
              <a:avLst/>
              <a:gdLst>
                <a:gd name="T0" fmla="*/ 173 w 459"/>
                <a:gd name="T1" fmla="*/ 0 h 498"/>
                <a:gd name="T2" fmla="*/ 350 w 459"/>
                <a:gd name="T3" fmla="*/ 28 h 498"/>
                <a:gd name="T4" fmla="*/ 375 w 459"/>
                <a:gd name="T5" fmla="*/ 43 h 498"/>
                <a:gd name="T6" fmla="*/ 396 w 459"/>
                <a:gd name="T7" fmla="*/ 60 h 498"/>
                <a:gd name="T8" fmla="*/ 413 w 459"/>
                <a:gd name="T9" fmla="*/ 80 h 498"/>
                <a:gd name="T10" fmla="*/ 428 w 459"/>
                <a:gd name="T11" fmla="*/ 100 h 498"/>
                <a:gd name="T12" fmla="*/ 439 w 459"/>
                <a:gd name="T13" fmla="*/ 124 h 498"/>
                <a:gd name="T14" fmla="*/ 449 w 459"/>
                <a:gd name="T15" fmla="*/ 148 h 498"/>
                <a:gd name="T16" fmla="*/ 454 w 459"/>
                <a:gd name="T17" fmla="*/ 176 h 498"/>
                <a:gd name="T18" fmla="*/ 459 w 459"/>
                <a:gd name="T19" fmla="*/ 204 h 498"/>
                <a:gd name="T20" fmla="*/ 459 w 459"/>
                <a:gd name="T21" fmla="*/ 237 h 498"/>
                <a:gd name="T22" fmla="*/ 457 w 459"/>
                <a:gd name="T23" fmla="*/ 268 h 498"/>
                <a:gd name="T24" fmla="*/ 454 w 459"/>
                <a:gd name="T25" fmla="*/ 298 h 498"/>
                <a:gd name="T26" fmla="*/ 449 w 459"/>
                <a:gd name="T27" fmla="*/ 326 h 498"/>
                <a:gd name="T28" fmla="*/ 442 w 459"/>
                <a:gd name="T29" fmla="*/ 353 h 498"/>
                <a:gd name="T30" fmla="*/ 432 w 459"/>
                <a:gd name="T31" fmla="*/ 378 h 498"/>
                <a:gd name="T32" fmla="*/ 422 w 459"/>
                <a:gd name="T33" fmla="*/ 400 h 498"/>
                <a:gd name="T34" fmla="*/ 408 w 459"/>
                <a:gd name="T35" fmla="*/ 421 h 498"/>
                <a:gd name="T36" fmla="*/ 394 w 459"/>
                <a:gd name="T37" fmla="*/ 439 h 498"/>
                <a:gd name="T38" fmla="*/ 376 w 459"/>
                <a:gd name="T39" fmla="*/ 454 h 498"/>
                <a:gd name="T40" fmla="*/ 358 w 459"/>
                <a:gd name="T41" fmla="*/ 468 h 498"/>
                <a:gd name="T42" fmla="*/ 337 w 459"/>
                <a:gd name="T43" fmla="*/ 480 h 498"/>
                <a:gd name="T44" fmla="*/ 314 w 459"/>
                <a:gd name="T45" fmla="*/ 488 h 498"/>
                <a:gd name="T46" fmla="*/ 289 w 459"/>
                <a:gd name="T47" fmla="*/ 495 h 498"/>
                <a:gd name="T48" fmla="*/ 261 w 459"/>
                <a:gd name="T49" fmla="*/ 498 h 498"/>
                <a:gd name="T50" fmla="*/ 231 w 459"/>
                <a:gd name="T51" fmla="*/ 498 h 498"/>
                <a:gd name="T52" fmla="*/ 46 w 459"/>
                <a:gd name="T53" fmla="*/ 450 h 498"/>
                <a:gd name="T54" fmla="*/ 28 w 459"/>
                <a:gd name="T55" fmla="*/ 424 h 498"/>
                <a:gd name="T56" fmla="*/ 16 w 459"/>
                <a:gd name="T57" fmla="*/ 396 h 498"/>
                <a:gd name="T58" fmla="*/ 7 w 459"/>
                <a:gd name="T59" fmla="*/ 369 h 498"/>
                <a:gd name="T60" fmla="*/ 3 w 459"/>
                <a:gd name="T61" fmla="*/ 342 h 498"/>
                <a:gd name="T62" fmla="*/ 0 w 459"/>
                <a:gd name="T63" fmla="*/ 314 h 498"/>
                <a:gd name="T64" fmla="*/ 2 w 459"/>
                <a:gd name="T65" fmla="*/ 284 h 498"/>
                <a:gd name="T66" fmla="*/ 3 w 459"/>
                <a:gd name="T67" fmla="*/ 254 h 498"/>
                <a:gd name="T68" fmla="*/ 4 w 459"/>
                <a:gd name="T69" fmla="*/ 222 h 498"/>
                <a:gd name="T70" fmla="*/ 17 w 459"/>
                <a:gd name="T71" fmla="*/ 184 h 498"/>
                <a:gd name="T72" fmla="*/ 30 w 459"/>
                <a:gd name="T73" fmla="*/ 149 h 498"/>
                <a:gd name="T74" fmla="*/ 45 w 459"/>
                <a:gd name="T75" fmla="*/ 119 h 498"/>
                <a:gd name="T76" fmla="*/ 62 w 459"/>
                <a:gd name="T77" fmla="*/ 89 h 498"/>
                <a:gd name="T78" fmla="*/ 82 w 459"/>
                <a:gd name="T79" fmla="*/ 63 h 498"/>
                <a:gd name="T80" fmla="*/ 108 w 459"/>
                <a:gd name="T81" fmla="*/ 39 h 498"/>
                <a:gd name="T82" fmla="*/ 137 w 459"/>
                <a:gd name="T83" fmla="*/ 18 h 498"/>
                <a:gd name="T84" fmla="*/ 173 w 459"/>
                <a:gd name="T8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9" h="498">
                  <a:moveTo>
                    <a:pt x="173" y="0"/>
                  </a:moveTo>
                  <a:lnTo>
                    <a:pt x="350" y="28"/>
                  </a:lnTo>
                  <a:lnTo>
                    <a:pt x="375" y="43"/>
                  </a:lnTo>
                  <a:lnTo>
                    <a:pt x="396" y="60"/>
                  </a:lnTo>
                  <a:lnTo>
                    <a:pt x="413" y="80"/>
                  </a:lnTo>
                  <a:lnTo>
                    <a:pt x="428" y="100"/>
                  </a:lnTo>
                  <a:lnTo>
                    <a:pt x="439" y="124"/>
                  </a:lnTo>
                  <a:lnTo>
                    <a:pt x="449" y="148"/>
                  </a:lnTo>
                  <a:lnTo>
                    <a:pt x="454" y="176"/>
                  </a:lnTo>
                  <a:lnTo>
                    <a:pt x="459" y="204"/>
                  </a:lnTo>
                  <a:lnTo>
                    <a:pt x="459" y="237"/>
                  </a:lnTo>
                  <a:lnTo>
                    <a:pt x="457" y="268"/>
                  </a:lnTo>
                  <a:lnTo>
                    <a:pt x="454" y="298"/>
                  </a:lnTo>
                  <a:lnTo>
                    <a:pt x="449" y="326"/>
                  </a:lnTo>
                  <a:lnTo>
                    <a:pt x="442" y="353"/>
                  </a:lnTo>
                  <a:lnTo>
                    <a:pt x="432" y="378"/>
                  </a:lnTo>
                  <a:lnTo>
                    <a:pt x="422" y="400"/>
                  </a:lnTo>
                  <a:lnTo>
                    <a:pt x="408" y="421"/>
                  </a:lnTo>
                  <a:lnTo>
                    <a:pt x="394" y="439"/>
                  </a:lnTo>
                  <a:lnTo>
                    <a:pt x="376" y="454"/>
                  </a:lnTo>
                  <a:lnTo>
                    <a:pt x="358" y="468"/>
                  </a:lnTo>
                  <a:lnTo>
                    <a:pt x="337" y="480"/>
                  </a:lnTo>
                  <a:lnTo>
                    <a:pt x="314" y="488"/>
                  </a:lnTo>
                  <a:lnTo>
                    <a:pt x="289" y="495"/>
                  </a:lnTo>
                  <a:lnTo>
                    <a:pt x="261" y="498"/>
                  </a:lnTo>
                  <a:lnTo>
                    <a:pt x="231" y="498"/>
                  </a:lnTo>
                  <a:lnTo>
                    <a:pt x="46" y="450"/>
                  </a:lnTo>
                  <a:lnTo>
                    <a:pt x="28" y="424"/>
                  </a:lnTo>
                  <a:lnTo>
                    <a:pt x="16" y="396"/>
                  </a:lnTo>
                  <a:lnTo>
                    <a:pt x="7" y="369"/>
                  </a:lnTo>
                  <a:lnTo>
                    <a:pt x="3" y="342"/>
                  </a:lnTo>
                  <a:lnTo>
                    <a:pt x="0" y="314"/>
                  </a:lnTo>
                  <a:lnTo>
                    <a:pt x="2" y="284"/>
                  </a:lnTo>
                  <a:lnTo>
                    <a:pt x="3" y="254"/>
                  </a:lnTo>
                  <a:lnTo>
                    <a:pt x="4" y="222"/>
                  </a:lnTo>
                  <a:lnTo>
                    <a:pt x="17" y="184"/>
                  </a:lnTo>
                  <a:lnTo>
                    <a:pt x="30" y="149"/>
                  </a:lnTo>
                  <a:lnTo>
                    <a:pt x="45" y="119"/>
                  </a:lnTo>
                  <a:lnTo>
                    <a:pt x="62" y="89"/>
                  </a:lnTo>
                  <a:lnTo>
                    <a:pt x="82" y="63"/>
                  </a:lnTo>
                  <a:lnTo>
                    <a:pt x="108" y="39"/>
                  </a:lnTo>
                  <a:lnTo>
                    <a:pt x="137" y="1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140F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56"/>
            <p:cNvSpPr>
              <a:spLocks/>
            </p:cNvSpPr>
            <p:nvPr/>
          </p:nvSpPr>
          <p:spPr bwMode="auto">
            <a:xfrm>
              <a:off x="2767" y="2368"/>
              <a:ext cx="172" cy="289"/>
            </a:xfrm>
            <a:custGeom>
              <a:avLst/>
              <a:gdLst>
                <a:gd name="T0" fmla="*/ 81 w 172"/>
                <a:gd name="T1" fmla="*/ 36 h 289"/>
                <a:gd name="T2" fmla="*/ 97 w 172"/>
                <a:gd name="T3" fmla="*/ 45 h 289"/>
                <a:gd name="T4" fmla="*/ 108 w 172"/>
                <a:gd name="T5" fmla="*/ 56 h 289"/>
                <a:gd name="T6" fmla="*/ 115 w 172"/>
                <a:gd name="T7" fmla="*/ 67 h 289"/>
                <a:gd name="T8" fmla="*/ 120 w 172"/>
                <a:gd name="T9" fmla="*/ 79 h 289"/>
                <a:gd name="T10" fmla="*/ 122 w 172"/>
                <a:gd name="T11" fmla="*/ 93 h 289"/>
                <a:gd name="T12" fmla="*/ 123 w 172"/>
                <a:gd name="T13" fmla="*/ 107 h 289"/>
                <a:gd name="T14" fmla="*/ 123 w 172"/>
                <a:gd name="T15" fmla="*/ 124 h 289"/>
                <a:gd name="T16" fmla="*/ 122 w 172"/>
                <a:gd name="T17" fmla="*/ 141 h 289"/>
                <a:gd name="T18" fmla="*/ 112 w 172"/>
                <a:gd name="T19" fmla="*/ 165 h 289"/>
                <a:gd name="T20" fmla="*/ 104 w 172"/>
                <a:gd name="T21" fmla="*/ 185 h 289"/>
                <a:gd name="T22" fmla="*/ 97 w 172"/>
                <a:gd name="T23" fmla="*/ 202 h 289"/>
                <a:gd name="T24" fmla="*/ 88 w 172"/>
                <a:gd name="T25" fmla="*/ 215 h 289"/>
                <a:gd name="T26" fmla="*/ 78 w 172"/>
                <a:gd name="T27" fmla="*/ 224 h 289"/>
                <a:gd name="T28" fmla="*/ 65 w 172"/>
                <a:gd name="T29" fmla="*/ 231 h 289"/>
                <a:gd name="T30" fmla="*/ 45 w 172"/>
                <a:gd name="T31" fmla="*/ 233 h 289"/>
                <a:gd name="T32" fmla="*/ 20 w 172"/>
                <a:gd name="T33" fmla="*/ 230 h 289"/>
                <a:gd name="T34" fmla="*/ 3 w 172"/>
                <a:gd name="T35" fmla="*/ 210 h 289"/>
                <a:gd name="T36" fmla="*/ 0 w 172"/>
                <a:gd name="T37" fmla="*/ 241 h 289"/>
                <a:gd name="T38" fmla="*/ 12 w 172"/>
                <a:gd name="T39" fmla="*/ 262 h 289"/>
                <a:gd name="T40" fmla="*/ 39 w 172"/>
                <a:gd name="T41" fmla="*/ 289 h 289"/>
                <a:gd name="T42" fmla="*/ 65 w 172"/>
                <a:gd name="T43" fmla="*/ 286 h 289"/>
                <a:gd name="T44" fmla="*/ 84 w 172"/>
                <a:gd name="T45" fmla="*/ 280 h 289"/>
                <a:gd name="T46" fmla="*/ 101 w 172"/>
                <a:gd name="T47" fmla="*/ 272 h 289"/>
                <a:gd name="T48" fmla="*/ 113 w 172"/>
                <a:gd name="T49" fmla="*/ 261 h 289"/>
                <a:gd name="T50" fmla="*/ 126 w 172"/>
                <a:gd name="T51" fmla="*/ 247 h 289"/>
                <a:gd name="T52" fmla="*/ 136 w 172"/>
                <a:gd name="T53" fmla="*/ 230 h 289"/>
                <a:gd name="T54" fmla="*/ 147 w 172"/>
                <a:gd name="T55" fmla="*/ 209 h 289"/>
                <a:gd name="T56" fmla="*/ 158 w 172"/>
                <a:gd name="T57" fmla="*/ 185 h 289"/>
                <a:gd name="T58" fmla="*/ 170 w 172"/>
                <a:gd name="T59" fmla="*/ 123 h 289"/>
                <a:gd name="T60" fmla="*/ 172 w 172"/>
                <a:gd name="T61" fmla="*/ 89 h 289"/>
                <a:gd name="T62" fmla="*/ 168 w 172"/>
                <a:gd name="T63" fmla="*/ 60 h 289"/>
                <a:gd name="T64" fmla="*/ 159 w 172"/>
                <a:gd name="T65" fmla="*/ 35 h 289"/>
                <a:gd name="T66" fmla="*/ 145 w 172"/>
                <a:gd name="T67" fmla="*/ 15 h 289"/>
                <a:gd name="T68" fmla="*/ 129 w 172"/>
                <a:gd name="T69" fmla="*/ 3 h 289"/>
                <a:gd name="T70" fmla="*/ 108 w 172"/>
                <a:gd name="T71" fmla="*/ 0 h 289"/>
                <a:gd name="T72" fmla="*/ 84 w 172"/>
                <a:gd name="T73" fmla="*/ 7 h 289"/>
                <a:gd name="T74" fmla="*/ 59 w 172"/>
                <a:gd name="T75" fmla="*/ 25 h 289"/>
                <a:gd name="T76" fmla="*/ 45 w 172"/>
                <a:gd name="T77" fmla="*/ 39 h 289"/>
                <a:gd name="T78" fmla="*/ 81 w 172"/>
                <a:gd name="T79" fmla="*/ 3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289">
                  <a:moveTo>
                    <a:pt x="81" y="36"/>
                  </a:moveTo>
                  <a:lnTo>
                    <a:pt x="97" y="45"/>
                  </a:lnTo>
                  <a:lnTo>
                    <a:pt x="108" y="56"/>
                  </a:lnTo>
                  <a:lnTo>
                    <a:pt x="115" y="67"/>
                  </a:lnTo>
                  <a:lnTo>
                    <a:pt x="120" y="79"/>
                  </a:lnTo>
                  <a:lnTo>
                    <a:pt x="122" y="93"/>
                  </a:lnTo>
                  <a:lnTo>
                    <a:pt x="123" y="107"/>
                  </a:lnTo>
                  <a:lnTo>
                    <a:pt x="123" y="124"/>
                  </a:lnTo>
                  <a:lnTo>
                    <a:pt x="122" y="141"/>
                  </a:lnTo>
                  <a:lnTo>
                    <a:pt x="112" y="165"/>
                  </a:lnTo>
                  <a:lnTo>
                    <a:pt x="104" y="185"/>
                  </a:lnTo>
                  <a:lnTo>
                    <a:pt x="97" y="202"/>
                  </a:lnTo>
                  <a:lnTo>
                    <a:pt x="88" y="215"/>
                  </a:lnTo>
                  <a:lnTo>
                    <a:pt x="78" y="224"/>
                  </a:lnTo>
                  <a:lnTo>
                    <a:pt x="65" y="231"/>
                  </a:lnTo>
                  <a:lnTo>
                    <a:pt x="45" y="233"/>
                  </a:lnTo>
                  <a:lnTo>
                    <a:pt x="20" y="230"/>
                  </a:lnTo>
                  <a:lnTo>
                    <a:pt x="3" y="210"/>
                  </a:lnTo>
                  <a:lnTo>
                    <a:pt x="0" y="241"/>
                  </a:lnTo>
                  <a:lnTo>
                    <a:pt x="12" y="262"/>
                  </a:lnTo>
                  <a:lnTo>
                    <a:pt x="39" y="289"/>
                  </a:lnTo>
                  <a:lnTo>
                    <a:pt x="65" y="286"/>
                  </a:lnTo>
                  <a:lnTo>
                    <a:pt x="84" y="280"/>
                  </a:lnTo>
                  <a:lnTo>
                    <a:pt x="101" y="272"/>
                  </a:lnTo>
                  <a:lnTo>
                    <a:pt x="113" y="261"/>
                  </a:lnTo>
                  <a:lnTo>
                    <a:pt x="126" y="247"/>
                  </a:lnTo>
                  <a:lnTo>
                    <a:pt x="136" y="230"/>
                  </a:lnTo>
                  <a:lnTo>
                    <a:pt x="147" y="209"/>
                  </a:lnTo>
                  <a:lnTo>
                    <a:pt x="158" y="185"/>
                  </a:lnTo>
                  <a:lnTo>
                    <a:pt x="170" y="123"/>
                  </a:lnTo>
                  <a:lnTo>
                    <a:pt x="172" y="89"/>
                  </a:lnTo>
                  <a:lnTo>
                    <a:pt x="168" y="60"/>
                  </a:lnTo>
                  <a:lnTo>
                    <a:pt x="159" y="35"/>
                  </a:lnTo>
                  <a:lnTo>
                    <a:pt x="145" y="15"/>
                  </a:lnTo>
                  <a:lnTo>
                    <a:pt x="129" y="3"/>
                  </a:lnTo>
                  <a:lnTo>
                    <a:pt x="108" y="0"/>
                  </a:lnTo>
                  <a:lnTo>
                    <a:pt x="84" y="7"/>
                  </a:lnTo>
                  <a:lnTo>
                    <a:pt x="59" y="25"/>
                  </a:lnTo>
                  <a:lnTo>
                    <a:pt x="45" y="39"/>
                  </a:lnTo>
                  <a:lnTo>
                    <a:pt x="81" y="36"/>
                  </a:lnTo>
                  <a:close/>
                </a:path>
              </a:pathLst>
            </a:custGeom>
            <a:solidFill>
              <a:srgbClr val="332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57"/>
            <p:cNvSpPr>
              <a:spLocks/>
            </p:cNvSpPr>
            <p:nvPr/>
          </p:nvSpPr>
          <p:spPr bwMode="auto">
            <a:xfrm>
              <a:off x="2742" y="2351"/>
              <a:ext cx="110" cy="261"/>
            </a:xfrm>
            <a:custGeom>
              <a:avLst/>
              <a:gdLst>
                <a:gd name="T0" fmla="*/ 110 w 110"/>
                <a:gd name="T1" fmla="*/ 0 h 261"/>
                <a:gd name="T2" fmla="*/ 83 w 110"/>
                <a:gd name="T3" fmla="*/ 14 h 261"/>
                <a:gd name="T4" fmla="*/ 59 w 110"/>
                <a:gd name="T5" fmla="*/ 31 h 261"/>
                <a:gd name="T6" fmla="*/ 41 w 110"/>
                <a:gd name="T7" fmla="*/ 50 h 261"/>
                <a:gd name="T8" fmla="*/ 27 w 110"/>
                <a:gd name="T9" fmla="*/ 73 h 261"/>
                <a:gd name="T10" fmla="*/ 17 w 110"/>
                <a:gd name="T11" fmla="*/ 96 h 261"/>
                <a:gd name="T12" fmla="*/ 9 w 110"/>
                <a:gd name="T13" fmla="*/ 124 h 261"/>
                <a:gd name="T14" fmla="*/ 3 w 110"/>
                <a:gd name="T15" fmla="*/ 155 h 261"/>
                <a:gd name="T16" fmla="*/ 0 w 110"/>
                <a:gd name="T17" fmla="*/ 187 h 261"/>
                <a:gd name="T18" fmla="*/ 5 w 110"/>
                <a:gd name="T19" fmla="*/ 223 h 261"/>
                <a:gd name="T20" fmla="*/ 18 w 110"/>
                <a:gd name="T21" fmla="*/ 261 h 261"/>
                <a:gd name="T22" fmla="*/ 23 w 110"/>
                <a:gd name="T23" fmla="*/ 230 h 261"/>
                <a:gd name="T24" fmla="*/ 18 w 110"/>
                <a:gd name="T25" fmla="*/ 175 h 261"/>
                <a:gd name="T26" fmla="*/ 44 w 110"/>
                <a:gd name="T27" fmla="*/ 184 h 261"/>
                <a:gd name="T28" fmla="*/ 80 w 110"/>
                <a:gd name="T29" fmla="*/ 183 h 261"/>
                <a:gd name="T30" fmla="*/ 91 w 110"/>
                <a:gd name="T31" fmla="*/ 163 h 261"/>
                <a:gd name="T32" fmla="*/ 105 w 110"/>
                <a:gd name="T33" fmla="*/ 152 h 261"/>
                <a:gd name="T34" fmla="*/ 108 w 110"/>
                <a:gd name="T35" fmla="*/ 126 h 261"/>
                <a:gd name="T36" fmla="*/ 91 w 110"/>
                <a:gd name="T37" fmla="*/ 115 h 261"/>
                <a:gd name="T38" fmla="*/ 92 w 110"/>
                <a:gd name="T39" fmla="*/ 85 h 261"/>
                <a:gd name="T40" fmla="*/ 76 w 110"/>
                <a:gd name="T41" fmla="*/ 66 h 261"/>
                <a:gd name="T42" fmla="*/ 62 w 110"/>
                <a:gd name="T43" fmla="*/ 57 h 261"/>
                <a:gd name="T44" fmla="*/ 67 w 110"/>
                <a:gd name="T45" fmla="*/ 50 h 261"/>
                <a:gd name="T46" fmla="*/ 73 w 110"/>
                <a:gd name="T47" fmla="*/ 42 h 261"/>
                <a:gd name="T48" fmla="*/ 78 w 110"/>
                <a:gd name="T49" fmla="*/ 35 h 261"/>
                <a:gd name="T50" fmla="*/ 84 w 110"/>
                <a:gd name="T51" fmla="*/ 28 h 261"/>
                <a:gd name="T52" fmla="*/ 91 w 110"/>
                <a:gd name="T53" fmla="*/ 23 h 261"/>
                <a:gd name="T54" fmla="*/ 96 w 110"/>
                <a:gd name="T55" fmla="*/ 16 h 261"/>
                <a:gd name="T56" fmla="*/ 103 w 110"/>
                <a:gd name="T57" fmla="*/ 7 h 261"/>
                <a:gd name="T58" fmla="*/ 110 w 110"/>
                <a:gd name="T5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0" h="261">
                  <a:moveTo>
                    <a:pt x="110" y="0"/>
                  </a:moveTo>
                  <a:lnTo>
                    <a:pt x="83" y="14"/>
                  </a:lnTo>
                  <a:lnTo>
                    <a:pt x="59" y="31"/>
                  </a:lnTo>
                  <a:lnTo>
                    <a:pt x="41" y="50"/>
                  </a:lnTo>
                  <a:lnTo>
                    <a:pt x="27" y="73"/>
                  </a:lnTo>
                  <a:lnTo>
                    <a:pt x="17" y="96"/>
                  </a:lnTo>
                  <a:lnTo>
                    <a:pt x="9" y="124"/>
                  </a:lnTo>
                  <a:lnTo>
                    <a:pt x="3" y="155"/>
                  </a:lnTo>
                  <a:lnTo>
                    <a:pt x="0" y="187"/>
                  </a:lnTo>
                  <a:lnTo>
                    <a:pt x="5" y="223"/>
                  </a:lnTo>
                  <a:lnTo>
                    <a:pt x="18" y="261"/>
                  </a:lnTo>
                  <a:lnTo>
                    <a:pt x="23" y="230"/>
                  </a:lnTo>
                  <a:lnTo>
                    <a:pt x="18" y="175"/>
                  </a:lnTo>
                  <a:lnTo>
                    <a:pt x="44" y="184"/>
                  </a:lnTo>
                  <a:lnTo>
                    <a:pt x="80" y="183"/>
                  </a:lnTo>
                  <a:lnTo>
                    <a:pt x="91" y="163"/>
                  </a:lnTo>
                  <a:lnTo>
                    <a:pt x="105" y="152"/>
                  </a:lnTo>
                  <a:lnTo>
                    <a:pt x="108" y="126"/>
                  </a:lnTo>
                  <a:lnTo>
                    <a:pt x="91" y="115"/>
                  </a:lnTo>
                  <a:lnTo>
                    <a:pt x="92" y="85"/>
                  </a:lnTo>
                  <a:lnTo>
                    <a:pt x="76" y="66"/>
                  </a:lnTo>
                  <a:lnTo>
                    <a:pt x="62" y="57"/>
                  </a:lnTo>
                  <a:lnTo>
                    <a:pt x="67" y="50"/>
                  </a:lnTo>
                  <a:lnTo>
                    <a:pt x="73" y="42"/>
                  </a:lnTo>
                  <a:lnTo>
                    <a:pt x="78" y="35"/>
                  </a:lnTo>
                  <a:lnTo>
                    <a:pt x="84" y="28"/>
                  </a:lnTo>
                  <a:lnTo>
                    <a:pt x="91" y="23"/>
                  </a:lnTo>
                  <a:lnTo>
                    <a:pt x="96" y="16"/>
                  </a:lnTo>
                  <a:lnTo>
                    <a:pt x="103" y="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02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58"/>
            <p:cNvSpPr>
              <a:spLocks/>
            </p:cNvSpPr>
            <p:nvPr/>
          </p:nvSpPr>
          <p:spPr bwMode="auto">
            <a:xfrm>
              <a:off x="2518" y="2225"/>
              <a:ext cx="357" cy="482"/>
            </a:xfrm>
            <a:custGeom>
              <a:avLst/>
              <a:gdLst>
                <a:gd name="T0" fmla="*/ 163 w 357"/>
                <a:gd name="T1" fmla="*/ 0 h 482"/>
                <a:gd name="T2" fmla="*/ 357 w 357"/>
                <a:gd name="T3" fmla="*/ 25 h 482"/>
                <a:gd name="T4" fmla="*/ 330 w 357"/>
                <a:gd name="T5" fmla="*/ 27 h 482"/>
                <a:gd name="T6" fmla="*/ 304 w 357"/>
                <a:gd name="T7" fmla="*/ 36 h 482"/>
                <a:gd name="T8" fmla="*/ 277 w 357"/>
                <a:gd name="T9" fmla="*/ 50 h 482"/>
                <a:gd name="T10" fmla="*/ 252 w 357"/>
                <a:gd name="T11" fmla="*/ 66 h 482"/>
                <a:gd name="T12" fmla="*/ 230 w 357"/>
                <a:gd name="T13" fmla="*/ 89 h 482"/>
                <a:gd name="T14" fmla="*/ 209 w 357"/>
                <a:gd name="T15" fmla="*/ 114 h 482"/>
                <a:gd name="T16" fmla="*/ 190 w 357"/>
                <a:gd name="T17" fmla="*/ 143 h 482"/>
                <a:gd name="T18" fmla="*/ 174 w 357"/>
                <a:gd name="T19" fmla="*/ 175 h 482"/>
                <a:gd name="T20" fmla="*/ 163 w 357"/>
                <a:gd name="T21" fmla="*/ 210 h 482"/>
                <a:gd name="T22" fmla="*/ 155 w 357"/>
                <a:gd name="T23" fmla="*/ 246 h 482"/>
                <a:gd name="T24" fmla="*/ 151 w 357"/>
                <a:gd name="T25" fmla="*/ 284 h 482"/>
                <a:gd name="T26" fmla="*/ 152 w 357"/>
                <a:gd name="T27" fmla="*/ 323 h 482"/>
                <a:gd name="T28" fmla="*/ 159 w 357"/>
                <a:gd name="T29" fmla="*/ 362 h 482"/>
                <a:gd name="T30" fmla="*/ 170 w 357"/>
                <a:gd name="T31" fmla="*/ 402 h 482"/>
                <a:gd name="T32" fmla="*/ 188 w 357"/>
                <a:gd name="T33" fmla="*/ 443 h 482"/>
                <a:gd name="T34" fmla="*/ 213 w 357"/>
                <a:gd name="T35" fmla="*/ 482 h 482"/>
                <a:gd name="T36" fmla="*/ 142 w 357"/>
                <a:gd name="T37" fmla="*/ 469 h 482"/>
                <a:gd name="T38" fmla="*/ 68 w 357"/>
                <a:gd name="T39" fmla="*/ 448 h 482"/>
                <a:gd name="T40" fmla="*/ 20 w 357"/>
                <a:gd name="T41" fmla="*/ 398 h 482"/>
                <a:gd name="T42" fmla="*/ 6 w 357"/>
                <a:gd name="T43" fmla="*/ 347 h 482"/>
                <a:gd name="T44" fmla="*/ 0 w 357"/>
                <a:gd name="T45" fmla="*/ 289 h 482"/>
                <a:gd name="T46" fmla="*/ 3 w 357"/>
                <a:gd name="T47" fmla="*/ 231 h 482"/>
                <a:gd name="T48" fmla="*/ 14 w 357"/>
                <a:gd name="T49" fmla="*/ 171 h 482"/>
                <a:gd name="T50" fmla="*/ 36 w 357"/>
                <a:gd name="T51" fmla="*/ 117 h 482"/>
                <a:gd name="T52" fmla="*/ 68 w 357"/>
                <a:gd name="T53" fmla="*/ 66 h 482"/>
                <a:gd name="T54" fmla="*/ 110 w 357"/>
                <a:gd name="T55" fmla="*/ 27 h 482"/>
                <a:gd name="T56" fmla="*/ 163 w 357"/>
                <a:gd name="T57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7" h="482">
                  <a:moveTo>
                    <a:pt x="163" y="0"/>
                  </a:moveTo>
                  <a:lnTo>
                    <a:pt x="357" y="25"/>
                  </a:lnTo>
                  <a:lnTo>
                    <a:pt x="330" y="27"/>
                  </a:lnTo>
                  <a:lnTo>
                    <a:pt x="304" y="36"/>
                  </a:lnTo>
                  <a:lnTo>
                    <a:pt x="277" y="50"/>
                  </a:lnTo>
                  <a:lnTo>
                    <a:pt x="252" y="66"/>
                  </a:lnTo>
                  <a:lnTo>
                    <a:pt x="230" y="89"/>
                  </a:lnTo>
                  <a:lnTo>
                    <a:pt x="209" y="114"/>
                  </a:lnTo>
                  <a:lnTo>
                    <a:pt x="190" y="143"/>
                  </a:lnTo>
                  <a:lnTo>
                    <a:pt x="174" y="175"/>
                  </a:lnTo>
                  <a:lnTo>
                    <a:pt x="163" y="210"/>
                  </a:lnTo>
                  <a:lnTo>
                    <a:pt x="155" y="246"/>
                  </a:lnTo>
                  <a:lnTo>
                    <a:pt x="151" y="284"/>
                  </a:lnTo>
                  <a:lnTo>
                    <a:pt x="152" y="323"/>
                  </a:lnTo>
                  <a:lnTo>
                    <a:pt x="159" y="362"/>
                  </a:lnTo>
                  <a:lnTo>
                    <a:pt x="170" y="402"/>
                  </a:lnTo>
                  <a:lnTo>
                    <a:pt x="188" y="443"/>
                  </a:lnTo>
                  <a:lnTo>
                    <a:pt x="213" y="482"/>
                  </a:lnTo>
                  <a:lnTo>
                    <a:pt x="142" y="469"/>
                  </a:lnTo>
                  <a:lnTo>
                    <a:pt x="68" y="448"/>
                  </a:lnTo>
                  <a:lnTo>
                    <a:pt x="20" y="398"/>
                  </a:lnTo>
                  <a:lnTo>
                    <a:pt x="6" y="347"/>
                  </a:lnTo>
                  <a:lnTo>
                    <a:pt x="0" y="289"/>
                  </a:lnTo>
                  <a:lnTo>
                    <a:pt x="3" y="231"/>
                  </a:lnTo>
                  <a:lnTo>
                    <a:pt x="14" y="171"/>
                  </a:lnTo>
                  <a:lnTo>
                    <a:pt x="36" y="117"/>
                  </a:lnTo>
                  <a:lnTo>
                    <a:pt x="68" y="66"/>
                  </a:lnTo>
                  <a:lnTo>
                    <a:pt x="110" y="27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332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59"/>
            <p:cNvSpPr>
              <a:spLocks/>
            </p:cNvSpPr>
            <p:nvPr/>
          </p:nvSpPr>
          <p:spPr bwMode="auto">
            <a:xfrm>
              <a:off x="4694" y="2211"/>
              <a:ext cx="316" cy="269"/>
            </a:xfrm>
            <a:custGeom>
              <a:avLst/>
              <a:gdLst>
                <a:gd name="T0" fmla="*/ 0 w 316"/>
                <a:gd name="T1" fmla="*/ 0 h 269"/>
                <a:gd name="T2" fmla="*/ 0 w 316"/>
                <a:gd name="T3" fmla="*/ 195 h 269"/>
                <a:gd name="T4" fmla="*/ 210 w 316"/>
                <a:gd name="T5" fmla="*/ 192 h 269"/>
                <a:gd name="T6" fmla="*/ 231 w 316"/>
                <a:gd name="T7" fmla="*/ 269 h 269"/>
                <a:gd name="T8" fmla="*/ 309 w 316"/>
                <a:gd name="T9" fmla="*/ 250 h 269"/>
                <a:gd name="T10" fmla="*/ 306 w 316"/>
                <a:gd name="T11" fmla="*/ 184 h 269"/>
                <a:gd name="T12" fmla="*/ 316 w 316"/>
                <a:gd name="T13" fmla="*/ 117 h 269"/>
                <a:gd name="T14" fmla="*/ 316 w 316"/>
                <a:gd name="T15" fmla="*/ 53 h 269"/>
                <a:gd name="T16" fmla="*/ 0 w 316"/>
                <a:gd name="T1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269">
                  <a:moveTo>
                    <a:pt x="0" y="0"/>
                  </a:moveTo>
                  <a:lnTo>
                    <a:pt x="0" y="195"/>
                  </a:lnTo>
                  <a:lnTo>
                    <a:pt x="210" y="192"/>
                  </a:lnTo>
                  <a:lnTo>
                    <a:pt x="231" y="269"/>
                  </a:lnTo>
                  <a:lnTo>
                    <a:pt x="309" y="250"/>
                  </a:lnTo>
                  <a:lnTo>
                    <a:pt x="306" y="184"/>
                  </a:lnTo>
                  <a:lnTo>
                    <a:pt x="316" y="117"/>
                  </a:lnTo>
                  <a:lnTo>
                    <a:pt x="316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60"/>
            <p:cNvSpPr>
              <a:spLocks/>
            </p:cNvSpPr>
            <p:nvPr/>
          </p:nvSpPr>
          <p:spPr bwMode="auto">
            <a:xfrm>
              <a:off x="4694" y="1928"/>
              <a:ext cx="384" cy="259"/>
            </a:xfrm>
            <a:custGeom>
              <a:avLst/>
              <a:gdLst>
                <a:gd name="T0" fmla="*/ 0 w 384"/>
                <a:gd name="T1" fmla="*/ 221 h 259"/>
                <a:gd name="T2" fmla="*/ 0 w 384"/>
                <a:gd name="T3" fmla="*/ 259 h 259"/>
                <a:gd name="T4" fmla="*/ 50 w 384"/>
                <a:gd name="T5" fmla="*/ 154 h 259"/>
                <a:gd name="T6" fmla="*/ 95 w 384"/>
                <a:gd name="T7" fmla="*/ 159 h 259"/>
                <a:gd name="T8" fmla="*/ 108 w 384"/>
                <a:gd name="T9" fmla="*/ 181 h 259"/>
                <a:gd name="T10" fmla="*/ 121 w 384"/>
                <a:gd name="T11" fmla="*/ 195 h 259"/>
                <a:gd name="T12" fmla="*/ 131 w 384"/>
                <a:gd name="T13" fmla="*/ 205 h 259"/>
                <a:gd name="T14" fmla="*/ 142 w 384"/>
                <a:gd name="T15" fmla="*/ 210 h 259"/>
                <a:gd name="T16" fmla="*/ 154 w 384"/>
                <a:gd name="T17" fmla="*/ 214 h 259"/>
                <a:gd name="T18" fmla="*/ 168 w 384"/>
                <a:gd name="T19" fmla="*/ 218 h 259"/>
                <a:gd name="T20" fmla="*/ 188 w 384"/>
                <a:gd name="T21" fmla="*/ 224 h 259"/>
                <a:gd name="T22" fmla="*/ 213 w 384"/>
                <a:gd name="T23" fmla="*/ 232 h 259"/>
                <a:gd name="T24" fmla="*/ 327 w 384"/>
                <a:gd name="T25" fmla="*/ 147 h 259"/>
                <a:gd name="T26" fmla="*/ 384 w 384"/>
                <a:gd name="T27" fmla="*/ 92 h 259"/>
                <a:gd name="T28" fmla="*/ 376 w 384"/>
                <a:gd name="T29" fmla="*/ 36 h 259"/>
                <a:gd name="T30" fmla="*/ 0 w 384"/>
                <a:gd name="T31" fmla="*/ 0 h 259"/>
                <a:gd name="T32" fmla="*/ 0 w 384"/>
                <a:gd name="T33" fmla="*/ 152 h 259"/>
                <a:gd name="T34" fmla="*/ 22 w 384"/>
                <a:gd name="T35" fmla="*/ 152 h 259"/>
                <a:gd name="T36" fmla="*/ 17 w 384"/>
                <a:gd name="T37" fmla="*/ 181 h 259"/>
                <a:gd name="T38" fmla="*/ 0 w 384"/>
                <a:gd name="T39" fmla="*/ 179 h 259"/>
                <a:gd name="T40" fmla="*/ 0 w 384"/>
                <a:gd name="T41" fmla="*/ 198 h 259"/>
                <a:gd name="T42" fmla="*/ 11 w 384"/>
                <a:gd name="T43" fmla="*/ 200 h 259"/>
                <a:gd name="T44" fmla="*/ 0 w 384"/>
                <a:gd name="T45" fmla="*/ 22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259">
                  <a:moveTo>
                    <a:pt x="0" y="221"/>
                  </a:moveTo>
                  <a:lnTo>
                    <a:pt x="0" y="259"/>
                  </a:lnTo>
                  <a:lnTo>
                    <a:pt x="50" y="154"/>
                  </a:lnTo>
                  <a:lnTo>
                    <a:pt x="95" y="159"/>
                  </a:lnTo>
                  <a:lnTo>
                    <a:pt x="108" y="181"/>
                  </a:lnTo>
                  <a:lnTo>
                    <a:pt x="121" y="195"/>
                  </a:lnTo>
                  <a:lnTo>
                    <a:pt x="131" y="205"/>
                  </a:lnTo>
                  <a:lnTo>
                    <a:pt x="142" y="210"/>
                  </a:lnTo>
                  <a:lnTo>
                    <a:pt x="154" y="214"/>
                  </a:lnTo>
                  <a:lnTo>
                    <a:pt x="168" y="218"/>
                  </a:lnTo>
                  <a:lnTo>
                    <a:pt x="188" y="224"/>
                  </a:lnTo>
                  <a:lnTo>
                    <a:pt x="213" y="232"/>
                  </a:lnTo>
                  <a:lnTo>
                    <a:pt x="327" y="147"/>
                  </a:lnTo>
                  <a:lnTo>
                    <a:pt x="384" y="92"/>
                  </a:lnTo>
                  <a:lnTo>
                    <a:pt x="376" y="36"/>
                  </a:lnTo>
                  <a:lnTo>
                    <a:pt x="0" y="0"/>
                  </a:lnTo>
                  <a:lnTo>
                    <a:pt x="0" y="152"/>
                  </a:lnTo>
                  <a:lnTo>
                    <a:pt x="22" y="152"/>
                  </a:lnTo>
                  <a:lnTo>
                    <a:pt x="17" y="181"/>
                  </a:lnTo>
                  <a:lnTo>
                    <a:pt x="0" y="179"/>
                  </a:lnTo>
                  <a:lnTo>
                    <a:pt x="0" y="198"/>
                  </a:lnTo>
                  <a:lnTo>
                    <a:pt x="11" y="200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61"/>
            <p:cNvSpPr>
              <a:spLocks/>
            </p:cNvSpPr>
            <p:nvPr/>
          </p:nvSpPr>
          <p:spPr bwMode="auto">
            <a:xfrm>
              <a:off x="4600" y="1918"/>
              <a:ext cx="94" cy="693"/>
            </a:xfrm>
            <a:custGeom>
              <a:avLst/>
              <a:gdLst>
                <a:gd name="T0" fmla="*/ 94 w 94"/>
                <a:gd name="T1" fmla="*/ 162 h 693"/>
                <a:gd name="T2" fmla="*/ 94 w 94"/>
                <a:gd name="T3" fmla="*/ 10 h 693"/>
                <a:gd name="T4" fmla="*/ 0 w 94"/>
                <a:gd name="T5" fmla="*/ 0 h 693"/>
                <a:gd name="T6" fmla="*/ 0 w 94"/>
                <a:gd name="T7" fmla="*/ 150 h 693"/>
                <a:gd name="T8" fmla="*/ 74 w 94"/>
                <a:gd name="T9" fmla="*/ 159 h 693"/>
                <a:gd name="T10" fmla="*/ 35 w 94"/>
                <a:gd name="T11" fmla="*/ 189 h 693"/>
                <a:gd name="T12" fmla="*/ 0 w 94"/>
                <a:gd name="T13" fmla="*/ 194 h 693"/>
                <a:gd name="T14" fmla="*/ 0 w 94"/>
                <a:gd name="T15" fmla="*/ 223 h 693"/>
                <a:gd name="T16" fmla="*/ 33 w 94"/>
                <a:gd name="T17" fmla="*/ 206 h 693"/>
                <a:gd name="T18" fmla="*/ 39 w 94"/>
                <a:gd name="T19" fmla="*/ 208 h 693"/>
                <a:gd name="T20" fmla="*/ 53 w 94"/>
                <a:gd name="T21" fmla="*/ 208 h 693"/>
                <a:gd name="T22" fmla="*/ 66 w 94"/>
                <a:gd name="T23" fmla="*/ 206 h 693"/>
                <a:gd name="T24" fmla="*/ 73 w 94"/>
                <a:gd name="T25" fmla="*/ 206 h 693"/>
                <a:gd name="T26" fmla="*/ 63 w 94"/>
                <a:gd name="T27" fmla="*/ 269 h 693"/>
                <a:gd name="T28" fmla="*/ 45 w 94"/>
                <a:gd name="T29" fmla="*/ 269 h 693"/>
                <a:gd name="T30" fmla="*/ 27 w 94"/>
                <a:gd name="T31" fmla="*/ 256 h 693"/>
                <a:gd name="T32" fmla="*/ 0 w 94"/>
                <a:gd name="T33" fmla="*/ 256 h 693"/>
                <a:gd name="T34" fmla="*/ 0 w 94"/>
                <a:gd name="T35" fmla="*/ 693 h 693"/>
                <a:gd name="T36" fmla="*/ 53 w 94"/>
                <a:gd name="T37" fmla="*/ 677 h 693"/>
                <a:gd name="T38" fmla="*/ 59 w 94"/>
                <a:gd name="T39" fmla="*/ 488 h 693"/>
                <a:gd name="T40" fmla="*/ 94 w 94"/>
                <a:gd name="T41" fmla="*/ 488 h 693"/>
                <a:gd name="T42" fmla="*/ 94 w 94"/>
                <a:gd name="T43" fmla="*/ 293 h 693"/>
                <a:gd name="T44" fmla="*/ 84 w 94"/>
                <a:gd name="T45" fmla="*/ 290 h 693"/>
                <a:gd name="T46" fmla="*/ 94 w 94"/>
                <a:gd name="T47" fmla="*/ 269 h 693"/>
                <a:gd name="T48" fmla="*/ 94 w 94"/>
                <a:gd name="T49" fmla="*/ 231 h 693"/>
                <a:gd name="T50" fmla="*/ 83 w 94"/>
                <a:gd name="T51" fmla="*/ 254 h 693"/>
                <a:gd name="T52" fmla="*/ 88 w 94"/>
                <a:gd name="T53" fmla="*/ 208 h 693"/>
                <a:gd name="T54" fmla="*/ 94 w 94"/>
                <a:gd name="T55" fmla="*/ 208 h 693"/>
                <a:gd name="T56" fmla="*/ 94 w 94"/>
                <a:gd name="T57" fmla="*/ 189 h 693"/>
                <a:gd name="T58" fmla="*/ 83 w 94"/>
                <a:gd name="T59" fmla="*/ 188 h 693"/>
                <a:gd name="T60" fmla="*/ 85 w 94"/>
                <a:gd name="T61" fmla="*/ 162 h 693"/>
                <a:gd name="T62" fmla="*/ 94 w 94"/>
                <a:gd name="T63" fmla="*/ 162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" h="693">
                  <a:moveTo>
                    <a:pt x="94" y="162"/>
                  </a:moveTo>
                  <a:lnTo>
                    <a:pt x="94" y="10"/>
                  </a:lnTo>
                  <a:lnTo>
                    <a:pt x="0" y="0"/>
                  </a:lnTo>
                  <a:lnTo>
                    <a:pt x="0" y="150"/>
                  </a:lnTo>
                  <a:lnTo>
                    <a:pt x="74" y="159"/>
                  </a:lnTo>
                  <a:lnTo>
                    <a:pt x="35" y="189"/>
                  </a:lnTo>
                  <a:lnTo>
                    <a:pt x="0" y="194"/>
                  </a:lnTo>
                  <a:lnTo>
                    <a:pt x="0" y="223"/>
                  </a:lnTo>
                  <a:lnTo>
                    <a:pt x="33" y="206"/>
                  </a:lnTo>
                  <a:lnTo>
                    <a:pt x="39" y="208"/>
                  </a:lnTo>
                  <a:lnTo>
                    <a:pt x="53" y="208"/>
                  </a:lnTo>
                  <a:lnTo>
                    <a:pt x="66" y="206"/>
                  </a:lnTo>
                  <a:lnTo>
                    <a:pt x="73" y="206"/>
                  </a:lnTo>
                  <a:lnTo>
                    <a:pt x="63" y="269"/>
                  </a:lnTo>
                  <a:lnTo>
                    <a:pt x="45" y="269"/>
                  </a:lnTo>
                  <a:lnTo>
                    <a:pt x="27" y="256"/>
                  </a:lnTo>
                  <a:lnTo>
                    <a:pt x="0" y="256"/>
                  </a:lnTo>
                  <a:lnTo>
                    <a:pt x="0" y="693"/>
                  </a:lnTo>
                  <a:lnTo>
                    <a:pt x="53" y="677"/>
                  </a:lnTo>
                  <a:lnTo>
                    <a:pt x="59" y="488"/>
                  </a:lnTo>
                  <a:lnTo>
                    <a:pt x="94" y="488"/>
                  </a:lnTo>
                  <a:lnTo>
                    <a:pt x="94" y="293"/>
                  </a:lnTo>
                  <a:lnTo>
                    <a:pt x="84" y="290"/>
                  </a:lnTo>
                  <a:lnTo>
                    <a:pt x="94" y="269"/>
                  </a:lnTo>
                  <a:lnTo>
                    <a:pt x="94" y="231"/>
                  </a:lnTo>
                  <a:lnTo>
                    <a:pt x="83" y="254"/>
                  </a:lnTo>
                  <a:lnTo>
                    <a:pt x="88" y="208"/>
                  </a:lnTo>
                  <a:lnTo>
                    <a:pt x="94" y="208"/>
                  </a:lnTo>
                  <a:lnTo>
                    <a:pt x="94" y="189"/>
                  </a:lnTo>
                  <a:lnTo>
                    <a:pt x="83" y="188"/>
                  </a:lnTo>
                  <a:lnTo>
                    <a:pt x="85" y="162"/>
                  </a:lnTo>
                  <a:lnTo>
                    <a:pt x="94" y="162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362"/>
            <p:cNvSpPr>
              <a:spLocks/>
            </p:cNvSpPr>
            <p:nvPr/>
          </p:nvSpPr>
          <p:spPr bwMode="auto">
            <a:xfrm>
              <a:off x="4549" y="1914"/>
              <a:ext cx="51" cy="154"/>
            </a:xfrm>
            <a:custGeom>
              <a:avLst/>
              <a:gdLst>
                <a:gd name="T0" fmla="*/ 51 w 51"/>
                <a:gd name="T1" fmla="*/ 154 h 154"/>
                <a:gd name="T2" fmla="*/ 51 w 51"/>
                <a:gd name="T3" fmla="*/ 4 h 154"/>
                <a:gd name="T4" fmla="*/ 0 w 51"/>
                <a:gd name="T5" fmla="*/ 0 h 154"/>
                <a:gd name="T6" fmla="*/ 0 w 51"/>
                <a:gd name="T7" fmla="*/ 149 h 154"/>
                <a:gd name="T8" fmla="*/ 51 w 51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54">
                  <a:moveTo>
                    <a:pt x="51" y="154"/>
                  </a:moveTo>
                  <a:lnTo>
                    <a:pt x="51" y="4"/>
                  </a:lnTo>
                  <a:lnTo>
                    <a:pt x="0" y="0"/>
                  </a:lnTo>
                  <a:lnTo>
                    <a:pt x="0" y="149"/>
                  </a:lnTo>
                  <a:lnTo>
                    <a:pt x="51" y="154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363"/>
            <p:cNvSpPr>
              <a:spLocks/>
            </p:cNvSpPr>
            <p:nvPr/>
          </p:nvSpPr>
          <p:spPr bwMode="auto">
            <a:xfrm>
              <a:off x="4549" y="2112"/>
              <a:ext cx="51" cy="57"/>
            </a:xfrm>
            <a:custGeom>
              <a:avLst/>
              <a:gdLst>
                <a:gd name="T0" fmla="*/ 51 w 51"/>
                <a:gd name="T1" fmla="*/ 29 h 57"/>
                <a:gd name="T2" fmla="*/ 51 w 51"/>
                <a:gd name="T3" fmla="*/ 0 h 57"/>
                <a:gd name="T4" fmla="*/ 0 w 51"/>
                <a:gd name="T5" fmla="*/ 5 h 57"/>
                <a:gd name="T6" fmla="*/ 0 w 51"/>
                <a:gd name="T7" fmla="*/ 25 h 57"/>
                <a:gd name="T8" fmla="*/ 50 w 51"/>
                <a:gd name="T9" fmla="*/ 18 h 57"/>
                <a:gd name="T10" fmla="*/ 0 w 51"/>
                <a:gd name="T11" fmla="*/ 41 h 57"/>
                <a:gd name="T12" fmla="*/ 0 w 51"/>
                <a:gd name="T13" fmla="*/ 57 h 57"/>
                <a:gd name="T14" fmla="*/ 51 w 51"/>
                <a:gd name="T1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7">
                  <a:moveTo>
                    <a:pt x="51" y="29"/>
                  </a:moveTo>
                  <a:lnTo>
                    <a:pt x="51" y="0"/>
                  </a:lnTo>
                  <a:lnTo>
                    <a:pt x="0" y="5"/>
                  </a:lnTo>
                  <a:lnTo>
                    <a:pt x="0" y="25"/>
                  </a:lnTo>
                  <a:lnTo>
                    <a:pt x="50" y="18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51" y="29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364"/>
            <p:cNvSpPr>
              <a:spLocks/>
            </p:cNvSpPr>
            <p:nvPr/>
          </p:nvSpPr>
          <p:spPr bwMode="auto">
            <a:xfrm>
              <a:off x="4549" y="2174"/>
              <a:ext cx="51" cy="452"/>
            </a:xfrm>
            <a:custGeom>
              <a:avLst/>
              <a:gdLst>
                <a:gd name="T0" fmla="*/ 51 w 51"/>
                <a:gd name="T1" fmla="*/ 437 h 452"/>
                <a:gd name="T2" fmla="*/ 51 w 51"/>
                <a:gd name="T3" fmla="*/ 0 h 452"/>
                <a:gd name="T4" fmla="*/ 32 w 51"/>
                <a:gd name="T5" fmla="*/ 0 h 452"/>
                <a:gd name="T6" fmla="*/ 14 w 51"/>
                <a:gd name="T7" fmla="*/ 13 h 452"/>
                <a:gd name="T8" fmla="*/ 0 w 51"/>
                <a:gd name="T9" fmla="*/ 7 h 452"/>
                <a:gd name="T10" fmla="*/ 0 w 51"/>
                <a:gd name="T11" fmla="*/ 452 h 452"/>
                <a:gd name="T12" fmla="*/ 51 w 51"/>
                <a:gd name="T13" fmla="*/ 43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452">
                  <a:moveTo>
                    <a:pt x="51" y="437"/>
                  </a:moveTo>
                  <a:lnTo>
                    <a:pt x="51" y="0"/>
                  </a:lnTo>
                  <a:lnTo>
                    <a:pt x="32" y="0"/>
                  </a:lnTo>
                  <a:lnTo>
                    <a:pt x="14" y="13"/>
                  </a:lnTo>
                  <a:lnTo>
                    <a:pt x="0" y="7"/>
                  </a:lnTo>
                  <a:lnTo>
                    <a:pt x="0" y="452"/>
                  </a:lnTo>
                  <a:lnTo>
                    <a:pt x="51" y="437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365"/>
            <p:cNvSpPr>
              <a:spLocks/>
            </p:cNvSpPr>
            <p:nvPr/>
          </p:nvSpPr>
          <p:spPr bwMode="auto">
            <a:xfrm>
              <a:off x="4510" y="1910"/>
              <a:ext cx="39" cy="249"/>
            </a:xfrm>
            <a:custGeom>
              <a:avLst/>
              <a:gdLst>
                <a:gd name="T0" fmla="*/ 39 w 39"/>
                <a:gd name="T1" fmla="*/ 153 h 249"/>
                <a:gd name="T2" fmla="*/ 39 w 39"/>
                <a:gd name="T3" fmla="*/ 4 h 249"/>
                <a:gd name="T4" fmla="*/ 0 w 39"/>
                <a:gd name="T5" fmla="*/ 0 h 249"/>
                <a:gd name="T6" fmla="*/ 0 w 39"/>
                <a:gd name="T7" fmla="*/ 149 h 249"/>
                <a:gd name="T8" fmla="*/ 17 w 39"/>
                <a:gd name="T9" fmla="*/ 153 h 249"/>
                <a:gd name="T10" fmla="*/ 0 w 39"/>
                <a:gd name="T11" fmla="*/ 207 h 249"/>
                <a:gd name="T12" fmla="*/ 0 w 39"/>
                <a:gd name="T13" fmla="*/ 249 h 249"/>
                <a:gd name="T14" fmla="*/ 10 w 39"/>
                <a:gd name="T15" fmla="*/ 229 h 249"/>
                <a:gd name="T16" fmla="*/ 39 w 39"/>
                <a:gd name="T17" fmla="*/ 227 h 249"/>
                <a:gd name="T18" fmla="*/ 39 w 39"/>
                <a:gd name="T19" fmla="*/ 207 h 249"/>
                <a:gd name="T20" fmla="*/ 17 w 39"/>
                <a:gd name="T21" fmla="*/ 209 h 249"/>
                <a:gd name="T22" fmla="*/ 39 w 39"/>
                <a:gd name="T23" fmla="*/ 153 h 249"/>
                <a:gd name="T24" fmla="*/ 39 w 39"/>
                <a:gd name="T25" fmla="*/ 15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249">
                  <a:moveTo>
                    <a:pt x="39" y="153"/>
                  </a:moveTo>
                  <a:lnTo>
                    <a:pt x="39" y="4"/>
                  </a:lnTo>
                  <a:lnTo>
                    <a:pt x="0" y="0"/>
                  </a:lnTo>
                  <a:lnTo>
                    <a:pt x="0" y="149"/>
                  </a:lnTo>
                  <a:lnTo>
                    <a:pt x="17" y="153"/>
                  </a:lnTo>
                  <a:lnTo>
                    <a:pt x="0" y="207"/>
                  </a:lnTo>
                  <a:lnTo>
                    <a:pt x="0" y="249"/>
                  </a:lnTo>
                  <a:lnTo>
                    <a:pt x="10" y="229"/>
                  </a:lnTo>
                  <a:lnTo>
                    <a:pt x="39" y="227"/>
                  </a:lnTo>
                  <a:lnTo>
                    <a:pt x="39" y="207"/>
                  </a:lnTo>
                  <a:lnTo>
                    <a:pt x="17" y="209"/>
                  </a:lnTo>
                  <a:lnTo>
                    <a:pt x="39" y="153"/>
                  </a:lnTo>
                  <a:lnTo>
                    <a:pt x="39" y="153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366"/>
            <p:cNvSpPr>
              <a:spLocks/>
            </p:cNvSpPr>
            <p:nvPr/>
          </p:nvSpPr>
          <p:spPr bwMode="auto">
            <a:xfrm>
              <a:off x="4510" y="2153"/>
              <a:ext cx="39" cy="484"/>
            </a:xfrm>
            <a:custGeom>
              <a:avLst/>
              <a:gdLst>
                <a:gd name="T0" fmla="*/ 39 w 39"/>
                <a:gd name="T1" fmla="*/ 16 h 484"/>
                <a:gd name="T2" fmla="*/ 39 w 39"/>
                <a:gd name="T3" fmla="*/ 0 h 484"/>
                <a:gd name="T4" fmla="*/ 0 w 39"/>
                <a:gd name="T5" fmla="*/ 20 h 484"/>
                <a:gd name="T6" fmla="*/ 0 w 39"/>
                <a:gd name="T7" fmla="*/ 484 h 484"/>
                <a:gd name="T8" fmla="*/ 39 w 39"/>
                <a:gd name="T9" fmla="*/ 473 h 484"/>
                <a:gd name="T10" fmla="*/ 39 w 39"/>
                <a:gd name="T11" fmla="*/ 28 h 484"/>
                <a:gd name="T12" fmla="*/ 25 w 39"/>
                <a:gd name="T13" fmla="*/ 21 h 484"/>
                <a:gd name="T14" fmla="*/ 39 w 39"/>
                <a:gd name="T15" fmla="*/ 1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84">
                  <a:moveTo>
                    <a:pt x="39" y="16"/>
                  </a:moveTo>
                  <a:lnTo>
                    <a:pt x="39" y="0"/>
                  </a:lnTo>
                  <a:lnTo>
                    <a:pt x="0" y="20"/>
                  </a:lnTo>
                  <a:lnTo>
                    <a:pt x="0" y="484"/>
                  </a:lnTo>
                  <a:lnTo>
                    <a:pt x="39" y="473"/>
                  </a:lnTo>
                  <a:lnTo>
                    <a:pt x="39" y="28"/>
                  </a:lnTo>
                  <a:lnTo>
                    <a:pt x="25" y="21"/>
                  </a:lnTo>
                  <a:lnTo>
                    <a:pt x="39" y="16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367"/>
            <p:cNvSpPr>
              <a:spLocks/>
            </p:cNvSpPr>
            <p:nvPr/>
          </p:nvSpPr>
          <p:spPr bwMode="auto">
            <a:xfrm>
              <a:off x="4503" y="1908"/>
              <a:ext cx="7" cy="151"/>
            </a:xfrm>
            <a:custGeom>
              <a:avLst/>
              <a:gdLst>
                <a:gd name="T0" fmla="*/ 7 w 7"/>
                <a:gd name="T1" fmla="*/ 151 h 151"/>
                <a:gd name="T2" fmla="*/ 7 w 7"/>
                <a:gd name="T3" fmla="*/ 2 h 151"/>
                <a:gd name="T4" fmla="*/ 0 w 7"/>
                <a:gd name="T5" fmla="*/ 0 h 151"/>
                <a:gd name="T6" fmla="*/ 0 w 7"/>
                <a:gd name="T7" fmla="*/ 151 h 151"/>
                <a:gd name="T8" fmla="*/ 7 w 7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51">
                  <a:moveTo>
                    <a:pt x="7" y="151"/>
                  </a:moveTo>
                  <a:lnTo>
                    <a:pt x="7" y="2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7" y="151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68"/>
            <p:cNvSpPr>
              <a:spLocks/>
            </p:cNvSpPr>
            <p:nvPr/>
          </p:nvSpPr>
          <p:spPr bwMode="auto">
            <a:xfrm>
              <a:off x="4503" y="2117"/>
              <a:ext cx="7" cy="55"/>
            </a:xfrm>
            <a:custGeom>
              <a:avLst/>
              <a:gdLst>
                <a:gd name="T0" fmla="*/ 7 w 7"/>
                <a:gd name="T1" fmla="*/ 42 h 55"/>
                <a:gd name="T2" fmla="*/ 7 w 7"/>
                <a:gd name="T3" fmla="*/ 0 h 55"/>
                <a:gd name="T4" fmla="*/ 4 w 7"/>
                <a:gd name="T5" fmla="*/ 7 h 55"/>
                <a:gd name="T6" fmla="*/ 0 w 7"/>
                <a:gd name="T7" fmla="*/ 7 h 55"/>
                <a:gd name="T8" fmla="*/ 0 w 7"/>
                <a:gd name="T9" fmla="*/ 20 h 55"/>
                <a:gd name="T10" fmla="*/ 4 w 7"/>
                <a:gd name="T11" fmla="*/ 18 h 55"/>
                <a:gd name="T12" fmla="*/ 0 w 7"/>
                <a:gd name="T13" fmla="*/ 25 h 55"/>
                <a:gd name="T14" fmla="*/ 0 w 7"/>
                <a:gd name="T15" fmla="*/ 55 h 55"/>
                <a:gd name="T16" fmla="*/ 7 w 7"/>
                <a:gd name="T17" fmla="*/ 4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5">
                  <a:moveTo>
                    <a:pt x="7" y="42"/>
                  </a:moveTo>
                  <a:lnTo>
                    <a:pt x="7" y="0"/>
                  </a:lnTo>
                  <a:lnTo>
                    <a:pt x="4" y="7"/>
                  </a:lnTo>
                  <a:lnTo>
                    <a:pt x="0" y="7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0" y="25"/>
                  </a:lnTo>
                  <a:lnTo>
                    <a:pt x="0" y="55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69"/>
            <p:cNvSpPr>
              <a:spLocks/>
            </p:cNvSpPr>
            <p:nvPr/>
          </p:nvSpPr>
          <p:spPr bwMode="auto">
            <a:xfrm>
              <a:off x="4503" y="2173"/>
              <a:ext cx="7" cy="467"/>
            </a:xfrm>
            <a:custGeom>
              <a:avLst/>
              <a:gdLst>
                <a:gd name="T0" fmla="*/ 7 w 7"/>
                <a:gd name="T1" fmla="*/ 464 h 467"/>
                <a:gd name="T2" fmla="*/ 7 w 7"/>
                <a:gd name="T3" fmla="*/ 0 h 467"/>
                <a:gd name="T4" fmla="*/ 0 w 7"/>
                <a:gd name="T5" fmla="*/ 4 h 467"/>
                <a:gd name="T6" fmla="*/ 0 w 7"/>
                <a:gd name="T7" fmla="*/ 467 h 467"/>
                <a:gd name="T8" fmla="*/ 7 w 7"/>
                <a:gd name="T9" fmla="*/ 464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67">
                  <a:moveTo>
                    <a:pt x="7" y="464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0" y="467"/>
                  </a:lnTo>
                  <a:lnTo>
                    <a:pt x="7" y="464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70"/>
            <p:cNvSpPr>
              <a:spLocks/>
            </p:cNvSpPr>
            <p:nvPr/>
          </p:nvSpPr>
          <p:spPr bwMode="auto">
            <a:xfrm>
              <a:off x="4495" y="1908"/>
              <a:ext cx="8" cy="194"/>
            </a:xfrm>
            <a:custGeom>
              <a:avLst/>
              <a:gdLst>
                <a:gd name="T0" fmla="*/ 8 w 8"/>
                <a:gd name="T1" fmla="*/ 151 h 194"/>
                <a:gd name="T2" fmla="*/ 8 w 8"/>
                <a:gd name="T3" fmla="*/ 0 h 194"/>
                <a:gd name="T4" fmla="*/ 0 w 8"/>
                <a:gd name="T5" fmla="*/ 0 h 194"/>
                <a:gd name="T6" fmla="*/ 0 w 8"/>
                <a:gd name="T7" fmla="*/ 194 h 194"/>
                <a:gd name="T8" fmla="*/ 4 w 8"/>
                <a:gd name="T9" fmla="*/ 151 h 194"/>
                <a:gd name="T10" fmla="*/ 8 w 8"/>
                <a:gd name="T11" fmla="*/ 15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94">
                  <a:moveTo>
                    <a:pt x="8" y="151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94"/>
                  </a:lnTo>
                  <a:lnTo>
                    <a:pt x="4" y="151"/>
                  </a:lnTo>
                  <a:lnTo>
                    <a:pt x="8" y="151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371"/>
            <p:cNvSpPr>
              <a:spLocks/>
            </p:cNvSpPr>
            <p:nvPr/>
          </p:nvSpPr>
          <p:spPr bwMode="auto">
            <a:xfrm>
              <a:off x="4495" y="2124"/>
              <a:ext cx="8" cy="17"/>
            </a:xfrm>
            <a:custGeom>
              <a:avLst/>
              <a:gdLst>
                <a:gd name="T0" fmla="*/ 8 w 8"/>
                <a:gd name="T1" fmla="*/ 13 h 17"/>
                <a:gd name="T2" fmla="*/ 8 w 8"/>
                <a:gd name="T3" fmla="*/ 0 h 17"/>
                <a:gd name="T4" fmla="*/ 0 w 8"/>
                <a:gd name="T5" fmla="*/ 0 h 17"/>
                <a:gd name="T6" fmla="*/ 0 w 8"/>
                <a:gd name="T7" fmla="*/ 17 h 17"/>
                <a:gd name="T8" fmla="*/ 8 w 8"/>
                <a:gd name="T9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7">
                  <a:moveTo>
                    <a:pt x="8" y="13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8" y="13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372"/>
            <p:cNvSpPr>
              <a:spLocks/>
            </p:cNvSpPr>
            <p:nvPr/>
          </p:nvSpPr>
          <p:spPr bwMode="auto">
            <a:xfrm>
              <a:off x="4495" y="2142"/>
              <a:ext cx="8" cy="499"/>
            </a:xfrm>
            <a:custGeom>
              <a:avLst/>
              <a:gdLst>
                <a:gd name="T0" fmla="*/ 8 w 8"/>
                <a:gd name="T1" fmla="*/ 30 h 499"/>
                <a:gd name="T2" fmla="*/ 8 w 8"/>
                <a:gd name="T3" fmla="*/ 0 h 499"/>
                <a:gd name="T4" fmla="*/ 0 w 8"/>
                <a:gd name="T5" fmla="*/ 17 h 499"/>
                <a:gd name="T6" fmla="*/ 0 w 8"/>
                <a:gd name="T7" fmla="*/ 499 h 499"/>
                <a:gd name="T8" fmla="*/ 8 w 8"/>
                <a:gd name="T9" fmla="*/ 498 h 499"/>
                <a:gd name="T10" fmla="*/ 8 w 8"/>
                <a:gd name="T11" fmla="*/ 35 h 499"/>
                <a:gd name="T12" fmla="*/ 4 w 8"/>
                <a:gd name="T13" fmla="*/ 35 h 499"/>
                <a:gd name="T14" fmla="*/ 8 w 8"/>
                <a:gd name="T15" fmla="*/ 3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499">
                  <a:moveTo>
                    <a:pt x="8" y="30"/>
                  </a:moveTo>
                  <a:lnTo>
                    <a:pt x="8" y="0"/>
                  </a:lnTo>
                  <a:lnTo>
                    <a:pt x="0" y="17"/>
                  </a:lnTo>
                  <a:lnTo>
                    <a:pt x="0" y="499"/>
                  </a:lnTo>
                  <a:lnTo>
                    <a:pt x="8" y="498"/>
                  </a:lnTo>
                  <a:lnTo>
                    <a:pt x="8" y="35"/>
                  </a:lnTo>
                  <a:lnTo>
                    <a:pt x="4" y="35"/>
                  </a:lnTo>
                  <a:lnTo>
                    <a:pt x="8" y="30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373"/>
            <p:cNvSpPr>
              <a:spLocks/>
            </p:cNvSpPr>
            <p:nvPr/>
          </p:nvSpPr>
          <p:spPr bwMode="auto">
            <a:xfrm>
              <a:off x="4265" y="1904"/>
              <a:ext cx="230" cy="787"/>
            </a:xfrm>
            <a:custGeom>
              <a:avLst/>
              <a:gdLst>
                <a:gd name="T0" fmla="*/ 230 w 230"/>
                <a:gd name="T1" fmla="*/ 198 h 787"/>
                <a:gd name="T2" fmla="*/ 230 w 230"/>
                <a:gd name="T3" fmla="*/ 4 h 787"/>
                <a:gd name="T4" fmla="*/ 186 w 230"/>
                <a:gd name="T5" fmla="*/ 0 h 787"/>
                <a:gd name="T6" fmla="*/ 0 w 230"/>
                <a:gd name="T7" fmla="*/ 50 h 787"/>
                <a:gd name="T8" fmla="*/ 0 w 230"/>
                <a:gd name="T9" fmla="*/ 135 h 787"/>
                <a:gd name="T10" fmla="*/ 11 w 230"/>
                <a:gd name="T11" fmla="*/ 142 h 787"/>
                <a:gd name="T12" fmla="*/ 23 w 230"/>
                <a:gd name="T13" fmla="*/ 148 h 787"/>
                <a:gd name="T14" fmla="*/ 35 w 230"/>
                <a:gd name="T15" fmla="*/ 153 h 787"/>
                <a:gd name="T16" fmla="*/ 47 w 230"/>
                <a:gd name="T17" fmla="*/ 157 h 787"/>
                <a:gd name="T18" fmla="*/ 58 w 230"/>
                <a:gd name="T19" fmla="*/ 162 h 787"/>
                <a:gd name="T20" fmla="*/ 71 w 230"/>
                <a:gd name="T21" fmla="*/ 164 h 787"/>
                <a:gd name="T22" fmla="*/ 82 w 230"/>
                <a:gd name="T23" fmla="*/ 167 h 787"/>
                <a:gd name="T24" fmla="*/ 93 w 230"/>
                <a:gd name="T25" fmla="*/ 170 h 787"/>
                <a:gd name="T26" fmla="*/ 142 w 230"/>
                <a:gd name="T27" fmla="*/ 149 h 787"/>
                <a:gd name="T28" fmla="*/ 220 w 230"/>
                <a:gd name="T29" fmla="*/ 149 h 787"/>
                <a:gd name="T30" fmla="*/ 210 w 230"/>
                <a:gd name="T31" fmla="*/ 198 h 787"/>
                <a:gd name="T32" fmla="*/ 212 w 230"/>
                <a:gd name="T33" fmla="*/ 198 h 787"/>
                <a:gd name="T34" fmla="*/ 214 w 230"/>
                <a:gd name="T35" fmla="*/ 220 h 787"/>
                <a:gd name="T36" fmla="*/ 206 w 230"/>
                <a:gd name="T37" fmla="*/ 223 h 787"/>
                <a:gd name="T38" fmla="*/ 205 w 230"/>
                <a:gd name="T39" fmla="*/ 234 h 787"/>
                <a:gd name="T40" fmla="*/ 209 w 230"/>
                <a:gd name="T41" fmla="*/ 233 h 787"/>
                <a:gd name="T42" fmla="*/ 200 w 230"/>
                <a:gd name="T43" fmla="*/ 273 h 787"/>
                <a:gd name="T44" fmla="*/ 198 w 230"/>
                <a:gd name="T45" fmla="*/ 270 h 787"/>
                <a:gd name="T46" fmla="*/ 196 w 230"/>
                <a:gd name="T47" fmla="*/ 280 h 787"/>
                <a:gd name="T48" fmla="*/ 0 w 230"/>
                <a:gd name="T49" fmla="*/ 155 h 787"/>
                <a:gd name="T50" fmla="*/ 0 w 230"/>
                <a:gd name="T51" fmla="*/ 199 h 787"/>
                <a:gd name="T52" fmla="*/ 101 w 230"/>
                <a:gd name="T53" fmla="*/ 255 h 787"/>
                <a:gd name="T54" fmla="*/ 56 w 230"/>
                <a:gd name="T55" fmla="*/ 249 h 787"/>
                <a:gd name="T56" fmla="*/ 7 w 230"/>
                <a:gd name="T57" fmla="*/ 249 h 787"/>
                <a:gd name="T58" fmla="*/ 0 w 230"/>
                <a:gd name="T59" fmla="*/ 240 h 787"/>
                <a:gd name="T60" fmla="*/ 0 w 230"/>
                <a:gd name="T61" fmla="*/ 787 h 787"/>
                <a:gd name="T62" fmla="*/ 166 w 230"/>
                <a:gd name="T63" fmla="*/ 758 h 787"/>
                <a:gd name="T64" fmla="*/ 230 w 230"/>
                <a:gd name="T65" fmla="*/ 737 h 787"/>
                <a:gd name="T66" fmla="*/ 230 w 230"/>
                <a:gd name="T67" fmla="*/ 255 h 787"/>
                <a:gd name="T68" fmla="*/ 216 w 230"/>
                <a:gd name="T69" fmla="*/ 280 h 787"/>
                <a:gd name="T70" fmla="*/ 224 w 230"/>
                <a:gd name="T71" fmla="*/ 238 h 787"/>
                <a:gd name="T72" fmla="*/ 230 w 230"/>
                <a:gd name="T73" fmla="*/ 237 h 787"/>
                <a:gd name="T74" fmla="*/ 230 w 230"/>
                <a:gd name="T75" fmla="*/ 220 h 787"/>
                <a:gd name="T76" fmla="*/ 227 w 230"/>
                <a:gd name="T77" fmla="*/ 220 h 787"/>
                <a:gd name="T78" fmla="*/ 230 w 230"/>
                <a:gd name="T79" fmla="*/ 198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0" h="787">
                  <a:moveTo>
                    <a:pt x="230" y="198"/>
                  </a:moveTo>
                  <a:lnTo>
                    <a:pt x="230" y="4"/>
                  </a:lnTo>
                  <a:lnTo>
                    <a:pt x="186" y="0"/>
                  </a:lnTo>
                  <a:lnTo>
                    <a:pt x="0" y="50"/>
                  </a:lnTo>
                  <a:lnTo>
                    <a:pt x="0" y="135"/>
                  </a:lnTo>
                  <a:lnTo>
                    <a:pt x="11" y="142"/>
                  </a:lnTo>
                  <a:lnTo>
                    <a:pt x="23" y="148"/>
                  </a:lnTo>
                  <a:lnTo>
                    <a:pt x="35" y="153"/>
                  </a:lnTo>
                  <a:lnTo>
                    <a:pt x="47" y="157"/>
                  </a:lnTo>
                  <a:lnTo>
                    <a:pt x="58" y="162"/>
                  </a:lnTo>
                  <a:lnTo>
                    <a:pt x="71" y="164"/>
                  </a:lnTo>
                  <a:lnTo>
                    <a:pt x="82" y="167"/>
                  </a:lnTo>
                  <a:lnTo>
                    <a:pt x="93" y="170"/>
                  </a:lnTo>
                  <a:lnTo>
                    <a:pt x="142" y="149"/>
                  </a:lnTo>
                  <a:lnTo>
                    <a:pt x="220" y="149"/>
                  </a:lnTo>
                  <a:lnTo>
                    <a:pt x="210" y="198"/>
                  </a:lnTo>
                  <a:lnTo>
                    <a:pt x="212" y="198"/>
                  </a:lnTo>
                  <a:lnTo>
                    <a:pt x="214" y="220"/>
                  </a:lnTo>
                  <a:lnTo>
                    <a:pt x="206" y="223"/>
                  </a:lnTo>
                  <a:lnTo>
                    <a:pt x="205" y="234"/>
                  </a:lnTo>
                  <a:lnTo>
                    <a:pt x="209" y="233"/>
                  </a:lnTo>
                  <a:lnTo>
                    <a:pt x="200" y="273"/>
                  </a:lnTo>
                  <a:lnTo>
                    <a:pt x="198" y="270"/>
                  </a:lnTo>
                  <a:lnTo>
                    <a:pt x="196" y="280"/>
                  </a:lnTo>
                  <a:lnTo>
                    <a:pt x="0" y="155"/>
                  </a:lnTo>
                  <a:lnTo>
                    <a:pt x="0" y="199"/>
                  </a:lnTo>
                  <a:lnTo>
                    <a:pt x="101" y="255"/>
                  </a:lnTo>
                  <a:lnTo>
                    <a:pt x="56" y="249"/>
                  </a:lnTo>
                  <a:lnTo>
                    <a:pt x="7" y="249"/>
                  </a:lnTo>
                  <a:lnTo>
                    <a:pt x="0" y="240"/>
                  </a:lnTo>
                  <a:lnTo>
                    <a:pt x="0" y="787"/>
                  </a:lnTo>
                  <a:lnTo>
                    <a:pt x="166" y="758"/>
                  </a:lnTo>
                  <a:lnTo>
                    <a:pt x="230" y="737"/>
                  </a:lnTo>
                  <a:lnTo>
                    <a:pt x="230" y="255"/>
                  </a:lnTo>
                  <a:lnTo>
                    <a:pt x="216" y="280"/>
                  </a:lnTo>
                  <a:lnTo>
                    <a:pt x="224" y="238"/>
                  </a:lnTo>
                  <a:lnTo>
                    <a:pt x="230" y="237"/>
                  </a:lnTo>
                  <a:lnTo>
                    <a:pt x="230" y="220"/>
                  </a:lnTo>
                  <a:lnTo>
                    <a:pt x="227" y="220"/>
                  </a:lnTo>
                  <a:lnTo>
                    <a:pt x="230" y="198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374"/>
            <p:cNvSpPr>
              <a:spLocks/>
            </p:cNvSpPr>
            <p:nvPr/>
          </p:nvSpPr>
          <p:spPr bwMode="auto">
            <a:xfrm>
              <a:off x="4229" y="1954"/>
              <a:ext cx="36" cy="85"/>
            </a:xfrm>
            <a:custGeom>
              <a:avLst/>
              <a:gdLst>
                <a:gd name="T0" fmla="*/ 36 w 36"/>
                <a:gd name="T1" fmla="*/ 85 h 85"/>
                <a:gd name="T2" fmla="*/ 36 w 36"/>
                <a:gd name="T3" fmla="*/ 0 h 85"/>
                <a:gd name="T4" fmla="*/ 0 w 36"/>
                <a:gd name="T5" fmla="*/ 10 h 85"/>
                <a:gd name="T6" fmla="*/ 0 w 36"/>
                <a:gd name="T7" fmla="*/ 56 h 85"/>
                <a:gd name="T8" fmla="*/ 8 w 36"/>
                <a:gd name="T9" fmla="*/ 64 h 85"/>
                <a:gd name="T10" fmla="*/ 18 w 36"/>
                <a:gd name="T11" fmla="*/ 71 h 85"/>
                <a:gd name="T12" fmla="*/ 26 w 36"/>
                <a:gd name="T13" fmla="*/ 78 h 85"/>
                <a:gd name="T14" fmla="*/ 36 w 36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85">
                  <a:moveTo>
                    <a:pt x="36" y="85"/>
                  </a:moveTo>
                  <a:lnTo>
                    <a:pt x="36" y="0"/>
                  </a:lnTo>
                  <a:lnTo>
                    <a:pt x="0" y="1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18" y="71"/>
                  </a:lnTo>
                  <a:lnTo>
                    <a:pt x="26" y="78"/>
                  </a:lnTo>
                  <a:lnTo>
                    <a:pt x="36" y="85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375"/>
            <p:cNvSpPr>
              <a:spLocks/>
            </p:cNvSpPr>
            <p:nvPr/>
          </p:nvSpPr>
          <p:spPr bwMode="auto">
            <a:xfrm>
              <a:off x="2443" y="2035"/>
              <a:ext cx="1822" cy="910"/>
            </a:xfrm>
            <a:custGeom>
              <a:avLst/>
              <a:gdLst>
                <a:gd name="T0" fmla="*/ 1822 w 1822"/>
                <a:gd name="T1" fmla="*/ 24 h 910"/>
                <a:gd name="T2" fmla="*/ 1605 w 1822"/>
                <a:gd name="T3" fmla="*/ 0 h 910"/>
                <a:gd name="T4" fmla="*/ 1575 w 1822"/>
                <a:gd name="T5" fmla="*/ 54 h 910"/>
                <a:gd name="T6" fmla="*/ 1400 w 1822"/>
                <a:gd name="T7" fmla="*/ 49 h 910"/>
                <a:gd name="T8" fmla="*/ 1327 w 1822"/>
                <a:gd name="T9" fmla="*/ 109 h 910"/>
                <a:gd name="T10" fmla="*/ 1042 w 1822"/>
                <a:gd name="T11" fmla="*/ 170 h 910"/>
                <a:gd name="T12" fmla="*/ 1018 w 1822"/>
                <a:gd name="T13" fmla="*/ 106 h 910"/>
                <a:gd name="T14" fmla="*/ 969 w 1822"/>
                <a:gd name="T15" fmla="*/ 116 h 910"/>
                <a:gd name="T16" fmla="*/ 957 w 1822"/>
                <a:gd name="T17" fmla="*/ 191 h 910"/>
                <a:gd name="T18" fmla="*/ 925 w 1822"/>
                <a:gd name="T19" fmla="*/ 238 h 910"/>
                <a:gd name="T20" fmla="*/ 890 w 1822"/>
                <a:gd name="T21" fmla="*/ 280 h 910"/>
                <a:gd name="T22" fmla="*/ 854 w 1822"/>
                <a:gd name="T23" fmla="*/ 316 h 910"/>
                <a:gd name="T24" fmla="*/ 813 w 1822"/>
                <a:gd name="T25" fmla="*/ 351 h 910"/>
                <a:gd name="T26" fmla="*/ 772 w 1822"/>
                <a:gd name="T27" fmla="*/ 382 h 910"/>
                <a:gd name="T28" fmla="*/ 727 w 1822"/>
                <a:gd name="T29" fmla="*/ 411 h 910"/>
                <a:gd name="T30" fmla="*/ 681 w 1822"/>
                <a:gd name="T31" fmla="*/ 440 h 910"/>
                <a:gd name="T32" fmla="*/ 632 w 1822"/>
                <a:gd name="T33" fmla="*/ 468 h 910"/>
                <a:gd name="T34" fmla="*/ 440 w 1822"/>
                <a:gd name="T35" fmla="*/ 543 h 910"/>
                <a:gd name="T36" fmla="*/ 389 w 1822"/>
                <a:gd name="T37" fmla="*/ 578 h 910"/>
                <a:gd name="T38" fmla="*/ 359 w 1822"/>
                <a:gd name="T39" fmla="*/ 594 h 910"/>
                <a:gd name="T40" fmla="*/ 333 w 1822"/>
                <a:gd name="T41" fmla="*/ 603 h 910"/>
                <a:gd name="T42" fmla="*/ 306 w 1822"/>
                <a:gd name="T43" fmla="*/ 608 h 910"/>
                <a:gd name="T44" fmla="*/ 278 w 1822"/>
                <a:gd name="T45" fmla="*/ 608 h 910"/>
                <a:gd name="T46" fmla="*/ 248 w 1822"/>
                <a:gd name="T47" fmla="*/ 603 h 910"/>
                <a:gd name="T48" fmla="*/ 213 w 1822"/>
                <a:gd name="T49" fmla="*/ 595 h 910"/>
                <a:gd name="T50" fmla="*/ 173 w 1822"/>
                <a:gd name="T51" fmla="*/ 584 h 910"/>
                <a:gd name="T52" fmla="*/ 150 w 1822"/>
                <a:gd name="T53" fmla="*/ 453 h 910"/>
                <a:gd name="T54" fmla="*/ 90 w 1822"/>
                <a:gd name="T55" fmla="*/ 470 h 910"/>
                <a:gd name="T56" fmla="*/ 61 w 1822"/>
                <a:gd name="T57" fmla="*/ 527 h 910"/>
                <a:gd name="T58" fmla="*/ 31 w 1822"/>
                <a:gd name="T59" fmla="*/ 581 h 910"/>
                <a:gd name="T60" fmla="*/ 5 w 1822"/>
                <a:gd name="T61" fmla="*/ 629 h 910"/>
                <a:gd name="T62" fmla="*/ 0 w 1822"/>
                <a:gd name="T63" fmla="*/ 669 h 910"/>
                <a:gd name="T64" fmla="*/ 5 w 1822"/>
                <a:gd name="T65" fmla="*/ 680 h 910"/>
                <a:gd name="T66" fmla="*/ 18 w 1822"/>
                <a:gd name="T67" fmla="*/ 688 h 910"/>
                <a:gd name="T68" fmla="*/ 38 w 1822"/>
                <a:gd name="T69" fmla="*/ 693 h 910"/>
                <a:gd name="T70" fmla="*/ 64 w 1822"/>
                <a:gd name="T71" fmla="*/ 694 h 910"/>
                <a:gd name="T72" fmla="*/ 181 w 1822"/>
                <a:gd name="T73" fmla="*/ 772 h 910"/>
                <a:gd name="T74" fmla="*/ 146 w 1822"/>
                <a:gd name="T75" fmla="*/ 812 h 910"/>
                <a:gd name="T76" fmla="*/ 327 w 1822"/>
                <a:gd name="T77" fmla="*/ 877 h 910"/>
                <a:gd name="T78" fmla="*/ 599 w 1822"/>
                <a:gd name="T79" fmla="*/ 843 h 910"/>
                <a:gd name="T80" fmla="*/ 723 w 1822"/>
                <a:gd name="T81" fmla="*/ 884 h 910"/>
                <a:gd name="T82" fmla="*/ 724 w 1822"/>
                <a:gd name="T83" fmla="*/ 904 h 910"/>
                <a:gd name="T84" fmla="*/ 728 w 1822"/>
                <a:gd name="T85" fmla="*/ 910 h 910"/>
                <a:gd name="T86" fmla="*/ 742 w 1822"/>
                <a:gd name="T87" fmla="*/ 907 h 910"/>
                <a:gd name="T88" fmla="*/ 769 w 1822"/>
                <a:gd name="T89" fmla="*/ 904 h 910"/>
                <a:gd name="T90" fmla="*/ 1063 w 1822"/>
                <a:gd name="T91" fmla="*/ 812 h 910"/>
                <a:gd name="T92" fmla="*/ 1439 w 1822"/>
                <a:gd name="T93" fmla="*/ 688 h 910"/>
                <a:gd name="T94" fmla="*/ 1554 w 1822"/>
                <a:gd name="T95" fmla="*/ 704 h 910"/>
                <a:gd name="T96" fmla="*/ 1822 w 1822"/>
                <a:gd name="T97" fmla="*/ 656 h 910"/>
                <a:gd name="T98" fmla="*/ 1811 w 1822"/>
                <a:gd name="T99" fmla="*/ 95 h 910"/>
                <a:gd name="T100" fmla="*/ 1748 w 1822"/>
                <a:gd name="T101" fmla="*/ 67 h 910"/>
                <a:gd name="T102" fmla="*/ 1822 w 1822"/>
                <a:gd name="T103" fmla="*/ 68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22" h="910">
                  <a:moveTo>
                    <a:pt x="1822" y="68"/>
                  </a:moveTo>
                  <a:lnTo>
                    <a:pt x="1822" y="24"/>
                  </a:lnTo>
                  <a:lnTo>
                    <a:pt x="1780" y="0"/>
                  </a:lnTo>
                  <a:lnTo>
                    <a:pt x="1605" y="0"/>
                  </a:lnTo>
                  <a:lnTo>
                    <a:pt x="1586" y="21"/>
                  </a:lnTo>
                  <a:lnTo>
                    <a:pt x="1575" y="54"/>
                  </a:lnTo>
                  <a:lnTo>
                    <a:pt x="1506" y="49"/>
                  </a:lnTo>
                  <a:lnTo>
                    <a:pt x="1400" y="49"/>
                  </a:lnTo>
                  <a:lnTo>
                    <a:pt x="1361" y="72"/>
                  </a:lnTo>
                  <a:lnTo>
                    <a:pt x="1327" y="109"/>
                  </a:lnTo>
                  <a:lnTo>
                    <a:pt x="1104" y="159"/>
                  </a:lnTo>
                  <a:lnTo>
                    <a:pt x="1042" y="170"/>
                  </a:lnTo>
                  <a:lnTo>
                    <a:pt x="1057" y="131"/>
                  </a:lnTo>
                  <a:lnTo>
                    <a:pt x="1018" y="106"/>
                  </a:lnTo>
                  <a:lnTo>
                    <a:pt x="987" y="121"/>
                  </a:lnTo>
                  <a:lnTo>
                    <a:pt x="969" y="116"/>
                  </a:lnTo>
                  <a:lnTo>
                    <a:pt x="939" y="164"/>
                  </a:lnTo>
                  <a:lnTo>
                    <a:pt x="957" y="191"/>
                  </a:lnTo>
                  <a:lnTo>
                    <a:pt x="941" y="215"/>
                  </a:lnTo>
                  <a:lnTo>
                    <a:pt x="925" y="238"/>
                  </a:lnTo>
                  <a:lnTo>
                    <a:pt x="908" y="259"/>
                  </a:lnTo>
                  <a:lnTo>
                    <a:pt x="890" y="280"/>
                  </a:lnTo>
                  <a:lnTo>
                    <a:pt x="872" y="298"/>
                  </a:lnTo>
                  <a:lnTo>
                    <a:pt x="854" y="316"/>
                  </a:lnTo>
                  <a:lnTo>
                    <a:pt x="834" y="334"/>
                  </a:lnTo>
                  <a:lnTo>
                    <a:pt x="813" y="351"/>
                  </a:lnTo>
                  <a:lnTo>
                    <a:pt x="792" y="366"/>
                  </a:lnTo>
                  <a:lnTo>
                    <a:pt x="772" y="382"/>
                  </a:lnTo>
                  <a:lnTo>
                    <a:pt x="749" y="397"/>
                  </a:lnTo>
                  <a:lnTo>
                    <a:pt x="727" y="411"/>
                  </a:lnTo>
                  <a:lnTo>
                    <a:pt x="705" y="426"/>
                  </a:lnTo>
                  <a:lnTo>
                    <a:pt x="681" y="440"/>
                  </a:lnTo>
                  <a:lnTo>
                    <a:pt x="657" y="454"/>
                  </a:lnTo>
                  <a:lnTo>
                    <a:pt x="632" y="468"/>
                  </a:lnTo>
                  <a:lnTo>
                    <a:pt x="436" y="499"/>
                  </a:lnTo>
                  <a:lnTo>
                    <a:pt x="440" y="543"/>
                  </a:lnTo>
                  <a:lnTo>
                    <a:pt x="404" y="569"/>
                  </a:lnTo>
                  <a:lnTo>
                    <a:pt x="389" y="578"/>
                  </a:lnTo>
                  <a:lnTo>
                    <a:pt x="373" y="587"/>
                  </a:lnTo>
                  <a:lnTo>
                    <a:pt x="359" y="594"/>
                  </a:lnTo>
                  <a:lnTo>
                    <a:pt x="347" y="599"/>
                  </a:lnTo>
                  <a:lnTo>
                    <a:pt x="333" y="603"/>
                  </a:lnTo>
                  <a:lnTo>
                    <a:pt x="320" y="606"/>
                  </a:lnTo>
                  <a:lnTo>
                    <a:pt x="306" y="608"/>
                  </a:lnTo>
                  <a:lnTo>
                    <a:pt x="292" y="608"/>
                  </a:lnTo>
                  <a:lnTo>
                    <a:pt x="278" y="608"/>
                  </a:lnTo>
                  <a:lnTo>
                    <a:pt x="263" y="606"/>
                  </a:lnTo>
                  <a:lnTo>
                    <a:pt x="248" y="603"/>
                  </a:lnTo>
                  <a:lnTo>
                    <a:pt x="231" y="599"/>
                  </a:lnTo>
                  <a:lnTo>
                    <a:pt x="213" y="595"/>
                  </a:lnTo>
                  <a:lnTo>
                    <a:pt x="194" y="591"/>
                  </a:lnTo>
                  <a:lnTo>
                    <a:pt x="173" y="584"/>
                  </a:lnTo>
                  <a:lnTo>
                    <a:pt x="150" y="578"/>
                  </a:lnTo>
                  <a:lnTo>
                    <a:pt x="150" y="453"/>
                  </a:lnTo>
                  <a:lnTo>
                    <a:pt x="100" y="442"/>
                  </a:lnTo>
                  <a:lnTo>
                    <a:pt x="90" y="470"/>
                  </a:lnTo>
                  <a:lnTo>
                    <a:pt x="77" y="499"/>
                  </a:lnTo>
                  <a:lnTo>
                    <a:pt x="61" y="527"/>
                  </a:lnTo>
                  <a:lnTo>
                    <a:pt x="46" y="555"/>
                  </a:lnTo>
                  <a:lnTo>
                    <a:pt x="31" y="581"/>
                  </a:lnTo>
                  <a:lnTo>
                    <a:pt x="17" y="605"/>
                  </a:lnTo>
                  <a:lnTo>
                    <a:pt x="5" y="629"/>
                  </a:lnTo>
                  <a:lnTo>
                    <a:pt x="0" y="648"/>
                  </a:lnTo>
                  <a:lnTo>
                    <a:pt x="0" y="669"/>
                  </a:lnTo>
                  <a:lnTo>
                    <a:pt x="3" y="674"/>
                  </a:lnTo>
                  <a:lnTo>
                    <a:pt x="5" y="680"/>
                  </a:lnTo>
                  <a:lnTo>
                    <a:pt x="11" y="684"/>
                  </a:lnTo>
                  <a:lnTo>
                    <a:pt x="18" y="688"/>
                  </a:lnTo>
                  <a:lnTo>
                    <a:pt x="26" y="691"/>
                  </a:lnTo>
                  <a:lnTo>
                    <a:pt x="38" y="693"/>
                  </a:lnTo>
                  <a:lnTo>
                    <a:pt x="50" y="694"/>
                  </a:lnTo>
                  <a:lnTo>
                    <a:pt x="64" y="694"/>
                  </a:lnTo>
                  <a:lnTo>
                    <a:pt x="198" y="726"/>
                  </a:lnTo>
                  <a:lnTo>
                    <a:pt x="181" y="772"/>
                  </a:lnTo>
                  <a:lnTo>
                    <a:pt x="164" y="807"/>
                  </a:lnTo>
                  <a:lnTo>
                    <a:pt x="146" y="812"/>
                  </a:lnTo>
                  <a:lnTo>
                    <a:pt x="146" y="831"/>
                  </a:lnTo>
                  <a:lnTo>
                    <a:pt x="327" y="877"/>
                  </a:lnTo>
                  <a:lnTo>
                    <a:pt x="361" y="877"/>
                  </a:lnTo>
                  <a:lnTo>
                    <a:pt x="599" y="843"/>
                  </a:lnTo>
                  <a:lnTo>
                    <a:pt x="713" y="864"/>
                  </a:lnTo>
                  <a:lnTo>
                    <a:pt x="723" y="884"/>
                  </a:lnTo>
                  <a:lnTo>
                    <a:pt x="723" y="896"/>
                  </a:lnTo>
                  <a:lnTo>
                    <a:pt x="724" y="904"/>
                  </a:lnTo>
                  <a:lnTo>
                    <a:pt x="726" y="909"/>
                  </a:lnTo>
                  <a:lnTo>
                    <a:pt x="728" y="910"/>
                  </a:lnTo>
                  <a:lnTo>
                    <a:pt x="734" y="909"/>
                  </a:lnTo>
                  <a:lnTo>
                    <a:pt x="742" y="907"/>
                  </a:lnTo>
                  <a:lnTo>
                    <a:pt x="753" y="906"/>
                  </a:lnTo>
                  <a:lnTo>
                    <a:pt x="769" y="904"/>
                  </a:lnTo>
                  <a:lnTo>
                    <a:pt x="965" y="836"/>
                  </a:lnTo>
                  <a:lnTo>
                    <a:pt x="1063" y="812"/>
                  </a:lnTo>
                  <a:lnTo>
                    <a:pt x="1035" y="627"/>
                  </a:lnTo>
                  <a:lnTo>
                    <a:pt x="1439" y="688"/>
                  </a:lnTo>
                  <a:lnTo>
                    <a:pt x="1490" y="709"/>
                  </a:lnTo>
                  <a:lnTo>
                    <a:pt x="1554" y="704"/>
                  </a:lnTo>
                  <a:lnTo>
                    <a:pt x="1819" y="658"/>
                  </a:lnTo>
                  <a:lnTo>
                    <a:pt x="1822" y="656"/>
                  </a:lnTo>
                  <a:lnTo>
                    <a:pt x="1822" y="109"/>
                  </a:lnTo>
                  <a:lnTo>
                    <a:pt x="1811" y="95"/>
                  </a:lnTo>
                  <a:lnTo>
                    <a:pt x="1720" y="104"/>
                  </a:lnTo>
                  <a:lnTo>
                    <a:pt x="1748" y="67"/>
                  </a:lnTo>
                  <a:lnTo>
                    <a:pt x="1809" y="61"/>
                  </a:lnTo>
                  <a:lnTo>
                    <a:pt x="1822" y="68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376"/>
            <p:cNvSpPr>
              <a:spLocks/>
            </p:cNvSpPr>
            <p:nvPr/>
          </p:nvSpPr>
          <p:spPr bwMode="auto">
            <a:xfrm>
              <a:off x="3010" y="2303"/>
              <a:ext cx="1320" cy="296"/>
            </a:xfrm>
            <a:custGeom>
              <a:avLst/>
              <a:gdLst>
                <a:gd name="T0" fmla="*/ 114 w 1320"/>
                <a:gd name="T1" fmla="*/ 167 h 296"/>
                <a:gd name="T2" fmla="*/ 0 w 1320"/>
                <a:gd name="T3" fmla="*/ 234 h 296"/>
                <a:gd name="T4" fmla="*/ 3 w 1320"/>
                <a:gd name="T5" fmla="*/ 239 h 296"/>
                <a:gd name="T6" fmla="*/ 4 w 1320"/>
                <a:gd name="T7" fmla="*/ 243 h 296"/>
                <a:gd name="T8" fmla="*/ 5 w 1320"/>
                <a:gd name="T9" fmla="*/ 248 h 296"/>
                <a:gd name="T10" fmla="*/ 5 w 1320"/>
                <a:gd name="T11" fmla="*/ 252 h 296"/>
                <a:gd name="T12" fmla="*/ 7 w 1320"/>
                <a:gd name="T13" fmla="*/ 256 h 296"/>
                <a:gd name="T14" fmla="*/ 10 w 1320"/>
                <a:gd name="T15" fmla="*/ 260 h 296"/>
                <a:gd name="T16" fmla="*/ 12 w 1320"/>
                <a:gd name="T17" fmla="*/ 263 h 296"/>
                <a:gd name="T18" fmla="*/ 19 w 1320"/>
                <a:gd name="T19" fmla="*/ 267 h 296"/>
                <a:gd name="T20" fmla="*/ 28 w 1320"/>
                <a:gd name="T21" fmla="*/ 270 h 296"/>
                <a:gd name="T22" fmla="*/ 39 w 1320"/>
                <a:gd name="T23" fmla="*/ 274 h 296"/>
                <a:gd name="T24" fmla="*/ 56 w 1320"/>
                <a:gd name="T25" fmla="*/ 277 h 296"/>
                <a:gd name="T26" fmla="*/ 75 w 1320"/>
                <a:gd name="T27" fmla="*/ 281 h 296"/>
                <a:gd name="T28" fmla="*/ 100 w 1320"/>
                <a:gd name="T29" fmla="*/ 284 h 296"/>
                <a:gd name="T30" fmla="*/ 131 w 1320"/>
                <a:gd name="T31" fmla="*/ 288 h 296"/>
                <a:gd name="T32" fmla="*/ 168 w 1320"/>
                <a:gd name="T33" fmla="*/ 292 h 296"/>
                <a:gd name="T34" fmla="*/ 212 w 1320"/>
                <a:gd name="T35" fmla="*/ 296 h 296"/>
                <a:gd name="T36" fmla="*/ 264 w 1320"/>
                <a:gd name="T37" fmla="*/ 275 h 296"/>
                <a:gd name="T38" fmla="*/ 505 w 1320"/>
                <a:gd name="T39" fmla="*/ 250 h 296"/>
                <a:gd name="T40" fmla="*/ 1320 w 1320"/>
                <a:gd name="T41" fmla="*/ 78 h 296"/>
                <a:gd name="T42" fmla="*/ 1298 w 1320"/>
                <a:gd name="T43" fmla="*/ 46 h 296"/>
                <a:gd name="T44" fmla="*/ 1192 w 1320"/>
                <a:gd name="T45" fmla="*/ 0 h 296"/>
                <a:gd name="T46" fmla="*/ 408 w 1320"/>
                <a:gd name="T47" fmla="*/ 146 h 296"/>
                <a:gd name="T48" fmla="*/ 281 w 1320"/>
                <a:gd name="T49" fmla="*/ 179 h 296"/>
                <a:gd name="T50" fmla="*/ 228 w 1320"/>
                <a:gd name="T51" fmla="*/ 199 h 296"/>
                <a:gd name="T52" fmla="*/ 203 w 1320"/>
                <a:gd name="T53" fmla="*/ 199 h 296"/>
                <a:gd name="T54" fmla="*/ 179 w 1320"/>
                <a:gd name="T55" fmla="*/ 200 h 296"/>
                <a:gd name="T56" fmla="*/ 161 w 1320"/>
                <a:gd name="T57" fmla="*/ 202 h 296"/>
                <a:gd name="T58" fmla="*/ 146 w 1320"/>
                <a:gd name="T59" fmla="*/ 202 h 296"/>
                <a:gd name="T60" fmla="*/ 135 w 1320"/>
                <a:gd name="T61" fmla="*/ 199 h 296"/>
                <a:gd name="T62" fmla="*/ 129 w 1320"/>
                <a:gd name="T63" fmla="*/ 190 h 296"/>
                <a:gd name="T64" fmla="*/ 128 w 1320"/>
                <a:gd name="T65" fmla="*/ 175 h 296"/>
                <a:gd name="T66" fmla="*/ 132 w 1320"/>
                <a:gd name="T67" fmla="*/ 153 h 296"/>
                <a:gd name="T68" fmla="*/ 114 w 1320"/>
                <a:gd name="T69" fmla="*/ 16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20" h="296">
                  <a:moveTo>
                    <a:pt x="114" y="167"/>
                  </a:moveTo>
                  <a:lnTo>
                    <a:pt x="0" y="234"/>
                  </a:lnTo>
                  <a:lnTo>
                    <a:pt x="3" y="239"/>
                  </a:lnTo>
                  <a:lnTo>
                    <a:pt x="4" y="243"/>
                  </a:lnTo>
                  <a:lnTo>
                    <a:pt x="5" y="248"/>
                  </a:lnTo>
                  <a:lnTo>
                    <a:pt x="5" y="252"/>
                  </a:lnTo>
                  <a:lnTo>
                    <a:pt x="7" y="256"/>
                  </a:lnTo>
                  <a:lnTo>
                    <a:pt x="10" y="260"/>
                  </a:lnTo>
                  <a:lnTo>
                    <a:pt x="12" y="263"/>
                  </a:lnTo>
                  <a:lnTo>
                    <a:pt x="19" y="267"/>
                  </a:lnTo>
                  <a:lnTo>
                    <a:pt x="28" y="270"/>
                  </a:lnTo>
                  <a:lnTo>
                    <a:pt x="39" y="274"/>
                  </a:lnTo>
                  <a:lnTo>
                    <a:pt x="56" y="277"/>
                  </a:lnTo>
                  <a:lnTo>
                    <a:pt x="75" y="281"/>
                  </a:lnTo>
                  <a:lnTo>
                    <a:pt x="100" y="284"/>
                  </a:lnTo>
                  <a:lnTo>
                    <a:pt x="131" y="288"/>
                  </a:lnTo>
                  <a:lnTo>
                    <a:pt x="168" y="292"/>
                  </a:lnTo>
                  <a:lnTo>
                    <a:pt x="212" y="296"/>
                  </a:lnTo>
                  <a:lnTo>
                    <a:pt x="264" y="275"/>
                  </a:lnTo>
                  <a:lnTo>
                    <a:pt x="505" y="250"/>
                  </a:lnTo>
                  <a:lnTo>
                    <a:pt x="1320" y="78"/>
                  </a:lnTo>
                  <a:lnTo>
                    <a:pt x="1298" y="46"/>
                  </a:lnTo>
                  <a:lnTo>
                    <a:pt x="1192" y="0"/>
                  </a:lnTo>
                  <a:lnTo>
                    <a:pt x="408" y="146"/>
                  </a:lnTo>
                  <a:lnTo>
                    <a:pt x="281" y="179"/>
                  </a:lnTo>
                  <a:lnTo>
                    <a:pt x="228" y="199"/>
                  </a:lnTo>
                  <a:lnTo>
                    <a:pt x="203" y="199"/>
                  </a:lnTo>
                  <a:lnTo>
                    <a:pt x="179" y="200"/>
                  </a:lnTo>
                  <a:lnTo>
                    <a:pt x="161" y="202"/>
                  </a:lnTo>
                  <a:lnTo>
                    <a:pt x="146" y="202"/>
                  </a:lnTo>
                  <a:lnTo>
                    <a:pt x="135" y="199"/>
                  </a:lnTo>
                  <a:lnTo>
                    <a:pt x="129" y="190"/>
                  </a:lnTo>
                  <a:lnTo>
                    <a:pt x="128" y="175"/>
                  </a:lnTo>
                  <a:lnTo>
                    <a:pt x="132" y="153"/>
                  </a:lnTo>
                  <a:lnTo>
                    <a:pt x="114" y="167"/>
                  </a:lnTo>
                  <a:close/>
                </a:path>
              </a:pathLst>
            </a:custGeom>
            <a:solidFill>
              <a:srgbClr val="FF2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377"/>
            <p:cNvSpPr>
              <a:spLocks/>
            </p:cNvSpPr>
            <p:nvPr/>
          </p:nvSpPr>
          <p:spPr bwMode="auto">
            <a:xfrm>
              <a:off x="2847" y="2630"/>
              <a:ext cx="593" cy="177"/>
            </a:xfrm>
            <a:custGeom>
              <a:avLst/>
              <a:gdLst>
                <a:gd name="T0" fmla="*/ 0 w 593"/>
                <a:gd name="T1" fmla="*/ 177 h 177"/>
                <a:gd name="T2" fmla="*/ 102 w 593"/>
                <a:gd name="T3" fmla="*/ 120 h 177"/>
                <a:gd name="T4" fmla="*/ 124 w 593"/>
                <a:gd name="T5" fmla="*/ 105 h 177"/>
                <a:gd name="T6" fmla="*/ 145 w 593"/>
                <a:gd name="T7" fmla="*/ 92 h 177"/>
                <a:gd name="T8" fmla="*/ 166 w 593"/>
                <a:gd name="T9" fmla="*/ 81 h 177"/>
                <a:gd name="T10" fmla="*/ 186 w 593"/>
                <a:gd name="T11" fmla="*/ 71 h 177"/>
                <a:gd name="T12" fmla="*/ 206 w 593"/>
                <a:gd name="T13" fmla="*/ 63 h 177"/>
                <a:gd name="T14" fmla="*/ 227 w 593"/>
                <a:gd name="T15" fmla="*/ 54 h 177"/>
                <a:gd name="T16" fmla="*/ 248 w 593"/>
                <a:gd name="T17" fmla="*/ 49 h 177"/>
                <a:gd name="T18" fmla="*/ 269 w 593"/>
                <a:gd name="T19" fmla="*/ 43 h 177"/>
                <a:gd name="T20" fmla="*/ 290 w 593"/>
                <a:gd name="T21" fmla="*/ 38 h 177"/>
                <a:gd name="T22" fmla="*/ 310 w 593"/>
                <a:gd name="T23" fmla="*/ 32 h 177"/>
                <a:gd name="T24" fmla="*/ 331 w 593"/>
                <a:gd name="T25" fmla="*/ 28 h 177"/>
                <a:gd name="T26" fmla="*/ 354 w 593"/>
                <a:gd name="T27" fmla="*/ 24 h 177"/>
                <a:gd name="T28" fmla="*/ 376 w 593"/>
                <a:gd name="T29" fmla="*/ 18 h 177"/>
                <a:gd name="T30" fmla="*/ 400 w 593"/>
                <a:gd name="T31" fmla="*/ 13 h 177"/>
                <a:gd name="T32" fmla="*/ 423 w 593"/>
                <a:gd name="T33" fmla="*/ 7 h 177"/>
                <a:gd name="T34" fmla="*/ 448 w 593"/>
                <a:gd name="T35" fmla="*/ 0 h 177"/>
                <a:gd name="T36" fmla="*/ 519 w 593"/>
                <a:gd name="T37" fmla="*/ 4 h 177"/>
                <a:gd name="T38" fmla="*/ 593 w 593"/>
                <a:gd name="T39" fmla="*/ 3 h 177"/>
                <a:gd name="T40" fmla="*/ 466 w 593"/>
                <a:gd name="T41" fmla="*/ 98 h 177"/>
                <a:gd name="T42" fmla="*/ 375 w 593"/>
                <a:gd name="T43" fmla="*/ 75 h 177"/>
                <a:gd name="T44" fmla="*/ 352 w 593"/>
                <a:gd name="T45" fmla="*/ 88 h 177"/>
                <a:gd name="T46" fmla="*/ 375 w 593"/>
                <a:gd name="T47" fmla="*/ 116 h 177"/>
                <a:gd name="T48" fmla="*/ 291 w 593"/>
                <a:gd name="T49" fmla="*/ 93 h 177"/>
                <a:gd name="T50" fmla="*/ 234 w 593"/>
                <a:gd name="T51" fmla="*/ 120 h 177"/>
                <a:gd name="T52" fmla="*/ 189 w 593"/>
                <a:gd name="T53" fmla="*/ 131 h 177"/>
                <a:gd name="T54" fmla="*/ 97 w 593"/>
                <a:gd name="T55" fmla="*/ 142 h 177"/>
                <a:gd name="T56" fmla="*/ 0 w 593"/>
                <a:gd name="T57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3" h="177">
                  <a:moveTo>
                    <a:pt x="0" y="177"/>
                  </a:moveTo>
                  <a:lnTo>
                    <a:pt x="102" y="120"/>
                  </a:lnTo>
                  <a:lnTo>
                    <a:pt x="124" y="105"/>
                  </a:lnTo>
                  <a:lnTo>
                    <a:pt x="145" y="92"/>
                  </a:lnTo>
                  <a:lnTo>
                    <a:pt x="166" y="81"/>
                  </a:lnTo>
                  <a:lnTo>
                    <a:pt x="186" y="71"/>
                  </a:lnTo>
                  <a:lnTo>
                    <a:pt x="206" y="63"/>
                  </a:lnTo>
                  <a:lnTo>
                    <a:pt x="227" y="54"/>
                  </a:lnTo>
                  <a:lnTo>
                    <a:pt x="248" y="49"/>
                  </a:lnTo>
                  <a:lnTo>
                    <a:pt x="269" y="43"/>
                  </a:lnTo>
                  <a:lnTo>
                    <a:pt x="290" y="38"/>
                  </a:lnTo>
                  <a:lnTo>
                    <a:pt x="310" y="32"/>
                  </a:lnTo>
                  <a:lnTo>
                    <a:pt x="331" y="28"/>
                  </a:lnTo>
                  <a:lnTo>
                    <a:pt x="354" y="24"/>
                  </a:lnTo>
                  <a:lnTo>
                    <a:pt x="376" y="18"/>
                  </a:lnTo>
                  <a:lnTo>
                    <a:pt x="400" y="13"/>
                  </a:lnTo>
                  <a:lnTo>
                    <a:pt x="423" y="7"/>
                  </a:lnTo>
                  <a:lnTo>
                    <a:pt x="448" y="0"/>
                  </a:lnTo>
                  <a:lnTo>
                    <a:pt x="519" y="4"/>
                  </a:lnTo>
                  <a:lnTo>
                    <a:pt x="593" y="3"/>
                  </a:lnTo>
                  <a:lnTo>
                    <a:pt x="466" y="98"/>
                  </a:lnTo>
                  <a:lnTo>
                    <a:pt x="375" y="75"/>
                  </a:lnTo>
                  <a:lnTo>
                    <a:pt x="352" y="88"/>
                  </a:lnTo>
                  <a:lnTo>
                    <a:pt x="375" y="116"/>
                  </a:lnTo>
                  <a:lnTo>
                    <a:pt x="291" y="93"/>
                  </a:lnTo>
                  <a:lnTo>
                    <a:pt x="234" y="120"/>
                  </a:lnTo>
                  <a:lnTo>
                    <a:pt x="189" y="131"/>
                  </a:lnTo>
                  <a:lnTo>
                    <a:pt x="97" y="142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998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378"/>
            <p:cNvSpPr>
              <a:spLocks/>
            </p:cNvSpPr>
            <p:nvPr/>
          </p:nvSpPr>
          <p:spPr bwMode="auto">
            <a:xfrm>
              <a:off x="3131" y="2153"/>
              <a:ext cx="900" cy="366"/>
            </a:xfrm>
            <a:custGeom>
              <a:avLst/>
              <a:gdLst>
                <a:gd name="T0" fmla="*/ 266 w 900"/>
                <a:gd name="T1" fmla="*/ 72 h 366"/>
                <a:gd name="T2" fmla="*/ 221 w 900"/>
                <a:gd name="T3" fmla="*/ 138 h 366"/>
                <a:gd name="T4" fmla="*/ 199 w 900"/>
                <a:gd name="T5" fmla="*/ 158 h 366"/>
                <a:gd name="T6" fmla="*/ 180 w 900"/>
                <a:gd name="T7" fmla="*/ 177 h 366"/>
                <a:gd name="T8" fmla="*/ 160 w 900"/>
                <a:gd name="T9" fmla="*/ 194 h 366"/>
                <a:gd name="T10" fmla="*/ 141 w 900"/>
                <a:gd name="T11" fmla="*/ 211 h 366"/>
                <a:gd name="T12" fmla="*/ 120 w 900"/>
                <a:gd name="T13" fmla="*/ 228 h 366"/>
                <a:gd name="T14" fmla="*/ 96 w 900"/>
                <a:gd name="T15" fmla="*/ 246 h 366"/>
                <a:gd name="T16" fmla="*/ 71 w 900"/>
                <a:gd name="T17" fmla="*/ 264 h 366"/>
                <a:gd name="T18" fmla="*/ 42 w 900"/>
                <a:gd name="T19" fmla="*/ 285 h 366"/>
                <a:gd name="T20" fmla="*/ 7 w 900"/>
                <a:gd name="T21" fmla="*/ 310 h 366"/>
                <a:gd name="T22" fmla="*/ 0 w 900"/>
                <a:gd name="T23" fmla="*/ 328 h 366"/>
                <a:gd name="T24" fmla="*/ 0 w 900"/>
                <a:gd name="T25" fmla="*/ 342 h 366"/>
                <a:gd name="T26" fmla="*/ 4 w 900"/>
                <a:gd name="T27" fmla="*/ 353 h 366"/>
                <a:gd name="T28" fmla="*/ 14 w 900"/>
                <a:gd name="T29" fmla="*/ 360 h 366"/>
                <a:gd name="T30" fmla="*/ 28 w 900"/>
                <a:gd name="T31" fmla="*/ 364 h 366"/>
                <a:gd name="T32" fmla="*/ 45 w 900"/>
                <a:gd name="T33" fmla="*/ 366 h 366"/>
                <a:gd name="T34" fmla="*/ 64 w 900"/>
                <a:gd name="T35" fmla="*/ 364 h 366"/>
                <a:gd name="T36" fmla="*/ 85 w 900"/>
                <a:gd name="T37" fmla="*/ 361 h 366"/>
                <a:gd name="T38" fmla="*/ 106 w 900"/>
                <a:gd name="T39" fmla="*/ 357 h 366"/>
                <a:gd name="T40" fmla="*/ 128 w 900"/>
                <a:gd name="T41" fmla="*/ 353 h 366"/>
                <a:gd name="T42" fmla="*/ 149 w 900"/>
                <a:gd name="T43" fmla="*/ 347 h 366"/>
                <a:gd name="T44" fmla="*/ 170 w 900"/>
                <a:gd name="T45" fmla="*/ 340 h 366"/>
                <a:gd name="T46" fmla="*/ 188 w 900"/>
                <a:gd name="T47" fmla="*/ 335 h 366"/>
                <a:gd name="T48" fmla="*/ 203 w 900"/>
                <a:gd name="T49" fmla="*/ 331 h 366"/>
                <a:gd name="T50" fmla="*/ 214 w 900"/>
                <a:gd name="T51" fmla="*/ 327 h 366"/>
                <a:gd name="T52" fmla="*/ 221 w 900"/>
                <a:gd name="T53" fmla="*/ 324 h 366"/>
                <a:gd name="T54" fmla="*/ 263 w 900"/>
                <a:gd name="T55" fmla="*/ 313 h 366"/>
                <a:gd name="T56" fmla="*/ 305 w 900"/>
                <a:gd name="T57" fmla="*/ 303 h 366"/>
                <a:gd name="T58" fmla="*/ 347 w 900"/>
                <a:gd name="T59" fmla="*/ 293 h 366"/>
                <a:gd name="T60" fmla="*/ 390 w 900"/>
                <a:gd name="T61" fmla="*/ 283 h 366"/>
                <a:gd name="T62" fmla="*/ 432 w 900"/>
                <a:gd name="T63" fmla="*/ 275 h 366"/>
                <a:gd name="T64" fmla="*/ 474 w 900"/>
                <a:gd name="T65" fmla="*/ 265 h 366"/>
                <a:gd name="T66" fmla="*/ 517 w 900"/>
                <a:gd name="T67" fmla="*/ 257 h 366"/>
                <a:gd name="T68" fmla="*/ 559 w 900"/>
                <a:gd name="T69" fmla="*/ 248 h 366"/>
                <a:gd name="T70" fmla="*/ 602 w 900"/>
                <a:gd name="T71" fmla="*/ 242 h 366"/>
                <a:gd name="T72" fmla="*/ 644 w 900"/>
                <a:gd name="T73" fmla="*/ 233 h 366"/>
                <a:gd name="T74" fmla="*/ 687 w 900"/>
                <a:gd name="T75" fmla="*/ 226 h 366"/>
                <a:gd name="T76" fmla="*/ 730 w 900"/>
                <a:gd name="T77" fmla="*/ 218 h 366"/>
                <a:gd name="T78" fmla="*/ 772 w 900"/>
                <a:gd name="T79" fmla="*/ 211 h 366"/>
                <a:gd name="T80" fmla="*/ 815 w 900"/>
                <a:gd name="T81" fmla="*/ 203 h 366"/>
                <a:gd name="T82" fmla="*/ 857 w 900"/>
                <a:gd name="T83" fmla="*/ 196 h 366"/>
                <a:gd name="T84" fmla="*/ 900 w 900"/>
                <a:gd name="T85" fmla="*/ 187 h 366"/>
                <a:gd name="T86" fmla="*/ 830 w 900"/>
                <a:gd name="T87" fmla="*/ 0 h 366"/>
                <a:gd name="T88" fmla="*/ 808 w 900"/>
                <a:gd name="T89" fmla="*/ 45 h 366"/>
                <a:gd name="T90" fmla="*/ 786 w 900"/>
                <a:gd name="T91" fmla="*/ 53 h 366"/>
                <a:gd name="T92" fmla="*/ 762 w 900"/>
                <a:gd name="T93" fmla="*/ 62 h 366"/>
                <a:gd name="T94" fmla="*/ 735 w 900"/>
                <a:gd name="T95" fmla="*/ 69 h 366"/>
                <a:gd name="T96" fmla="*/ 708 w 900"/>
                <a:gd name="T97" fmla="*/ 74 h 366"/>
                <a:gd name="T98" fmla="*/ 678 w 900"/>
                <a:gd name="T99" fmla="*/ 80 h 366"/>
                <a:gd name="T100" fmla="*/ 649 w 900"/>
                <a:gd name="T101" fmla="*/ 84 h 366"/>
                <a:gd name="T102" fmla="*/ 618 w 900"/>
                <a:gd name="T103" fmla="*/ 88 h 366"/>
                <a:gd name="T104" fmla="*/ 586 w 900"/>
                <a:gd name="T105" fmla="*/ 91 h 366"/>
                <a:gd name="T106" fmla="*/ 554 w 900"/>
                <a:gd name="T107" fmla="*/ 94 h 366"/>
                <a:gd name="T108" fmla="*/ 524 w 900"/>
                <a:gd name="T109" fmla="*/ 95 h 366"/>
                <a:gd name="T110" fmla="*/ 492 w 900"/>
                <a:gd name="T111" fmla="*/ 97 h 366"/>
                <a:gd name="T112" fmla="*/ 461 w 900"/>
                <a:gd name="T113" fmla="*/ 97 h 366"/>
                <a:gd name="T114" fmla="*/ 430 w 900"/>
                <a:gd name="T115" fmla="*/ 97 h 366"/>
                <a:gd name="T116" fmla="*/ 401 w 900"/>
                <a:gd name="T117" fmla="*/ 97 h 366"/>
                <a:gd name="T118" fmla="*/ 372 w 900"/>
                <a:gd name="T119" fmla="*/ 94 h 366"/>
                <a:gd name="T120" fmla="*/ 345 w 900"/>
                <a:gd name="T121" fmla="*/ 92 h 366"/>
                <a:gd name="T122" fmla="*/ 306 w 900"/>
                <a:gd name="T123" fmla="*/ 80 h 366"/>
                <a:gd name="T124" fmla="*/ 266 w 900"/>
                <a:gd name="T125" fmla="*/ 7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" h="366">
                  <a:moveTo>
                    <a:pt x="266" y="72"/>
                  </a:moveTo>
                  <a:lnTo>
                    <a:pt x="221" y="138"/>
                  </a:lnTo>
                  <a:lnTo>
                    <a:pt x="199" y="158"/>
                  </a:lnTo>
                  <a:lnTo>
                    <a:pt x="180" y="177"/>
                  </a:lnTo>
                  <a:lnTo>
                    <a:pt x="160" y="194"/>
                  </a:lnTo>
                  <a:lnTo>
                    <a:pt x="141" y="211"/>
                  </a:lnTo>
                  <a:lnTo>
                    <a:pt x="120" y="228"/>
                  </a:lnTo>
                  <a:lnTo>
                    <a:pt x="96" y="246"/>
                  </a:lnTo>
                  <a:lnTo>
                    <a:pt x="71" y="264"/>
                  </a:lnTo>
                  <a:lnTo>
                    <a:pt x="42" y="285"/>
                  </a:lnTo>
                  <a:lnTo>
                    <a:pt x="7" y="310"/>
                  </a:lnTo>
                  <a:lnTo>
                    <a:pt x="0" y="328"/>
                  </a:lnTo>
                  <a:lnTo>
                    <a:pt x="0" y="342"/>
                  </a:lnTo>
                  <a:lnTo>
                    <a:pt x="4" y="353"/>
                  </a:lnTo>
                  <a:lnTo>
                    <a:pt x="14" y="360"/>
                  </a:lnTo>
                  <a:lnTo>
                    <a:pt x="28" y="364"/>
                  </a:lnTo>
                  <a:lnTo>
                    <a:pt x="45" y="366"/>
                  </a:lnTo>
                  <a:lnTo>
                    <a:pt x="64" y="364"/>
                  </a:lnTo>
                  <a:lnTo>
                    <a:pt x="85" y="361"/>
                  </a:lnTo>
                  <a:lnTo>
                    <a:pt x="106" y="357"/>
                  </a:lnTo>
                  <a:lnTo>
                    <a:pt x="128" y="353"/>
                  </a:lnTo>
                  <a:lnTo>
                    <a:pt x="149" y="347"/>
                  </a:lnTo>
                  <a:lnTo>
                    <a:pt x="170" y="340"/>
                  </a:lnTo>
                  <a:lnTo>
                    <a:pt x="188" y="335"/>
                  </a:lnTo>
                  <a:lnTo>
                    <a:pt x="203" y="331"/>
                  </a:lnTo>
                  <a:lnTo>
                    <a:pt x="214" y="327"/>
                  </a:lnTo>
                  <a:lnTo>
                    <a:pt x="221" y="324"/>
                  </a:lnTo>
                  <a:lnTo>
                    <a:pt x="263" y="313"/>
                  </a:lnTo>
                  <a:lnTo>
                    <a:pt x="305" y="303"/>
                  </a:lnTo>
                  <a:lnTo>
                    <a:pt x="347" y="293"/>
                  </a:lnTo>
                  <a:lnTo>
                    <a:pt x="390" y="283"/>
                  </a:lnTo>
                  <a:lnTo>
                    <a:pt x="432" y="275"/>
                  </a:lnTo>
                  <a:lnTo>
                    <a:pt x="474" y="265"/>
                  </a:lnTo>
                  <a:lnTo>
                    <a:pt x="517" y="257"/>
                  </a:lnTo>
                  <a:lnTo>
                    <a:pt x="559" y="248"/>
                  </a:lnTo>
                  <a:lnTo>
                    <a:pt x="602" y="242"/>
                  </a:lnTo>
                  <a:lnTo>
                    <a:pt x="644" y="233"/>
                  </a:lnTo>
                  <a:lnTo>
                    <a:pt x="687" y="226"/>
                  </a:lnTo>
                  <a:lnTo>
                    <a:pt x="730" y="218"/>
                  </a:lnTo>
                  <a:lnTo>
                    <a:pt x="772" y="211"/>
                  </a:lnTo>
                  <a:lnTo>
                    <a:pt x="815" y="203"/>
                  </a:lnTo>
                  <a:lnTo>
                    <a:pt x="857" y="196"/>
                  </a:lnTo>
                  <a:lnTo>
                    <a:pt x="900" y="187"/>
                  </a:lnTo>
                  <a:lnTo>
                    <a:pt x="830" y="0"/>
                  </a:lnTo>
                  <a:lnTo>
                    <a:pt x="808" y="45"/>
                  </a:lnTo>
                  <a:lnTo>
                    <a:pt x="786" y="53"/>
                  </a:lnTo>
                  <a:lnTo>
                    <a:pt x="762" y="62"/>
                  </a:lnTo>
                  <a:lnTo>
                    <a:pt x="735" y="69"/>
                  </a:lnTo>
                  <a:lnTo>
                    <a:pt x="708" y="74"/>
                  </a:lnTo>
                  <a:lnTo>
                    <a:pt x="678" y="80"/>
                  </a:lnTo>
                  <a:lnTo>
                    <a:pt x="649" y="84"/>
                  </a:lnTo>
                  <a:lnTo>
                    <a:pt x="618" y="88"/>
                  </a:lnTo>
                  <a:lnTo>
                    <a:pt x="586" y="91"/>
                  </a:lnTo>
                  <a:lnTo>
                    <a:pt x="554" y="94"/>
                  </a:lnTo>
                  <a:lnTo>
                    <a:pt x="524" y="95"/>
                  </a:lnTo>
                  <a:lnTo>
                    <a:pt x="492" y="97"/>
                  </a:lnTo>
                  <a:lnTo>
                    <a:pt x="461" y="97"/>
                  </a:lnTo>
                  <a:lnTo>
                    <a:pt x="430" y="97"/>
                  </a:lnTo>
                  <a:lnTo>
                    <a:pt x="401" y="97"/>
                  </a:lnTo>
                  <a:lnTo>
                    <a:pt x="372" y="94"/>
                  </a:lnTo>
                  <a:lnTo>
                    <a:pt x="345" y="92"/>
                  </a:lnTo>
                  <a:lnTo>
                    <a:pt x="306" y="80"/>
                  </a:lnTo>
                  <a:lnTo>
                    <a:pt x="266" y="72"/>
                  </a:lnTo>
                  <a:close/>
                </a:path>
              </a:pathLst>
            </a:custGeom>
            <a:solidFill>
              <a:srgbClr val="F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379"/>
            <p:cNvSpPr>
              <a:spLocks/>
            </p:cNvSpPr>
            <p:nvPr/>
          </p:nvSpPr>
          <p:spPr bwMode="auto">
            <a:xfrm>
              <a:off x="2311" y="2482"/>
              <a:ext cx="423" cy="286"/>
            </a:xfrm>
            <a:custGeom>
              <a:avLst/>
              <a:gdLst>
                <a:gd name="T0" fmla="*/ 263 w 423"/>
                <a:gd name="T1" fmla="*/ 0 h 286"/>
                <a:gd name="T2" fmla="*/ 26 w 423"/>
                <a:gd name="T3" fmla="*/ 205 h 286"/>
                <a:gd name="T4" fmla="*/ 0 w 423"/>
                <a:gd name="T5" fmla="*/ 250 h 286"/>
                <a:gd name="T6" fmla="*/ 16 w 423"/>
                <a:gd name="T7" fmla="*/ 286 h 286"/>
                <a:gd name="T8" fmla="*/ 65 w 423"/>
                <a:gd name="T9" fmla="*/ 275 h 286"/>
                <a:gd name="T10" fmla="*/ 171 w 423"/>
                <a:gd name="T11" fmla="*/ 254 h 286"/>
                <a:gd name="T12" fmla="*/ 228 w 423"/>
                <a:gd name="T13" fmla="*/ 250 h 286"/>
                <a:gd name="T14" fmla="*/ 246 w 423"/>
                <a:gd name="T15" fmla="*/ 257 h 286"/>
                <a:gd name="T16" fmla="*/ 261 w 423"/>
                <a:gd name="T17" fmla="*/ 262 h 286"/>
                <a:gd name="T18" fmla="*/ 275 w 423"/>
                <a:gd name="T19" fmla="*/ 268 h 286"/>
                <a:gd name="T20" fmla="*/ 288 w 423"/>
                <a:gd name="T21" fmla="*/ 272 h 286"/>
                <a:gd name="T22" fmla="*/ 299 w 423"/>
                <a:gd name="T23" fmla="*/ 275 h 286"/>
                <a:gd name="T24" fmla="*/ 307 w 423"/>
                <a:gd name="T25" fmla="*/ 276 h 286"/>
                <a:gd name="T26" fmla="*/ 314 w 423"/>
                <a:gd name="T27" fmla="*/ 276 h 286"/>
                <a:gd name="T28" fmla="*/ 320 w 423"/>
                <a:gd name="T29" fmla="*/ 273 h 286"/>
                <a:gd name="T30" fmla="*/ 327 w 423"/>
                <a:gd name="T31" fmla="*/ 265 h 286"/>
                <a:gd name="T32" fmla="*/ 332 w 423"/>
                <a:gd name="T33" fmla="*/ 255 h 286"/>
                <a:gd name="T34" fmla="*/ 339 w 423"/>
                <a:gd name="T35" fmla="*/ 243 h 286"/>
                <a:gd name="T36" fmla="*/ 346 w 423"/>
                <a:gd name="T37" fmla="*/ 230 h 286"/>
                <a:gd name="T38" fmla="*/ 358 w 423"/>
                <a:gd name="T39" fmla="*/ 215 h 286"/>
                <a:gd name="T40" fmla="*/ 373 w 423"/>
                <a:gd name="T41" fmla="*/ 200 h 286"/>
                <a:gd name="T42" fmla="*/ 395 w 423"/>
                <a:gd name="T43" fmla="*/ 182 h 286"/>
                <a:gd name="T44" fmla="*/ 423 w 423"/>
                <a:gd name="T45" fmla="*/ 163 h 286"/>
                <a:gd name="T46" fmla="*/ 289 w 423"/>
                <a:gd name="T47" fmla="*/ 134 h 286"/>
                <a:gd name="T48" fmla="*/ 285 w 423"/>
                <a:gd name="T49" fmla="*/ 96 h 286"/>
                <a:gd name="T50" fmla="*/ 285 w 423"/>
                <a:gd name="T51" fmla="*/ 10 h 286"/>
                <a:gd name="T52" fmla="*/ 263 w 423"/>
                <a:gd name="T5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3" h="286">
                  <a:moveTo>
                    <a:pt x="263" y="0"/>
                  </a:moveTo>
                  <a:lnTo>
                    <a:pt x="26" y="205"/>
                  </a:lnTo>
                  <a:lnTo>
                    <a:pt x="0" y="250"/>
                  </a:lnTo>
                  <a:lnTo>
                    <a:pt x="16" y="286"/>
                  </a:lnTo>
                  <a:lnTo>
                    <a:pt x="65" y="275"/>
                  </a:lnTo>
                  <a:lnTo>
                    <a:pt x="171" y="254"/>
                  </a:lnTo>
                  <a:lnTo>
                    <a:pt x="228" y="250"/>
                  </a:lnTo>
                  <a:lnTo>
                    <a:pt x="246" y="257"/>
                  </a:lnTo>
                  <a:lnTo>
                    <a:pt x="261" y="262"/>
                  </a:lnTo>
                  <a:lnTo>
                    <a:pt x="275" y="268"/>
                  </a:lnTo>
                  <a:lnTo>
                    <a:pt x="288" y="272"/>
                  </a:lnTo>
                  <a:lnTo>
                    <a:pt x="299" y="275"/>
                  </a:lnTo>
                  <a:lnTo>
                    <a:pt x="307" y="276"/>
                  </a:lnTo>
                  <a:lnTo>
                    <a:pt x="314" y="276"/>
                  </a:lnTo>
                  <a:lnTo>
                    <a:pt x="320" y="273"/>
                  </a:lnTo>
                  <a:lnTo>
                    <a:pt x="327" y="265"/>
                  </a:lnTo>
                  <a:lnTo>
                    <a:pt x="332" y="255"/>
                  </a:lnTo>
                  <a:lnTo>
                    <a:pt x="339" y="243"/>
                  </a:lnTo>
                  <a:lnTo>
                    <a:pt x="346" y="230"/>
                  </a:lnTo>
                  <a:lnTo>
                    <a:pt x="358" y="215"/>
                  </a:lnTo>
                  <a:lnTo>
                    <a:pt x="373" y="200"/>
                  </a:lnTo>
                  <a:lnTo>
                    <a:pt x="395" y="182"/>
                  </a:lnTo>
                  <a:lnTo>
                    <a:pt x="423" y="163"/>
                  </a:lnTo>
                  <a:lnTo>
                    <a:pt x="289" y="134"/>
                  </a:lnTo>
                  <a:lnTo>
                    <a:pt x="285" y="96"/>
                  </a:lnTo>
                  <a:lnTo>
                    <a:pt x="285" y="10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8E21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380"/>
            <p:cNvSpPr>
              <a:spLocks/>
            </p:cNvSpPr>
            <p:nvPr/>
          </p:nvSpPr>
          <p:spPr bwMode="auto">
            <a:xfrm>
              <a:off x="2313" y="2467"/>
              <a:ext cx="275" cy="294"/>
            </a:xfrm>
            <a:custGeom>
              <a:avLst/>
              <a:gdLst>
                <a:gd name="T0" fmla="*/ 234 w 275"/>
                <a:gd name="T1" fmla="*/ 0 h 294"/>
                <a:gd name="T2" fmla="*/ 275 w 275"/>
                <a:gd name="T3" fmla="*/ 20 h 294"/>
                <a:gd name="T4" fmla="*/ 155 w 275"/>
                <a:gd name="T5" fmla="*/ 118 h 294"/>
                <a:gd name="T6" fmla="*/ 76 w 275"/>
                <a:gd name="T7" fmla="*/ 190 h 294"/>
                <a:gd name="T8" fmla="*/ 28 w 275"/>
                <a:gd name="T9" fmla="*/ 242 h 294"/>
                <a:gd name="T10" fmla="*/ 27 w 275"/>
                <a:gd name="T11" fmla="*/ 258 h 294"/>
                <a:gd name="T12" fmla="*/ 27 w 275"/>
                <a:gd name="T13" fmla="*/ 270 h 294"/>
                <a:gd name="T14" fmla="*/ 28 w 275"/>
                <a:gd name="T15" fmla="*/ 282 h 294"/>
                <a:gd name="T16" fmla="*/ 32 w 275"/>
                <a:gd name="T17" fmla="*/ 294 h 294"/>
                <a:gd name="T18" fmla="*/ 10 w 275"/>
                <a:gd name="T19" fmla="*/ 277 h 294"/>
                <a:gd name="T20" fmla="*/ 0 w 275"/>
                <a:gd name="T21" fmla="*/ 263 h 294"/>
                <a:gd name="T22" fmla="*/ 2 w 275"/>
                <a:gd name="T23" fmla="*/ 245 h 294"/>
                <a:gd name="T24" fmla="*/ 14 w 275"/>
                <a:gd name="T25" fmla="*/ 220 h 294"/>
                <a:gd name="T26" fmla="*/ 234 w 275"/>
                <a:gd name="T2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5" h="294">
                  <a:moveTo>
                    <a:pt x="234" y="0"/>
                  </a:moveTo>
                  <a:lnTo>
                    <a:pt x="275" y="20"/>
                  </a:lnTo>
                  <a:lnTo>
                    <a:pt x="155" y="118"/>
                  </a:lnTo>
                  <a:lnTo>
                    <a:pt x="76" y="190"/>
                  </a:lnTo>
                  <a:lnTo>
                    <a:pt x="28" y="242"/>
                  </a:lnTo>
                  <a:lnTo>
                    <a:pt x="27" y="258"/>
                  </a:lnTo>
                  <a:lnTo>
                    <a:pt x="27" y="270"/>
                  </a:lnTo>
                  <a:lnTo>
                    <a:pt x="28" y="282"/>
                  </a:lnTo>
                  <a:lnTo>
                    <a:pt x="32" y="294"/>
                  </a:lnTo>
                  <a:lnTo>
                    <a:pt x="10" y="277"/>
                  </a:lnTo>
                  <a:lnTo>
                    <a:pt x="0" y="263"/>
                  </a:lnTo>
                  <a:lnTo>
                    <a:pt x="2" y="245"/>
                  </a:lnTo>
                  <a:lnTo>
                    <a:pt x="14" y="22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381"/>
            <p:cNvSpPr>
              <a:spLocks/>
            </p:cNvSpPr>
            <p:nvPr/>
          </p:nvSpPr>
          <p:spPr bwMode="auto">
            <a:xfrm>
              <a:off x="2499" y="2677"/>
              <a:ext cx="160" cy="84"/>
            </a:xfrm>
            <a:custGeom>
              <a:avLst/>
              <a:gdLst>
                <a:gd name="T0" fmla="*/ 18 w 160"/>
                <a:gd name="T1" fmla="*/ 0 h 84"/>
                <a:gd name="T2" fmla="*/ 160 w 160"/>
                <a:gd name="T3" fmla="*/ 32 h 84"/>
                <a:gd name="T4" fmla="*/ 153 w 160"/>
                <a:gd name="T5" fmla="*/ 46 h 84"/>
                <a:gd name="T6" fmla="*/ 147 w 160"/>
                <a:gd name="T7" fmla="*/ 58 h 84"/>
                <a:gd name="T8" fmla="*/ 142 w 160"/>
                <a:gd name="T9" fmla="*/ 70 h 84"/>
                <a:gd name="T10" fmla="*/ 136 w 160"/>
                <a:gd name="T11" fmla="*/ 84 h 84"/>
                <a:gd name="T12" fmla="*/ 1 w 160"/>
                <a:gd name="T13" fmla="*/ 56 h 84"/>
                <a:gd name="T14" fmla="*/ 0 w 160"/>
                <a:gd name="T15" fmla="*/ 42 h 84"/>
                <a:gd name="T16" fmla="*/ 4 w 160"/>
                <a:gd name="T17" fmla="*/ 28 h 84"/>
                <a:gd name="T18" fmla="*/ 9 w 160"/>
                <a:gd name="T19" fmla="*/ 14 h 84"/>
                <a:gd name="T20" fmla="*/ 18 w 16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84">
                  <a:moveTo>
                    <a:pt x="18" y="0"/>
                  </a:moveTo>
                  <a:lnTo>
                    <a:pt x="160" y="32"/>
                  </a:lnTo>
                  <a:lnTo>
                    <a:pt x="153" y="46"/>
                  </a:lnTo>
                  <a:lnTo>
                    <a:pt x="147" y="58"/>
                  </a:lnTo>
                  <a:lnTo>
                    <a:pt x="142" y="70"/>
                  </a:lnTo>
                  <a:lnTo>
                    <a:pt x="136" y="84"/>
                  </a:lnTo>
                  <a:lnTo>
                    <a:pt x="1" y="56"/>
                  </a:lnTo>
                  <a:lnTo>
                    <a:pt x="0" y="42"/>
                  </a:lnTo>
                  <a:lnTo>
                    <a:pt x="4" y="28"/>
                  </a:lnTo>
                  <a:lnTo>
                    <a:pt x="9" y="1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2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382"/>
            <p:cNvSpPr>
              <a:spLocks/>
            </p:cNvSpPr>
            <p:nvPr/>
          </p:nvSpPr>
          <p:spPr bwMode="auto">
            <a:xfrm>
              <a:off x="3981" y="2092"/>
              <a:ext cx="229" cy="243"/>
            </a:xfrm>
            <a:custGeom>
              <a:avLst/>
              <a:gdLst>
                <a:gd name="T0" fmla="*/ 0 w 229"/>
                <a:gd name="T1" fmla="*/ 59 h 243"/>
                <a:gd name="T2" fmla="*/ 32 w 229"/>
                <a:gd name="T3" fmla="*/ 145 h 243"/>
                <a:gd name="T4" fmla="*/ 51 w 229"/>
                <a:gd name="T5" fmla="*/ 146 h 243"/>
                <a:gd name="T6" fmla="*/ 68 w 229"/>
                <a:gd name="T7" fmla="*/ 151 h 243"/>
                <a:gd name="T8" fmla="*/ 79 w 229"/>
                <a:gd name="T9" fmla="*/ 158 h 243"/>
                <a:gd name="T10" fmla="*/ 87 w 229"/>
                <a:gd name="T11" fmla="*/ 166 h 243"/>
                <a:gd name="T12" fmla="*/ 90 w 229"/>
                <a:gd name="T13" fmla="*/ 177 h 243"/>
                <a:gd name="T14" fmla="*/ 90 w 229"/>
                <a:gd name="T15" fmla="*/ 191 h 243"/>
                <a:gd name="T16" fmla="*/ 85 w 229"/>
                <a:gd name="T17" fmla="*/ 208 h 243"/>
                <a:gd name="T18" fmla="*/ 76 w 229"/>
                <a:gd name="T19" fmla="*/ 226 h 243"/>
                <a:gd name="T20" fmla="*/ 76 w 229"/>
                <a:gd name="T21" fmla="*/ 243 h 243"/>
                <a:gd name="T22" fmla="*/ 229 w 229"/>
                <a:gd name="T23" fmla="*/ 223 h 243"/>
                <a:gd name="T24" fmla="*/ 200 w 229"/>
                <a:gd name="T25" fmla="*/ 184 h 243"/>
                <a:gd name="T26" fmla="*/ 153 w 229"/>
                <a:gd name="T27" fmla="*/ 17 h 243"/>
                <a:gd name="T28" fmla="*/ 133 w 229"/>
                <a:gd name="T29" fmla="*/ 3 h 243"/>
                <a:gd name="T30" fmla="*/ 89 w 229"/>
                <a:gd name="T31" fmla="*/ 0 h 243"/>
                <a:gd name="T32" fmla="*/ 50 w 229"/>
                <a:gd name="T33" fmla="*/ 3 h 243"/>
                <a:gd name="T34" fmla="*/ 47 w 229"/>
                <a:gd name="T35" fmla="*/ 18 h 243"/>
                <a:gd name="T36" fmla="*/ 44 w 229"/>
                <a:gd name="T37" fmla="*/ 29 h 243"/>
                <a:gd name="T38" fmla="*/ 40 w 229"/>
                <a:gd name="T39" fmla="*/ 35 h 243"/>
                <a:gd name="T40" fmla="*/ 36 w 229"/>
                <a:gd name="T41" fmla="*/ 39 h 243"/>
                <a:gd name="T42" fmla="*/ 29 w 229"/>
                <a:gd name="T43" fmla="*/ 42 h 243"/>
                <a:gd name="T44" fmla="*/ 22 w 229"/>
                <a:gd name="T45" fmla="*/ 45 h 243"/>
                <a:gd name="T46" fmla="*/ 12 w 229"/>
                <a:gd name="T47" fmla="*/ 50 h 243"/>
                <a:gd name="T48" fmla="*/ 0 w 229"/>
                <a:gd name="T49" fmla="*/ 5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9" h="243">
                  <a:moveTo>
                    <a:pt x="0" y="59"/>
                  </a:moveTo>
                  <a:lnTo>
                    <a:pt x="32" y="145"/>
                  </a:lnTo>
                  <a:lnTo>
                    <a:pt x="51" y="146"/>
                  </a:lnTo>
                  <a:lnTo>
                    <a:pt x="68" y="151"/>
                  </a:lnTo>
                  <a:lnTo>
                    <a:pt x="79" y="158"/>
                  </a:lnTo>
                  <a:lnTo>
                    <a:pt x="87" y="166"/>
                  </a:lnTo>
                  <a:lnTo>
                    <a:pt x="90" y="177"/>
                  </a:lnTo>
                  <a:lnTo>
                    <a:pt x="90" y="191"/>
                  </a:lnTo>
                  <a:lnTo>
                    <a:pt x="85" y="208"/>
                  </a:lnTo>
                  <a:lnTo>
                    <a:pt x="76" y="226"/>
                  </a:lnTo>
                  <a:lnTo>
                    <a:pt x="76" y="243"/>
                  </a:lnTo>
                  <a:lnTo>
                    <a:pt x="229" y="223"/>
                  </a:lnTo>
                  <a:lnTo>
                    <a:pt x="200" y="184"/>
                  </a:lnTo>
                  <a:lnTo>
                    <a:pt x="153" y="17"/>
                  </a:lnTo>
                  <a:lnTo>
                    <a:pt x="133" y="3"/>
                  </a:lnTo>
                  <a:lnTo>
                    <a:pt x="89" y="0"/>
                  </a:lnTo>
                  <a:lnTo>
                    <a:pt x="50" y="3"/>
                  </a:lnTo>
                  <a:lnTo>
                    <a:pt x="47" y="18"/>
                  </a:lnTo>
                  <a:lnTo>
                    <a:pt x="44" y="29"/>
                  </a:lnTo>
                  <a:lnTo>
                    <a:pt x="40" y="35"/>
                  </a:lnTo>
                  <a:lnTo>
                    <a:pt x="36" y="39"/>
                  </a:lnTo>
                  <a:lnTo>
                    <a:pt x="29" y="42"/>
                  </a:lnTo>
                  <a:lnTo>
                    <a:pt x="22" y="45"/>
                  </a:lnTo>
                  <a:lnTo>
                    <a:pt x="12" y="5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383"/>
            <p:cNvSpPr>
              <a:spLocks/>
            </p:cNvSpPr>
            <p:nvPr/>
          </p:nvSpPr>
          <p:spPr bwMode="auto">
            <a:xfrm>
              <a:off x="3949" y="2517"/>
              <a:ext cx="299" cy="173"/>
            </a:xfrm>
            <a:custGeom>
              <a:avLst/>
              <a:gdLst>
                <a:gd name="T0" fmla="*/ 15 w 299"/>
                <a:gd name="T1" fmla="*/ 42 h 173"/>
                <a:gd name="T2" fmla="*/ 25 w 299"/>
                <a:gd name="T3" fmla="*/ 41 h 173"/>
                <a:gd name="T4" fmla="*/ 37 w 299"/>
                <a:gd name="T5" fmla="*/ 38 h 173"/>
                <a:gd name="T6" fmla="*/ 51 w 299"/>
                <a:gd name="T7" fmla="*/ 36 h 173"/>
                <a:gd name="T8" fmla="*/ 66 w 299"/>
                <a:gd name="T9" fmla="*/ 34 h 173"/>
                <a:gd name="T10" fmla="*/ 82 w 299"/>
                <a:gd name="T11" fmla="*/ 31 h 173"/>
                <a:gd name="T12" fmla="*/ 100 w 299"/>
                <a:gd name="T13" fmla="*/ 28 h 173"/>
                <a:gd name="T14" fmla="*/ 117 w 299"/>
                <a:gd name="T15" fmla="*/ 25 h 173"/>
                <a:gd name="T16" fmla="*/ 135 w 299"/>
                <a:gd name="T17" fmla="*/ 22 h 173"/>
                <a:gd name="T18" fmla="*/ 153 w 299"/>
                <a:gd name="T19" fmla="*/ 20 h 173"/>
                <a:gd name="T20" fmla="*/ 172 w 299"/>
                <a:gd name="T21" fmla="*/ 16 h 173"/>
                <a:gd name="T22" fmla="*/ 189 w 299"/>
                <a:gd name="T23" fmla="*/ 14 h 173"/>
                <a:gd name="T24" fmla="*/ 207 w 299"/>
                <a:gd name="T25" fmla="*/ 11 h 173"/>
                <a:gd name="T26" fmla="*/ 224 w 299"/>
                <a:gd name="T27" fmla="*/ 9 h 173"/>
                <a:gd name="T28" fmla="*/ 239 w 299"/>
                <a:gd name="T29" fmla="*/ 6 h 173"/>
                <a:gd name="T30" fmla="*/ 255 w 299"/>
                <a:gd name="T31" fmla="*/ 4 h 173"/>
                <a:gd name="T32" fmla="*/ 267 w 299"/>
                <a:gd name="T33" fmla="*/ 3 h 173"/>
                <a:gd name="T34" fmla="*/ 299 w 299"/>
                <a:gd name="T35" fmla="*/ 0 h 173"/>
                <a:gd name="T36" fmla="*/ 299 w 299"/>
                <a:gd name="T37" fmla="*/ 43 h 173"/>
                <a:gd name="T38" fmla="*/ 299 w 299"/>
                <a:gd name="T39" fmla="*/ 107 h 173"/>
                <a:gd name="T40" fmla="*/ 281 w 299"/>
                <a:gd name="T41" fmla="*/ 114 h 173"/>
                <a:gd name="T42" fmla="*/ 264 w 299"/>
                <a:gd name="T43" fmla="*/ 120 h 173"/>
                <a:gd name="T44" fmla="*/ 246 w 299"/>
                <a:gd name="T45" fmla="*/ 126 h 173"/>
                <a:gd name="T46" fmla="*/ 229 w 299"/>
                <a:gd name="T47" fmla="*/ 130 h 173"/>
                <a:gd name="T48" fmla="*/ 213 w 299"/>
                <a:gd name="T49" fmla="*/ 134 h 173"/>
                <a:gd name="T50" fmla="*/ 195 w 299"/>
                <a:gd name="T51" fmla="*/ 137 h 173"/>
                <a:gd name="T52" fmla="*/ 178 w 299"/>
                <a:gd name="T53" fmla="*/ 141 h 173"/>
                <a:gd name="T54" fmla="*/ 160 w 299"/>
                <a:gd name="T55" fmla="*/ 144 h 173"/>
                <a:gd name="T56" fmla="*/ 142 w 299"/>
                <a:gd name="T57" fmla="*/ 147 h 173"/>
                <a:gd name="T58" fmla="*/ 124 w 299"/>
                <a:gd name="T59" fmla="*/ 149 h 173"/>
                <a:gd name="T60" fmla="*/ 105 w 299"/>
                <a:gd name="T61" fmla="*/ 152 h 173"/>
                <a:gd name="T62" fmla="*/ 86 w 299"/>
                <a:gd name="T63" fmla="*/ 156 h 173"/>
                <a:gd name="T64" fmla="*/ 66 w 299"/>
                <a:gd name="T65" fmla="*/ 159 h 173"/>
                <a:gd name="T66" fmla="*/ 46 w 299"/>
                <a:gd name="T67" fmla="*/ 163 h 173"/>
                <a:gd name="T68" fmla="*/ 25 w 299"/>
                <a:gd name="T69" fmla="*/ 167 h 173"/>
                <a:gd name="T70" fmla="*/ 2 w 299"/>
                <a:gd name="T71" fmla="*/ 173 h 173"/>
                <a:gd name="T72" fmla="*/ 0 w 299"/>
                <a:gd name="T73" fmla="*/ 149 h 173"/>
                <a:gd name="T74" fmla="*/ 32 w 299"/>
                <a:gd name="T75" fmla="*/ 156 h 173"/>
                <a:gd name="T76" fmla="*/ 48 w 299"/>
                <a:gd name="T77" fmla="*/ 142 h 173"/>
                <a:gd name="T78" fmla="*/ 61 w 299"/>
                <a:gd name="T79" fmla="*/ 127 h 173"/>
                <a:gd name="T80" fmla="*/ 68 w 299"/>
                <a:gd name="T81" fmla="*/ 112 h 173"/>
                <a:gd name="T82" fmla="*/ 69 w 299"/>
                <a:gd name="T83" fmla="*/ 96 h 173"/>
                <a:gd name="T84" fmla="*/ 65 w 299"/>
                <a:gd name="T85" fmla="*/ 82 h 173"/>
                <a:gd name="T86" fmla="*/ 54 w 299"/>
                <a:gd name="T87" fmla="*/ 67 h 173"/>
                <a:gd name="T88" fmla="*/ 37 w 299"/>
                <a:gd name="T89" fmla="*/ 55 h 173"/>
                <a:gd name="T90" fmla="*/ 15 w 299"/>
                <a:gd name="T91" fmla="*/ 4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9" h="173">
                  <a:moveTo>
                    <a:pt x="15" y="42"/>
                  </a:moveTo>
                  <a:lnTo>
                    <a:pt x="25" y="41"/>
                  </a:lnTo>
                  <a:lnTo>
                    <a:pt x="37" y="38"/>
                  </a:lnTo>
                  <a:lnTo>
                    <a:pt x="51" y="36"/>
                  </a:lnTo>
                  <a:lnTo>
                    <a:pt x="66" y="34"/>
                  </a:lnTo>
                  <a:lnTo>
                    <a:pt x="82" y="31"/>
                  </a:lnTo>
                  <a:lnTo>
                    <a:pt x="100" y="28"/>
                  </a:lnTo>
                  <a:lnTo>
                    <a:pt x="117" y="25"/>
                  </a:lnTo>
                  <a:lnTo>
                    <a:pt x="135" y="22"/>
                  </a:lnTo>
                  <a:lnTo>
                    <a:pt x="153" y="20"/>
                  </a:lnTo>
                  <a:lnTo>
                    <a:pt x="172" y="16"/>
                  </a:lnTo>
                  <a:lnTo>
                    <a:pt x="189" y="14"/>
                  </a:lnTo>
                  <a:lnTo>
                    <a:pt x="207" y="11"/>
                  </a:lnTo>
                  <a:lnTo>
                    <a:pt x="224" y="9"/>
                  </a:lnTo>
                  <a:lnTo>
                    <a:pt x="239" y="6"/>
                  </a:lnTo>
                  <a:lnTo>
                    <a:pt x="255" y="4"/>
                  </a:lnTo>
                  <a:lnTo>
                    <a:pt x="267" y="3"/>
                  </a:lnTo>
                  <a:lnTo>
                    <a:pt x="299" y="0"/>
                  </a:lnTo>
                  <a:lnTo>
                    <a:pt x="299" y="43"/>
                  </a:lnTo>
                  <a:lnTo>
                    <a:pt x="299" y="107"/>
                  </a:lnTo>
                  <a:lnTo>
                    <a:pt x="281" y="114"/>
                  </a:lnTo>
                  <a:lnTo>
                    <a:pt x="264" y="120"/>
                  </a:lnTo>
                  <a:lnTo>
                    <a:pt x="246" y="126"/>
                  </a:lnTo>
                  <a:lnTo>
                    <a:pt x="229" y="130"/>
                  </a:lnTo>
                  <a:lnTo>
                    <a:pt x="213" y="134"/>
                  </a:lnTo>
                  <a:lnTo>
                    <a:pt x="195" y="137"/>
                  </a:lnTo>
                  <a:lnTo>
                    <a:pt x="178" y="141"/>
                  </a:lnTo>
                  <a:lnTo>
                    <a:pt x="160" y="144"/>
                  </a:lnTo>
                  <a:lnTo>
                    <a:pt x="142" y="147"/>
                  </a:lnTo>
                  <a:lnTo>
                    <a:pt x="124" y="149"/>
                  </a:lnTo>
                  <a:lnTo>
                    <a:pt x="105" y="152"/>
                  </a:lnTo>
                  <a:lnTo>
                    <a:pt x="86" y="156"/>
                  </a:lnTo>
                  <a:lnTo>
                    <a:pt x="66" y="159"/>
                  </a:lnTo>
                  <a:lnTo>
                    <a:pt x="46" y="163"/>
                  </a:lnTo>
                  <a:lnTo>
                    <a:pt x="25" y="167"/>
                  </a:lnTo>
                  <a:lnTo>
                    <a:pt x="2" y="173"/>
                  </a:lnTo>
                  <a:lnTo>
                    <a:pt x="0" y="149"/>
                  </a:lnTo>
                  <a:lnTo>
                    <a:pt x="32" y="156"/>
                  </a:lnTo>
                  <a:lnTo>
                    <a:pt x="48" y="142"/>
                  </a:lnTo>
                  <a:lnTo>
                    <a:pt x="61" y="127"/>
                  </a:lnTo>
                  <a:lnTo>
                    <a:pt x="68" y="112"/>
                  </a:lnTo>
                  <a:lnTo>
                    <a:pt x="69" y="96"/>
                  </a:lnTo>
                  <a:lnTo>
                    <a:pt x="65" y="82"/>
                  </a:lnTo>
                  <a:lnTo>
                    <a:pt x="54" y="67"/>
                  </a:lnTo>
                  <a:lnTo>
                    <a:pt x="37" y="55"/>
                  </a:lnTo>
                  <a:lnTo>
                    <a:pt x="15" y="42"/>
                  </a:lnTo>
                  <a:close/>
                </a:path>
              </a:pathLst>
            </a:custGeom>
            <a:solidFill>
              <a:srgbClr val="D38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384"/>
            <p:cNvSpPr>
              <a:spLocks/>
            </p:cNvSpPr>
            <p:nvPr/>
          </p:nvSpPr>
          <p:spPr bwMode="auto">
            <a:xfrm>
              <a:off x="3942" y="2592"/>
              <a:ext cx="667" cy="150"/>
            </a:xfrm>
            <a:custGeom>
              <a:avLst/>
              <a:gdLst>
                <a:gd name="T0" fmla="*/ 16 w 667"/>
                <a:gd name="T1" fmla="*/ 104 h 150"/>
                <a:gd name="T2" fmla="*/ 43 w 667"/>
                <a:gd name="T3" fmla="*/ 99 h 150"/>
                <a:gd name="T4" fmla="*/ 68 w 667"/>
                <a:gd name="T5" fmla="*/ 95 h 150"/>
                <a:gd name="T6" fmla="*/ 94 w 667"/>
                <a:gd name="T7" fmla="*/ 90 h 150"/>
                <a:gd name="T8" fmla="*/ 121 w 667"/>
                <a:gd name="T9" fmla="*/ 85 h 150"/>
                <a:gd name="T10" fmla="*/ 146 w 667"/>
                <a:gd name="T11" fmla="*/ 80 h 150"/>
                <a:gd name="T12" fmla="*/ 172 w 667"/>
                <a:gd name="T13" fmla="*/ 76 h 150"/>
                <a:gd name="T14" fmla="*/ 197 w 667"/>
                <a:gd name="T15" fmla="*/ 70 h 150"/>
                <a:gd name="T16" fmla="*/ 224 w 667"/>
                <a:gd name="T17" fmla="*/ 65 h 150"/>
                <a:gd name="T18" fmla="*/ 250 w 667"/>
                <a:gd name="T19" fmla="*/ 59 h 150"/>
                <a:gd name="T20" fmla="*/ 275 w 667"/>
                <a:gd name="T21" fmla="*/ 55 h 150"/>
                <a:gd name="T22" fmla="*/ 302 w 667"/>
                <a:gd name="T23" fmla="*/ 49 h 150"/>
                <a:gd name="T24" fmla="*/ 327 w 667"/>
                <a:gd name="T25" fmla="*/ 45 h 150"/>
                <a:gd name="T26" fmla="*/ 353 w 667"/>
                <a:gd name="T27" fmla="*/ 39 h 150"/>
                <a:gd name="T28" fmla="*/ 380 w 667"/>
                <a:gd name="T29" fmla="*/ 35 h 150"/>
                <a:gd name="T30" fmla="*/ 405 w 667"/>
                <a:gd name="T31" fmla="*/ 31 h 150"/>
                <a:gd name="T32" fmla="*/ 431 w 667"/>
                <a:gd name="T33" fmla="*/ 27 h 150"/>
                <a:gd name="T34" fmla="*/ 496 w 667"/>
                <a:gd name="T35" fmla="*/ 17 h 150"/>
                <a:gd name="T36" fmla="*/ 667 w 667"/>
                <a:gd name="T37" fmla="*/ 0 h 150"/>
                <a:gd name="T38" fmla="*/ 600 w 667"/>
                <a:gd name="T39" fmla="*/ 23 h 150"/>
                <a:gd name="T40" fmla="*/ 508 w 667"/>
                <a:gd name="T41" fmla="*/ 52 h 150"/>
                <a:gd name="T42" fmla="*/ 476 w 667"/>
                <a:gd name="T43" fmla="*/ 59 h 150"/>
                <a:gd name="T44" fmla="*/ 445 w 667"/>
                <a:gd name="T45" fmla="*/ 66 h 150"/>
                <a:gd name="T46" fmla="*/ 413 w 667"/>
                <a:gd name="T47" fmla="*/ 72 h 150"/>
                <a:gd name="T48" fmla="*/ 381 w 667"/>
                <a:gd name="T49" fmla="*/ 78 h 150"/>
                <a:gd name="T50" fmla="*/ 349 w 667"/>
                <a:gd name="T51" fmla="*/ 84 h 150"/>
                <a:gd name="T52" fmla="*/ 319 w 667"/>
                <a:gd name="T53" fmla="*/ 91 h 150"/>
                <a:gd name="T54" fmla="*/ 287 w 667"/>
                <a:gd name="T55" fmla="*/ 97 h 150"/>
                <a:gd name="T56" fmla="*/ 255 w 667"/>
                <a:gd name="T57" fmla="*/ 102 h 150"/>
                <a:gd name="T58" fmla="*/ 223 w 667"/>
                <a:gd name="T59" fmla="*/ 109 h 150"/>
                <a:gd name="T60" fmla="*/ 190 w 667"/>
                <a:gd name="T61" fmla="*/ 115 h 150"/>
                <a:gd name="T62" fmla="*/ 158 w 667"/>
                <a:gd name="T63" fmla="*/ 120 h 150"/>
                <a:gd name="T64" fmla="*/ 126 w 667"/>
                <a:gd name="T65" fmla="*/ 126 h 150"/>
                <a:gd name="T66" fmla="*/ 96 w 667"/>
                <a:gd name="T67" fmla="*/ 133 h 150"/>
                <a:gd name="T68" fmla="*/ 64 w 667"/>
                <a:gd name="T69" fmla="*/ 138 h 150"/>
                <a:gd name="T70" fmla="*/ 32 w 667"/>
                <a:gd name="T71" fmla="*/ 144 h 150"/>
                <a:gd name="T72" fmla="*/ 0 w 667"/>
                <a:gd name="T73" fmla="*/ 150 h 150"/>
                <a:gd name="T74" fmla="*/ 0 w 667"/>
                <a:gd name="T75" fmla="*/ 120 h 150"/>
                <a:gd name="T76" fmla="*/ 16 w 667"/>
                <a:gd name="T77" fmla="*/ 10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7" h="150">
                  <a:moveTo>
                    <a:pt x="16" y="104"/>
                  </a:moveTo>
                  <a:lnTo>
                    <a:pt x="43" y="99"/>
                  </a:lnTo>
                  <a:lnTo>
                    <a:pt x="68" y="95"/>
                  </a:lnTo>
                  <a:lnTo>
                    <a:pt x="94" y="90"/>
                  </a:lnTo>
                  <a:lnTo>
                    <a:pt x="121" y="85"/>
                  </a:lnTo>
                  <a:lnTo>
                    <a:pt x="146" y="80"/>
                  </a:lnTo>
                  <a:lnTo>
                    <a:pt x="172" y="76"/>
                  </a:lnTo>
                  <a:lnTo>
                    <a:pt x="197" y="70"/>
                  </a:lnTo>
                  <a:lnTo>
                    <a:pt x="224" y="65"/>
                  </a:lnTo>
                  <a:lnTo>
                    <a:pt x="250" y="59"/>
                  </a:lnTo>
                  <a:lnTo>
                    <a:pt x="275" y="55"/>
                  </a:lnTo>
                  <a:lnTo>
                    <a:pt x="302" y="49"/>
                  </a:lnTo>
                  <a:lnTo>
                    <a:pt x="327" y="45"/>
                  </a:lnTo>
                  <a:lnTo>
                    <a:pt x="353" y="39"/>
                  </a:lnTo>
                  <a:lnTo>
                    <a:pt x="380" y="35"/>
                  </a:lnTo>
                  <a:lnTo>
                    <a:pt x="405" y="31"/>
                  </a:lnTo>
                  <a:lnTo>
                    <a:pt x="431" y="27"/>
                  </a:lnTo>
                  <a:lnTo>
                    <a:pt x="496" y="17"/>
                  </a:lnTo>
                  <a:lnTo>
                    <a:pt x="667" y="0"/>
                  </a:lnTo>
                  <a:lnTo>
                    <a:pt x="600" y="23"/>
                  </a:lnTo>
                  <a:lnTo>
                    <a:pt x="508" y="52"/>
                  </a:lnTo>
                  <a:lnTo>
                    <a:pt x="476" y="59"/>
                  </a:lnTo>
                  <a:lnTo>
                    <a:pt x="445" y="66"/>
                  </a:lnTo>
                  <a:lnTo>
                    <a:pt x="413" y="72"/>
                  </a:lnTo>
                  <a:lnTo>
                    <a:pt x="381" y="78"/>
                  </a:lnTo>
                  <a:lnTo>
                    <a:pt x="349" y="84"/>
                  </a:lnTo>
                  <a:lnTo>
                    <a:pt x="319" y="91"/>
                  </a:lnTo>
                  <a:lnTo>
                    <a:pt x="287" y="97"/>
                  </a:lnTo>
                  <a:lnTo>
                    <a:pt x="255" y="102"/>
                  </a:lnTo>
                  <a:lnTo>
                    <a:pt x="223" y="109"/>
                  </a:lnTo>
                  <a:lnTo>
                    <a:pt x="190" y="115"/>
                  </a:lnTo>
                  <a:lnTo>
                    <a:pt x="158" y="120"/>
                  </a:lnTo>
                  <a:lnTo>
                    <a:pt x="126" y="126"/>
                  </a:lnTo>
                  <a:lnTo>
                    <a:pt x="96" y="133"/>
                  </a:lnTo>
                  <a:lnTo>
                    <a:pt x="64" y="138"/>
                  </a:lnTo>
                  <a:lnTo>
                    <a:pt x="32" y="144"/>
                  </a:lnTo>
                  <a:lnTo>
                    <a:pt x="0" y="150"/>
                  </a:lnTo>
                  <a:lnTo>
                    <a:pt x="0" y="120"/>
                  </a:lnTo>
                  <a:lnTo>
                    <a:pt x="16" y="104"/>
                  </a:lnTo>
                  <a:close/>
                </a:path>
              </a:pathLst>
            </a:custGeom>
            <a:solidFill>
              <a:srgbClr val="F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385"/>
            <p:cNvSpPr>
              <a:spLocks/>
            </p:cNvSpPr>
            <p:nvPr/>
          </p:nvSpPr>
          <p:spPr bwMode="auto">
            <a:xfrm>
              <a:off x="4229" y="1919"/>
              <a:ext cx="157" cy="88"/>
            </a:xfrm>
            <a:custGeom>
              <a:avLst/>
              <a:gdLst>
                <a:gd name="T0" fmla="*/ 146 w 157"/>
                <a:gd name="T1" fmla="*/ 0 h 88"/>
                <a:gd name="T2" fmla="*/ 146 w 157"/>
                <a:gd name="T3" fmla="*/ 39 h 88"/>
                <a:gd name="T4" fmla="*/ 157 w 157"/>
                <a:gd name="T5" fmla="*/ 69 h 88"/>
                <a:gd name="T6" fmla="*/ 22 w 157"/>
                <a:gd name="T7" fmla="*/ 66 h 88"/>
                <a:gd name="T8" fmla="*/ 22 w 157"/>
                <a:gd name="T9" fmla="*/ 88 h 88"/>
                <a:gd name="T10" fmla="*/ 0 w 157"/>
                <a:gd name="T11" fmla="*/ 88 h 88"/>
                <a:gd name="T12" fmla="*/ 0 w 157"/>
                <a:gd name="T13" fmla="*/ 52 h 88"/>
                <a:gd name="T14" fmla="*/ 16 w 157"/>
                <a:gd name="T15" fmla="*/ 39 h 88"/>
                <a:gd name="T16" fmla="*/ 146 w 15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88">
                  <a:moveTo>
                    <a:pt x="146" y="0"/>
                  </a:moveTo>
                  <a:lnTo>
                    <a:pt x="146" y="39"/>
                  </a:lnTo>
                  <a:lnTo>
                    <a:pt x="157" y="69"/>
                  </a:lnTo>
                  <a:lnTo>
                    <a:pt x="22" y="66"/>
                  </a:lnTo>
                  <a:lnTo>
                    <a:pt x="22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6" y="39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2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386"/>
            <p:cNvSpPr>
              <a:spLocks/>
            </p:cNvSpPr>
            <p:nvPr/>
          </p:nvSpPr>
          <p:spPr bwMode="auto">
            <a:xfrm>
              <a:off x="4254" y="1971"/>
              <a:ext cx="535" cy="75"/>
            </a:xfrm>
            <a:custGeom>
              <a:avLst/>
              <a:gdLst>
                <a:gd name="T0" fmla="*/ 0 w 535"/>
                <a:gd name="T1" fmla="*/ 0 h 75"/>
                <a:gd name="T2" fmla="*/ 0 w 535"/>
                <a:gd name="T3" fmla="*/ 22 h 75"/>
                <a:gd name="T4" fmla="*/ 535 w 535"/>
                <a:gd name="T5" fmla="*/ 75 h 75"/>
                <a:gd name="T6" fmla="*/ 535 w 535"/>
                <a:gd name="T7" fmla="*/ 53 h 75"/>
                <a:gd name="T8" fmla="*/ 0 w 535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5" h="75">
                  <a:moveTo>
                    <a:pt x="0" y="0"/>
                  </a:moveTo>
                  <a:lnTo>
                    <a:pt x="0" y="22"/>
                  </a:lnTo>
                  <a:lnTo>
                    <a:pt x="535" y="75"/>
                  </a:lnTo>
                  <a:lnTo>
                    <a:pt x="535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387"/>
            <p:cNvSpPr>
              <a:spLocks/>
            </p:cNvSpPr>
            <p:nvPr/>
          </p:nvSpPr>
          <p:spPr bwMode="auto">
            <a:xfrm>
              <a:off x="4368" y="1897"/>
              <a:ext cx="707" cy="127"/>
            </a:xfrm>
            <a:custGeom>
              <a:avLst/>
              <a:gdLst>
                <a:gd name="T0" fmla="*/ 67 w 707"/>
                <a:gd name="T1" fmla="*/ 0 h 127"/>
                <a:gd name="T2" fmla="*/ 3 w 707"/>
                <a:gd name="T3" fmla="*/ 22 h 127"/>
                <a:gd name="T4" fmla="*/ 0 w 707"/>
                <a:gd name="T5" fmla="*/ 56 h 127"/>
                <a:gd name="T6" fmla="*/ 5 w 707"/>
                <a:gd name="T7" fmla="*/ 75 h 127"/>
                <a:gd name="T8" fmla="*/ 12 w 707"/>
                <a:gd name="T9" fmla="*/ 88 h 127"/>
                <a:gd name="T10" fmla="*/ 418 w 707"/>
                <a:gd name="T11" fmla="*/ 127 h 127"/>
                <a:gd name="T12" fmla="*/ 436 w 707"/>
                <a:gd name="T13" fmla="*/ 110 h 127"/>
                <a:gd name="T14" fmla="*/ 472 w 707"/>
                <a:gd name="T15" fmla="*/ 103 h 127"/>
                <a:gd name="T16" fmla="*/ 535 w 707"/>
                <a:gd name="T17" fmla="*/ 102 h 127"/>
                <a:gd name="T18" fmla="*/ 581 w 707"/>
                <a:gd name="T19" fmla="*/ 99 h 127"/>
                <a:gd name="T20" fmla="*/ 707 w 707"/>
                <a:gd name="T21" fmla="*/ 57 h 127"/>
                <a:gd name="T22" fmla="*/ 67 w 707"/>
                <a:gd name="T2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7" h="127">
                  <a:moveTo>
                    <a:pt x="67" y="0"/>
                  </a:moveTo>
                  <a:lnTo>
                    <a:pt x="3" y="22"/>
                  </a:lnTo>
                  <a:lnTo>
                    <a:pt x="0" y="56"/>
                  </a:lnTo>
                  <a:lnTo>
                    <a:pt x="5" y="75"/>
                  </a:lnTo>
                  <a:lnTo>
                    <a:pt x="12" y="88"/>
                  </a:lnTo>
                  <a:lnTo>
                    <a:pt x="418" y="127"/>
                  </a:lnTo>
                  <a:lnTo>
                    <a:pt x="436" y="110"/>
                  </a:lnTo>
                  <a:lnTo>
                    <a:pt x="472" y="103"/>
                  </a:lnTo>
                  <a:lnTo>
                    <a:pt x="535" y="102"/>
                  </a:lnTo>
                  <a:lnTo>
                    <a:pt x="581" y="99"/>
                  </a:lnTo>
                  <a:lnTo>
                    <a:pt x="707" y="5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388"/>
            <p:cNvSpPr>
              <a:spLocks/>
            </p:cNvSpPr>
            <p:nvPr/>
          </p:nvSpPr>
          <p:spPr bwMode="auto">
            <a:xfrm>
              <a:off x="4789" y="1954"/>
              <a:ext cx="299" cy="208"/>
            </a:xfrm>
            <a:custGeom>
              <a:avLst/>
              <a:gdLst>
                <a:gd name="T0" fmla="*/ 0 w 299"/>
                <a:gd name="T1" fmla="*/ 67 h 208"/>
                <a:gd name="T2" fmla="*/ 0 w 299"/>
                <a:gd name="T3" fmla="*/ 89 h 208"/>
                <a:gd name="T4" fmla="*/ 1 w 299"/>
                <a:gd name="T5" fmla="*/ 123 h 208"/>
                <a:gd name="T6" fmla="*/ 8 w 299"/>
                <a:gd name="T7" fmla="*/ 149 h 208"/>
                <a:gd name="T8" fmla="*/ 18 w 299"/>
                <a:gd name="T9" fmla="*/ 169 h 208"/>
                <a:gd name="T10" fmla="*/ 32 w 299"/>
                <a:gd name="T11" fmla="*/ 184 h 208"/>
                <a:gd name="T12" fmla="*/ 50 w 299"/>
                <a:gd name="T13" fmla="*/ 194 h 208"/>
                <a:gd name="T14" fmla="*/ 72 w 299"/>
                <a:gd name="T15" fmla="*/ 199 h 208"/>
                <a:gd name="T16" fmla="*/ 98 w 299"/>
                <a:gd name="T17" fmla="*/ 205 h 208"/>
                <a:gd name="T18" fmla="*/ 130 w 299"/>
                <a:gd name="T19" fmla="*/ 208 h 208"/>
                <a:gd name="T20" fmla="*/ 235 w 299"/>
                <a:gd name="T21" fmla="*/ 140 h 208"/>
                <a:gd name="T22" fmla="*/ 299 w 299"/>
                <a:gd name="T23" fmla="*/ 61 h 208"/>
                <a:gd name="T24" fmla="*/ 278 w 299"/>
                <a:gd name="T25" fmla="*/ 0 h 208"/>
                <a:gd name="T26" fmla="*/ 137 w 299"/>
                <a:gd name="T27" fmla="*/ 39 h 208"/>
                <a:gd name="T28" fmla="*/ 57 w 299"/>
                <a:gd name="T29" fmla="*/ 46 h 208"/>
                <a:gd name="T30" fmla="*/ 0 w 299"/>
                <a:gd name="T31" fmla="*/ 6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9" h="208">
                  <a:moveTo>
                    <a:pt x="0" y="67"/>
                  </a:moveTo>
                  <a:lnTo>
                    <a:pt x="0" y="89"/>
                  </a:lnTo>
                  <a:lnTo>
                    <a:pt x="1" y="123"/>
                  </a:lnTo>
                  <a:lnTo>
                    <a:pt x="8" y="149"/>
                  </a:lnTo>
                  <a:lnTo>
                    <a:pt x="18" y="169"/>
                  </a:lnTo>
                  <a:lnTo>
                    <a:pt x="32" y="184"/>
                  </a:lnTo>
                  <a:lnTo>
                    <a:pt x="50" y="194"/>
                  </a:lnTo>
                  <a:lnTo>
                    <a:pt x="72" y="199"/>
                  </a:lnTo>
                  <a:lnTo>
                    <a:pt x="98" y="205"/>
                  </a:lnTo>
                  <a:lnTo>
                    <a:pt x="130" y="208"/>
                  </a:lnTo>
                  <a:lnTo>
                    <a:pt x="235" y="140"/>
                  </a:lnTo>
                  <a:lnTo>
                    <a:pt x="299" y="61"/>
                  </a:lnTo>
                  <a:lnTo>
                    <a:pt x="278" y="0"/>
                  </a:lnTo>
                  <a:lnTo>
                    <a:pt x="137" y="39"/>
                  </a:lnTo>
                  <a:lnTo>
                    <a:pt x="57" y="46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7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389"/>
            <p:cNvSpPr>
              <a:spLocks/>
            </p:cNvSpPr>
            <p:nvPr/>
          </p:nvSpPr>
          <p:spPr bwMode="auto">
            <a:xfrm>
              <a:off x="4663" y="1985"/>
              <a:ext cx="304" cy="174"/>
            </a:xfrm>
            <a:custGeom>
              <a:avLst/>
              <a:gdLst>
                <a:gd name="T0" fmla="*/ 123 w 304"/>
                <a:gd name="T1" fmla="*/ 36 h 174"/>
                <a:gd name="T2" fmla="*/ 117 w 304"/>
                <a:gd name="T3" fmla="*/ 68 h 174"/>
                <a:gd name="T4" fmla="*/ 123 w 304"/>
                <a:gd name="T5" fmla="*/ 89 h 174"/>
                <a:gd name="T6" fmla="*/ 128 w 304"/>
                <a:gd name="T7" fmla="*/ 107 h 174"/>
                <a:gd name="T8" fmla="*/ 135 w 304"/>
                <a:gd name="T9" fmla="*/ 124 h 174"/>
                <a:gd name="T10" fmla="*/ 145 w 304"/>
                <a:gd name="T11" fmla="*/ 139 h 174"/>
                <a:gd name="T12" fmla="*/ 158 w 304"/>
                <a:gd name="T13" fmla="*/ 152 h 174"/>
                <a:gd name="T14" fmla="*/ 174 w 304"/>
                <a:gd name="T15" fmla="*/ 161 h 174"/>
                <a:gd name="T16" fmla="*/ 194 w 304"/>
                <a:gd name="T17" fmla="*/ 170 h 174"/>
                <a:gd name="T18" fmla="*/ 219 w 304"/>
                <a:gd name="T19" fmla="*/ 174 h 174"/>
                <a:gd name="T20" fmla="*/ 199 w 304"/>
                <a:gd name="T21" fmla="*/ 160 h 174"/>
                <a:gd name="T22" fmla="*/ 184 w 304"/>
                <a:gd name="T23" fmla="*/ 148 h 174"/>
                <a:gd name="T24" fmla="*/ 170 w 304"/>
                <a:gd name="T25" fmla="*/ 138 h 174"/>
                <a:gd name="T26" fmla="*/ 159 w 304"/>
                <a:gd name="T27" fmla="*/ 127 h 174"/>
                <a:gd name="T28" fmla="*/ 151 w 304"/>
                <a:gd name="T29" fmla="*/ 115 h 174"/>
                <a:gd name="T30" fmla="*/ 145 w 304"/>
                <a:gd name="T31" fmla="*/ 102 h 174"/>
                <a:gd name="T32" fmla="*/ 142 w 304"/>
                <a:gd name="T33" fmla="*/ 85 h 174"/>
                <a:gd name="T34" fmla="*/ 141 w 304"/>
                <a:gd name="T35" fmla="*/ 64 h 174"/>
                <a:gd name="T36" fmla="*/ 146 w 304"/>
                <a:gd name="T37" fmla="*/ 36 h 174"/>
                <a:gd name="T38" fmla="*/ 194 w 304"/>
                <a:gd name="T39" fmla="*/ 25 h 174"/>
                <a:gd name="T40" fmla="*/ 304 w 304"/>
                <a:gd name="T41" fmla="*/ 0 h 174"/>
                <a:gd name="T42" fmla="*/ 117 w 304"/>
                <a:gd name="T43" fmla="*/ 14 h 174"/>
                <a:gd name="T44" fmla="*/ 0 w 304"/>
                <a:gd name="T45" fmla="*/ 25 h 174"/>
                <a:gd name="T46" fmla="*/ 123 w 304"/>
                <a:gd name="T47" fmla="*/ 3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4" h="174">
                  <a:moveTo>
                    <a:pt x="123" y="36"/>
                  </a:moveTo>
                  <a:lnTo>
                    <a:pt x="117" y="68"/>
                  </a:lnTo>
                  <a:lnTo>
                    <a:pt x="123" y="89"/>
                  </a:lnTo>
                  <a:lnTo>
                    <a:pt x="128" y="107"/>
                  </a:lnTo>
                  <a:lnTo>
                    <a:pt x="135" y="124"/>
                  </a:lnTo>
                  <a:lnTo>
                    <a:pt x="145" y="139"/>
                  </a:lnTo>
                  <a:lnTo>
                    <a:pt x="158" y="152"/>
                  </a:lnTo>
                  <a:lnTo>
                    <a:pt x="174" y="161"/>
                  </a:lnTo>
                  <a:lnTo>
                    <a:pt x="194" y="170"/>
                  </a:lnTo>
                  <a:lnTo>
                    <a:pt x="219" y="174"/>
                  </a:lnTo>
                  <a:lnTo>
                    <a:pt x="199" y="160"/>
                  </a:lnTo>
                  <a:lnTo>
                    <a:pt x="184" y="148"/>
                  </a:lnTo>
                  <a:lnTo>
                    <a:pt x="170" y="138"/>
                  </a:lnTo>
                  <a:lnTo>
                    <a:pt x="159" y="127"/>
                  </a:lnTo>
                  <a:lnTo>
                    <a:pt x="151" y="115"/>
                  </a:lnTo>
                  <a:lnTo>
                    <a:pt x="145" y="102"/>
                  </a:lnTo>
                  <a:lnTo>
                    <a:pt x="142" y="85"/>
                  </a:lnTo>
                  <a:lnTo>
                    <a:pt x="141" y="64"/>
                  </a:lnTo>
                  <a:lnTo>
                    <a:pt x="146" y="36"/>
                  </a:lnTo>
                  <a:lnTo>
                    <a:pt x="194" y="25"/>
                  </a:lnTo>
                  <a:lnTo>
                    <a:pt x="304" y="0"/>
                  </a:lnTo>
                  <a:lnTo>
                    <a:pt x="117" y="14"/>
                  </a:lnTo>
                  <a:lnTo>
                    <a:pt x="0" y="25"/>
                  </a:lnTo>
                  <a:lnTo>
                    <a:pt x="123" y="36"/>
                  </a:lnTo>
                  <a:close/>
                </a:path>
              </a:pathLst>
            </a:custGeom>
            <a:solidFill>
              <a:srgbClr val="FF2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390"/>
            <p:cNvSpPr>
              <a:spLocks/>
            </p:cNvSpPr>
            <p:nvPr/>
          </p:nvSpPr>
          <p:spPr bwMode="auto">
            <a:xfrm>
              <a:off x="4815" y="2283"/>
              <a:ext cx="210" cy="316"/>
            </a:xfrm>
            <a:custGeom>
              <a:avLst/>
              <a:gdLst>
                <a:gd name="T0" fmla="*/ 107 w 210"/>
                <a:gd name="T1" fmla="*/ 0 h 316"/>
                <a:gd name="T2" fmla="*/ 128 w 210"/>
                <a:gd name="T3" fmla="*/ 3 h 316"/>
                <a:gd name="T4" fmla="*/ 148 w 210"/>
                <a:gd name="T5" fmla="*/ 13 h 316"/>
                <a:gd name="T6" fmla="*/ 166 w 210"/>
                <a:gd name="T7" fmla="*/ 28 h 316"/>
                <a:gd name="T8" fmla="*/ 181 w 210"/>
                <a:gd name="T9" fmla="*/ 47 h 316"/>
                <a:gd name="T10" fmla="*/ 194 w 210"/>
                <a:gd name="T11" fmla="*/ 71 h 316"/>
                <a:gd name="T12" fmla="*/ 203 w 210"/>
                <a:gd name="T13" fmla="*/ 98 h 316"/>
                <a:gd name="T14" fmla="*/ 209 w 210"/>
                <a:gd name="T15" fmla="*/ 127 h 316"/>
                <a:gd name="T16" fmla="*/ 210 w 210"/>
                <a:gd name="T17" fmla="*/ 159 h 316"/>
                <a:gd name="T18" fmla="*/ 208 w 210"/>
                <a:gd name="T19" fmla="*/ 191 h 316"/>
                <a:gd name="T20" fmla="*/ 201 w 210"/>
                <a:gd name="T21" fmla="*/ 220 h 316"/>
                <a:gd name="T22" fmla="*/ 191 w 210"/>
                <a:gd name="T23" fmla="*/ 247 h 316"/>
                <a:gd name="T24" fmla="*/ 178 w 210"/>
                <a:gd name="T25" fmla="*/ 270 h 316"/>
                <a:gd name="T26" fmla="*/ 162 w 210"/>
                <a:gd name="T27" fmla="*/ 290 h 316"/>
                <a:gd name="T28" fmla="*/ 143 w 210"/>
                <a:gd name="T29" fmla="*/ 304 h 316"/>
                <a:gd name="T30" fmla="*/ 124 w 210"/>
                <a:gd name="T31" fmla="*/ 314 h 316"/>
                <a:gd name="T32" fmla="*/ 103 w 210"/>
                <a:gd name="T33" fmla="*/ 316 h 316"/>
                <a:gd name="T34" fmla="*/ 82 w 210"/>
                <a:gd name="T35" fmla="*/ 312 h 316"/>
                <a:gd name="T36" fmla="*/ 63 w 210"/>
                <a:gd name="T37" fmla="*/ 302 h 316"/>
                <a:gd name="T38" fmla="*/ 45 w 210"/>
                <a:gd name="T39" fmla="*/ 289 h 316"/>
                <a:gd name="T40" fmla="*/ 29 w 210"/>
                <a:gd name="T41" fmla="*/ 268 h 316"/>
                <a:gd name="T42" fmla="*/ 17 w 210"/>
                <a:gd name="T43" fmla="*/ 244 h 316"/>
                <a:gd name="T44" fmla="*/ 7 w 210"/>
                <a:gd name="T45" fmla="*/ 217 h 316"/>
                <a:gd name="T46" fmla="*/ 1 w 210"/>
                <a:gd name="T47" fmla="*/ 188 h 316"/>
                <a:gd name="T48" fmla="*/ 0 w 210"/>
                <a:gd name="T49" fmla="*/ 156 h 316"/>
                <a:gd name="T50" fmla="*/ 3 w 210"/>
                <a:gd name="T51" fmla="*/ 124 h 316"/>
                <a:gd name="T52" fmla="*/ 8 w 210"/>
                <a:gd name="T53" fmla="*/ 95 h 316"/>
                <a:gd name="T54" fmla="*/ 19 w 210"/>
                <a:gd name="T55" fmla="*/ 68 h 316"/>
                <a:gd name="T56" fmla="*/ 32 w 210"/>
                <a:gd name="T57" fmla="*/ 45 h 316"/>
                <a:gd name="T58" fmla="*/ 49 w 210"/>
                <a:gd name="T59" fmla="*/ 25 h 316"/>
                <a:gd name="T60" fmla="*/ 67 w 210"/>
                <a:gd name="T61" fmla="*/ 11 h 316"/>
                <a:gd name="T62" fmla="*/ 86 w 210"/>
                <a:gd name="T63" fmla="*/ 3 h 316"/>
                <a:gd name="T64" fmla="*/ 107 w 210"/>
                <a:gd name="T6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0" h="316">
                  <a:moveTo>
                    <a:pt x="107" y="0"/>
                  </a:moveTo>
                  <a:lnTo>
                    <a:pt x="128" y="3"/>
                  </a:lnTo>
                  <a:lnTo>
                    <a:pt x="148" y="13"/>
                  </a:lnTo>
                  <a:lnTo>
                    <a:pt x="166" y="28"/>
                  </a:lnTo>
                  <a:lnTo>
                    <a:pt x="181" y="47"/>
                  </a:lnTo>
                  <a:lnTo>
                    <a:pt x="194" y="71"/>
                  </a:lnTo>
                  <a:lnTo>
                    <a:pt x="203" y="98"/>
                  </a:lnTo>
                  <a:lnTo>
                    <a:pt x="209" y="127"/>
                  </a:lnTo>
                  <a:lnTo>
                    <a:pt x="210" y="159"/>
                  </a:lnTo>
                  <a:lnTo>
                    <a:pt x="208" y="191"/>
                  </a:lnTo>
                  <a:lnTo>
                    <a:pt x="201" y="220"/>
                  </a:lnTo>
                  <a:lnTo>
                    <a:pt x="191" y="247"/>
                  </a:lnTo>
                  <a:lnTo>
                    <a:pt x="178" y="270"/>
                  </a:lnTo>
                  <a:lnTo>
                    <a:pt x="162" y="290"/>
                  </a:lnTo>
                  <a:lnTo>
                    <a:pt x="143" y="304"/>
                  </a:lnTo>
                  <a:lnTo>
                    <a:pt x="124" y="314"/>
                  </a:lnTo>
                  <a:lnTo>
                    <a:pt x="103" y="316"/>
                  </a:lnTo>
                  <a:lnTo>
                    <a:pt x="82" y="312"/>
                  </a:lnTo>
                  <a:lnTo>
                    <a:pt x="63" y="302"/>
                  </a:lnTo>
                  <a:lnTo>
                    <a:pt x="45" y="289"/>
                  </a:lnTo>
                  <a:lnTo>
                    <a:pt x="29" y="268"/>
                  </a:lnTo>
                  <a:lnTo>
                    <a:pt x="17" y="244"/>
                  </a:lnTo>
                  <a:lnTo>
                    <a:pt x="7" y="217"/>
                  </a:lnTo>
                  <a:lnTo>
                    <a:pt x="1" y="188"/>
                  </a:lnTo>
                  <a:lnTo>
                    <a:pt x="0" y="156"/>
                  </a:lnTo>
                  <a:lnTo>
                    <a:pt x="3" y="124"/>
                  </a:lnTo>
                  <a:lnTo>
                    <a:pt x="8" y="95"/>
                  </a:lnTo>
                  <a:lnTo>
                    <a:pt x="19" y="68"/>
                  </a:lnTo>
                  <a:lnTo>
                    <a:pt x="32" y="45"/>
                  </a:lnTo>
                  <a:lnTo>
                    <a:pt x="49" y="25"/>
                  </a:lnTo>
                  <a:lnTo>
                    <a:pt x="67" y="11"/>
                  </a:lnTo>
                  <a:lnTo>
                    <a:pt x="86" y="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877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391"/>
            <p:cNvSpPr>
              <a:spLocks/>
            </p:cNvSpPr>
            <p:nvPr/>
          </p:nvSpPr>
          <p:spPr bwMode="auto">
            <a:xfrm>
              <a:off x="4610" y="2172"/>
              <a:ext cx="456" cy="493"/>
            </a:xfrm>
            <a:custGeom>
              <a:avLst/>
              <a:gdLst>
                <a:gd name="T0" fmla="*/ 158 w 456"/>
                <a:gd name="T1" fmla="*/ 0 h 493"/>
                <a:gd name="T2" fmla="*/ 336 w 456"/>
                <a:gd name="T3" fmla="*/ 16 h 493"/>
                <a:gd name="T4" fmla="*/ 361 w 456"/>
                <a:gd name="T5" fmla="*/ 30 h 493"/>
                <a:gd name="T6" fmla="*/ 382 w 456"/>
                <a:gd name="T7" fmla="*/ 46 h 493"/>
                <a:gd name="T8" fmla="*/ 401 w 456"/>
                <a:gd name="T9" fmla="*/ 65 h 493"/>
                <a:gd name="T10" fmla="*/ 417 w 456"/>
                <a:gd name="T11" fmla="*/ 85 h 493"/>
                <a:gd name="T12" fmla="*/ 431 w 456"/>
                <a:gd name="T13" fmla="*/ 108 h 493"/>
                <a:gd name="T14" fmla="*/ 440 w 456"/>
                <a:gd name="T15" fmla="*/ 132 h 493"/>
                <a:gd name="T16" fmla="*/ 449 w 456"/>
                <a:gd name="T17" fmla="*/ 158 h 493"/>
                <a:gd name="T18" fmla="*/ 454 w 456"/>
                <a:gd name="T19" fmla="*/ 186 h 493"/>
                <a:gd name="T20" fmla="*/ 456 w 456"/>
                <a:gd name="T21" fmla="*/ 220 h 493"/>
                <a:gd name="T22" fmla="*/ 456 w 456"/>
                <a:gd name="T23" fmla="*/ 250 h 493"/>
                <a:gd name="T24" fmla="*/ 454 w 456"/>
                <a:gd name="T25" fmla="*/ 281 h 493"/>
                <a:gd name="T26" fmla="*/ 450 w 456"/>
                <a:gd name="T27" fmla="*/ 309 h 493"/>
                <a:gd name="T28" fmla="*/ 445 w 456"/>
                <a:gd name="T29" fmla="*/ 335 h 493"/>
                <a:gd name="T30" fmla="*/ 438 w 456"/>
                <a:gd name="T31" fmla="*/ 361 h 493"/>
                <a:gd name="T32" fmla="*/ 428 w 456"/>
                <a:gd name="T33" fmla="*/ 384 h 493"/>
                <a:gd name="T34" fmla="*/ 415 w 456"/>
                <a:gd name="T35" fmla="*/ 405 h 493"/>
                <a:gd name="T36" fmla="*/ 401 w 456"/>
                <a:gd name="T37" fmla="*/ 425 h 493"/>
                <a:gd name="T38" fmla="*/ 385 w 456"/>
                <a:gd name="T39" fmla="*/ 441 h 493"/>
                <a:gd name="T40" fmla="*/ 367 w 456"/>
                <a:gd name="T41" fmla="*/ 457 h 493"/>
                <a:gd name="T42" fmla="*/ 347 w 456"/>
                <a:gd name="T43" fmla="*/ 469 h 493"/>
                <a:gd name="T44" fmla="*/ 323 w 456"/>
                <a:gd name="T45" fmla="*/ 479 h 493"/>
                <a:gd name="T46" fmla="*/ 300 w 456"/>
                <a:gd name="T47" fmla="*/ 486 h 493"/>
                <a:gd name="T48" fmla="*/ 272 w 456"/>
                <a:gd name="T49" fmla="*/ 492 h 493"/>
                <a:gd name="T50" fmla="*/ 243 w 456"/>
                <a:gd name="T51" fmla="*/ 493 h 493"/>
                <a:gd name="T52" fmla="*/ 55 w 456"/>
                <a:gd name="T53" fmla="*/ 455 h 493"/>
                <a:gd name="T54" fmla="*/ 36 w 456"/>
                <a:gd name="T55" fmla="*/ 429 h 493"/>
                <a:gd name="T56" fmla="*/ 21 w 456"/>
                <a:gd name="T57" fmla="*/ 402 h 493"/>
                <a:gd name="T58" fmla="*/ 11 w 456"/>
                <a:gd name="T59" fmla="*/ 376 h 493"/>
                <a:gd name="T60" fmla="*/ 6 w 456"/>
                <a:gd name="T61" fmla="*/ 349 h 493"/>
                <a:gd name="T62" fmla="*/ 2 w 456"/>
                <a:gd name="T63" fmla="*/ 321 h 493"/>
                <a:gd name="T64" fmla="*/ 0 w 456"/>
                <a:gd name="T65" fmla="*/ 292 h 493"/>
                <a:gd name="T66" fmla="*/ 0 w 456"/>
                <a:gd name="T67" fmla="*/ 262 h 493"/>
                <a:gd name="T68" fmla="*/ 0 w 456"/>
                <a:gd name="T69" fmla="*/ 229 h 493"/>
                <a:gd name="T70" fmla="*/ 11 w 456"/>
                <a:gd name="T71" fmla="*/ 192 h 493"/>
                <a:gd name="T72" fmla="*/ 23 w 456"/>
                <a:gd name="T73" fmla="*/ 156 h 493"/>
                <a:gd name="T74" fmla="*/ 35 w 456"/>
                <a:gd name="T75" fmla="*/ 124 h 493"/>
                <a:gd name="T76" fmla="*/ 50 w 456"/>
                <a:gd name="T77" fmla="*/ 93 h 493"/>
                <a:gd name="T78" fmla="*/ 70 w 456"/>
                <a:gd name="T79" fmla="*/ 66 h 493"/>
                <a:gd name="T80" fmla="*/ 94 w 456"/>
                <a:gd name="T81" fmla="*/ 41 h 493"/>
                <a:gd name="T82" fmla="*/ 123 w 456"/>
                <a:gd name="T83" fmla="*/ 19 h 493"/>
                <a:gd name="T84" fmla="*/ 158 w 456"/>
                <a:gd name="T85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6" h="493">
                  <a:moveTo>
                    <a:pt x="158" y="0"/>
                  </a:moveTo>
                  <a:lnTo>
                    <a:pt x="336" y="16"/>
                  </a:lnTo>
                  <a:lnTo>
                    <a:pt x="361" y="30"/>
                  </a:lnTo>
                  <a:lnTo>
                    <a:pt x="382" y="46"/>
                  </a:lnTo>
                  <a:lnTo>
                    <a:pt x="401" y="65"/>
                  </a:lnTo>
                  <a:lnTo>
                    <a:pt x="417" y="85"/>
                  </a:lnTo>
                  <a:lnTo>
                    <a:pt x="431" y="108"/>
                  </a:lnTo>
                  <a:lnTo>
                    <a:pt x="440" y="132"/>
                  </a:lnTo>
                  <a:lnTo>
                    <a:pt x="449" y="158"/>
                  </a:lnTo>
                  <a:lnTo>
                    <a:pt x="454" y="186"/>
                  </a:lnTo>
                  <a:lnTo>
                    <a:pt x="456" y="220"/>
                  </a:lnTo>
                  <a:lnTo>
                    <a:pt x="456" y="250"/>
                  </a:lnTo>
                  <a:lnTo>
                    <a:pt x="454" y="281"/>
                  </a:lnTo>
                  <a:lnTo>
                    <a:pt x="450" y="309"/>
                  </a:lnTo>
                  <a:lnTo>
                    <a:pt x="445" y="335"/>
                  </a:lnTo>
                  <a:lnTo>
                    <a:pt x="438" y="361"/>
                  </a:lnTo>
                  <a:lnTo>
                    <a:pt x="428" y="384"/>
                  </a:lnTo>
                  <a:lnTo>
                    <a:pt x="415" y="405"/>
                  </a:lnTo>
                  <a:lnTo>
                    <a:pt x="401" y="425"/>
                  </a:lnTo>
                  <a:lnTo>
                    <a:pt x="385" y="441"/>
                  </a:lnTo>
                  <a:lnTo>
                    <a:pt x="367" y="457"/>
                  </a:lnTo>
                  <a:lnTo>
                    <a:pt x="347" y="469"/>
                  </a:lnTo>
                  <a:lnTo>
                    <a:pt x="323" y="479"/>
                  </a:lnTo>
                  <a:lnTo>
                    <a:pt x="300" y="486"/>
                  </a:lnTo>
                  <a:lnTo>
                    <a:pt x="272" y="492"/>
                  </a:lnTo>
                  <a:lnTo>
                    <a:pt x="243" y="493"/>
                  </a:lnTo>
                  <a:lnTo>
                    <a:pt x="55" y="455"/>
                  </a:lnTo>
                  <a:lnTo>
                    <a:pt x="36" y="429"/>
                  </a:lnTo>
                  <a:lnTo>
                    <a:pt x="21" y="402"/>
                  </a:lnTo>
                  <a:lnTo>
                    <a:pt x="11" y="376"/>
                  </a:lnTo>
                  <a:lnTo>
                    <a:pt x="6" y="349"/>
                  </a:lnTo>
                  <a:lnTo>
                    <a:pt x="2" y="321"/>
                  </a:lnTo>
                  <a:lnTo>
                    <a:pt x="0" y="292"/>
                  </a:lnTo>
                  <a:lnTo>
                    <a:pt x="0" y="262"/>
                  </a:lnTo>
                  <a:lnTo>
                    <a:pt x="0" y="229"/>
                  </a:lnTo>
                  <a:lnTo>
                    <a:pt x="11" y="192"/>
                  </a:lnTo>
                  <a:lnTo>
                    <a:pt x="23" y="156"/>
                  </a:lnTo>
                  <a:lnTo>
                    <a:pt x="35" y="124"/>
                  </a:lnTo>
                  <a:lnTo>
                    <a:pt x="50" y="93"/>
                  </a:lnTo>
                  <a:lnTo>
                    <a:pt x="70" y="66"/>
                  </a:lnTo>
                  <a:lnTo>
                    <a:pt x="94" y="41"/>
                  </a:lnTo>
                  <a:lnTo>
                    <a:pt x="123" y="1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140F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392"/>
            <p:cNvSpPr>
              <a:spLocks/>
            </p:cNvSpPr>
            <p:nvPr/>
          </p:nvSpPr>
          <p:spPr bwMode="auto">
            <a:xfrm>
              <a:off x="4853" y="2305"/>
              <a:ext cx="164" cy="293"/>
            </a:xfrm>
            <a:custGeom>
              <a:avLst/>
              <a:gdLst>
                <a:gd name="T0" fmla="*/ 71 w 164"/>
                <a:gd name="T1" fmla="*/ 38 h 293"/>
                <a:gd name="T2" fmla="*/ 86 w 164"/>
                <a:gd name="T3" fmla="*/ 46 h 293"/>
                <a:gd name="T4" fmla="*/ 98 w 164"/>
                <a:gd name="T5" fmla="*/ 56 h 293"/>
                <a:gd name="T6" fmla="*/ 105 w 164"/>
                <a:gd name="T7" fmla="*/ 66 h 293"/>
                <a:gd name="T8" fmla="*/ 111 w 164"/>
                <a:gd name="T9" fmla="*/ 78 h 293"/>
                <a:gd name="T10" fmla="*/ 115 w 164"/>
                <a:gd name="T11" fmla="*/ 92 h 293"/>
                <a:gd name="T12" fmla="*/ 117 w 164"/>
                <a:gd name="T13" fmla="*/ 108 h 293"/>
                <a:gd name="T14" fmla="*/ 117 w 164"/>
                <a:gd name="T15" fmla="*/ 123 h 293"/>
                <a:gd name="T16" fmla="*/ 117 w 164"/>
                <a:gd name="T17" fmla="*/ 141 h 293"/>
                <a:gd name="T18" fmla="*/ 108 w 164"/>
                <a:gd name="T19" fmla="*/ 165 h 293"/>
                <a:gd name="T20" fmla="*/ 101 w 164"/>
                <a:gd name="T21" fmla="*/ 186 h 293"/>
                <a:gd name="T22" fmla="*/ 94 w 164"/>
                <a:gd name="T23" fmla="*/ 202 h 293"/>
                <a:gd name="T24" fmla="*/ 87 w 164"/>
                <a:gd name="T25" fmla="*/ 216 h 293"/>
                <a:gd name="T26" fmla="*/ 78 w 164"/>
                <a:gd name="T27" fmla="*/ 228 h 293"/>
                <a:gd name="T28" fmla="*/ 64 w 164"/>
                <a:gd name="T29" fmla="*/ 234 h 293"/>
                <a:gd name="T30" fmla="*/ 44 w 164"/>
                <a:gd name="T31" fmla="*/ 237 h 293"/>
                <a:gd name="T32" fmla="*/ 19 w 164"/>
                <a:gd name="T33" fmla="*/ 236 h 293"/>
                <a:gd name="T34" fmla="*/ 2 w 164"/>
                <a:gd name="T35" fmla="*/ 218 h 293"/>
                <a:gd name="T36" fmla="*/ 0 w 164"/>
                <a:gd name="T37" fmla="*/ 247 h 293"/>
                <a:gd name="T38" fmla="*/ 14 w 164"/>
                <a:gd name="T39" fmla="*/ 268 h 293"/>
                <a:gd name="T40" fmla="*/ 43 w 164"/>
                <a:gd name="T41" fmla="*/ 293 h 293"/>
                <a:gd name="T42" fmla="*/ 66 w 164"/>
                <a:gd name="T43" fmla="*/ 287 h 293"/>
                <a:gd name="T44" fmla="*/ 86 w 164"/>
                <a:gd name="T45" fmla="*/ 280 h 293"/>
                <a:gd name="T46" fmla="*/ 101 w 164"/>
                <a:gd name="T47" fmla="*/ 272 h 293"/>
                <a:gd name="T48" fmla="*/ 115 w 164"/>
                <a:gd name="T49" fmla="*/ 260 h 293"/>
                <a:gd name="T50" fmla="*/ 125 w 164"/>
                <a:gd name="T51" fmla="*/ 246 h 293"/>
                <a:gd name="T52" fmla="*/ 135 w 164"/>
                <a:gd name="T53" fmla="*/ 228 h 293"/>
                <a:gd name="T54" fmla="*/ 144 w 164"/>
                <a:gd name="T55" fmla="*/ 207 h 293"/>
                <a:gd name="T56" fmla="*/ 154 w 164"/>
                <a:gd name="T57" fmla="*/ 183 h 293"/>
                <a:gd name="T58" fmla="*/ 164 w 164"/>
                <a:gd name="T59" fmla="*/ 120 h 293"/>
                <a:gd name="T60" fmla="*/ 164 w 164"/>
                <a:gd name="T61" fmla="*/ 87 h 293"/>
                <a:gd name="T62" fmla="*/ 157 w 164"/>
                <a:gd name="T63" fmla="*/ 57 h 293"/>
                <a:gd name="T64" fmla="*/ 147 w 164"/>
                <a:gd name="T65" fmla="*/ 32 h 293"/>
                <a:gd name="T66" fmla="*/ 133 w 164"/>
                <a:gd name="T67" fmla="*/ 14 h 293"/>
                <a:gd name="T68" fmla="*/ 115 w 164"/>
                <a:gd name="T69" fmla="*/ 3 h 293"/>
                <a:gd name="T70" fmla="*/ 94 w 164"/>
                <a:gd name="T71" fmla="*/ 0 h 293"/>
                <a:gd name="T72" fmla="*/ 72 w 164"/>
                <a:gd name="T73" fmla="*/ 9 h 293"/>
                <a:gd name="T74" fmla="*/ 47 w 164"/>
                <a:gd name="T75" fmla="*/ 28 h 293"/>
                <a:gd name="T76" fmla="*/ 34 w 164"/>
                <a:gd name="T77" fmla="*/ 44 h 293"/>
                <a:gd name="T78" fmla="*/ 71 w 164"/>
                <a:gd name="T79" fmla="*/ 3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4" h="293">
                  <a:moveTo>
                    <a:pt x="71" y="38"/>
                  </a:moveTo>
                  <a:lnTo>
                    <a:pt x="86" y="46"/>
                  </a:lnTo>
                  <a:lnTo>
                    <a:pt x="98" y="56"/>
                  </a:lnTo>
                  <a:lnTo>
                    <a:pt x="105" y="66"/>
                  </a:lnTo>
                  <a:lnTo>
                    <a:pt x="111" y="78"/>
                  </a:lnTo>
                  <a:lnTo>
                    <a:pt x="115" y="92"/>
                  </a:lnTo>
                  <a:lnTo>
                    <a:pt x="117" y="108"/>
                  </a:lnTo>
                  <a:lnTo>
                    <a:pt x="117" y="123"/>
                  </a:lnTo>
                  <a:lnTo>
                    <a:pt x="117" y="141"/>
                  </a:lnTo>
                  <a:lnTo>
                    <a:pt x="108" y="165"/>
                  </a:lnTo>
                  <a:lnTo>
                    <a:pt x="101" y="186"/>
                  </a:lnTo>
                  <a:lnTo>
                    <a:pt x="94" y="202"/>
                  </a:lnTo>
                  <a:lnTo>
                    <a:pt x="87" y="216"/>
                  </a:lnTo>
                  <a:lnTo>
                    <a:pt x="78" y="228"/>
                  </a:lnTo>
                  <a:lnTo>
                    <a:pt x="64" y="234"/>
                  </a:lnTo>
                  <a:lnTo>
                    <a:pt x="44" y="237"/>
                  </a:lnTo>
                  <a:lnTo>
                    <a:pt x="19" y="236"/>
                  </a:lnTo>
                  <a:lnTo>
                    <a:pt x="2" y="218"/>
                  </a:lnTo>
                  <a:lnTo>
                    <a:pt x="0" y="247"/>
                  </a:lnTo>
                  <a:lnTo>
                    <a:pt x="14" y="268"/>
                  </a:lnTo>
                  <a:lnTo>
                    <a:pt x="43" y="293"/>
                  </a:lnTo>
                  <a:lnTo>
                    <a:pt x="66" y="287"/>
                  </a:lnTo>
                  <a:lnTo>
                    <a:pt x="86" y="280"/>
                  </a:lnTo>
                  <a:lnTo>
                    <a:pt x="101" y="272"/>
                  </a:lnTo>
                  <a:lnTo>
                    <a:pt x="115" y="260"/>
                  </a:lnTo>
                  <a:lnTo>
                    <a:pt x="125" y="246"/>
                  </a:lnTo>
                  <a:lnTo>
                    <a:pt x="135" y="228"/>
                  </a:lnTo>
                  <a:lnTo>
                    <a:pt x="144" y="207"/>
                  </a:lnTo>
                  <a:lnTo>
                    <a:pt x="154" y="183"/>
                  </a:lnTo>
                  <a:lnTo>
                    <a:pt x="164" y="120"/>
                  </a:lnTo>
                  <a:lnTo>
                    <a:pt x="164" y="87"/>
                  </a:lnTo>
                  <a:lnTo>
                    <a:pt x="157" y="57"/>
                  </a:lnTo>
                  <a:lnTo>
                    <a:pt x="147" y="32"/>
                  </a:lnTo>
                  <a:lnTo>
                    <a:pt x="133" y="14"/>
                  </a:lnTo>
                  <a:lnTo>
                    <a:pt x="115" y="3"/>
                  </a:lnTo>
                  <a:lnTo>
                    <a:pt x="94" y="0"/>
                  </a:lnTo>
                  <a:lnTo>
                    <a:pt x="72" y="9"/>
                  </a:lnTo>
                  <a:lnTo>
                    <a:pt x="47" y="28"/>
                  </a:lnTo>
                  <a:lnTo>
                    <a:pt x="34" y="44"/>
                  </a:lnTo>
                  <a:lnTo>
                    <a:pt x="71" y="38"/>
                  </a:lnTo>
                  <a:close/>
                </a:path>
              </a:pathLst>
            </a:custGeom>
            <a:solidFill>
              <a:srgbClr val="877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Freeform 393"/>
            <p:cNvSpPr>
              <a:spLocks/>
            </p:cNvSpPr>
            <p:nvPr/>
          </p:nvSpPr>
          <p:spPr bwMode="auto">
            <a:xfrm>
              <a:off x="4963" y="2408"/>
              <a:ext cx="54" cy="155"/>
            </a:xfrm>
            <a:custGeom>
              <a:avLst/>
              <a:gdLst>
                <a:gd name="T0" fmla="*/ 15 w 54"/>
                <a:gd name="T1" fmla="*/ 85 h 155"/>
                <a:gd name="T2" fmla="*/ 0 w 54"/>
                <a:gd name="T3" fmla="*/ 118 h 155"/>
                <a:gd name="T4" fmla="*/ 2 w 54"/>
                <a:gd name="T5" fmla="*/ 134 h 155"/>
                <a:gd name="T6" fmla="*/ 1 w 54"/>
                <a:gd name="T7" fmla="*/ 155 h 155"/>
                <a:gd name="T8" fmla="*/ 29 w 54"/>
                <a:gd name="T9" fmla="*/ 129 h 155"/>
                <a:gd name="T10" fmla="*/ 50 w 54"/>
                <a:gd name="T11" fmla="*/ 90 h 155"/>
                <a:gd name="T12" fmla="*/ 54 w 54"/>
                <a:gd name="T13" fmla="*/ 51 h 155"/>
                <a:gd name="T14" fmla="*/ 54 w 54"/>
                <a:gd name="T15" fmla="*/ 0 h 155"/>
                <a:gd name="T16" fmla="*/ 39 w 54"/>
                <a:gd name="T17" fmla="*/ 12 h 155"/>
                <a:gd name="T18" fmla="*/ 41 w 54"/>
                <a:gd name="T19" fmla="*/ 44 h 155"/>
                <a:gd name="T20" fmla="*/ 41 w 54"/>
                <a:gd name="T21" fmla="*/ 74 h 155"/>
                <a:gd name="T22" fmla="*/ 19 w 54"/>
                <a:gd name="T23" fmla="*/ 118 h 155"/>
                <a:gd name="T24" fmla="*/ 15 w 54"/>
                <a:gd name="T25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55">
                  <a:moveTo>
                    <a:pt x="15" y="85"/>
                  </a:moveTo>
                  <a:lnTo>
                    <a:pt x="0" y="118"/>
                  </a:lnTo>
                  <a:lnTo>
                    <a:pt x="2" y="134"/>
                  </a:lnTo>
                  <a:lnTo>
                    <a:pt x="1" y="155"/>
                  </a:lnTo>
                  <a:lnTo>
                    <a:pt x="29" y="129"/>
                  </a:lnTo>
                  <a:lnTo>
                    <a:pt x="50" y="90"/>
                  </a:lnTo>
                  <a:lnTo>
                    <a:pt x="54" y="51"/>
                  </a:lnTo>
                  <a:lnTo>
                    <a:pt x="54" y="0"/>
                  </a:lnTo>
                  <a:lnTo>
                    <a:pt x="39" y="12"/>
                  </a:lnTo>
                  <a:lnTo>
                    <a:pt x="41" y="44"/>
                  </a:lnTo>
                  <a:lnTo>
                    <a:pt x="41" y="74"/>
                  </a:lnTo>
                  <a:lnTo>
                    <a:pt x="19" y="118"/>
                  </a:lnTo>
                  <a:lnTo>
                    <a:pt x="15" y="85"/>
                  </a:lnTo>
                  <a:close/>
                </a:path>
              </a:pathLst>
            </a:custGeom>
            <a:solidFill>
              <a:srgbClr val="A0B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Freeform 394"/>
            <p:cNvSpPr>
              <a:spLocks/>
            </p:cNvSpPr>
            <p:nvPr/>
          </p:nvSpPr>
          <p:spPr bwMode="auto">
            <a:xfrm>
              <a:off x="4825" y="2291"/>
              <a:ext cx="103" cy="264"/>
            </a:xfrm>
            <a:custGeom>
              <a:avLst/>
              <a:gdLst>
                <a:gd name="T0" fmla="*/ 99 w 103"/>
                <a:gd name="T1" fmla="*/ 0 h 264"/>
                <a:gd name="T2" fmla="*/ 72 w 103"/>
                <a:gd name="T3" fmla="*/ 16 h 264"/>
                <a:gd name="T4" fmla="*/ 50 w 103"/>
                <a:gd name="T5" fmla="*/ 32 h 264"/>
                <a:gd name="T6" fmla="*/ 33 w 103"/>
                <a:gd name="T7" fmla="*/ 53 h 264"/>
                <a:gd name="T8" fmla="*/ 21 w 103"/>
                <a:gd name="T9" fmla="*/ 76 h 264"/>
                <a:gd name="T10" fmla="*/ 11 w 103"/>
                <a:gd name="T11" fmla="*/ 101 h 264"/>
                <a:gd name="T12" fmla="*/ 5 w 103"/>
                <a:gd name="T13" fmla="*/ 129 h 264"/>
                <a:gd name="T14" fmla="*/ 1 w 103"/>
                <a:gd name="T15" fmla="*/ 159 h 264"/>
                <a:gd name="T16" fmla="*/ 0 w 103"/>
                <a:gd name="T17" fmla="*/ 191 h 264"/>
                <a:gd name="T18" fmla="*/ 7 w 103"/>
                <a:gd name="T19" fmla="*/ 228 h 264"/>
                <a:gd name="T20" fmla="*/ 21 w 103"/>
                <a:gd name="T21" fmla="*/ 264 h 264"/>
                <a:gd name="T22" fmla="*/ 25 w 103"/>
                <a:gd name="T23" fmla="*/ 235 h 264"/>
                <a:gd name="T24" fmla="*/ 16 w 103"/>
                <a:gd name="T25" fmla="*/ 180 h 264"/>
                <a:gd name="T26" fmla="*/ 43 w 103"/>
                <a:gd name="T27" fmla="*/ 186 h 264"/>
                <a:gd name="T28" fmla="*/ 78 w 103"/>
                <a:gd name="T29" fmla="*/ 184 h 264"/>
                <a:gd name="T30" fmla="*/ 87 w 103"/>
                <a:gd name="T31" fmla="*/ 163 h 264"/>
                <a:gd name="T32" fmla="*/ 103 w 103"/>
                <a:gd name="T33" fmla="*/ 151 h 264"/>
                <a:gd name="T34" fmla="*/ 103 w 103"/>
                <a:gd name="T35" fmla="*/ 124 h 264"/>
                <a:gd name="T36" fmla="*/ 85 w 103"/>
                <a:gd name="T37" fmla="*/ 115 h 264"/>
                <a:gd name="T38" fmla="*/ 86 w 103"/>
                <a:gd name="T39" fmla="*/ 85 h 264"/>
                <a:gd name="T40" fmla="*/ 69 w 103"/>
                <a:gd name="T41" fmla="*/ 66 h 264"/>
                <a:gd name="T42" fmla="*/ 54 w 103"/>
                <a:gd name="T43" fmla="*/ 60 h 264"/>
                <a:gd name="T44" fmla="*/ 60 w 103"/>
                <a:gd name="T45" fmla="*/ 52 h 264"/>
                <a:gd name="T46" fmla="*/ 65 w 103"/>
                <a:gd name="T47" fmla="*/ 44 h 264"/>
                <a:gd name="T48" fmla="*/ 71 w 103"/>
                <a:gd name="T49" fmla="*/ 37 h 264"/>
                <a:gd name="T50" fmla="*/ 75 w 103"/>
                <a:gd name="T51" fmla="*/ 30 h 264"/>
                <a:gd name="T52" fmla="*/ 81 w 103"/>
                <a:gd name="T53" fmla="*/ 23 h 264"/>
                <a:gd name="T54" fmla="*/ 86 w 103"/>
                <a:gd name="T55" fmla="*/ 16 h 264"/>
                <a:gd name="T56" fmla="*/ 92 w 103"/>
                <a:gd name="T57" fmla="*/ 7 h 264"/>
                <a:gd name="T58" fmla="*/ 99 w 103"/>
                <a:gd name="T5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" h="264">
                  <a:moveTo>
                    <a:pt x="99" y="0"/>
                  </a:moveTo>
                  <a:lnTo>
                    <a:pt x="72" y="16"/>
                  </a:lnTo>
                  <a:lnTo>
                    <a:pt x="50" y="32"/>
                  </a:lnTo>
                  <a:lnTo>
                    <a:pt x="33" y="53"/>
                  </a:lnTo>
                  <a:lnTo>
                    <a:pt x="21" y="76"/>
                  </a:lnTo>
                  <a:lnTo>
                    <a:pt x="11" y="101"/>
                  </a:lnTo>
                  <a:lnTo>
                    <a:pt x="5" y="129"/>
                  </a:lnTo>
                  <a:lnTo>
                    <a:pt x="1" y="159"/>
                  </a:lnTo>
                  <a:lnTo>
                    <a:pt x="0" y="191"/>
                  </a:lnTo>
                  <a:lnTo>
                    <a:pt x="7" y="228"/>
                  </a:lnTo>
                  <a:lnTo>
                    <a:pt x="21" y="264"/>
                  </a:lnTo>
                  <a:lnTo>
                    <a:pt x="25" y="235"/>
                  </a:lnTo>
                  <a:lnTo>
                    <a:pt x="16" y="180"/>
                  </a:lnTo>
                  <a:lnTo>
                    <a:pt x="43" y="186"/>
                  </a:lnTo>
                  <a:lnTo>
                    <a:pt x="78" y="184"/>
                  </a:lnTo>
                  <a:lnTo>
                    <a:pt x="87" y="163"/>
                  </a:lnTo>
                  <a:lnTo>
                    <a:pt x="103" y="151"/>
                  </a:lnTo>
                  <a:lnTo>
                    <a:pt x="103" y="124"/>
                  </a:lnTo>
                  <a:lnTo>
                    <a:pt x="85" y="115"/>
                  </a:lnTo>
                  <a:lnTo>
                    <a:pt x="86" y="85"/>
                  </a:lnTo>
                  <a:lnTo>
                    <a:pt x="69" y="66"/>
                  </a:lnTo>
                  <a:lnTo>
                    <a:pt x="54" y="60"/>
                  </a:lnTo>
                  <a:lnTo>
                    <a:pt x="60" y="52"/>
                  </a:lnTo>
                  <a:lnTo>
                    <a:pt x="65" y="44"/>
                  </a:lnTo>
                  <a:lnTo>
                    <a:pt x="71" y="37"/>
                  </a:lnTo>
                  <a:lnTo>
                    <a:pt x="75" y="30"/>
                  </a:lnTo>
                  <a:lnTo>
                    <a:pt x="81" y="23"/>
                  </a:lnTo>
                  <a:lnTo>
                    <a:pt x="86" y="16"/>
                  </a:lnTo>
                  <a:lnTo>
                    <a:pt x="92" y="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302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6" name="Freeform 395"/>
            <p:cNvSpPr>
              <a:spLocks/>
            </p:cNvSpPr>
            <p:nvPr/>
          </p:nvSpPr>
          <p:spPr bwMode="auto">
            <a:xfrm>
              <a:off x="4598" y="2173"/>
              <a:ext cx="342" cy="479"/>
            </a:xfrm>
            <a:custGeom>
              <a:avLst/>
              <a:gdLst>
                <a:gd name="T0" fmla="*/ 150 w 342"/>
                <a:gd name="T1" fmla="*/ 0 h 479"/>
                <a:gd name="T2" fmla="*/ 342 w 342"/>
                <a:gd name="T3" fmla="*/ 14 h 479"/>
                <a:gd name="T4" fmla="*/ 316 w 342"/>
                <a:gd name="T5" fmla="*/ 18 h 479"/>
                <a:gd name="T6" fmla="*/ 289 w 342"/>
                <a:gd name="T7" fmla="*/ 28 h 479"/>
                <a:gd name="T8" fmla="*/ 264 w 342"/>
                <a:gd name="T9" fmla="*/ 43 h 479"/>
                <a:gd name="T10" fmla="*/ 241 w 342"/>
                <a:gd name="T11" fmla="*/ 63 h 479"/>
                <a:gd name="T12" fmla="*/ 218 w 342"/>
                <a:gd name="T13" fmla="*/ 85 h 479"/>
                <a:gd name="T14" fmla="*/ 199 w 342"/>
                <a:gd name="T15" fmla="*/ 113 h 479"/>
                <a:gd name="T16" fmla="*/ 182 w 342"/>
                <a:gd name="T17" fmla="*/ 142 h 479"/>
                <a:gd name="T18" fmla="*/ 168 w 342"/>
                <a:gd name="T19" fmla="*/ 176 h 479"/>
                <a:gd name="T20" fmla="*/ 158 w 342"/>
                <a:gd name="T21" fmla="*/ 210 h 479"/>
                <a:gd name="T22" fmla="*/ 153 w 342"/>
                <a:gd name="T23" fmla="*/ 247 h 479"/>
                <a:gd name="T24" fmla="*/ 152 w 342"/>
                <a:gd name="T25" fmla="*/ 284 h 479"/>
                <a:gd name="T26" fmla="*/ 154 w 342"/>
                <a:gd name="T27" fmla="*/ 323 h 479"/>
                <a:gd name="T28" fmla="*/ 163 w 342"/>
                <a:gd name="T29" fmla="*/ 364 h 479"/>
                <a:gd name="T30" fmla="*/ 177 w 342"/>
                <a:gd name="T31" fmla="*/ 403 h 479"/>
                <a:gd name="T32" fmla="*/ 197 w 342"/>
                <a:gd name="T33" fmla="*/ 442 h 479"/>
                <a:gd name="T34" fmla="*/ 224 w 342"/>
                <a:gd name="T35" fmla="*/ 479 h 479"/>
                <a:gd name="T36" fmla="*/ 153 w 342"/>
                <a:gd name="T37" fmla="*/ 471 h 479"/>
                <a:gd name="T38" fmla="*/ 76 w 342"/>
                <a:gd name="T39" fmla="*/ 454 h 479"/>
                <a:gd name="T40" fmla="*/ 26 w 342"/>
                <a:gd name="T41" fmla="*/ 405 h 479"/>
                <a:gd name="T42" fmla="*/ 9 w 342"/>
                <a:gd name="T43" fmla="*/ 355 h 479"/>
                <a:gd name="T44" fmla="*/ 0 w 342"/>
                <a:gd name="T45" fmla="*/ 300 h 479"/>
                <a:gd name="T46" fmla="*/ 0 w 342"/>
                <a:gd name="T47" fmla="*/ 240 h 479"/>
                <a:gd name="T48" fmla="*/ 9 w 342"/>
                <a:gd name="T49" fmla="*/ 181 h 479"/>
                <a:gd name="T50" fmla="*/ 28 w 342"/>
                <a:gd name="T51" fmla="*/ 124 h 479"/>
                <a:gd name="T52" fmla="*/ 57 w 342"/>
                <a:gd name="T53" fmla="*/ 72 h 479"/>
                <a:gd name="T54" fmla="*/ 97 w 342"/>
                <a:gd name="T55" fmla="*/ 31 h 479"/>
                <a:gd name="T56" fmla="*/ 150 w 342"/>
                <a:gd name="T57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2" h="479">
                  <a:moveTo>
                    <a:pt x="150" y="0"/>
                  </a:moveTo>
                  <a:lnTo>
                    <a:pt x="342" y="14"/>
                  </a:lnTo>
                  <a:lnTo>
                    <a:pt x="316" y="18"/>
                  </a:lnTo>
                  <a:lnTo>
                    <a:pt x="289" y="28"/>
                  </a:lnTo>
                  <a:lnTo>
                    <a:pt x="264" y="43"/>
                  </a:lnTo>
                  <a:lnTo>
                    <a:pt x="241" y="63"/>
                  </a:lnTo>
                  <a:lnTo>
                    <a:pt x="218" y="85"/>
                  </a:lnTo>
                  <a:lnTo>
                    <a:pt x="199" y="113"/>
                  </a:lnTo>
                  <a:lnTo>
                    <a:pt x="182" y="142"/>
                  </a:lnTo>
                  <a:lnTo>
                    <a:pt x="168" y="176"/>
                  </a:lnTo>
                  <a:lnTo>
                    <a:pt x="158" y="210"/>
                  </a:lnTo>
                  <a:lnTo>
                    <a:pt x="153" y="247"/>
                  </a:lnTo>
                  <a:lnTo>
                    <a:pt x="152" y="284"/>
                  </a:lnTo>
                  <a:lnTo>
                    <a:pt x="154" y="323"/>
                  </a:lnTo>
                  <a:lnTo>
                    <a:pt x="163" y="364"/>
                  </a:lnTo>
                  <a:lnTo>
                    <a:pt x="177" y="403"/>
                  </a:lnTo>
                  <a:lnTo>
                    <a:pt x="197" y="442"/>
                  </a:lnTo>
                  <a:lnTo>
                    <a:pt x="224" y="479"/>
                  </a:lnTo>
                  <a:lnTo>
                    <a:pt x="153" y="471"/>
                  </a:lnTo>
                  <a:lnTo>
                    <a:pt x="76" y="454"/>
                  </a:lnTo>
                  <a:lnTo>
                    <a:pt x="26" y="405"/>
                  </a:lnTo>
                  <a:lnTo>
                    <a:pt x="9" y="355"/>
                  </a:lnTo>
                  <a:lnTo>
                    <a:pt x="0" y="300"/>
                  </a:lnTo>
                  <a:lnTo>
                    <a:pt x="0" y="240"/>
                  </a:lnTo>
                  <a:lnTo>
                    <a:pt x="9" y="181"/>
                  </a:lnTo>
                  <a:lnTo>
                    <a:pt x="28" y="124"/>
                  </a:lnTo>
                  <a:lnTo>
                    <a:pt x="57" y="72"/>
                  </a:lnTo>
                  <a:lnTo>
                    <a:pt x="97" y="3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332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Freeform 396"/>
            <p:cNvSpPr>
              <a:spLocks/>
            </p:cNvSpPr>
            <p:nvPr/>
          </p:nvSpPr>
          <p:spPr bwMode="auto">
            <a:xfrm>
              <a:off x="2610" y="2286"/>
              <a:ext cx="2068" cy="602"/>
            </a:xfrm>
            <a:custGeom>
              <a:avLst/>
              <a:gdLst>
                <a:gd name="T0" fmla="*/ 256 w 2068"/>
                <a:gd name="T1" fmla="*/ 241 h 602"/>
                <a:gd name="T2" fmla="*/ 219 w 2068"/>
                <a:gd name="T3" fmla="*/ 305 h 602"/>
                <a:gd name="T4" fmla="*/ 176 w 2068"/>
                <a:gd name="T5" fmla="*/ 329 h 602"/>
                <a:gd name="T6" fmla="*/ 138 w 2068"/>
                <a:gd name="T7" fmla="*/ 350 h 602"/>
                <a:gd name="T8" fmla="*/ 105 w 2068"/>
                <a:gd name="T9" fmla="*/ 373 h 602"/>
                <a:gd name="T10" fmla="*/ 77 w 2068"/>
                <a:gd name="T11" fmla="*/ 398 h 602"/>
                <a:gd name="T12" fmla="*/ 53 w 2068"/>
                <a:gd name="T13" fmla="*/ 429 h 602"/>
                <a:gd name="T14" fmla="*/ 31 w 2068"/>
                <a:gd name="T15" fmla="*/ 467 h 602"/>
                <a:gd name="T16" fmla="*/ 13 w 2068"/>
                <a:gd name="T17" fmla="*/ 513 h 602"/>
                <a:gd name="T18" fmla="*/ 0 w 2068"/>
                <a:gd name="T19" fmla="*/ 556 h 602"/>
                <a:gd name="T20" fmla="*/ 29 w 2068"/>
                <a:gd name="T21" fmla="*/ 517 h 602"/>
                <a:gd name="T22" fmla="*/ 157 w 2068"/>
                <a:gd name="T23" fmla="*/ 596 h 602"/>
                <a:gd name="T24" fmla="*/ 242 w 2068"/>
                <a:gd name="T25" fmla="*/ 602 h 602"/>
                <a:gd name="T26" fmla="*/ 233 w 2068"/>
                <a:gd name="T27" fmla="*/ 539 h 602"/>
                <a:gd name="T28" fmla="*/ 323 w 2068"/>
                <a:gd name="T29" fmla="*/ 474 h 602"/>
                <a:gd name="T30" fmla="*/ 368 w 2068"/>
                <a:gd name="T31" fmla="*/ 444 h 602"/>
                <a:gd name="T32" fmla="*/ 410 w 2068"/>
                <a:gd name="T33" fmla="*/ 422 h 602"/>
                <a:gd name="T34" fmla="*/ 450 w 2068"/>
                <a:gd name="T35" fmla="*/ 407 h 602"/>
                <a:gd name="T36" fmla="*/ 490 w 2068"/>
                <a:gd name="T37" fmla="*/ 394 h 602"/>
                <a:gd name="T38" fmla="*/ 531 w 2068"/>
                <a:gd name="T39" fmla="*/ 386 h 602"/>
                <a:gd name="T40" fmla="*/ 575 w 2068"/>
                <a:gd name="T41" fmla="*/ 380 h 602"/>
                <a:gd name="T42" fmla="*/ 623 w 2068"/>
                <a:gd name="T43" fmla="*/ 375 h 602"/>
                <a:gd name="T44" fmla="*/ 677 w 2068"/>
                <a:gd name="T45" fmla="*/ 369 h 602"/>
                <a:gd name="T46" fmla="*/ 1160 w 2068"/>
                <a:gd name="T47" fmla="*/ 276 h 602"/>
                <a:gd name="T48" fmla="*/ 1248 w 2068"/>
                <a:gd name="T49" fmla="*/ 265 h 602"/>
                <a:gd name="T50" fmla="*/ 1336 w 2068"/>
                <a:gd name="T51" fmla="*/ 252 h 602"/>
                <a:gd name="T52" fmla="*/ 1424 w 2068"/>
                <a:gd name="T53" fmla="*/ 240 h 602"/>
                <a:gd name="T54" fmla="*/ 1511 w 2068"/>
                <a:gd name="T55" fmla="*/ 224 h 602"/>
                <a:gd name="T56" fmla="*/ 1599 w 2068"/>
                <a:gd name="T57" fmla="*/ 209 h 602"/>
                <a:gd name="T58" fmla="*/ 1687 w 2068"/>
                <a:gd name="T59" fmla="*/ 192 h 602"/>
                <a:gd name="T60" fmla="*/ 1773 w 2068"/>
                <a:gd name="T61" fmla="*/ 173 h 602"/>
                <a:gd name="T62" fmla="*/ 1858 w 2068"/>
                <a:gd name="T63" fmla="*/ 152 h 602"/>
                <a:gd name="T64" fmla="*/ 1924 w 2068"/>
                <a:gd name="T65" fmla="*/ 125 h 602"/>
                <a:gd name="T66" fmla="*/ 1982 w 2068"/>
                <a:gd name="T67" fmla="*/ 96 h 602"/>
                <a:gd name="T68" fmla="*/ 2032 w 2068"/>
                <a:gd name="T69" fmla="*/ 57 h 602"/>
                <a:gd name="T70" fmla="*/ 2068 w 2068"/>
                <a:gd name="T71" fmla="*/ 0 h 602"/>
                <a:gd name="T72" fmla="*/ 1951 w 2068"/>
                <a:gd name="T73" fmla="*/ 19 h 602"/>
                <a:gd name="T74" fmla="*/ 1936 w 2068"/>
                <a:gd name="T75" fmla="*/ 46 h 602"/>
                <a:gd name="T76" fmla="*/ 1914 w 2068"/>
                <a:gd name="T77" fmla="*/ 65 h 602"/>
                <a:gd name="T78" fmla="*/ 1886 w 2068"/>
                <a:gd name="T79" fmla="*/ 82 h 602"/>
                <a:gd name="T80" fmla="*/ 1802 w 2068"/>
                <a:gd name="T81" fmla="*/ 72 h 602"/>
                <a:gd name="T82" fmla="*/ 607 w 2068"/>
                <a:gd name="T83" fmla="*/ 308 h 602"/>
                <a:gd name="T84" fmla="*/ 527 w 2068"/>
                <a:gd name="T85" fmla="*/ 292 h 602"/>
                <a:gd name="T86" fmla="*/ 475 w 2068"/>
                <a:gd name="T87" fmla="*/ 288 h 602"/>
                <a:gd name="T88" fmla="*/ 435 w 2068"/>
                <a:gd name="T89" fmla="*/ 276 h 602"/>
                <a:gd name="T90" fmla="*/ 425 w 2068"/>
                <a:gd name="T91" fmla="*/ 24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68" h="602">
                  <a:moveTo>
                    <a:pt x="439" y="224"/>
                  </a:moveTo>
                  <a:lnTo>
                    <a:pt x="256" y="241"/>
                  </a:lnTo>
                  <a:lnTo>
                    <a:pt x="244" y="292"/>
                  </a:lnTo>
                  <a:lnTo>
                    <a:pt x="219" y="305"/>
                  </a:lnTo>
                  <a:lnTo>
                    <a:pt x="196" y="318"/>
                  </a:lnTo>
                  <a:lnTo>
                    <a:pt x="176" y="329"/>
                  </a:lnTo>
                  <a:lnTo>
                    <a:pt x="156" y="340"/>
                  </a:lnTo>
                  <a:lnTo>
                    <a:pt x="138" y="350"/>
                  </a:lnTo>
                  <a:lnTo>
                    <a:pt x="120" y="361"/>
                  </a:lnTo>
                  <a:lnTo>
                    <a:pt x="105" y="373"/>
                  </a:lnTo>
                  <a:lnTo>
                    <a:pt x="91" y="386"/>
                  </a:lnTo>
                  <a:lnTo>
                    <a:pt x="77" y="398"/>
                  </a:lnTo>
                  <a:lnTo>
                    <a:pt x="64" y="414"/>
                  </a:lnTo>
                  <a:lnTo>
                    <a:pt x="53" y="429"/>
                  </a:lnTo>
                  <a:lnTo>
                    <a:pt x="42" y="447"/>
                  </a:lnTo>
                  <a:lnTo>
                    <a:pt x="31" y="467"/>
                  </a:lnTo>
                  <a:lnTo>
                    <a:pt x="22" y="488"/>
                  </a:lnTo>
                  <a:lnTo>
                    <a:pt x="13" y="513"/>
                  </a:lnTo>
                  <a:lnTo>
                    <a:pt x="4" y="539"/>
                  </a:lnTo>
                  <a:lnTo>
                    <a:pt x="0" y="556"/>
                  </a:lnTo>
                  <a:lnTo>
                    <a:pt x="20" y="560"/>
                  </a:lnTo>
                  <a:lnTo>
                    <a:pt x="29" y="517"/>
                  </a:lnTo>
                  <a:lnTo>
                    <a:pt x="171" y="546"/>
                  </a:lnTo>
                  <a:lnTo>
                    <a:pt x="157" y="596"/>
                  </a:lnTo>
                  <a:lnTo>
                    <a:pt x="177" y="602"/>
                  </a:lnTo>
                  <a:lnTo>
                    <a:pt x="242" y="602"/>
                  </a:lnTo>
                  <a:lnTo>
                    <a:pt x="286" y="592"/>
                  </a:lnTo>
                  <a:lnTo>
                    <a:pt x="233" y="539"/>
                  </a:lnTo>
                  <a:lnTo>
                    <a:pt x="237" y="520"/>
                  </a:lnTo>
                  <a:lnTo>
                    <a:pt x="323" y="474"/>
                  </a:lnTo>
                  <a:lnTo>
                    <a:pt x="345" y="458"/>
                  </a:lnTo>
                  <a:lnTo>
                    <a:pt x="368" y="444"/>
                  </a:lnTo>
                  <a:lnTo>
                    <a:pt x="389" y="433"/>
                  </a:lnTo>
                  <a:lnTo>
                    <a:pt x="410" y="422"/>
                  </a:lnTo>
                  <a:lnTo>
                    <a:pt x="429" y="414"/>
                  </a:lnTo>
                  <a:lnTo>
                    <a:pt x="450" y="407"/>
                  </a:lnTo>
                  <a:lnTo>
                    <a:pt x="469" y="400"/>
                  </a:lnTo>
                  <a:lnTo>
                    <a:pt x="490" y="394"/>
                  </a:lnTo>
                  <a:lnTo>
                    <a:pt x="510" y="390"/>
                  </a:lnTo>
                  <a:lnTo>
                    <a:pt x="531" y="386"/>
                  </a:lnTo>
                  <a:lnTo>
                    <a:pt x="553" y="383"/>
                  </a:lnTo>
                  <a:lnTo>
                    <a:pt x="575" y="380"/>
                  </a:lnTo>
                  <a:lnTo>
                    <a:pt x="599" y="378"/>
                  </a:lnTo>
                  <a:lnTo>
                    <a:pt x="623" y="375"/>
                  </a:lnTo>
                  <a:lnTo>
                    <a:pt x="649" y="372"/>
                  </a:lnTo>
                  <a:lnTo>
                    <a:pt x="677" y="369"/>
                  </a:lnTo>
                  <a:lnTo>
                    <a:pt x="758" y="354"/>
                  </a:lnTo>
                  <a:lnTo>
                    <a:pt x="1160" y="276"/>
                  </a:lnTo>
                  <a:lnTo>
                    <a:pt x="1204" y="270"/>
                  </a:lnTo>
                  <a:lnTo>
                    <a:pt x="1248" y="265"/>
                  </a:lnTo>
                  <a:lnTo>
                    <a:pt x="1291" y="258"/>
                  </a:lnTo>
                  <a:lnTo>
                    <a:pt x="1336" y="252"/>
                  </a:lnTo>
                  <a:lnTo>
                    <a:pt x="1380" y="245"/>
                  </a:lnTo>
                  <a:lnTo>
                    <a:pt x="1424" y="240"/>
                  </a:lnTo>
                  <a:lnTo>
                    <a:pt x="1468" y="233"/>
                  </a:lnTo>
                  <a:lnTo>
                    <a:pt x="1511" y="224"/>
                  </a:lnTo>
                  <a:lnTo>
                    <a:pt x="1556" y="217"/>
                  </a:lnTo>
                  <a:lnTo>
                    <a:pt x="1599" y="209"/>
                  </a:lnTo>
                  <a:lnTo>
                    <a:pt x="1644" y="201"/>
                  </a:lnTo>
                  <a:lnTo>
                    <a:pt x="1687" y="192"/>
                  </a:lnTo>
                  <a:lnTo>
                    <a:pt x="1730" y="182"/>
                  </a:lnTo>
                  <a:lnTo>
                    <a:pt x="1773" y="173"/>
                  </a:lnTo>
                  <a:lnTo>
                    <a:pt x="1816" y="163"/>
                  </a:lnTo>
                  <a:lnTo>
                    <a:pt x="1858" y="152"/>
                  </a:lnTo>
                  <a:lnTo>
                    <a:pt x="1892" y="138"/>
                  </a:lnTo>
                  <a:lnTo>
                    <a:pt x="1924" y="125"/>
                  </a:lnTo>
                  <a:lnTo>
                    <a:pt x="1954" y="111"/>
                  </a:lnTo>
                  <a:lnTo>
                    <a:pt x="1982" y="96"/>
                  </a:lnTo>
                  <a:lnTo>
                    <a:pt x="2009" y="79"/>
                  </a:lnTo>
                  <a:lnTo>
                    <a:pt x="2032" y="57"/>
                  </a:lnTo>
                  <a:lnTo>
                    <a:pt x="2052" y="32"/>
                  </a:lnTo>
                  <a:lnTo>
                    <a:pt x="2068" y="0"/>
                  </a:lnTo>
                  <a:lnTo>
                    <a:pt x="1958" y="1"/>
                  </a:lnTo>
                  <a:lnTo>
                    <a:pt x="1951" y="19"/>
                  </a:lnTo>
                  <a:lnTo>
                    <a:pt x="1945" y="35"/>
                  </a:lnTo>
                  <a:lnTo>
                    <a:pt x="1936" y="46"/>
                  </a:lnTo>
                  <a:lnTo>
                    <a:pt x="1926" y="57"/>
                  </a:lnTo>
                  <a:lnTo>
                    <a:pt x="1914" y="65"/>
                  </a:lnTo>
                  <a:lnTo>
                    <a:pt x="1901" y="74"/>
                  </a:lnTo>
                  <a:lnTo>
                    <a:pt x="1886" y="82"/>
                  </a:lnTo>
                  <a:lnTo>
                    <a:pt x="1869" y="92"/>
                  </a:lnTo>
                  <a:lnTo>
                    <a:pt x="1802" y="72"/>
                  </a:lnTo>
                  <a:lnTo>
                    <a:pt x="646" y="297"/>
                  </a:lnTo>
                  <a:lnTo>
                    <a:pt x="607" y="308"/>
                  </a:lnTo>
                  <a:lnTo>
                    <a:pt x="549" y="292"/>
                  </a:lnTo>
                  <a:lnTo>
                    <a:pt x="527" y="292"/>
                  </a:lnTo>
                  <a:lnTo>
                    <a:pt x="500" y="291"/>
                  </a:lnTo>
                  <a:lnTo>
                    <a:pt x="475" y="288"/>
                  </a:lnTo>
                  <a:lnTo>
                    <a:pt x="453" y="284"/>
                  </a:lnTo>
                  <a:lnTo>
                    <a:pt x="435" y="276"/>
                  </a:lnTo>
                  <a:lnTo>
                    <a:pt x="425" y="263"/>
                  </a:lnTo>
                  <a:lnTo>
                    <a:pt x="425" y="247"/>
                  </a:lnTo>
                  <a:lnTo>
                    <a:pt x="439" y="224"/>
                  </a:lnTo>
                  <a:close/>
                </a:path>
              </a:pathLst>
            </a:custGeom>
            <a:solidFill>
              <a:srgbClr val="F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Freeform 397"/>
            <p:cNvSpPr>
              <a:spLocks/>
            </p:cNvSpPr>
            <p:nvPr/>
          </p:nvSpPr>
          <p:spPr bwMode="auto">
            <a:xfrm>
              <a:off x="3862" y="2286"/>
              <a:ext cx="818" cy="493"/>
            </a:xfrm>
            <a:custGeom>
              <a:avLst/>
              <a:gdLst>
                <a:gd name="T0" fmla="*/ 92 w 818"/>
                <a:gd name="T1" fmla="*/ 237 h 493"/>
                <a:gd name="T2" fmla="*/ 514 w 818"/>
                <a:gd name="T3" fmla="*/ 171 h 493"/>
                <a:gd name="T4" fmla="*/ 532 w 818"/>
                <a:gd name="T5" fmla="*/ 167 h 493"/>
                <a:gd name="T6" fmla="*/ 550 w 818"/>
                <a:gd name="T7" fmla="*/ 161 h 493"/>
                <a:gd name="T8" fmla="*/ 569 w 818"/>
                <a:gd name="T9" fmla="*/ 157 h 493"/>
                <a:gd name="T10" fmla="*/ 585 w 818"/>
                <a:gd name="T11" fmla="*/ 152 h 493"/>
                <a:gd name="T12" fmla="*/ 602 w 818"/>
                <a:gd name="T13" fmla="*/ 146 h 493"/>
                <a:gd name="T14" fmla="*/ 619 w 818"/>
                <a:gd name="T15" fmla="*/ 141 h 493"/>
                <a:gd name="T16" fmla="*/ 635 w 818"/>
                <a:gd name="T17" fmla="*/ 135 h 493"/>
                <a:gd name="T18" fmla="*/ 651 w 818"/>
                <a:gd name="T19" fmla="*/ 128 h 493"/>
                <a:gd name="T20" fmla="*/ 666 w 818"/>
                <a:gd name="T21" fmla="*/ 121 h 493"/>
                <a:gd name="T22" fmla="*/ 681 w 818"/>
                <a:gd name="T23" fmla="*/ 114 h 493"/>
                <a:gd name="T24" fmla="*/ 697 w 818"/>
                <a:gd name="T25" fmla="*/ 106 h 493"/>
                <a:gd name="T26" fmla="*/ 712 w 818"/>
                <a:gd name="T27" fmla="*/ 97 h 493"/>
                <a:gd name="T28" fmla="*/ 727 w 818"/>
                <a:gd name="T29" fmla="*/ 88 h 493"/>
                <a:gd name="T30" fmla="*/ 743 w 818"/>
                <a:gd name="T31" fmla="*/ 78 h 493"/>
                <a:gd name="T32" fmla="*/ 758 w 818"/>
                <a:gd name="T33" fmla="*/ 67 h 493"/>
                <a:gd name="T34" fmla="*/ 773 w 818"/>
                <a:gd name="T35" fmla="*/ 56 h 493"/>
                <a:gd name="T36" fmla="*/ 818 w 818"/>
                <a:gd name="T37" fmla="*/ 0 h 493"/>
                <a:gd name="T38" fmla="*/ 798 w 818"/>
                <a:gd name="T39" fmla="*/ 58 h 493"/>
                <a:gd name="T40" fmla="*/ 798 w 818"/>
                <a:gd name="T41" fmla="*/ 96 h 493"/>
                <a:gd name="T42" fmla="*/ 798 w 818"/>
                <a:gd name="T43" fmla="*/ 322 h 493"/>
                <a:gd name="T44" fmla="*/ 737 w 818"/>
                <a:gd name="T45" fmla="*/ 340 h 493"/>
                <a:gd name="T46" fmla="*/ 679 w 818"/>
                <a:gd name="T47" fmla="*/ 357 h 493"/>
                <a:gd name="T48" fmla="*/ 621 w 818"/>
                <a:gd name="T49" fmla="*/ 372 h 493"/>
                <a:gd name="T50" fmla="*/ 566 w 818"/>
                <a:gd name="T51" fmla="*/ 386 h 493"/>
                <a:gd name="T52" fmla="*/ 513 w 818"/>
                <a:gd name="T53" fmla="*/ 397 h 493"/>
                <a:gd name="T54" fmla="*/ 461 w 818"/>
                <a:gd name="T55" fmla="*/ 408 h 493"/>
                <a:gd name="T56" fmla="*/ 411 w 818"/>
                <a:gd name="T57" fmla="*/ 418 h 493"/>
                <a:gd name="T58" fmla="*/ 362 w 818"/>
                <a:gd name="T59" fmla="*/ 426 h 493"/>
                <a:gd name="T60" fmla="*/ 315 w 818"/>
                <a:gd name="T61" fmla="*/ 435 h 493"/>
                <a:gd name="T62" fmla="*/ 268 w 818"/>
                <a:gd name="T63" fmla="*/ 443 h 493"/>
                <a:gd name="T64" fmla="*/ 222 w 818"/>
                <a:gd name="T65" fmla="*/ 450 h 493"/>
                <a:gd name="T66" fmla="*/ 177 w 818"/>
                <a:gd name="T67" fmla="*/ 458 h 493"/>
                <a:gd name="T68" fmla="*/ 133 w 818"/>
                <a:gd name="T69" fmla="*/ 465 h 493"/>
                <a:gd name="T70" fmla="*/ 88 w 818"/>
                <a:gd name="T71" fmla="*/ 474 h 493"/>
                <a:gd name="T72" fmla="*/ 43 w 818"/>
                <a:gd name="T73" fmla="*/ 483 h 493"/>
                <a:gd name="T74" fmla="*/ 0 w 818"/>
                <a:gd name="T75" fmla="*/ 493 h 493"/>
                <a:gd name="T76" fmla="*/ 13 w 818"/>
                <a:gd name="T77" fmla="*/ 458 h 493"/>
                <a:gd name="T78" fmla="*/ 109 w 818"/>
                <a:gd name="T79" fmla="*/ 446 h 493"/>
                <a:gd name="T80" fmla="*/ 140 w 818"/>
                <a:gd name="T81" fmla="*/ 440 h 493"/>
                <a:gd name="T82" fmla="*/ 170 w 818"/>
                <a:gd name="T83" fmla="*/ 433 h 493"/>
                <a:gd name="T84" fmla="*/ 199 w 818"/>
                <a:gd name="T85" fmla="*/ 428 h 493"/>
                <a:gd name="T86" fmla="*/ 230 w 818"/>
                <a:gd name="T87" fmla="*/ 421 h 493"/>
                <a:gd name="T88" fmla="*/ 261 w 818"/>
                <a:gd name="T89" fmla="*/ 415 h 493"/>
                <a:gd name="T90" fmla="*/ 291 w 818"/>
                <a:gd name="T91" fmla="*/ 408 h 493"/>
                <a:gd name="T92" fmla="*/ 321 w 818"/>
                <a:gd name="T93" fmla="*/ 403 h 493"/>
                <a:gd name="T94" fmla="*/ 351 w 818"/>
                <a:gd name="T95" fmla="*/ 396 h 493"/>
                <a:gd name="T96" fmla="*/ 382 w 818"/>
                <a:gd name="T97" fmla="*/ 390 h 493"/>
                <a:gd name="T98" fmla="*/ 413 w 818"/>
                <a:gd name="T99" fmla="*/ 383 h 493"/>
                <a:gd name="T100" fmla="*/ 442 w 818"/>
                <a:gd name="T101" fmla="*/ 378 h 493"/>
                <a:gd name="T102" fmla="*/ 472 w 818"/>
                <a:gd name="T103" fmla="*/ 371 h 493"/>
                <a:gd name="T104" fmla="*/ 503 w 818"/>
                <a:gd name="T105" fmla="*/ 365 h 493"/>
                <a:gd name="T106" fmla="*/ 534 w 818"/>
                <a:gd name="T107" fmla="*/ 358 h 493"/>
                <a:gd name="T108" fmla="*/ 563 w 818"/>
                <a:gd name="T109" fmla="*/ 352 h 493"/>
                <a:gd name="T110" fmla="*/ 594 w 818"/>
                <a:gd name="T111" fmla="*/ 347 h 493"/>
                <a:gd name="T112" fmla="*/ 732 w 818"/>
                <a:gd name="T113" fmla="*/ 311 h 493"/>
                <a:gd name="T114" fmla="*/ 757 w 818"/>
                <a:gd name="T115" fmla="*/ 287 h 493"/>
                <a:gd name="T116" fmla="*/ 757 w 818"/>
                <a:gd name="T117" fmla="*/ 157 h 493"/>
                <a:gd name="T118" fmla="*/ 3 w 818"/>
                <a:gd name="T119" fmla="*/ 286 h 493"/>
                <a:gd name="T120" fmla="*/ 3 w 818"/>
                <a:gd name="T121" fmla="*/ 252 h 493"/>
                <a:gd name="T122" fmla="*/ 92 w 818"/>
                <a:gd name="T123" fmla="*/ 237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18" h="493">
                  <a:moveTo>
                    <a:pt x="92" y="237"/>
                  </a:moveTo>
                  <a:lnTo>
                    <a:pt x="514" y="171"/>
                  </a:lnTo>
                  <a:lnTo>
                    <a:pt x="532" y="167"/>
                  </a:lnTo>
                  <a:lnTo>
                    <a:pt x="550" y="161"/>
                  </a:lnTo>
                  <a:lnTo>
                    <a:pt x="569" y="157"/>
                  </a:lnTo>
                  <a:lnTo>
                    <a:pt x="585" y="152"/>
                  </a:lnTo>
                  <a:lnTo>
                    <a:pt x="602" y="146"/>
                  </a:lnTo>
                  <a:lnTo>
                    <a:pt x="619" y="141"/>
                  </a:lnTo>
                  <a:lnTo>
                    <a:pt x="635" y="135"/>
                  </a:lnTo>
                  <a:lnTo>
                    <a:pt x="651" y="128"/>
                  </a:lnTo>
                  <a:lnTo>
                    <a:pt x="666" y="121"/>
                  </a:lnTo>
                  <a:lnTo>
                    <a:pt x="681" y="114"/>
                  </a:lnTo>
                  <a:lnTo>
                    <a:pt x="697" y="106"/>
                  </a:lnTo>
                  <a:lnTo>
                    <a:pt x="712" y="97"/>
                  </a:lnTo>
                  <a:lnTo>
                    <a:pt x="727" y="88"/>
                  </a:lnTo>
                  <a:lnTo>
                    <a:pt x="743" y="78"/>
                  </a:lnTo>
                  <a:lnTo>
                    <a:pt x="758" y="67"/>
                  </a:lnTo>
                  <a:lnTo>
                    <a:pt x="773" y="56"/>
                  </a:lnTo>
                  <a:lnTo>
                    <a:pt x="818" y="0"/>
                  </a:lnTo>
                  <a:lnTo>
                    <a:pt x="798" y="58"/>
                  </a:lnTo>
                  <a:lnTo>
                    <a:pt x="798" y="96"/>
                  </a:lnTo>
                  <a:lnTo>
                    <a:pt x="798" y="322"/>
                  </a:lnTo>
                  <a:lnTo>
                    <a:pt x="737" y="340"/>
                  </a:lnTo>
                  <a:lnTo>
                    <a:pt x="679" y="357"/>
                  </a:lnTo>
                  <a:lnTo>
                    <a:pt x="621" y="372"/>
                  </a:lnTo>
                  <a:lnTo>
                    <a:pt x="566" y="386"/>
                  </a:lnTo>
                  <a:lnTo>
                    <a:pt x="513" y="397"/>
                  </a:lnTo>
                  <a:lnTo>
                    <a:pt x="461" y="408"/>
                  </a:lnTo>
                  <a:lnTo>
                    <a:pt x="411" y="418"/>
                  </a:lnTo>
                  <a:lnTo>
                    <a:pt x="362" y="426"/>
                  </a:lnTo>
                  <a:lnTo>
                    <a:pt x="315" y="435"/>
                  </a:lnTo>
                  <a:lnTo>
                    <a:pt x="268" y="443"/>
                  </a:lnTo>
                  <a:lnTo>
                    <a:pt x="222" y="450"/>
                  </a:lnTo>
                  <a:lnTo>
                    <a:pt x="177" y="458"/>
                  </a:lnTo>
                  <a:lnTo>
                    <a:pt x="133" y="465"/>
                  </a:lnTo>
                  <a:lnTo>
                    <a:pt x="88" y="474"/>
                  </a:lnTo>
                  <a:lnTo>
                    <a:pt x="43" y="483"/>
                  </a:lnTo>
                  <a:lnTo>
                    <a:pt x="0" y="493"/>
                  </a:lnTo>
                  <a:lnTo>
                    <a:pt x="13" y="458"/>
                  </a:lnTo>
                  <a:lnTo>
                    <a:pt x="109" y="446"/>
                  </a:lnTo>
                  <a:lnTo>
                    <a:pt x="140" y="440"/>
                  </a:lnTo>
                  <a:lnTo>
                    <a:pt x="170" y="433"/>
                  </a:lnTo>
                  <a:lnTo>
                    <a:pt x="199" y="428"/>
                  </a:lnTo>
                  <a:lnTo>
                    <a:pt x="230" y="421"/>
                  </a:lnTo>
                  <a:lnTo>
                    <a:pt x="261" y="415"/>
                  </a:lnTo>
                  <a:lnTo>
                    <a:pt x="291" y="408"/>
                  </a:lnTo>
                  <a:lnTo>
                    <a:pt x="321" y="403"/>
                  </a:lnTo>
                  <a:lnTo>
                    <a:pt x="351" y="396"/>
                  </a:lnTo>
                  <a:lnTo>
                    <a:pt x="382" y="390"/>
                  </a:lnTo>
                  <a:lnTo>
                    <a:pt x="413" y="383"/>
                  </a:lnTo>
                  <a:lnTo>
                    <a:pt x="442" y="378"/>
                  </a:lnTo>
                  <a:lnTo>
                    <a:pt x="472" y="371"/>
                  </a:lnTo>
                  <a:lnTo>
                    <a:pt x="503" y="365"/>
                  </a:lnTo>
                  <a:lnTo>
                    <a:pt x="534" y="358"/>
                  </a:lnTo>
                  <a:lnTo>
                    <a:pt x="563" y="352"/>
                  </a:lnTo>
                  <a:lnTo>
                    <a:pt x="594" y="347"/>
                  </a:lnTo>
                  <a:lnTo>
                    <a:pt x="732" y="311"/>
                  </a:lnTo>
                  <a:lnTo>
                    <a:pt x="757" y="287"/>
                  </a:lnTo>
                  <a:lnTo>
                    <a:pt x="757" y="157"/>
                  </a:lnTo>
                  <a:lnTo>
                    <a:pt x="3" y="286"/>
                  </a:lnTo>
                  <a:lnTo>
                    <a:pt x="3" y="252"/>
                  </a:lnTo>
                  <a:lnTo>
                    <a:pt x="92" y="237"/>
                  </a:lnTo>
                  <a:close/>
                </a:path>
              </a:pathLst>
            </a:custGeom>
            <a:solidFill>
              <a:srgbClr val="B7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Freeform 398"/>
            <p:cNvSpPr>
              <a:spLocks/>
            </p:cNvSpPr>
            <p:nvPr/>
          </p:nvSpPr>
          <p:spPr bwMode="auto">
            <a:xfrm>
              <a:off x="3699" y="2513"/>
              <a:ext cx="232" cy="347"/>
            </a:xfrm>
            <a:custGeom>
              <a:avLst/>
              <a:gdLst>
                <a:gd name="T0" fmla="*/ 117 w 232"/>
                <a:gd name="T1" fmla="*/ 0 h 347"/>
                <a:gd name="T2" fmla="*/ 140 w 232"/>
                <a:gd name="T3" fmla="*/ 4 h 347"/>
                <a:gd name="T4" fmla="*/ 162 w 232"/>
                <a:gd name="T5" fmla="*/ 14 h 347"/>
                <a:gd name="T6" fmla="*/ 181 w 232"/>
                <a:gd name="T7" fmla="*/ 29 h 347"/>
                <a:gd name="T8" fmla="*/ 198 w 232"/>
                <a:gd name="T9" fmla="*/ 52 h 347"/>
                <a:gd name="T10" fmla="*/ 212 w 232"/>
                <a:gd name="T11" fmla="*/ 77 h 347"/>
                <a:gd name="T12" fmla="*/ 223 w 232"/>
                <a:gd name="T13" fmla="*/ 106 h 347"/>
                <a:gd name="T14" fmla="*/ 229 w 232"/>
                <a:gd name="T15" fmla="*/ 139 h 347"/>
                <a:gd name="T16" fmla="*/ 232 w 232"/>
                <a:gd name="T17" fmla="*/ 174 h 347"/>
                <a:gd name="T18" fmla="*/ 229 w 232"/>
                <a:gd name="T19" fmla="*/ 209 h 347"/>
                <a:gd name="T20" fmla="*/ 222 w 232"/>
                <a:gd name="T21" fmla="*/ 241 h 347"/>
                <a:gd name="T22" fmla="*/ 211 w 232"/>
                <a:gd name="T23" fmla="*/ 270 h 347"/>
                <a:gd name="T24" fmla="*/ 195 w 232"/>
                <a:gd name="T25" fmla="*/ 295 h 347"/>
                <a:gd name="T26" fmla="*/ 179 w 232"/>
                <a:gd name="T27" fmla="*/ 318 h 347"/>
                <a:gd name="T28" fmla="*/ 159 w 232"/>
                <a:gd name="T29" fmla="*/ 333 h 347"/>
                <a:gd name="T30" fmla="*/ 137 w 232"/>
                <a:gd name="T31" fmla="*/ 343 h 347"/>
                <a:gd name="T32" fmla="*/ 113 w 232"/>
                <a:gd name="T33" fmla="*/ 347 h 347"/>
                <a:gd name="T34" fmla="*/ 91 w 232"/>
                <a:gd name="T35" fmla="*/ 343 h 347"/>
                <a:gd name="T36" fmla="*/ 69 w 232"/>
                <a:gd name="T37" fmla="*/ 333 h 347"/>
                <a:gd name="T38" fmla="*/ 49 w 232"/>
                <a:gd name="T39" fmla="*/ 316 h 347"/>
                <a:gd name="T40" fmla="*/ 32 w 232"/>
                <a:gd name="T41" fmla="*/ 294 h 347"/>
                <a:gd name="T42" fmla="*/ 18 w 232"/>
                <a:gd name="T43" fmla="*/ 269 h 347"/>
                <a:gd name="T44" fmla="*/ 9 w 232"/>
                <a:gd name="T45" fmla="*/ 240 h 347"/>
                <a:gd name="T46" fmla="*/ 2 w 232"/>
                <a:gd name="T47" fmla="*/ 206 h 347"/>
                <a:gd name="T48" fmla="*/ 0 w 232"/>
                <a:gd name="T49" fmla="*/ 171 h 347"/>
                <a:gd name="T50" fmla="*/ 3 w 232"/>
                <a:gd name="T51" fmla="*/ 137 h 347"/>
                <a:gd name="T52" fmla="*/ 10 w 232"/>
                <a:gd name="T53" fmla="*/ 105 h 347"/>
                <a:gd name="T54" fmla="*/ 20 w 232"/>
                <a:gd name="T55" fmla="*/ 75 h 347"/>
                <a:gd name="T56" fmla="*/ 35 w 232"/>
                <a:gd name="T57" fmla="*/ 50 h 347"/>
                <a:gd name="T58" fmla="*/ 52 w 232"/>
                <a:gd name="T59" fmla="*/ 29 h 347"/>
                <a:gd name="T60" fmla="*/ 71 w 232"/>
                <a:gd name="T61" fmla="*/ 13 h 347"/>
                <a:gd name="T62" fmla="*/ 94 w 232"/>
                <a:gd name="T63" fmla="*/ 3 h 347"/>
                <a:gd name="T64" fmla="*/ 117 w 232"/>
                <a:gd name="T6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347">
                  <a:moveTo>
                    <a:pt x="117" y="0"/>
                  </a:moveTo>
                  <a:lnTo>
                    <a:pt x="140" y="4"/>
                  </a:lnTo>
                  <a:lnTo>
                    <a:pt x="162" y="14"/>
                  </a:lnTo>
                  <a:lnTo>
                    <a:pt x="181" y="29"/>
                  </a:lnTo>
                  <a:lnTo>
                    <a:pt x="198" y="52"/>
                  </a:lnTo>
                  <a:lnTo>
                    <a:pt x="212" y="77"/>
                  </a:lnTo>
                  <a:lnTo>
                    <a:pt x="223" y="106"/>
                  </a:lnTo>
                  <a:lnTo>
                    <a:pt x="229" y="139"/>
                  </a:lnTo>
                  <a:lnTo>
                    <a:pt x="232" y="174"/>
                  </a:lnTo>
                  <a:lnTo>
                    <a:pt x="229" y="209"/>
                  </a:lnTo>
                  <a:lnTo>
                    <a:pt x="222" y="241"/>
                  </a:lnTo>
                  <a:lnTo>
                    <a:pt x="211" y="270"/>
                  </a:lnTo>
                  <a:lnTo>
                    <a:pt x="195" y="295"/>
                  </a:lnTo>
                  <a:lnTo>
                    <a:pt x="179" y="318"/>
                  </a:lnTo>
                  <a:lnTo>
                    <a:pt x="159" y="333"/>
                  </a:lnTo>
                  <a:lnTo>
                    <a:pt x="137" y="343"/>
                  </a:lnTo>
                  <a:lnTo>
                    <a:pt x="113" y="347"/>
                  </a:lnTo>
                  <a:lnTo>
                    <a:pt x="91" y="343"/>
                  </a:lnTo>
                  <a:lnTo>
                    <a:pt x="69" y="333"/>
                  </a:lnTo>
                  <a:lnTo>
                    <a:pt x="49" y="316"/>
                  </a:lnTo>
                  <a:lnTo>
                    <a:pt x="32" y="294"/>
                  </a:lnTo>
                  <a:lnTo>
                    <a:pt x="18" y="269"/>
                  </a:lnTo>
                  <a:lnTo>
                    <a:pt x="9" y="240"/>
                  </a:lnTo>
                  <a:lnTo>
                    <a:pt x="2" y="206"/>
                  </a:lnTo>
                  <a:lnTo>
                    <a:pt x="0" y="171"/>
                  </a:lnTo>
                  <a:lnTo>
                    <a:pt x="3" y="137"/>
                  </a:lnTo>
                  <a:lnTo>
                    <a:pt x="10" y="105"/>
                  </a:lnTo>
                  <a:lnTo>
                    <a:pt x="20" y="75"/>
                  </a:lnTo>
                  <a:lnTo>
                    <a:pt x="35" y="50"/>
                  </a:lnTo>
                  <a:lnTo>
                    <a:pt x="52" y="29"/>
                  </a:lnTo>
                  <a:lnTo>
                    <a:pt x="71" y="13"/>
                  </a:lnTo>
                  <a:lnTo>
                    <a:pt x="94" y="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877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Freeform 399"/>
            <p:cNvSpPr>
              <a:spLocks/>
            </p:cNvSpPr>
            <p:nvPr/>
          </p:nvSpPr>
          <p:spPr bwMode="auto">
            <a:xfrm>
              <a:off x="3475" y="2390"/>
              <a:ext cx="500" cy="540"/>
            </a:xfrm>
            <a:custGeom>
              <a:avLst/>
              <a:gdLst>
                <a:gd name="T0" fmla="*/ 171 w 500"/>
                <a:gd name="T1" fmla="*/ 0 h 540"/>
                <a:gd name="T2" fmla="*/ 366 w 500"/>
                <a:gd name="T3" fmla="*/ 17 h 540"/>
                <a:gd name="T4" fmla="*/ 394 w 500"/>
                <a:gd name="T5" fmla="*/ 32 h 540"/>
                <a:gd name="T6" fmla="*/ 418 w 500"/>
                <a:gd name="T7" fmla="*/ 51 h 540"/>
                <a:gd name="T8" fmla="*/ 439 w 500"/>
                <a:gd name="T9" fmla="*/ 71 h 540"/>
                <a:gd name="T10" fmla="*/ 457 w 500"/>
                <a:gd name="T11" fmla="*/ 94 h 540"/>
                <a:gd name="T12" fmla="*/ 471 w 500"/>
                <a:gd name="T13" fmla="*/ 119 h 540"/>
                <a:gd name="T14" fmla="*/ 482 w 500"/>
                <a:gd name="T15" fmla="*/ 145 h 540"/>
                <a:gd name="T16" fmla="*/ 492 w 500"/>
                <a:gd name="T17" fmla="*/ 175 h 540"/>
                <a:gd name="T18" fmla="*/ 497 w 500"/>
                <a:gd name="T19" fmla="*/ 205 h 540"/>
                <a:gd name="T20" fmla="*/ 500 w 500"/>
                <a:gd name="T21" fmla="*/ 241 h 540"/>
                <a:gd name="T22" fmla="*/ 500 w 500"/>
                <a:gd name="T23" fmla="*/ 275 h 540"/>
                <a:gd name="T24" fmla="*/ 499 w 500"/>
                <a:gd name="T25" fmla="*/ 308 h 540"/>
                <a:gd name="T26" fmla="*/ 495 w 500"/>
                <a:gd name="T27" fmla="*/ 339 h 540"/>
                <a:gd name="T28" fmla="*/ 488 w 500"/>
                <a:gd name="T29" fmla="*/ 368 h 540"/>
                <a:gd name="T30" fmla="*/ 479 w 500"/>
                <a:gd name="T31" fmla="*/ 396 h 540"/>
                <a:gd name="T32" fmla="*/ 469 w 500"/>
                <a:gd name="T33" fmla="*/ 421 h 540"/>
                <a:gd name="T34" fmla="*/ 456 w 500"/>
                <a:gd name="T35" fmla="*/ 445 h 540"/>
                <a:gd name="T36" fmla="*/ 440 w 500"/>
                <a:gd name="T37" fmla="*/ 466 h 540"/>
                <a:gd name="T38" fmla="*/ 423 w 500"/>
                <a:gd name="T39" fmla="*/ 484 h 540"/>
                <a:gd name="T40" fmla="*/ 403 w 500"/>
                <a:gd name="T41" fmla="*/ 501 h 540"/>
                <a:gd name="T42" fmla="*/ 380 w 500"/>
                <a:gd name="T43" fmla="*/ 513 h 540"/>
                <a:gd name="T44" fmla="*/ 355 w 500"/>
                <a:gd name="T45" fmla="*/ 524 h 540"/>
                <a:gd name="T46" fmla="*/ 329 w 500"/>
                <a:gd name="T47" fmla="*/ 533 h 540"/>
                <a:gd name="T48" fmla="*/ 298 w 500"/>
                <a:gd name="T49" fmla="*/ 538 h 540"/>
                <a:gd name="T50" fmla="*/ 266 w 500"/>
                <a:gd name="T51" fmla="*/ 540 h 540"/>
                <a:gd name="T52" fmla="*/ 61 w 500"/>
                <a:gd name="T53" fmla="*/ 502 h 540"/>
                <a:gd name="T54" fmla="*/ 40 w 500"/>
                <a:gd name="T55" fmla="*/ 473 h 540"/>
                <a:gd name="T56" fmla="*/ 25 w 500"/>
                <a:gd name="T57" fmla="*/ 445 h 540"/>
                <a:gd name="T58" fmla="*/ 14 w 500"/>
                <a:gd name="T59" fmla="*/ 416 h 540"/>
                <a:gd name="T60" fmla="*/ 7 w 500"/>
                <a:gd name="T61" fmla="*/ 385 h 540"/>
                <a:gd name="T62" fmla="*/ 3 w 500"/>
                <a:gd name="T63" fmla="*/ 354 h 540"/>
                <a:gd name="T64" fmla="*/ 0 w 500"/>
                <a:gd name="T65" fmla="*/ 322 h 540"/>
                <a:gd name="T66" fmla="*/ 0 w 500"/>
                <a:gd name="T67" fmla="*/ 289 h 540"/>
                <a:gd name="T68" fmla="*/ 0 w 500"/>
                <a:gd name="T69" fmla="*/ 254 h 540"/>
                <a:gd name="T70" fmla="*/ 11 w 500"/>
                <a:gd name="T71" fmla="*/ 212 h 540"/>
                <a:gd name="T72" fmla="*/ 24 w 500"/>
                <a:gd name="T73" fmla="*/ 175 h 540"/>
                <a:gd name="T74" fmla="*/ 38 w 500"/>
                <a:gd name="T75" fmla="*/ 138 h 540"/>
                <a:gd name="T76" fmla="*/ 54 w 500"/>
                <a:gd name="T77" fmla="*/ 105 h 540"/>
                <a:gd name="T78" fmla="*/ 75 w 500"/>
                <a:gd name="T79" fmla="*/ 76 h 540"/>
                <a:gd name="T80" fmla="*/ 102 w 500"/>
                <a:gd name="T81" fmla="*/ 48 h 540"/>
                <a:gd name="T82" fmla="*/ 132 w 500"/>
                <a:gd name="T83" fmla="*/ 23 h 540"/>
                <a:gd name="T84" fmla="*/ 171 w 500"/>
                <a:gd name="T85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0" h="540">
                  <a:moveTo>
                    <a:pt x="171" y="0"/>
                  </a:moveTo>
                  <a:lnTo>
                    <a:pt x="366" y="17"/>
                  </a:lnTo>
                  <a:lnTo>
                    <a:pt x="394" y="32"/>
                  </a:lnTo>
                  <a:lnTo>
                    <a:pt x="418" y="51"/>
                  </a:lnTo>
                  <a:lnTo>
                    <a:pt x="439" y="71"/>
                  </a:lnTo>
                  <a:lnTo>
                    <a:pt x="457" y="94"/>
                  </a:lnTo>
                  <a:lnTo>
                    <a:pt x="471" y="119"/>
                  </a:lnTo>
                  <a:lnTo>
                    <a:pt x="482" y="145"/>
                  </a:lnTo>
                  <a:lnTo>
                    <a:pt x="492" y="175"/>
                  </a:lnTo>
                  <a:lnTo>
                    <a:pt x="497" y="205"/>
                  </a:lnTo>
                  <a:lnTo>
                    <a:pt x="500" y="241"/>
                  </a:lnTo>
                  <a:lnTo>
                    <a:pt x="500" y="275"/>
                  </a:lnTo>
                  <a:lnTo>
                    <a:pt x="499" y="308"/>
                  </a:lnTo>
                  <a:lnTo>
                    <a:pt x="495" y="339"/>
                  </a:lnTo>
                  <a:lnTo>
                    <a:pt x="488" y="368"/>
                  </a:lnTo>
                  <a:lnTo>
                    <a:pt x="479" y="396"/>
                  </a:lnTo>
                  <a:lnTo>
                    <a:pt x="469" y="421"/>
                  </a:lnTo>
                  <a:lnTo>
                    <a:pt x="456" y="445"/>
                  </a:lnTo>
                  <a:lnTo>
                    <a:pt x="440" y="466"/>
                  </a:lnTo>
                  <a:lnTo>
                    <a:pt x="423" y="484"/>
                  </a:lnTo>
                  <a:lnTo>
                    <a:pt x="403" y="501"/>
                  </a:lnTo>
                  <a:lnTo>
                    <a:pt x="380" y="513"/>
                  </a:lnTo>
                  <a:lnTo>
                    <a:pt x="355" y="524"/>
                  </a:lnTo>
                  <a:lnTo>
                    <a:pt x="329" y="533"/>
                  </a:lnTo>
                  <a:lnTo>
                    <a:pt x="298" y="538"/>
                  </a:lnTo>
                  <a:lnTo>
                    <a:pt x="266" y="540"/>
                  </a:lnTo>
                  <a:lnTo>
                    <a:pt x="61" y="502"/>
                  </a:lnTo>
                  <a:lnTo>
                    <a:pt x="40" y="473"/>
                  </a:lnTo>
                  <a:lnTo>
                    <a:pt x="25" y="445"/>
                  </a:lnTo>
                  <a:lnTo>
                    <a:pt x="14" y="416"/>
                  </a:lnTo>
                  <a:lnTo>
                    <a:pt x="7" y="385"/>
                  </a:lnTo>
                  <a:lnTo>
                    <a:pt x="3" y="354"/>
                  </a:lnTo>
                  <a:lnTo>
                    <a:pt x="0" y="322"/>
                  </a:lnTo>
                  <a:lnTo>
                    <a:pt x="0" y="289"/>
                  </a:lnTo>
                  <a:lnTo>
                    <a:pt x="0" y="254"/>
                  </a:lnTo>
                  <a:lnTo>
                    <a:pt x="11" y="212"/>
                  </a:lnTo>
                  <a:lnTo>
                    <a:pt x="24" y="175"/>
                  </a:lnTo>
                  <a:lnTo>
                    <a:pt x="38" y="138"/>
                  </a:lnTo>
                  <a:lnTo>
                    <a:pt x="54" y="105"/>
                  </a:lnTo>
                  <a:lnTo>
                    <a:pt x="75" y="76"/>
                  </a:lnTo>
                  <a:lnTo>
                    <a:pt x="102" y="48"/>
                  </a:lnTo>
                  <a:lnTo>
                    <a:pt x="132" y="2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140F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" name="Freeform 400"/>
            <p:cNvSpPr>
              <a:spLocks/>
            </p:cNvSpPr>
            <p:nvPr/>
          </p:nvSpPr>
          <p:spPr bwMode="auto">
            <a:xfrm>
              <a:off x="3741" y="2538"/>
              <a:ext cx="180" cy="321"/>
            </a:xfrm>
            <a:custGeom>
              <a:avLst/>
              <a:gdLst>
                <a:gd name="T0" fmla="*/ 77 w 180"/>
                <a:gd name="T1" fmla="*/ 40 h 321"/>
                <a:gd name="T2" fmla="*/ 93 w 180"/>
                <a:gd name="T3" fmla="*/ 49 h 321"/>
                <a:gd name="T4" fmla="*/ 106 w 180"/>
                <a:gd name="T5" fmla="*/ 60 h 321"/>
                <a:gd name="T6" fmla="*/ 116 w 180"/>
                <a:gd name="T7" fmla="*/ 71 h 321"/>
                <a:gd name="T8" fmla="*/ 121 w 180"/>
                <a:gd name="T9" fmla="*/ 85 h 321"/>
                <a:gd name="T10" fmla="*/ 125 w 180"/>
                <a:gd name="T11" fmla="*/ 99 h 321"/>
                <a:gd name="T12" fmla="*/ 127 w 180"/>
                <a:gd name="T13" fmla="*/ 116 h 321"/>
                <a:gd name="T14" fmla="*/ 128 w 180"/>
                <a:gd name="T15" fmla="*/ 134 h 321"/>
                <a:gd name="T16" fmla="*/ 128 w 180"/>
                <a:gd name="T17" fmla="*/ 153 h 321"/>
                <a:gd name="T18" fmla="*/ 118 w 180"/>
                <a:gd name="T19" fmla="*/ 180 h 321"/>
                <a:gd name="T20" fmla="*/ 112 w 180"/>
                <a:gd name="T21" fmla="*/ 202 h 321"/>
                <a:gd name="T22" fmla="*/ 105 w 180"/>
                <a:gd name="T23" fmla="*/ 222 h 321"/>
                <a:gd name="T24" fmla="*/ 96 w 180"/>
                <a:gd name="T25" fmla="*/ 237 h 321"/>
                <a:gd name="T26" fmla="*/ 86 w 180"/>
                <a:gd name="T27" fmla="*/ 248 h 321"/>
                <a:gd name="T28" fmla="*/ 71 w 180"/>
                <a:gd name="T29" fmla="*/ 255 h 321"/>
                <a:gd name="T30" fmla="*/ 50 w 180"/>
                <a:gd name="T31" fmla="*/ 259 h 321"/>
                <a:gd name="T32" fmla="*/ 22 w 180"/>
                <a:gd name="T33" fmla="*/ 258 h 321"/>
                <a:gd name="T34" fmla="*/ 3 w 180"/>
                <a:gd name="T35" fmla="*/ 237 h 321"/>
                <a:gd name="T36" fmla="*/ 0 w 180"/>
                <a:gd name="T37" fmla="*/ 270 h 321"/>
                <a:gd name="T38" fmla="*/ 15 w 180"/>
                <a:gd name="T39" fmla="*/ 294 h 321"/>
                <a:gd name="T40" fmla="*/ 47 w 180"/>
                <a:gd name="T41" fmla="*/ 321 h 321"/>
                <a:gd name="T42" fmla="*/ 74 w 180"/>
                <a:gd name="T43" fmla="*/ 315 h 321"/>
                <a:gd name="T44" fmla="*/ 95 w 180"/>
                <a:gd name="T45" fmla="*/ 308 h 321"/>
                <a:gd name="T46" fmla="*/ 113 w 180"/>
                <a:gd name="T47" fmla="*/ 297 h 321"/>
                <a:gd name="T48" fmla="*/ 127 w 180"/>
                <a:gd name="T49" fmla="*/ 284 h 321"/>
                <a:gd name="T50" fmla="*/ 138 w 180"/>
                <a:gd name="T51" fmla="*/ 269 h 321"/>
                <a:gd name="T52" fmla="*/ 149 w 180"/>
                <a:gd name="T53" fmla="*/ 250 h 321"/>
                <a:gd name="T54" fmla="*/ 159 w 180"/>
                <a:gd name="T55" fmla="*/ 226 h 321"/>
                <a:gd name="T56" fmla="*/ 170 w 180"/>
                <a:gd name="T57" fmla="*/ 199 h 321"/>
                <a:gd name="T58" fmla="*/ 180 w 180"/>
                <a:gd name="T59" fmla="*/ 131 h 321"/>
                <a:gd name="T60" fmla="*/ 178 w 180"/>
                <a:gd name="T61" fmla="*/ 95 h 321"/>
                <a:gd name="T62" fmla="*/ 173 w 180"/>
                <a:gd name="T63" fmla="*/ 63 h 321"/>
                <a:gd name="T64" fmla="*/ 160 w 180"/>
                <a:gd name="T65" fmla="*/ 35 h 321"/>
                <a:gd name="T66" fmla="*/ 145 w 180"/>
                <a:gd name="T67" fmla="*/ 14 h 321"/>
                <a:gd name="T68" fmla="*/ 125 w 180"/>
                <a:gd name="T69" fmla="*/ 3 h 321"/>
                <a:gd name="T70" fmla="*/ 102 w 180"/>
                <a:gd name="T71" fmla="*/ 0 h 321"/>
                <a:gd name="T72" fmla="*/ 77 w 180"/>
                <a:gd name="T73" fmla="*/ 8 h 321"/>
                <a:gd name="T74" fmla="*/ 50 w 180"/>
                <a:gd name="T75" fmla="*/ 31 h 321"/>
                <a:gd name="T76" fmla="*/ 38 w 180"/>
                <a:gd name="T77" fmla="*/ 47 h 321"/>
                <a:gd name="T78" fmla="*/ 77 w 180"/>
                <a:gd name="T79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321">
                  <a:moveTo>
                    <a:pt x="77" y="40"/>
                  </a:moveTo>
                  <a:lnTo>
                    <a:pt x="93" y="49"/>
                  </a:lnTo>
                  <a:lnTo>
                    <a:pt x="106" y="60"/>
                  </a:lnTo>
                  <a:lnTo>
                    <a:pt x="116" y="71"/>
                  </a:lnTo>
                  <a:lnTo>
                    <a:pt x="121" y="85"/>
                  </a:lnTo>
                  <a:lnTo>
                    <a:pt x="125" y="99"/>
                  </a:lnTo>
                  <a:lnTo>
                    <a:pt x="127" y="116"/>
                  </a:lnTo>
                  <a:lnTo>
                    <a:pt x="128" y="134"/>
                  </a:lnTo>
                  <a:lnTo>
                    <a:pt x="128" y="153"/>
                  </a:lnTo>
                  <a:lnTo>
                    <a:pt x="118" y="180"/>
                  </a:lnTo>
                  <a:lnTo>
                    <a:pt x="112" y="202"/>
                  </a:lnTo>
                  <a:lnTo>
                    <a:pt x="105" y="222"/>
                  </a:lnTo>
                  <a:lnTo>
                    <a:pt x="96" y="237"/>
                  </a:lnTo>
                  <a:lnTo>
                    <a:pt x="86" y="248"/>
                  </a:lnTo>
                  <a:lnTo>
                    <a:pt x="71" y="255"/>
                  </a:lnTo>
                  <a:lnTo>
                    <a:pt x="50" y="259"/>
                  </a:lnTo>
                  <a:lnTo>
                    <a:pt x="22" y="258"/>
                  </a:lnTo>
                  <a:lnTo>
                    <a:pt x="3" y="237"/>
                  </a:lnTo>
                  <a:lnTo>
                    <a:pt x="0" y="270"/>
                  </a:lnTo>
                  <a:lnTo>
                    <a:pt x="15" y="294"/>
                  </a:lnTo>
                  <a:lnTo>
                    <a:pt x="47" y="321"/>
                  </a:lnTo>
                  <a:lnTo>
                    <a:pt x="74" y="315"/>
                  </a:lnTo>
                  <a:lnTo>
                    <a:pt x="95" y="308"/>
                  </a:lnTo>
                  <a:lnTo>
                    <a:pt x="113" y="297"/>
                  </a:lnTo>
                  <a:lnTo>
                    <a:pt x="127" y="284"/>
                  </a:lnTo>
                  <a:lnTo>
                    <a:pt x="138" y="269"/>
                  </a:lnTo>
                  <a:lnTo>
                    <a:pt x="149" y="250"/>
                  </a:lnTo>
                  <a:lnTo>
                    <a:pt x="159" y="226"/>
                  </a:lnTo>
                  <a:lnTo>
                    <a:pt x="170" y="199"/>
                  </a:lnTo>
                  <a:lnTo>
                    <a:pt x="180" y="131"/>
                  </a:lnTo>
                  <a:lnTo>
                    <a:pt x="178" y="95"/>
                  </a:lnTo>
                  <a:lnTo>
                    <a:pt x="173" y="63"/>
                  </a:lnTo>
                  <a:lnTo>
                    <a:pt x="160" y="35"/>
                  </a:lnTo>
                  <a:lnTo>
                    <a:pt x="145" y="14"/>
                  </a:lnTo>
                  <a:lnTo>
                    <a:pt x="125" y="3"/>
                  </a:lnTo>
                  <a:lnTo>
                    <a:pt x="102" y="0"/>
                  </a:lnTo>
                  <a:lnTo>
                    <a:pt x="77" y="8"/>
                  </a:lnTo>
                  <a:lnTo>
                    <a:pt x="50" y="31"/>
                  </a:lnTo>
                  <a:lnTo>
                    <a:pt x="38" y="47"/>
                  </a:lnTo>
                  <a:lnTo>
                    <a:pt x="77" y="40"/>
                  </a:lnTo>
                  <a:close/>
                </a:path>
              </a:pathLst>
            </a:custGeom>
            <a:solidFill>
              <a:srgbClr val="877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" name="Freeform 401"/>
            <p:cNvSpPr>
              <a:spLocks/>
            </p:cNvSpPr>
            <p:nvPr/>
          </p:nvSpPr>
          <p:spPr bwMode="auto">
            <a:xfrm>
              <a:off x="3861" y="2652"/>
              <a:ext cx="60" cy="168"/>
            </a:xfrm>
            <a:custGeom>
              <a:avLst/>
              <a:gdLst>
                <a:gd name="T0" fmla="*/ 17 w 60"/>
                <a:gd name="T1" fmla="*/ 92 h 168"/>
                <a:gd name="T2" fmla="*/ 0 w 60"/>
                <a:gd name="T3" fmla="*/ 129 h 168"/>
                <a:gd name="T4" fmla="*/ 3 w 60"/>
                <a:gd name="T5" fmla="*/ 144 h 168"/>
                <a:gd name="T6" fmla="*/ 3 w 60"/>
                <a:gd name="T7" fmla="*/ 168 h 168"/>
                <a:gd name="T8" fmla="*/ 33 w 60"/>
                <a:gd name="T9" fmla="*/ 138 h 168"/>
                <a:gd name="T10" fmla="*/ 56 w 60"/>
                <a:gd name="T11" fmla="*/ 95 h 168"/>
                <a:gd name="T12" fmla="*/ 60 w 60"/>
                <a:gd name="T13" fmla="*/ 53 h 168"/>
                <a:gd name="T14" fmla="*/ 60 w 60"/>
                <a:gd name="T15" fmla="*/ 0 h 168"/>
                <a:gd name="T16" fmla="*/ 43 w 60"/>
                <a:gd name="T17" fmla="*/ 10 h 168"/>
                <a:gd name="T18" fmla="*/ 47 w 60"/>
                <a:gd name="T19" fmla="*/ 45 h 168"/>
                <a:gd name="T20" fmla="*/ 46 w 60"/>
                <a:gd name="T21" fmla="*/ 78 h 168"/>
                <a:gd name="T22" fmla="*/ 24 w 60"/>
                <a:gd name="T23" fmla="*/ 129 h 168"/>
                <a:gd name="T24" fmla="*/ 17 w 60"/>
                <a:gd name="T25" fmla="*/ 9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68">
                  <a:moveTo>
                    <a:pt x="17" y="92"/>
                  </a:moveTo>
                  <a:lnTo>
                    <a:pt x="0" y="129"/>
                  </a:lnTo>
                  <a:lnTo>
                    <a:pt x="3" y="144"/>
                  </a:lnTo>
                  <a:lnTo>
                    <a:pt x="3" y="168"/>
                  </a:lnTo>
                  <a:lnTo>
                    <a:pt x="33" y="138"/>
                  </a:lnTo>
                  <a:lnTo>
                    <a:pt x="56" y="95"/>
                  </a:lnTo>
                  <a:lnTo>
                    <a:pt x="60" y="53"/>
                  </a:lnTo>
                  <a:lnTo>
                    <a:pt x="60" y="0"/>
                  </a:lnTo>
                  <a:lnTo>
                    <a:pt x="43" y="10"/>
                  </a:lnTo>
                  <a:lnTo>
                    <a:pt x="47" y="45"/>
                  </a:lnTo>
                  <a:lnTo>
                    <a:pt x="46" y="78"/>
                  </a:lnTo>
                  <a:lnTo>
                    <a:pt x="24" y="129"/>
                  </a:lnTo>
                  <a:lnTo>
                    <a:pt x="17" y="92"/>
                  </a:lnTo>
                  <a:close/>
                </a:path>
              </a:pathLst>
            </a:custGeom>
            <a:solidFill>
              <a:srgbClr val="A0B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Freeform 402"/>
            <p:cNvSpPr>
              <a:spLocks/>
            </p:cNvSpPr>
            <p:nvPr/>
          </p:nvSpPr>
          <p:spPr bwMode="auto">
            <a:xfrm>
              <a:off x="3710" y="2523"/>
              <a:ext cx="113" cy="288"/>
            </a:xfrm>
            <a:custGeom>
              <a:avLst/>
              <a:gdLst>
                <a:gd name="T0" fmla="*/ 108 w 113"/>
                <a:gd name="T1" fmla="*/ 0 h 288"/>
                <a:gd name="T2" fmla="*/ 78 w 113"/>
                <a:gd name="T3" fmla="*/ 16 h 288"/>
                <a:gd name="T4" fmla="*/ 55 w 113"/>
                <a:gd name="T5" fmla="*/ 36 h 288"/>
                <a:gd name="T6" fmla="*/ 35 w 113"/>
                <a:gd name="T7" fmla="*/ 57 h 288"/>
                <a:gd name="T8" fmla="*/ 21 w 113"/>
                <a:gd name="T9" fmla="*/ 82 h 288"/>
                <a:gd name="T10" fmla="*/ 12 w 113"/>
                <a:gd name="T11" fmla="*/ 110 h 288"/>
                <a:gd name="T12" fmla="*/ 6 w 113"/>
                <a:gd name="T13" fmla="*/ 141 h 288"/>
                <a:gd name="T14" fmla="*/ 2 w 113"/>
                <a:gd name="T15" fmla="*/ 173 h 288"/>
                <a:gd name="T16" fmla="*/ 0 w 113"/>
                <a:gd name="T17" fmla="*/ 209 h 288"/>
                <a:gd name="T18" fmla="*/ 7 w 113"/>
                <a:gd name="T19" fmla="*/ 249 h 288"/>
                <a:gd name="T20" fmla="*/ 24 w 113"/>
                <a:gd name="T21" fmla="*/ 288 h 288"/>
                <a:gd name="T22" fmla="*/ 27 w 113"/>
                <a:gd name="T23" fmla="*/ 256 h 288"/>
                <a:gd name="T24" fmla="*/ 19 w 113"/>
                <a:gd name="T25" fmla="*/ 196 h 288"/>
                <a:gd name="T26" fmla="*/ 48 w 113"/>
                <a:gd name="T27" fmla="*/ 203 h 288"/>
                <a:gd name="T28" fmla="*/ 87 w 113"/>
                <a:gd name="T29" fmla="*/ 200 h 288"/>
                <a:gd name="T30" fmla="*/ 97 w 113"/>
                <a:gd name="T31" fmla="*/ 177 h 288"/>
                <a:gd name="T32" fmla="*/ 113 w 113"/>
                <a:gd name="T33" fmla="*/ 164 h 288"/>
                <a:gd name="T34" fmla="*/ 113 w 113"/>
                <a:gd name="T35" fmla="*/ 135 h 288"/>
                <a:gd name="T36" fmla="*/ 94 w 113"/>
                <a:gd name="T37" fmla="*/ 125 h 288"/>
                <a:gd name="T38" fmla="*/ 94 w 113"/>
                <a:gd name="T39" fmla="*/ 92 h 288"/>
                <a:gd name="T40" fmla="*/ 74 w 113"/>
                <a:gd name="T41" fmla="*/ 72 h 288"/>
                <a:gd name="T42" fmla="*/ 59 w 113"/>
                <a:gd name="T43" fmla="*/ 64 h 288"/>
                <a:gd name="T44" fmla="*/ 65 w 113"/>
                <a:gd name="T45" fmla="*/ 55 h 288"/>
                <a:gd name="T46" fmla="*/ 70 w 113"/>
                <a:gd name="T47" fmla="*/ 47 h 288"/>
                <a:gd name="T48" fmla="*/ 76 w 113"/>
                <a:gd name="T49" fmla="*/ 39 h 288"/>
                <a:gd name="T50" fmla="*/ 81 w 113"/>
                <a:gd name="T51" fmla="*/ 32 h 288"/>
                <a:gd name="T52" fmla="*/ 88 w 113"/>
                <a:gd name="T53" fmla="*/ 23 h 288"/>
                <a:gd name="T54" fmla="*/ 94 w 113"/>
                <a:gd name="T55" fmla="*/ 16 h 288"/>
                <a:gd name="T56" fmla="*/ 101 w 113"/>
                <a:gd name="T57" fmla="*/ 8 h 288"/>
                <a:gd name="T58" fmla="*/ 108 w 113"/>
                <a:gd name="T5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3" h="288">
                  <a:moveTo>
                    <a:pt x="108" y="0"/>
                  </a:moveTo>
                  <a:lnTo>
                    <a:pt x="78" y="16"/>
                  </a:lnTo>
                  <a:lnTo>
                    <a:pt x="55" y="36"/>
                  </a:lnTo>
                  <a:lnTo>
                    <a:pt x="35" y="57"/>
                  </a:lnTo>
                  <a:lnTo>
                    <a:pt x="21" y="82"/>
                  </a:lnTo>
                  <a:lnTo>
                    <a:pt x="12" y="110"/>
                  </a:lnTo>
                  <a:lnTo>
                    <a:pt x="6" y="141"/>
                  </a:lnTo>
                  <a:lnTo>
                    <a:pt x="2" y="173"/>
                  </a:lnTo>
                  <a:lnTo>
                    <a:pt x="0" y="209"/>
                  </a:lnTo>
                  <a:lnTo>
                    <a:pt x="7" y="249"/>
                  </a:lnTo>
                  <a:lnTo>
                    <a:pt x="24" y="288"/>
                  </a:lnTo>
                  <a:lnTo>
                    <a:pt x="27" y="256"/>
                  </a:lnTo>
                  <a:lnTo>
                    <a:pt x="19" y="196"/>
                  </a:lnTo>
                  <a:lnTo>
                    <a:pt x="48" y="203"/>
                  </a:lnTo>
                  <a:lnTo>
                    <a:pt x="87" y="200"/>
                  </a:lnTo>
                  <a:lnTo>
                    <a:pt x="97" y="177"/>
                  </a:lnTo>
                  <a:lnTo>
                    <a:pt x="113" y="164"/>
                  </a:lnTo>
                  <a:lnTo>
                    <a:pt x="113" y="135"/>
                  </a:lnTo>
                  <a:lnTo>
                    <a:pt x="94" y="125"/>
                  </a:lnTo>
                  <a:lnTo>
                    <a:pt x="94" y="92"/>
                  </a:lnTo>
                  <a:lnTo>
                    <a:pt x="74" y="72"/>
                  </a:lnTo>
                  <a:lnTo>
                    <a:pt x="59" y="64"/>
                  </a:lnTo>
                  <a:lnTo>
                    <a:pt x="65" y="55"/>
                  </a:lnTo>
                  <a:lnTo>
                    <a:pt x="70" y="47"/>
                  </a:lnTo>
                  <a:lnTo>
                    <a:pt x="76" y="39"/>
                  </a:lnTo>
                  <a:lnTo>
                    <a:pt x="81" y="32"/>
                  </a:lnTo>
                  <a:lnTo>
                    <a:pt x="88" y="23"/>
                  </a:lnTo>
                  <a:lnTo>
                    <a:pt x="94" y="16"/>
                  </a:lnTo>
                  <a:lnTo>
                    <a:pt x="101" y="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02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Freeform 403"/>
            <p:cNvSpPr>
              <a:spLocks/>
            </p:cNvSpPr>
            <p:nvPr/>
          </p:nvSpPr>
          <p:spPr bwMode="auto">
            <a:xfrm>
              <a:off x="3461" y="2393"/>
              <a:ext cx="375" cy="526"/>
            </a:xfrm>
            <a:custGeom>
              <a:avLst/>
              <a:gdLst>
                <a:gd name="T0" fmla="*/ 162 w 375"/>
                <a:gd name="T1" fmla="*/ 0 h 526"/>
                <a:gd name="T2" fmla="*/ 375 w 375"/>
                <a:gd name="T3" fmla="*/ 14 h 526"/>
                <a:gd name="T4" fmla="*/ 346 w 375"/>
                <a:gd name="T5" fmla="*/ 20 h 526"/>
                <a:gd name="T6" fmla="*/ 316 w 375"/>
                <a:gd name="T7" fmla="*/ 29 h 526"/>
                <a:gd name="T8" fmla="*/ 290 w 375"/>
                <a:gd name="T9" fmla="*/ 46 h 526"/>
                <a:gd name="T10" fmla="*/ 263 w 375"/>
                <a:gd name="T11" fmla="*/ 67 h 526"/>
                <a:gd name="T12" fmla="*/ 240 w 375"/>
                <a:gd name="T13" fmla="*/ 94 h 526"/>
                <a:gd name="T14" fmla="*/ 219 w 375"/>
                <a:gd name="T15" fmla="*/ 123 h 526"/>
                <a:gd name="T16" fmla="*/ 201 w 375"/>
                <a:gd name="T17" fmla="*/ 155 h 526"/>
                <a:gd name="T18" fmla="*/ 185 w 375"/>
                <a:gd name="T19" fmla="*/ 191 h 526"/>
                <a:gd name="T20" fmla="*/ 176 w 375"/>
                <a:gd name="T21" fmla="*/ 230 h 526"/>
                <a:gd name="T22" fmla="*/ 169 w 375"/>
                <a:gd name="T23" fmla="*/ 271 h 526"/>
                <a:gd name="T24" fmla="*/ 167 w 375"/>
                <a:gd name="T25" fmla="*/ 312 h 526"/>
                <a:gd name="T26" fmla="*/ 170 w 375"/>
                <a:gd name="T27" fmla="*/ 354 h 526"/>
                <a:gd name="T28" fmla="*/ 180 w 375"/>
                <a:gd name="T29" fmla="*/ 397 h 526"/>
                <a:gd name="T30" fmla="*/ 195 w 375"/>
                <a:gd name="T31" fmla="*/ 441 h 526"/>
                <a:gd name="T32" fmla="*/ 217 w 375"/>
                <a:gd name="T33" fmla="*/ 484 h 526"/>
                <a:gd name="T34" fmla="*/ 247 w 375"/>
                <a:gd name="T35" fmla="*/ 526 h 526"/>
                <a:gd name="T36" fmla="*/ 170 w 375"/>
                <a:gd name="T37" fmla="*/ 516 h 526"/>
                <a:gd name="T38" fmla="*/ 85 w 375"/>
                <a:gd name="T39" fmla="*/ 498 h 526"/>
                <a:gd name="T40" fmla="*/ 31 w 375"/>
                <a:gd name="T41" fmla="*/ 446 h 526"/>
                <a:gd name="T42" fmla="*/ 11 w 375"/>
                <a:gd name="T43" fmla="*/ 390 h 526"/>
                <a:gd name="T44" fmla="*/ 1 w 375"/>
                <a:gd name="T45" fmla="*/ 329 h 526"/>
                <a:gd name="T46" fmla="*/ 0 w 375"/>
                <a:gd name="T47" fmla="*/ 264 h 526"/>
                <a:gd name="T48" fmla="*/ 10 w 375"/>
                <a:gd name="T49" fmla="*/ 198 h 526"/>
                <a:gd name="T50" fmla="*/ 29 w 375"/>
                <a:gd name="T51" fmla="*/ 137 h 526"/>
                <a:gd name="T52" fmla="*/ 61 w 375"/>
                <a:gd name="T53" fmla="*/ 80 h 526"/>
                <a:gd name="T54" fmla="*/ 105 w 375"/>
                <a:gd name="T55" fmla="*/ 34 h 526"/>
                <a:gd name="T56" fmla="*/ 162 w 375"/>
                <a:gd name="T57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5" h="526">
                  <a:moveTo>
                    <a:pt x="162" y="0"/>
                  </a:moveTo>
                  <a:lnTo>
                    <a:pt x="375" y="14"/>
                  </a:lnTo>
                  <a:lnTo>
                    <a:pt x="346" y="20"/>
                  </a:lnTo>
                  <a:lnTo>
                    <a:pt x="316" y="29"/>
                  </a:lnTo>
                  <a:lnTo>
                    <a:pt x="290" y="46"/>
                  </a:lnTo>
                  <a:lnTo>
                    <a:pt x="263" y="67"/>
                  </a:lnTo>
                  <a:lnTo>
                    <a:pt x="240" y="94"/>
                  </a:lnTo>
                  <a:lnTo>
                    <a:pt x="219" y="123"/>
                  </a:lnTo>
                  <a:lnTo>
                    <a:pt x="201" y="155"/>
                  </a:lnTo>
                  <a:lnTo>
                    <a:pt x="185" y="191"/>
                  </a:lnTo>
                  <a:lnTo>
                    <a:pt x="176" y="230"/>
                  </a:lnTo>
                  <a:lnTo>
                    <a:pt x="169" y="271"/>
                  </a:lnTo>
                  <a:lnTo>
                    <a:pt x="167" y="312"/>
                  </a:lnTo>
                  <a:lnTo>
                    <a:pt x="170" y="354"/>
                  </a:lnTo>
                  <a:lnTo>
                    <a:pt x="180" y="397"/>
                  </a:lnTo>
                  <a:lnTo>
                    <a:pt x="195" y="441"/>
                  </a:lnTo>
                  <a:lnTo>
                    <a:pt x="217" y="484"/>
                  </a:lnTo>
                  <a:lnTo>
                    <a:pt x="247" y="526"/>
                  </a:lnTo>
                  <a:lnTo>
                    <a:pt x="170" y="516"/>
                  </a:lnTo>
                  <a:lnTo>
                    <a:pt x="85" y="498"/>
                  </a:lnTo>
                  <a:lnTo>
                    <a:pt x="31" y="446"/>
                  </a:lnTo>
                  <a:lnTo>
                    <a:pt x="11" y="390"/>
                  </a:lnTo>
                  <a:lnTo>
                    <a:pt x="1" y="329"/>
                  </a:lnTo>
                  <a:lnTo>
                    <a:pt x="0" y="264"/>
                  </a:lnTo>
                  <a:lnTo>
                    <a:pt x="10" y="198"/>
                  </a:lnTo>
                  <a:lnTo>
                    <a:pt x="29" y="137"/>
                  </a:lnTo>
                  <a:lnTo>
                    <a:pt x="61" y="80"/>
                  </a:lnTo>
                  <a:lnTo>
                    <a:pt x="105" y="3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332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5" name="Freeform 404"/>
            <p:cNvSpPr>
              <a:spLocks/>
            </p:cNvSpPr>
            <p:nvPr/>
          </p:nvSpPr>
          <p:spPr bwMode="auto">
            <a:xfrm>
              <a:off x="2865" y="2647"/>
              <a:ext cx="684" cy="312"/>
            </a:xfrm>
            <a:custGeom>
              <a:avLst/>
              <a:gdLst>
                <a:gd name="T0" fmla="*/ 4 w 684"/>
                <a:gd name="T1" fmla="*/ 152 h 312"/>
                <a:gd name="T2" fmla="*/ 114 w 684"/>
                <a:gd name="T3" fmla="*/ 114 h 312"/>
                <a:gd name="T4" fmla="*/ 273 w 684"/>
                <a:gd name="T5" fmla="*/ 71 h 312"/>
                <a:gd name="T6" fmla="*/ 440 w 684"/>
                <a:gd name="T7" fmla="*/ 103 h 312"/>
                <a:gd name="T8" fmla="*/ 536 w 684"/>
                <a:gd name="T9" fmla="*/ 0 h 312"/>
                <a:gd name="T10" fmla="*/ 611 w 684"/>
                <a:gd name="T11" fmla="*/ 14 h 312"/>
                <a:gd name="T12" fmla="*/ 634 w 684"/>
                <a:gd name="T13" fmla="*/ 135 h 312"/>
                <a:gd name="T14" fmla="*/ 646 w 684"/>
                <a:gd name="T15" fmla="*/ 200 h 312"/>
                <a:gd name="T16" fmla="*/ 684 w 684"/>
                <a:gd name="T17" fmla="*/ 237 h 312"/>
                <a:gd name="T18" fmla="*/ 347 w 684"/>
                <a:gd name="T19" fmla="*/ 302 h 312"/>
                <a:gd name="T20" fmla="*/ 308 w 684"/>
                <a:gd name="T21" fmla="*/ 312 h 312"/>
                <a:gd name="T22" fmla="*/ 316 w 684"/>
                <a:gd name="T23" fmla="*/ 259 h 312"/>
                <a:gd name="T24" fmla="*/ 263 w 684"/>
                <a:gd name="T25" fmla="*/ 249 h 312"/>
                <a:gd name="T26" fmla="*/ 0 w 684"/>
                <a:gd name="T27" fmla="*/ 178 h 312"/>
                <a:gd name="T28" fmla="*/ 4 w 684"/>
                <a:gd name="T29" fmla="*/ 15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4" h="312">
                  <a:moveTo>
                    <a:pt x="4" y="152"/>
                  </a:moveTo>
                  <a:lnTo>
                    <a:pt x="114" y="114"/>
                  </a:lnTo>
                  <a:lnTo>
                    <a:pt x="273" y="71"/>
                  </a:lnTo>
                  <a:lnTo>
                    <a:pt x="440" y="103"/>
                  </a:lnTo>
                  <a:lnTo>
                    <a:pt x="536" y="0"/>
                  </a:lnTo>
                  <a:lnTo>
                    <a:pt x="611" y="14"/>
                  </a:lnTo>
                  <a:lnTo>
                    <a:pt x="634" y="135"/>
                  </a:lnTo>
                  <a:lnTo>
                    <a:pt x="646" y="200"/>
                  </a:lnTo>
                  <a:lnTo>
                    <a:pt x="684" y="237"/>
                  </a:lnTo>
                  <a:lnTo>
                    <a:pt x="347" y="302"/>
                  </a:lnTo>
                  <a:lnTo>
                    <a:pt x="308" y="312"/>
                  </a:lnTo>
                  <a:lnTo>
                    <a:pt x="316" y="259"/>
                  </a:lnTo>
                  <a:lnTo>
                    <a:pt x="263" y="249"/>
                  </a:lnTo>
                  <a:lnTo>
                    <a:pt x="0" y="178"/>
                  </a:lnTo>
                  <a:lnTo>
                    <a:pt x="4" y="152"/>
                  </a:lnTo>
                  <a:close/>
                </a:path>
              </a:pathLst>
            </a:custGeom>
            <a:solidFill>
              <a:srgbClr val="8E21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6" name="Freeform 405"/>
            <p:cNvSpPr>
              <a:spLocks/>
            </p:cNvSpPr>
            <p:nvPr/>
          </p:nvSpPr>
          <p:spPr bwMode="auto">
            <a:xfrm>
              <a:off x="2861" y="2783"/>
              <a:ext cx="342" cy="115"/>
            </a:xfrm>
            <a:custGeom>
              <a:avLst/>
              <a:gdLst>
                <a:gd name="T0" fmla="*/ 4 w 342"/>
                <a:gd name="T1" fmla="*/ 18 h 115"/>
                <a:gd name="T2" fmla="*/ 55 w 342"/>
                <a:gd name="T3" fmla="*/ 0 h 115"/>
                <a:gd name="T4" fmla="*/ 342 w 342"/>
                <a:gd name="T5" fmla="*/ 60 h 115"/>
                <a:gd name="T6" fmla="*/ 316 w 342"/>
                <a:gd name="T7" fmla="*/ 73 h 115"/>
                <a:gd name="T8" fmla="*/ 298 w 342"/>
                <a:gd name="T9" fmla="*/ 115 h 115"/>
                <a:gd name="T10" fmla="*/ 12 w 342"/>
                <a:gd name="T11" fmla="*/ 42 h 115"/>
                <a:gd name="T12" fmla="*/ 1 w 342"/>
                <a:gd name="T13" fmla="*/ 34 h 115"/>
                <a:gd name="T14" fmla="*/ 0 w 342"/>
                <a:gd name="T15" fmla="*/ 27 h 115"/>
                <a:gd name="T16" fmla="*/ 3 w 342"/>
                <a:gd name="T17" fmla="*/ 21 h 115"/>
                <a:gd name="T18" fmla="*/ 4 w 342"/>
                <a:gd name="T19" fmla="*/ 1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2" h="115">
                  <a:moveTo>
                    <a:pt x="4" y="18"/>
                  </a:moveTo>
                  <a:lnTo>
                    <a:pt x="55" y="0"/>
                  </a:lnTo>
                  <a:lnTo>
                    <a:pt x="342" y="60"/>
                  </a:lnTo>
                  <a:lnTo>
                    <a:pt x="316" y="73"/>
                  </a:lnTo>
                  <a:lnTo>
                    <a:pt x="298" y="115"/>
                  </a:lnTo>
                  <a:lnTo>
                    <a:pt x="12" y="42"/>
                  </a:lnTo>
                  <a:lnTo>
                    <a:pt x="1" y="34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FF2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" name="Freeform 406"/>
            <p:cNvSpPr>
              <a:spLocks/>
            </p:cNvSpPr>
            <p:nvPr/>
          </p:nvSpPr>
          <p:spPr bwMode="auto">
            <a:xfrm>
              <a:off x="3149" y="2647"/>
              <a:ext cx="323" cy="302"/>
            </a:xfrm>
            <a:custGeom>
              <a:avLst/>
              <a:gdLst>
                <a:gd name="T0" fmla="*/ 262 w 323"/>
                <a:gd name="T1" fmla="*/ 0 h 302"/>
                <a:gd name="T2" fmla="*/ 89 w 323"/>
                <a:gd name="T3" fmla="*/ 164 h 302"/>
                <a:gd name="T4" fmla="*/ 15 w 323"/>
                <a:gd name="T5" fmla="*/ 241 h 302"/>
                <a:gd name="T6" fmla="*/ 8 w 323"/>
                <a:gd name="T7" fmla="*/ 256 h 302"/>
                <a:gd name="T8" fmla="*/ 4 w 323"/>
                <a:gd name="T9" fmla="*/ 267 h 302"/>
                <a:gd name="T10" fmla="*/ 0 w 323"/>
                <a:gd name="T11" fmla="*/ 276 h 302"/>
                <a:gd name="T12" fmla="*/ 0 w 323"/>
                <a:gd name="T13" fmla="*/ 281 h 302"/>
                <a:gd name="T14" fmla="*/ 3 w 323"/>
                <a:gd name="T15" fmla="*/ 287 h 302"/>
                <a:gd name="T16" fmla="*/ 10 w 323"/>
                <a:gd name="T17" fmla="*/ 291 h 302"/>
                <a:gd name="T18" fmla="*/ 21 w 323"/>
                <a:gd name="T19" fmla="*/ 295 h 302"/>
                <a:gd name="T20" fmla="*/ 36 w 323"/>
                <a:gd name="T21" fmla="*/ 302 h 302"/>
                <a:gd name="T22" fmla="*/ 32 w 323"/>
                <a:gd name="T23" fmla="*/ 276 h 302"/>
                <a:gd name="T24" fmla="*/ 35 w 323"/>
                <a:gd name="T25" fmla="*/ 262 h 302"/>
                <a:gd name="T26" fmla="*/ 46 w 323"/>
                <a:gd name="T27" fmla="*/ 249 h 302"/>
                <a:gd name="T28" fmla="*/ 63 w 323"/>
                <a:gd name="T29" fmla="*/ 227 h 302"/>
                <a:gd name="T30" fmla="*/ 323 w 323"/>
                <a:gd name="T31" fmla="*/ 18 h 302"/>
                <a:gd name="T32" fmla="*/ 262 w 323"/>
                <a:gd name="T3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302">
                  <a:moveTo>
                    <a:pt x="262" y="0"/>
                  </a:moveTo>
                  <a:lnTo>
                    <a:pt x="89" y="164"/>
                  </a:lnTo>
                  <a:lnTo>
                    <a:pt x="15" y="241"/>
                  </a:lnTo>
                  <a:lnTo>
                    <a:pt x="8" y="256"/>
                  </a:lnTo>
                  <a:lnTo>
                    <a:pt x="4" y="267"/>
                  </a:lnTo>
                  <a:lnTo>
                    <a:pt x="0" y="276"/>
                  </a:lnTo>
                  <a:lnTo>
                    <a:pt x="0" y="281"/>
                  </a:lnTo>
                  <a:lnTo>
                    <a:pt x="3" y="287"/>
                  </a:lnTo>
                  <a:lnTo>
                    <a:pt x="10" y="291"/>
                  </a:lnTo>
                  <a:lnTo>
                    <a:pt x="21" y="295"/>
                  </a:lnTo>
                  <a:lnTo>
                    <a:pt x="36" y="302"/>
                  </a:lnTo>
                  <a:lnTo>
                    <a:pt x="32" y="276"/>
                  </a:lnTo>
                  <a:lnTo>
                    <a:pt x="35" y="262"/>
                  </a:lnTo>
                  <a:lnTo>
                    <a:pt x="46" y="249"/>
                  </a:lnTo>
                  <a:lnTo>
                    <a:pt x="63" y="227"/>
                  </a:lnTo>
                  <a:lnTo>
                    <a:pt x="323" y="1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2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Freeform 407"/>
            <p:cNvSpPr>
              <a:spLocks/>
            </p:cNvSpPr>
            <p:nvPr/>
          </p:nvSpPr>
          <p:spPr bwMode="auto">
            <a:xfrm>
              <a:off x="4015" y="2038"/>
              <a:ext cx="70" cy="58"/>
            </a:xfrm>
            <a:custGeom>
              <a:avLst/>
              <a:gdLst>
                <a:gd name="T0" fmla="*/ 35 w 70"/>
                <a:gd name="T1" fmla="*/ 0 h 58"/>
                <a:gd name="T2" fmla="*/ 9 w 70"/>
                <a:gd name="T3" fmla="*/ 12 h 58"/>
                <a:gd name="T4" fmla="*/ 5 w 70"/>
                <a:gd name="T5" fmla="*/ 26 h 58"/>
                <a:gd name="T6" fmla="*/ 2 w 70"/>
                <a:gd name="T7" fmla="*/ 39 h 58"/>
                <a:gd name="T8" fmla="*/ 0 w 70"/>
                <a:gd name="T9" fmla="*/ 49 h 58"/>
                <a:gd name="T10" fmla="*/ 0 w 70"/>
                <a:gd name="T11" fmla="*/ 51 h 58"/>
                <a:gd name="T12" fmla="*/ 70 w 70"/>
                <a:gd name="T13" fmla="*/ 58 h 58"/>
                <a:gd name="T14" fmla="*/ 66 w 70"/>
                <a:gd name="T15" fmla="*/ 26 h 58"/>
                <a:gd name="T16" fmla="*/ 35 w 70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58">
                  <a:moveTo>
                    <a:pt x="35" y="0"/>
                  </a:moveTo>
                  <a:lnTo>
                    <a:pt x="9" y="12"/>
                  </a:lnTo>
                  <a:lnTo>
                    <a:pt x="5" y="26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0" y="51"/>
                  </a:lnTo>
                  <a:lnTo>
                    <a:pt x="70" y="58"/>
                  </a:lnTo>
                  <a:lnTo>
                    <a:pt x="66" y="2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DDA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9" name="Freeform 408"/>
            <p:cNvSpPr>
              <a:spLocks/>
            </p:cNvSpPr>
            <p:nvPr/>
          </p:nvSpPr>
          <p:spPr bwMode="auto">
            <a:xfrm>
              <a:off x="4039" y="2031"/>
              <a:ext cx="321" cy="104"/>
            </a:xfrm>
            <a:custGeom>
              <a:avLst/>
              <a:gdLst>
                <a:gd name="T0" fmla="*/ 0 w 321"/>
                <a:gd name="T1" fmla="*/ 7 h 104"/>
                <a:gd name="T2" fmla="*/ 181 w 321"/>
                <a:gd name="T3" fmla="*/ 0 h 104"/>
                <a:gd name="T4" fmla="*/ 231 w 321"/>
                <a:gd name="T5" fmla="*/ 33 h 104"/>
                <a:gd name="T6" fmla="*/ 308 w 321"/>
                <a:gd name="T7" fmla="*/ 81 h 104"/>
                <a:gd name="T8" fmla="*/ 321 w 321"/>
                <a:gd name="T9" fmla="*/ 104 h 104"/>
                <a:gd name="T10" fmla="*/ 236 w 321"/>
                <a:gd name="T11" fmla="*/ 65 h 104"/>
                <a:gd name="T12" fmla="*/ 181 w 321"/>
                <a:gd name="T13" fmla="*/ 33 h 104"/>
                <a:gd name="T14" fmla="*/ 120 w 321"/>
                <a:gd name="T15" fmla="*/ 33 h 104"/>
                <a:gd name="T16" fmla="*/ 39 w 321"/>
                <a:gd name="T17" fmla="*/ 42 h 104"/>
                <a:gd name="T18" fmla="*/ 27 w 321"/>
                <a:gd name="T19" fmla="*/ 19 h 104"/>
                <a:gd name="T20" fmla="*/ 0 w 321"/>
                <a:gd name="T21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104">
                  <a:moveTo>
                    <a:pt x="0" y="7"/>
                  </a:moveTo>
                  <a:lnTo>
                    <a:pt x="181" y="0"/>
                  </a:lnTo>
                  <a:lnTo>
                    <a:pt x="231" y="33"/>
                  </a:lnTo>
                  <a:lnTo>
                    <a:pt x="308" y="81"/>
                  </a:lnTo>
                  <a:lnTo>
                    <a:pt x="321" y="104"/>
                  </a:lnTo>
                  <a:lnTo>
                    <a:pt x="236" y="65"/>
                  </a:lnTo>
                  <a:lnTo>
                    <a:pt x="181" y="33"/>
                  </a:lnTo>
                  <a:lnTo>
                    <a:pt x="120" y="33"/>
                  </a:lnTo>
                  <a:lnTo>
                    <a:pt x="39" y="42"/>
                  </a:lnTo>
                  <a:lnTo>
                    <a:pt x="27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9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0" name="Freeform 409"/>
            <p:cNvSpPr>
              <a:spLocks/>
            </p:cNvSpPr>
            <p:nvPr/>
          </p:nvSpPr>
          <p:spPr bwMode="auto">
            <a:xfrm>
              <a:off x="4185" y="2248"/>
              <a:ext cx="379" cy="48"/>
            </a:xfrm>
            <a:custGeom>
              <a:avLst/>
              <a:gdLst>
                <a:gd name="T0" fmla="*/ 0 w 379"/>
                <a:gd name="T1" fmla="*/ 0 h 48"/>
                <a:gd name="T2" fmla="*/ 379 w 379"/>
                <a:gd name="T3" fmla="*/ 39 h 48"/>
                <a:gd name="T4" fmla="*/ 367 w 379"/>
                <a:gd name="T5" fmla="*/ 48 h 48"/>
                <a:gd name="T6" fmla="*/ 0 w 379"/>
                <a:gd name="T7" fmla="*/ 9 h 48"/>
                <a:gd name="T8" fmla="*/ 0 w 379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48">
                  <a:moveTo>
                    <a:pt x="0" y="0"/>
                  </a:moveTo>
                  <a:lnTo>
                    <a:pt x="379" y="39"/>
                  </a:lnTo>
                  <a:lnTo>
                    <a:pt x="367" y="48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1" name="Freeform 410"/>
            <p:cNvSpPr>
              <a:spLocks/>
            </p:cNvSpPr>
            <p:nvPr/>
          </p:nvSpPr>
          <p:spPr bwMode="auto">
            <a:xfrm>
              <a:off x="4194" y="2280"/>
              <a:ext cx="354" cy="46"/>
            </a:xfrm>
            <a:custGeom>
              <a:avLst/>
              <a:gdLst>
                <a:gd name="T0" fmla="*/ 0 w 354"/>
                <a:gd name="T1" fmla="*/ 0 h 46"/>
                <a:gd name="T2" fmla="*/ 354 w 354"/>
                <a:gd name="T3" fmla="*/ 39 h 46"/>
                <a:gd name="T4" fmla="*/ 342 w 354"/>
                <a:gd name="T5" fmla="*/ 46 h 46"/>
                <a:gd name="T6" fmla="*/ 0 w 354"/>
                <a:gd name="T7" fmla="*/ 7 h 46"/>
                <a:gd name="T8" fmla="*/ 0 w 35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" h="46">
                  <a:moveTo>
                    <a:pt x="0" y="0"/>
                  </a:moveTo>
                  <a:lnTo>
                    <a:pt x="354" y="39"/>
                  </a:lnTo>
                  <a:lnTo>
                    <a:pt x="342" y="46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Freeform 411"/>
            <p:cNvSpPr>
              <a:spLocks/>
            </p:cNvSpPr>
            <p:nvPr/>
          </p:nvSpPr>
          <p:spPr bwMode="auto">
            <a:xfrm>
              <a:off x="4178" y="2170"/>
              <a:ext cx="204" cy="63"/>
            </a:xfrm>
            <a:custGeom>
              <a:avLst/>
              <a:gdLst>
                <a:gd name="T0" fmla="*/ 31 w 204"/>
                <a:gd name="T1" fmla="*/ 20 h 63"/>
                <a:gd name="T2" fmla="*/ 184 w 204"/>
                <a:gd name="T3" fmla="*/ 0 h 63"/>
                <a:gd name="T4" fmla="*/ 204 w 204"/>
                <a:gd name="T5" fmla="*/ 7 h 63"/>
                <a:gd name="T6" fmla="*/ 204 w 204"/>
                <a:gd name="T7" fmla="*/ 36 h 63"/>
                <a:gd name="T8" fmla="*/ 51 w 204"/>
                <a:gd name="T9" fmla="*/ 59 h 63"/>
                <a:gd name="T10" fmla="*/ 7 w 204"/>
                <a:gd name="T11" fmla="*/ 63 h 63"/>
                <a:gd name="T12" fmla="*/ 0 w 204"/>
                <a:gd name="T13" fmla="*/ 24 h 63"/>
                <a:gd name="T14" fmla="*/ 31 w 204"/>
                <a:gd name="T15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63">
                  <a:moveTo>
                    <a:pt x="31" y="20"/>
                  </a:moveTo>
                  <a:lnTo>
                    <a:pt x="184" y="0"/>
                  </a:lnTo>
                  <a:lnTo>
                    <a:pt x="204" y="7"/>
                  </a:lnTo>
                  <a:lnTo>
                    <a:pt x="204" y="36"/>
                  </a:lnTo>
                  <a:lnTo>
                    <a:pt x="51" y="59"/>
                  </a:lnTo>
                  <a:lnTo>
                    <a:pt x="7" y="63"/>
                  </a:lnTo>
                  <a:lnTo>
                    <a:pt x="0" y="24"/>
                  </a:lnTo>
                  <a:lnTo>
                    <a:pt x="31" y="20"/>
                  </a:lnTo>
                  <a:close/>
                </a:path>
              </a:pathLst>
            </a:custGeom>
            <a:solidFill>
              <a:srgbClr val="5B3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Freeform 412"/>
            <p:cNvSpPr>
              <a:spLocks/>
            </p:cNvSpPr>
            <p:nvPr/>
          </p:nvSpPr>
          <p:spPr bwMode="auto">
            <a:xfrm>
              <a:off x="4312" y="2183"/>
              <a:ext cx="244" cy="74"/>
            </a:xfrm>
            <a:custGeom>
              <a:avLst/>
              <a:gdLst>
                <a:gd name="T0" fmla="*/ 0 w 244"/>
                <a:gd name="T1" fmla="*/ 65 h 74"/>
                <a:gd name="T2" fmla="*/ 50 w 244"/>
                <a:gd name="T3" fmla="*/ 46 h 74"/>
                <a:gd name="T4" fmla="*/ 209 w 244"/>
                <a:gd name="T5" fmla="*/ 0 h 74"/>
                <a:gd name="T6" fmla="*/ 244 w 244"/>
                <a:gd name="T7" fmla="*/ 7 h 74"/>
                <a:gd name="T8" fmla="*/ 48 w 244"/>
                <a:gd name="T9" fmla="*/ 74 h 74"/>
                <a:gd name="T10" fmla="*/ 0 w 244"/>
                <a:gd name="T11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74">
                  <a:moveTo>
                    <a:pt x="0" y="65"/>
                  </a:moveTo>
                  <a:lnTo>
                    <a:pt x="50" y="46"/>
                  </a:lnTo>
                  <a:lnTo>
                    <a:pt x="209" y="0"/>
                  </a:lnTo>
                  <a:lnTo>
                    <a:pt x="244" y="7"/>
                  </a:lnTo>
                  <a:lnTo>
                    <a:pt x="48" y="74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5B3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Freeform 413"/>
            <p:cNvSpPr>
              <a:spLocks/>
            </p:cNvSpPr>
            <p:nvPr/>
          </p:nvSpPr>
          <p:spPr bwMode="auto">
            <a:xfrm>
              <a:off x="4432" y="2174"/>
              <a:ext cx="233" cy="87"/>
            </a:xfrm>
            <a:custGeom>
              <a:avLst/>
              <a:gdLst>
                <a:gd name="T0" fmla="*/ 0 w 233"/>
                <a:gd name="T1" fmla="*/ 78 h 87"/>
                <a:gd name="T2" fmla="*/ 166 w 233"/>
                <a:gd name="T3" fmla="*/ 0 h 87"/>
                <a:gd name="T4" fmla="*/ 209 w 233"/>
                <a:gd name="T5" fmla="*/ 3 h 87"/>
                <a:gd name="T6" fmla="*/ 233 w 233"/>
                <a:gd name="T7" fmla="*/ 24 h 87"/>
                <a:gd name="T8" fmla="*/ 78 w 233"/>
                <a:gd name="T9" fmla="*/ 87 h 87"/>
                <a:gd name="T10" fmla="*/ 0 w 233"/>
                <a:gd name="T11" fmla="*/ 7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87">
                  <a:moveTo>
                    <a:pt x="0" y="78"/>
                  </a:moveTo>
                  <a:lnTo>
                    <a:pt x="166" y="0"/>
                  </a:lnTo>
                  <a:lnTo>
                    <a:pt x="209" y="3"/>
                  </a:lnTo>
                  <a:lnTo>
                    <a:pt x="233" y="24"/>
                  </a:lnTo>
                  <a:lnTo>
                    <a:pt x="78" y="8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5B3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5" name="Freeform 414"/>
            <p:cNvSpPr>
              <a:spLocks/>
            </p:cNvSpPr>
            <p:nvPr/>
          </p:nvSpPr>
          <p:spPr bwMode="auto">
            <a:xfrm>
              <a:off x="3468" y="2138"/>
              <a:ext cx="312" cy="92"/>
            </a:xfrm>
            <a:custGeom>
              <a:avLst/>
              <a:gdLst>
                <a:gd name="T0" fmla="*/ 25 w 312"/>
                <a:gd name="T1" fmla="*/ 61 h 92"/>
                <a:gd name="T2" fmla="*/ 277 w 312"/>
                <a:gd name="T3" fmla="*/ 6 h 92"/>
                <a:gd name="T4" fmla="*/ 312 w 312"/>
                <a:gd name="T5" fmla="*/ 0 h 92"/>
                <a:gd name="T6" fmla="*/ 272 w 312"/>
                <a:gd name="T7" fmla="*/ 39 h 92"/>
                <a:gd name="T8" fmla="*/ 252 w 312"/>
                <a:gd name="T9" fmla="*/ 67 h 92"/>
                <a:gd name="T10" fmla="*/ 192 w 312"/>
                <a:gd name="T11" fmla="*/ 92 h 92"/>
                <a:gd name="T12" fmla="*/ 111 w 312"/>
                <a:gd name="T13" fmla="*/ 92 h 92"/>
                <a:gd name="T14" fmla="*/ 25 w 312"/>
                <a:gd name="T15" fmla="*/ 92 h 92"/>
                <a:gd name="T16" fmla="*/ 0 w 312"/>
                <a:gd name="T17" fmla="*/ 77 h 92"/>
                <a:gd name="T18" fmla="*/ 25 w 312"/>
                <a:gd name="T19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92">
                  <a:moveTo>
                    <a:pt x="25" y="61"/>
                  </a:moveTo>
                  <a:lnTo>
                    <a:pt x="277" y="6"/>
                  </a:lnTo>
                  <a:lnTo>
                    <a:pt x="312" y="0"/>
                  </a:lnTo>
                  <a:lnTo>
                    <a:pt x="272" y="39"/>
                  </a:lnTo>
                  <a:lnTo>
                    <a:pt x="252" y="67"/>
                  </a:lnTo>
                  <a:lnTo>
                    <a:pt x="192" y="92"/>
                  </a:lnTo>
                  <a:lnTo>
                    <a:pt x="111" y="92"/>
                  </a:lnTo>
                  <a:lnTo>
                    <a:pt x="25" y="92"/>
                  </a:lnTo>
                  <a:lnTo>
                    <a:pt x="0" y="77"/>
                  </a:lnTo>
                  <a:lnTo>
                    <a:pt x="25" y="61"/>
                  </a:lnTo>
                  <a:close/>
                </a:path>
              </a:pathLst>
            </a:custGeom>
            <a:solidFill>
              <a:srgbClr val="663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Freeform 415"/>
            <p:cNvSpPr>
              <a:spLocks/>
            </p:cNvSpPr>
            <p:nvPr/>
          </p:nvSpPr>
          <p:spPr bwMode="auto">
            <a:xfrm>
              <a:off x="3368" y="2138"/>
              <a:ext cx="111" cy="82"/>
            </a:xfrm>
            <a:custGeom>
              <a:avLst/>
              <a:gdLst>
                <a:gd name="T0" fmla="*/ 40 w 111"/>
                <a:gd name="T1" fmla="*/ 77 h 82"/>
                <a:gd name="T2" fmla="*/ 0 w 111"/>
                <a:gd name="T3" fmla="*/ 67 h 82"/>
                <a:gd name="T4" fmla="*/ 0 w 111"/>
                <a:gd name="T5" fmla="*/ 27 h 82"/>
                <a:gd name="T6" fmla="*/ 60 w 111"/>
                <a:gd name="T7" fmla="*/ 0 h 82"/>
                <a:gd name="T8" fmla="*/ 111 w 111"/>
                <a:gd name="T9" fmla="*/ 0 h 82"/>
                <a:gd name="T10" fmla="*/ 106 w 111"/>
                <a:gd name="T11" fmla="*/ 77 h 82"/>
                <a:gd name="T12" fmla="*/ 75 w 111"/>
                <a:gd name="T13" fmla="*/ 82 h 82"/>
                <a:gd name="T14" fmla="*/ 40 w 111"/>
                <a:gd name="T15" fmla="*/ 7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82">
                  <a:moveTo>
                    <a:pt x="40" y="77"/>
                  </a:moveTo>
                  <a:lnTo>
                    <a:pt x="0" y="67"/>
                  </a:lnTo>
                  <a:lnTo>
                    <a:pt x="0" y="27"/>
                  </a:lnTo>
                  <a:lnTo>
                    <a:pt x="60" y="0"/>
                  </a:lnTo>
                  <a:lnTo>
                    <a:pt x="111" y="0"/>
                  </a:lnTo>
                  <a:lnTo>
                    <a:pt x="106" y="77"/>
                  </a:lnTo>
                  <a:lnTo>
                    <a:pt x="75" y="82"/>
                  </a:lnTo>
                  <a:lnTo>
                    <a:pt x="40" y="77"/>
                  </a:lnTo>
                  <a:close/>
                </a:path>
              </a:pathLst>
            </a:custGeom>
            <a:solidFill>
              <a:srgbClr val="F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Freeform 416"/>
            <p:cNvSpPr>
              <a:spLocks/>
            </p:cNvSpPr>
            <p:nvPr/>
          </p:nvSpPr>
          <p:spPr bwMode="auto">
            <a:xfrm>
              <a:off x="3690" y="2261"/>
              <a:ext cx="101" cy="71"/>
            </a:xfrm>
            <a:custGeom>
              <a:avLst/>
              <a:gdLst>
                <a:gd name="T0" fmla="*/ 0 w 101"/>
                <a:gd name="T1" fmla="*/ 9 h 71"/>
                <a:gd name="T2" fmla="*/ 0 w 101"/>
                <a:gd name="T3" fmla="*/ 71 h 71"/>
                <a:gd name="T4" fmla="*/ 55 w 101"/>
                <a:gd name="T5" fmla="*/ 61 h 71"/>
                <a:gd name="T6" fmla="*/ 101 w 101"/>
                <a:gd name="T7" fmla="*/ 35 h 71"/>
                <a:gd name="T8" fmla="*/ 80 w 101"/>
                <a:gd name="T9" fmla="*/ 5 h 71"/>
                <a:gd name="T10" fmla="*/ 46 w 101"/>
                <a:gd name="T11" fmla="*/ 0 h 71"/>
                <a:gd name="T12" fmla="*/ 0 w 101"/>
                <a:gd name="T13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71">
                  <a:moveTo>
                    <a:pt x="0" y="9"/>
                  </a:moveTo>
                  <a:lnTo>
                    <a:pt x="0" y="71"/>
                  </a:lnTo>
                  <a:lnTo>
                    <a:pt x="55" y="61"/>
                  </a:lnTo>
                  <a:lnTo>
                    <a:pt x="101" y="35"/>
                  </a:lnTo>
                  <a:lnTo>
                    <a:pt x="80" y="5"/>
                  </a:lnTo>
                  <a:lnTo>
                    <a:pt x="46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36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Freeform 417"/>
            <p:cNvSpPr>
              <a:spLocks/>
            </p:cNvSpPr>
            <p:nvPr/>
          </p:nvSpPr>
          <p:spPr bwMode="auto">
            <a:xfrm>
              <a:off x="3710" y="2184"/>
              <a:ext cx="91" cy="102"/>
            </a:xfrm>
            <a:custGeom>
              <a:avLst/>
              <a:gdLst>
                <a:gd name="T0" fmla="*/ 0 w 91"/>
                <a:gd name="T1" fmla="*/ 71 h 102"/>
                <a:gd name="T2" fmla="*/ 16 w 91"/>
                <a:gd name="T3" fmla="*/ 31 h 102"/>
                <a:gd name="T4" fmla="*/ 70 w 91"/>
                <a:gd name="T5" fmla="*/ 0 h 102"/>
                <a:gd name="T6" fmla="*/ 91 w 91"/>
                <a:gd name="T7" fmla="*/ 36 h 102"/>
                <a:gd name="T8" fmla="*/ 91 w 91"/>
                <a:gd name="T9" fmla="*/ 77 h 102"/>
                <a:gd name="T10" fmla="*/ 30 w 91"/>
                <a:gd name="T11" fmla="*/ 102 h 102"/>
                <a:gd name="T12" fmla="*/ 0 w 91"/>
                <a:gd name="T13" fmla="*/ 7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02">
                  <a:moveTo>
                    <a:pt x="0" y="71"/>
                  </a:moveTo>
                  <a:lnTo>
                    <a:pt x="16" y="31"/>
                  </a:lnTo>
                  <a:lnTo>
                    <a:pt x="70" y="0"/>
                  </a:lnTo>
                  <a:lnTo>
                    <a:pt x="91" y="36"/>
                  </a:lnTo>
                  <a:lnTo>
                    <a:pt x="91" y="77"/>
                  </a:lnTo>
                  <a:lnTo>
                    <a:pt x="30" y="102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Freeform 418"/>
            <p:cNvSpPr>
              <a:spLocks/>
            </p:cNvSpPr>
            <p:nvPr/>
          </p:nvSpPr>
          <p:spPr bwMode="auto">
            <a:xfrm>
              <a:off x="4185" y="2506"/>
              <a:ext cx="106" cy="139"/>
            </a:xfrm>
            <a:custGeom>
              <a:avLst/>
              <a:gdLst>
                <a:gd name="T0" fmla="*/ 0 w 106"/>
                <a:gd name="T1" fmla="*/ 17 h 139"/>
                <a:gd name="T2" fmla="*/ 106 w 106"/>
                <a:gd name="T3" fmla="*/ 0 h 139"/>
                <a:gd name="T4" fmla="*/ 106 w 106"/>
                <a:gd name="T5" fmla="*/ 116 h 139"/>
                <a:gd name="T6" fmla="*/ 25 w 106"/>
                <a:gd name="T7" fmla="*/ 135 h 139"/>
                <a:gd name="T8" fmla="*/ 0 w 106"/>
                <a:gd name="T9" fmla="*/ 139 h 139"/>
                <a:gd name="T10" fmla="*/ 0 w 106"/>
                <a:gd name="T11" fmla="*/ 1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39">
                  <a:moveTo>
                    <a:pt x="0" y="17"/>
                  </a:moveTo>
                  <a:lnTo>
                    <a:pt x="106" y="0"/>
                  </a:lnTo>
                  <a:lnTo>
                    <a:pt x="106" y="116"/>
                  </a:lnTo>
                  <a:lnTo>
                    <a:pt x="25" y="135"/>
                  </a:lnTo>
                  <a:lnTo>
                    <a:pt x="0" y="13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B7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Freeform 419"/>
            <p:cNvSpPr>
              <a:spLocks/>
            </p:cNvSpPr>
            <p:nvPr/>
          </p:nvSpPr>
          <p:spPr bwMode="auto">
            <a:xfrm>
              <a:off x="4245" y="2503"/>
              <a:ext cx="63" cy="130"/>
            </a:xfrm>
            <a:custGeom>
              <a:avLst/>
              <a:gdLst>
                <a:gd name="T0" fmla="*/ 0 w 63"/>
                <a:gd name="T1" fmla="*/ 13 h 130"/>
                <a:gd name="T2" fmla="*/ 0 w 63"/>
                <a:gd name="T3" fmla="*/ 130 h 130"/>
                <a:gd name="T4" fmla="*/ 63 w 63"/>
                <a:gd name="T5" fmla="*/ 119 h 130"/>
                <a:gd name="T6" fmla="*/ 63 w 63"/>
                <a:gd name="T7" fmla="*/ 0 h 130"/>
                <a:gd name="T8" fmla="*/ 0 w 63"/>
                <a:gd name="T9" fmla="*/ 1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30">
                  <a:moveTo>
                    <a:pt x="0" y="13"/>
                  </a:moveTo>
                  <a:lnTo>
                    <a:pt x="0" y="130"/>
                  </a:lnTo>
                  <a:lnTo>
                    <a:pt x="63" y="119"/>
                  </a:lnTo>
                  <a:lnTo>
                    <a:pt x="63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9942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Freeform 420"/>
            <p:cNvSpPr>
              <a:spLocks/>
            </p:cNvSpPr>
            <p:nvPr/>
          </p:nvSpPr>
          <p:spPr bwMode="auto">
            <a:xfrm>
              <a:off x="4283" y="2499"/>
              <a:ext cx="56" cy="128"/>
            </a:xfrm>
            <a:custGeom>
              <a:avLst/>
              <a:gdLst>
                <a:gd name="T0" fmla="*/ 0 w 56"/>
                <a:gd name="T1" fmla="*/ 7 h 128"/>
                <a:gd name="T2" fmla="*/ 0 w 56"/>
                <a:gd name="T3" fmla="*/ 128 h 128"/>
                <a:gd name="T4" fmla="*/ 56 w 56"/>
                <a:gd name="T5" fmla="*/ 116 h 128"/>
                <a:gd name="T6" fmla="*/ 56 w 56"/>
                <a:gd name="T7" fmla="*/ 0 h 128"/>
                <a:gd name="T8" fmla="*/ 0 w 56"/>
                <a:gd name="T9" fmla="*/ 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28">
                  <a:moveTo>
                    <a:pt x="0" y="7"/>
                  </a:moveTo>
                  <a:lnTo>
                    <a:pt x="0" y="128"/>
                  </a:lnTo>
                  <a:lnTo>
                    <a:pt x="56" y="116"/>
                  </a:lnTo>
                  <a:lnTo>
                    <a:pt x="5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Freeform 421"/>
            <p:cNvSpPr>
              <a:spLocks/>
            </p:cNvSpPr>
            <p:nvPr/>
          </p:nvSpPr>
          <p:spPr bwMode="auto">
            <a:xfrm>
              <a:off x="4351" y="2478"/>
              <a:ext cx="59" cy="155"/>
            </a:xfrm>
            <a:custGeom>
              <a:avLst/>
              <a:gdLst>
                <a:gd name="T0" fmla="*/ 0 w 59"/>
                <a:gd name="T1" fmla="*/ 4 h 155"/>
                <a:gd name="T2" fmla="*/ 46 w 59"/>
                <a:gd name="T3" fmla="*/ 155 h 155"/>
                <a:gd name="T4" fmla="*/ 59 w 59"/>
                <a:gd name="T5" fmla="*/ 149 h 155"/>
                <a:gd name="T6" fmla="*/ 13 w 59"/>
                <a:gd name="T7" fmla="*/ 0 h 155"/>
                <a:gd name="T8" fmla="*/ 0 w 59"/>
                <a:gd name="T9" fmla="*/ 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55">
                  <a:moveTo>
                    <a:pt x="0" y="4"/>
                  </a:moveTo>
                  <a:lnTo>
                    <a:pt x="46" y="155"/>
                  </a:lnTo>
                  <a:lnTo>
                    <a:pt x="59" y="149"/>
                  </a:lnTo>
                  <a:lnTo>
                    <a:pt x="13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C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Freeform 422"/>
            <p:cNvSpPr>
              <a:spLocks/>
            </p:cNvSpPr>
            <p:nvPr/>
          </p:nvSpPr>
          <p:spPr bwMode="auto">
            <a:xfrm>
              <a:off x="3389" y="2252"/>
              <a:ext cx="22" cy="32"/>
            </a:xfrm>
            <a:custGeom>
              <a:avLst/>
              <a:gdLst>
                <a:gd name="T0" fmla="*/ 22 w 22"/>
                <a:gd name="T1" fmla="*/ 0 h 32"/>
                <a:gd name="T2" fmla="*/ 0 w 22"/>
                <a:gd name="T3" fmla="*/ 32 h 32"/>
                <a:gd name="T4" fmla="*/ 22 w 22"/>
                <a:gd name="T5" fmla="*/ 32 h 32"/>
                <a:gd name="T6" fmla="*/ 22 w 2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0" y="32"/>
                  </a:lnTo>
                  <a:lnTo>
                    <a:pt x="22" y="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5" name="Freeform 423"/>
            <p:cNvSpPr>
              <a:spLocks/>
            </p:cNvSpPr>
            <p:nvPr/>
          </p:nvSpPr>
          <p:spPr bwMode="auto">
            <a:xfrm>
              <a:off x="3435" y="2261"/>
              <a:ext cx="22" cy="32"/>
            </a:xfrm>
            <a:custGeom>
              <a:avLst/>
              <a:gdLst>
                <a:gd name="T0" fmla="*/ 22 w 22"/>
                <a:gd name="T1" fmla="*/ 0 h 32"/>
                <a:gd name="T2" fmla="*/ 0 w 22"/>
                <a:gd name="T3" fmla="*/ 32 h 32"/>
                <a:gd name="T4" fmla="*/ 22 w 22"/>
                <a:gd name="T5" fmla="*/ 32 h 32"/>
                <a:gd name="T6" fmla="*/ 22 w 2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0" y="32"/>
                  </a:lnTo>
                  <a:lnTo>
                    <a:pt x="22" y="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" name="Freeform 424"/>
            <p:cNvSpPr>
              <a:spLocks/>
            </p:cNvSpPr>
            <p:nvPr/>
          </p:nvSpPr>
          <p:spPr bwMode="auto">
            <a:xfrm>
              <a:off x="3493" y="2279"/>
              <a:ext cx="22" cy="32"/>
            </a:xfrm>
            <a:custGeom>
              <a:avLst/>
              <a:gdLst>
                <a:gd name="T0" fmla="*/ 22 w 22"/>
                <a:gd name="T1" fmla="*/ 0 h 32"/>
                <a:gd name="T2" fmla="*/ 0 w 22"/>
                <a:gd name="T3" fmla="*/ 32 h 32"/>
                <a:gd name="T4" fmla="*/ 22 w 22"/>
                <a:gd name="T5" fmla="*/ 32 h 32"/>
                <a:gd name="T6" fmla="*/ 22 w 2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0" y="32"/>
                  </a:lnTo>
                  <a:lnTo>
                    <a:pt x="22" y="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Freeform 425"/>
            <p:cNvSpPr>
              <a:spLocks/>
            </p:cNvSpPr>
            <p:nvPr/>
          </p:nvSpPr>
          <p:spPr bwMode="auto">
            <a:xfrm>
              <a:off x="4087" y="2544"/>
              <a:ext cx="44" cy="113"/>
            </a:xfrm>
            <a:custGeom>
              <a:avLst/>
              <a:gdLst>
                <a:gd name="T0" fmla="*/ 13 w 44"/>
                <a:gd name="T1" fmla="*/ 4 h 113"/>
                <a:gd name="T2" fmla="*/ 0 w 44"/>
                <a:gd name="T3" fmla="*/ 23 h 113"/>
                <a:gd name="T4" fmla="*/ 0 w 44"/>
                <a:gd name="T5" fmla="*/ 47 h 113"/>
                <a:gd name="T6" fmla="*/ 12 w 44"/>
                <a:gd name="T7" fmla="*/ 41 h 113"/>
                <a:gd name="T8" fmla="*/ 12 w 44"/>
                <a:gd name="T9" fmla="*/ 113 h 113"/>
                <a:gd name="T10" fmla="*/ 44 w 44"/>
                <a:gd name="T11" fmla="*/ 107 h 113"/>
                <a:gd name="T12" fmla="*/ 44 w 44"/>
                <a:gd name="T13" fmla="*/ 0 h 113"/>
                <a:gd name="T14" fmla="*/ 13 w 44"/>
                <a:gd name="T15" fmla="*/ 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3">
                  <a:moveTo>
                    <a:pt x="13" y="4"/>
                  </a:moveTo>
                  <a:lnTo>
                    <a:pt x="0" y="23"/>
                  </a:lnTo>
                  <a:lnTo>
                    <a:pt x="0" y="47"/>
                  </a:lnTo>
                  <a:lnTo>
                    <a:pt x="12" y="41"/>
                  </a:lnTo>
                  <a:lnTo>
                    <a:pt x="12" y="113"/>
                  </a:lnTo>
                  <a:lnTo>
                    <a:pt x="44" y="107"/>
                  </a:lnTo>
                  <a:lnTo>
                    <a:pt x="44" y="0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42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Freeform 426"/>
            <p:cNvSpPr>
              <a:spLocks/>
            </p:cNvSpPr>
            <p:nvPr/>
          </p:nvSpPr>
          <p:spPr bwMode="auto">
            <a:xfrm>
              <a:off x="2763" y="2624"/>
              <a:ext cx="151" cy="108"/>
            </a:xfrm>
            <a:custGeom>
              <a:avLst/>
              <a:gdLst>
                <a:gd name="T0" fmla="*/ 114 w 151"/>
                <a:gd name="T1" fmla="*/ 3 h 108"/>
                <a:gd name="T2" fmla="*/ 95 w 151"/>
                <a:gd name="T3" fmla="*/ 0 h 108"/>
                <a:gd name="T4" fmla="*/ 66 w 151"/>
                <a:gd name="T5" fmla="*/ 20 h 108"/>
                <a:gd name="T6" fmla="*/ 81 w 151"/>
                <a:gd name="T7" fmla="*/ 26 h 108"/>
                <a:gd name="T8" fmla="*/ 70 w 151"/>
                <a:gd name="T9" fmla="*/ 33 h 108"/>
                <a:gd name="T10" fmla="*/ 59 w 151"/>
                <a:gd name="T11" fmla="*/ 38 h 108"/>
                <a:gd name="T12" fmla="*/ 49 w 151"/>
                <a:gd name="T13" fmla="*/ 45 h 108"/>
                <a:gd name="T14" fmla="*/ 39 w 151"/>
                <a:gd name="T15" fmla="*/ 53 h 108"/>
                <a:gd name="T16" fmla="*/ 31 w 151"/>
                <a:gd name="T17" fmla="*/ 63 h 108"/>
                <a:gd name="T18" fmla="*/ 21 w 151"/>
                <a:gd name="T19" fmla="*/ 73 h 108"/>
                <a:gd name="T20" fmla="*/ 11 w 151"/>
                <a:gd name="T21" fmla="*/ 85 h 108"/>
                <a:gd name="T22" fmla="*/ 0 w 151"/>
                <a:gd name="T23" fmla="*/ 99 h 108"/>
                <a:gd name="T24" fmla="*/ 39 w 151"/>
                <a:gd name="T25" fmla="*/ 108 h 108"/>
                <a:gd name="T26" fmla="*/ 52 w 151"/>
                <a:gd name="T27" fmla="*/ 94 h 108"/>
                <a:gd name="T28" fmla="*/ 64 w 151"/>
                <a:gd name="T29" fmla="*/ 80 h 108"/>
                <a:gd name="T30" fmla="*/ 77 w 151"/>
                <a:gd name="T31" fmla="*/ 67 h 108"/>
                <a:gd name="T32" fmla="*/ 91 w 151"/>
                <a:gd name="T33" fmla="*/ 56 h 108"/>
                <a:gd name="T34" fmla="*/ 105 w 151"/>
                <a:gd name="T35" fmla="*/ 46 h 108"/>
                <a:gd name="T36" fmla="*/ 119 w 151"/>
                <a:gd name="T37" fmla="*/ 35 h 108"/>
                <a:gd name="T38" fmla="*/ 134 w 151"/>
                <a:gd name="T39" fmla="*/ 26 h 108"/>
                <a:gd name="T40" fmla="*/ 151 w 151"/>
                <a:gd name="T41" fmla="*/ 16 h 108"/>
                <a:gd name="T42" fmla="*/ 114 w 151"/>
                <a:gd name="T43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1" h="108">
                  <a:moveTo>
                    <a:pt x="114" y="3"/>
                  </a:moveTo>
                  <a:lnTo>
                    <a:pt x="95" y="0"/>
                  </a:lnTo>
                  <a:lnTo>
                    <a:pt x="66" y="20"/>
                  </a:lnTo>
                  <a:lnTo>
                    <a:pt x="81" y="26"/>
                  </a:lnTo>
                  <a:lnTo>
                    <a:pt x="70" y="33"/>
                  </a:lnTo>
                  <a:lnTo>
                    <a:pt x="59" y="38"/>
                  </a:lnTo>
                  <a:lnTo>
                    <a:pt x="49" y="45"/>
                  </a:lnTo>
                  <a:lnTo>
                    <a:pt x="39" y="53"/>
                  </a:lnTo>
                  <a:lnTo>
                    <a:pt x="31" y="63"/>
                  </a:lnTo>
                  <a:lnTo>
                    <a:pt x="21" y="73"/>
                  </a:lnTo>
                  <a:lnTo>
                    <a:pt x="11" y="85"/>
                  </a:lnTo>
                  <a:lnTo>
                    <a:pt x="0" y="99"/>
                  </a:lnTo>
                  <a:lnTo>
                    <a:pt x="39" y="108"/>
                  </a:lnTo>
                  <a:lnTo>
                    <a:pt x="52" y="94"/>
                  </a:lnTo>
                  <a:lnTo>
                    <a:pt x="64" y="80"/>
                  </a:lnTo>
                  <a:lnTo>
                    <a:pt x="77" y="67"/>
                  </a:lnTo>
                  <a:lnTo>
                    <a:pt x="91" y="56"/>
                  </a:lnTo>
                  <a:lnTo>
                    <a:pt x="105" y="46"/>
                  </a:lnTo>
                  <a:lnTo>
                    <a:pt x="119" y="35"/>
                  </a:lnTo>
                  <a:lnTo>
                    <a:pt x="134" y="26"/>
                  </a:lnTo>
                  <a:lnTo>
                    <a:pt x="151" y="16"/>
                  </a:lnTo>
                  <a:lnTo>
                    <a:pt x="114" y="3"/>
                  </a:lnTo>
                  <a:close/>
                </a:path>
              </a:pathLst>
            </a:custGeom>
            <a:solidFill>
              <a:srgbClr val="42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5" name="Group 351"/>
          <p:cNvGrpSpPr>
            <a:grpSpLocks noChangeAspect="1"/>
          </p:cNvGrpSpPr>
          <p:nvPr/>
        </p:nvGrpSpPr>
        <p:grpSpPr bwMode="auto">
          <a:xfrm rot="20744971" flipH="1">
            <a:off x="-2307566" y="5544713"/>
            <a:ext cx="2217053" cy="1012531"/>
            <a:chOff x="2305" y="1897"/>
            <a:chExt cx="2783" cy="1271"/>
          </a:xfrm>
        </p:grpSpPr>
        <p:sp>
          <p:nvSpPr>
            <p:cNvPr id="516" name="AutoShape 350"/>
            <p:cNvSpPr>
              <a:spLocks noChangeAspect="1" noChangeArrowheads="1" noTextEdit="1"/>
            </p:cNvSpPr>
            <p:nvPr/>
          </p:nvSpPr>
          <p:spPr bwMode="auto">
            <a:xfrm>
              <a:off x="2305" y="1897"/>
              <a:ext cx="2783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353"/>
            <p:cNvSpPr>
              <a:spLocks/>
            </p:cNvSpPr>
            <p:nvPr/>
          </p:nvSpPr>
          <p:spPr bwMode="auto">
            <a:xfrm>
              <a:off x="2333" y="2421"/>
              <a:ext cx="2716" cy="617"/>
            </a:xfrm>
            <a:custGeom>
              <a:avLst/>
              <a:gdLst>
                <a:gd name="T0" fmla="*/ 255 w 2716"/>
                <a:gd name="T1" fmla="*/ 332 h 617"/>
                <a:gd name="T2" fmla="*/ 145 w 2716"/>
                <a:gd name="T3" fmla="*/ 360 h 617"/>
                <a:gd name="T4" fmla="*/ 0 w 2716"/>
                <a:gd name="T5" fmla="*/ 406 h 617"/>
                <a:gd name="T6" fmla="*/ 44 w 2716"/>
                <a:gd name="T7" fmla="*/ 406 h 617"/>
                <a:gd name="T8" fmla="*/ 118 w 2716"/>
                <a:gd name="T9" fmla="*/ 406 h 617"/>
                <a:gd name="T10" fmla="*/ 365 w 2716"/>
                <a:gd name="T11" fmla="*/ 470 h 617"/>
                <a:gd name="T12" fmla="*/ 245 w 2716"/>
                <a:gd name="T13" fmla="*/ 498 h 617"/>
                <a:gd name="T14" fmla="*/ 337 w 2716"/>
                <a:gd name="T15" fmla="*/ 535 h 617"/>
                <a:gd name="T16" fmla="*/ 465 w 2716"/>
                <a:gd name="T17" fmla="*/ 553 h 617"/>
                <a:gd name="T18" fmla="*/ 638 w 2716"/>
                <a:gd name="T19" fmla="*/ 514 h 617"/>
                <a:gd name="T20" fmla="*/ 866 w 2716"/>
                <a:gd name="T21" fmla="*/ 571 h 617"/>
                <a:gd name="T22" fmla="*/ 811 w 2716"/>
                <a:gd name="T23" fmla="*/ 608 h 617"/>
                <a:gd name="T24" fmla="*/ 893 w 2716"/>
                <a:gd name="T25" fmla="*/ 617 h 617"/>
                <a:gd name="T26" fmla="*/ 1249 w 2716"/>
                <a:gd name="T27" fmla="*/ 535 h 617"/>
                <a:gd name="T28" fmla="*/ 1129 w 2716"/>
                <a:gd name="T29" fmla="*/ 498 h 617"/>
                <a:gd name="T30" fmla="*/ 1221 w 2716"/>
                <a:gd name="T31" fmla="*/ 488 h 617"/>
                <a:gd name="T32" fmla="*/ 1330 w 2716"/>
                <a:gd name="T33" fmla="*/ 535 h 617"/>
                <a:gd name="T34" fmla="*/ 1486 w 2716"/>
                <a:gd name="T35" fmla="*/ 514 h 617"/>
                <a:gd name="T36" fmla="*/ 1659 w 2716"/>
                <a:gd name="T37" fmla="*/ 442 h 617"/>
                <a:gd name="T38" fmla="*/ 1550 w 2716"/>
                <a:gd name="T39" fmla="*/ 394 h 617"/>
                <a:gd name="T40" fmla="*/ 1669 w 2716"/>
                <a:gd name="T41" fmla="*/ 378 h 617"/>
                <a:gd name="T42" fmla="*/ 2088 w 2716"/>
                <a:gd name="T43" fmla="*/ 295 h 617"/>
                <a:gd name="T44" fmla="*/ 2325 w 2716"/>
                <a:gd name="T45" fmla="*/ 220 h 617"/>
                <a:gd name="T46" fmla="*/ 2435 w 2716"/>
                <a:gd name="T47" fmla="*/ 249 h 617"/>
                <a:gd name="T48" fmla="*/ 2507 w 2716"/>
                <a:gd name="T49" fmla="*/ 249 h 617"/>
                <a:gd name="T50" fmla="*/ 2716 w 2716"/>
                <a:gd name="T51" fmla="*/ 184 h 617"/>
                <a:gd name="T52" fmla="*/ 2415 w 2716"/>
                <a:gd name="T53" fmla="*/ 0 h 617"/>
                <a:gd name="T54" fmla="*/ 1504 w 2716"/>
                <a:gd name="T55" fmla="*/ 120 h 617"/>
                <a:gd name="T56" fmla="*/ 265 w 2716"/>
                <a:gd name="T57" fmla="*/ 249 h 617"/>
                <a:gd name="T58" fmla="*/ 255 w 2716"/>
                <a:gd name="T59" fmla="*/ 33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16" h="617">
                  <a:moveTo>
                    <a:pt x="255" y="332"/>
                  </a:moveTo>
                  <a:lnTo>
                    <a:pt x="145" y="360"/>
                  </a:lnTo>
                  <a:lnTo>
                    <a:pt x="0" y="406"/>
                  </a:lnTo>
                  <a:lnTo>
                    <a:pt x="44" y="406"/>
                  </a:lnTo>
                  <a:lnTo>
                    <a:pt x="118" y="406"/>
                  </a:lnTo>
                  <a:lnTo>
                    <a:pt x="365" y="470"/>
                  </a:lnTo>
                  <a:lnTo>
                    <a:pt x="245" y="498"/>
                  </a:lnTo>
                  <a:lnTo>
                    <a:pt x="337" y="535"/>
                  </a:lnTo>
                  <a:lnTo>
                    <a:pt x="465" y="553"/>
                  </a:lnTo>
                  <a:lnTo>
                    <a:pt x="638" y="514"/>
                  </a:lnTo>
                  <a:lnTo>
                    <a:pt x="866" y="571"/>
                  </a:lnTo>
                  <a:lnTo>
                    <a:pt x="811" y="608"/>
                  </a:lnTo>
                  <a:lnTo>
                    <a:pt x="893" y="617"/>
                  </a:lnTo>
                  <a:lnTo>
                    <a:pt x="1249" y="535"/>
                  </a:lnTo>
                  <a:lnTo>
                    <a:pt x="1129" y="498"/>
                  </a:lnTo>
                  <a:lnTo>
                    <a:pt x="1221" y="488"/>
                  </a:lnTo>
                  <a:lnTo>
                    <a:pt x="1330" y="535"/>
                  </a:lnTo>
                  <a:lnTo>
                    <a:pt x="1486" y="514"/>
                  </a:lnTo>
                  <a:lnTo>
                    <a:pt x="1659" y="442"/>
                  </a:lnTo>
                  <a:lnTo>
                    <a:pt x="1550" y="394"/>
                  </a:lnTo>
                  <a:lnTo>
                    <a:pt x="1669" y="378"/>
                  </a:lnTo>
                  <a:lnTo>
                    <a:pt x="2088" y="295"/>
                  </a:lnTo>
                  <a:lnTo>
                    <a:pt x="2325" y="220"/>
                  </a:lnTo>
                  <a:lnTo>
                    <a:pt x="2435" y="249"/>
                  </a:lnTo>
                  <a:lnTo>
                    <a:pt x="2507" y="249"/>
                  </a:lnTo>
                  <a:lnTo>
                    <a:pt x="2716" y="184"/>
                  </a:lnTo>
                  <a:lnTo>
                    <a:pt x="2415" y="0"/>
                  </a:lnTo>
                  <a:lnTo>
                    <a:pt x="1504" y="120"/>
                  </a:lnTo>
                  <a:lnTo>
                    <a:pt x="265" y="249"/>
                  </a:lnTo>
                  <a:lnTo>
                    <a:pt x="255" y="332"/>
                  </a:lnTo>
                  <a:close/>
                </a:path>
              </a:pathLst>
            </a:custGeom>
            <a:solidFill>
              <a:srgbClr val="007F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354"/>
            <p:cNvSpPr>
              <a:spLocks/>
            </p:cNvSpPr>
            <p:nvPr/>
          </p:nvSpPr>
          <p:spPr bwMode="auto">
            <a:xfrm>
              <a:off x="2734" y="2344"/>
              <a:ext cx="210" cy="315"/>
            </a:xfrm>
            <a:custGeom>
              <a:avLst/>
              <a:gdLst>
                <a:gd name="T0" fmla="*/ 117 w 210"/>
                <a:gd name="T1" fmla="*/ 0 h 315"/>
                <a:gd name="T2" fmla="*/ 138 w 210"/>
                <a:gd name="T3" fmla="*/ 5 h 315"/>
                <a:gd name="T4" fmla="*/ 156 w 210"/>
                <a:gd name="T5" fmla="*/ 16 h 315"/>
                <a:gd name="T6" fmla="*/ 173 w 210"/>
                <a:gd name="T7" fmla="*/ 31 h 315"/>
                <a:gd name="T8" fmla="*/ 187 w 210"/>
                <a:gd name="T9" fmla="*/ 52 h 315"/>
                <a:gd name="T10" fmla="*/ 198 w 210"/>
                <a:gd name="T11" fmla="*/ 76 h 315"/>
                <a:gd name="T12" fmla="*/ 206 w 210"/>
                <a:gd name="T13" fmla="*/ 103 h 315"/>
                <a:gd name="T14" fmla="*/ 210 w 210"/>
                <a:gd name="T15" fmla="*/ 133 h 315"/>
                <a:gd name="T16" fmla="*/ 210 w 210"/>
                <a:gd name="T17" fmla="*/ 165 h 315"/>
                <a:gd name="T18" fmla="*/ 206 w 210"/>
                <a:gd name="T19" fmla="*/ 197 h 315"/>
                <a:gd name="T20" fmla="*/ 198 w 210"/>
                <a:gd name="T21" fmla="*/ 225 h 315"/>
                <a:gd name="T22" fmla="*/ 187 w 210"/>
                <a:gd name="T23" fmla="*/ 251 h 315"/>
                <a:gd name="T24" fmla="*/ 171 w 210"/>
                <a:gd name="T25" fmla="*/ 274 h 315"/>
                <a:gd name="T26" fmla="*/ 155 w 210"/>
                <a:gd name="T27" fmla="*/ 292 h 315"/>
                <a:gd name="T28" fmla="*/ 137 w 210"/>
                <a:gd name="T29" fmla="*/ 306 h 315"/>
                <a:gd name="T30" fmla="*/ 116 w 210"/>
                <a:gd name="T31" fmla="*/ 314 h 315"/>
                <a:gd name="T32" fmla="*/ 95 w 210"/>
                <a:gd name="T33" fmla="*/ 315 h 315"/>
                <a:gd name="T34" fmla="*/ 74 w 210"/>
                <a:gd name="T35" fmla="*/ 311 h 315"/>
                <a:gd name="T36" fmla="*/ 54 w 210"/>
                <a:gd name="T37" fmla="*/ 300 h 315"/>
                <a:gd name="T38" fmla="*/ 38 w 210"/>
                <a:gd name="T39" fmla="*/ 285 h 315"/>
                <a:gd name="T40" fmla="*/ 24 w 210"/>
                <a:gd name="T41" fmla="*/ 264 h 315"/>
                <a:gd name="T42" fmla="*/ 13 w 210"/>
                <a:gd name="T43" fmla="*/ 240 h 315"/>
                <a:gd name="T44" fmla="*/ 4 w 210"/>
                <a:gd name="T45" fmla="*/ 212 h 315"/>
                <a:gd name="T46" fmla="*/ 0 w 210"/>
                <a:gd name="T47" fmla="*/ 182 h 315"/>
                <a:gd name="T48" fmla="*/ 0 w 210"/>
                <a:gd name="T49" fmla="*/ 149 h 315"/>
                <a:gd name="T50" fmla="*/ 4 w 210"/>
                <a:gd name="T51" fmla="*/ 117 h 315"/>
                <a:gd name="T52" fmla="*/ 13 w 210"/>
                <a:gd name="T53" fmla="*/ 90 h 315"/>
                <a:gd name="T54" fmla="*/ 25 w 210"/>
                <a:gd name="T55" fmla="*/ 63 h 315"/>
                <a:gd name="T56" fmla="*/ 39 w 210"/>
                <a:gd name="T57" fmla="*/ 41 h 315"/>
                <a:gd name="T58" fmla="*/ 56 w 210"/>
                <a:gd name="T59" fmla="*/ 23 h 315"/>
                <a:gd name="T60" fmla="*/ 75 w 210"/>
                <a:gd name="T61" fmla="*/ 10 h 315"/>
                <a:gd name="T62" fmla="*/ 96 w 210"/>
                <a:gd name="T63" fmla="*/ 2 h 315"/>
                <a:gd name="T64" fmla="*/ 117 w 210"/>
                <a:gd name="T6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0" h="315">
                  <a:moveTo>
                    <a:pt x="117" y="0"/>
                  </a:moveTo>
                  <a:lnTo>
                    <a:pt x="138" y="5"/>
                  </a:lnTo>
                  <a:lnTo>
                    <a:pt x="156" y="16"/>
                  </a:lnTo>
                  <a:lnTo>
                    <a:pt x="173" y="31"/>
                  </a:lnTo>
                  <a:lnTo>
                    <a:pt x="187" y="52"/>
                  </a:lnTo>
                  <a:lnTo>
                    <a:pt x="198" y="76"/>
                  </a:lnTo>
                  <a:lnTo>
                    <a:pt x="206" y="103"/>
                  </a:lnTo>
                  <a:lnTo>
                    <a:pt x="210" y="133"/>
                  </a:lnTo>
                  <a:lnTo>
                    <a:pt x="210" y="165"/>
                  </a:lnTo>
                  <a:lnTo>
                    <a:pt x="206" y="197"/>
                  </a:lnTo>
                  <a:lnTo>
                    <a:pt x="198" y="225"/>
                  </a:lnTo>
                  <a:lnTo>
                    <a:pt x="187" y="251"/>
                  </a:lnTo>
                  <a:lnTo>
                    <a:pt x="171" y="274"/>
                  </a:lnTo>
                  <a:lnTo>
                    <a:pt x="155" y="292"/>
                  </a:lnTo>
                  <a:lnTo>
                    <a:pt x="137" y="306"/>
                  </a:lnTo>
                  <a:lnTo>
                    <a:pt x="116" y="314"/>
                  </a:lnTo>
                  <a:lnTo>
                    <a:pt x="95" y="315"/>
                  </a:lnTo>
                  <a:lnTo>
                    <a:pt x="74" y="311"/>
                  </a:lnTo>
                  <a:lnTo>
                    <a:pt x="54" y="300"/>
                  </a:lnTo>
                  <a:lnTo>
                    <a:pt x="38" y="285"/>
                  </a:lnTo>
                  <a:lnTo>
                    <a:pt x="24" y="264"/>
                  </a:lnTo>
                  <a:lnTo>
                    <a:pt x="13" y="240"/>
                  </a:lnTo>
                  <a:lnTo>
                    <a:pt x="4" y="212"/>
                  </a:lnTo>
                  <a:lnTo>
                    <a:pt x="0" y="182"/>
                  </a:lnTo>
                  <a:lnTo>
                    <a:pt x="0" y="149"/>
                  </a:lnTo>
                  <a:lnTo>
                    <a:pt x="4" y="117"/>
                  </a:lnTo>
                  <a:lnTo>
                    <a:pt x="13" y="90"/>
                  </a:lnTo>
                  <a:lnTo>
                    <a:pt x="25" y="63"/>
                  </a:lnTo>
                  <a:lnTo>
                    <a:pt x="39" y="41"/>
                  </a:lnTo>
                  <a:lnTo>
                    <a:pt x="56" y="23"/>
                  </a:lnTo>
                  <a:lnTo>
                    <a:pt x="75" y="10"/>
                  </a:lnTo>
                  <a:lnTo>
                    <a:pt x="96" y="2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877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355"/>
            <p:cNvSpPr>
              <a:spLocks/>
            </p:cNvSpPr>
            <p:nvPr/>
          </p:nvSpPr>
          <p:spPr bwMode="auto">
            <a:xfrm>
              <a:off x="2529" y="2223"/>
              <a:ext cx="459" cy="498"/>
            </a:xfrm>
            <a:custGeom>
              <a:avLst/>
              <a:gdLst>
                <a:gd name="T0" fmla="*/ 173 w 459"/>
                <a:gd name="T1" fmla="*/ 0 h 498"/>
                <a:gd name="T2" fmla="*/ 350 w 459"/>
                <a:gd name="T3" fmla="*/ 28 h 498"/>
                <a:gd name="T4" fmla="*/ 375 w 459"/>
                <a:gd name="T5" fmla="*/ 43 h 498"/>
                <a:gd name="T6" fmla="*/ 396 w 459"/>
                <a:gd name="T7" fmla="*/ 60 h 498"/>
                <a:gd name="T8" fmla="*/ 413 w 459"/>
                <a:gd name="T9" fmla="*/ 80 h 498"/>
                <a:gd name="T10" fmla="*/ 428 w 459"/>
                <a:gd name="T11" fmla="*/ 100 h 498"/>
                <a:gd name="T12" fmla="*/ 439 w 459"/>
                <a:gd name="T13" fmla="*/ 124 h 498"/>
                <a:gd name="T14" fmla="*/ 449 w 459"/>
                <a:gd name="T15" fmla="*/ 148 h 498"/>
                <a:gd name="T16" fmla="*/ 454 w 459"/>
                <a:gd name="T17" fmla="*/ 176 h 498"/>
                <a:gd name="T18" fmla="*/ 459 w 459"/>
                <a:gd name="T19" fmla="*/ 204 h 498"/>
                <a:gd name="T20" fmla="*/ 459 w 459"/>
                <a:gd name="T21" fmla="*/ 237 h 498"/>
                <a:gd name="T22" fmla="*/ 457 w 459"/>
                <a:gd name="T23" fmla="*/ 268 h 498"/>
                <a:gd name="T24" fmla="*/ 454 w 459"/>
                <a:gd name="T25" fmla="*/ 298 h 498"/>
                <a:gd name="T26" fmla="*/ 449 w 459"/>
                <a:gd name="T27" fmla="*/ 326 h 498"/>
                <a:gd name="T28" fmla="*/ 442 w 459"/>
                <a:gd name="T29" fmla="*/ 353 h 498"/>
                <a:gd name="T30" fmla="*/ 432 w 459"/>
                <a:gd name="T31" fmla="*/ 378 h 498"/>
                <a:gd name="T32" fmla="*/ 422 w 459"/>
                <a:gd name="T33" fmla="*/ 400 h 498"/>
                <a:gd name="T34" fmla="*/ 408 w 459"/>
                <a:gd name="T35" fmla="*/ 421 h 498"/>
                <a:gd name="T36" fmla="*/ 394 w 459"/>
                <a:gd name="T37" fmla="*/ 439 h 498"/>
                <a:gd name="T38" fmla="*/ 376 w 459"/>
                <a:gd name="T39" fmla="*/ 454 h 498"/>
                <a:gd name="T40" fmla="*/ 358 w 459"/>
                <a:gd name="T41" fmla="*/ 468 h 498"/>
                <a:gd name="T42" fmla="*/ 337 w 459"/>
                <a:gd name="T43" fmla="*/ 480 h 498"/>
                <a:gd name="T44" fmla="*/ 314 w 459"/>
                <a:gd name="T45" fmla="*/ 488 h 498"/>
                <a:gd name="T46" fmla="*/ 289 w 459"/>
                <a:gd name="T47" fmla="*/ 495 h 498"/>
                <a:gd name="T48" fmla="*/ 261 w 459"/>
                <a:gd name="T49" fmla="*/ 498 h 498"/>
                <a:gd name="T50" fmla="*/ 231 w 459"/>
                <a:gd name="T51" fmla="*/ 498 h 498"/>
                <a:gd name="T52" fmla="*/ 46 w 459"/>
                <a:gd name="T53" fmla="*/ 450 h 498"/>
                <a:gd name="T54" fmla="*/ 28 w 459"/>
                <a:gd name="T55" fmla="*/ 424 h 498"/>
                <a:gd name="T56" fmla="*/ 16 w 459"/>
                <a:gd name="T57" fmla="*/ 396 h 498"/>
                <a:gd name="T58" fmla="*/ 7 w 459"/>
                <a:gd name="T59" fmla="*/ 369 h 498"/>
                <a:gd name="T60" fmla="*/ 3 w 459"/>
                <a:gd name="T61" fmla="*/ 342 h 498"/>
                <a:gd name="T62" fmla="*/ 0 w 459"/>
                <a:gd name="T63" fmla="*/ 314 h 498"/>
                <a:gd name="T64" fmla="*/ 2 w 459"/>
                <a:gd name="T65" fmla="*/ 284 h 498"/>
                <a:gd name="T66" fmla="*/ 3 w 459"/>
                <a:gd name="T67" fmla="*/ 254 h 498"/>
                <a:gd name="T68" fmla="*/ 4 w 459"/>
                <a:gd name="T69" fmla="*/ 222 h 498"/>
                <a:gd name="T70" fmla="*/ 17 w 459"/>
                <a:gd name="T71" fmla="*/ 184 h 498"/>
                <a:gd name="T72" fmla="*/ 30 w 459"/>
                <a:gd name="T73" fmla="*/ 149 h 498"/>
                <a:gd name="T74" fmla="*/ 45 w 459"/>
                <a:gd name="T75" fmla="*/ 119 h 498"/>
                <a:gd name="T76" fmla="*/ 62 w 459"/>
                <a:gd name="T77" fmla="*/ 89 h 498"/>
                <a:gd name="T78" fmla="*/ 82 w 459"/>
                <a:gd name="T79" fmla="*/ 63 h 498"/>
                <a:gd name="T80" fmla="*/ 108 w 459"/>
                <a:gd name="T81" fmla="*/ 39 h 498"/>
                <a:gd name="T82" fmla="*/ 137 w 459"/>
                <a:gd name="T83" fmla="*/ 18 h 498"/>
                <a:gd name="T84" fmla="*/ 173 w 459"/>
                <a:gd name="T8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9" h="498">
                  <a:moveTo>
                    <a:pt x="173" y="0"/>
                  </a:moveTo>
                  <a:lnTo>
                    <a:pt x="350" y="28"/>
                  </a:lnTo>
                  <a:lnTo>
                    <a:pt x="375" y="43"/>
                  </a:lnTo>
                  <a:lnTo>
                    <a:pt x="396" y="60"/>
                  </a:lnTo>
                  <a:lnTo>
                    <a:pt x="413" y="80"/>
                  </a:lnTo>
                  <a:lnTo>
                    <a:pt x="428" y="100"/>
                  </a:lnTo>
                  <a:lnTo>
                    <a:pt x="439" y="124"/>
                  </a:lnTo>
                  <a:lnTo>
                    <a:pt x="449" y="148"/>
                  </a:lnTo>
                  <a:lnTo>
                    <a:pt x="454" y="176"/>
                  </a:lnTo>
                  <a:lnTo>
                    <a:pt x="459" y="204"/>
                  </a:lnTo>
                  <a:lnTo>
                    <a:pt x="459" y="237"/>
                  </a:lnTo>
                  <a:lnTo>
                    <a:pt x="457" y="268"/>
                  </a:lnTo>
                  <a:lnTo>
                    <a:pt x="454" y="298"/>
                  </a:lnTo>
                  <a:lnTo>
                    <a:pt x="449" y="326"/>
                  </a:lnTo>
                  <a:lnTo>
                    <a:pt x="442" y="353"/>
                  </a:lnTo>
                  <a:lnTo>
                    <a:pt x="432" y="378"/>
                  </a:lnTo>
                  <a:lnTo>
                    <a:pt x="422" y="400"/>
                  </a:lnTo>
                  <a:lnTo>
                    <a:pt x="408" y="421"/>
                  </a:lnTo>
                  <a:lnTo>
                    <a:pt x="394" y="439"/>
                  </a:lnTo>
                  <a:lnTo>
                    <a:pt x="376" y="454"/>
                  </a:lnTo>
                  <a:lnTo>
                    <a:pt x="358" y="468"/>
                  </a:lnTo>
                  <a:lnTo>
                    <a:pt x="337" y="480"/>
                  </a:lnTo>
                  <a:lnTo>
                    <a:pt x="314" y="488"/>
                  </a:lnTo>
                  <a:lnTo>
                    <a:pt x="289" y="495"/>
                  </a:lnTo>
                  <a:lnTo>
                    <a:pt x="261" y="498"/>
                  </a:lnTo>
                  <a:lnTo>
                    <a:pt x="231" y="498"/>
                  </a:lnTo>
                  <a:lnTo>
                    <a:pt x="46" y="450"/>
                  </a:lnTo>
                  <a:lnTo>
                    <a:pt x="28" y="424"/>
                  </a:lnTo>
                  <a:lnTo>
                    <a:pt x="16" y="396"/>
                  </a:lnTo>
                  <a:lnTo>
                    <a:pt x="7" y="369"/>
                  </a:lnTo>
                  <a:lnTo>
                    <a:pt x="3" y="342"/>
                  </a:lnTo>
                  <a:lnTo>
                    <a:pt x="0" y="314"/>
                  </a:lnTo>
                  <a:lnTo>
                    <a:pt x="2" y="284"/>
                  </a:lnTo>
                  <a:lnTo>
                    <a:pt x="3" y="254"/>
                  </a:lnTo>
                  <a:lnTo>
                    <a:pt x="4" y="222"/>
                  </a:lnTo>
                  <a:lnTo>
                    <a:pt x="17" y="184"/>
                  </a:lnTo>
                  <a:lnTo>
                    <a:pt x="30" y="149"/>
                  </a:lnTo>
                  <a:lnTo>
                    <a:pt x="45" y="119"/>
                  </a:lnTo>
                  <a:lnTo>
                    <a:pt x="62" y="89"/>
                  </a:lnTo>
                  <a:lnTo>
                    <a:pt x="82" y="63"/>
                  </a:lnTo>
                  <a:lnTo>
                    <a:pt x="108" y="39"/>
                  </a:lnTo>
                  <a:lnTo>
                    <a:pt x="137" y="1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140F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356"/>
            <p:cNvSpPr>
              <a:spLocks/>
            </p:cNvSpPr>
            <p:nvPr/>
          </p:nvSpPr>
          <p:spPr bwMode="auto">
            <a:xfrm>
              <a:off x="2767" y="2368"/>
              <a:ext cx="172" cy="289"/>
            </a:xfrm>
            <a:custGeom>
              <a:avLst/>
              <a:gdLst>
                <a:gd name="T0" fmla="*/ 81 w 172"/>
                <a:gd name="T1" fmla="*/ 36 h 289"/>
                <a:gd name="T2" fmla="*/ 97 w 172"/>
                <a:gd name="T3" fmla="*/ 45 h 289"/>
                <a:gd name="T4" fmla="*/ 108 w 172"/>
                <a:gd name="T5" fmla="*/ 56 h 289"/>
                <a:gd name="T6" fmla="*/ 115 w 172"/>
                <a:gd name="T7" fmla="*/ 67 h 289"/>
                <a:gd name="T8" fmla="*/ 120 w 172"/>
                <a:gd name="T9" fmla="*/ 79 h 289"/>
                <a:gd name="T10" fmla="*/ 122 w 172"/>
                <a:gd name="T11" fmla="*/ 93 h 289"/>
                <a:gd name="T12" fmla="*/ 123 w 172"/>
                <a:gd name="T13" fmla="*/ 107 h 289"/>
                <a:gd name="T14" fmla="*/ 123 w 172"/>
                <a:gd name="T15" fmla="*/ 124 h 289"/>
                <a:gd name="T16" fmla="*/ 122 w 172"/>
                <a:gd name="T17" fmla="*/ 141 h 289"/>
                <a:gd name="T18" fmla="*/ 112 w 172"/>
                <a:gd name="T19" fmla="*/ 165 h 289"/>
                <a:gd name="T20" fmla="*/ 104 w 172"/>
                <a:gd name="T21" fmla="*/ 185 h 289"/>
                <a:gd name="T22" fmla="*/ 97 w 172"/>
                <a:gd name="T23" fmla="*/ 202 h 289"/>
                <a:gd name="T24" fmla="*/ 88 w 172"/>
                <a:gd name="T25" fmla="*/ 215 h 289"/>
                <a:gd name="T26" fmla="*/ 78 w 172"/>
                <a:gd name="T27" fmla="*/ 224 h 289"/>
                <a:gd name="T28" fmla="*/ 65 w 172"/>
                <a:gd name="T29" fmla="*/ 231 h 289"/>
                <a:gd name="T30" fmla="*/ 45 w 172"/>
                <a:gd name="T31" fmla="*/ 233 h 289"/>
                <a:gd name="T32" fmla="*/ 20 w 172"/>
                <a:gd name="T33" fmla="*/ 230 h 289"/>
                <a:gd name="T34" fmla="*/ 3 w 172"/>
                <a:gd name="T35" fmla="*/ 210 h 289"/>
                <a:gd name="T36" fmla="*/ 0 w 172"/>
                <a:gd name="T37" fmla="*/ 241 h 289"/>
                <a:gd name="T38" fmla="*/ 12 w 172"/>
                <a:gd name="T39" fmla="*/ 262 h 289"/>
                <a:gd name="T40" fmla="*/ 39 w 172"/>
                <a:gd name="T41" fmla="*/ 289 h 289"/>
                <a:gd name="T42" fmla="*/ 65 w 172"/>
                <a:gd name="T43" fmla="*/ 286 h 289"/>
                <a:gd name="T44" fmla="*/ 84 w 172"/>
                <a:gd name="T45" fmla="*/ 280 h 289"/>
                <a:gd name="T46" fmla="*/ 101 w 172"/>
                <a:gd name="T47" fmla="*/ 272 h 289"/>
                <a:gd name="T48" fmla="*/ 113 w 172"/>
                <a:gd name="T49" fmla="*/ 261 h 289"/>
                <a:gd name="T50" fmla="*/ 126 w 172"/>
                <a:gd name="T51" fmla="*/ 247 h 289"/>
                <a:gd name="T52" fmla="*/ 136 w 172"/>
                <a:gd name="T53" fmla="*/ 230 h 289"/>
                <a:gd name="T54" fmla="*/ 147 w 172"/>
                <a:gd name="T55" fmla="*/ 209 h 289"/>
                <a:gd name="T56" fmla="*/ 158 w 172"/>
                <a:gd name="T57" fmla="*/ 185 h 289"/>
                <a:gd name="T58" fmla="*/ 170 w 172"/>
                <a:gd name="T59" fmla="*/ 123 h 289"/>
                <a:gd name="T60" fmla="*/ 172 w 172"/>
                <a:gd name="T61" fmla="*/ 89 h 289"/>
                <a:gd name="T62" fmla="*/ 168 w 172"/>
                <a:gd name="T63" fmla="*/ 60 h 289"/>
                <a:gd name="T64" fmla="*/ 159 w 172"/>
                <a:gd name="T65" fmla="*/ 35 h 289"/>
                <a:gd name="T66" fmla="*/ 145 w 172"/>
                <a:gd name="T67" fmla="*/ 15 h 289"/>
                <a:gd name="T68" fmla="*/ 129 w 172"/>
                <a:gd name="T69" fmla="*/ 3 h 289"/>
                <a:gd name="T70" fmla="*/ 108 w 172"/>
                <a:gd name="T71" fmla="*/ 0 h 289"/>
                <a:gd name="T72" fmla="*/ 84 w 172"/>
                <a:gd name="T73" fmla="*/ 7 h 289"/>
                <a:gd name="T74" fmla="*/ 59 w 172"/>
                <a:gd name="T75" fmla="*/ 25 h 289"/>
                <a:gd name="T76" fmla="*/ 45 w 172"/>
                <a:gd name="T77" fmla="*/ 39 h 289"/>
                <a:gd name="T78" fmla="*/ 81 w 172"/>
                <a:gd name="T79" fmla="*/ 3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2" h="289">
                  <a:moveTo>
                    <a:pt x="81" y="36"/>
                  </a:moveTo>
                  <a:lnTo>
                    <a:pt x="97" y="45"/>
                  </a:lnTo>
                  <a:lnTo>
                    <a:pt x="108" y="56"/>
                  </a:lnTo>
                  <a:lnTo>
                    <a:pt x="115" y="67"/>
                  </a:lnTo>
                  <a:lnTo>
                    <a:pt x="120" y="79"/>
                  </a:lnTo>
                  <a:lnTo>
                    <a:pt x="122" y="93"/>
                  </a:lnTo>
                  <a:lnTo>
                    <a:pt x="123" y="107"/>
                  </a:lnTo>
                  <a:lnTo>
                    <a:pt x="123" y="124"/>
                  </a:lnTo>
                  <a:lnTo>
                    <a:pt x="122" y="141"/>
                  </a:lnTo>
                  <a:lnTo>
                    <a:pt x="112" y="165"/>
                  </a:lnTo>
                  <a:lnTo>
                    <a:pt x="104" y="185"/>
                  </a:lnTo>
                  <a:lnTo>
                    <a:pt x="97" y="202"/>
                  </a:lnTo>
                  <a:lnTo>
                    <a:pt x="88" y="215"/>
                  </a:lnTo>
                  <a:lnTo>
                    <a:pt x="78" y="224"/>
                  </a:lnTo>
                  <a:lnTo>
                    <a:pt x="65" y="231"/>
                  </a:lnTo>
                  <a:lnTo>
                    <a:pt x="45" y="233"/>
                  </a:lnTo>
                  <a:lnTo>
                    <a:pt x="20" y="230"/>
                  </a:lnTo>
                  <a:lnTo>
                    <a:pt x="3" y="210"/>
                  </a:lnTo>
                  <a:lnTo>
                    <a:pt x="0" y="241"/>
                  </a:lnTo>
                  <a:lnTo>
                    <a:pt x="12" y="262"/>
                  </a:lnTo>
                  <a:lnTo>
                    <a:pt x="39" y="289"/>
                  </a:lnTo>
                  <a:lnTo>
                    <a:pt x="65" y="286"/>
                  </a:lnTo>
                  <a:lnTo>
                    <a:pt x="84" y="280"/>
                  </a:lnTo>
                  <a:lnTo>
                    <a:pt x="101" y="272"/>
                  </a:lnTo>
                  <a:lnTo>
                    <a:pt x="113" y="261"/>
                  </a:lnTo>
                  <a:lnTo>
                    <a:pt x="126" y="247"/>
                  </a:lnTo>
                  <a:lnTo>
                    <a:pt x="136" y="230"/>
                  </a:lnTo>
                  <a:lnTo>
                    <a:pt x="147" y="209"/>
                  </a:lnTo>
                  <a:lnTo>
                    <a:pt x="158" y="185"/>
                  </a:lnTo>
                  <a:lnTo>
                    <a:pt x="170" y="123"/>
                  </a:lnTo>
                  <a:lnTo>
                    <a:pt x="172" y="89"/>
                  </a:lnTo>
                  <a:lnTo>
                    <a:pt x="168" y="60"/>
                  </a:lnTo>
                  <a:lnTo>
                    <a:pt x="159" y="35"/>
                  </a:lnTo>
                  <a:lnTo>
                    <a:pt x="145" y="15"/>
                  </a:lnTo>
                  <a:lnTo>
                    <a:pt x="129" y="3"/>
                  </a:lnTo>
                  <a:lnTo>
                    <a:pt x="108" y="0"/>
                  </a:lnTo>
                  <a:lnTo>
                    <a:pt x="84" y="7"/>
                  </a:lnTo>
                  <a:lnTo>
                    <a:pt x="59" y="25"/>
                  </a:lnTo>
                  <a:lnTo>
                    <a:pt x="45" y="39"/>
                  </a:lnTo>
                  <a:lnTo>
                    <a:pt x="81" y="36"/>
                  </a:lnTo>
                  <a:close/>
                </a:path>
              </a:pathLst>
            </a:custGeom>
            <a:solidFill>
              <a:srgbClr val="332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357"/>
            <p:cNvSpPr>
              <a:spLocks/>
            </p:cNvSpPr>
            <p:nvPr/>
          </p:nvSpPr>
          <p:spPr bwMode="auto">
            <a:xfrm>
              <a:off x="2742" y="2351"/>
              <a:ext cx="110" cy="261"/>
            </a:xfrm>
            <a:custGeom>
              <a:avLst/>
              <a:gdLst>
                <a:gd name="T0" fmla="*/ 110 w 110"/>
                <a:gd name="T1" fmla="*/ 0 h 261"/>
                <a:gd name="T2" fmla="*/ 83 w 110"/>
                <a:gd name="T3" fmla="*/ 14 h 261"/>
                <a:gd name="T4" fmla="*/ 59 w 110"/>
                <a:gd name="T5" fmla="*/ 31 h 261"/>
                <a:gd name="T6" fmla="*/ 41 w 110"/>
                <a:gd name="T7" fmla="*/ 50 h 261"/>
                <a:gd name="T8" fmla="*/ 27 w 110"/>
                <a:gd name="T9" fmla="*/ 73 h 261"/>
                <a:gd name="T10" fmla="*/ 17 w 110"/>
                <a:gd name="T11" fmla="*/ 96 h 261"/>
                <a:gd name="T12" fmla="*/ 9 w 110"/>
                <a:gd name="T13" fmla="*/ 124 h 261"/>
                <a:gd name="T14" fmla="*/ 3 w 110"/>
                <a:gd name="T15" fmla="*/ 155 h 261"/>
                <a:gd name="T16" fmla="*/ 0 w 110"/>
                <a:gd name="T17" fmla="*/ 187 h 261"/>
                <a:gd name="T18" fmla="*/ 5 w 110"/>
                <a:gd name="T19" fmla="*/ 223 h 261"/>
                <a:gd name="T20" fmla="*/ 18 w 110"/>
                <a:gd name="T21" fmla="*/ 261 h 261"/>
                <a:gd name="T22" fmla="*/ 23 w 110"/>
                <a:gd name="T23" fmla="*/ 230 h 261"/>
                <a:gd name="T24" fmla="*/ 18 w 110"/>
                <a:gd name="T25" fmla="*/ 175 h 261"/>
                <a:gd name="T26" fmla="*/ 44 w 110"/>
                <a:gd name="T27" fmla="*/ 184 h 261"/>
                <a:gd name="T28" fmla="*/ 80 w 110"/>
                <a:gd name="T29" fmla="*/ 183 h 261"/>
                <a:gd name="T30" fmla="*/ 91 w 110"/>
                <a:gd name="T31" fmla="*/ 163 h 261"/>
                <a:gd name="T32" fmla="*/ 105 w 110"/>
                <a:gd name="T33" fmla="*/ 152 h 261"/>
                <a:gd name="T34" fmla="*/ 108 w 110"/>
                <a:gd name="T35" fmla="*/ 126 h 261"/>
                <a:gd name="T36" fmla="*/ 91 w 110"/>
                <a:gd name="T37" fmla="*/ 115 h 261"/>
                <a:gd name="T38" fmla="*/ 92 w 110"/>
                <a:gd name="T39" fmla="*/ 85 h 261"/>
                <a:gd name="T40" fmla="*/ 76 w 110"/>
                <a:gd name="T41" fmla="*/ 66 h 261"/>
                <a:gd name="T42" fmla="*/ 62 w 110"/>
                <a:gd name="T43" fmla="*/ 57 h 261"/>
                <a:gd name="T44" fmla="*/ 67 w 110"/>
                <a:gd name="T45" fmla="*/ 50 h 261"/>
                <a:gd name="T46" fmla="*/ 73 w 110"/>
                <a:gd name="T47" fmla="*/ 42 h 261"/>
                <a:gd name="T48" fmla="*/ 78 w 110"/>
                <a:gd name="T49" fmla="*/ 35 h 261"/>
                <a:gd name="T50" fmla="*/ 84 w 110"/>
                <a:gd name="T51" fmla="*/ 28 h 261"/>
                <a:gd name="T52" fmla="*/ 91 w 110"/>
                <a:gd name="T53" fmla="*/ 23 h 261"/>
                <a:gd name="T54" fmla="*/ 96 w 110"/>
                <a:gd name="T55" fmla="*/ 16 h 261"/>
                <a:gd name="T56" fmla="*/ 103 w 110"/>
                <a:gd name="T57" fmla="*/ 7 h 261"/>
                <a:gd name="T58" fmla="*/ 110 w 110"/>
                <a:gd name="T59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0" h="261">
                  <a:moveTo>
                    <a:pt x="110" y="0"/>
                  </a:moveTo>
                  <a:lnTo>
                    <a:pt x="83" y="14"/>
                  </a:lnTo>
                  <a:lnTo>
                    <a:pt x="59" y="31"/>
                  </a:lnTo>
                  <a:lnTo>
                    <a:pt x="41" y="50"/>
                  </a:lnTo>
                  <a:lnTo>
                    <a:pt x="27" y="73"/>
                  </a:lnTo>
                  <a:lnTo>
                    <a:pt x="17" y="96"/>
                  </a:lnTo>
                  <a:lnTo>
                    <a:pt x="9" y="124"/>
                  </a:lnTo>
                  <a:lnTo>
                    <a:pt x="3" y="155"/>
                  </a:lnTo>
                  <a:lnTo>
                    <a:pt x="0" y="187"/>
                  </a:lnTo>
                  <a:lnTo>
                    <a:pt x="5" y="223"/>
                  </a:lnTo>
                  <a:lnTo>
                    <a:pt x="18" y="261"/>
                  </a:lnTo>
                  <a:lnTo>
                    <a:pt x="23" y="230"/>
                  </a:lnTo>
                  <a:lnTo>
                    <a:pt x="18" y="175"/>
                  </a:lnTo>
                  <a:lnTo>
                    <a:pt x="44" y="184"/>
                  </a:lnTo>
                  <a:lnTo>
                    <a:pt x="80" y="183"/>
                  </a:lnTo>
                  <a:lnTo>
                    <a:pt x="91" y="163"/>
                  </a:lnTo>
                  <a:lnTo>
                    <a:pt x="105" y="152"/>
                  </a:lnTo>
                  <a:lnTo>
                    <a:pt x="108" y="126"/>
                  </a:lnTo>
                  <a:lnTo>
                    <a:pt x="91" y="115"/>
                  </a:lnTo>
                  <a:lnTo>
                    <a:pt x="92" y="85"/>
                  </a:lnTo>
                  <a:lnTo>
                    <a:pt x="76" y="66"/>
                  </a:lnTo>
                  <a:lnTo>
                    <a:pt x="62" y="57"/>
                  </a:lnTo>
                  <a:lnTo>
                    <a:pt x="67" y="50"/>
                  </a:lnTo>
                  <a:lnTo>
                    <a:pt x="73" y="42"/>
                  </a:lnTo>
                  <a:lnTo>
                    <a:pt x="78" y="35"/>
                  </a:lnTo>
                  <a:lnTo>
                    <a:pt x="84" y="28"/>
                  </a:lnTo>
                  <a:lnTo>
                    <a:pt x="91" y="23"/>
                  </a:lnTo>
                  <a:lnTo>
                    <a:pt x="96" y="16"/>
                  </a:lnTo>
                  <a:lnTo>
                    <a:pt x="103" y="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02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358"/>
            <p:cNvSpPr>
              <a:spLocks/>
            </p:cNvSpPr>
            <p:nvPr/>
          </p:nvSpPr>
          <p:spPr bwMode="auto">
            <a:xfrm>
              <a:off x="2518" y="2225"/>
              <a:ext cx="357" cy="482"/>
            </a:xfrm>
            <a:custGeom>
              <a:avLst/>
              <a:gdLst>
                <a:gd name="T0" fmla="*/ 163 w 357"/>
                <a:gd name="T1" fmla="*/ 0 h 482"/>
                <a:gd name="T2" fmla="*/ 357 w 357"/>
                <a:gd name="T3" fmla="*/ 25 h 482"/>
                <a:gd name="T4" fmla="*/ 330 w 357"/>
                <a:gd name="T5" fmla="*/ 27 h 482"/>
                <a:gd name="T6" fmla="*/ 304 w 357"/>
                <a:gd name="T7" fmla="*/ 36 h 482"/>
                <a:gd name="T8" fmla="*/ 277 w 357"/>
                <a:gd name="T9" fmla="*/ 50 h 482"/>
                <a:gd name="T10" fmla="*/ 252 w 357"/>
                <a:gd name="T11" fmla="*/ 66 h 482"/>
                <a:gd name="T12" fmla="*/ 230 w 357"/>
                <a:gd name="T13" fmla="*/ 89 h 482"/>
                <a:gd name="T14" fmla="*/ 209 w 357"/>
                <a:gd name="T15" fmla="*/ 114 h 482"/>
                <a:gd name="T16" fmla="*/ 190 w 357"/>
                <a:gd name="T17" fmla="*/ 143 h 482"/>
                <a:gd name="T18" fmla="*/ 174 w 357"/>
                <a:gd name="T19" fmla="*/ 175 h 482"/>
                <a:gd name="T20" fmla="*/ 163 w 357"/>
                <a:gd name="T21" fmla="*/ 210 h 482"/>
                <a:gd name="T22" fmla="*/ 155 w 357"/>
                <a:gd name="T23" fmla="*/ 246 h 482"/>
                <a:gd name="T24" fmla="*/ 151 w 357"/>
                <a:gd name="T25" fmla="*/ 284 h 482"/>
                <a:gd name="T26" fmla="*/ 152 w 357"/>
                <a:gd name="T27" fmla="*/ 323 h 482"/>
                <a:gd name="T28" fmla="*/ 159 w 357"/>
                <a:gd name="T29" fmla="*/ 362 h 482"/>
                <a:gd name="T30" fmla="*/ 170 w 357"/>
                <a:gd name="T31" fmla="*/ 402 h 482"/>
                <a:gd name="T32" fmla="*/ 188 w 357"/>
                <a:gd name="T33" fmla="*/ 443 h 482"/>
                <a:gd name="T34" fmla="*/ 213 w 357"/>
                <a:gd name="T35" fmla="*/ 482 h 482"/>
                <a:gd name="T36" fmla="*/ 142 w 357"/>
                <a:gd name="T37" fmla="*/ 469 h 482"/>
                <a:gd name="T38" fmla="*/ 68 w 357"/>
                <a:gd name="T39" fmla="*/ 448 h 482"/>
                <a:gd name="T40" fmla="*/ 20 w 357"/>
                <a:gd name="T41" fmla="*/ 398 h 482"/>
                <a:gd name="T42" fmla="*/ 6 w 357"/>
                <a:gd name="T43" fmla="*/ 347 h 482"/>
                <a:gd name="T44" fmla="*/ 0 w 357"/>
                <a:gd name="T45" fmla="*/ 289 h 482"/>
                <a:gd name="T46" fmla="*/ 3 w 357"/>
                <a:gd name="T47" fmla="*/ 231 h 482"/>
                <a:gd name="T48" fmla="*/ 14 w 357"/>
                <a:gd name="T49" fmla="*/ 171 h 482"/>
                <a:gd name="T50" fmla="*/ 36 w 357"/>
                <a:gd name="T51" fmla="*/ 117 h 482"/>
                <a:gd name="T52" fmla="*/ 68 w 357"/>
                <a:gd name="T53" fmla="*/ 66 h 482"/>
                <a:gd name="T54" fmla="*/ 110 w 357"/>
                <a:gd name="T55" fmla="*/ 27 h 482"/>
                <a:gd name="T56" fmla="*/ 163 w 357"/>
                <a:gd name="T57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7" h="482">
                  <a:moveTo>
                    <a:pt x="163" y="0"/>
                  </a:moveTo>
                  <a:lnTo>
                    <a:pt x="357" y="25"/>
                  </a:lnTo>
                  <a:lnTo>
                    <a:pt x="330" y="27"/>
                  </a:lnTo>
                  <a:lnTo>
                    <a:pt x="304" y="36"/>
                  </a:lnTo>
                  <a:lnTo>
                    <a:pt x="277" y="50"/>
                  </a:lnTo>
                  <a:lnTo>
                    <a:pt x="252" y="66"/>
                  </a:lnTo>
                  <a:lnTo>
                    <a:pt x="230" y="89"/>
                  </a:lnTo>
                  <a:lnTo>
                    <a:pt x="209" y="114"/>
                  </a:lnTo>
                  <a:lnTo>
                    <a:pt x="190" y="143"/>
                  </a:lnTo>
                  <a:lnTo>
                    <a:pt x="174" y="175"/>
                  </a:lnTo>
                  <a:lnTo>
                    <a:pt x="163" y="210"/>
                  </a:lnTo>
                  <a:lnTo>
                    <a:pt x="155" y="246"/>
                  </a:lnTo>
                  <a:lnTo>
                    <a:pt x="151" y="284"/>
                  </a:lnTo>
                  <a:lnTo>
                    <a:pt x="152" y="323"/>
                  </a:lnTo>
                  <a:lnTo>
                    <a:pt x="159" y="362"/>
                  </a:lnTo>
                  <a:lnTo>
                    <a:pt x="170" y="402"/>
                  </a:lnTo>
                  <a:lnTo>
                    <a:pt x="188" y="443"/>
                  </a:lnTo>
                  <a:lnTo>
                    <a:pt x="213" y="482"/>
                  </a:lnTo>
                  <a:lnTo>
                    <a:pt x="142" y="469"/>
                  </a:lnTo>
                  <a:lnTo>
                    <a:pt x="68" y="448"/>
                  </a:lnTo>
                  <a:lnTo>
                    <a:pt x="20" y="398"/>
                  </a:lnTo>
                  <a:lnTo>
                    <a:pt x="6" y="347"/>
                  </a:lnTo>
                  <a:lnTo>
                    <a:pt x="0" y="289"/>
                  </a:lnTo>
                  <a:lnTo>
                    <a:pt x="3" y="231"/>
                  </a:lnTo>
                  <a:lnTo>
                    <a:pt x="14" y="171"/>
                  </a:lnTo>
                  <a:lnTo>
                    <a:pt x="36" y="117"/>
                  </a:lnTo>
                  <a:lnTo>
                    <a:pt x="68" y="66"/>
                  </a:lnTo>
                  <a:lnTo>
                    <a:pt x="110" y="27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332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359"/>
            <p:cNvSpPr>
              <a:spLocks/>
            </p:cNvSpPr>
            <p:nvPr/>
          </p:nvSpPr>
          <p:spPr bwMode="auto">
            <a:xfrm>
              <a:off x="4694" y="2211"/>
              <a:ext cx="316" cy="269"/>
            </a:xfrm>
            <a:custGeom>
              <a:avLst/>
              <a:gdLst>
                <a:gd name="T0" fmla="*/ 0 w 316"/>
                <a:gd name="T1" fmla="*/ 0 h 269"/>
                <a:gd name="T2" fmla="*/ 0 w 316"/>
                <a:gd name="T3" fmla="*/ 195 h 269"/>
                <a:gd name="T4" fmla="*/ 210 w 316"/>
                <a:gd name="T5" fmla="*/ 192 h 269"/>
                <a:gd name="T6" fmla="*/ 231 w 316"/>
                <a:gd name="T7" fmla="*/ 269 h 269"/>
                <a:gd name="T8" fmla="*/ 309 w 316"/>
                <a:gd name="T9" fmla="*/ 250 h 269"/>
                <a:gd name="T10" fmla="*/ 306 w 316"/>
                <a:gd name="T11" fmla="*/ 184 h 269"/>
                <a:gd name="T12" fmla="*/ 316 w 316"/>
                <a:gd name="T13" fmla="*/ 117 h 269"/>
                <a:gd name="T14" fmla="*/ 316 w 316"/>
                <a:gd name="T15" fmla="*/ 53 h 269"/>
                <a:gd name="T16" fmla="*/ 0 w 316"/>
                <a:gd name="T1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6" h="269">
                  <a:moveTo>
                    <a:pt x="0" y="0"/>
                  </a:moveTo>
                  <a:lnTo>
                    <a:pt x="0" y="195"/>
                  </a:lnTo>
                  <a:lnTo>
                    <a:pt x="210" y="192"/>
                  </a:lnTo>
                  <a:lnTo>
                    <a:pt x="231" y="269"/>
                  </a:lnTo>
                  <a:lnTo>
                    <a:pt x="309" y="250"/>
                  </a:lnTo>
                  <a:lnTo>
                    <a:pt x="306" y="184"/>
                  </a:lnTo>
                  <a:lnTo>
                    <a:pt x="316" y="117"/>
                  </a:lnTo>
                  <a:lnTo>
                    <a:pt x="316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360"/>
            <p:cNvSpPr>
              <a:spLocks/>
            </p:cNvSpPr>
            <p:nvPr/>
          </p:nvSpPr>
          <p:spPr bwMode="auto">
            <a:xfrm>
              <a:off x="4694" y="1928"/>
              <a:ext cx="384" cy="259"/>
            </a:xfrm>
            <a:custGeom>
              <a:avLst/>
              <a:gdLst>
                <a:gd name="T0" fmla="*/ 0 w 384"/>
                <a:gd name="T1" fmla="*/ 221 h 259"/>
                <a:gd name="T2" fmla="*/ 0 w 384"/>
                <a:gd name="T3" fmla="*/ 259 h 259"/>
                <a:gd name="T4" fmla="*/ 50 w 384"/>
                <a:gd name="T5" fmla="*/ 154 h 259"/>
                <a:gd name="T6" fmla="*/ 95 w 384"/>
                <a:gd name="T7" fmla="*/ 159 h 259"/>
                <a:gd name="T8" fmla="*/ 108 w 384"/>
                <a:gd name="T9" fmla="*/ 181 h 259"/>
                <a:gd name="T10" fmla="*/ 121 w 384"/>
                <a:gd name="T11" fmla="*/ 195 h 259"/>
                <a:gd name="T12" fmla="*/ 131 w 384"/>
                <a:gd name="T13" fmla="*/ 205 h 259"/>
                <a:gd name="T14" fmla="*/ 142 w 384"/>
                <a:gd name="T15" fmla="*/ 210 h 259"/>
                <a:gd name="T16" fmla="*/ 154 w 384"/>
                <a:gd name="T17" fmla="*/ 214 h 259"/>
                <a:gd name="T18" fmla="*/ 168 w 384"/>
                <a:gd name="T19" fmla="*/ 218 h 259"/>
                <a:gd name="T20" fmla="*/ 188 w 384"/>
                <a:gd name="T21" fmla="*/ 224 h 259"/>
                <a:gd name="T22" fmla="*/ 213 w 384"/>
                <a:gd name="T23" fmla="*/ 232 h 259"/>
                <a:gd name="T24" fmla="*/ 327 w 384"/>
                <a:gd name="T25" fmla="*/ 147 h 259"/>
                <a:gd name="T26" fmla="*/ 384 w 384"/>
                <a:gd name="T27" fmla="*/ 92 h 259"/>
                <a:gd name="T28" fmla="*/ 376 w 384"/>
                <a:gd name="T29" fmla="*/ 36 h 259"/>
                <a:gd name="T30" fmla="*/ 0 w 384"/>
                <a:gd name="T31" fmla="*/ 0 h 259"/>
                <a:gd name="T32" fmla="*/ 0 w 384"/>
                <a:gd name="T33" fmla="*/ 152 h 259"/>
                <a:gd name="T34" fmla="*/ 22 w 384"/>
                <a:gd name="T35" fmla="*/ 152 h 259"/>
                <a:gd name="T36" fmla="*/ 17 w 384"/>
                <a:gd name="T37" fmla="*/ 181 h 259"/>
                <a:gd name="T38" fmla="*/ 0 w 384"/>
                <a:gd name="T39" fmla="*/ 179 h 259"/>
                <a:gd name="T40" fmla="*/ 0 w 384"/>
                <a:gd name="T41" fmla="*/ 198 h 259"/>
                <a:gd name="T42" fmla="*/ 11 w 384"/>
                <a:gd name="T43" fmla="*/ 200 h 259"/>
                <a:gd name="T44" fmla="*/ 0 w 384"/>
                <a:gd name="T45" fmla="*/ 22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4" h="259">
                  <a:moveTo>
                    <a:pt x="0" y="221"/>
                  </a:moveTo>
                  <a:lnTo>
                    <a:pt x="0" y="259"/>
                  </a:lnTo>
                  <a:lnTo>
                    <a:pt x="50" y="154"/>
                  </a:lnTo>
                  <a:lnTo>
                    <a:pt x="95" y="159"/>
                  </a:lnTo>
                  <a:lnTo>
                    <a:pt x="108" y="181"/>
                  </a:lnTo>
                  <a:lnTo>
                    <a:pt x="121" y="195"/>
                  </a:lnTo>
                  <a:lnTo>
                    <a:pt x="131" y="205"/>
                  </a:lnTo>
                  <a:lnTo>
                    <a:pt x="142" y="210"/>
                  </a:lnTo>
                  <a:lnTo>
                    <a:pt x="154" y="214"/>
                  </a:lnTo>
                  <a:lnTo>
                    <a:pt x="168" y="218"/>
                  </a:lnTo>
                  <a:lnTo>
                    <a:pt x="188" y="224"/>
                  </a:lnTo>
                  <a:lnTo>
                    <a:pt x="213" y="232"/>
                  </a:lnTo>
                  <a:lnTo>
                    <a:pt x="327" y="147"/>
                  </a:lnTo>
                  <a:lnTo>
                    <a:pt x="384" y="92"/>
                  </a:lnTo>
                  <a:lnTo>
                    <a:pt x="376" y="36"/>
                  </a:lnTo>
                  <a:lnTo>
                    <a:pt x="0" y="0"/>
                  </a:lnTo>
                  <a:lnTo>
                    <a:pt x="0" y="152"/>
                  </a:lnTo>
                  <a:lnTo>
                    <a:pt x="22" y="152"/>
                  </a:lnTo>
                  <a:lnTo>
                    <a:pt x="17" y="181"/>
                  </a:lnTo>
                  <a:lnTo>
                    <a:pt x="0" y="179"/>
                  </a:lnTo>
                  <a:lnTo>
                    <a:pt x="0" y="198"/>
                  </a:lnTo>
                  <a:lnTo>
                    <a:pt x="11" y="200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361"/>
            <p:cNvSpPr>
              <a:spLocks/>
            </p:cNvSpPr>
            <p:nvPr/>
          </p:nvSpPr>
          <p:spPr bwMode="auto">
            <a:xfrm>
              <a:off x="4600" y="1918"/>
              <a:ext cx="94" cy="693"/>
            </a:xfrm>
            <a:custGeom>
              <a:avLst/>
              <a:gdLst>
                <a:gd name="T0" fmla="*/ 94 w 94"/>
                <a:gd name="T1" fmla="*/ 162 h 693"/>
                <a:gd name="T2" fmla="*/ 94 w 94"/>
                <a:gd name="T3" fmla="*/ 10 h 693"/>
                <a:gd name="T4" fmla="*/ 0 w 94"/>
                <a:gd name="T5" fmla="*/ 0 h 693"/>
                <a:gd name="T6" fmla="*/ 0 w 94"/>
                <a:gd name="T7" fmla="*/ 150 h 693"/>
                <a:gd name="T8" fmla="*/ 74 w 94"/>
                <a:gd name="T9" fmla="*/ 159 h 693"/>
                <a:gd name="T10" fmla="*/ 35 w 94"/>
                <a:gd name="T11" fmla="*/ 189 h 693"/>
                <a:gd name="T12" fmla="*/ 0 w 94"/>
                <a:gd name="T13" fmla="*/ 194 h 693"/>
                <a:gd name="T14" fmla="*/ 0 w 94"/>
                <a:gd name="T15" fmla="*/ 223 h 693"/>
                <a:gd name="T16" fmla="*/ 33 w 94"/>
                <a:gd name="T17" fmla="*/ 206 h 693"/>
                <a:gd name="T18" fmla="*/ 39 w 94"/>
                <a:gd name="T19" fmla="*/ 208 h 693"/>
                <a:gd name="T20" fmla="*/ 53 w 94"/>
                <a:gd name="T21" fmla="*/ 208 h 693"/>
                <a:gd name="T22" fmla="*/ 66 w 94"/>
                <a:gd name="T23" fmla="*/ 206 h 693"/>
                <a:gd name="T24" fmla="*/ 73 w 94"/>
                <a:gd name="T25" fmla="*/ 206 h 693"/>
                <a:gd name="T26" fmla="*/ 63 w 94"/>
                <a:gd name="T27" fmla="*/ 269 h 693"/>
                <a:gd name="T28" fmla="*/ 45 w 94"/>
                <a:gd name="T29" fmla="*/ 269 h 693"/>
                <a:gd name="T30" fmla="*/ 27 w 94"/>
                <a:gd name="T31" fmla="*/ 256 h 693"/>
                <a:gd name="T32" fmla="*/ 0 w 94"/>
                <a:gd name="T33" fmla="*/ 256 h 693"/>
                <a:gd name="T34" fmla="*/ 0 w 94"/>
                <a:gd name="T35" fmla="*/ 693 h 693"/>
                <a:gd name="T36" fmla="*/ 53 w 94"/>
                <a:gd name="T37" fmla="*/ 677 h 693"/>
                <a:gd name="T38" fmla="*/ 59 w 94"/>
                <a:gd name="T39" fmla="*/ 488 h 693"/>
                <a:gd name="T40" fmla="*/ 94 w 94"/>
                <a:gd name="T41" fmla="*/ 488 h 693"/>
                <a:gd name="T42" fmla="*/ 94 w 94"/>
                <a:gd name="T43" fmla="*/ 293 h 693"/>
                <a:gd name="T44" fmla="*/ 84 w 94"/>
                <a:gd name="T45" fmla="*/ 290 h 693"/>
                <a:gd name="T46" fmla="*/ 94 w 94"/>
                <a:gd name="T47" fmla="*/ 269 h 693"/>
                <a:gd name="T48" fmla="*/ 94 w 94"/>
                <a:gd name="T49" fmla="*/ 231 h 693"/>
                <a:gd name="T50" fmla="*/ 83 w 94"/>
                <a:gd name="T51" fmla="*/ 254 h 693"/>
                <a:gd name="T52" fmla="*/ 88 w 94"/>
                <a:gd name="T53" fmla="*/ 208 h 693"/>
                <a:gd name="T54" fmla="*/ 94 w 94"/>
                <a:gd name="T55" fmla="*/ 208 h 693"/>
                <a:gd name="T56" fmla="*/ 94 w 94"/>
                <a:gd name="T57" fmla="*/ 189 h 693"/>
                <a:gd name="T58" fmla="*/ 83 w 94"/>
                <a:gd name="T59" fmla="*/ 188 h 693"/>
                <a:gd name="T60" fmla="*/ 85 w 94"/>
                <a:gd name="T61" fmla="*/ 162 h 693"/>
                <a:gd name="T62" fmla="*/ 94 w 94"/>
                <a:gd name="T63" fmla="*/ 162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4" h="693">
                  <a:moveTo>
                    <a:pt x="94" y="162"/>
                  </a:moveTo>
                  <a:lnTo>
                    <a:pt x="94" y="10"/>
                  </a:lnTo>
                  <a:lnTo>
                    <a:pt x="0" y="0"/>
                  </a:lnTo>
                  <a:lnTo>
                    <a:pt x="0" y="150"/>
                  </a:lnTo>
                  <a:lnTo>
                    <a:pt x="74" y="159"/>
                  </a:lnTo>
                  <a:lnTo>
                    <a:pt x="35" y="189"/>
                  </a:lnTo>
                  <a:lnTo>
                    <a:pt x="0" y="194"/>
                  </a:lnTo>
                  <a:lnTo>
                    <a:pt x="0" y="223"/>
                  </a:lnTo>
                  <a:lnTo>
                    <a:pt x="33" y="206"/>
                  </a:lnTo>
                  <a:lnTo>
                    <a:pt x="39" y="208"/>
                  </a:lnTo>
                  <a:lnTo>
                    <a:pt x="53" y="208"/>
                  </a:lnTo>
                  <a:lnTo>
                    <a:pt x="66" y="206"/>
                  </a:lnTo>
                  <a:lnTo>
                    <a:pt x="73" y="206"/>
                  </a:lnTo>
                  <a:lnTo>
                    <a:pt x="63" y="269"/>
                  </a:lnTo>
                  <a:lnTo>
                    <a:pt x="45" y="269"/>
                  </a:lnTo>
                  <a:lnTo>
                    <a:pt x="27" y="256"/>
                  </a:lnTo>
                  <a:lnTo>
                    <a:pt x="0" y="256"/>
                  </a:lnTo>
                  <a:lnTo>
                    <a:pt x="0" y="693"/>
                  </a:lnTo>
                  <a:lnTo>
                    <a:pt x="53" y="677"/>
                  </a:lnTo>
                  <a:lnTo>
                    <a:pt x="59" y="488"/>
                  </a:lnTo>
                  <a:lnTo>
                    <a:pt x="94" y="488"/>
                  </a:lnTo>
                  <a:lnTo>
                    <a:pt x="94" y="293"/>
                  </a:lnTo>
                  <a:lnTo>
                    <a:pt x="84" y="290"/>
                  </a:lnTo>
                  <a:lnTo>
                    <a:pt x="94" y="269"/>
                  </a:lnTo>
                  <a:lnTo>
                    <a:pt x="94" y="231"/>
                  </a:lnTo>
                  <a:lnTo>
                    <a:pt x="83" y="254"/>
                  </a:lnTo>
                  <a:lnTo>
                    <a:pt x="88" y="208"/>
                  </a:lnTo>
                  <a:lnTo>
                    <a:pt x="94" y="208"/>
                  </a:lnTo>
                  <a:lnTo>
                    <a:pt x="94" y="189"/>
                  </a:lnTo>
                  <a:lnTo>
                    <a:pt x="83" y="188"/>
                  </a:lnTo>
                  <a:lnTo>
                    <a:pt x="85" y="162"/>
                  </a:lnTo>
                  <a:lnTo>
                    <a:pt x="94" y="162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362"/>
            <p:cNvSpPr>
              <a:spLocks/>
            </p:cNvSpPr>
            <p:nvPr/>
          </p:nvSpPr>
          <p:spPr bwMode="auto">
            <a:xfrm>
              <a:off x="4549" y="1914"/>
              <a:ext cx="51" cy="154"/>
            </a:xfrm>
            <a:custGeom>
              <a:avLst/>
              <a:gdLst>
                <a:gd name="T0" fmla="*/ 51 w 51"/>
                <a:gd name="T1" fmla="*/ 154 h 154"/>
                <a:gd name="T2" fmla="*/ 51 w 51"/>
                <a:gd name="T3" fmla="*/ 4 h 154"/>
                <a:gd name="T4" fmla="*/ 0 w 51"/>
                <a:gd name="T5" fmla="*/ 0 h 154"/>
                <a:gd name="T6" fmla="*/ 0 w 51"/>
                <a:gd name="T7" fmla="*/ 149 h 154"/>
                <a:gd name="T8" fmla="*/ 51 w 51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54">
                  <a:moveTo>
                    <a:pt x="51" y="154"/>
                  </a:moveTo>
                  <a:lnTo>
                    <a:pt x="51" y="4"/>
                  </a:lnTo>
                  <a:lnTo>
                    <a:pt x="0" y="0"/>
                  </a:lnTo>
                  <a:lnTo>
                    <a:pt x="0" y="149"/>
                  </a:lnTo>
                  <a:lnTo>
                    <a:pt x="51" y="154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363"/>
            <p:cNvSpPr>
              <a:spLocks/>
            </p:cNvSpPr>
            <p:nvPr/>
          </p:nvSpPr>
          <p:spPr bwMode="auto">
            <a:xfrm>
              <a:off x="4549" y="2112"/>
              <a:ext cx="51" cy="57"/>
            </a:xfrm>
            <a:custGeom>
              <a:avLst/>
              <a:gdLst>
                <a:gd name="T0" fmla="*/ 51 w 51"/>
                <a:gd name="T1" fmla="*/ 29 h 57"/>
                <a:gd name="T2" fmla="*/ 51 w 51"/>
                <a:gd name="T3" fmla="*/ 0 h 57"/>
                <a:gd name="T4" fmla="*/ 0 w 51"/>
                <a:gd name="T5" fmla="*/ 5 h 57"/>
                <a:gd name="T6" fmla="*/ 0 w 51"/>
                <a:gd name="T7" fmla="*/ 25 h 57"/>
                <a:gd name="T8" fmla="*/ 50 w 51"/>
                <a:gd name="T9" fmla="*/ 18 h 57"/>
                <a:gd name="T10" fmla="*/ 0 w 51"/>
                <a:gd name="T11" fmla="*/ 41 h 57"/>
                <a:gd name="T12" fmla="*/ 0 w 51"/>
                <a:gd name="T13" fmla="*/ 57 h 57"/>
                <a:gd name="T14" fmla="*/ 51 w 51"/>
                <a:gd name="T15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7">
                  <a:moveTo>
                    <a:pt x="51" y="29"/>
                  </a:moveTo>
                  <a:lnTo>
                    <a:pt x="51" y="0"/>
                  </a:lnTo>
                  <a:lnTo>
                    <a:pt x="0" y="5"/>
                  </a:lnTo>
                  <a:lnTo>
                    <a:pt x="0" y="25"/>
                  </a:lnTo>
                  <a:lnTo>
                    <a:pt x="50" y="18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51" y="29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364"/>
            <p:cNvSpPr>
              <a:spLocks/>
            </p:cNvSpPr>
            <p:nvPr/>
          </p:nvSpPr>
          <p:spPr bwMode="auto">
            <a:xfrm>
              <a:off x="4549" y="2174"/>
              <a:ext cx="51" cy="452"/>
            </a:xfrm>
            <a:custGeom>
              <a:avLst/>
              <a:gdLst>
                <a:gd name="T0" fmla="*/ 51 w 51"/>
                <a:gd name="T1" fmla="*/ 437 h 452"/>
                <a:gd name="T2" fmla="*/ 51 w 51"/>
                <a:gd name="T3" fmla="*/ 0 h 452"/>
                <a:gd name="T4" fmla="*/ 32 w 51"/>
                <a:gd name="T5" fmla="*/ 0 h 452"/>
                <a:gd name="T6" fmla="*/ 14 w 51"/>
                <a:gd name="T7" fmla="*/ 13 h 452"/>
                <a:gd name="T8" fmla="*/ 0 w 51"/>
                <a:gd name="T9" fmla="*/ 7 h 452"/>
                <a:gd name="T10" fmla="*/ 0 w 51"/>
                <a:gd name="T11" fmla="*/ 452 h 452"/>
                <a:gd name="T12" fmla="*/ 51 w 51"/>
                <a:gd name="T13" fmla="*/ 43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452">
                  <a:moveTo>
                    <a:pt x="51" y="437"/>
                  </a:moveTo>
                  <a:lnTo>
                    <a:pt x="51" y="0"/>
                  </a:lnTo>
                  <a:lnTo>
                    <a:pt x="32" y="0"/>
                  </a:lnTo>
                  <a:lnTo>
                    <a:pt x="14" y="13"/>
                  </a:lnTo>
                  <a:lnTo>
                    <a:pt x="0" y="7"/>
                  </a:lnTo>
                  <a:lnTo>
                    <a:pt x="0" y="452"/>
                  </a:lnTo>
                  <a:lnTo>
                    <a:pt x="51" y="437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365"/>
            <p:cNvSpPr>
              <a:spLocks/>
            </p:cNvSpPr>
            <p:nvPr/>
          </p:nvSpPr>
          <p:spPr bwMode="auto">
            <a:xfrm>
              <a:off x="4510" y="1910"/>
              <a:ext cx="39" cy="249"/>
            </a:xfrm>
            <a:custGeom>
              <a:avLst/>
              <a:gdLst>
                <a:gd name="T0" fmla="*/ 39 w 39"/>
                <a:gd name="T1" fmla="*/ 153 h 249"/>
                <a:gd name="T2" fmla="*/ 39 w 39"/>
                <a:gd name="T3" fmla="*/ 4 h 249"/>
                <a:gd name="T4" fmla="*/ 0 w 39"/>
                <a:gd name="T5" fmla="*/ 0 h 249"/>
                <a:gd name="T6" fmla="*/ 0 w 39"/>
                <a:gd name="T7" fmla="*/ 149 h 249"/>
                <a:gd name="T8" fmla="*/ 17 w 39"/>
                <a:gd name="T9" fmla="*/ 153 h 249"/>
                <a:gd name="T10" fmla="*/ 0 w 39"/>
                <a:gd name="T11" fmla="*/ 207 h 249"/>
                <a:gd name="T12" fmla="*/ 0 w 39"/>
                <a:gd name="T13" fmla="*/ 249 h 249"/>
                <a:gd name="T14" fmla="*/ 10 w 39"/>
                <a:gd name="T15" fmla="*/ 229 h 249"/>
                <a:gd name="T16" fmla="*/ 39 w 39"/>
                <a:gd name="T17" fmla="*/ 227 h 249"/>
                <a:gd name="T18" fmla="*/ 39 w 39"/>
                <a:gd name="T19" fmla="*/ 207 h 249"/>
                <a:gd name="T20" fmla="*/ 17 w 39"/>
                <a:gd name="T21" fmla="*/ 209 h 249"/>
                <a:gd name="T22" fmla="*/ 39 w 39"/>
                <a:gd name="T23" fmla="*/ 153 h 249"/>
                <a:gd name="T24" fmla="*/ 39 w 39"/>
                <a:gd name="T25" fmla="*/ 15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249">
                  <a:moveTo>
                    <a:pt x="39" y="153"/>
                  </a:moveTo>
                  <a:lnTo>
                    <a:pt x="39" y="4"/>
                  </a:lnTo>
                  <a:lnTo>
                    <a:pt x="0" y="0"/>
                  </a:lnTo>
                  <a:lnTo>
                    <a:pt x="0" y="149"/>
                  </a:lnTo>
                  <a:lnTo>
                    <a:pt x="17" y="153"/>
                  </a:lnTo>
                  <a:lnTo>
                    <a:pt x="0" y="207"/>
                  </a:lnTo>
                  <a:lnTo>
                    <a:pt x="0" y="249"/>
                  </a:lnTo>
                  <a:lnTo>
                    <a:pt x="10" y="229"/>
                  </a:lnTo>
                  <a:lnTo>
                    <a:pt x="39" y="227"/>
                  </a:lnTo>
                  <a:lnTo>
                    <a:pt x="39" y="207"/>
                  </a:lnTo>
                  <a:lnTo>
                    <a:pt x="17" y="209"/>
                  </a:lnTo>
                  <a:lnTo>
                    <a:pt x="39" y="153"/>
                  </a:lnTo>
                  <a:lnTo>
                    <a:pt x="39" y="153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366"/>
            <p:cNvSpPr>
              <a:spLocks/>
            </p:cNvSpPr>
            <p:nvPr/>
          </p:nvSpPr>
          <p:spPr bwMode="auto">
            <a:xfrm>
              <a:off x="4510" y="2153"/>
              <a:ext cx="39" cy="484"/>
            </a:xfrm>
            <a:custGeom>
              <a:avLst/>
              <a:gdLst>
                <a:gd name="T0" fmla="*/ 39 w 39"/>
                <a:gd name="T1" fmla="*/ 16 h 484"/>
                <a:gd name="T2" fmla="*/ 39 w 39"/>
                <a:gd name="T3" fmla="*/ 0 h 484"/>
                <a:gd name="T4" fmla="*/ 0 w 39"/>
                <a:gd name="T5" fmla="*/ 20 h 484"/>
                <a:gd name="T6" fmla="*/ 0 w 39"/>
                <a:gd name="T7" fmla="*/ 484 h 484"/>
                <a:gd name="T8" fmla="*/ 39 w 39"/>
                <a:gd name="T9" fmla="*/ 473 h 484"/>
                <a:gd name="T10" fmla="*/ 39 w 39"/>
                <a:gd name="T11" fmla="*/ 28 h 484"/>
                <a:gd name="T12" fmla="*/ 25 w 39"/>
                <a:gd name="T13" fmla="*/ 21 h 484"/>
                <a:gd name="T14" fmla="*/ 39 w 39"/>
                <a:gd name="T15" fmla="*/ 16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84">
                  <a:moveTo>
                    <a:pt x="39" y="16"/>
                  </a:moveTo>
                  <a:lnTo>
                    <a:pt x="39" y="0"/>
                  </a:lnTo>
                  <a:lnTo>
                    <a:pt x="0" y="20"/>
                  </a:lnTo>
                  <a:lnTo>
                    <a:pt x="0" y="484"/>
                  </a:lnTo>
                  <a:lnTo>
                    <a:pt x="39" y="473"/>
                  </a:lnTo>
                  <a:lnTo>
                    <a:pt x="39" y="28"/>
                  </a:lnTo>
                  <a:lnTo>
                    <a:pt x="25" y="21"/>
                  </a:lnTo>
                  <a:lnTo>
                    <a:pt x="39" y="16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367"/>
            <p:cNvSpPr>
              <a:spLocks/>
            </p:cNvSpPr>
            <p:nvPr/>
          </p:nvSpPr>
          <p:spPr bwMode="auto">
            <a:xfrm>
              <a:off x="4503" y="1908"/>
              <a:ext cx="7" cy="151"/>
            </a:xfrm>
            <a:custGeom>
              <a:avLst/>
              <a:gdLst>
                <a:gd name="T0" fmla="*/ 7 w 7"/>
                <a:gd name="T1" fmla="*/ 151 h 151"/>
                <a:gd name="T2" fmla="*/ 7 w 7"/>
                <a:gd name="T3" fmla="*/ 2 h 151"/>
                <a:gd name="T4" fmla="*/ 0 w 7"/>
                <a:gd name="T5" fmla="*/ 0 h 151"/>
                <a:gd name="T6" fmla="*/ 0 w 7"/>
                <a:gd name="T7" fmla="*/ 151 h 151"/>
                <a:gd name="T8" fmla="*/ 7 w 7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51">
                  <a:moveTo>
                    <a:pt x="7" y="151"/>
                  </a:moveTo>
                  <a:lnTo>
                    <a:pt x="7" y="2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7" y="151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368"/>
            <p:cNvSpPr>
              <a:spLocks/>
            </p:cNvSpPr>
            <p:nvPr/>
          </p:nvSpPr>
          <p:spPr bwMode="auto">
            <a:xfrm>
              <a:off x="4503" y="2117"/>
              <a:ext cx="7" cy="55"/>
            </a:xfrm>
            <a:custGeom>
              <a:avLst/>
              <a:gdLst>
                <a:gd name="T0" fmla="*/ 7 w 7"/>
                <a:gd name="T1" fmla="*/ 42 h 55"/>
                <a:gd name="T2" fmla="*/ 7 w 7"/>
                <a:gd name="T3" fmla="*/ 0 h 55"/>
                <a:gd name="T4" fmla="*/ 4 w 7"/>
                <a:gd name="T5" fmla="*/ 7 h 55"/>
                <a:gd name="T6" fmla="*/ 0 w 7"/>
                <a:gd name="T7" fmla="*/ 7 h 55"/>
                <a:gd name="T8" fmla="*/ 0 w 7"/>
                <a:gd name="T9" fmla="*/ 20 h 55"/>
                <a:gd name="T10" fmla="*/ 4 w 7"/>
                <a:gd name="T11" fmla="*/ 18 h 55"/>
                <a:gd name="T12" fmla="*/ 0 w 7"/>
                <a:gd name="T13" fmla="*/ 25 h 55"/>
                <a:gd name="T14" fmla="*/ 0 w 7"/>
                <a:gd name="T15" fmla="*/ 55 h 55"/>
                <a:gd name="T16" fmla="*/ 7 w 7"/>
                <a:gd name="T17" fmla="*/ 4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5">
                  <a:moveTo>
                    <a:pt x="7" y="42"/>
                  </a:moveTo>
                  <a:lnTo>
                    <a:pt x="7" y="0"/>
                  </a:lnTo>
                  <a:lnTo>
                    <a:pt x="4" y="7"/>
                  </a:lnTo>
                  <a:lnTo>
                    <a:pt x="0" y="7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0" y="25"/>
                  </a:lnTo>
                  <a:lnTo>
                    <a:pt x="0" y="55"/>
                  </a:lnTo>
                  <a:lnTo>
                    <a:pt x="7" y="42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369"/>
            <p:cNvSpPr>
              <a:spLocks/>
            </p:cNvSpPr>
            <p:nvPr/>
          </p:nvSpPr>
          <p:spPr bwMode="auto">
            <a:xfrm>
              <a:off x="4503" y="2173"/>
              <a:ext cx="7" cy="467"/>
            </a:xfrm>
            <a:custGeom>
              <a:avLst/>
              <a:gdLst>
                <a:gd name="T0" fmla="*/ 7 w 7"/>
                <a:gd name="T1" fmla="*/ 464 h 467"/>
                <a:gd name="T2" fmla="*/ 7 w 7"/>
                <a:gd name="T3" fmla="*/ 0 h 467"/>
                <a:gd name="T4" fmla="*/ 0 w 7"/>
                <a:gd name="T5" fmla="*/ 4 h 467"/>
                <a:gd name="T6" fmla="*/ 0 w 7"/>
                <a:gd name="T7" fmla="*/ 467 h 467"/>
                <a:gd name="T8" fmla="*/ 7 w 7"/>
                <a:gd name="T9" fmla="*/ 464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67">
                  <a:moveTo>
                    <a:pt x="7" y="464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0" y="467"/>
                  </a:lnTo>
                  <a:lnTo>
                    <a:pt x="7" y="464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370"/>
            <p:cNvSpPr>
              <a:spLocks/>
            </p:cNvSpPr>
            <p:nvPr/>
          </p:nvSpPr>
          <p:spPr bwMode="auto">
            <a:xfrm>
              <a:off x="4495" y="1908"/>
              <a:ext cx="8" cy="194"/>
            </a:xfrm>
            <a:custGeom>
              <a:avLst/>
              <a:gdLst>
                <a:gd name="T0" fmla="*/ 8 w 8"/>
                <a:gd name="T1" fmla="*/ 151 h 194"/>
                <a:gd name="T2" fmla="*/ 8 w 8"/>
                <a:gd name="T3" fmla="*/ 0 h 194"/>
                <a:gd name="T4" fmla="*/ 0 w 8"/>
                <a:gd name="T5" fmla="*/ 0 h 194"/>
                <a:gd name="T6" fmla="*/ 0 w 8"/>
                <a:gd name="T7" fmla="*/ 194 h 194"/>
                <a:gd name="T8" fmla="*/ 4 w 8"/>
                <a:gd name="T9" fmla="*/ 151 h 194"/>
                <a:gd name="T10" fmla="*/ 8 w 8"/>
                <a:gd name="T11" fmla="*/ 15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94">
                  <a:moveTo>
                    <a:pt x="8" y="151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94"/>
                  </a:lnTo>
                  <a:lnTo>
                    <a:pt x="4" y="151"/>
                  </a:lnTo>
                  <a:lnTo>
                    <a:pt x="8" y="151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371"/>
            <p:cNvSpPr>
              <a:spLocks/>
            </p:cNvSpPr>
            <p:nvPr/>
          </p:nvSpPr>
          <p:spPr bwMode="auto">
            <a:xfrm>
              <a:off x="4495" y="2124"/>
              <a:ext cx="8" cy="17"/>
            </a:xfrm>
            <a:custGeom>
              <a:avLst/>
              <a:gdLst>
                <a:gd name="T0" fmla="*/ 8 w 8"/>
                <a:gd name="T1" fmla="*/ 13 h 17"/>
                <a:gd name="T2" fmla="*/ 8 w 8"/>
                <a:gd name="T3" fmla="*/ 0 h 17"/>
                <a:gd name="T4" fmla="*/ 0 w 8"/>
                <a:gd name="T5" fmla="*/ 0 h 17"/>
                <a:gd name="T6" fmla="*/ 0 w 8"/>
                <a:gd name="T7" fmla="*/ 17 h 17"/>
                <a:gd name="T8" fmla="*/ 8 w 8"/>
                <a:gd name="T9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7">
                  <a:moveTo>
                    <a:pt x="8" y="13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8" y="13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372"/>
            <p:cNvSpPr>
              <a:spLocks/>
            </p:cNvSpPr>
            <p:nvPr/>
          </p:nvSpPr>
          <p:spPr bwMode="auto">
            <a:xfrm>
              <a:off x="4495" y="2142"/>
              <a:ext cx="8" cy="499"/>
            </a:xfrm>
            <a:custGeom>
              <a:avLst/>
              <a:gdLst>
                <a:gd name="T0" fmla="*/ 8 w 8"/>
                <a:gd name="T1" fmla="*/ 30 h 499"/>
                <a:gd name="T2" fmla="*/ 8 w 8"/>
                <a:gd name="T3" fmla="*/ 0 h 499"/>
                <a:gd name="T4" fmla="*/ 0 w 8"/>
                <a:gd name="T5" fmla="*/ 17 h 499"/>
                <a:gd name="T6" fmla="*/ 0 w 8"/>
                <a:gd name="T7" fmla="*/ 499 h 499"/>
                <a:gd name="T8" fmla="*/ 8 w 8"/>
                <a:gd name="T9" fmla="*/ 498 h 499"/>
                <a:gd name="T10" fmla="*/ 8 w 8"/>
                <a:gd name="T11" fmla="*/ 35 h 499"/>
                <a:gd name="T12" fmla="*/ 4 w 8"/>
                <a:gd name="T13" fmla="*/ 35 h 499"/>
                <a:gd name="T14" fmla="*/ 8 w 8"/>
                <a:gd name="T15" fmla="*/ 3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499">
                  <a:moveTo>
                    <a:pt x="8" y="30"/>
                  </a:moveTo>
                  <a:lnTo>
                    <a:pt x="8" y="0"/>
                  </a:lnTo>
                  <a:lnTo>
                    <a:pt x="0" y="17"/>
                  </a:lnTo>
                  <a:lnTo>
                    <a:pt x="0" y="499"/>
                  </a:lnTo>
                  <a:lnTo>
                    <a:pt x="8" y="498"/>
                  </a:lnTo>
                  <a:lnTo>
                    <a:pt x="8" y="35"/>
                  </a:lnTo>
                  <a:lnTo>
                    <a:pt x="4" y="35"/>
                  </a:lnTo>
                  <a:lnTo>
                    <a:pt x="8" y="30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373"/>
            <p:cNvSpPr>
              <a:spLocks/>
            </p:cNvSpPr>
            <p:nvPr/>
          </p:nvSpPr>
          <p:spPr bwMode="auto">
            <a:xfrm>
              <a:off x="4265" y="1904"/>
              <a:ext cx="230" cy="787"/>
            </a:xfrm>
            <a:custGeom>
              <a:avLst/>
              <a:gdLst>
                <a:gd name="T0" fmla="*/ 230 w 230"/>
                <a:gd name="T1" fmla="*/ 198 h 787"/>
                <a:gd name="T2" fmla="*/ 230 w 230"/>
                <a:gd name="T3" fmla="*/ 4 h 787"/>
                <a:gd name="T4" fmla="*/ 186 w 230"/>
                <a:gd name="T5" fmla="*/ 0 h 787"/>
                <a:gd name="T6" fmla="*/ 0 w 230"/>
                <a:gd name="T7" fmla="*/ 50 h 787"/>
                <a:gd name="T8" fmla="*/ 0 w 230"/>
                <a:gd name="T9" fmla="*/ 135 h 787"/>
                <a:gd name="T10" fmla="*/ 11 w 230"/>
                <a:gd name="T11" fmla="*/ 142 h 787"/>
                <a:gd name="T12" fmla="*/ 23 w 230"/>
                <a:gd name="T13" fmla="*/ 148 h 787"/>
                <a:gd name="T14" fmla="*/ 35 w 230"/>
                <a:gd name="T15" fmla="*/ 153 h 787"/>
                <a:gd name="T16" fmla="*/ 47 w 230"/>
                <a:gd name="T17" fmla="*/ 157 h 787"/>
                <a:gd name="T18" fmla="*/ 58 w 230"/>
                <a:gd name="T19" fmla="*/ 162 h 787"/>
                <a:gd name="T20" fmla="*/ 71 w 230"/>
                <a:gd name="T21" fmla="*/ 164 h 787"/>
                <a:gd name="T22" fmla="*/ 82 w 230"/>
                <a:gd name="T23" fmla="*/ 167 h 787"/>
                <a:gd name="T24" fmla="*/ 93 w 230"/>
                <a:gd name="T25" fmla="*/ 170 h 787"/>
                <a:gd name="T26" fmla="*/ 142 w 230"/>
                <a:gd name="T27" fmla="*/ 149 h 787"/>
                <a:gd name="T28" fmla="*/ 220 w 230"/>
                <a:gd name="T29" fmla="*/ 149 h 787"/>
                <a:gd name="T30" fmla="*/ 210 w 230"/>
                <a:gd name="T31" fmla="*/ 198 h 787"/>
                <a:gd name="T32" fmla="*/ 212 w 230"/>
                <a:gd name="T33" fmla="*/ 198 h 787"/>
                <a:gd name="T34" fmla="*/ 214 w 230"/>
                <a:gd name="T35" fmla="*/ 220 h 787"/>
                <a:gd name="T36" fmla="*/ 206 w 230"/>
                <a:gd name="T37" fmla="*/ 223 h 787"/>
                <a:gd name="T38" fmla="*/ 205 w 230"/>
                <a:gd name="T39" fmla="*/ 234 h 787"/>
                <a:gd name="T40" fmla="*/ 209 w 230"/>
                <a:gd name="T41" fmla="*/ 233 h 787"/>
                <a:gd name="T42" fmla="*/ 200 w 230"/>
                <a:gd name="T43" fmla="*/ 273 h 787"/>
                <a:gd name="T44" fmla="*/ 198 w 230"/>
                <a:gd name="T45" fmla="*/ 270 h 787"/>
                <a:gd name="T46" fmla="*/ 196 w 230"/>
                <a:gd name="T47" fmla="*/ 280 h 787"/>
                <a:gd name="T48" fmla="*/ 0 w 230"/>
                <a:gd name="T49" fmla="*/ 155 h 787"/>
                <a:gd name="T50" fmla="*/ 0 w 230"/>
                <a:gd name="T51" fmla="*/ 199 h 787"/>
                <a:gd name="T52" fmla="*/ 101 w 230"/>
                <a:gd name="T53" fmla="*/ 255 h 787"/>
                <a:gd name="T54" fmla="*/ 56 w 230"/>
                <a:gd name="T55" fmla="*/ 249 h 787"/>
                <a:gd name="T56" fmla="*/ 7 w 230"/>
                <a:gd name="T57" fmla="*/ 249 h 787"/>
                <a:gd name="T58" fmla="*/ 0 w 230"/>
                <a:gd name="T59" fmla="*/ 240 h 787"/>
                <a:gd name="T60" fmla="*/ 0 w 230"/>
                <a:gd name="T61" fmla="*/ 787 h 787"/>
                <a:gd name="T62" fmla="*/ 166 w 230"/>
                <a:gd name="T63" fmla="*/ 758 h 787"/>
                <a:gd name="T64" fmla="*/ 230 w 230"/>
                <a:gd name="T65" fmla="*/ 737 h 787"/>
                <a:gd name="T66" fmla="*/ 230 w 230"/>
                <a:gd name="T67" fmla="*/ 255 h 787"/>
                <a:gd name="T68" fmla="*/ 216 w 230"/>
                <a:gd name="T69" fmla="*/ 280 h 787"/>
                <a:gd name="T70" fmla="*/ 224 w 230"/>
                <a:gd name="T71" fmla="*/ 238 h 787"/>
                <a:gd name="T72" fmla="*/ 230 w 230"/>
                <a:gd name="T73" fmla="*/ 237 h 787"/>
                <a:gd name="T74" fmla="*/ 230 w 230"/>
                <a:gd name="T75" fmla="*/ 220 h 787"/>
                <a:gd name="T76" fmla="*/ 227 w 230"/>
                <a:gd name="T77" fmla="*/ 220 h 787"/>
                <a:gd name="T78" fmla="*/ 230 w 230"/>
                <a:gd name="T79" fmla="*/ 198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0" h="787">
                  <a:moveTo>
                    <a:pt x="230" y="198"/>
                  </a:moveTo>
                  <a:lnTo>
                    <a:pt x="230" y="4"/>
                  </a:lnTo>
                  <a:lnTo>
                    <a:pt x="186" y="0"/>
                  </a:lnTo>
                  <a:lnTo>
                    <a:pt x="0" y="50"/>
                  </a:lnTo>
                  <a:lnTo>
                    <a:pt x="0" y="135"/>
                  </a:lnTo>
                  <a:lnTo>
                    <a:pt x="11" y="142"/>
                  </a:lnTo>
                  <a:lnTo>
                    <a:pt x="23" y="148"/>
                  </a:lnTo>
                  <a:lnTo>
                    <a:pt x="35" y="153"/>
                  </a:lnTo>
                  <a:lnTo>
                    <a:pt x="47" y="157"/>
                  </a:lnTo>
                  <a:lnTo>
                    <a:pt x="58" y="162"/>
                  </a:lnTo>
                  <a:lnTo>
                    <a:pt x="71" y="164"/>
                  </a:lnTo>
                  <a:lnTo>
                    <a:pt x="82" y="167"/>
                  </a:lnTo>
                  <a:lnTo>
                    <a:pt x="93" y="170"/>
                  </a:lnTo>
                  <a:lnTo>
                    <a:pt x="142" y="149"/>
                  </a:lnTo>
                  <a:lnTo>
                    <a:pt x="220" y="149"/>
                  </a:lnTo>
                  <a:lnTo>
                    <a:pt x="210" y="198"/>
                  </a:lnTo>
                  <a:lnTo>
                    <a:pt x="212" y="198"/>
                  </a:lnTo>
                  <a:lnTo>
                    <a:pt x="214" y="220"/>
                  </a:lnTo>
                  <a:lnTo>
                    <a:pt x="206" y="223"/>
                  </a:lnTo>
                  <a:lnTo>
                    <a:pt x="205" y="234"/>
                  </a:lnTo>
                  <a:lnTo>
                    <a:pt x="209" y="233"/>
                  </a:lnTo>
                  <a:lnTo>
                    <a:pt x="200" y="273"/>
                  </a:lnTo>
                  <a:lnTo>
                    <a:pt x="198" y="270"/>
                  </a:lnTo>
                  <a:lnTo>
                    <a:pt x="196" y="280"/>
                  </a:lnTo>
                  <a:lnTo>
                    <a:pt x="0" y="155"/>
                  </a:lnTo>
                  <a:lnTo>
                    <a:pt x="0" y="199"/>
                  </a:lnTo>
                  <a:lnTo>
                    <a:pt x="101" y="255"/>
                  </a:lnTo>
                  <a:lnTo>
                    <a:pt x="56" y="249"/>
                  </a:lnTo>
                  <a:lnTo>
                    <a:pt x="7" y="249"/>
                  </a:lnTo>
                  <a:lnTo>
                    <a:pt x="0" y="240"/>
                  </a:lnTo>
                  <a:lnTo>
                    <a:pt x="0" y="787"/>
                  </a:lnTo>
                  <a:lnTo>
                    <a:pt x="166" y="758"/>
                  </a:lnTo>
                  <a:lnTo>
                    <a:pt x="230" y="737"/>
                  </a:lnTo>
                  <a:lnTo>
                    <a:pt x="230" y="255"/>
                  </a:lnTo>
                  <a:lnTo>
                    <a:pt x="216" y="280"/>
                  </a:lnTo>
                  <a:lnTo>
                    <a:pt x="224" y="238"/>
                  </a:lnTo>
                  <a:lnTo>
                    <a:pt x="230" y="237"/>
                  </a:lnTo>
                  <a:lnTo>
                    <a:pt x="230" y="220"/>
                  </a:lnTo>
                  <a:lnTo>
                    <a:pt x="227" y="220"/>
                  </a:lnTo>
                  <a:lnTo>
                    <a:pt x="230" y="198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374"/>
            <p:cNvSpPr>
              <a:spLocks/>
            </p:cNvSpPr>
            <p:nvPr/>
          </p:nvSpPr>
          <p:spPr bwMode="auto">
            <a:xfrm>
              <a:off x="4229" y="1954"/>
              <a:ext cx="36" cy="85"/>
            </a:xfrm>
            <a:custGeom>
              <a:avLst/>
              <a:gdLst>
                <a:gd name="T0" fmla="*/ 36 w 36"/>
                <a:gd name="T1" fmla="*/ 85 h 85"/>
                <a:gd name="T2" fmla="*/ 36 w 36"/>
                <a:gd name="T3" fmla="*/ 0 h 85"/>
                <a:gd name="T4" fmla="*/ 0 w 36"/>
                <a:gd name="T5" fmla="*/ 10 h 85"/>
                <a:gd name="T6" fmla="*/ 0 w 36"/>
                <a:gd name="T7" fmla="*/ 56 h 85"/>
                <a:gd name="T8" fmla="*/ 8 w 36"/>
                <a:gd name="T9" fmla="*/ 64 h 85"/>
                <a:gd name="T10" fmla="*/ 18 w 36"/>
                <a:gd name="T11" fmla="*/ 71 h 85"/>
                <a:gd name="T12" fmla="*/ 26 w 36"/>
                <a:gd name="T13" fmla="*/ 78 h 85"/>
                <a:gd name="T14" fmla="*/ 36 w 36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85">
                  <a:moveTo>
                    <a:pt x="36" y="85"/>
                  </a:moveTo>
                  <a:lnTo>
                    <a:pt x="36" y="0"/>
                  </a:lnTo>
                  <a:lnTo>
                    <a:pt x="0" y="1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18" y="71"/>
                  </a:lnTo>
                  <a:lnTo>
                    <a:pt x="26" y="78"/>
                  </a:lnTo>
                  <a:lnTo>
                    <a:pt x="36" y="85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375"/>
            <p:cNvSpPr>
              <a:spLocks/>
            </p:cNvSpPr>
            <p:nvPr/>
          </p:nvSpPr>
          <p:spPr bwMode="auto">
            <a:xfrm>
              <a:off x="2443" y="2035"/>
              <a:ext cx="1822" cy="910"/>
            </a:xfrm>
            <a:custGeom>
              <a:avLst/>
              <a:gdLst>
                <a:gd name="T0" fmla="*/ 1822 w 1822"/>
                <a:gd name="T1" fmla="*/ 24 h 910"/>
                <a:gd name="T2" fmla="*/ 1605 w 1822"/>
                <a:gd name="T3" fmla="*/ 0 h 910"/>
                <a:gd name="T4" fmla="*/ 1575 w 1822"/>
                <a:gd name="T5" fmla="*/ 54 h 910"/>
                <a:gd name="T6" fmla="*/ 1400 w 1822"/>
                <a:gd name="T7" fmla="*/ 49 h 910"/>
                <a:gd name="T8" fmla="*/ 1327 w 1822"/>
                <a:gd name="T9" fmla="*/ 109 h 910"/>
                <a:gd name="T10" fmla="*/ 1042 w 1822"/>
                <a:gd name="T11" fmla="*/ 170 h 910"/>
                <a:gd name="T12" fmla="*/ 1018 w 1822"/>
                <a:gd name="T13" fmla="*/ 106 h 910"/>
                <a:gd name="T14" fmla="*/ 969 w 1822"/>
                <a:gd name="T15" fmla="*/ 116 h 910"/>
                <a:gd name="T16" fmla="*/ 957 w 1822"/>
                <a:gd name="T17" fmla="*/ 191 h 910"/>
                <a:gd name="T18" fmla="*/ 925 w 1822"/>
                <a:gd name="T19" fmla="*/ 238 h 910"/>
                <a:gd name="T20" fmla="*/ 890 w 1822"/>
                <a:gd name="T21" fmla="*/ 280 h 910"/>
                <a:gd name="T22" fmla="*/ 854 w 1822"/>
                <a:gd name="T23" fmla="*/ 316 h 910"/>
                <a:gd name="T24" fmla="*/ 813 w 1822"/>
                <a:gd name="T25" fmla="*/ 351 h 910"/>
                <a:gd name="T26" fmla="*/ 772 w 1822"/>
                <a:gd name="T27" fmla="*/ 382 h 910"/>
                <a:gd name="T28" fmla="*/ 727 w 1822"/>
                <a:gd name="T29" fmla="*/ 411 h 910"/>
                <a:gd name="T30" fmla="*/ 681 w 1822"/>
                <a:gd name="T31" fmla="*/ 440 h 910"/>
                <a:gd name="T32" fmla="*/ 632 w 1822"/>
                <a:gd name="T33" fmla="*/ 468 h 910"/>
                <a:gd name="T34" fmla="*/ 440 w 1822"/>
                <a:gd name="T35" fmla="*/ 543 h 910"/>
                <a:gd name="T36" fmla="*/ 389 w 1822"/>
                <a:gd name="T37" fmla="*/ 578 h 910"/>
                <a:gd name="T38" fmla="*/ 359 w 1822"/>
                <a:gd name="T39" fmla="*/ 594 h 910"/>
                <a:gd name="T40" fmla="*/ 333 w 1822"/>
                <a:gd name="T41" fmla="*/ 603 h 910"/>
                <a:gd name="T42" fmla="*/ 306 w 1822"/>
                <a:gd name="T43" fmla="*/ 608 h 910"/>
                <a:gd name="T44" fmla="*/ 278 w 1822"/>
                <a:gd name="T45" fmla="*/ 608 h 910"/>
                <a:gd name="T46" fmla="*/ 248 w 1822"/>
                <a:gd name="T47" fmla="*/ 603 h 910"/>
                <a:gd name="T48" fmla="*/ 213 w 1822"/>
                <a:gd name="T49" fmla="*/ 595 h 910"/>
                <a:gd name="T50" fmla="*/ 173 w 1822"/>
                <a:gd name="T51" fmla="*/ 584 h 910"/>
                <a:gd name="T52" fmla="*/ 150 w 1822"/>
                <a:gd name="T53" fmla="*/ 453 h 910"/>
                <a:gd name="T54" fmla="*/ 90 w 1822"/>
                <a:gd name="T55" fmla="*/ 470 h 910"/>
                <a:gd name="T56" fmla="*/ 61 w 1822"/>
                <a:gd name="T57" fmla="*/ 527 h 910"/>
                <a:gd name="T58" fmla="*/ 31 w 1822"/>
                <a:gd name="T59" fmla="*/ 581 h 910"/>
                <a:gd name="T60" fmla="*/ 5 w 1822"/>
                <a:gd name="T61" fmla="*/ 629 h 910"/>
                <a:gd name="T62" fmla="*/ 0 w 1822"/>
                <a:gd name="T63" fmla="*/ 669 h 910"/>
                <a:gd name="T64" fmla="*/ 5 w 1822"/>
                <a:gd name="T65" fmla="*/ 680 h 910"/>
                <a:gd name="T66" fmla="*/ 18 w 1822"/>
                <a:gd name="T67" fmla="*/ 688 h 910"/>
                <a:gd name="T68" fmla="*/ 38 w 1822"/>
                <a:gd name="T69" fmla="*/ 693 h 910"/>
                <a:gd name="T70" fmla="*/ 64 w 1822"/>
                <a:gd name="T71" fmla="*/ 694 h 910"/>
                <a:gd name="T72" fmla="*/ 181 w 1822"/>
                <a:gd name="T73" fmla="*/ 772 h 910"/>
                <a:gd name="T74" fmla="*/ 146 w 1822"/>
                <a:gd name="T75" fmla="*/ 812 h 910"/>
                <a:gd name="T76" fmla="*/ 327 w 1822"/>
                <a:gd name="T77" fmla="*/ 877 h 910"/>
                <a:gd name="T78" fmla="*/ 599 w 1822"/>
                <a:gd name="T79" fmla="*/ 843 h 910"/>
                <a:gd name="T80" fmla="*/ 723 w 1822"/>
                <a:gd name="T81" fmla="*/ 884 h 910"/>
                <a:gd name="T82" fmla="*/ 724 w 1822"/>
                <a:gd name="T83" fmla="*/ 904 h 910"/>
                <a:gd name="T84" fmla="*/ 728 w 1822"/>
                <a:gd name="T85" fmla="*/ 910 h 910"/>
                <a:gd name="T86" fmla="*/ 742 w 1822"/>
                <a:gd name="T87" fmla="*/ 907 h 910"/>
                <a:gd name="T88" fmla="*/ 769 w 1822"/>
                <a:gd name="T89" fmla="*/ 904 h 910"/>
                <a:gd name="T90" fmla="*/ 1063 w 1822"/>
                <a:gd name="T91" fmla="*/ 812 h 910"/>
                <a:gd name="T92" fmla="*/ 1439 w 1822"/>
                <a:gd name="T93" fmla="*/ 688 h 910"/>
                <a:gd name="T94" fmla="*/ 1554 w 1822"/>
                <a:gd name="T95" fmla="*/ 704 h 910"/>
                <a:gd name="T96" fmla="*/ 1822 w 1822"/>
                <a:gd name="T97" fmla="*/ 656 h 910"/>
                <a:gd name="T98" fmla="*/ 1811 w 1822"/>
                <a:gd name="T99" fmla="*/ 95 h 910"/>
                <a:gd name="T100" fmla="*/ 1748 w 1822"/>
                <a:gd name="T101" fmla="*/ 67 h 910"/>
                <a:gd name="T102" fmla="*/ 1822 w 1822"/>
                <a:gd name="T103" fmla="*/ 68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22" h="910">
                  <a:moveTo>
                    <a:pt x="1822" y="68"/>
                  </a:moveTo>
                  <a:lnTo>
                    <a:pt x="1822" y="24"/>
                  </a:lnTo>
                  <a:lnTo>
                    <a:pt x="1780" y="0"/>
                  </a:lnTo>
                  <a:lnTo>
                    <a:pt x="1605" y="0"/>
                  </a:lnTo>
                  <a:lnTo>
                    <a:pt x="1586" y="21"/>
                  </a:lnTo>
                  <a:lnTo>
                    <a:pt x="1575" y="54"/>
                  </a:lnTo>
                  <a:lnTo>
                    <a:pt x="1506" y="49"/>
                  </a:lnTo>
                  <a:lnTo>
                    <a:pt x="1400" y="49"/>
                  </a:lnTo>
                  <a:lnTo>
                    <a:pt x="1361" y="72"/>
                  </a:lnTo>
                  <a:lnTo>
                    <a:pt x="1327" y="109"/>
                  </a:lnTo>
                  <a:lnTo>
                    <a:pt x="1104" y="159"/>
                  </a:lnTo>
                  <a:lnTo>
                    <a:pt x="1042" y="170"/>
                  </a:lnTo>
                  <a:lnTo>
                    <a:pt x="1057" y="131"/>
                  </a:lnTo>
                  <a:lnTo>
                    <a:pt x="1018" y="106"/>
                  </a:lnTo>
                  <a:lnTo>
                    <a:pt x="987" y="121"/>
                  </a:lnTo>
                  <a:lnTo>
                    <a:pt x="969" y="116"/>
                  </a:lnTo>
                  <a:lnTo>
                    <a:pt x="939" y="164"/>
                  </a:lnTo>
                  <a:lnTo>
                    <a:pt x="957" y="191"/>
                  </a:lnTo>
                  <a:lnTo>
                    <a:pt x="941" y="215"/>
                  </a:lnTo>
                  <a:lnTo>
                    <a:pt x="925" y="238"/>
                  </a:lnTo>
                  <a:lnTo>
                    <a:pt x="908" y="259"/>
                  </a:lnTo>
                  <a:lnTo>
                    <a:pt x="890" y="280"/>
                  </a:lnTo>
                  <a:lnTo>
                    <a:pt x="872" y="298"/>
                  </a:lnTo>
                  <a:lnTo>
                    <a:pt x="854" y="316"/>
                  </a:lnTo>
                  <a:lnTo>
                    <a:pt x="834" y="334"/>
                  </a:lnTo>
                  <a:lnTo>
                    <a:pt x="813" y="351"/>
                  </a:lnTo>
                  <a:lnTo>
                    <a:pt x="792" y="366"/>
                  </a:lnTo>
                  <a:lnTo>
                    <a:pt x="772" y="382"/>
                  </a:lnTo>
                  <a:lnTo>
                    <a:pt x="749" y="397"/>
                  </a:lnTo>
                  <a:lnTo>
                    <a:pt x="727" y="411"/>
                  </a:lnTo>
                  <a:lnTo>
                    <a:pt x="705" y="426"/>
                  </a:lnTo>
                  <a:lnTo>
                    <a:pt x="681" y="440"/>
                  </a:lnTo>
                  <a:lnTo>
                    <a:pt x="657" y="454"/>
                  </a:lnTo>
                  <a:lnTo>
                    <a:pt x="632" y="468"/>
                  </a:lnTo>
                  <a:lnTo>
                    <a:pt x="436" y="499"/>
                  </a:lnTo>
                  <a:lnTo>
                    <a:pt x="440" y="543"/>
                  </a:lnTo>
                  <a:lnTo>
                    <a:pt x="404" y="569"/>
                  </a:lnTo>
                  <a:lnTo>
                    <a:pt x="389" y="578"/>
                  </a:lnTo>
                  <a:lnTo>
                    <a:pt x="373" y="587"/>
                  </a:lnTo>
                  <a:lnTo>
                    <a:pt x="359" y="594"/>
                  </a:lnTo>
                  <a:lnTo>
                    <a:pt x="347" y="599"/>
                  </a:lnTo>
                  <a:lnTo>
                    <a:pt x="333" y="603"/>
                  </a:lnTo>
                  <a:lnTo>
                    <a:pt x="320" y="606"/>
                  </a:lnTo>
                  <a:lnTo>
                    <a:pt x="306" y="608"/>
                  </a:lnTo>
                  <a:lnTo>
                    <a:pt x="292" y="608"/>
                  </a:lnTo>
                  <a:lnTo>
                    <a:pt x="278" y="608"/>
                  </a:lnTo>
                  <a:lnTo>
                    <a:pt x="263" y="606"/>
                  </a:lnTo>
                  <a:lnTo>
                    <a:pt x="248" y="603"/>
                  </a:lnTo>
                  <a:lnTo>
                    <a:pt x="231" y="599"/>
                  </a:lnTo>
                  <a:lnTo>
                    <a:pt x="213" y="595"/>
                  </a:lnTo>
                  <a:lnTo>
                    <a:pt x="194" y="591"/>
                  </a:lnTo>
                  <a:lnTo>
                    <a:pt x="173" y="584"/>
                  </a:lnTo>
                  <a:lnTo>
                    <a:pt x="150" y="578"/>
                  </a:lnTo>
                  <a:lnTo>
                    <a:pt x="150" y="453"/>
                  </a:lnTo>
                  <a:lnTo>
                    <a:pt x="100" y="442"/>
                  </a:lnTo>
                  <a:lnTo>
                    <a:pt x="90" y="470"/>
                  </a:lnTo>
                  <a:lnTo>
                    <a:pt x="77" y="499"/>
                  </a:lnTo>
                  <a:lnTo>
                    <a:pt x="61" y="527"/>
                  </a:lnTo>
                  <a:lnTo>
                    <a:pt x="46" y="555"/>
                  </a:lnTo>
                  <a:lnTo>
                    <a:pt x="31" y="581"/>
                  </a:lnTo>
                  <a:lnTo>
                    <a:pt x="17" y="605"/>
                  </a:lnTo>
                  <a:lnTo>
                    <a:pt x="5" y="629"/>
                  </a:lnTo>
                  <a:lnTo>
                    <a:pt x="0" y="648"/>
                  </a:lnTo>
                  <a:lnTo>
                    <a:pt x="0" y="669"/>
                  </a:lnTo>
                  <a:lnTo>
                    <a:pt x="3" y="674"/>
                  </a:lnTo>
                  <a:lnTo>
                    <a:pt x="5" y="680"/>
                  </a:lnTo>
                  <a:lnTo>
                    <a:pt x="11" y="684"/>
                  </a:lnTo>
                  <a:lnTo>
                    <a:pt x="18" y="688"/>
                  </a:lnTo>
                  <a:lnTo>
                    <a:pt x="26" y="691"/>
                  </a:lnTo>
                  <a:lnTo>
                    <a:pt x="38" y="693"/>
                  </a:lnTo>
                  <a:lnTo>
                    <a:pt x="50" y="694"/>
                  </a:lnTo>
                  <a:lnTo>
                    <a:pt x="64" y="694"/>
                  </a:lnTo>
                  <a:lnTo>
                    <a:pt x="198" y="726"/>
                  </a:lnTo>
                  <a:lnTo>
                    <a:pt x="181" y="772"/>
                  </a:lnTo>
                  <a:lnTo>
                    <a:pt x="164" y="807"/>
                  </a:lnTo>
                  <a:lnTo>
                    <a:pt x="146" y="812"/>
                  </a:lnTo>
                  <a:lnTo>
                    <a:pt x="146" y="831"/>
                  </a:lnTo>
                  <a:lnTo>
                    <a:pt x="327" y="877"/>
                  </a:lnTo>
                  <a:lnTo>
                    <a:pt x="361" y="877"/>
                  </a:lnTo>
                  <a:lnTo>
                    <a:pt x="599" y="843"/>
                  </a:lnTo>
                  <a:lnTo>
                    <a:pt x="713" y="864"/>
                  </a:lnTo>
                  <a:lnTo>
                    <a:pt x="723" y="884"/>
                  </a:lnTo>
                  <a:lnTo>
                    <a:pt x="723" y="896"/>
                  </a:lnTo>
                  <a:lnTo>
                    <a:pt x="724" y="904"/>
                  </a:lnTo>
                  <a:lnTo>
                    <a:pt x="726" y="909"/>
                  </a:lnTo>
                  <a:lnTo>
                    <a:pt x="728" y="910"/>
                  </a:lnTo>
                  <a:lnTo>
                    <a:pt x="734" y="909"/>
                  </a:lnTo>
                  <a:lnTo>
                    <a:pt x="742" y="907"/>
                  </a:lnTo>
                  <a:lnTo>
                    <a:pt x="753" y="906"/>
                  </a:lnTo>
                  <a:lnTo>
                    <a:pt x="769" y="904"/>
                  </a:lnTo>
                  <a:lnTo>
                    <a:pt x="965" y="836"/>
                  </a:lnTo>
                  <a:lnTo>
                    <a:pt x="1063" y="812"/>
                  </a:lnTo>
                  <a:lnTo>
                    <a:pt x="1035" y="627"/>
                  </a:lnTo>
                  <a:lnTo>
                    <a:pt x="1439" y="688"/>
                  </a:lnTo>
                  <a:lnTo>
                    <a:pt x="1490" y="709"/>
                  </a:lnTo>
                  <a:lnTo>
                    <a:pt x="1554" y="704"/>
                  </a:lnTo>
                  <a:lnTo>
                    <a:pt x="1819" y="658"/>
                  </a:lnTo>
                  <a:lnTo>
                    <a:pt x="1822" y="656"/>
                  </a:lnTo>
                  <a:lnTo>
                    <a:pt x="1822" y="109"/>
                  </a:lnTo>
                  <a:lnTo>
                    <a:pt x="1811" y="95"/>
                  </a:lnTo>
                  <a:lnTo>
                    <a:pt x="1720" y="104"/>
                  </a:lnTo>
                  <a:lnTo>
                    <a:pt x="1748" y="67"/>
                  </a:lnTo>
                  <a:lnTo>
                    <a:pt x="1809" y="61"/>
                  </a:lnTo>
                  <a:lnTo>
                    <a:pt x="1822" y="68"/>
                  </a:lnTo>
                  <a:close/>
                </a:path>
              </a:pathLst>
            </a:custGeom>
            <a:solidFill>
              <a:srgbClr val="000F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376"/>
            <p:cNvSpPr>
              <a:spLocks/>
            </p:cNvSpPr>
            <p:nvPr/>
          </p:nvSpPr>
          <p:spPr bwMode="auto">
            <a:xfrm>
              <a:off x="3010" y="2303"/>
              <a:ext cx="1320" cy="296"/>
            </a:xfrm>
            <a:custGeom>
              <a:avLst/>
              <a:gdLst>
                <a:gd name="T0" fmla="*/ 114 w 1320"/>
                <a:gd name="T1" fmla="*/ 167 h 296"/>
                <a:gd name="T2" fmla="*/ 0 w 1320"/>
                <a:gd name="T3" fmla="*/ 234 h 296"/>
                <a:gd name="T4" fmla="*/ 3 w 1320"/>
                <a:gd name="T5" fmla="*/ 239 h 296"/>
                <a:gd name="T6" fmla="*/ 4 w 1320"/>
                <a:gd name="T7" fmla="*/ 243 h 296"/>
                <a:gd name="T8" fmla="*/ 5 w 1320"/>
                <a:gd name="T9" fmla="*/ 248 h 296"/>
                <a:gd name="T10" fmla="*/ 5 w 1320"/>
                <a:gd name="T11" fmla="*/ 252 h 296"/>
                <a:gd name="T12" fmla="*/ 7 w 1320"/>
                <a:gd name="T13" fmla="*/ 256 h 296"/>
                <a:gd name="T14" fmla="*/ 10 w 1320"/>
                <a:gd name="T15" fmla="*/ 260 h 296"/>
                <a:gd name="T16" fmla="*/ 12 w 1320"/>
                <a:gd name="T17" fmla="*/ 263 h 296"/>
                <a:gd name="T18" fmla="*/ 19 w 1320"/>
                <a:gd name="T19" fmla="*/ 267 h 296"/>
                <a:gd name="T20" fmla="*/ 28 w 1320"/>
                <a:gd name="T21" fmla="*/ 270 h 296"/>
                <a:gd name="T22" fmla="*/ 39 w 1320"/>
                <a:gd name="T23" fmla="*/ 274 h 296"/>
                <a:gd name="T24" fmla="*/ 56 w 1320"/>
                <a:gd name="T25" fmla="*/ 277 h 296"/>
                <a:gd name="T26" fmla="*/ 75 w 1320"/>
                <a:gd name="T27" fmla="*/ 281 h 296"/>
                <a:gd name="T28" fmla="*/ 100 w 1320"/>
                <a:gd name="T29" fmla="*/ 284 h 296"/>
                <a:gd name="T30" fmla="*/ 131 w 1320"/>
                <a:gd name="T31" fmla="*/ 288 h 296"/>
                <a:gd name="T32" fmla="*/ 168 w 1320"/>
                <a:gd name="T33" fmla="*/ 292 h 296"/>
                <a:gd name="T34" fmla="*/ 212 w 1320"/>
                <a:gd name="T35" fmla="*/ 296 h 296"/>
                <a:gd name="T36" fmla="*/ 264 w 1320"/>
                <a:gd name="T37" fmla="*/ 275 h 296"/>
                <a:gd name="T38" fmla="*/ 505 w 1320"/>
                <a:gd name="T39" fmla="*/ 250 h 296"/>
                <a:gd name="T40" fmla="*/ 1320 w 1320"/>
                <a:gd name="T41" fmla="*/ 78 h 296"/>
                <a:gd name="T42" fmla="*/ 1298 w 1320"/>
                <a:gd name="T43" fmla="*/ 46 h 296"/>
                <a:gd name="T44" fmla="*/ 1192 w 1320"/>
                <a:gd name="T45" fmla="*/ 0 h 296"/>
                <a:gd name="T46" fmla="*/ 408 w 1320"/>
                <a:gd name="T47" fmla="*/ 146 h 296"/>
                <a:gd name="T48" fmla="*/ 281 w 1320"/>
                <a:gd name="T49" fmla="*/ 179 h 296"/>
                <a:gd name="T50" fmla="*/ 228 w 1320"/>
                <a:gd name="T51" fmla="*/ 199 h 296"/>
                <a:gd name="T52" fmla="*/ 203 w 1320"/>
                <a:gd name="T53" fmla="*/ 199 h 296"/>
                <a:gd name="T54" fmla="*/ 179 w 1320"/>
                <a:gd name="T55" fmla="*/ 200 h 296"/>
                <a:gd name="T56" fmla="*/ 161 w 1320"/>
                <a:gd name="T57" fmla="*/ 202 h 296"/>
                <a:gd name="T58" fmla="*/ 146 w 1320"/>
                <a:gd name="T59" fmla="*/ 202 h 296"/>
                <a:gd name="T60" fmla="*/ 135 w 1320"/>
                <a:gd name="T61" fmla="*/ 199 h 296"/>
                <a:gd name="T62" fmla="*/ 129 w 1320"/>
                <a:gd name="T63" fmla="*/ 190 h 296"/>
                <a:gd name="T64" fmla="*/ 128 w 1320"/>
                <a:gd name="T65" fmla="*/ 175 h 296"/>
                <a:gd name="T66" fmla="*/ 132 w 1320"/>
                <a:gd name="T67" fmla="*/ 153 h 296"/>
                <a:gd name="T68" fmla="*/ 114 w 1320"/>
                <a:gd name="T69" fmla="*/ 16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20" h="296">
                  <a:moveTo>
                    <a:pt x="114" y="167"/>
                  </a:moveTo>
                  <a:lnTo>
                    <a:pt x="0" y="234"/>
                  </a:lnTo>
                  <a:lnTo>
                    <a:pt x="3" y="239"/>
                  </a:lnTo>
                  <a:lnTo>
                    <a:pt x="4" y="243"/>
                  </a:lnTo>
                  <a:lnTo>
                    <a:pt x="5" y="248"/>
                  </a:lnTo>
                  <a:lnTo>
                    <a:pt x="5" y="252"/>
                  </a:lnTo>
                  <a:lnTo>
                    <a:pt x="7" y="256"/>
                  </a:lnTo>
                  <a:lnTo>
                    <a:pt x="10" y="260"/>
                  </a:lnTo>
                  <a:lnTo>
                    <a:pt x="12" y="263"/>
                  </a:lnTo>
                  <a:lnTo>
                    <a:pt x="19" y="267"/>
                  </a:lnTo>
                  <a:lnTo>
                    <a:pt x="28" y="270"/>
                  </a:lnTo>
                  <a:lnTo>
                    <a:pt x="39" y="274"/>
                  </a:lnTo>
                  <a:lnTo>
                    <a:pt x="56" y="277"/>
                  </a:lnTo>
                  <a:lnTo>
                    <a:pt x="75" y="281"/>
                  </a:lnTo>
                  <a:lnTo>
                    <a:pt x="100" y="284"/>
                  </a:lnTo>
                  <a:lnTo>
                    <a:pt x="131" y="288"/>
                  </a:lnTo>
                  <a:lnTo>
                    <a:pt x="168" y="292"/>
                  </a:lnTo>
                  <a:lnTo>
                    <a:pt x="212" y="296"/>
                  </a:lnTo>
                  <a:lnTo>
                    <a:pt x="264" y="275"/>
                  </a:lnTo>
                  <a:lnTo>
                    <a:pt x="505" y="250"/>
                  </a:lnTo>
                  <a:lnTo>
                    <a:pt x="1320" y="78"/>
                  </a:lnTo>
                  <a:lnTo>
                    <a:pt x="1298" y="46"/>
                  </a:lnTo>
                  <a:lnTo>
                    <a:pt x="1192" y="0"/>
                  </a:lnTo>
                  <a:lnTo>
                    <a:pt x="408" y="146"/>
                  </a:lnTo>
                  <a:lnTo>
                    <a:pt x="281" y="179"/>
                  </a:lnTo>
                  <a:lnTo>
                    <a:pt x="228" y="199"/>
                  </a:lnTo>
                  <a:lnTo>
                    <a:pt x="203" y="199"/>
                  </a:lnTo>
                  <a:lnTo>
                    <a:pt x="179" y="200"/>
                  </a:lnTo>
                  <a:lnTo>
                    <a:pt x="161" y="202"/>
                  </a:lnTo>
                  <a:lnTo>
                    <a:pt x="146" y="202"/>
                  </a:lnTo>
                  <a:lnTo>
                    <a:pt x="135" y="199"/>
                  </a:lnTo>
                  <a:lnTo>
                    <a:pt x="129" y="190"/>
                  </a:lnTo>
                  <a:lnTo>
                    <a:pt x="128" y="175"/>
                  </a:lnTo>
                  <a:lnTo>
                    <a:pt x="132" y="153"/>
                  </a:lnTo>
                  <a:lnTo>
                    <a:pt x="114" y="167"/>
                  </a:lnTo>
                  <a:close/>
                </a:path>
              </a:pathLst>
            </a:custGeom>
            <a:solidFill>
              <a:srgbClr val="FF2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377"/>
            <p:cNvSpPr>
              <a:spLocks/>
            </p:cNvSpPr>
            <p:nvPr/>
          </p:nvSpPr>
          <p:spPr bwMode="auto">
            <a:xfrm>
              <a:off x="2847" y="2630"/>
              <a:ext cx="593" cy="177"/>
            </a:xfrm>
            <a:custGeom>
              <a:avLst/>
              <a:gdLst>
                <a:gd name="T0" fmla="*/ 0 w 593"/>
                <a:gd name="T1" fmla="*/ 177 h 177"/>
                <a:gd name="T2" fmla="*/ 102 w 593"/>
                <a:gd name="T3" fmla="*/ 120 h 177"/>
                <a:gd name="T4" fmla="*/ 124 w 593"/>
                <a:gd name="T5" fmla="*/ 105 h 177"/>
                <a:gd name="T6" fmla="*/ 145 w 593"/>
                <a:gd name="T7" fmla="*/ 92 h 177"/>
                <a:gd name="T8" fmla="*/ 166 w 593"/>
                <a:gd name="T9" fmla="*/ 81 h 177"/>
                <a:gd name="T10" fmla="*/ 186 w 593"/>
                <a:gd name="T11" fmla="*/ 71 h 177"/>
                <a:gd name="T12" fmla="*/ 206 w 593"/>
                <a:gd name="T13" fmla="*/ 63 h 177"/>
                <a:gd name="T14" fmla="*/ 227 w 593"/>
                <a:gd name="T15" fmla="*/ 54 h 177"/>
                <a:gd name="T16" fmla="*/ 248 w 593"/>
                <a:gd name="T17" fmla="*/ 49 h 177"/>
                <a:gd name="T18" fmla="*/ 269 w 593"/>
                <a:gd name="T19" fmla="*/ 43 h 177"/>
                <a:gd name="T20" fmla="*/ 290 w 593"/>
                <a:gd name="T21" fmla="*/ 38 h 177"/>
                <a:gd name="T22" fmla="*/ 310 w 593"/>
                <a:gd name="T23" fmla="*/ 32 h 177"/>
                <a:gd name="T24" fmla="*/ 331 w 593"/>
                <a:gd name="T25" fmla="*/ 28 h 177"/>
                <a:gd name="T26" fmla="*/ 354 w 593"/>
                <a:gd name="T27" fmla="*/ 24 h 177"/>
                <a:gd name="T28" fmla="*/ 376 w 593"/>
                <a:gd name="T29" fmla="*/ 18 h 177"/>
                <a:gd name="T30" fmla="*/ 400 w 593"/>
                <a:gd name="T31" fmla="*/ 13 h 177"/>
                <a:gd name="T32" fmla="*/ 423 w 593"/>
                <a:gd name="T33" fmla="*/ 7 h 177"/>
                <a:gd name="T34" fmla="*/ 448 w 593"/>
                <a:gd name="T35" fmla="*/ 0 h 177"/>
                <a:gd name="T36" fmla="*/ 519 w 593"/>
                <a:gd name="T37" fmla="*/ 4 h 177"/>
                <a:gd name="T38" fmla="*/ 593 w 593"/>
                <a:gd name="T39" fmla="*/ 3 h 177"/>
                <a:gd name="T40" fmla="*/ 466 w 593"/>
                <a:gd name="T41" fmla="*/ 98 h 177"/>
                <a:gd name="T42" fmla="*/ 375 w 593"/>
                <a:gd name="T43" fmla="*/ 75 h 177"/>
                <a:gd name="T44" fmla="*/ 352 w 593"/>
                <a:gd name="T45" fmla="*/ 88 h 177"/>
                <a:gd name="T46" fmla="*/ 375 w 593"/>
                <a:gd name="T47" fmla="*/ 116 h 177"/>
                <a:gd name="T48" fmla="*/ 291 w 593"/>
                <a:gd name="T49" fmla="*/ 93 h 177"/>
                <a:gd name="T50" fmla="*/ 234 w 593"/>
                <a:gd name="T51" fmla="*/ 120 h 177"/>
                <a:gd name="T52" fmla="*/ 189 w 593"/>
                <a:gd name="T53" fmla="*/ 131 h 177"/>
                <a:gd name="T54" fmla="*/ 97 w 593"/>
                <a:gd name="T55" fmla="*/ 142 h 177"/>
                <a:gd name="T56" fmla="*/ 0 w 593"/>
                <a:gd name="T57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3" h="177">
                  <a:moveTo>
                    <a:pt x="0" y="177"/>
                  </a:moveTo>
                  <a:lnTo>
                    <a:pt x="102" y="120"/>
                  </a:lnTo>
                  <a:lnTo>
                    <a:pt x="124" y="105"/>
                  </a:lnTo>
                  <a:lnTo>
                    <a:pt x="145" y="92"/>
                  </a:lnTo>
                  <a:lnTo>
                    <a:pt x="166" y="81"/>
                  </a:lnTo>
                  <a:lnTo>
                    <a:pt x="186" y="71"/>
                  </a:lnTo>
                  <a:lnTo>
                    <a:pt x="206" y="63"/>
                  </a:lnTo>
                  <a:lnTo>
                    <a:pt x="227" y="54"/>
                  </a:lnTo>
                  <a:lnTo>
                    <a:pt x="248" y="49"/>
                  </a:lnTo>
                  <a:lnTo>
                    <a:pt x="269" y="43"/>
                  </a:lnTo>
                  <a:lnTo>
                    <a:pt x="290" y="38"/>
                  </a:lnTo>
                  <a:lnTo>
                    <a:pt x="310" y="32"/>
                  </a:lnTo>
                  <a:lnTo>
                    <a:pt x="331" y="28"/>
                  </a:lnTo>
                  <a:lnTo>
                    <a:pt x="354" y="24"/>
                  </a:lnTo>
                  <a:lnTo>
                    <a:pt x="376" y="18"/>
                  </a:lnTo>
                  <a:lnTo>
                    <a:pt x="400" y="13"/>
                  </a:lnTo>
                  <a:lnTo>
                    <a:pt x="423" y="7"/>
                  </a:lnTo>
                  <a:lnTo>
                    <a:pt x="448" y="0"/>
                  </a:lnTo>
                  <a:lnTo>
                    <a:pt x="519" y="4"/>
                  </a:lnTo>
                  <a:lnTo>
                    <a:pt x="593" y="3"/>
                  </a:lnTo>
                  <a:lnTo>
                    <a:pt x="466" y="98"/>
                  </a:lnTo>
                  <a:lnTo>
                    <a:pt x="375" y="75"/>
                  </a:lnTo>
                  <a:lnTo>
                    <a:pt x="352" y="88"/>
                  </a:lnTo>
                  <a:lnTo>
                    <a:pt x="375" y="116"/>
                  </a:lnTo>
                  <a:lnTo>
                    <a:pt x="291" y="93"/>
                  </a:lnTo>
                  <a:lnTo>
                    <a:pt x="234" y="120"/>
                  </a:lnTo>
                  <a:lnTo>
                    <a:pt x="189" y="131"/>
                  </a:lnTo>
                  <a:lnTo>
                    <a:pt x="97" y="142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998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378"/>
            <p:cNvSpPr>
              <a:spLocks/>
            </p:cNvSpPr>
            <p:nvPr/>
          </p:nvSpPr>
          <p:spPr bwMode="auto">
            <a:xfrm>
              <a:off x="3131" y="2153"/>
              <a:ext cx="900" cy="366"/>
            </a:xfrm>
            <a:custGeom>
              <a:avLst/>
              <a:gdLst>
                <a:gd name="T0" fmla="*/ 266 w 900"/>
                <a:gd name="T1" fmla="*/ 72 h 366"/>
                <a:gd name="T2" fmla="*/ 221 w 900"/>
                <a:gd name="T3" fmla="*/ 138 h 366"/>
                <a:gd name="T4" fmla="*/ 199 w 900"/>
                <a:gd name="T5" fmla="*/ 158 h 366"/>
                <a:gd name="T6" fmla="*/ 180 w 900"/>
                <a:gd name="T7" fmla="*/ 177 h 366"/>
                <a:gd name="T8" fmla="*/ 160 w 900"/>
                <a:gd name="T9" fmla="*/ 194 h 366"/>
                <a:gd name="T10" fmla="*/ 141 w 900"/>
                <a:gd name="T11" fmla="*/ 211 h 366"/>
                <a:gd name="T12" fmla="*/ 120 w 900"/>
                <a:gd name="T13" fmla="*/ 228 h 366"/>
                <a:gd name="T14" fmla="*/ 96 w 900"/>
                <a:gd name="T15" fmla="*/ 246 h 366"/>
                <a:gd name="T16" fmla="*/ 71 w 900"/>
                <a:gd name="T17" fmla="*/ 264 h 366"/>
                <a:gd name="T18" fmla="*/ 42 w 900"/>
                <a:gd name="T19" fmla="*/ 285 h 366"/>
                <a:gd name="T20" fmla="*/ 7 w 900"/>
                <a:gd name="T21" fmla="*/ 310 h 366"/>
                <a:gd name="T22" fmla="*/ 0 w 900"/>
                <a:gd name="T23" fmla="*/ 328 h 366"/>
                <a:gd name="T24" fmla="*/ 0 w 900"/>
                <a:gd name="T25" fmla="*/ 342 h 366"/>
                <a:gd name="T26" fmla="*/ 4 w 900"/>
                <a:gd name="T27" fmla="*/ 353 h 366"/>
                <a:gd name="T28" fmla="*/ 14 w 900"/>
                <a:gd name="T29" fmla="*/ 360 h 366"/>
                <a:gd name="T30" fmla="*/ 28 w 900"/>
                <a:gd name="T31" fmla="*/ 364 h 366"/>
                <a:gd name="T32" fmla="*/ 45 w 900"/>
                <a:gd name="T33" fmla="*/ 366 h 366"/>
                <a:gd name="T34" fmla="*/ 64 w 900"/>
                <a:gd name="T35" fmla="*/ 364 h 366"/>
                <a:gd name="T36" fmla="*/ 85 w 900"/>
                <a:gd name="T37" fmla="*/ 361 h 366"/>
                <a:gd name="T38" fmla="*/ 106 w 900"/>
                <a:gd name="T39" fmla="*/ 357 h 366"/>
                <a:gd name="T40" fmla="*/ 128 w 900"/>
                <a:gd name="T41" fmla="*/ 353 h 366"/>
                <a:gd name="T42" fmla="*/ 149 w 900"/>
                <a:gd name="T43" fmla="*/ 347 h 366"/>
                <a:gd name="T44" fmla="*/ 170 w 900"/>
                <a:gd name="T45" fmla="*/ 340 h 366"/>
                <a:gd name="T46" fmla="*/ 188 w 900"/>
                <a:gd name="T47" fmla="*/ 335 h 366"/>
                <a:gd name="T48" fmla="*/ 203 w 900"/>
                <a:gd name="T49" fmla="*/ 331 h 366"/>
                <a:gd name="T50" fmla="*/ 214 w 900"/>
                <a:gd name="T51" fmla="*/ 327 h 366"/>
                <a:gd name="T52" fmla="*/ 221 w 900"/>
                <a:gd name="T53" fmla="*/ 324 h 366"/>
                <a:gd name="T54" fmla="*/ 263 w 900"/>
                <a:gd name="T55" fmla="*/ 313 h 366"/>
                <a:gd name="T56" fmla="*/ 305 w 900"/>
                <a:gd name="T57" fmla="*/ 303 h 366"/>
                <a:gd name="T58" fmla="*/ 347 w 900"/>
                <a:gd name="T59" fmla="*/ 293 h 366"/>
                <a:gd name="T60" fmla="*/ 390 w 900"/>
                <a:gd name="T61" fmla="*/ 283 h 366"/>
                <a:gd name="T62" fmla="*/ 432 w 900"/>
                <a:gd name="T63" fmla="*/ 275 h 366"/>
                <a:gd name="T64" fmla="*/ 474 w 900"/>
                <a:gd name="T65" fmla="*/ 265 h 366"/>
                <a:gd name="T66" fmla="*/ 517 w 900"/>
                <a:gd name="T67" fmla="*/ 257 h 366"/>
                <a:gd name="T68" fmla="*/ 559 w 900"/>
                <a:gd name="T69" fmla="*/ 248 h 366"/>
                <a:gd name="T70" fmla="*/ 602 w 900"/>
                <a:gd name="T71" fmla="*/ 242 h 366"/>
                <a:gd name="T72" fmla="*/ 644 w 900"/>
                <a:gd name="T73" fmla="*/ 233 h 366"/>
                <a:gd name="T74" fmla="*/ 687 w 900"/>
                <a:gd name="T75" fmla="*/ 226 h 366"/>
                <a:gd name="T76" fmla="*/ 730 w 900"/>
                <a:gd name="T77" fmla="*/ 218 h 366"/>
                <a:gd name="T78" fmla="*/ 772 w 900"/>
                <a:gd name="T79" fmla="*/ 211 h 366"/>
                <a:gd name="T80" fmla="*/ 815 w 900"/>
                <a:gd name="T81" fmla="*/ 203 h 366"/>
                <a:gd name="T82" fmla="*/ 857 w 900"/>
                <a:gd name="T83" fmla="*/ 196 h 366"/>
                <a:gd name="T84" fmla="*/ 900 w 900"/>
                <a:gd name="T85" fmla="*/ 187 h 366"/>
                <a:gd name="T86" fmla="*/ 830 w 900"/>
                <a:gd name="T87" fmla="*/ 0 h 366"/>
                <a:gd name="T88" fmla="*/ 808 w 900"/>
                <a:gd name="T89" fmla="*/ 45 h 366"/>
                <a:gd name="T90" fmla="*/ 786 w 900"/>
                <a:gd name="T91" fmla="*/ 53 h 366"/>
                <a:gd name="T92" fmla="*/ 762 w 900"/>
                <a:gd name="T93" fmla="*/ 62 h 366"/>
                <a:gd name="T94" fmla="*/ 735 w 900"/>
                <a:gd name="T95" fmla="*/ 69 h 366"/>
                <a:gd name="T96" fmla="*/ 708 w 900"/>
                <a:gd name="T97" fmla="*/ 74 h 366"/>
                <a:gd name="T98" fmla="*/ 678 w 900"/>
                <a:gd name="T99" fmla="*/ 80 h 366"/>
                <a:gd name="T100" fmla="*/ 649 w 900"/>
                <a:gd name="T101" fmla="*/ 84 h 366"/>
                <a:gd name="T102" fmla="*/ 618 w 900"/>
                <a:gd name="T103" fmla="*/ 88 h 366"/>
                <a:gd name="T104" fmla="*/ 586 w 900"/>
                <a:gd name="T105" fmla="*/ 91 h 366"/>
                <a:gd name="T106" fmla="*/ 554 w 900"/>
                <a:gd name="T107" fmla="*/ 94 h 366"/>
                <a:gd name="T108" fmla="*/ 524 w 900"/>
                <a:gd name="T109" fmla="*/ 95 h 366"/>
                <a:gd name="T110" fmla="*/ 492 w 900"/>
                <a:gd name="T111" fmla="*/ 97 h 366"/>
                <a:gd name="T112" fmla="*/ 461 w 900"/>
                <a:gd name="T113" fmla="*/ 97 h 366"/>
                <a:gd name="T114" fmla="*/ 430 w 900"/>
                <a:gd name="T115" fmla="*/ 97 h 366"/>
                <a:gd name="T116" fmla="*/ 401 w 900"/>
                <a:gd name="T117" fmla="*/ 97 h 366"/>
                <a:gd name="T118" fmla="*/ 372 w 900"/>
                <a:gd name="T119" fmla="*/ 94 h 366"/>
                <a:gd name="T120" fmla="*/ 345 w 900"/>
                <a:gd name="T121" fmla="*/ 92 h 366"/>
                <a:gd name="T122" fmla="*/ 306 w 900"/>
                <a:gd name="T123" fmla="*/ 80 h 366"/>
                <a:gd name="T124" fmla="*/ 266 w 900"/>
                <a:gd name="T125" fmla="*/ 7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" h="366">
                  <a:moveTo>
                    <a:pt x="266" y="72"/>
                  </a:moveTo>
                  <a:lnTo>
                    <a:pt x="221" y="138"/>
                  </a:lnTo>
                  <a:lnTo>
                    <a:pt x="199" y="158"/>
                  </a:lnTo>
                  <a:lnTo>
                    <a:pt x="180" y="177"/>
                  </a:lnTo>
                  <a:lnTo>
                    <a:pt x="160" y="194"/>
                  </a:lnTo>
                  <a:lnTo>
                    <a:pt x="141" y="211"/>
                  </a:lnTo>
                  <a:lnTo>
                    <a:pt x="120" y="228"/>
                  </a:lnTo>
                  <a:lnTo>
                    <a:pt x="96" y="246"/>
                  </a:lnTo>
                  <a:lnTo>
                    <a:pt x="71" y="264"/>
                  </a:lnTo>
                  <a:lnTo>
                    <a:pt x="42" y="285"/>
                  </a:lnTo>
                  <a:lnTo>
                    <a:pt x="7" y="310"/>
                  </a:lnTo>
                  <a:lnTo>
                    <a:pt x="0" y="328"/>
                  </a:lnTo>
                  <a:lnTo>
                    <a:pt x="0" y="342"/>
                  </a:lnTo>
                  <a:lnTo>
                    <a:pt x="4" y="353"/>
                  </a:lnTo>
                  <a:lnTo>
                    <a:pt x="14" y="360"/>
                  </a:lnTo>
                  <a:lnTo>
                    <a:pt x="28" y="364"/>
                  </a:lnTo>
                  <a:lnTo>
                    <a:pt x="45" y="366"/>
                  </a:lnTo>
                  <a:lnTo>
                    <a:pt x="64" y="364"/>
                  </a:lnTo>
                  <a:lnTo>
                    <a:pt x="85" y="361"/>
                  </a:lnTo>
                  <a:lnTo>
                    <a:pt x="106" y="357"/>
                  </a:lnTo>
                  <a:lnTo>
                    <a:pt x="128" y="353"/>
                  </a:lnTo>
                  <a:lnTo>
                    <a:pt x="149" y="347"/>
                  </a:lnTo>
                  <a:lnTo>
                    <a:pt x="170" y="340"/>
                  </a:lnTo>
                  <a:lnTo>
                    <a:pt x="188" y="335"/>
                  </a:lnTo>
                  <a:lnTo>
                    <a:pt x="203" y="331"/>
                  </a:lnTo>
                  <a:lnTo>
                    <a:pt x="214" y="327"/>
                  </a:lnTo>
                  <a:lnTo>
                    <a:pt x="221" y="324"/>
                  </a:lnTo>
                  <a:lnTo>
                    <a:pt x="263" y="313"/>
                  </a:lnTo>
                  <a:lnTo>
                    <a:pt x="305" y="303"/>
                  </a:lnTo>
                  <a:lnTo>
                    <a:pt x="347" y="293"/>
                  </a:lnTo>
                  <a:lnTo>
                    <a:pt x="390" y="283"/>
                  </a:lnTo>
                  <a:lnTo>
                    <a:pt x="432" y="275"/>
                  </a:lnTo>
                  <a:lnTo>
                    <a:pt x="474" y="265"/>
                  </a:lnTo>
                  <a:lnTo>
                    <a:pt x="517" y="257"/>
                  </a:lnTo>
                  <a:lnTo>
                    <a:pt x="559" y="248"/>
                  </a:lnTo>
                  <a:lnTo>
                    <a:pt x="602" y="242"/>
                  </a:lnTo>
                  <a:lnTo>
                    <a:pt x="644" y="233"/>
                  </a:lnTo>
                  <a:lnTo>
                    <a:pt x="687" y="226"/>
                  </a:lnTo>
                  <a:lnTo>
                    <a:pt x="730" y="218"/>
                  </a:lnTo>
                  <a:lnTo>
                    <a:pt x="772" y="211"/>
                  </a:lnTo>
                  <a:lnTo>
                    <a:pt x="815" y="203"/>
                  </a:lnTo>
                  <a:lnTo>
                    <a:pt x="857" y="196"/>
                  </a:lnTo>
                  <a:lnTo>
                    <a:pt x="900" y="187"/>
                  </a:lnTo>
                  <a:lnTo>
                    <a:pt x="830" y="0"/>
                  </a:lnTo>
                  <a:lnTo>
                    <a:pt x="808" y="45"/>
                  </a:lnTo>
                  <a:lnTo>
                    <a:pt x="786" y="53"/>
                  </a:lnTo>
                  <a:lnTo>
                    <a:pt x="762" y="62"/>
                  </a:lnTo>
                  <a:lnTo>
                    <a:pt x="735" y="69"/>
                  </a:lnTo>
                  <a:lnTo>
                    <a:pt x="708" y="74"/>
                  </a:lnTo>
                  <a:lnTo>
                    <a:pt x="678" y="80"/>
                  </a:lnTo>
                  <a:lnTo>
                    <a:pt x="649" y="84"/>
                  </a:lnTo>
                  <a:lnTo>
                    <a:pt x="618" y="88"/>
                  </a:lnTo>
                  <a:lnTo>
                    <a:pt x="586" y="91"/>
                  </a:lnTo>
                  <a:lnTo>
                    <a:pt x="554" y="94"/>
                  </a:lnTo>
                  <a:lnTo>
                    <a:pt x="524" y="95"/>
                  </a:lnTo>
                  <a:lnTo>
                    <a:pt x="492" y="97"/>
                  </a:lnTo>
                  <a:lnTo>
                    <a:pt x="461" y="97"/>
                  </a:lnTo>
                  <a:lnTo>
                    <a:pt x="430" y="97"/>
                  </a:lnTo>
                  <a:lnTo>
                    <a:pt x="401" y="97"/>
                  </a:lnTo>
                  <a:lnTo>
                    <a:pt x="372" y="94"/>
                  </a:lnTo>
                  <a:lnTo>
                    <a:pt x="345" y="92"/>
                  </a:lnTo>
                  <a:lnTo>
                    <a:pt x="306" y="80"/>
                  </a:lnTo>
                  <a:lnTo>
                    <a:pt x="266" y="72"/>
                  </a:lnTo>
                  <a:close/>
                </a:path>
              </a:pathLst>
            </a:custGeom>
            <a:solidFill>
              <a:srgbClr val="F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379"/>
            <p:cNvSpPr>
              <a:spLocks/>
            </p:cNvSpPr>
            <p:nvPr/>
          </p:nvSpPr>
          <p:spPr bwMode="auto">
            <a:xfrm>
              <a:off x="2311" y="2482"/>
              <a:ext cx="423" cy="286"/>
            </a:xfrm>
            <a:custGeom>
              <a:avLst/>
              <a:gdLst>
                <a:gd name="T0" fmla="*/ 263 w 423"/>
                <a:gd name="T1" fmla="*/ 0 h 286"/>
                <a:gd name="T2" fmla="*/ 26 w 423"/>
                <a:gd name="T3" fmla="*/ 205 h 286"/>
                <a:gd name="T4" fmla="*/ 0 w 423"/>
                <a:gd name="T5" fmla="*/ 250 h 286"/>
                <a:gd name="T6" fmla="*/ 16 w 423"/>
                <a:gd name="T7" fmla="*/ 286 h 286"/>
                <a:gd name="T8" fmla="*/ 65 w 423"/>
                <a:gd name="T9" fmla="*/ 275 h 286"/>
                <a:gd name="T10" fmla="*/ 171 w 423"/>
                <a:gd name="T11" fmla="*/ 254 h 286"/>
                <a:gd name="T12" fmla="*/ 228 w 423"/>
                <a:gd name="T13" fmla="*/ 250 h 286"/>
                <a:gd name="T14" fmla="*/ 246 w 423"/>
                <a:gd name="T15" fmla="*/ 257 h 286"/>
                <a:gd name="T16" fmla="*/ 261 w 423"/>
                <a:gd name="T17" fmla="*/ 262 h 286"/>
                <a:gd name="T18" fmla="*/ 275 w 423"/>
                <a:gd name="T19" fmla="*/ 268 h 286"/>
                <a:gd name="T20" fmla="*/ 288 w 423"/>
                <a:gd name="T21" fmla="*/ 272 h 286"/>
                <a:gd name="T22" fmla="*/ 299 w 423"/>
                <a:gd name="T23" fmla="*/ 275 h 286"/>
                <a:gd name="T24" fmla="*/ 307 w 423"/>
                <a:gd name="T25" fmla="*/ 276 h 286"/>
                <a:gd name="T26" fmla="*/ 314 w 423"/>
                <a:gd name="T27" fmla="*/ 276 h 286"/>
                <a:gd name="T28" fmla="*/ 320 w 423"/>
                <a:gd name="T29" fmla="*/ 273 h 286"/>
                <a:gd name="T30" fmla="*/ 327 w 423"/>
                <a:gd name="T31" fmla="*/ 265 h 286"/>
                <a:gd name="T32" fmla="*/ 332 w 423"/>
                <a:gd name="T33" fmla="*/ 255 h 286"/>
                <a:gd name="T34" fmla="*/ 339 w 423"/>
                <a:gd name="T35" fmla="*/ 243 h 286"/>
                <a:gd name="T36" fmla="*/ 346 w 423"/>
                <a:gd name="T37" fmla="*/ 230 h 286"/>
                <a:gd name="T38" fmla="*/ 358 w 423"/>
                <a:gd name="T39" fmla="*/ 215 h 286"/>
                <a:gd name="T40" fmla="*/ 373 w 423"/>
                <a:gd name="T41" fmla="*/ 200 h 286"/>
                <a:gd name="T42" fmla="*/ 395 w 423"/>
                <a:gd name="T43" fmla="*/ 182 h 286"/>
                <a:gd name="T44" fmla="*/ 423 w 423"/>
                <a:gd name="T45" fmla="*/ 163 h 286"/>
                <a:gd name="T46" fmla="*/ 289 w 423"/>
                <a:gd name="T47" fmla="*/ 134 h 286"/>
                <a:gd name="T48" fmla="*/ 285 w 423"/>
                <a:gd name="T49" fmla="*/ 96 h 286"/>
                <a:gd name="T50" fmla="*/ 285 w 423"/>
                <a:gd name="T51" fmla="*/ 10 h 286"/>
                <a:gd name="T52" fmla="*/ 263 w 423"/>
                <a:gd name="T5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3" h="286">
                  <a:moveTo>
                    <a:pt x="263" y="0"/>
                  </a:moveTo>
                  <a:lnTo>
                    <a:pt x="26" y="205"/>
                  </a:lnTo>
                  <a:lnTo>
                    <a:pt x="0" y="250"/>
                  </a:lnTo>
                  <a:lnTo>
                    <a:pt x="16" y="286"/>
                  </a:lnTo>
                  <a:lnTo>
                    <a:pt x="65" y="275"/>
                  </a:lnTo>
                  <a:lnTo>
                    <a:pt x="171" y="254"/>
                  </a:lnTo>
                  <a:lnTo>
                    <a:pt x="228" y="250"/>
                  </a:lnTo>
                  <a:lnTo>
                    <a:pt x="246" y="257"/>
                  </a:lnTo>
                  <a:lnTo>
                    <a:pt x="261" y="262"/>
                  </a:lnTo>
                  <a:lnTo>
                    <a:pt x="275" y="268"/>
                  </a:lnTo>
                  <a:lnTo>
                    <a:pt x="288" y="272"/>
                  </a:lnTo>
                  <a:lnTo>
                    <a:pt x="299" y="275"/>
                  </a:lnTo>
                  <a:lnTo>
                    <a:pt x="307" y="276"/>
                  </a:lnTo>
                  <a:lnTo>
                    <a:pt x="314" y="276"/>
                  </a:lnTo>
                  <a:lnTo>
                    <a:pt x="320" y="273"/>
                  </a:lnTo>
                  <a:lnTo>
                    <a:pt x="327" y="265"/>
                  </a:lnTo>
                  <a:lnTo>
                    <a:pt x="332" y="255"/>
                  </a:lnTo>
                  <a:lnTo>
                    <a:pt x="339" y="243"/>
                  </a:lnTo>
                  <a:lnTo>
                    <a:pt x="346" y="230"/>
                  </a:lnTo>
                  <a:lnTo>
                    <a:pt x="358" y="215"/>
                  </a:lnTo>
                  <a:lnTo>
                    <a:pt x="373" y="200"/>
                  </a:lnTo>
                  <a:lnTo>
                    <a:pt x="395" y="182"/>
                  </a:lnTo>
                  <a:lnTo>
                    <a:pt x="423" y="163"/>
                  </a:lnTo>
                  <a:lnTo>
                    <a:pt x="289" y="134"/>
                  </a:lnTo>
                  <a:lnTo>
                    <a:pt x="285" y="96"/>
                  </a:lnTo>
                  <a:lnTo>
                    <a:pt x="285" y="10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8E21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380"/>
            <p:cNvSpPr>
              <a:spLocks/>
            </p:cNvSpPr>
            <p:nvPr/>
          </p:nvSpPr>
          <p:spPr bwMode="auto">
            <a:xfrm>
              <a:off x="2313" y="2467"/>
              <a:ext cx="275" cy="294"/>
            </a:xfrm>
            <a:custGeom>
              <a:avLst/>
              <a:gdLst>
                <a:gd name="T0" fmla="*/ 234 w 275"/>
                <a:gd name="T1" fmla="*/ 0 h 294"/>
                <a:gd name="T2" fmla="*/ 275 w 275"/>
                <a:gd name="T3" fmla="*/ 20 h 294"/>
                <a:gd name="T4" fmla="*/ 155 w 275"/>
                <a:gd name="T5" fmla="*/ 118 h 294"/>
                <a:gd name="T6" fmla="*/ 76 w 275"/>
                <a:gd name="T7" fmla="*/ 190 h 294"/>
                <a:gd name="T8" fmla="*/ 28 w 275"/>
                <a:gd name="T9" fmla="*/ 242 h 294"/>
                <a:gd name="T10" fmla="*/ 27 w 275"/>
                <a:gd name="T11" fmla="*/ 258 h 294"/>
                <a:gd name="T12" fmla="*/ 27 w 275"/>
                <a:gd name="T13" fmla="*/ 270 h 294"/>
                <a:gd name="T14" fmla="*/ 28 w 275"/>
                <a:gd name="T15" fmla="*/ 282 h 294"/>
                <a:gd name="T16" fmla="*/ 32 w 275"/>
                <a:gd name="T17" fmla="*/ 294 h 294"/>
                <a:gd name="T18" fmla="*/ 10 w 275"/>
                <a:gd name="T19" fmla="*/ 277 h 294"/>
                <a:gd name="T20" fmla="*/ 0 w 275"/>
                <a:gd name="T21" fmla="*/ 263 h 294"/>
                <a:gd name="T22" fmla="*/ 2 w 275"/>
                <a:gd name="T23" fmla="*/ 245 h 294"/>
                <a:gd name="T24" fmla="*/ 14 w 275"/>
                <a:gd name="T25" fmla="*/ 220 h 294"/>
                <a:gd name="T26" fmla="*/ 234 w 275"/>
                <a:gd name="T27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5" h="294">
                  <a:moveTo>
                    <a:pt x="234" y="0"/>
                  </a:moveTo>
                  <a:lnTo>
                    <a:pt x="275" y="20"/>
                  </a:lnTo>
                  <a:lnTo>
                    <a:pt x="155" y="118"/>
                  </a:lnTo>
                  <a:lnTo>
                    <a:pt x="76" y="190"/>
                  </a:lnTo>
                  <a:lnTo>
                    <a:pt x="28" y="242"/>
                  </a:lnTo>
                  <a:lnTo>
                    <a:pt x="27" y="258"/>
                  </a:lnTo>
                  <a:lnTo>
                    <a:pt x="27" y="270"/>
                  </a:lnTo>
                  <a:lnTo>
                    <a:pt x="28" y="282"/>
                  </a:lnTo>
                  <a:lnTo>
                    <a:pt x="32" y="294"/>
                  </a:lnTo>
                  <a:lnTo>
                    <a:pt x="10" y="277"/>
                  </a:lnTo>
                  <a:lnTo>
                    <a:pt x="0" y="263"/>
                  </a:lnTo>
                  <a:lnTo>
                    <a:pt x="2" y="245"/>
                  </a:lnTo>
                  <a:lnTo>
                    <a:pt x="14" y="22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2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381"/>
            <p:cNvSpPr>
              <a:spLocks/>
            </p:cNvSpPr>
            <p:nvPr/>
          </p:nvSpPr>
          <p:spPr bwMode="auto">
            <a:xfrm>
              <a:off x="2499" y="2677"/>
              <a:ext cx="160" cy="84"/>
            </a:xfrm>
            <a:custGeom>
              <a:avLst/>
              <a:gdLst>
                <a:gd name="T0" fmla="*/ 18 w 160"/>
                <a:gd name="T1" fmla="*/ 0 h 84"/>
                <a:gd name="T2" fmla="*/ 160 w 160"/>
                <a:gd name="T3" fmla="*/ 32 h 84"/>
                <a:gd name="T4" fmla="*/ 153 w 160"/>
                <a:gd name="T5" fmla="*/ 46 h 84"/>
                <a:gd name="T6" fmla="*/ 147 w 160"/>
                <a:gd name="T7" fmla="*/ 58 h 84"/>
                <a:gd name="T8" fmla="*/ 142 w 160"/>
                <a:gd name="T9" fmla="*/ 70 h 84"/>
                <a:gd name="T10" fmla="*/ 136 w 160"/>
                <a:gd name="T11" fmla="*/ 84 h 84"/>
                <a:gd name="T12" fmla="*/ 1 w 160"/>
                <a:gd name="T13" fmla="*/ 56 h 84"/>
                <a:gd name="T14" fmla="*/ 0 w 160"/>
                <a:gd name="T15" fmla="*/ 42 h 84"/>
                <a:gd name="T16" fmla="*/ 4 w 160"/>
                <a:gd name="T17" fmla="*/ 28 h 84"/>
                <a:gd name="T18" fmla="*/ 9 w 160"/>
                <a:gd name="T19" fmla="*/ 14 h 84"/>
                <a:gd name="T20" fmla="*/ 18 w 16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84">
                  <a:moveTo>
                    <a:pt x="18" y="0"/>
                  </a:moveTo>
                  <a:lnTo>
                    <a:pt x="160" y="32"/>
                  </a:lnTo>
                  <a:lnTo>
                    <a:pt x="153" y="46"/>
                  </a:lnTo>
                  <a:lnTo>
                    <a:pt x="147" y="58"/>
                  </a:lnTo>
                  <a:lnTo>
                    <a:pt x="142" y="70"/>
                  </a:lnTo>
                  <a:lnTo>
                    <a:pt x="136" y="84"/>
                  </a:lnTo>
                  <a:lnTo>
                    <a:pt x="1" y="56"/>
                  </a:lnTo>
                  <a:lnTo>
                    <a:pt x="0" y="42"/>
                  </a:lnTo>
                  <a:lnTo>
                    <a:pt x="4" y="28"/>
                  </a:lnTo>
                  <a:lnTo>
                    <a:pt x="9" y="1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2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382"/>
            <p:cNvSpPr>
              <a:spLocks/>
            </p:cNvSpPr>
            <p:nvPr/>
          </p:nvSpPr>
          <p:spPr bwMode="auto">
            <a:xfrm>
              <a:off x="3981" y="2092"/>
              <a:ext cx="229" cy="243"/>
            </a:xfrm>
            <a:custGeom>
              <a:avLst/>
              <a:gdLst>
                <a:gd name="T0" fmla="*/ 0 w 229"/>
                <a:gd name="T1" fmla="*/ 59 h 243"/>
                <a:gd name="T2" fmla="*/ 32 w 229"/>
                <a:gd name="T3" fmla="*/ 145 h 243"/>
                <a:gd name="T4" fmla="*/ 51 w 229"/>
                <a:gd name="T5" fmla="*/ 146 h 243"/>
                <a:gd name="T6" fmla="*/ 68 w 229"/>
                <a:gd name="T7" fmla="*/ 151 h 243"/>
                <a:gd name="T8" fmla="*/ 79 w 229"/>
                <a:gd name="T9" fmla="*/ 158 h 243"/>
                <a:gd name="T10" fmla="*/ 87 w 229"/>
                <a:gd name="T11" fmla="*/ 166 h 243"/>
                <a:gd name="T12" fmla="*/ 90 w 229"/>
                <a:gd name="T13" fmla="*/ 177 h 243"/>
                <a:gd name="T14" fmla="*/ 90 w 229"/>
                <a:gd name="T15" fmla="*/ 191 h 243"/>
                <a:gd name="T16" fmla="*/ 85 w 229"/>
                <a:gd name="T17" fmla="*/ 208 h 243"/>
                <a:gd name="T18" fmla="*/ 76 w 229"/>
                <a:gd name="T19" fmla="*/ 226 h 243"/>
                <a:gd name="T20" fmla="*/ 76 w 229"/>
                <a:gd name="T21" fmla="*/ 243 h 243"/>
                <a:gd name="T22" fmla="*/ 229 w 229"/>
                <a:gd name="T23" fmla="*/ 223 h 243"/>
                <a:gd name="T24" fmla="*/ 200 w 229"/>
                <a:gd name="T25" fmla="*/ 184 h 243"/>
                <a:gd name="T26" fmla="*/ 153 w 229"/>
                <a:gd name="T27" fmla="*/ 17 h 243"/>
                <a:gd name="T28" fmla="*/ 133 w 229"/>
                <a:gd name="T29" fmla="*/ 3 h 243"/>
                <a:gd name="T30" fmla="*/ 89 w 229"/>
                <a:gd name="T31" fmla="*/ 0 h 243"/>
                <a:gd name="T32" fmla="*/ 50 w 229"/>
                <a:gd name="T33" fmla="*/ 3 h 243"/>
                <a:gd name="T34" fmla="*/ 47 w 229"/>
                <a:gd name="T35" fmla="*/ 18 h 243"/>
                <a:gd name="T36" fmla="*/ 44 w 229"/>
                <a:gd name="T37" fmla="*/ 29 h 243"/>
                <a:gd name="T38" fmla="*/ 40 w 229"/>
                <a:gd name="T39" fmla="*/ 35 h 243"/>
                <a:gd name="T40" fmla="*/ 36 w 229"/>
                <a:gd name="T41" fmla="*/ 39 h 243"/>
                <a:gd name="T42" fmla="*/ 29 w 229"/>
                <a:gd name="T43" fmla="*/ 42 h 243"/>
                <a:gd name="T44" fmla="*/ 22 w 229"/>
                <a:gd name="T45" fmla="*/ 45 h 243"/>
                <a:gd name="T46" fmla="*/ 12 w 229"/>
                <a:gd name="T47" fmla="*/ 50 h 243"/>
                <a:gd name="T48" fmla="*/ 0 w 229"/>
                <a:gd name="T49" fmla="*/ 59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9" h="243">
                  <a:moveTo>
                    <a:pt x="0" y="59"/>
                  </a:moveTo>
                  <a:lnTo>
                    <a:pt x="32" y="145"/>
                  </a:lnTo>
                  <a:lnTo>
                    <a:pt x="51" y="146"/>
                  </a:lnTo>
                  <a:lnTo>
                    <a:pt x="68" y="151"/>
                  </a:lnTo>
                  <a:lnTo>
                    <a:pt x="79" y="158"/>
                  </a:lnTo>
                  <a:lnTo>
                    <a:pt x="87" y="166"/>
                  </a:lnTo>
                  <a:lnTo>
                    <a:pt x="90" y="177"/>
                  </a:lnTo>
                  <a:lnTo>
                    <a:pt x="90" y="191"/>
                  </a:lnTo>
                  <a:lnTo>
                    <a:pt x="85" y="208"/>
                  </a:lnTo>
                  <a:lnTo>
                    <a:pt x="76" y="226"/>
                  </a:lnTo>
                  <a:lnTo>
                    <a:pt x="76" y="243"/>
                  </a:lnTo>
                  <a:lnTo>
                    <a:pt x="229" y="223"/>
                  </a:lnTo>
                  <a:lnTo>
                    <a:pt x="200" y="184"/>
                  </a:lnTo>
                  <a:lnTo>
                    <a:pt x="153" y="17"/>
                  </a:lnTo>
                  <a:lnTo>
                    <a:pt x="133" y="3"/>
                  </a:lnTo>
                  <a:lnTo>
                    <a:pt x="89" y="0"/>
                  </a:lnTo>
                  <a:lnTo>
                    <a:pt x="50" y="3"/>
                  </a:lnTo>
                  <a:lnTo>
                    <a:pt x="47" y="18"/>
                  </a:lnTo>
                  <a:lnTo>
                    <a:pt x="44" y="29"/>
                  </a:lnTo>
                  <a:lnTo>
                    <a:pt x="40" y="35"/>
                  </a:lnTo>
                  <a:lnTo>
                    <a:pt x="36" y="39"/>
                  </a:lnTo>
                  <a:lnTo>
                    <a:pt x="29" y="42"/>
                  </a:lnTo>
                  <a:lnTo>
                    <a:pt x="22" y="45"/>
                  </a:lnTo>
                  <a:lnTo>
                    <a:pt x="12" y="5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383"/>
            <p:cNvSpPr>
              <a:spLocks/>
            </p:cNvSpPr>
            <p:nvPr/>
          </p:nvSpPr>
          <p:spPr bwMode="auto">
            <a:xfrm>
              <a:off x="3949" y="2517"/>
              <a:ext cx="299" cy="173"/>
            </a:xfrm>
            <a:custGeom>
              <a:avLst/>
              <a:gdLst>
                <a:gd name="T0" fmla="*/ 15 w 299"/>
                <a:gd name="T1" fmla="*/ 42 h 173"/>
                <a:gd name="T2" fmla="*/ 25 w 299"/>
                <a:gd name="T3" fmla="*/ 41 h 173"/>
                <a:gd name="T4" fmla="*/ 37 w 299"/>
                <a:gd name="T5" fmla="*/ 38 h 173"/>
                <a:gd name="T6" fmla="*/ 51 w 299"/>
                <a:gd name="T7" fmla="*/ 36 h 173"/>
                <a:gd name="T8" fmla="*/ 66 w 299"/>
                <a:gd name="T9" fmla="*/ 34 h 173"/>
                <a:gd name="T10" fmla="*/ 82 w 299"/>
                <a:gd name="T11" fmla="*/ 31 h 173"/>
                <a:gd name="T12" fmla="*/ 100 w 299"/>
                <a:gd name="T13" fmla="*/ 28 h 173"/>
                <a:gd name="T14" fmla="*/ 117 w 299"/>
                <a:gd name="T15" fmla="*/ 25 h 173"/>
                <a:gd name="T16" fmla="*/ 135 w 299"/>
                <a:gd name="T17" fmla="*/ 22 h 173"/>
                <a:gd name="T18" fmla="*/ 153 w 299"/>
                <a:gd name="T19" fmla="*/ 20 h 173"/>
                <a:gd name="T20" fmla="*/ 172 w 299"/>
                <a:gd name="T21" fmla="*/ 16 h 173"/>
                <a:gd name="T22" fmla="*/ 189 w 299"/>
                <a:gd name="T23" fmla="*/ 14 h 173"/>
                <a:gd name="T24" fmla="*/ 207 w 299"/>
                <a:gd name="T25" fmla="*/ 11 h 173"/>
                <a:gd name="T26" fmla="*/ 224 w 299"/>
                <a:gd name="T27" fmla="*/ 9 h 173"/>
                <a:gd name="T28" fmla="*/ 239 w 299"/>
                <a:gd name="T29" fmla="*/ 6 h 173"/>
                <a:gd name="T30" fmla="*/ 255 w 299"/>
                <a:gd name="T31" fmla="*/ 4 h 173"/>
                <a:gd name="T32" fmla="*/ 267 w 299"/>
                <a:gd name="T33" fmla="*/ 3 h 173"/>
                <a:gd name="T34" fmla="*/ 299 w 299"/>
                <a:gd name="T35" fmla="*/ 0 h 173"/>
                <a:gd name="T36" fmla="*/ 299 w 299"/>
                <a:gd name="T37" fmla="*/ 43 h 173"/>
                <a:gd name="T38" fmla="*/ 299 w 299"/>
                <a:gd name="T39" fmla="*/ 107 h 173"/>
                <a:gd name="T40" fmla="*/ 281 w 299"/>
                <a:gd name="T41" fmla="*/ 114 h 173"/>
                <a:gd name="T42" fmla="*/ 264 w 299"/>
                <a:gd name="T43" fmla="*/ 120 h 173"/>
                <a:gd name="T44" fmla="*/ 246 w 299"/>
                <a:gd name="T45" fmla="*/ 126 h 173"/>
                <a:gd name="T46" fmla="*/ 229 w 299"/>
                <a:gd name="T47" fmla="*/ 130 h 173"/>
                <a:gd name="T48" fmla="*/ 213 w 299"/>
                <a:gd name="T49" fmla="*/ 134 h 173"/>
                <a:gd name="T50" fmla="*/ 195 w 299"/>
                <a:gd name="T51" fmla="*/ 137 h 173"/>
                <a:gd name="T52" fmla="*/ 178 w 299"/>
                <a:gd name="T53" fmla="*/ 141 h 173"/>
                <a:gd name="T54" fmla="*/ 160 w 299"/>
                <a:gd name="T55" fmla="*/ 144 h 173"/>
                <a:gd name="T56" fmla="*/ 142 w 299"/>
                <a:gd name="T57" fmla="*/ 147 h 173"/>
                <a:gd name="T58" fmla="*/ 124 w 299"/>
                <a:gd name="T59" fmla="*/ 149 h 173"/>
                <a:gd name="T60" fmla="*/ 105 w 299"/>
                <a:gd name="T61" fmla="*/ 152 h 173"/>
                <a:gd name="T62" fmla="*/ 86 w 299"/>
                <a:gd name="T63" fmla="*/ 156 h 173"/>
                <a:gd name="T64" fmla="*/ 66 w 299"/>
                <a:gd name="T65" fmla="*/ 159 h 173"/>
                <a:gd name="T66" fmla="*/ 46 w 299"/>
                <a:gd name="T67" fmla="*/ 163 h 173"/>
                <a:gd name="T68" fmla="*/ 25 w 299"/>
                <a:gd name="T69" fmla="*/ 167 h 173"/>
                <a:gd name="T70" fmla="*/ 2 w 299"/>
                <a:gd name="T71" fmla="*/ 173 h 173"/>
                <a:gd name="T72" fmla="*/ 0 w 299"/>
                <a:gd name="T73" fmla="*/ 149 h 173"/>
                <a:gd name="T74" fmla="*/ 32 w 299"/>
                <a:gd name="T75" fmla="*/ 156 h 173"/>
                <a:gd name="T76" fmla="*/ 48 w 299"/>
                <a:gd name="T77" fmla="*/ 142 h 173"/>
                <a:gd name="T78" fmla="*/ 61 w 299"/>
                <a:gd name="T79" fmla="*/ 127 h 173"/>
                <a:gd name="T80" fmla="*/ 68 w 299"/>
                <a:gd name="T81" fmla="*/ 112 h 173"/>
                <a:gd name="T82" fmla="*/ 69 w 299"/>
                <a:gd name="T83" fmla="*/ 96 h 173"/>
                <a:gd name="T84" fmla="*/ 65 w 299"/>
                <a:gd name="T85" fmla="*/ 82 h 173"/>
                <a:gd name="T86" fmla="*/ 54 w 299"/>
                <a:gd name="T87" fmla="*/ 67 h 173"/>
                <a:gd name="T88" fmla="*/ 37 w 299"/>
                <a:gd name="T89" fmla="*/ 55 h 173"/>
                <a:gd name="T90" fmla="*/ 15 w 299"/>
                <a:gd name="T91" fmla="*/ 4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9" h="173">
                  <a:moveTo>
                    <a:pt x="15" y="42"/>
                  </a:moveTo>
                  <a:lnTo>
                    <a:pt x="25" y="41"/>
                  </a:lnTo>
                  <a:lnTo>
                    <a:pt x="37" y="38"/>
                  </a:lnTo>
                  <a:lnTo>
                    <a:pt x="51" y="36"/>
                  </a:lnTo>
                  <a:lnTo>
                    <a:pt x="66" y="34"/>
                  </a:lnTo>
                  <a:lnTo>
                    <a:pt x="82" y="31"/>
                  </a:lnTo>
                  <a:lnTo>
                    <a:pt x="100" y="28"/>
                  </a:lnTo>
                  <a:lnTo>
                    <a:pt x="117" y="25"/>
                  </a:lnTo>
                  <a:lnTo>
                    <a:pt x="135" y="22"/>
                  </a:lnTo>
                  <a:lnTo>
                    <a:pt x="153" y="20"/>
                  </a:lnTo>
                  <a:lnTo>
                    <a:pt x="172" y="16"/>
                  </a:lnTo>
                  <a:lnTo>
                    <a:pt x="189" y="14"/>
                  </a:lnTo>
                  <a:lnTo>
                    <a:pt x="207" y="11"/>
                  </a:lnTo>
                  <a:lnTo>
                    <a:pt x="224" y="9"/>
                  </a:lnTo>
                  <a:lnTo>
                    <a:pt x="239" y="6"/>
                  </a:lnTo>
                  <a:lnTo>
                    <a:pt x="255" y="4"/>
                  </a:lnTo>
                  <a:lnTo>
                    <a:pt x="267" y="3"/>
                  </a:lnTo>
                  <a:lnTo>
                    <a:pt x="299" y="0"/>
                  </a:lnTo>
                  <a:lnTo>
                    <a:pt x="299" y="43"/>
                  </a:lnTo>
                  <a:lnTo>
                    <a:pt x="299" y="107"/>
                  </a:lnTo>
                  <a:lnTo>
                    <a:pt x="281" y="114"/>
                  </a:lnTo>
                  <a:lnTo>
                    <a:pt x="264" y="120"/>
                  </a:lnTo>
                  <a:lnTo>
                    <a:pt x="246" y="126"/>
                  </a:lnTo>
                  <a:lnTo>
                    <a:pt x="229" y="130"/>
                  </a:lnTo>
                  <a:lnTo>
                    <a:pt x="213" y="134"/>
                  </a:lnTo>
                  <a:lnTo>
                    <a:pt x="195" y="137"/>
                  </a:lnTo>
                  <a:lnTo>
                    <a:pt x="178" y="141"/>
                  </a:lnTo>
                  <a:lnTo>
                    <a:pt x="160" y="144"/>
                  </a:lnTo>
                  <a:lnTo>
                    <a:pt x="142" y="147"/>
                  </a:lnTo>
                  <a:lnTo>
                    <a:pt x="124" y="149"/>
                  </a:lnTo>
                  <a:lnTo>
                    <a:pt x="105" y="152"/>
                  </a:lnTo>
                  <a:lnTo>
                    <a:pt x="86" y="156"/>
                  </a:lnTo>
                  <a:lnTo>
                    <a:pt x="66" y="159"/>
                  </a:lnTo>
                  <a:lnTo>
                    <a:pt x="46" y="163"/>
                  </a:lnTo>
                  <a:lnTo>
                    <a:pt x="25" y="167"/>
                  </a:lnTo>
                  <a:lnTo>
                    <a:pt x="2" y="173"/>
                  </a:lnTo>
                  <a:lnTo>
                    <a:pt x="0" y="149"/>
                  </a:lnTo>
                  <a:lnTo>
                    <a:pt x="32" y="156"/>
                  </a:lnTo>
                  <a:lnTo>
                    <a:pt x="48" y="142"/>
                  </a:lnTo>
                  <a:lnTo>
                    <a:pt x="61" y="127"/>
                  </a:lnTo>
                  <a:lnTo>
                    <a:pt x="68" y="112"/>
                  </a:lnTo>
                  <a:lnTo>
                    <a:pt x="69" y="96"/>
                  </a:lnTo>
                  <a:lnTo>
                    <a:pt x="65" y="82"/>
                  </a:lnTo>
                  <a:lnTo>
                    <a:pt x="54" y="67"/>
                  </a:lnTo>
                  <a:lnTo>
                    <a:pt x="37" y="55"/>
                  </a:lnTo>
                  <a:lnTo>
                    <a:pt x="15" y="42"/>
                  </a:lnTo>
                  <a:close/>
                </a:path>
              </a:pathLst>
            </a:custGeom>
            <a:solidFill>
              <a:srgbClr val="D382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384"/>
            <p:cNvSpPr>
              <a:spLocks/>
            </p:cNvSpPr>
            <p:nvPr/>
          </p:nvSpPr>
          <p:spPr bwMode="auto">
            <a:xfrm>
              <a:off x="3942" y="2592"/>
              <a:ext cx="667" cy="150"/>
            </a:xfrm>
            <a:custGeom>
              <a:avLst/>
              <a:gdLst>
                <a:gd name="T0" fmla="*/ 16 w 667"/>
                <a:gd name="T1" fmla="*/ 104 h 150"/>
                <a:gd name="T2" fmla="*/ 43 w 667"/>
                <a:gd name="T3" fmla="*/ 99 h 150"/>
                <a:gd name="T4" fmla="*/ 68 w 667"/>
                <a:gd name="T5" fmla="*/ 95 h 150"/>
                <a:gd name="T6" fmla="*/ 94 w 667"/>
                <a:gd name="T7" fmla="*/ 90 h 150"/>
                <a:gd name="T8" fmla="*/ 121 w 667"/>
                <a:gd name="T9" fmla="*/ 85 h 150"/>
                <a:gd name="T10" fmla="*/ 146 w 667"/>
                <a:gd name="T11" fmla="*/ 80 h 150"/>
                <a:gd name="T12" fmla="*/ 172 w 667"/>
                <a:gd name="T13" fmla="*/ 76 h 150"/>
                <a:gd name="T14" fmla="*/ 197 w 667"/>
                <a:gd name="T15" fmla="*/ 70 h 150"/>
                <a:gd name="T16" fmla="*/ 224 w 667"/>
                <a:gd name="T17" fmla="*/ 65 h 150"/>
                <a:gd name="T18" fmla="*/ 250 w 667"/>
                <a:gd name="T19" fmla="*/ 59 h 150"/>
                <a:gd name="T20" fmla="*/ 275 w 667"/>
                <a:gd name="T21" fmla="*/ 55 h 150"/>
                <a:gd name="T22" fmla="*/ 302 w 667"/>
                <a:gd name="T23" fmla="*/ 49 h 150"/>
                <a:gd name="T24" fmla="*/ 327 w 667"/>
                <a:gd name="T25" fmla="*/ 45 h 150"/>
                <a:gd name="T26" fmla="*/ 353 w 667"/>
                <a:gd name="T27" fmla="*/ 39 h 150"/>
                <a:gd name="T28" fmla="*/ 380 w 667"/>
                <a:gd name="T29" fmla="*/ 35 h 150"/>
                <a:gd name="T30" fmla="*/ 405 w 667"/>
                <a:gd name="T31" fmla="*/ 31 h 150"/>
                <a:gd name="T32" fmla="*/ 431 w 667"/>
                <a:gd name="T33" fmla="*/ 27 h 150"/>
                <a:gd name="T34" fmla="*/ 496 w 667"/>
                <a:gd name="T35" fmla="*/ 17 h 150"/>
                <a:gd name="T36" fmla="*/ 667 w 667"/>
                <a:gd name="T37" fmla="*/ 0 h 150"/>
                <a:gd name="T38" fmla="*/ 600 w 667"/>
                <a:gd name="T39" fmla="*/ 23 h 150"/>
                <a:gd name="T40" fmla="*/ 508 w 667"/>
                <a:gd name="T41" fmla="*/ 52 h 150"/>
                <a:gd name="T42" fmla="*/ 476 w 667"/>
                <a:gd name="T43" fmla="*/ 59 h 150"/>
                <a:gd name="T44" fmla="*/ 445 w 667"/>
                <a:gd name="T45" fmla="*/ 66 h 150"/>
                <a:gd name="T46" fmla="*/ 413 w 667"/>
                <a:gd name="T47" fmla="*/ 72 h 150"/>
                <a:gd name="T48" fmla="*/ 381 w 667"/>
                <a:gd name="T49" fmla="*/ 78 h 150"/>
                <a:gd name="T50" fmla="*/ 349 w 667"/>
                <a:gd name="T51" fmla="*/ 84 h 150"/>
                <a:gd name="T52" fmla="*/ 319 w 667"/>
                <a:gd name="T53" fmla="*/ 91 h 150"/>
                <a:gd name="T54" fmla="*/ 287 w 667"/>
                <a:gd name="T55" fmla="*/ 97 h 150"/>
                <a:gd name="T56" fmla="*/ 255 w 667"/>
                <a:gd name="T57" fmla="*/ 102 h 150"/>
                <a:gd name="T58" fmla="*/ 223 w 667"/>
                <a:gd name="T59" fmla="*/ 109 h 150"/>
                <a:gd name="T60" fmla="*/ 190 w 667"/>
                <a:gd name="T61" fmla="*/ 115 h 150"/>
                <a:gd name="T62" fmla="*/ 158 w 667"/>
                <a:gd name="T63" fmla="*/ 120 h 150"/>
                <a:gd name="T64" fmla="*/ 126 w 667"/>
                <a:gd name="T65" fmla="*/ 126 h 150"/>
                <a:gd name="T66" fmla="*/ 96 w 667"/>
                <a:gd name="T67" fmla="*/ 133 h 150"/>
                <a:gd name="T68" fmla="*/ 64 w 667"/>
                <a:gd name="T69" fmla="*/ 138 h 150"/>
                <a:gd name="T70" fmla="*/ 32 w 667"/>
                <a:gd name="T71" fmla="*/ 144 h 150"/>
                <a:gd name="T72" fmla="*/ 0 w 667"/>
                <a:gd name="T73" fmla="*/ 150 h 150"/>
                <a:gd name="T74" fmla="*/ 0 w 667"/>
                <a:gd name="T75" fmla="*/ 120 h 150"/>
                <a:gd name="T76" fmla="*/ 16 w 667"/>
                <a:gd name="T77" fmla="*/ 10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7" h="150">
                  <a:moveTo>
                    <a:pt x="16" y="104"/>
                  </a:moveTo>
                  <a:lnTo>
                    <a:pt x="43" y="99"/>
                  </a:lnTo>
                  <a:lnTo>
                    <a:pt x="68" y="95"/>
                  </a:lnTo>
                  <a:lnTo>
                    <a:pt x="94" y="90"/>
                  </a:lnTo>
                  <a:lnTo>
                    <a:pt x="121" y="85"/>
                  </a:lnTo>
                  <a:lnTo>
                    <a:pt x="146" y="80"/>
                  </a:lnTo>
                  <a:lnTo>
                    <a:pt x="172" y="76"/>
                  </a:lnTo>
                  <a:lnTo>
                    <a:pt x="197" y="70"/>
                  </a:lnTo>
                  <a:lnTo>
                    <a:pt x="224" y="65"/>
                  </a:lnTo>
                  <a:lnTo>
                    <a:pt x="250" y="59"/>
                  </a:lnTo>
                  <a:lnTo>
                    <a:pt x="275" y="55"/>
                  </a:lnTo>
                  <a:lnTo>
                    <a:pt x="302" y="49"/>
                  </a:lnTo>
                  <a:lnTo>
                    <a:pt x="327" y="45"/>
                  </a:lnTo>
                  <a:lnTo>
                    <a:pt x="353" y="39"/>
                  </a:lnTo>
                  <a:lnTo>
                    <a:pt x="380" y="35"/>
                  </a:lnTo>
                  <a:lnTo>
                    <a:pt x="405" y="31"/>
                  </a:lnTo>
                  <a:lnTo>
                    <a:pt x="431" y="27"/>
                  </a:lnTo>
                  <a:lnTo>
                    <a:pt x="496" y="17"/>
                  </a:lnTo>
                  <a:lnTo>
                    <a:pt x="667" y="0"/>
                  </a:lnTo>
                  <a:lnTo>
                    <a:pt x="600" y="23"/>
                  </a:lnTo>
                  <a:lnTo>
                    <a:pt x="508" y="52"/>
                  </a:lnTo>
                  <a:lnTo>
                    <a:pt x="476" y="59"/>
                  </a:lnTo>
                  <a:lnTo>
                    <a:pt x="445" y="66"/>
                  </a:lnTo>
                  <a:lnTo>
                    <a:pt x="413" y="72"/>
                  </a:lnTo>
                  <a:lnTo>
                    <a:pt x="381" y="78"/>
                  </a:lnTo>
                  <a:lnTo>
                    <a:pt x="349" y="84"/>
                  </a:lnTo>
                  <a:lnTo>
                    <a:pt x="319" y="91"/>
                  </a:lnTo>
                  <a:lnTo>
                    <a:pt x="287" y="97"/>
                  </a:lnTo>
                  <a:lnTo>
                    <a:pt x="255" y="102"/>
                  </a:lnTo>
                  <a:lnTo>
                    <a:pt x="223" y="109"/>
                  </a:lnTo>
                  <a:lnTo>
                    <a:pt x="190" y="115"/>
                  </a:lnTo>
                  <a:lnTo>
                    <a:pt x="158" y="120"/>
                  </a:lnTo>
                  <a:lnTo>
                    <a:pt x="126" y="126"/>
                  </a:lnTo>
                  <a:lnTo>
                    <a:pt x="96" y="133"/>
                  </a:lnTo>
                  <a:lnTo>
                    <a:pt x="64" y="138"/>
                  </a:lnTo>
                  <a:lnTo>
                    <a:pt x="32" y="144"/>
                  </a:lnTo>
                  <a:lnTo>
                    <a:pt x="0" y="150"/>
                  </a:lnTo>
                  <a:lnTo>
                    <a:pt x="0" y="120"/>
                  </a:lnTo>
                  <a:lnTo>
                    <a:pt x="16" y="104"/>
                  </a:lnTo>
                  <a:close/>
                </a:path>
              </a:pathLst>
            </a:custGeom>
            <a:solidFill>
              <a:srgbClr val="F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385"/>
            <p:cNvSpPr>
              <a:spLocks/>
            </p:cNvSpPr>
            <p:nvPr/>
          </p:nvSpPr>
          <p:spPr bwMode="auto">
            <a:xfrm>
              <a:off x="4229" y="1919"/>
              <a:ext cx="157" cy="88"/>
            </a:xfrm>
            <a:custGeom>
              <a:avLst/>
              <a:gdLst>
                <a:gd name="T0" fmla="*/ 146 w 157"/>
                <a:gd name="T1" fmla="*/ 0 h 88"/>
                <a:gd name="T2" fmla="*/ 146 w 157"/>
                <a:gd name="T3" fmla="*/ 39 h 88"/>
                <a:gd name="T4" fmla="*/ 157 w 157"/>
                <a:gd name="T5" fmla="*/ 69 h 88"/>
                <a:gd name="T6" fmla="*/ 22 w 157"/>
                <a:gd name="T7" fmla="*/ 66 h 88"/>
                <a:gd name="T8" fmla="*/ 22 w 157"/>
                <a:gd name="T9" fmla="*/ 88 h 88"/>
                <a:gd name="T10" fmla="*/ 0 w 157"/>
                <a:gd name="T11" fmla="*/ 88 h 88"/>
                <a:gd name="T12" fmla="*/ 0 w 157"/>
                <a:gd name="T13" fmla="*/ 52 h 88"/>
                <a:gd name="T14" fmla="*/ 16 w 157"/>
                <a:gd name="T15" fmla="*/ 39 h 88"/>
                <a:gd name="T16" fmla="*/ 146 w 15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88">
                  <a:moveTo>
                    <a:pt x="146" y="0"/>
                  </a:moveTo>
                  <a:lnTo>
                    <a:pt x="146" y="39"/>
                  </a:lnTo>
                  <a:lnTo>
                    <a:pt x="157" y="69"/>
                  </a:lnTo>
                  <a:lnTo>
                    <a:pt x="22" y="66"/>
                  </a:lnTo>
                  <a:lnTo>
                    <a:pt x="22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6" y="39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2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386"/>
            <p:cNvSpPr>
              <a:spLocks/>
            </p:cNvSpPr>
            <p:nvPr/>
          </p:nvSpPr>
          <p:spPr bwMode="auto">
            <a:xfrm>
              <a:off x="4254" y="1971"/>
              <a:ext cx="535" cy="75"/>
            </a:xfrm>
            <a:custGeom>
              <a:avLst/>
              <a:gdLst>
                <a:gd name="T0" fmla="*/ 0 w 535"/>
                <a:gd name="T1" fmla="*/ 0 h 75"/>
                <a:gd name="T2" fmla="*/ 0 w 535"/>
                <a:gd name="T3" fmla="*/ 22 h 75"/>
                <a:gd name="T4" fmla="*/ 535 w 535"/>
                <a:gd name="T5" fmla="*/ 75 h 75"/>
                <a:gd name="T6" fmla="*/ 535 w 535"/>
                <a:gd name="T7" fmla="*/ 53 h 75"/>
                <a:gd name="T8" fmla="*/ 0 w 535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5" h="75">
                  <a:moveTo>
                    <a:pt x="0" y="0"/>
                  </a:moveTo>
                  <a:lnTo>
                    <a:pt x="0" y="22"/>
                  </a:lnTo>
                  <a:lnTo>
                    <a:pt x="535" y="75"/>
                  </a:lnTo>
                  <a:lnTo>
                    <a:pt x="535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387"/>
            <p:cNvSpPr>
              <a:spLocks/>
            </p:cNvSpPr>
            <p:nvPr/>
          </p:nvSpPr>
          <p:spPr bwMode="auto">
            <a:xfrm>
              <a:off x="4368" y="1897"/>
              <a:ext cx="707" cy="127"/>
            </a:xfrm>
            <a:custGeom>
              <a:avLst/>
              <a:gdLst>
                <a:gd name="T0" fmla="*/ 67 w 707"/>
                <a:gd name="T1" fmla="*/ 0 h 127"/>
                <a:gd name="T2" fmla="*/ 3 w 707"/>
                <a:gd name="T3" fmla="*/ 22 h 127"/>
                <a:gd name="T4" fmla="*/ 0 w 707"/>
                <a:gd name="T5" fmla="*/ 56 h 127"/>
                <a:gd name="T6" fmla="*/ 5 w 707"/>
                <a:gd name="T7" fmla="*/ 75 h 127"/>
                <a:gd name="T8" fmla="*/ 12 w 707"/>
                <a:gd name="T9" fmla="*/ 88 h 127"/>
                <a:gd name="T10" fmla="*/ 418 w 707"/>
                <a:gd name="T11" fmla="*/ 127 h 127"/>
                <a:gd name="T12" fmla="*/ 436 w 707"/>
                <a:gd name="T13" fmla="*/ 110 h 127"/>
                <a:gd name="T14" fmla="*/ 472 w 707"/>
                <a:gd name="T15" fmla="*/ 103 h 127"/>
                <a:gd name="T16" fmla="*/ 535 w 707"/>
                <a:gd name="T17" fmla="*/ 102 h 127"/>
                <a:gd name="T18" fmla="*/ 581 w 707"/>
                <a:gd name="T19" fmla="*/ 99 h 127"/>
                <a:gd name="T20" fmla="*/ 707 w 707"/>
                <a:gd name="T21" fmla="*/ 57 h 127"/>
                <a:gd name="T22" fmla="*/ 67 w 707"/>
                <a:gd name="T2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7" h="127">
                  <a:moveTo>
                    <a:pt x="67" y="0"/>
                  </a:moveTo>
                  <a:lnTo>
                    <a:pt x="3" y="22"/>
                  </a:lnTo>
                  <a:lnTo>
                    <a:pt x="0" y="56"/>
                  </a:lnTo>
                  <a:lnTo>
                    <a:pt x="5" y="75"/>
                  </a:lnTo>
                  <a:lnTo>
                    <a:pt x="12" y="88"/>
                  </a:lnTo>
                  <a:lnTo>
                    <a:pt x="418" y="127"/>
                  </a:lnTo>
                  <a:lnTo>
                    <a:pt x="436" y="110"/>
                  </a:lnTo>
                  <a:lnTo>
                    <a:pt x="472" y="103"/>
                  </a:lnTo>
                  <a:lnTo>
                    <a:pt x="535" y="102"/>
                  </a:lnTo>
                  <a:lnTo>
                    <a:pt x="581" y="99"/>
                  </a:lnTo>
                  <a:lnTo>
                    <a:pt x="707" y="5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388"/>
            <p:cNvSpPr>
              <a:spLocks/>
            </p:cNvSpPr>
            <p:nvPr/>
          </p:nvSpPr>
          <p:spPr bwMode="auto">
            <a:xfrm>
              <a:off x="4789" y="1954"/>
              <a:ext cx="299" cy="208"/>
            </a:xfrm>
            <a:custGeom>
              <a:avLst/>
              <a:gdLst>
                <a:gd name="T0" fmla="*/ 0 w 299"/>
                <a:gd name="T1" fmla="*/ 67 h 208"/>
                <a:gd name="T2" fmla="*/ 0 w 299"/>
                <a:gd name="T3" fmla="*/ 89 h 208"/>
                <a:gd name="T4" fmla="*/ 1 w 299"/>
                <a:gd name="T5" fmla="*/ 123 h 208"/>
                <a:gd name="T6" fmla="*/ 8 w 299"/>
                <a:gd name="T7" fmla="*/ 149 h 208"/>
                <a:gd name="T8" fmla="*/ 18 w 299"/>
                <a:gd name="T9" fmla="*/ 169 h 208"/>
                <a:gd name="T10" fmla="*/ 32 w 299"/>
                <a:gd name="T11" fmla="*/ 184 h 208"/>
                <a:gd name="T12" fmla="*/ 50 w 299"/>
                <a:gd name="T13" fmla="*/ 194 h 208"/>
                <a:gd name="T14" fmla="*/ 72 w 299"/>
                <a:gd name="T15" fmla="*/ 199 h 208"/>
                <a:gd name="T16" fmla="*/ 98 w 299"/>
                <a:gd name="T17" fmla="*/ 205 h 208"/>
                <a:gd name="T18" fmla="*/ 130 w 299"/>
                <a:gd name="T19" fmla="*/ 208 h 208"/>
                <a:gd name="T20" fmla="*/ 235 w 299"/>
                <a:gd name="T21" fmla="*/ 140 h 208"/>
                <a:gd name="T22" fmla="*/ 299 w 299"/>
                <a:gd name="T23" fmla="*/ 61 h 208"/>
                <a:gd name="T24" fmla="*/ 278 w 299"/>
                <a:gd name="T25" fmla="*/ 0 h 208"/>
                <a:gd name="T26" fmla="*/ 137 w 299"/>
                <a:gd name="T27" fmla="*/ 39 h 208"/>
                <a:gd name="T28" fmla="*/ 57 w 299"/>
                <a:gd name="T29" fmla="*/ 46 h 208"/>
                <a:gd name="T30" fmla="*/ 0 w 299"/>
                <a:gd name="T31" fmla="*/ 6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9" h="208">
                  <a:moveTo>
                    <a:pt x="0" y="67"/>
                  </a:moveTo>
                  <a:lnTo>
                    <a:pt x="0" y="89"/>
                  </a:lnTo>
                  <a:lnTo>
                    <a:pt x="1" y="123"/>
                  </a:lnTo>
                  <a:lnTo>
                    <a:pt x="8" y="149"/>
                  </a:lnTo>
                  <a:lnTo>
                    <a:pt x="18" y="169"/>
                  </a:lnTo>
                  <a:lnTo>
                    <a:pt x="32" y="184"/>
                  </a:lnTo>
                  <a:lnTo>
                    <a:pt x="50" y="194"/>
                  </a:lnTo>
                  <a:lnTo>
                    <a:pt x="72" y="199"/>
                  </a:lnTo>
                  <a:lnTo>
                    <a:pt x="98" y="205"/>
                  </a:lnTo>
                  <a:lnTo>
                    <a:pt x="130" y="208"/>
                  </a:lnTo>
                  <a:lnTo>
                    <a:pt x="235" y="140"/>
                  </a:lnTo>
                  <a:lnTo>
                    <a:pt x="299" y="61"/>
                  </a:lnTo>
                  <a:lnTo>
                    <a:pt x="278" y="0"/>
                  </a:lnTo>
                  <a:lnTo>
                    <a:pt x="137" y="39"/>
                  </a:lnTo>
                  <a:lnTo>
                    <a:pt x="57" y="46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7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389"/>
            <p:cNvSpPr>
              <a:spLocks/>
            </p:cNvSpPr>
            <p:nvPr/>
          </p:nvSpPr>
          <p:spPr bwMode="auto">
            <a:xfrm>
              <a:off x="4663" y="1985"/>
              <a:ext cx="304" cy="174"/>
            </a:xfrm>
            <a:custGeom>
              <a:avLst/>
              <a:gdLst>
                <a:gd name="T0" fmla="*/ 123 w 304"/>
                <a:gd name="T1" fmla="*/ 36 h 174"/>
                <a:gd name="T2" fmla="*/ 117 w 304"/>
                <a:gd name="T3" fmla="*/ 68 h 174"/>
                <a:gd name="T4" fmla="*/ 123 w 304"/>
                <a:gd name="T5" fmla="*/ 89 h 174"/>
                <a:gd name="T6" fmla="*/ 128 w 304"/>
                <a:gd name="T7" fmla="*/ 107 h 174"/>
                <a:gd name="T8" fmla="*/ 135 w 304"/>
                <a:gd name="T9" fmla="*/ 124 h 174"/>
                <a:gd name="T10" fmla="*/ 145 w 304"/>
                <a:gd name="T11" fmla="*/ 139 h 174"/>
                <a:gd name="T12" fmla="*/ 158 w 304"/>
                <a:gd name="T13" fmla="*/ 152 h 174"/>
                <a:gd name="T14" fmla="*/ 174 w 304"/>
                <a:gd name="T15" fmla="*/ 161 h 174"/>
                <a:gd name="T16" fmla="*/ 194 w 304"/>
                <a:gd name="T17" fmla="*/ 170 h 174"/>
                <a:gd name="T18" fmla="*/ 219 w 304"/>
                <a:gd name="T19" fmla="*/ 174 h 174"/>
                <a:gd name="T20" fmla="*/ 199 w 304"/>
                <a:gd name="T21" fmla="*/ 160 h 174"/>
                <a:gd name="T22" fmla="*/ 184 w 304"/>
                <a:gd name="T23" fmla="*/ 148 h 174"/>
                <a:gd name="T24" fmla="*/ 170 w 304"/>
                <a:gd name="T25" fmla="*/ 138 h 174"/>
                <a:gd name="T26" fmla="*/ 159 w 304"/>
                <a:gd name="T27" fmla="*/ 127 h 174"/>
                <a:gd name="T28" fmla="*/ 151 w 304"/>
                <a:gd name="T29" fmla="*/ 115 h 174"/>
                <a:gd name="T30" fmla="*/ 145 w 304"/>
                <a:gd name="T31" fmla="*/ 102 h 174"/>
                <a:gd name="T32" fmla="*/ 142 w 304"/>
                <a:gd name="T33" fmla="*/ 85 h 174"/>
                <a:gd name="T34" fmla="*/ 141 w 304"/>
                <a:gd name="T35" fmla="*/ 64 h 174"/>
                <a:gd name="T36" fmla="*/ 146 w 304"/>
                <a:gd name="T37" fmla="*/ 36 h 174"/>
                <a:gd name="T38" fmla="*/ 194 w 304"/>
                <a:gd name="T39" fmla="*/ 25 h 174"/>
                <a:gd name="T40" fmla="*/ 304 w 304"/>
                <a:gd name="T41" fmla="*/ 0 h 174"/>
                <a:gd name="T42" fmla="*/ 117 w 304"/>
                <a:gd name="T43" fmla="*/ 14 h 174"/>
                <a:gd name="T44" fmla="*/ 0 w 304"/>
                <a:gd name="T45" fmla="*/ 25 h 174"/>
                <a:gd name="T46" fmla="*/ 123 w 304"/>
                <a:gd name="T47" fmla="*/ 3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4" h="174">
                  <a:moveTo>
                    <a:pt x="123" y="36"/>
                  </a:moveTo>
                  <a:lnTo>
                    <a:pt x="117" y="68"/>
                  </a:lnTo>
                  <a:lnTo>
                    <a:pt x="123" y="89"/>
                  </a:lnTo>
                  <a:lnTo>
                    <a:pt x="128" y="107"/>
                  </a:lnTo>
                  <a:lnTo>
                    <a:pt x="135" y="124"/>
                  </a:lnTo>
                  <a:lnTo>
                    <a:pt x="145" y="139"/>
                  </a:lnTo>
                  <a:lnTo>
                    <a:pt x="158" y="152"/>
                  </a:lnTo>
                  <a:lnTo>
                    <a:pt x="174" y="161"/>
                  </a:lnTo>
                  <a:lnTo>
                    <a:pt x="194" y="170"/>
                  </a:lnTo>
                  <a:lnTo>
                    <a:pt x="219" y="174"/>
                  </a:lnTo>
                  <a:lnTo>
                    <a:pt x="199" y="160"/>
                  </a:lnTo>
                  <a:lnTo>
                    <a:pt x="184" y="148"/>
                  </a:lnTo>
                  <a:lnTo>
                    <a:pt x="170" y="138"/>
                  </a:lnTo>
                  <a:lnTo>
                    <a:pt x="159" y="127"/>
                  </a:lnTo>
                  <a:lnTo>
                    <a:pt x="151" y="115"/>
                  </a:lnTo>
                  <a:lnTo>
                    <a:pt x="145" y="102"/>
                  </a:lnTo>
                  <a:lnTo>
                    <a:pt x="142" y="85"/>
                  </a:lnTo>
                  <a:lnTo>
                    <a:pt x="141" y="64"/>
                  </a:lnTo>
                  <a:lnTo>
                    <a:pt x="146" y="36"/>
                  </a:lnTo>
                  <a:lnTo>
                    <a:pt x="194" y="25"/>
                  </a:lnTo>
                  <a:lnTo>
                    <a:pt x="304" y="0"/>
                  </a:lnTo>
                  <a:lnTo>
                    <a:pt x="117" y="14"/>
                  </a:lnTo>
                  <a:lnTo>
                    <a:pt x="0" y="25"/>
                  </a:lnTo>
                  <a:lnTo>
                    <a:pt x="123" y="36"/>
                  </a:lnTo>
                  <a:close/>
                </a:path>
              </a:pathLst>
            </a:custGeom>
            <a:solidFill>
              <a:srgbClr val="FF2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390"/>
            <p:cNvSpPr>
              <a:spLocks/>
            </p:cNvSpPr>
            <p:nvPr/>
          </p:nvSpPr>
          <p:spPr bwMode="auto">
            <a:xfrm>
              <a:off x="4815" y="2283"/>
              <a:ext cx="210" cy="316"/>
            </a:xfrm>
            <a:custGeom>
              <a:avLst/>
              <a:gdLst>
                <a:gd name="T0" fmla="*/ 107 w 210"/>
                <a:gd name="T1" fmla="*/ 0 h 316"/>
                <a:gd name="T2" fmla="*/ 128 w 210"/>
                <a:gd name="T3" fmla="*/ 3 h 316"/>
                <a:gd name="T4" fmla="*/ 148 w 210"/>
                <a:gd name="T5" fmla="*/ 13 h 316"/>
                <a:gd name="T6" fmla="*/ 166 w 210"/>
                <a:gd name="T7" fmla="*/ 28 h 316"/>
                <a:gd name="T8" fmla="*/ 181 w 210"/>
                <a:gd name="T9" fmla="*/ 47 h 316"/>
                <a:gd name="T10" fmla="*/ 194 w 210"/>
                <a:gd name="T11" fmla="*/ 71 h 316"/>
                <a:gd name="T12" fmla="*/ 203 w 210"/>
                <a:gd name="T13" fmla="*/ 98 h 316"/>
                <a:gd name="T14" fmla="*/ 209 w 210"/>
                <a:gd name="T15" fmla="*/ 127 h 316"/>
                <a:gd name="T16" fmla="*/ 210 w 210"/>
                <a:gd name="T17" fmla="*/ 159 h 316"/>
                <a:gd name="T18" fmla="*/ 208 w 210"/>
                <a:gd name="T19" fmla="*/ 191 h 316"/>
                <a:gd name="T20" fmla="*/ 201 w 210"/>
                <a:gd name="T21" fmla="*/ 220 h 316"/>
                <a:gd name="T22" fmla="*/ 191 w 210"/>
                <a:gd name="T23" fmla="*/ 247 h 316"/>
                <a:gd name="T24" fmla="*/ 178 w 210"/>
                <a:gd name="T25" fmla="*/ 270 h 316"/>
                <a:gd name="T26" fmla="*/ 162 w 210"/>
                <a:gd name="T27" fmla="*/ 290 h 316"/>
                <a:gd name="T28" fmla="*/ 143 w 210"/>
                <a:gd name="T29" fmla="*/ 304 h 316"/>
                <a:gd name="T30" fmla="*/ 124 w 210"/>
                <a:gd name="T31" fmla="*/ 314 h 316"/>
                <a:gd name="T32" fmla="*/ 103 w 210"/>
                <a:gd name="T33" fmla="*/ 316 h 316"/>
                <a:gd name="T34" fmla="*/ 82 w 210"/>
                <a:gd name="T35" fmla="*/ 312 h 316"/>
                <a:gd name="T36" fmla="*/ 63 w 210"/>
                <a:gd name="T37" fmla="*/ 302 h 316"/>
                <a:gd name="T38" fmla="*/ 45 w 210"/>
                <a:gd name="T39" fmla="*/ 289 h 316"/>
                <a:gd name="T40" fmla="*/ 29 w 210"/>
                <a:gd name="T41" fmla="*/ 268 h 316"/>
                <a:gd name="T42" fmla="*/ 17 w 210"/>
                <a:gd name="T43" fmla="*/ 244 h 316"/>
                <a:gd name="T44" fmla="*/ 7 w 210"/>
                <a:gd name="T45" fmla="*/ 217 h 316"/>
                <a:gd name="T46" fmla="*/ 1 w 210"/>
                <a:gd name="T47" fmla="*/ 188 h 316"/>
                <a:gd name="T48" fmla="*/ 0 w 210"/>
                <a:gd name="T49" fmla="*/ 156 h 316"/>
                <a:gd name="T50" fmla="*/ 3 w 210"/>
                <a:gd name="T51" fmla="*/ 124 h 316"/>
                <a:gd name="T52" fmla="*/ 8 w 210"/>
                <a:gd name="T53" fmla="*/ 95 h 316"/>
                <a:gd name="T54" fmla="*/ 19 w 210"/>
                <a:gd name="T55" fmla="*/ 68 h 316"/>
                <a:gd name="T56" fmla="*/ 32 w 210"/>
                <a:gd name="T57" fmla="*/ 45 h 316"/>
                <a:gd name="T58" fmla="*/ 49 w 210"/>
                <a:gd name="T59" fmla="*/ 25 h 316"/>
                <a:gd name="T60" fmla="*/ 67 w 210"/>
                <a:gd name="T61" fmla="*/ 11 h 316"/>
                <a:gd name="T62" fmla="*/ 86 w 210"/>
                <a:gd name="T63" fmla="*/ 3 h 316"/>
                <a:gd name="T64" fmla="*/ 107 w 210"/>
                <a:gd name="T65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0" h="316">
                  <a:moveTo>
                    <a:pt x="107" y="0"/>
                  </a:moveTo>
                  <a:lnTo>
                    <a:pt x="128" y="3"/>
                  </a:lnTo>
                  <a:lnTo>
                    <a:pt x="148" y="13"/>
                  </a:lnTo>
                  <a:lnTo>
                    <a:pt x="166" y="28"/>
                  </a:lnTo>
                  <a:lnTo>
                    <a:pt x="181" y="47"/>
                  </a:lnTo>
                  <a:lnTo>
                    <a:pt x="194" y="71"/>
                  </a:lnTo>
                  <a:lnTo>
                    <a:pt x="203" y="98"/>
                  </a:lnTo>
                  <a:lnTo>
                    <a:pt x="209" y="127"/>
                  </a:lnTo>
                  <a:lnTo>
                    <a:pt x="210" y="159"/>
                  </a:lnTo>
                  <a:lnTo>
                    <a:pt x="208" y="191"/>
                  </a:lnTo>
                  <a:lnTo>
                    <a:pt x="201" y="220"/>
                  </a:lnTo>
                  <a:lnTo>
                    <a:pt x="191" y="247"/>
                  </a:lnTo>
                  <a:lnTo>
                    <a:pt x="178" y="270"/>
                  </a:lnTo>
                  <a:lnTo>
                    <a:pt x="162" y="290"/>
                  </a:lnTo>
                  <a:lnTo>
                    <a:pt x="143" y="304"/>
                  </a:lnTo>
                  <a:lnTo>
                    <a:pt x="124" y="314"/>
                  </a:lnTo>
                  <a:lnTo>
                    <a:pt x="103" y="316"/>
                  </a:lnTo>
                  <a:lnTo>
                    <a:pt x="82" y="312"/>
                  </a:lnTo>
                  <a:lnTo>
                    <a:pt x="63" y="302"/>
                  </a:lnTo>
                  <a:lnTo>
                    <a:pt x="45" y="289"/>
                  </a:lnTo>
                  <a:lnTo>
                    <a:pt x="29" y="268"/>
                  </a:lnTo>
                  <a:lnTo>
                    <a:pt x="17" y="244"/>
                  </a:lnTo>
                  <a:lnTo>
                    <a:pt x="7" y="217"/>
                  </a:lnTo>
                  <a:lnTo>
                    <a:pt x="1" y="188"/>
                  </a:lnTo>
                  <a:lnTo>
                    <a:pt x="0" y="156"/>
                  </a:lnTo>
                  <a:lnTo>
                    <a:pt x="3" y="124"/>
                  </a:lnTo>
                  <a:lnTo>
                    <a:pt x="8" y="95"/>
                  </a:lnTo>
                  <a:lnTo>
                    <a:pt x="19" y="68"/>
                  </a:lnTo>
                  <a:lnTo>
                    <a:pt x="32" y="45"/>
                  </a:lnTo>
                  <a:lnTo>
                    <a:pt x="49" y="25"/>
                  </a:lnTo>
                  <a:lnTo>
                    <a:pt x="67" y="11"/>
                  </a:lnTo>
                  <a:lnTo>
                    <a:pt x="86" y="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877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391"/>
            <p:cNvSpPr>
              <a:spLocks/>
            </p:cNvSpPr>
            <p:nvPr/>
          </p:nvSpPr>
          <p:spPr bwMode="auto">
            <a:xfrm>
              <a:off x="4610" y="2172"/>
              <a:ext cx="456" cy="493"/>
            </a:xfrm>
            <a:custGeom>
              <a:avLst/>
              <a:gdLst>
                <a:gd name="T0" fmla="*/ 158 w 456"/>
                <a:gd name="T1" fmla="*/ 0 h 493"/>
                <a:gd name="T2" fmla="*/ 336 w 456"/>
                <a:gd name="T3" fmla="*/ 16 h 493"/>
                <a:gd name="T4" fmla="*/ 361 w 456"/>
                <a:gd name="T5" fmla="*/ 30 h 493"/>
                <a:gd name="T6" fmla="*/ 382 w 456"/>
                <a:gd name="T7" fmla="*/ 46 h 493"/>
                <a:gd name="T8" fmla="*/ 401 w 456"/>
                <a:gd name="T9" fmla="*/ 65 h 493"/>
                <a:gd name="T10" fmla="*/ 417 w 456"/>
                <a:gd name="T11" fmla="*/ 85 h 493"/>
                <a:gd name="T12" fmla="*/ 431 w 456"/>
                <a:gd name="T13" fmla="*/ 108 h 493"/>
                <a:gd name="T14" fmla="*/ 440 w 456"/>
                <a:gd name="T15" fmla="*/ 132 h 493"/>
                <a:gd name="T16" fmla="*/ 449 w 456"/>
                <a:gd name="T17" fmla="*/ 158 h 493"/>
                <a:gd name="T18" fmla="*/ 454 w 456"/>
                <a:gd name="T19" fmla="*/ 186 h 493"/>
                <a:gd name="T20" fmla="*/ 456 w 456"/>
                <a:gd name="T21" fmla="*/ 220 h 493"/>
                <a:gd name="T22" fmla="*/ 456 w 456"/>
                <a:gd name="T23" fmla="*/ 250 h 493"/>
                <a:gd name="T24" fmla="*/ 454 w 456"/>
                <a:gd name="T25" fmla="*/ 281 h 493"/>
                <a:gd name="T26" fmla="*/ 450 w 456"/>
                <a:gd name="T27" fmla="*/ 309 h 493"/>
                <a:gd name="T28" fmla="*/ 445 w 456"/>
                <a:gd name="T29" fmla="*/ 335 h 493"/>
                <a:gd name="T30" fmla="*/ 438 w 456"/>
                <a:gd name="T31" fmla="*/ 361 h 493"/>
                <a:gd name="T32" fmla="*/ 428 w 456"/>
                <a:gd name="T33" fmla="*/ 384 h 493"/>
                <a:gd name="T34" fmla="*/ 415 w 456"/>
                <a:gd name="T35" fmla="*/ 405 h 493"/>
                <a:gd name="T36" fmla="*/ 401 w 456"/>
                <a:gd name="T37" fmla="*/ 425 h 493"/>
                <a:gd name="T38" fmla="*/ 385 w 456"/>
                <a:gd name="T39" fmla="*/ 441 h 493"/>
                <a:gd name="T40" fmla="*/ 367 w 456"/>
                <a:gd name="T41" fmla="*/ 457 h 493"/>
                <a:gd name="T42" fmla="*/ 347 w 456"/>
                <a:gd name="T43" fmla="*/ 469 h 493"/>
                <a:gd name="T44" fmla="*/ 323 w 456"/>
                <a:gd name="T45" fmla="*/ 479 h 493"/>
                <a:gd name="T46" fmla="*/ 300 w 456"/>
                <a:gd name="T47" fmla="*/ 486 h 493"/>
                <a:gd name="T48" fmla="*/ 272 w 456"/>
                <a:gd name="T49" fmla="*/ 492 h 493"/>
                <a:gd name="T50" fmla="*/ 243 w 456"/>
                <a:gd name="T51" fmla="*/ 493 h 493"/>
                <a:gd name="T52" fmla="*/ 55 w 456"/>
                <a:gd name="T53" fmla="*/ 455 h 493"/>
                <a:gd name="T54" fmla="*/ 36 w 456"/>
                <a:gd name="T55" fmla="*/ 429 h 493"/>
                <a:gd name="T56" fmla="*/ 21 w 456"/>
                <a:gd name="T57" fmla="*/ 402 h 493"/>
                <a:gd name="T58" fmla="*/ 11 w 456"/>
                <a:gd name="T59" fmla="*/ 376 h 493"/>
                <a:gd name="T60" fmla="*/ 6 w 456"/>
                <a:gd name="T61" fmla="*/ 349 h 493"/>
                <a:gd name="T62" fmla="*/ 2 w 456"/>
                <a:gd name="T63" fmla="*/ 321 h 493"/>
                <a:gd name="T64" fmla="*/ 0 w 456"/>
                <a:gd name="T65" fmla="*/ 292 h 493"/>
                <a:gd name="T66" fmla="*/ 0 w 456"/>
                <a:gd name="T67" fmla="*/ 262 h 493"/>
                <a:gd name="T68" fmla="*/ 0 w 456"/>
                <a:gd name="T69" fmla="*/ 229 h 493"/>
                <a:gd name="T70" fmla="*/ 11 w 456"/>
                <a:gd name="T71" fmla="*/ 192 h 493"/>
                <a:gd name="T72" fmla="*/ 23 w 456"/>
                <a:gd name="T73" fmla="*/ 156 h 493"/>
                <a:gd name="T74" fmla="*/ 35 w 456"/>
                <a:gd name="T75" fmla="*/ 124 h 493"/>
                <a:gd name="T76" fmla="*/ 50 w 456"/>
                <a:gd name="T77" fmla="*/ 93 h 493"/>
                <a:gd name="T78" fmla="*/ 70 w 456"/>
                <a:gd name="T79" fmla="*/ 66 h 493"/>
                <a:gd name="T80" fmla="*/ 94 w 456"/>
                <a:gd name="T81" fmla="*/ 41 h 493"/>
                <a:gd name="T82" fmla="*/ 123 w 456"/>
                <a:gd name="T83" fmla="*/ 19 h 493"/>
                <a:gd name="T84" fmla="*/ 158 w 456"/>
                <a:gd name="T85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6" h="493">
                  <a:moveTo>
                    <a:pt x="158" y="0"/>
                  </a:moveTo>
                  <a:lnTo>
                    <a:pt x="336" y="16"/>
                  </a:lnTo>
                  <a:lnTo>
                    <a:pt x="361" y="30"/>
                  </a:lnTo>
                  <a:lnTo>
                    <a:pt x="382" y="46"/>
                  </a:lnTo>
                  <a:lnTo>
                    <a:pt x="401" y="65"/>
                  </a:lnTo>
                  <a:lnTo>
                    <a:pt x="417" y="85"/>
                  </a:lnTo>
                  <a:lnTo>
                    <a:pt x="431" y="108"/>
                  </a:lnTo>
                  <a:lnTo>
                    <a:pt x="440" y="132"/>
                  </a:lnTo>
                  <a:lnTo>
                    <a:pt x="449" y="158"/>
                  </a:lnTo>
                  <a:lnTo>
                    <a:pt x="454" y="186"/>
                  </a:lnTo>
                  <a:lnTo>
                    <a:pt x="456" y="220"/>
                  </a:lnTo>
                  <a:lnTo>
                    <a:pt x="456" y="250"/>
                  </a:lnTo>
                  <a:lnTo>
                    <a:pt x="454" y="281"/>
                  </a:lnTo>
                  <a:lnTo>
                    <a:pt x="450" y="309"/>
                  </a:lnTo>
                  <a:lnTo>
                    <a:pt x="445" y="335"/>
                  </a:lnTo>
                  <a:lnTo>
                    <a:pt x="438" y="361"/>
                  </a:lnTo>
                  <a:lnTo>
                    <a:pt x="428" y="384"/>
                  </a:lnTo>
                  <a:lnTo>
                    <a:pt x="415" y="405"/>
                  </a:lnTo>
                  <a:lnTo>
                    <a:pt x="401" y="425"/>
                  </a:lnTo>
                  <a:lnTo>
                    <a:pt x="385" y="441"/>
                  </a:lnTo>
                  <a:lnTo>
                    <a:pt x="367" y="457"/>
                  </a:lnTo>
                  <a:lnTo>
                    <a:pt x="347" y="469"/>
                  </a:lnTo>
                  <a:lnTo>
                    <a:pt x="323" y="479"/>
                  </a:lnTo>
                  <a:lnTo>
                    <a:pt x="300" y="486"/>
                  </a:lnTo>
                  <a:lnTo>
                    <a:pt x="272" y="492"/>
                  </a:lnTo>
                  <a:lnTo>
                    <a:pt x="243" y="493"/>
                  </a:lnTo>
                  <a:lnTo>
                    <a:pt x="55" y="455"/>
                  </a:lnTo>
                  <a:lnTo>
                    <a:pt x="36" y="429"/>
                  </a:lnTo>
                  <a:lnTo>
                    <a:pt x="21" y="402"/>
                  </a:lnTo>
                  <a:lnTo>
                    <a:pt x="11" y="376"/>
                  </a:lnTo>
                  <a:lnTo>
                    <a:pt x="6" y="349"/>
                  </a:lnTo>
                  <a:lnTo>
                    <a:pt x="2" y="321"/>
                  </a:lnTo>
                  <a:lnTo>
                    <a:pt x="0" y="292"/>
                  </a:lnTo>
                  <a:lnTo>
                    <a:pt x="0" y="262"/>
                  </a:lnTo>
                  <a:lnTo>
                    <a:pt x="0" y="229"/>
                  </a:lnTo>
                  <a:lnTo>
                    <a:pt x="11" y="192"/>
                  </a:lnTo>
                  <a:lnTo>
                    <a:pt x="23" y="156"/>
                  </a:lnTo>
                  <a:lnTo>
                    <a:pt x="35" y="124"/>
                  </a:lnTo>
                  <a:lnTo>
                    <a:pt x="50" y="93"/>
                  </a:lnTo>
                  <a:lnTo>
                    <a:pt x="70" y="66"/>
                  </a:lnTo>
                  <a:lnTo>
                    <a:pt x="94" y="41"/>
                  </a:lnTo>
                  <a:lnTo>
                    <a:pt x="123" y="19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140F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392"/>
            <p:cNvSpPr>
              <a:spLocks/>
            </p:cNvSpPr>
            <p:nvPr/>
          </p:nvSpPr>
          <p:spPr bwMode="auto">
            <a:xfrm>
              <a:off x="4853" y="2305"/>
              <a:ext cx="164" cy="293"/>
            </a:xfrm>
            <a:custGeom>
              <a:avLst/>
              <a:gdLst>
                <a:gd name="T0" fmla="*/ 71 w 164"/>
                <a:gd name="T1" fmla="*/ 38 h 293"/>
                <a:gd name="T2" fmla="*/ 86 w 164"/>
                <a:gd name="T3" fmla="*/ 46 h 293"/>
                <a:gd name="T4" fmla="*/ 98 w 164"/>
                <a:gd name="T5" fmla="*/ 56 h 293"/>
                <a:gd name="T6" fmla="*/ 105 w 164"/>
                <a:gd name="T7" fmla="*/ 66 h 293"/>
                <a:gd name="T8" fmla="*/ 111 w 164"/>
                <a:gd name="T9" fmla="*/ 78 h 293"/>
                <a:gd name="T10" fmla="*/ 115 w 164"/>
                <a:gd name="T11" fmla="*/ 92 h 293"/>
                <a:gd name="T12" fmla="*/ 117 w 164"/>
                <a:gd name="T13" fmla="*/ 108 h 293"/>
                <a:gd name="T14" fmla="*/ 117 w 164"/>
                <a:gd name="T15" fmla="*/ 123 h 293"/>
                <a:gd name="T16" fmla="*/ 117 w 164"/>
                <a:gd name="T17" fmla="*/ 141 h 293"/>
                <a:gd name="T18" fmla="*/ 108 w 164"/>
                <a:gd name="T19" fmla="*/ 165 h 293"/>
                <a:gd name="T20" fmla="*/ 101 w 164"/>
                <a:gd name="T21" fmla="*/ 186 h 293"/>
                <a:gd name="T22" fmla="*/ 94 w 164"/>
                <a:gd name="T23" fmla="*/ 202 h 293"/>
                <a:gd name="T24" fmla="*/ 87 w 164"/>
                <a:gd name="T25" fmla="*/ 216 h 293"/>
                <a:gd name="T26" fmla="*/ 78 w 164"/>
                <a:gd name="T27" fmla="*/ 228 h 293"/>
                <a:gd name="T28" fmla="*/ 64 w 164"/>
                <a:gd name="T29" fmla="*/ 234 h 293"/>
                <a:gd name="T30" fmla="*/ 44 w 164"/>
                <a:gd name="T31" fmla="*/ 237 h 293"/>
                <a:gd name="T32" fmla="*/ 19 w 164"/>
                <a:gd name="T33" fmla="*/ 236 h 293"/>
                <a:gd name="T34" fmla="*/ 2 w 164"/>
                <a:gd name="T35" fmla="*/ 218 h 293"/>
                <a:gd name="T36" fmla="*/ 0 w 164"/>
                <a:gd name="T37" fmla="*/ 247 h 293"/>
                <a:gd name="T38" fmla="*/ 14 w 164"/>
                <a:gd name="T39" fmla="*/ 268 h 293"/>
                <a:gd name="T40" fmla="*/ 43 w 164"/>
                <a:gd name="T41" fmla="*/ 293 h 293"/>
                <a:gd name="T42" fmla="*/ 66 w 164"/>
                <a:gd name="T43" fmla="*/ 287 h 293"/>
                <a:gd name="T44" fmla="*/ 86 w 164"/>
                <a:gd name="T45" fmla="*/ 280 h 293"/>
                <a:gd name="T46" fmla="*/ 101 w 164"/>
                <a:gd name="T47" fmla="*/ 272 h 293"/>
                <a:gd name="T48" fmla="*/ 115 w 164"/>
                <a:gd name="T49" fmla="*/ 260 h 293"/>
                <a:gd name="T50" fmla="*/ 125 w 164"/>
                <a:gd name="T51" fmla="*/ 246 h 293"/>
                <a:gd name="T52" fmla="*/ 135 w 164"/>
                <a:gd name="T53" fmla="*/ 228 h 293"/>
                <a:gd name="T54" fmla="*/ 144 w 164"/>
                <a:gd name="T55" fmla="*/ 207 h 293"/>
                <a:gd name="T56" fmla="*/ 154 w 164"/>
                <a:gd name="T57" fmla="*/ 183 h 293"/>
                <a:gd name="T58" fmla="*/ 164 w 164"/>
                <a:gd name="T59" fmla="*/ 120 h 293"/>
                <a:gd name="T60" fmla="*/ 164 w 164"/>
                <a:gd name="T61" fmla="*/ 87 h 293"/>
                <a:gd name="T62" fmla="*/ 157 w 164"/>
                <a:gd name="T63" fmla="*/ 57 h 293"/>
                <a:gd name="T64" fmla="*/ 147 w 164"/>
                <a:gd name="T65" fmla="*/ 32 h 293"/>
                <a:gd name="T66" fmla="*/ 133 w 164"/>
                <a:gd name="T67" fmla="*/ 14 h 293"/>
                <a:gd name="T68" fmla="*/ 115 w 164"/>
                <a:gd name="T69" fmla="*/ 3 h 293"/>
                <a:gd name="T70" fmla="*/ 94 w 164"/>
                <a:gd name="T71" fmla="*/ 0 h 293"/>
                <a:gd name="T72" fmla="*/ 72 w 164"/>
                <a:gd name="T73" fmla="*/ 9 h 293"/>
                <a:gd name="T74" fmla="*/ 47 w 164"/>
                <a:gd name="T75" fmla="*/ 28 h 293"/>
                <a:gd name="T76" fmla="*/ 34 w 164"/>
                <a:gd name="T77" fmla="*/ 44 h 293"/>
                <a:gd name="T78" fmla="*/ 71 w 164"/>
                <a:gd name="T79" fmla="*/ 3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4" h="293">
                  <a:moveTo>
                    <a:pt x="71" y="38"/>
                  </a:moveTo>
                  <a:lnTo>
                    <a:pt x="86" y="46"/>
                  </a:lnTo>
                  <a:lnTo>
                    <a:pt x="98" y="56"/>
                  </a:lnTo>
                  <a:lnTo>
                    <a:pt x="105" y="66"/>
                  </a:lnTo>
                  <a:lnTo>
                    <a:pt x="111" y="78"/>
                  </a:lnTo>
                  <a:lnTo>
                    <a:pt x="115" y="92"/>
                  </a:lnTo>
                  <a:lnTo>
                    <a:pt x="117" y="108"/>
                  </a:lnTo>
                  <a:lnTo>
                    <a:pt x="117" y="123"/>
                  </a:lnTo>
                  <a:lnTo>
                    <a:pt x="117" y="141"/>
                  </a:lnTo>
                  <a:lnTo>
                    <a:pt x="108" y="165"/>
                  </a:lnTo>
                  <a:lnTo>
                    <a:pt x="101" y="186"/>
                  </a:lnTo>
                  <a:lnTo>
                    <a:pt x="94" y="202"/>
                  </a:lnTo>
                  <a:lnTo>
                    <a:pt x="87" y="216"/>
                  </a:lnTo>
                  <a:lnTo>
                    <a:pt x="78" y="228"/>
                  </a:lnTo>
                  <a:lnTo>
                    <a:pt x="64" y="234"/>
                  </a:lnTo>
                  <a:lnTo>
                    <a:pt x="44" y="237"/>
                  </a:lnTo>
                  <a:lnTo>
                    <a:pt x="19" y="236"/>
                  </a:lnTo>
                  <a:lnTo>
                    <a:pt x="2" y="218"/>
                  </a:lnTo>
                  <a:lnTo>
                    <a:pt x="0" y="247"/>
                  </a:lnTo>
                  <a:lnTo>
                    <a:pt x="14" y="268"/>
                  </a:lnTo>
                  <a:lnTo>
                    <a:pt x="43" y="293"/>
                  </a:lnTo>
                  <a:lnTo>
                    <a:pt x="66" y="287"/>
                  </a:lnTo>
                  <a:lnTo>
                    <a:pt x="86" y="280"/>
                  </a:lnTo>
                  <a:lnTo>
                    <a:pt x="101" y="272"/>
                  </a:lnTo>
                  <a:lnTo>
                    <a:pt x="115" y="260"/>
                  </a:lnTo>
                  <a:lnTo>
                    <a:pt x="125" y="246"/>
                  </a:lnTo>
                  <a:lnTo>
                    <a:pt x="135" y="228"/>
                  </a:lnTo>
                  <a:lnTo>
                    <a:pt x="144" y="207"/>
                  </a:lnTo>
                  <a:lnTo>
                    <a:pt x="154" y="183"/>
                  </a:lnTo>
                  <a:lnTo>
                    <a:pt x="164" y="120"/>
                  </a:lnTo>
                  <a:lnTo>
                    <a:pt x="164" y="87"/>
                  </a:lnTo>
                  <a:lnTo>
                    <a:pt x="157" y="57"/>
                  </a:lnTo>
                  <a:lnTo>
                    <a:pt x="147" y="32"/>
                  </a:lnTo>
                  <a:lnTo>
                    <a:pt x="133" y="14"/>
                  </a:lnTo>
                  <a:lnTo>
                    <a:pt x="115" y="3"/>
                  </a:lnTo>
                  <a:lnTo>
                    <a:pt x="94" y="0"/>
                  </a:lnTo>
                  <a:lnTo>
                    <a:pt x="72" y="9"/>
                  </a:lnTo>
                  <a:lnTo>
                    <a:pt x="47" y="28"/>
                  </a:lnTo>
                  <a:lnTo>
                    <a:pt x="34" y="44"/>
                  </a:lnTo>
                  <a:lnTo>
                    <a:pt x="71" y="38"/>
                  </a:lnTo>
                  <a:close/>
                </a:path>
              </a:pathLst>
            </a:custGeom>
            <a:solidFill>
              <a:srgbClr val="877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393"/>
            <p:cNvSpPr>
              <a:spLocks/>
            </p:cNvSpPr>
            <p:nvPr/>
          </p:nvSpPr>
          <p:spPr bwMode="auto">
            <a:xfrm>
              <a:off x="4963" y="2408"/>
              <a:ext cx="54" cy="155"/>
            </a:xfrm>
            <a:custGeom>
              <a:avLst/>
              <a:gdLst>
                <a:gd name="T0" fmla="*/ 15 w 54"/>
                <a:gd name="T1" fmla="*/ 85 h 155"/>
                <a:gd name="T2" fmla="*/ 0 w 54"/>
                <a:gd name="T3" fmla="*/ 118 h 155"/>
                <a:gd name="T4" fmla="*/ 2 w 54"/>
                <a:gd name="T5" fmla="*/ 134 h 155"/>
                <a:gd name="T6" fmla="*/ 1 w 54"/>
                <a:gd name="T7" fmla="*/ 155 h 155"/>
                <a:gd name="T8" fmla="*/ 29 w 54"/>
                <a:gd name="T9" fmla="*/ 129 h 155"/>
                <a:gd name="T10" fmla="*/ 50 w 54"/>
                <a:gd name="T11" fmla="*/ 90 h 155"/>
                <a:gd name="T12" fmla="*/ 54 w 54"/>
                <a:gd name="T13" fmla="*/ 51 h 155"/>
                <a:gd name="T14" fmla="*/ 54 w 54"/>
                <a:gd name="T15" fmla="*/ 0 h 155"/>
                <a:gd name="T16" fmla="*/ 39 w 54"/>
                <a:gd name="T17" fmla="*/ 12 h 155"/>
                <a:gd name="T18" fmla="*/ 41 w 54"/>
                <a:gd name="T19" fmla="*/ 44 h 155"/>
                <a:gd name="T20" fmla="*/ 41 w 54"/>
                <a:gd name="T21" fmla="*/ 74 h 155"/>
                <a:gd name="T22" fmla="*/ 19 w 54"/>
                <a:gd name="T23" fmla="*/ 118 h 155"/>
                <a:gd name="T24" fmla="*/ 15 w 54"/>
                <a:gd name="T25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155">
                  <a:moveTo>
                    <a:pt x="15" y="85"/>
                  </a:moveTo>
                  <a:lnTo>
                    <a:pt x="0" y="118"/>
                  </a:lnTo>
                  <a:lnTo>
                    <a:pt x="2" y="134"/>
                  </a:lnTo>
                  <a:lnTo>
                    <a:pt x="1" y="155"/>
                  </a:lnTo>
                  <a:lnTo>
                    <a:pt x="29" y="129"/>
                  </a:lnTo>
                  <a:lnTo>
                    <a:pt x="50" y="90"/>
                  </a:lnTo>
                  <a:lnTo>
                    <a:pt x="54" y="51"/>
                  </a:lnTo>
                  <a:lnTo>
                    <a:pt x="54" y="0"/>
                  </a:lnTo>
                  <a:lnTo>
                    <a:pt x="39" y="12"/>
                  </a:lnTo>
                  <a:lnTo>
                    <a:pt x="41" y="44"/>
                  </a:lnTo>
                  <a:lnTo>
                    <a:pt x="41" y="74"/>
                  </a:lnTo>
                  <a:lnTo>
                    <a:pt x="19" y="118"/>
                  </a:lnTo>
                  <a:lnTo>
                    <a:pt x="15" y="85"/>
                  </a:lnTo>
                  <a:close/>
                </a:path>
              </a:pathLst>
            </a:custGeom>
            <a:solidFill>
              <a:srgbClr val="A0B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394"/>
            <p:cNvSpPr>
              <a:spLocks/>
            </p:cNvSpPr>
            <p:nvPr/>
          </p:nvSpPr>
          <p:spPr bwMode="auto">
            <a:xfrm>
              <a:off x="4825" y="2291"/>
              <a:ext cx="103" cy="264"/>
            </a:xfrm>
            <a:custGeom>
              <a:avLst/>
              <a:gdLst>
                <a:gd name="T0" fmla="*/ 99 w 103"/>
                <a:gd name="T1" fmla="*/ 0 h 264"/>
                <a:gd name="T2" fmla="*/ 72 w 103"/>
                <a:gd name="T3" fmla="*/ 16 h 264"/>
                <a:gd name="T4" fmla="*/ 50 w 103"/>
                <a:gd name="T5" fmla="*/ 32 h 264"/>
                <a:gd name="T6" fmla="*/ 33 w 103"/>
                <a:gd name="T7" fmla="*/ 53 h 264"/>
                <a:gd name="T8" fmla="*/ 21 w 103"/>
                <a:gd name="T9" fmla="*/ 76 h 264"/>
                <a:gd name="T10" fmla="*/ 11 w 103"/>
                <a:gd name="T11" fmla="*/ 101 h 264"/>
                <a:gd name="T12" fmla="*/ 5 w 103"/>
                <a:gd name="T13" fmla="*/ 129 h 264"/>
                <a:gd name="T14" fmla="*/ 1 w 103"/>
                <a:gd name="T15" fmla="*/ 159 h 264"/>
                <a:gd name="T16" fmla="*/ 0 w 103"/>
                <a:gd name="T17" fmla="*/ 191 h 264"/>
                <a:gd name="T18" fmla="*/ 7 w 103"/>
                <a:gd name="T19" fmla="*/ 228 h 264"/>
                <a:gd name="T20" fmla="*/ 21 w 103"/>
                <a:gd name="T21" fmla="*/ 264 h 264"/>
                <a:gd name="T22" fmla="*/ 25 w 103"/>
                <a:gd name="T23" fmla="*/ 235 h 264"/>
                <a:gd name="T24" fmla="*/ 16 w 103"/>
                <a:gd name="T25" fmla="*/ 180 h 264"/>
                <a:gd name="T26" fmla="*/ 43 w 103"/>
                <a:gd name="T27" fmla="*/ 186 h 264"/>
                <a:gd name="T28" fmla="*/ 78 w 103"/>
                <a:gd name="T29" fmla="*/ 184 h 264"/>
                <a:gd name="T30" fmla="*/ 87 w 103"/>
                <a:gd name="T31" fmla="*/ 163 h 264"/>
                <a:gd name="T32" fmla="*/ 103 w 103"/>
                <a:gd name="T33" fmla="*/ 151 h 264"/>
                <a:gd name="T34" fmla="*/ 103 w 103"/>
                <a:gd name="T35" fmla="*/ 124 h 264"/>
                <a:gd name="T36" fmla="*/ 85 w 103"/>
                <a:gd name="T37" fmla="*/ 115 h 264"/>
                <a:gd name="T38" fmla="*/ 86 w 103"/>
                <a:gd name="T39" fmla="*/ 85 h 264"/>
                <a:gd name="T40" fmla="*/ 69 w 103"/>
                <a:gd name="T41" fmla="*/ 66 h 264"/>
                <a:gd name="T42" fmla="*/ 54 w 103"/>
                <a:gd name="T43" fmla="*/ 60 h 264"/>
                <a:gd name="T44" fmla="*/ 60 w 103"/>
                <a:gd name="T45" fmla="*/ 52 h 264"/>
                <a:gd name="T46" fmla="*/ 65 w 103"/>
                <a:gd name="T47" fmla="*/ 44 h 264"/>
                <a:gd name="T48" fmla="*/ 71 w 103"/>
                <a:gd name="T49" fmla="*/ 37 h 264"/>
                <a:gd name="T50" fmla="*/ 75 w 103"/>
                <a:gd name="T51" fmla="*/ 30 h 264"/>
                <a:gd name="T52" fmla="*/ 81 w 103"/>
                <a:gd name="T53" fmla="*/ 23 h 264"/>
                <a:gd name="T54" fmla="*/ 86 w 103"/>
                <a:gd name="T55" fmla="*/ 16 h 264"/>
                <a:gd name="T56" fmla="*/ 92 w 103"/>
                <a:gd name="T57" fmla="*/ 7 h 264"/>
                <a:gd name="T58" fmla="*/ 99 w 103"/>
                <a:gd name="T5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" h="264">
                  <a:moveTo>
                    <a:pt x="99" y="0"/>
                  </a:moveTo>
                  <a:lnTo>
                    <a:pt x="72" y="16"/>
                  </a:lnTo>
                  <a:lnTo>
                    <a:pt x="50" y="32"/>
                  </a:lnTo>
                  <a:lnTo>
                    <a:pt x="33" y="53"/>
                  </a:lnTo>
                  <a:lnTo>
                    <a:pt x="21" y="76"/>
                  </a:lnTo>
                  <a:lnTo>
                    <a:pt x="11" y="101"/>
                  </a:lnTo>
                  <a:lnTo>
                    <a:pt x="5" y="129"/>
                  </a:lnTo>
                  <a:lnTo>
                    <a:pt x="1" y="159"/>
                  </a:lnTo>
                  <a:lnTo>
                    <a:pt x="0" y="191"/>
                  </a:lnTo>
                  <a:lnTo>
                    <a:pt x="7" y="228"/>
                  </a:lnTo>
                  <a:lnTo>
                    <a:pt x="21" y="264"/>
                  </a:lnTo>
                  <a:lnTo>
                    <a:pt x="25" y="235"/>
                  </a:lnTo>
                  <a:lnTo>
                    <a:pt x="16" y="180"/>
                  </a:lnTo>
                  <a:lnTo>
                    <a:pt x="43" y="186"/>
                  </a:lnTo>
                  <a:lnTo>
                    <a:pt x="78" y="184"/>
                  </a:lnTo>
                  <a:lnTo>
                    <a:pt x="87" y="163"/>
                  </a:lnTo>
                  <a:lnTo>
                    <a:pt x="103" y="151"/>
                  </a:lnTo>
                  <a:lnTo>
                    <a:pt x="103" y="124"/>
                  </a:lnTo>
                  <a:lnTo>
                    <a:pt x="85" y="115"/>
                  </a:lnTo>
                  <a:lnTo>
                    <a:pt x="86" y="85"/>
                  </a:lnTo>
                  <a:lnTo>
                    <a:pt x="69" y="66"/>
                  </a:lnTo>
                  <a:lnTo>
                    <a:pt x="54" y="60"/>
                  </a:lnTo>
                  <a:lnTo>
                    <a:pt x="60" y="52"/>
                  </a:lnTo>
                  <a:lnTo>
                    <a:pt x="65" y="44"/>
                  </a:lnTo>
                  <a:lnTo>
                    <a:pt x="71" y="37"/>
                  </a:lnTo>
                  <a:lnTo>
                    <a:pt x="75" y="30"/>
                  </a:lnTo>
                  <a:lnTo>
                    <a:pt x="81" y="23"/>
                  </a:lnTo>
                  <a:lnTo>
                    <a:pt x="86" y="16"/>
                  </a:lnTo>
                  <a:lnTo>
                    <a:pt x="92" y="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302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395"/>
            <p:cNvSpPr>
              <a:spLocks/>
            </p:cNvSpPr>
            <p:nvPr/>
          </p:nvSpPr>
          <p:spPr bwMode="auto">
            <a:xfrm>
              <a:off x="4598" y="2173"/>
              <a:ext cx="342" cy="479"/>
            </a:xfrm>
            <a:custGeom>
              <a:avLst/>
              <a:gdLst>
                <a:gd name="T0" fmla="*/ 150 w 342"/>
                <a:gd name="T1" fmla="*/ 0 h 479"/>
                <a:gd name="T2" fmla="*/ 342 w 342"/>
                <a:gd name="T3" fmla="*/ 14 h 479"/>
                <a:gd name="T4" fmla="*/ 316 w 342"/>
                <a:gd name="T5" fmla="*/ 18 h 479"/>
                <a:gd name="T6" fmla="*/ 289 w 342"/>
                <a:gd name="T7" fmla="*/ 28 h 479"/>
                <a:gd name="T8" fmla="*/ 264 w 342"/>
                <a:gd name="T9" fmla="*/ 43 h 479"/>
                <a:gd name="T10" fmla="*/ 241 w 342"/>
                <a:gd name="T11" fmla="*/ 63 h 479"/>
                <a:gd name="T12" fmla="*/ 218 w 342"/>
                <a:gd name="T13" fmla="*/ 85 h 479"/>
                <a:gd name="T14" fmla="*/ 199 w 342"/>
                <a:gd name="T15" fmla="*/ 113 h 479"/>
                <a:gd name="T16" fmla="*/ 182 w 342"/>
                <a:gd name="T17" fmla="*/ 142 h 479"/>
                <a:gd name="T18" fmla="*/ 168 w 342"/>
                <a:gd name="T19" fmla="*/ 176 h 479"/>
                <a:gd name="T20" fmla="*/ 158 w 342"/>
                <a:gd name="T21" fmla="*/ 210 h 479"/>
                <a:gd name="T22" fmla="*/ 153 w 342"/>
                <a:gd name="T23" fmla="*/ 247 h 479"/>
                <a:gd name="T24" fmla="*/ 152 w 342"/>
                <a:gd name="T25" fmla="*/ 284 h 479"/>
                <a:gd name="T26" fmla="*/ 154 w 342"/>
                <a:gd name="T27" fmla="*/ 323 h 479"/>
                <a:gd name="T28" fmla="*/ 163 w 342"/>
                <a:gd name="T29" fmla="*/ 364 h 479"/>
                <a:gd name="T30" fmla="*/ 177 w 342"/>
                <a:gd name="T31" fmla="*/ 403 h 479"/>
                <a:gd name="T32" fmla="*/ 197 w 342"/>
                <a:gd name="T33" fmla="*/ 442 h 479"/>
                <a:gd name="T34" fmla="*/ 224 w 342"/>
                <a:gd name="T35" fmla="*/ 479 h 479"/>
                <a:gd name="T36" fmla="*/ 153 w 342"/>
                <a:gd name="T37" fmla="*/ 471 h 479"/>
                <a:gd name="T38" fmla="*/ 76 w 342"/>
                <a:gd name="T39" fmla="*/ 454 h 479"/>
                <a:gd name="T40" fmla="*/ 26 w 342"/>
                <a:gd name="T41" fmla="*/ 405 h 479"/>
                <a:gd name="T42" fmla="*/ 9 w 342"/>
                <a:gd name="T43" fmla="*/ 355 h 479"/>
                <a:gd name="T44" fmla="*/ 0 w 342"/>
                <a:gd name="T45" fmla="*/ 300 h 479"/>
                <a:gd name="T46" fmla="*/ 0 w 342"/>
                <a:gd name="T47" fmla="*/ 240 h 479"/>
                <a:gd name="T48" fmla="*/ 9 w 342"/>
                <a:gd name="T49" fmla="*/ 181 h 479"/>
                <a:gd name="T50" fmla="*/ 28 w 342"/>
                <a:gd name="T51" fmla="*/ 124 h 479"/>
                <a:gd name="T52" fmla="*/ 57 w 342"/>
                <a:gd name="T53" fmla="*/ 72 h 479"/>
                <a:gd name="T54" fmla="*/ 97 w 342"/>
                <a:gd name="T55" fmla="*/ 31 h 479"/>
                <a:gd name="T56" fmla="*/ 150 w 342"/>
                <a:gd name="T57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2" h="479">
                  <a:moveTo>
                    <a:pt x="150" y="0"/>
                  </a:moveTo>
                  <a:lnTo>
                    <a:pt x="342" y="14"/>
                  </a:lnTo>
                  <a:lnTo>
                    <a:pt x="316" y="18"/>
                  </a:lnTo>
                  <a:lnTo>
                    <a:pt x="289" y="28"/>
                  </a:lnTo>
                  <a:lnTo>
                    <a:pt x="264" y="43"/>
                  </a:lnTo>
                  <a:lnTo>
                    <a:pt x="241" y="63"/>
                  </a:lnTo>
                  <a:lnTo>
                    <a:pt x="218" y="85"/>
                  </a:lnTo>
                  <a:lnTo>
                    <a:pt x="199" y="113"/>
                  </a:lnTo>
                  <a:lnTo>
                    <a:pt x="182" y="142"/>
                  </a:lnTo>
                  <a:lnTo>
                    <a:pt x="168" y="176"/>
                  </a:lnTo>
                  <a:lnTo>
                    <a:pt x="158" y="210"/>
                  </a:lnTo>
                  <a:lnTo>
                    <a:pt x="153" y="247"/>
                  </a:lnTo>
                  <a:lnTo>
                    <a:pt x="152" y="284"/>
                  </a:lnTo>
                  <a:lnTo>
                    <a:pt x="154" y="323"/>
                  </a:lnTo>
                  <a:lnTo>
                    <a:pt x="163" y="364"/>
                  </a:lnTo>
                  <a:lnTo>
                    <a:pt x="177" y="403"/>
                  </a:lnTo>
                  <a:lnTo>
                    <a:pt x="197" y="442"/>
                  </a:lnTo>
                  <a:lnTo>
                    <a:pt x="224" y="479"/>
                  </a:lnTo>
                  <a:lnTo>
                    <a:pt x="153" y="471"/>
                  </a:lnTo>
                  <a:lnTo>
                    <a:pt x="76" y="454"/>
                  </a:lnTo>
                  <a:lnTo>
                    <a:pt x="26" y="405"/>
                  </a:lnTo>
                  <a:lnTo>
                    <a:pt x="9" y="355"/>
                  </a:lnTo>
                  <a:lnTo>
                    <a:pt x="0" y="300"/>
                  </a:lnTo>
                  <a:lnTo>
                    <a:pt x="0" y="240"/>
                  </a:lnTo>
                  <a:lnTo>
                    <a:pt x="9" y="181"/>
                  </a:lnTo>
                  <a:lnTo>
                    <a:pt x="28" y="124"/>
                  </a:lnTo>
                  <a:lnTo>
                    <a:pt x="57" y="72"/>
                  </a:lnTo>
                  <a:lnTo>
                    <a:pt x="97" y="3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332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396"/>
            <p:cNvSpPr>
              <a:spLocks/>
            </p:cNvSpPr>
            <p:nvPr/>
          </p:nvSpPr>
          <p:spPr bwMode="auto">
            <a:xfrm>
              <a:off x="2610" y="2286"/>
              <a:ext cx="2068" cy="602"/>
            </a:xfrm>
            <a:custGeom>
              <a:avLst/>
              <a:gdLst>
                <a:gd name="T0" fmla="*/ 256 w 2068"/>
                <a:gd name="T1" fmla="*/ 241 h 602"/>
                <a:gd name="T2" fmla="*/ 219 w 2068"/>
                <a:gd name="T3" fmla="*/ 305 h 602"/>
                <a:gd name="T4" fmla="*/ 176 w 2068"/>
                <a:gd name="T5" fmla="*/ 329 h 602"/>
                <a:gd name="T6" fmla="*/ 138 w 2068"/>
                <a:gd name="T7" fmla="*/ 350 h 602"/>
                <a:gd name="T8" fmla="*/ 105 w 2068"/>
                <a:gd name="T9" fmla="*/ 373 h 602"/>
                <a:gd name="T10" fmla="*/ 77 w 2068"/>
                <a:gd name="T11" fmla="*/ 398 h 602"/>
                <a:gd name="T12" fmla="*/ 53 w 2068"/>
                <a:gd name="T13" fmla="*/ 429 h 602"/>
                <a:gd name="T14" fmla="*/ 31 w 2068"/>
                <a:gd name="T15" fmla="*/ 467 h 602"/>
                <a:gd name="T16" fmla="*/ 13 w 2068"/>
                <a:gd name="T17" fmla="*/ 513 h 602"/>
                <a:gd name="T18" fmla="*/ 0 w 2068"/>
                <a:gd name="T19" fmla="*/ 556 h 602"/>
                <a:gd name="T20" fmla="*/ 29 w 2068"/>
                <a:gd name="T21" fmla="*/ 517 h 602"/>
                <a:gd name="T22" fmla="*/ 157 w 2068"/>
                <a:gd name="T23" fmla="*/ 596 h 602"/>
                <a:gd name="T24" fmla="*/ 242 w 2068"/>
                <a:gd name="T25" fmla="*/ 602 h 602"/>
                <a:gd name="T26" fmla="*/ 233 w 2068"/>
                <a:gd name="T27" fmla="*/ 539 h 602"/>
                <a:gd name="T28" fmla="*/ 323 w 2068"/>
                <a:gd name="T29" fmla="*/ 474 h 602"/>
                <a:gd name="T30" fmla="*/ 368 w 2068"/>
                <a:gd name="T31" fmla="*/ 444 h 602"/>
                <a:gd name="T32" fmla="*/ 410 w 2068"/>
                <a:gd name="T33" fmla="*/ 422 h 602"/>
                <a:gd name="T34" fmla="*/ 450 w 2068"/>
                <a:gd name="T35" fmla="*/ 407 h 602"/>
                <a:gd name="T36" fmla="*/ 490 w 2068"/>
                <a:gd name="T37" fmla="*/ 394 h 602"/>
                <a:gd name="T38" fmla="*/ 531 w 2068"/>
                <a:gd name="T39" fmla="*/ 386 h 602"/>
                <a:gd name="T40" fmla="*/ 575 w 2068"/>
                <a:gd name="T41" fmla="*/ 380 h 602"/>
                <a:gd name="T42" fmla="*/ 623 w 2068"/>
                <a:gd name="T43" fmla="*/ 375 h 602"/>
                <a:gd name="T44" fmla="*/ 677 w 2068"/>
                <a:gd name="T45" fmla="*/ 369 h 602"/>
                <a:gd name="T46" fmla="*/ 1160 w 2068"/>
                <a:gd name="T47" fmla="*/ 276 h 602"/>
                <a:gd name="T48" fmla="*/ 1248 w 2068"/>
                <a:gd name="T49" fmla="*/ 265 h 602"/>
                <a:gd name="T50" fmla="*/ 1336 w 2068"/>
                <a:gd name="T51" fmla="*/ 252 h 602"/>
                <a:gd name="T52" fmla="*/ 1424 w 2068"/>
                <a:gd name="T53" fmla="*/ 240 h 602"/>
                <a:gd name="T54" fmla="*/ 1511 w 2068"/>
                <a:gd name="T55" fmla="*/ 224 h 602"/>
                <a:gd name="T56" fmla="*/ 1599 w 2068"/>
                <a:gd name="T57" fmla="*/ 209 h 602"/>
                <a:gd name="T58" fmla="*/ 1687 w 2068"/>
                <a:gd name="T59" fmla="*/ 192 h 602"/>
                <a:gd name="T60" fmla="*/ 1773 w 2068"/>
                <a:gd name="T61" fmla="*/ 173 h 602"/>
                <a:gd name="T62" fmla="*/ 1858 w 2068"/>
                <a:gd name="T63" fmla="*/ 152 h 602"/>
                <a:gd name="T64" fmla="*/ 1924 w 2068"/>
                <a:gd name="T65" fmla="*/ 125 h 602"/>
                <a:gd name="T66" fmla="*/ 1982 w 2068"/>
                <a:gd name="T67" fmla="*/ 96 h 602"/>
                <a:gd name="T68" fmla="*/ 2032 w 2068"/>
                <a:gd name="T69" fmla="*/ 57 h 602"/>
                <a:gd name="T70" fmla="*/ 2068 w 2068"/>
                <a:gd name="T71" fmla="*/ 0 h 602"/>
                <a:gd name="T72" fmla="*/ 1951 w 2068"/>
                <a:gd name="T73" fmla="*/ 19 h 602"/>
                <a:gd name="T74" fmla="*/ 1936 w 2068"/>
                <a:gd name="T75" fmla="*/ 46 h 602"/>
                <a:gd name="T76" fmla="*/ 1914 w 2068"/>
                <a:gd name="T77" fmla="*/ 65 h 602"/>
                <a:gd name="T78" fmla="*/ 1886 w 2068"/>
                <a:gd name="T79" fmla="*/ 82 h 602"/>
                <a:gd name="T80" fmla="*/ 1802 w 2068"/>
                <a:gd name="T81" fmla="*/ 72 h 602"/>
                <a:gd name="T82" fmla="*/ 607 w 2068"/>
                <a:gd name="T83" fmla="*/ 308 h 602"/>
                <a:gd name="T84" fmla="*/ 527 w 2068"/>
                <a:gd name="T85" fmla="*/ 292 h 602"/>
                <a:gd name="T86" fmla="*/ 475 w 2068"/>
                <a:gd name="T87" fmla="*/ 288 h 602"/>
                <a:gd name="T88" fmla="*/ 435 w 2068"/>
                <a:gd name="T89" fmla="*/ 276 h 602"/>
                <a:gd name="T90" fmla="*/ 425 w 2068"/>
                <a:gd name="T91" fmla="*/ 24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68" h="602">
                  <a:moveTo>
                    <a:pt x="439" y="224"/>
                  </a:moveTo>
                  <a:lnTo>
                    <a:pt x="256" y="241"/>
                  </a:lnTo>
                  <a:lnTo>
                    <a:pt x="244" y="292"/>
                  </a:lnTo>
                  <a:lnTo>
                    <a:pt x="219" y="305"/>
                  </a:lnTo>
                  <a:lnTo>
                    <a:pt x="196" y="318"/>
                  </a:lnTo>
                  <a:lnTo>
                    <a:pt x="176" y="329"/>
                  </a:lnTo>
                  <a:lnTo>
                    <a:pt x="156" y="340"/>
                  </a:lnTo>
                  <a:lnTo>
                    <a:pt x="138" y="350"/>
                  </a:lnTo>
                  <a:lnTo>
                    <a:pt x="120" y="361"/>
                  </a:lnTo>
                  <a:lnTo>
                    <a:pt x="105" y="373"/>
                  </a:lnTo>
                  <a:lnTo>
                    <a:pt x="91" y="386"/>
                  </a:lnTo>
                  <a:lnTo>
                    <a:pt x="77" y="398"/>
                  </a:lnTo>
                  <a:lnTo>
                    <a:pt x="64" y="414"/>
                  </a:lnTo>
                  <a:lnTo>
                    <a:pt x="53" y="429"/>
                  </a:lnTo>
                  <a:lnTo>
                    <a:pt x="42" y="447"/>
                  </a:lnTo>
                  <a:lnTo>
                    <a:pt x="31" y="467"/>
                  </a:lnTo>
                  <a:lnTo>
                    <a:pt x="22" y="488"/>
                  </a:lnTo>
                  <a:lnTo>
                    <a:pt x="13" y="513"/>
                  </a:lnTo>
                  <a:lnTo>
                    <a:pt x="4" y="539"/>
                  </a:lnTo>
                  <a:lnTo>
                    <a:pt x="0" y="556"/>
                  </a:lnTo>
                  <a:lnTo>
                    <a:pt x="20" y="560"/>
                  </a:lnTo>
                  <a:lnTo>
                    <a:pt x="29" y="517"/>
                  </a:lnTo>
                  <a:lnTo>
                    <a:pt x="171" y="546"/>
                  </a:lnTo>
                  <a:lnTo>
                    <a:pt x="157" y="596"/>
                  </a:lnTo>
                  <a:lnTo>
                    <a:pt x="177" y="602"/>
                  </a:lnTo>
                  <a:lnTo>
                    <a:pt x="242" y="602"/>
                  </a:lnTo>
                  <a:lnTo>
                    <a:pt x="286" y="592"/>
                  </a:lnTo>
                  <a:lnTo>
                    <a:pt x="233" y="539"/>
                  </a:lnTo>
                  <a:lnTo>
                    <a:pt x="237" y="520"/>
                  </a:lnTo>
                  <a:lnTo>
                    <a:pt x="323" y="474"/>
                  </a:lnTo>
                  <a:lnTo>
                    <a:pt x="345" y="458"/>
                  </a:lnTo>
                  <a:lnTo>
                    <a:pt x="368" y="444"/>
                  </a:lnTo>
                  <a:lnTo>
                    <a:pt x="389" y="433"/>
                  </a:lnTo>
                  <a:lnTo>
                    <a:pt x="410" y="422"/>
                  </a:lnTo>
                  <a:lnTo>
                    <a:pt x="429" y="414"/>
                  </a:lnTo>
                  <a:lnTo>
                    <a:pt x="450" y="407"/>
                  </a:lnTo>
                  <a:lnTo>
                    <a:pt x="469" y="400"/>
                  </a:lnTo>
                  <a:lnTo>
                    <a:pt x="490" y="394"/>
                  </a:lnTo>
                  <a:lnTo>
                    <a:pt x="510" y="390"/>
                  </a:lnTo>
                  <a:lnTo>
                    <a:pt x="531" y="386"/>
                  </a:lnTo>
                  <a:lnTo>
                    <a:pt x="553" y="383"/>
                  </a:lnTo>
                  <a:lnTo>
                    <a:pt x="575" y="380"/>
                  </a:lnTo>
                  <a:lnTo>
                    <a:pt x="599" y="378"/>
                  </a:lnTo>
                  <a:lnTo>
                    <a:pt x="623" y="375"/>
                  </a:lnTo>
                  <a:lnTo>
                    <a:pt x="649" y="372"/>
                  </a:lnTo>
                  <a:lnTo>
                    <a:pt x="677" y="369"/>
                  </a:lnTo>
                  <a:lnTo>
                    <a:pt x="758" y="354"/>
                  </a:lnTo>
                  <a:lnTo>
                    <a:pt x="1160" y="276"/>
                  </a:lnTo>
                  <a:lnTo>
                    <a:pt x="1204" y="270"/>
                  </a:lnTo>
                  <a:lnTo>
                    <a:pt x="1248" y="265"/>
                  </a:lnTo>
                  <a:lnTo>
                    <a:pt x="1291" y="258"/>
                  </a:lnTo>
                  <a:lnTo>
                    <a:pt x="1336" y="252"/>
                  </a:lnTo>
                  <a:lnTo>
                    <a:pt x="1380" y="245"/>
                  </a:lnTo>
                  <a:lnTo>
                    <a:pt x="1424" y="240"/>
                  </a:lnTo>
                  <a:lnTo>
                    <a:pt x="1468" y="233"/>
                  </a:lnTo>
                  <a:lnTo>
                    <a:pt x="1511" y="224"/>
                  </a:lnTo>
                  <a:lnTo>
                    <a:pt x="1556" y="217"/>
                  </a:lnTo>
                  <a:lnTo>
                    <a:pt x="1599" y="209"/>
                  </a:lnTo>
                  <a:lnTo>
                    <a:pt x="1644" y="201"/>
                  </a:lnTo>
                  <a:lnTo>
                    <a:pt x="1687" y="192"/>
                  </a:lnTo>
                  <a:lnTo>
                    <a:pt x="1730" y="182"/>
                  </a:lnTo>
                  <a:lnTo>
                    <a:pt x="1773" y="173"/>
                  </a:lnTo>
                  <a:lnTo>
                    <a:pt x="1816" y="163"/>
                  </a:lnTo>
                  <a:lnTo>
                    <a:pt x="1858" y="152"/>
                  </a:lnTo>
                  <a:lnTo>
                    <a:pt x="1892" y="138"/>
                  </a:lnTo>
                  <a:lnTo>
                    <a:pt x="1924" y="125"/>
                  </a:lnTo>
                  <a:lnTo>
                    <a:pt x="1954" y="111"/>
                  </a:lnTo>
                  <a:lnTo>
                    <a:pt x="1982" y="96"/>
                  </a:lnTo>
                  <a:lnTo>
                    <a:pt x="2009" y="79"/>
                  </a:lnTo>
                  <a:lnTo>
                    <a:pt x="2032" y="57"/>
                  </a:lnTo>
                  <a:lnTo>
                    <a:pt x="2052" y="32"/>
                  </a:lnTo>
                  <a:lnTo>
                    <a:pt x="2068" y="0"/>
                  </a:lnTo>
                  <a:lnTo>
                    <a:pt x="1958" y="1"/>
                  </a:lnTo>
                  <a:lnTo>
                    <a:pt x="1951" y="19"/>
                  </a:lnTo>
                  <a:lnTo>
                    <a:pt x="1945" y="35"/>
                  </a:lnTo>
                  <a:lnTo>
                    <a:pt x="1936" y="46"/>
                  </a:lnTo>
                  <a:lnTo>
                    <a:pt x="1926" y="57"/>
                  </a:lnTo>
                  <a:lnTo>
                    <a:pt x="1914" y="65"/>
                  </a:lnTo>
                  <a:lnTo>
                    <a:pt x="1901" y="74"/>
                  </a:lnTo>
                  <a:lnTo>
                    <a:pt x="1886" y="82"/>
                  </a:lnTo>
                  <a:lnTo>
                    <a:pt x="1869" y="92"/>
                  </a:lnTo>
                  <a:lnTo>
                    <a:pt x="1802" y="72"/>
                  </a:lnTo>
                  <a:lnTo>
                    <a:pt x="646" y="297"/>
                  </a:lnTo>
                  <a:lnTo>
                    <a:pt x="607" y="308"/>
                  </a:lnTo>
                  <a:lnTo>
                    <a:pt x="549" y="292"/>
                  </a:lnTo>
                  <a:lnTo>
                    <a:pt x="527" y="292"/>
                  </a:lnTo>
                  <a:lnTo>
                    <a:pt x="500" y="291"/>
                  </a:lnTo>
                  <a:lnTo>
                    <a:pt x="475" y="288"/>
                  </a:lnTo>
                  <a:lnTo>
                    <a:pt x="453" y="284"/>
                  </a:lnTo>
                  <a:lnTo>
                    <a:pt x="435" y="276"/>
                  </a:lnTo>
                  <a:lnTo>
                    <a:pt x="425" y="263"/>
                  </a:lnTo>
                  <a:lnTo>
                    <a:pt x="425" y="247"/>
                  </a:lnTo>
                  <a:lnTo>
                    <a:pt x="439" y="224"/>
                  </a:lnTo>
                  <a:close/>
                </a:path>
              </a:pathLst>
            </a:custGeom>
            <a:solidFill>
              <a:srgbClr val="F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397"/>
            <p:cNvSpPr>
              <a:spLocks/>
            </p:cNvSpPr>
            <p:nvPr/>
          </p:nvSpPr>
          <p:spPr bwMode="auto">
            <a:xfrm>
              <a:off x="3862" y="2286"/>
              <a:ext cx="818" cy="493"/>
            </a:xfrm>
            <a:custGeom>
              <a:avLst/>
              <a:gdLst>
                <a:gd name="T0" fmla="*/ 92 w 818"/>
                <a:gd name="T1" fmla="*/ 237 h 493"/>
                <a:gd name="T2" fmla="*/ 514 w 818"/>
                <a:gd name="T3" fmla="*/ 171 h 493"/>
                <a:gd name="T4" fmla="*/ 532 w 818"/>
                <a:gd name="T5" fmla="*/ 167 h 493"/>
                <a:gd name="T6" fmla="*/ 550 w 818"/>
                <a:gd name="T7" fmla="*/ 161 h 493"/>
                <a:gd name="T8" fmla="*/ 569 w 818"/>
                <a:gd name="T9" fmla="*/ 157 h 493"/>
                <a:gd name="T10" fmla="*/ 585 w 818"/>
                <a:gd name="T11" fmla="*/ 152 h 493"/>
                <a:gd name="T12" fmla="*/ 602 w 818"/>
                <a:gd name="T13" fmla="*/ 146 h 493"/>
                <a:gd name="T14" fmla="*/ 619 w 818"/>
                <a:gd name="T15" fmla="*/ 141 h 493"/>
                <a:gd name="T16" fmla="*/ 635 w 818"/>
                <a:gd name="T17" fmla="*/ 135 h 493"/>
                <a:gd name="T18" fmla="*/ 651 w 818"/>
                <a:gd name="T19" fmla="*/ 128 h 493"/>
                <a:gd name="T20" fmla="*/ 666 w 818"/>
                <a:gd name="T21" fmla="*/ 121 h 493"/>
                <a:gd name="T22" fmla="*/ 681 w 818"/>
                <a:gd name="T23" fmla="*/ 114 h 493"/>
                <a:gd name="T24" fmla="*/ 697 w 818"/>
                <a:gd name="T25" fmla="*/ 106 h 493"/>
                <a:gd name="T26" fmla="*/ 712 w 818"/>
                <a:gd name="T27" fmla="*/ 97 h 493"/>
                <a:gd name="T28" fmla="*/ 727 w 818"/>
                <a:gd name="T29" fmla="*/ 88 h 493"/>
                <a:gd name="T30" fmla="*/ 743 w 818"/>
                <a:gd name="T31" fmla="*/ 78 h 493"/>
                <a:gd name="T32" fmla="*/ 758 w 818"/>
                <a:gd name="T33" fmla="*/ 67 h 493"/>
                <a:gd name="T34" fmla="*/ 773 w 818"/>
                <a:gd name="T35" fmla="*/ 56 h 493"/>
                <a:gd name="T36" fmla="*/ 818 w 818"/>
                <a:gd name="T37" fmla="*/ 0 h 493"/>
                <a:gd name="T38" fmla="*/ 798 w 818"/>
                <a:gd name="T39" fmla="*/ 58 h 493"/>
                <a:gd name="T40" fmla="*/ 798 w 818"/>
                <a:gd name="T41" fmla="*/ 96 h 493"/>
                <a:gd name="T42" fmla="*/ 798 w 818"/>
                <a:gd name="T43" fmla="*/ 322 h 493"/>
                <a:gd name="T44" fmla="*/ 737 w 818"/>
                <a:gd name="T45" fmla="*/ 340 h 493"/>
                <a:gd name="T46" fmla="*/ 679 w 818"/>
                <a:gd name="T47" fmla="*/ 357 h 493"/>
                <a:gd name="T48" fmla="*/ 621 w 818"/>
                <a:gd name="T49" fmla="*/ 372 h 493"/>
                <a:gd name="T50" fmla="*/ 566 w 818"/>
                <a:gd name="T51" fmla="*/ 386 h 493"/>
                <a:gd name="T52" fmla="*/ 513 w 818"/>
                <a:gd name="T53" fmla="*/ 397 h 493"/>
                <a:gd name="T54" fmla="*/ 461 w 818"/>
                <a:gd name="T55" fmla="*/ 408 h 493"/>
                <a:gd name="T56" fmla="*/ 411 w 818"/>
                <a:gd name="T57" fmla="*/ 418 h 493"/>
                <a:gd name="T58" fmla="*/ 362 w 818"/>
                <a:gd name="T59" fmla="*/ 426 h 493"/>
                <a:gd name="T60" fmla="*/ 315 w 818"/>
                <a:gd name="T61" fmla="*/ 435 h 493"/>
                <a:gd name="T62" fmla="*/ 268 w 818"/>
                <a:gd name="T63" fmla="*/ 443 h 493"/>
                <a:gd name="T64" fmla="*/ 222 w 818"/>
                <a:gd name="T65" fmla="*/ 450 h 493"/>
                <a:gd name="T66" fmla="*/ 177 w 818"/>
                <a:gd name="T67" fmla="*/ 458 h 493"/>
                <a:gd name="T68" fmla="*/ 133 w 818"/>
                <a:gd name="T69" fmla="*/ 465 h 493"/>
                <a:gd name="T70" fmla="*/ 88 w 818"/>
                <a:gd name="T71" fmla="*/ 474 h 493"/>
                <a:gd name="T72" fmla="*/ 43 w 818"/>
                <a:gd name="T73" fmla="*/ 483 h 493"/>
                <a:gd name="T74" fmla="*/ 0 w 818"/>
                <a:gd name="T75" fmla="*/ 493 h 493"/>
                <a:gd name="T76" fmla="*/ 13 w 818"/>
                <a:gd name="T77" fmla="*/ 458 h 493"/>
                <a:gd name="T78" fmla="*/ 109 w 818"/>
                <a:gd name="T79" fmla="*/ 446 h 493"/>
                <a:gd name="T80" fmla="*/ 140 w 818"/>
                <a:gd name="T81" fmla="*/ 440 h 493"/>
                <a:gd name="T82" fmla="*/ 170 w 818"/>
                <a:gd name="T83" fmla="*/ 433 h 493"/>
                <a:gd name="T84" fmla="*/ 199 w 818"/>
                <a:gd name="T85" fmla="*/ 428 h 493"/>
                <a:gd name="T86" fmla="*/ 230 w 818"/>
                <a:gd name="T87" fmla="*/ 421 h 493"/>
                <a:gd name="T88" fmla="*/ 261 w 818"/>
                <a:gd name="T89" fmla="*/ 415 h 493"/>
                <a:gd name="T90" fmla="*/ 291 w 818"/>
                <a:gd name="T91" fmla="*/ 408 h 493"/>
                <a:gd name="T92" fmla="*/ 321 w 818"/>
                <a:gd name="T93" fmla="*/ 403 h 493"/>
                <a:gd name="T94" fmla="*/ 351 w 818"/>
                <a:gd name="T95" fmla="*/ 396 h 493"/>
                <a:gd name="T96" fmla="*/ 382 w 818"/>
                <a:gd name="T97" fmla="*/ 390 h 493"/>
                <a:gd name="T98" fmla="*/ 413 w 818"/>
                <a:gd name="T99" fmla="*/ 383 h 493"/>
                <a:gd name="T100" fmla="*/ 442 w 818"/>
                <a:gd name="T101" fmla="*/ 378 h 493"/>
                <a:gd name="T102" fmla="*/ 472 w 818"/>
                <a:gd name="T103" fmla="*/ 371 h 493"/>
                <a:gd name="T104" fmla="*/ 503 w 818"/>
                <a:gd name="T105" fmla="*/ 365 h 493"/>
                <a:gd name="T106" fmla="*/ 534 w 818"/>
                <a:gd name="T107" fmla="*/ 358 h 493"/>
                <a:gd name="T108" fmla="*/ 563 w 818"/>
                <a:gd name="T109" fmla="*/ 352 h 493"/>
                <a:gd name="T110" fmla="*/ 594 w 818"/>
                <a:gd name="T111" fmla="*/ 347 h 493"/>
                <a:gd name="T112" fmla="*/ 732 w 818"/>
                <a:gd name="T113" fmla="*/ 311 h 493"/>
                <a:gd name="T114" fmla="*/ 757 w 818"/>
                <a:gd name="T115" fmla="*/ 287 h 493"/>
                <a:gd name="T116" fmla="*/ 757 w 818"/>
                <a:gd name="T117" fmla="*/ 157 h 493"/>
                <a:gd name="T118" fmla="*/ 3 w 818"/>
                <a:gd name="T119" fmla="*/ 286 h 493"/>
                <a:gd name="T120" fmla="*/ 3 w 818"/>
                <a:gd name="T121" fmla="*/ 252 h 493"/>
                <a:gd name="T122" fmla="*/ 92 w 818"/>
                <a:gd name="T123" fmla="*/ 237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18" h="493">
                  <a:moveTo>
                    <a:pt x="92" y="237"/>
                  </a:moveTo>
                  <a:lnTo>
                    <a:pt x="514" y="171"/>
                  </a:lnTo>
                  <a:lnTo>
                    <a:pt x="532" y="167"/>
                  </a:lnTo>
                  <a:lnTo>
                    <a:pt x="550" y="161"/>
                  </a:lnTo>
                  <a:lnTo>
                    <a:pt x="569" y="157"/>
                  </a:lnTo>
                  <a:lnTo>
                    <a:pt x="585" y="152"/>
                  </a:lnTo>
                  <a:lnTo>
                    <a:pt x="602" y="146"/>
                  </a:lnTo>
                  <a:lnTo>
                    <a:pt x="619" y="141"/>
                  </a:lnTo>
                  <a:lnTo>
                    <a:pt x="635" y="135"/>
                  </a:lnTo>
                  <a:lnTo>
                    <a:pt x="651" y="128"/>
                  </a:lnTo>
                  <a:lnTo>
                    <a:pt x="666" y="121"/>
                  </a:lnTo>
                  <a:lnTo>
                    <a:pt x="681" y="114"/>
                  </a:lnTo>
                  <a:lnTo>
                    <a:pt x="697" y="106"/>
                  </a:lnTo>
                  <a:lnTo>
                    <a:pt x="712" y="97"/>
                  </a:lnTo>
                  <a:lnTo>
                    <a:pt x="727" y="88"/>
                  </a:lnTo>
                  <a:lnTo>
                    <a:pt x="743" y="78"/>
                  </a:lnTo>
                  <a:lnTo>
                    <a:pt x="758" y="67"/>
                  </a:lnTo>
                  <a:lnTo>
                    <a:pt x="773" y="56"/>
                  </a:lnTo>
                  <a:lnTo>
                    <a:pt x="818" y="0"/>
                  </a:lnTo>
                  <a:lnTo>
                    <a:pt x="798" y="58"/>
                  </a:lnTo>
                  <a:lnTo>
                    <a:pt x="798" y="96"/>
                  </a:lnTo>
                  <a:lnTo>
                    <a:pt x="798" y="322"/>
                  </a:lnTo>
                  <a:lnTo>
                    <a:pt x="737" y="340"/>
                  </a:lnTo>
                  <a:lnTo>
                    <a:pt x="679" y="357"/>
                  </a:lnTo>
                  <a:lnTo>
                    <a:pt x="621" y="372"/>
                  </a:lnTo>
                  <a:lnTo>
                    <a:pt x="566" y="386"/>
                  </a:lnTo>
                  <a:lnTo>
                    <a:pt x="513" y="397"/>
                  </a:lnTo>
                  <a:lnTo>
                    <a:pt x="461" y="408"/>
                  </a:lnTo>
                  <a:lnTo>
                    <a:pt x="411" y="418"/>
                  </a:lnTo>
                  <a:lnTo>
                    <a:pt x="362" y="426"/>
                  </a:lnTo>
                  <a:lnTo>
                    <a:pt x="315" y="435"/>
                  </a:lnTo>
                  <a:lnTo>
                    <a:pt x="268" y="443"/>
                  </a:lnTo>
                  <a:lnTo>
                    <a:pt x="222" y="450"/>
                  </a:lnTo>
                  <a:lnTo>
                    <a:pt x="177" y="458"/>
                  </a:lnTo>
                  <a:lnTo>
                    <a:pt x="133" y="465"/>
                  </a:lnTo>
                  <a:lnTo>
                    <a:pt x="88" y="474"/>
                  </a:lnTo>
                  <a:lnTo>
                    <a:pt x="43" y="483"/>
                  </a:lnTo>
                  <a:lnTo>
                    <a:pt x="0" y="493"/>
                  </a:lnTo>
                  <a:lnTo>
                    <a:pt x="13" y="458"/>
                  </a:lnTo>
                  <a:lnTo>
                    <a:pt x="109" y="446"/>
                  </a:lnTo>
                  <a:lnTo>
                    <a:pt x="140" y="440"/>
                  </a:lnTo>
                  <a:lnTo>
                    <a:pt x="170" y="433"/>
                  </a:lnTo>
                  <a:lnTo>
                    <a:pt x="199" y="428"/>
                  </a:lnTo>
                  <a:lnTo>
                    <a:pt x="230" y="421"/>
                  </a:lnTo>
                  <a:lnTo>
                    <a:pt x="261" y="415"/>
                  </a:lnTo>
                  <a:lnTo>
                    <a:pt x="291" y="408"/>
                  </a:lnTo>
                  <a:lnTo>
                    <a:pt x="321" y="403"/>
                  </a:lnTo>
                  <a:lnTo>
                    <a:pt x="351" y="396"/>
                  </a:lnTo>
                  <a:lnTo>
                    <a:pt x="382" y="390"/>
                  </a:lnTo>
                  <a:lnTo>
                    <a:pt x="413" y="383"/>
                  </a:lnTo>
                  <a:lnTo>
                    <a:pt x="442" y="378"/>
                  </a:lnTo>
                  <a:lnTo>
                    <a:pt x="472" y="371"/>
                  </a:lnTo>
                  <a:lnTo>
                    <a:pt x="503" y="365"/>
                  </a:lnTo>
                  <a:lnTo>
                    <a:pt x="534" y="358"/>
                  </a:lnTo>
                  <a:lnTo>
                    <a:pt x="563" y="352"/>
                  </a:lnTo>
                  <a:lnTo>
                    <a:pt x="594" y="347"/>
                  </a:lnTo>
                  <a:lnTo>
                    <a:pt x="732" y="311"/>
                  </a:lnTo>
                  <a:lnTo>
                    <a:pt x="757" y="287"/>
                  </a:lnTo>
                  <a:lnTo>
                    <a:pt x="757" y="157"/>
                  </a:lnTo>
                  <a:lnTo>
                    <a:pt x="3" y="286"/>
                  </a:lnTo>
                  <a:lnTo>
                    <a:pt x="3" y="252"/>
                  </a:lnTo>
                  <a:lnTo>
                    <a:pt x="92" y="237"/>
                  </a:lnTo>
                  <a:close/>
                </a:path>
              </a:pathLst>
            </a:custGeom>
            <a:solidFill>
              <a:srgbClr val="B7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398"/>
            <p:cNvSpPr>
              <a:spLocks/>
            </p:cNvSpPr>
            <p:nvPr/>
          </p:nvSpPr>
          <p:spPr bwMode="auto">
            <a:xfrm>
              <a:off x="3699" y="2513"/>
              <a:ext cx="232" cy="347"/>
            </a:xfrm>
            <a:custGeom>
              <a:avLst/>
              <a:gdLst>
                <a:gd name="T0" fmla="*/ 117 w 232"/>
                <a:gd name="T1" fmla="*/ 0 h 347"/>
                <a:gd name="T2" fmla="*/ 140 w 232"/>
                <a:gd name="T3" fmla="*/ 4 h 347"/>
                <a:gd name="T4" fmla="*/ 162 w 232"/>
                <a:gd name="T5" fmla="*/ 14 h 347"/>
                <a:gd name="T6" fmla="*/ 181 w 232"/>
                <a:gd name="T7" fmla="*/ 29 h 347"/>
                <a:gd name="T8" fmla="*/ 198 w 232"/>
                <a:gd name="T9" fmla="*/ 52 h 347"/>
                <a:gd name="T10" fmla="*/ 212 w 232"/>
                <a:gd name="T11" fmla="*/ 77 h 347"/>
                <a:gd name="T12" fmla="*/ 223 w 232"/>
                <a:gd name="T13" fmla="*/ 106 h 347"/>
                <a:gd name="T14" fmla="*/ 229 w 232"/>
                <a:gd name="T15" fmla="*/ 139 h 347"/>
                <a:gd name="T16" fmla="*/ 232 w 232"/>
                <a:gd name="T17" fmla="*/ 174 h 347"/>
                <a:gd name="T18" fmla="*/ 229 w 232"/>
                <a:gd name="T19" fmla="*/ 209 h 347"/>
                <a:gd name="T20" fmla="*/ 222 w 232"/>
                <a:gd name="T21" fmla="*/ 241 h 347"/>
                <a:gd name="T22" fmla="*/ 211 w 232"/>
                <a:gd name="T23" fmla="*/ 270 h 347"/>
                <a:gd name="T24" fmla="*/ 195 w 232"/>
                <a:gd name="T25" fmla="*/ 295 h 347"/>
                <a:gd name="T26" fmla="*/ 179 w 232"/>
                <a:gd name="T27" fmla="*/ 318 h 347"/>
                <a:gd name="T28" fmla="*/ 159 w 232"/>
                <a:gd name="T29" fmla="*/ 333 h 347"/>
                <a:gd name="T30" fmla="*/ 137 w 232"/>
                <a:gd name="T31" fmla="*/ 343 h 347"/>
                <a:gd name="T32" fmla="*/ 113 w 232"/>
                <a:gd name="T33" fmla="*/ 347 h 347"/>
                <a:gd name="T34" fmla="*/ 91 w 232"/>
                <a:gd name="T35" fmla="*/ 343 h 347"/>
                <a:gd name="T36" fmla="*/ 69 w 232"/>
                <a:gd name="T37" fmla="*/ 333 h 347"/>
                <a:gd name="T38" fmla="*/ 49 w 232"/>
                <a:gd name="T39" fmla="*/ 316 h 347"/>
                <a:gd name="T40" fmla="*/ 32 w 232"/>
                <a:gd name="T41" fmla="*/ 294 h 347"/>
                <a:gd name="T42" fmla="*/ 18 w 232"/>
                <a:gd name="T43" fmla="*/ 269 h 347"/>
                <a:gd name="T44" fmla="*/ 9 w 232"/>
                <a:gd name="T45" fmla="*/ 240 h 347"/>
                <a:gd name="T46" fmla="*/ 2 w 232"/>
                <a:gd name="T47" fmla="*/ 206 h 347"/>
                <a:gd name="T48" fmla="*/ 0 w 232"/>
                <a:gd name="T49" fmla="*/ 171 h 347"/>
                <a:gd name="T50" fmla="*/ 3 w 232"/>
                <a:gd name="T51" fmla="*/ 137 h 347"/>
                <a:gd name="T52" fmla="*/ 10 w 232"/>
                <a:gd name="T53" fmla="*/ 105 h 347"/>
                <a:gd name="T54" fmla="*/ 20 w 232"/>
                <a:gd name="T55" fmla="*/ 75 h 347"/>
                <a:gd name="T56" fmla="*/ 35 w 232"/>
                <a:gd name="T57" fmla="*/ 50 h 347"/>
                <a:gd name="T58" fmla="*/ 52 w 232"/>
                <a:gd name="T59" fmla="*/ 29 h 347"/>
                <a:gd name="T60" fmla="*/ 71 w 232"/>
                <a:gd name="T61" fmla="*/ 13 h 347"/>
                <a:gd name="T62" fmla="*/ 94 w 232"/>
                <a:gd name="T63" fmla="*/ 3 h 347"/>
                <a:gd name="T64" fmla="*/ 117 w 232"/>
                <a:gd name="T6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2" h="347">
                  <a:moveTo>
                    <a:pt x="117" y="0"/>
                  </a:moveTo>
                  <a:lnTo>
                    <a:pt x="140" y="4"/>
                  </a:lnTo>
                  <a:lnTo>
                    <a:pt x="162" y="14"/>
                  </a:lnTo>
                  <a:lnTo>
                    <a:pt x="181" y="29"/>
                  </a:lnTo>
                  <a:lnTo>
                    <a:pt x="198" y="52"/>
                  </a:lnTo>
                  <a:lnTo>
                    <a:pt x="212" y="77"/>
                  </a:lnTo>
                  <a:lnTo>
                    <a:pt x="223" y="106"/>
                  </a:lnTo>
                  <a:lnTo>
                    <a:pt x="229" y="139"/>
                  </a:lnTo>
                  <a:lnTo>
                    <a:pt x="232" y="174"/>
                  </a:lnTo>
                  <a:lnTo>
                    <a:pt x="229" y="209"/>
                  </a:lnTo>
                  <a:lnTo>
                    <a:pt x="222" y="241"/>
                  </a:lnTo>
                  <a:lnTo>
                    <a:pt x="211" y="270"/>
                  </a:lnTo>
                  <a:lnTo>
                    <a:pt x="195" y="295"/>
                  </a:lnTo>
                  <a:lnTo>
                    <a:pt x="179" y="318"/>
                  </a:lnTo>
                  <a:lnTo>
                    <a:pt x="159" y="333"/>
                  </a:lnTo>
                  <a:lnTo>
                    <a:pt x="137" y="343"/>
                  </a:lnTo>
                  <a:lnTo>
                    <a:pt x="113" y="347"/>
                  </a:lnTo>
                  <a:lnTo>
                    <a:pt x="91" y="343"/>
                  </a:lnTo>
                  <a:lnTo>
                    <a:pt x="69" y="333"/>
                  </a:lnTo>
                  <a:lnTo>
                    <a:pt x="49" y="316"/>
                  </a:lnTo>
                  <a:lnTo>
                    <a:pt x="32" y="294"/>
                  </a:lnTo>
                  <a:lnTo>
                    <a:pt x="18" y="269"/>
                  </a:lnTo>
                  <a:lnTo>
                    <a:pt x="9" y="240"/>
                  </a:lnTo>
                  <a:lnTo>
                    <a:pt x="2" y="206"/>
                  </a:lnTo>
                  <a:lnTo>
                    <a:pt x="0" y="171"/>
                  </a:lnTo>
                  <a:lnTo>
                    <a:pt x="3" y="137"/>
                  </a:lnTo>
                  <a:lnTo>
                    <a:pt x="10" y="105"/>
                  </a:lnTo>
                  <a:lnTo>
                    <a:pt x="20" y="75"/>
                  </a:lnTo>
                  <a:lnTo>
                    <a:pt x="35" y="50"/>
                  </a:lnTo>
                  <a:lnTo>
                    <a:pt x="52" y="29"/>
                  </a:lnTo>
                  <a:lnTo>
                    <a:pt x="71" y="13"/>
                  </a:lnTo>
                  <a:lnTo>
                    <a:pt x="94" y="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877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399"/>
            <p:cNvSpPr>
              <a:spLocks/>
            </p:cNvSpPr>
            <p:nvPr/>
          </p:nvSpPr>
          <p:spPr bwMode="auto">
            <a:xfrm>
              <a:off x="3475" y="2390"/>
              <a:ext cx="500" cy="540"/>
            </a:xfrm>
            <a:custGeom>
              <a:avLst/>
              <a:gdLst>
                <a:gd name="T0" fmla="*/ 171 w 500"/>
                <a:gd name="T1" fmla="*/ 0 h 540"/>
                <a:gd name="T2" fmla="*/ 366 w 500"/>
                <a:gd name="T3" fmla="*/ 17 h 540"/>
                <a:gd name="T4" fmla="*/ 394 w 500"/>
                <a:gd name="T5" fmla="*/ 32 h 540"/>
                <a:gd name="T6" fmla="*/ 418 w 500"/>
                <a:gd name="T7" fmla="*/ 51 h 540"/>
                <a:gd name="T8" fmla="*/ 439 w 500"/>
                <a:gd name="T9" fmla="*/ 71 h 540"/>
                <a:gd name="T10" fmla="*/ 457 w 500"/>
                <a:gd name="T11" fmla="*/ 94 h 540"/>
                <a:gd name="T12" fmla="*/ 471 w 500"/>
                <a:gd name="T13" fmla="*/ 119 h 540"/>
                <a:gd name="T14" fmla="*/ 482 w 500"/>
                <a:gd name="T15" fmla="*/ 145 h 540"/>
                <a:gd name="T16" fmla="*/ 492 w 500"/>
                <a:gd name="T17" fmla="*/ 175 h 540"/>
                <a:gd name="T18" fmla="*/ 497 w 500"/>
                <a:gd name="T19" fmla="*/ 205 h 540"/>
                <a:gd name="T20" fmla="*/ 500 w 500"/>
                <a:gd name="T21" fmla="*/ 241 h 540"/>
                <a:gd name="T22" fmla="*/ 500 w 500"/>
                <a:gd name="T23" fmla="*/ 275 h 540"/>
                <a:gd name="T24" fmla="*/ 499 w 500"/>
                <a:gd name="T25" fmla="*/ 308 h 540"/>
                <a:gd name="T26" fmla="*/ 495 w 500"/>
                <a:gd name="T27" fmla="*/ 339 h 540"/>
                <a:gd name="T28" fmla="*/ 488 w 500"/>
                <a:gd name="T29" fmla="*/ 368 h 540"/>
                <a:gd name="T30" fmla="*/ 479 w 500"/>
                <a:gd name="T31" fmla="*/ 396 h 540"/>
                <a:gd name="T32" fmla="*/ 469 w 500"/>
                <a:gd name="T33" fmla="*/ 421 h 540"/>
                <a:gd name="T34" fmla="*/ 456 w 500"/>
                <a:gd name="T35" fmla="*/ 445 h 540"/>
                <a:gd name="T36" fmla="*/ 440 w 500"/>
                <a:gd name="T37" fmla="*/ 466 h 540"/>
                <a:gd name="T38" fmla="*/ 423 w 500"/>
                <a:gd name="T39" fmla="*/ 484 h 540"/>
                <a:gd name="T40" fmla="*/ 403 w 500"/>
                <a:gd name="T41" fmla="*/ 501 h 540"/>
                <a:gd name="T42" fmla="*/ 380 w 500"/>
                <a:gd name="T43" fmla="*/ 513 h 540"/>
                <a:gd name="T44" fmla="*/ 355 w 500"/>
                <a:gd name="T45" fmla="*/ 524 h 540"/>
                <a:gd name="T46" fmla="*/ 329 w 500"/>
                <a:gd name="T47" fmla="*/ 533 h 540"/>
                <a:gd name="T48" fmla="*/ 298 w 500"/>
                <a:gd name="T49" fmla="*/ 538 h 540"/>
                <a:gd name="T50" fmla="*/ 266 w 500"/>
                <a:gd name="T51" fmla="*/ 540 h 540"/>
                <a:gd name="T52" fmla="*/ 61 w 500"/>
                <a:gd name="T53" fmla="*/ 502 h 540"/>
                <a:gd name="T54" fmla="*/ 40 w 500"/>
                <a:gd name="T55" fmla="*/ 473 h 540"/>
                <a:gd name="T56" fmla="*/ 25 w 500"/>
                <a:gd name="T57" fmla="*/ 445 h 540"/>
                <a:gd name="T58" fmla="*/ 14 w 500"/>
                <a:gd name="T59" fmla="*/ 416 h 540"/>
                <a:gd name="T60" fmla="*/ 7 w 500"/>
                <a:gd name="T61" fmla="*/ 385 h 540"/>
                <a:gd name="T62" fmla="*/ 3 w 500"/>
                <a:gd name="T63" fmla="*/ 354 h 540"/>
                <a:gd name="T64" fmla="*/ 0 w 500"/>
                <a:gd name="T65" fmla="*/ 322 h 540"/>
                <a:gd name="T66" fmla="*/ 0 w 500"/>
                <a:gd name="T67" fmla="*/ 289 h 540"/>
                <a:gd name="T68" fmla="*/ 0 w 500"/>
                <a:gd name="T69" fmla="*/ 254 h 540"/>
                <a:gd name="T70" fmla="*/ 11 w 500"/>
                <a:gd name="T71" fmla="*/ 212 h 540"/>
                <a:gd name="T72" fmla="*/ 24 w 500"/>
                <a:gd name="T73" fmla="*/ 175 h 540"/>
                <a:gd name="T74" fmla="*/ 38 w 500"/>
                <a:gd name="T75" fmla="*/ 138 h 540"/>
                <a:gd name="T76" fmla="*/ 54 w 500"/>
                <a:gd name="T77" fmla="*/ 105 h 540"/>
                <a:gd name="T78" fmla="*/ 75 w 500"/>
                <a:gd name="T79" fmla="*/ 76 h 540"/>
                <a:gd name="T80" fmla="*/ 102 w 500"/>
                <a:gd name="T81" fmla="*/ 48 h 540"/>
                <a:gd name="T82" fmla="*/ 132 w 500"/>
                <a:gd name="T83" fmla="*/ 23 h 540"/>
                <a:gd name="T84" fmla="*/ 171 w 500"/>
                <a:gd name="T85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0" h="540">
                  <a:moveTo>
                    <a:pt x="171" y="0"/>
                  </a:moveTo>
                  <a:lnTo>
                    <a:pt x="366" y="17"/>
                  </a:lnTo>
                  <a:lnTo>
                    <a:pt x="394" y="32"/>
                  </a:lnTo>
                  <a:lnTo>
                    <a:pt x="418" y="51"/>
                  </a:lnTo>
                  <a:lnTo>
                    <a:pt x="439" y="71"/>
                  </a:lnTo>
                  <a:lnTo>
                    <a:pt x="457" y="94"/>
                  </a:lnTo>
                  <a:lnTo>
                    <a:pt x="471" y="119"/>
                  </a:lnTo>
                  <a:lnTo>
                    <a:pt x="482" y="145"/>
                  </a:lnTo>
                  <a:lnTo>
                    <a:pt x="492" y="175"/>
                  </a:lnTo>
                  <a:lnTo>
                    <a:pt x="497" y="205"/>
                  </a:lnTo>
                  <a:lnTo>
                    <a:pt x="500" y="241"/>
                  </a:lnTo>
                  <a:lnTo>
                    <a:pt x="500" y="275"/>
                  </a:lnTo>
                  <a:lnTo>
                    <a:pt x="499" y="308"/>
                  </a:lnTo>
                  <a:lnTo>
                    <a:pt x="495" y="339"/>
                  </a:lnTo>
                  <a:lnTo>
                    <a:pt x="488" y="368"/>
                  </a:lnTo>
                  <a:lnTo>
                    <a:pt x="479" y="396"/>
                  </a:lnTo>
                  <a:lnTo>
                    <a:pt x="469" y="421"/>
                  </a:lnTo>
                  <a:lnTo>
                    <a:pt x="456" y="445"/>
                  </a:lnTo>
                  <a:lnTo>
                    <a:pt x="440" y="466"/>
                  </a:lnTo>
                  <a:lnTo>
                    <a:pt x="423" y="484"/>
                  </a:lnTo>
                  <a:lnTo>
                    <a:pt x="403" y="501"/>
                  </a:lnTo>
                  <a:lnTo>
                    <a:pt x="380" y="513"/>
                  </a:lnTo>
                  <a:lnTo>
                    <a:pt x="355" y="524"/>
                  </a:lnTo>
                  <a:lnTo>
                    <a:pt x="329" y="533"/>
                  </a:lnTo>
                  <a:lnTo>
                    <a:pt x="298" y="538"/>
                  </a:lnTo>
                  <a:lnTo>
                    <a:pt x="266" y="540"/>
                  </a:lnTo>
                  <a:lnTo>
                    <a:pt x="61" y="502"/>
                  </a:lnTo>
                  <a:lnTo>
                    <a:pt x="40" y="473"/>
                  </a:lnTo>
                  <a:lnTo>
                    <a:pt x="25" y="445"/>
                  </a:lnTo>
                  <a:lnTo>
                    <a:pt x="14" y="416"/>
                  </a:lnTo>
                  <a:lnTo>
                    <a:pt x="7" y="385"/>
                  </a:lnTo>
                  <a:lnTo>
                    <a:pt x="3" y="354"/>
                  </a:lnTo>
                  <a:lnTo>
                    <a:pt x="0" y="322"/>
                  </a:lnTo>
                  <a:lnTo>
                    <a:pt x="0" y="289"/>
                  </a:lnTo>
                  <a:lnTo>
                    <a:pt x="0" y="254"/>
                  </a:lnTo>
                  <a:lnTo>
                    <a:pt x="11" y="212"/>
                  </a:lnTo>
                  <a:lnTo>
                    <a:pt x="24" y="175"/>
                  </a:lnTo>
                  <a:lnTo>
                    <a:pt x="38" y="138"/>
                  </a:lnTo>
                  <a:lnTo>
                    <a:pt x="54" y="105"/>
                  </a:lnTo>
                  <a:lnTo>
                    <a:pt x="75" y="76"/>
                  </a:lnTo>
                  <a:lnTo>
                    <a:pt x="102" y="48"/>
                  </a:lnTo>
                  <a:lnTo>
                    <a:pt x="132" y="2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140F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400"/>
            <p:cNvSpPr>
              <a:spLocks/>
            </p:cNvSpPr>
            <p:nvPr/>
          </p:nvSpPr>
          <p:spPr bwMode="auto">
            <a:xfrm>
              <a:off x="3741" y="2538"/>
              <a:ext cx="180" cy="321"/>
            </a:xfrm>
            <a:custGeom>
              <a:avLst/>
              <a:gdLst>
                <a:gd name="T0" fmla="*/ 77 w 180"/>
                <a:gd name="T1" fmla="*/ 40 h 321"/>
                <a:gd name="T2" fmla="*/ 93 w 180"/>
                <a:gd name="T3" fmla="*/ 49 h 321"/>
                <a:gd name="T4" fmla="*/ 106 w 180"/>
                <a:gd name="T5" fmla="*/ 60 h 321"/>
                <a:gd name="T6" fmla="*/ 116 w 180"/>
                <a:gd name="T7" fmla="*/ 71 h 321"/>
                <a:gd name="T8" fmla="*/ 121 w 180"/>
                <a:gd name="T9" fmla="*/ 85 h 321"/>
                <a:gd name="T10" fmla="*/ 125 w 180"/>
                <a:gd name="T11" fmla="*/ 99 h 321"/>
                <a:gd name="T12" fmla="*/ 127 w 180"/>
                <a:gd name="T13" fmla="*/ 116 h 321"/>
                <a:gd name="T14" fmla="*/ 128 w 180"/>
                <a:gd name="T15" fmla="*/ 134 h 321"/>
                <a:gd name="T16" fmla="*/ 128 w 180"/>
                <a:gd name="T17" fmla="*/ 153 h 321"/>
                <a:gd name="T18" fmla="*/ 118 w 180"/>
                <a:gd name="T19" fmla="*/ 180 h 321"/>
                <a:gd name="T20" fmla="*/ 112 w 180"/>
                <a:gd name="T21" fmla="*/ 202 h 321"/>
                <a:gd name="T22" fmla="*/ 105 w 180"/>
                <a:gd name="T23" fmla="*/ 222 h 321"/>
                <a:gd name="T24" fmla="*/ 96 w 180"/>
                <a:gd name="T25" fmla="*/ 237 h 321"/>
                <a:gd name="T26" fmla="*/ 86 w 180"/>
                <a:gd name="T27" fmla="*/ 248 h 321"/>
                <a:gd name="T28" fmla="*/ 71 w 180"/>
                <a:gd name="T29" fmla="*/ 255 h 321"/>
                <a:gd name="T30" fmla="*/ 50 w 180"/>
                <a:gd name="T31" fmla="*/ 259 h 321"/>
                <a:gd name="T32" fmla="*/ 22 w 180"/>
                <a:gd name="T33" fmla="*/ 258 h 321"/>
                <a:gd name="T34" fmla="*/ 3 w 180"/>
                <a:gd name="T35" fmla="*/ 237 h 321"/>
                <a:gd name="T36" fmla="*/ 0 w 180"/>
                <a:gd name="T37" fmla="*/ 270 h 321"/>
                <a:gd name="T38" fmla="*/ 15 w 180"/>
                <a:gd name="T39" fmla="*/ 294 h 321"/>
                <a:gd name="T40" fmla="*/ 47 w 180"/>
                <a:gd name="T41" fmla="*/ 321 h 321"/>
                <a:gd name="T42" fmla="*/ 74 w 180"/>
                <a:gd name="T43" fmla="*/ 315 h 321"/>
                <a:gd name="T44" fmla="*/ 95 w 180"/>
                <a:gd name="T45" fmla="*/ 308 h 321"/>
                <a:gd name="T46" fmla="*/ 113 w 180"/>
                <a:gd name="T47" fmla="*/ 297 h 321"/>
                <a:gd name="T48" fmla="*/ 127 w 180"/>
                <a:gd name="T49" fmla="*/ 284 h 321"/>
                <a:gd name="T50" fmla="*/ 138 w 180"/>
                <a:gd name="T51" fmla="*/ 269 h 321"/>
                <a:gd name="T52" fmla="*/ 149 w 180"/>
                <a:gd name="T53" fmla="*/ 250 h 321"/>
                <a:gd name="T54" fmla="*/ 159 w 180"/>
                <a:gd name="T55" fmla="*/ 226 h 321"/>
                <a:gd name="T56" fmla="*/ 170 w 180"/>
                <a:gd name="T57" fmla="*/ 199 h 321"/>
                <a:gd name="T58" fmla="*/ 180 w 180"/>
                <a:gd name="T59" fmla="*/ 131 h 321"/>
                <a:gd name="T60" fmla="*/ 178 w 180"/>
                <a:gd name="T61" fmla="*/ 95 h 321"/>
                <a:gd name="T62" fmla="*/ 173 w 180"/>
                <a:gd name="T63" fmla="*/ 63 h 321"/>
                <a:gd name="T64" fmla="*/ 160 w 180"/>
                <a:gd name="T65" fmla="*/ 35 h 321"/>
                <a:gd name="T66" fmla="*/ 145 w 180"/>
                <a:gd name="T67" fmla="*/ 14 h 321"/>
                <a:gd name="T68" fmla="*/ 125 w 180"/>
                <a:gd name="T69" fmla="*/ 3 h 321"/>
                <a:gd name="T70" fmla="*/ 102 w 180"/>
                <a:gd name="T71" fmla="*/ 0 h 321"/>
                <a:gd name="T72" fmla="*/ 77 w 180"/>
                <a:gd name="T73" fmla="*/ 8 h 321"/>
                <a:gd name="T74" fmla="*/ 50 w 180"/>
                <a:gd name="T75" fmla="*/ 31 h 321"/>
                <a:gd name="T76" fmla="*/ 38 w 180"/>
                <a:gd name="T77" fmla="*/ 47 h 321"/>
                <a:gd name="T78" fmla="*/ 77 w 180"/>
                <a:gd name="T79" fmla="*/ 4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321">
                  <a:moveTo>
                    <a:pt x="77" y="40"/>
                  </a:moveTo>
                  <a:lnTo>
                    <a:pt x="93" y="49"/>
                  </a:lnTo>
                  <a:lnTo>
                    <a:pt x="106" y="60"/>
                  </a:lnTo>
                  <a:lnTo>
                    <a:pt x="116" y="71"/>
                  </a:lnTo>
                  <a:lnTo>
                    <a:pt x="121" y="85"/>
                  </a:lnTo>
                  <a:lnTo>
                    <a:pt x="125" y="99"/>
                  </a:lnTo>
                  <a:lnTo>
                    <a:pt x="127" y="116"/>
                  </a:lnTo>
                  <a:lnTo>
                    <a:pt x="128" y="134"/>
                  </a:lnTo>
                  <a:lnTo>
                    <a:pt x="128" y="153"/>
                  </a:lnTo>
                  <a:lnTo>
                    <a:pt x="118" y="180"/>
                  </a:lnTo>
                  <a:lnTo>
                    <a:pt x="112" y="202"/>
                  </a:lnTo>
                  <a:lnTo>
                    <a:pt x="105" y="222"/>
                  </a:lnTo>
                  <a:lnTo>
                    <a:pt x="96" y="237"/>
                  </a:lnTo>
                  <a:lnTo>
                    <a:pt x="86" y="248"/>
                  </a:lnTo>
                  <a:lnTo>
                    <a:pt x="71" y="255"/>
                  </a:lnTo>
                  <a:lnTo>
                    <a:pt x="50" y="259"/>
                  </a:lnTo>
                  <a:lnTo>
                    <a:pt x="22" y="258"/>
                  </a:lnTo>
                  <a:lnTo>
                    <a:pt x="3" y="237"/>
                  </a:lnTo>
                  <a:lnTo>
                    <a:pt x="0" y="270"/>
                  </a:lnTo>
                  <a:lnTo>
                    <a:pt x="15" y="294"/>
                  </a:lnTo>
                  <a:lnTo>
                    <a:pt x="47" y="321"/>
                  </a:lnTo>
                  <a:lnTo>
                    <a:pt x="74" y="315"/>
                  </a:lnTo>
                  <a:lnTo>
                    <a:pt x="95" y="308"/>
                  </a:lnTo>
                  <a:lnTo>
                    <a:pt x="113" y="297"/>
                  </a:lnTo>
                  <a:lnTo>
                    <a:pt x="127" y="284"/>
                  </a:lnTo>
                  <a:lnTo>
                    <a:pt x="138" y="269"/>
                  </a:lnTo>
                  <a:lnTo>
                    <a:pt x="149" y="250"/>
                  </a:lnTo>
                  <a:lnTo>
                    <a:pt x="159" y="226"/>
                  </a:lnTo>
                  <a:lnTo>
                    <a:pt x="170" y="199"/>
                  </a:lnTo>
                  <a:lnTo>
                    <a:pt x="180" y="131"/>
                  </a:lnTo>
                  <a:lnTo>
                    <a:pt x="178" y="95"/>
                  </a:lnTo>
                  <a:lnTo>
                    <a:pt x="173" y="63"/>
                  </a:lnTo>
                  <a:lnTo>
                    <a:pt x="160" y="35"/>
                  </a:lnTo>
                  <a:lnTo>
                    <a:pt x="145" y="14"/>
                  </a:lnTo>
                  <a:lnTo>
                    <a:pt x="125" y="3"/>
                  </a:lnTo>
                  <a:lnTo>
                    <a:pt x="102" y="0"/>
                  </a:lnTo>
                  <a:lnTo>
                    <a:pt x="77" y="8"/>
                  </a:lnTo>
                  <a:lnTo>
                    <a:pt x="50" y="31"/>
                  </a:lnTo>
                  <a:lnTo>
                    <a:pt x="38" y="47"/>
                  </a:lnTo>
                  <a:lnTo>
                    <a:pt x="77" y="40"/>
                  </a:lnTo>
                  <a:close/>
                </a:path>
              </a:pathLst>
            </a:custGeom>
            <a:solidFill>
              <a:srgbClr val="877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401"/>
            <p:cNvSpPr>
              <a:spLocks/>
            </p:cNvSpPr>
            <p:nvPr/>
          </p:nvSpPr>
          <p:spPr bwMode="auto">
            <a:xfrm>
              <a:off x="3861" y="2652"/>
              <a:ext cx="60" cy="168"/>
            </a:xfrm>
            <a:custGeom>
              <a:avLst/>
              <a:gdLst>
                <a:gd name="T0" fmla="*/ 17 w 60"/>
                <a:gd name="T1" fmla="*/ 92 h 168"/>
                <a:gd name="T2" fmla="*/ 0 w 60"/>
                <a:gd name="T3" fmla="*/ 129 h 168"/>
                <a:gd name="T4" fmla="*/ 3 w 60"/>
                <a:gd name="T5" fmla="*/ 144 h 168"/>
                <a:gd name="T6" fmla="*/ 3 w 60"/>
                <a:gd name="T7" fmla="*/ 168 h 168"/>
                <a:gd name="T8" fmla="*/ 33 w 60"/>
                <a:gd name="T9" fmla="*/ 138 h 168"/>
                <a:gd name="T10" fmla="*/ 56 w 60"/>
                <a:gd name="T11" fmla="*/ 95 h 168"/>
                <a:gd name="T12" fmla="*/ 60 w 60"/>
                <a:gd name="T13" fmla="*/ 53 h 168"/>
                <a:gd name="T14" fmla="*/ 60 w 60"/>
                <a:gd name="T15" fmla="*/ 0 h 168"/>
                <a:gd name="T16" fmla="*/ 43 w 60"/>
                <a:gd name="T17" fmla="*/ 10 h 168"/>
                <a:gd name="T18" fmla="*/ 47 w 60"/>
                <a:gd name="T19" fmla="*/ 45 h 168"/>
                <a:gd name="T20" fmla="*/ 46 w 60"/>
                <a:gd name="T21" fmla="*/ 78 h 168"/>
                <a:gd name="T22" fmla="*/ 24 w 60"/>
                <a:gd name="T23" fmla="*/ 129 h 168"/>
                <a:gd name="T24" fmla="*/ 17 w 60"/>
                <a:gd name="T25" fmla="*/ 9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168">
                  <a:moveTo>
                    <a:pt x="17" y="92"/>
                  </a:moveTo>
                  <a:lnTo>
                    <a:pt x="0" y="129"/>
                  </a:lnTo>
                  <a:lnTo>
                    <a:pt x="3" y="144"/>
                  </a:lnTo>
                  <a:lnTo>
                    <a:pt x="3" y="168"/>
                  </a:lnTo>
                  <a:lnTo>
                    <a:pt x="33" y="138"/>
                  </a:lnTo>
                  <a:lnTo>
                    <a:pt x="56" y="95"/>
                  </a:lnTo>
                  <a:lnTo>
                    <a:pt x="60" y="53"/>
                  </a:lnTo>
                  <a:lnTo>
                    <a:pt x="60" y="0"/>
                  </a:lnTo>
                  <a:lnTo>
                    <a:pt x="43" y="10"/>
                  </a:lnTo>
                  <a:lnTo>
                    <a:pt x="47" y="45"/>
                  </a:lnTo>
                  <a:lnTo>
                    <a:pt x="46" y="78"/>
                  </a:lnTo>
                  <a:lnTo>
                    <a:pt x="24" y="129"/>
                  </a:lnTo>
                  <a:lnTo>
                    <a:pt x="17" y="92"/>
                  </a:lnTo>
                  <a:close/>
                </a:path>
              </a:pathLst>
            </a:custGeom>
            <a:solidFill>
              <a:srgbClr val="A0B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402"/>
            <p:cNvSpPr>
              <a:spLocks/>
            </p:cNvSpPr>
            <p:nvPr/>
          </p:nvSpPr>
          <p:spPr bwMode="auto">
            <a:xfrm>
              <a:off x="3710" y="2523"/>
              <a:ext cx="113" cy="288"/>
            </a:xfrm>
            <a:custGeom>
              <a:avLst/>
              <a:gdLst>
                <a:gd name="T0" fmla="*/ 108 w 113"/>
                <a:gd name="T1" fmla="*/ 0 h 288"/>
                <a:gd name="T2" fmla="*/ 78 w 113"/>
                <a:gd name="T3" fmla="*/ 16 h 288"/>
                <a:gd name="T4" fmla="*/ 55 w 113"/>
                <a:gd name="T5" fmla="*/ 36 h 288"/>
                <a:gd name="T6" fmla="*/ 35 w 113"/>
                <a:gd name="T7" fmla="*/ 57 h 288"/>
                <a:gd name="T8" fmla="*/ 21 w 113"/>
                <a:gd name="T9" fmla="*/ 82 h 288"/>
                <a:gd name="T10" fmla="*/ 12 w 113"/>
                <a:gd name="T11" fmla="*/ 110 h 288"/>
                <a:gd name="T12" fmla="*/ 6 w 113"/>
                <a:gd name="T13" fmla="*/ 141 h 288"/>
                <a:gd name="T14" fmla="*/ 2 w 113"/>
                <a:gd name="T15" fmla="*/ 173 h 288"/>
                <a:gd name="T16" fmla="*/ 0 w 113"/>
                <a:gd name="T17" fmla="*/ 209 h 288"/>
                <a:gd name="T18" fmla="*/ 7 w 113"/>
                <a:gd name="T19" fmla="*/ 249 h 288"/>
                <a:gd name="T20" fmla="*/ 24 w 113"/>
                <a:gd name="T21" fmla="*/ 288 h 288"/>
                <a:gd name="T22" fmla="*/ 27 w 113"/>
                <a:gd name="T23" fmla="*/ 256 h 288"/>
                <a:gd name="T24" fmla="*/ 19 w 113"/>
                <a:gd name="T25" fmla="*/ 196 h 288"/>
                <a:gd name="T26" fmla="*/ 48 w 113"/>
                <a:gd name="T27" fmla="*/ 203 h 288"/>
                <a:gd name="T28" fmla="*/ 87 w 113"/>
                <a:gd name="T29" fmla="*/ 200 h 288"/>
                <a:gd name="T30" fmla="*/ 97 w 113"/>
                <a:gd name="T31" fmla="*/ 177 h 288"/>
                <a:gd name="T32" fmla="*/ 113 w 113"/>
                <a:gd name="T33" fmla="*/ 164 h 288"/>
                <a:gd name="T34" fmla="*/ 113 w 113"/>
                <a:gd name="T35" fmla="*/ 135 h 288"/>
                <a:gd name="T36" fmla="*/ 94 w 113"/>
                <a:gd name="T37" fmla="*/ 125 h 288"/>
                <a:gd name="T38" fmla="*/ 94 w 113"/>
                <a:gd name="T39" fmla="*/ 92 h 288"/>
                <a:gd name="T40" fmla="*/ 74 w 113"/>
                <a:gd name="T41" fmla="*/ 72 h 288"/>
                <a:gd name="T42" fmla="*/ 59 w 113"/>
                <a:gd name="T43" fmla="*/ 64 h 288"/>
                <a:gd name="T44" fmla="*/ 65 w 113"/>
                <a:gd name="T45" fmla="*/ 55 h 288"/>
                <a:gd name="T46" fmla="*/ 70 w 113"/>
                <a:gd name="T47" fmla="*/ 47 h 288"/>
                <a:gd name="T48" fmla="*/ 76 w 113"/>
                <a:gd name="T49" fmla="*/ 39 h 288"/>
                <a:gd name="T50" fmla="*/ 81 w 113"/>
                <a:gd name="T51" fmla="*/ 32 h 288"/>
                <a:gd name="T52" fmla="*/ 88 w 113"/>
                <a:gd name="T53" fmla="*/ 23 h 288"/>
                <a:gd name="T54" fmla="*/ 94 w 113"/>
                <a:gd name="T55" fmla="*/ 16 h 288"/>
                <a:gd name="T56" fmla="*/ 101 w 113"/>
                <a:gd name="T57" fmla="*/ 8 h 288"/>
                <a:gd name="T58" fmla="*/ 108 w 113"/>
                <a:gd name="T5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3" h="288">
                  <a:moveTo>
                    <a:pt x="108" y="0"/>
                  </a:moveTo>
                  <a:lnTo>
                    <a:pt x="78" y="16"/>
                  </a:lnTo>
                  <a:lnTo>
                    <a:pt x="55" y="36"/>
                  </a:lnTo>
                  <a:lnTo>
                    <a:pt x="35" y="57"/>
                  </a:lnTo>
                  <a:lnTo>
                    <a:pt x="21" y="82"/>
                  </a:lnTo>
                  <a:lnTo>
                    <a:pt x="12" y="110"/>
                  </a:lnTo>
                  <a:lnTo>
                    <a:pt x="6" y="141"/>
                  </a:lnTo>
                  <a:lnTo>
                    <a:pt x="2" y="173"/>
                  </a:lnTo>
                  <a:lnTo>
                    <a:pt x="0" y="209"/>
                  </a:lnTo>
                  <a:lnTo>
                    <a:pt x="7" y="249"/>
                  </a:lnTo>
                  <a:lnTo>
                    <a:pt x="24" y="288"/>
                  </a:lnTo>
                  <a:lnTo>
                    <a:pt x="27" y="256"/>
                  </a:lnTo>
                  <a:lnTo>
                    <a:pt x="19" y="196"/>
                  </a:lnTo>
                  <a:lnTo>
                    <a:pt x="48" y="203"/>
                  </a:lnTo>
                  <a:lnTo>
                    <a:pt x="87" y="200"/>
                  </a:lnTo>
                  <a:lnTo>
                    <a:pt x="97" y="177"/>
                  </a:lnTo>
                  <a:lnTo>
                    <a:pt x="113" y="164"/>
                  </a:lnTo>
                  <a:lnTo>
                    <a:pt x="113" y="135"/>
                  </a:lnTo>
                  <a:lnTo>
                    <a:pt x="94" y="125"/>
                  </a:lnTo>
                  <a:lnTo>
                    <a:pt x="94" y="92"/>
                  </a:lnTo>
                  <a:lnTo>
                    <a:pt x="74" y="72"/>
                  </a:lnTo>
                  <a:lnTo>
                    <a:pt x="59" y="64"/>
                  </a:lnTo>
                  <a:lnTo>
                    <a:pt x="65" y="55"/>
                  </a:lnTo>
                  <a:lnTo>
                    <a:pt x="70" y="47"/>
                  </a:lnTo>
                  <a:lnTo>
                    <a:pt x="76" y="39"/>
                  </a:lnTo>
                  <a:lnTo>
                    <a:pt x="81" y="32"/>
                  </a:lnTo>
                  <a:lnTo>
                    <a:pt x="88" y="23"/>
                  </a:lnTo>
                  <a:lnTo>
                    <a:pt x="94" y="16"/>
                  </a:lnTo>
                  <a:lnTo>
                    <a:pt x="101" y="8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02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403"/>
            <p:cNvSpPr>
              <a:spLocks/>
            </p:cNvSpPr>
            <p:nvPr/>
          </p:nvSpPr>
          <p:spPr bwMode="auto">
            <a:xfrm>
              <a:off x="3461" y="2393"/>
              <a:ext cx="375" cy="526"/>
            </a:xfrm>
            <a:custGeom>
              <a:avLst/>
              <a:gdLst>
                <a:gd name="T0" fmla="*/ 162 w 375"/>
                <a:gd name="T1" fmla="*/ 0 h 526"/>
                <a:gd name="T2" fmla="*/ 375 w 375"/>
                <a:gd name="T3" fmla="*/ 14 h 526"/>
                <a:gd name="T4" fmla="*/ 346 w 375"/>
                <a:gd name="T5" fmla="*/ 20 h 526"/>
                <a:gd name="T6" fmla="*/ 316 w 375"/>
                <a:gd name="T7" fmla="*/ 29 h 526"/>
                <a:gd name="T8" fmla="*/ 290 w 375"/>
                <a:gd name="T9" fmla="*/ 46 h 526"/>
                <a:gd name="T10" fmla="*/ 263 w 375"/>
                <a:gd name="T11" fmla="*/ 67 h 526"/>
                <a:gd name="T12" fmla="*/ 240 w 375"/>
                <a:gd name="T13" fmla="*/ 94 h 526"/>
                <a:gd name="T14" fmla="*/ 219 w 375"/>
                <a:gd name="T15" fmla="*/ 123 h 526"/>
                <a:gd name="T16" fmla="*/ 201 w 375"/>
                <a:gd name="T17" fmla="*/ 155 h 526"/>
                <a:gd name="T18" fmla="*/ 185 w 375"/>
                <a:gd name="T19" fmla="*/ 191 h 526"/>
                <a:gd name="T20" fmla="*/ 176 w 375"/>
                <a:gd name="T21" fmla="*/ 230 h 526"/>
                <a:gd name="T22" fmla="*/ 169 w 375"/>
                <a:gd name="T23" fmla="*/ 271 h 526"/>
                <a:gd name="T24" fmla="*/ 167 w 375"/>
                <a:gd name="T25" fmla="*/ 312 h 526"/>
                <a:gd name="T26" fmla="*/ 170 w 375"/>
                <a:gd name="T27" fmla="*/ 354 h 526"/>
                <a:gd name="T28" fmla="*/ 180 w 375"/>
                <a:gd name="T29" fmla="*/ 397 h 526"/>
                <a:gd name="T30" fmla="*/ 195 w 375"/>
                <a:gd name="T31" fmla="*/ 441 h 526"/>
                <a:gd name="T32" fmla="*/ 217 w 375"/>
                <a:gd name="T33" fmla="*/ 484 h 526"/>
                <a:gd name="T34" fmla="*/ 247 w 375"/>
                <a:gd name="T35" fmla="*/ 526 h 526"/>
                <a:gd name="T36" fmla="*/ 170 w 375"/>
                <a:gd name="T37" fmla="*/ 516 h 526"/>
                <a:gd name="T38" fmla="*/ 85 w 375"/>
                <a:gd name="T39" fmla="*/ 498 h 526"/>
                <a:gd name="T40" fmla="*/ 31 w 375"/>
                <a:gd name="T41" fmla="*/ 446 h 526"/>
                <a:gd name="T42" fmla="*/ 11 w 375"/>
                <a:gd name="T43" fmla="*/ 390 h 526"/>
                <a:gd name="T44" fmla="*/ 1 w 375"/>
                <a:gd name="T45" fmla="*/ 329 h 526"/>
                <a:gd name="T46" fmla="*/ 0 w 375"/>
                <a:gd name="T47" fmla="*/ 264 h 526"/>
                <a:gd name="T48" fmla="*/ 10 w 375"/>
                <a:gd name="T49" fmla="*/ 198 h 526"/>
                <a:gd name="T50" fmla="*/ 29 w 375"/>
                <a:gd name="T51" fmla="*/ 137 h 526"/>
                <a:gd name="T52" fmla="*/ 61 w 375"/>
                <a:gd name="T53" fmla="*/ 80 h 526"/>
                <a:gd name="T54" fmla="*/ 105 w 375"/>
                <a:gd name="T55" fmla="*/ 34 h 526"/>
                <a:gd name="T56" fmla="*/ 162 w 375"/>
                <a:gd name="T57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5" h="526">
                  <a:moveTo>
                    <a:pt x="162" y="0"/>
                  </a:moveTo>
                  <a:lnTo>
                    <a:pt x="375" y="14"/>
                  </a:lnTo>
                  <a:lnTo>
                    <a:pt x="346" y="20"/>
                  </a:lnTo>
                  <a:lnTo>
                    <a:pt x="316" y="29"/>
                  </a:lnTo>
                  <a:lnTo>
                    <a:pt x="290" y="46"/>
                  </a:lnTo>
                  <a:lnTo>
                    <a:pt x="263" y="67"/>
                  </a:lnTo>
                  <a:lnTo>
                    <a:pt x="240" y="94"/>
                  </a:lnTo>
                  <a:lnTo>
                    <a:pt x="219" y="123"/>
                  </a:lnTo>
                  <a:lnTo>
                    <a:pt x="201" y="155"/>
                  </a:lnTo>
                  <a:lnTo>
                    <a:pt x="185" y="191"/>
                  </a:lnTo>
                  <a:lnTo>
                    <a:pt x="176" y="230"/>
                  </a:lnTo>
                  <a:lnTo>
                    <a:pt x="169" y="271"/>
                  </a:lnTo>
                  <a:lnTo>
                    <a:pt x="167" y="312"/>
                  </a:lnTo>
                  <a:lnTo>
                    <a:pt x="170" y="354"/>
                  </a:lnTo>
                  <a:lnTo>
                    <a:pt x="180" y="397"/>
                  </a:lnTo>
                  <a:lnTo>
                    <a:pt x="195" y="441"/>
                  </a:lnTo>
                  <a:lnTo>
                    <a:pt x="217" y="484"/>
                  </a:lnTo>
                  <a:lnTo>
                    <a:pt x="247" y="526"/>
                  </a:lnTo>
                  <a:lnTo>
                    <a:pt x="170" y="516"/>
                  </a:lnTo>
                  <a:lnTo>
                    <a:pt x="85" y="498"/>
                  </a:lnTo>
                  <a:lnTo>
                    <a:pt x="31" y="446"/>
                  </a:lnTo>
                  <a:lnTo>
                    <a:pt x="11" y="390"/>
                  </a:lnTo>
                  <a:lnTo>
                    <a:pt x="1" y="329"/>
                  </a:lnTo>
                  <a:lnTo>
                    <a:pt x="0" y="264"/>
                  </a:lnTo>
                  <a:lnTo>
                    <a:pt x="10" y="198"/>
                  </a:lnTo>
                  <a:lnTo>
                    <a:pt x="29" y="137"/>
                  </a:lnTo>
                  <a:lnTo>
                    <a:pt x="61" y="80"/>
                  </a:lnTo>
                  <a:lnTo>
                    <a:pt x="105" y="3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332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404"/>
            <p:cNvSpPr>
              <a:spLocks/>
            </p:cNvSpPr>
            <p:nvPr/>
          </p:nvSpPr>
          <p:spPr bwMode="auto">
            <a:xfrm>
              <a:off x="2865" y="2647"/>
              <a:ext cx="684" cy="312"/>
            </a:xfrm>
            <a:custGeom>
              <a:avLst/>
              <a:gdLst>
                <a:gd name="T0" fmla="*/ 4 w 684"/>
                <a:gd name="T1" fmla="*/ 152 h 312"/>
                <a:gd name="T2" fmla="*/ 114 w 684"/>
                <a:gd name="T3" fmla="*/ 114 h 312"/>
                <a:gd name="T4" fmla="*/ 273 w 684"/>
                <a:gd name="T5" fmla="*/ 71 h 312"/>
                <a:gd name="T6" fmla="*/ 440 w 684"/>
                <a:gd name="T7" fmla="*/ 103 h 312"/>
                <a:gd name="T8" fmla="*/ 536 w 684"/>
                <a:gd name="T9" fmla="*/ 0 h 312"/>
                <a:gd name="T10" fmla="*/ 611 w 684"/>
                <a:gd name="T11" fmla="*/ 14 h 312"/>
                <a:gd name="T12" fmla="*/ 634 w 684"/>
                <a:gd name="T13" fmla="*/ 135 h 312"/>
                <a:gd name="T14" fmla="*/ 646 w 684"/>
                <a:gd name="T15" fmla="*/ 200 h 312"/>
                <a:gd name="T16" fmla="*/ 684 w 684"/>
                <a:gd name="T17" fmla="*/ 237 h 312"/>
                <a:gd name="T18" fmla="*/ 347 w 684"/>
                <a:gd name="T19" fmla="*/ 302 h 312"/>
                <a:gd name="T20" fmla="*/ 308 w 684"/>
                <a:gd name="T21" fmla="*/ 312 h 312"/>
                <a:gd name="T22" fmla="*/ 316 w 684"/>
                <a:gd name="T23" fmla="*/ 259 h 312"/>
                <a:gd name="T24" fmla="*/ 263 w 684"/>
                <a:gd name="T25" fmla="*/ 249 h 312"/>
                <a:gd name="T26" fmla="*/ 0 w 684"/>
                <a:gd name="T27" fmla="*/ 178 h 312"/>
                <a:gd name="T28" fmla="*/ 4 w 684"/>
                <a:gd name="T29" fmla="*/ 15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4" h="312">
                  <a:moveTo>
                    <a:pt x="4" y="152"/>
                  </a:moveTo>
                  <a:lnTo>
                    <a:pt x="114" y="114"/>
                  </a:lnTo>
                  <a:lnTo>
                    <a:pt x="273" y="71"/>
                  </a:lnTo>
                  <a:lnTo>
                    <a:pt x="440" y="103"/>
                  </a:lnTo>
                  <a:lnTo>
                    <a:pt x="536" y="0"/>
                  </a:lnTo>
                  <a:lnTo>
                    <a:pt x="611" y="14"/>
                  </a:lnTo>
                  <a:lnTo>
                    <a:pt x="634" y="135"/>
                  </a:lnTo>
                  <a:lnTo>
                    <a:pt x="646" y="200"/>
                  </a:lnTo>
                  <a:lnTo>
                    <a:pt x="684" y="237"/>
                  </a:lnTo>
                  <a:lnTo>
                    <a:pt x="347" y="302"/>
                  </a:lnTo>
                  <a:lnTo>
                    <a:pt x="308" y="312"/>
                  </a:lnTo>
                  <a:lnTo>
                    <a:pt x="316" y="259"/>
                  </a:lnTo>
                  <a:lnTo>
                    <a:pt x="263" y="249"/>
                  </a:lnTo>
                  <a:lnTo>
                    <a:pt x="0" y="178"/>
                  </a:lnTo>
                  <a:lnTo>
                    <a:pt x="4" y="152"/>
                  </a:lnTo>
                  <a:close/>
                </a:path>
              </a:pathLst>
            </a:custGeom>
            <a:solidFill>
              <a:srgbClr val="8E21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405"/>
            <p:cNvSpPr>
              <a:spLocks/>
            </p:cNvSpPr>
            <p:nvPr/>
          </p:nvSpPr>
          <p:spPr bwMode="auto">
            <a:xfrm>
              <a:off x="2861" y="2783"/>
              <a:ext cx="342" cy="115"/>
            </a:xfrm>
            <a:custGeom>
              <a:avLst/>
              <a:gdLst>
                <a:gd name="T0" fmla="*/ 4 w 342"/>
                <a:gd name="T1" fmla="*/ 18 h 115"/>
                <a:gd name="T2" fmla="*/ 55 w 342"/>
                <a:gd name="T3" fmla="*/ 0 h 115"/>
                <a:gd name="T4" fmla="*/ 342 w 342"/>
                <a:gd name="T5" fmla="*/ 60 h 115"/>
                <a:gd name="T6" fmla="*/ 316 w 342"/>
                <a:gd name="T7" fmla="*/ 73 h 115"/>
                <a:gd name="T8" fmla="*/ 298 w 342"/>
                <a:gd name="T9" fmla="*/ 115 h 115"/>
                <a:gd name="T10" fmla="*/ 12 w 342"/>
                <a:gd name="T11" fmla="*/ 42 h 115"/>
                <a:gd name="T12" fmla="*/ 1 w 342"/>
                <a:gd name="T13" fmla="*/ 34 h 115"/>
                <a:gd name="T14" fmla="*/ 0 w 342"/>
                <a:gd name="T15" fmla="*/ 27 h 115"/>
                <a:gd name="T16" fmla="*/ 3 w 342"/>
                <a:gd name="T17" fmla="*/ 21 h 115"/>
                <a:gd name="T18" fmla="*/ 4 w 342"/>
                <a:gd name="T19" fmla="*/ 1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2" h="115">
                  <a:moveTo>
                    <a:pt x="4" y="18"/>
                  </a:moveTo>
                  <a:lnTo>
                    <a:pt x="55" y="0"/>
                  </a:lnTo>
                  <a:lnTo>
                    <a:pt x="342" y="60"/>
                  </a:lnTo>
                  <a:lnTo>
                    <a:pt x="316" y="73"/>
                  </a:lnTo>
                  <a:lnTo>
                    <a:pt x="298" y="115"/>
                  </a:lnTo>
                  <a:lnTo>
                    <a:pt x="12" y="42"/>
                  </a:lnTo>
                  <a:lnTo>
                    <a:pt x="1" y="34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4" y="18"/>
                  </a:lnTo>
                  <a:close/>
                </a:path>
              </a:pathLst>
            </a:custGeom>
            <a:solidFill>
              <a:srgbClr val="FF2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406"/>
            <p:cNvSpPr>
              <a:spLocks/>
            </p:cNvSpPr>
            <p:nvPr/>
          </p:nvSpPr>
          <p:spPr bwMode="auto">
            <a:xfrm>
              <a:off x="3149" y="2647"/>
              <a:ext cx="323" cy="302"/>
            </a:xfrm>
            <a:custGeom>
              <a:avLst/>
              <a:gdLst>
                <a:gd name="T0" fmla="*/ 262 w 323"/>
                <a:gd name="T1" fmla="*/ 0 h 302"/>
                <a:gd name="T2" fmla="*/ 89 w 323"/>
                <a:gd name="T3" fmla="*/ 164 h 302"/>
                <a:gd name="T4" fmla="*/ 15 w 323"/>
                <a:gd name="T5" fmla="*/ 241 h 302"/>
                <a:gd name="T6" fmla="*/ 8 w 323"/>
                <a:gd name="T7" fmla="*/ 256 h 302"/>
                <a:gd name="T8" fmla="*/ 4 w 323"/>
                <a:gd name="T9" fmla="*/ 267 h 302"/>
                <a:gd name="T10" fmla="*/ 0 w 323"/>
                <a:gd name="T11" fmla="*/ 276 h 302"/>
                <a:gd name="T12" fmla="*/ 0 w 323"/>
                <a:gd name="T13" fmla="*/ 281 h 302"/>
                <a:gd name="T14" fmla="*/ 3 w 323"/>
                <a:gd name="T15" fmla="*/ 287 h 302"/>
                <a:gd name="T16" fmla="*/ 10 w 323"/>
                <a:gd name="T17" fmla="*/ 291 h 302"/>
                <a:gd name="T18" fmla="*/ 21 w 323"/>
                <a:gd name="T19" fmla="*/ 295 h 302"/>
                <a:gd name="T20" fmla="*/ 36 w 323"/>
                <a:gd name="T21" fmla="*/ 302 h 302"/>
                <a:gd name="T22" fmla="*/ 32 w 323"/>
                <a:gd name="T23" fmla="*/ 276 h 302"/>
                <a:gd name="T24" fmla="*/ 35 w 323"/>
                <a:gd name="T25" fmla="*/ 262 h 302"/>
                <a:gd name="T26" fmla="*/ 46 w 323"/>
                <a:gd name="T27" fmla="*/ 249 h 302"/>
                <a:gd name="T28" fmla="*/ 63 w 323"/>
                <a:gd name="T29" fmla="*/ 227 h 302"/>
                <a:gd name="T30" fmla="*/ 323 w 323"/>
                <a:gd name="T31" fmla="*/ 18 h 302"/>
                <a:gd name="T32" fmla="*/ 262 w 323"/>
                <a:gd name="T3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302">
                  <a:moveTo>
                    <a:pt x="262" y="0"/>
                  </a:moveTo>
                  <a:lnTo>
                    <a:pt x="89" y="164"/>
                  </a:lnTo>
                  <a:lnTo>
                    <a:pt x="15" y="241"/>
                  </a:lnTo>
                  <a:lnTo>
                    <a:pt x="8" y="256"/>
                  </a:lnTo>
                  <a:lnTo>
                    <a:pt x="4" y="267"/>
                  </a:lnTo>
                  <a:lnTo>
                    <a:pt x="0" y="276"/>
                  </a:lnTo>
                  <a:lnTo>
                    <a:pt x="0" y="281"/>
                  </a:lnTo>
                  <a:lnTo>
                    <a:pt x="3" y="287"/>
                  </a:lnTo>
                  <a:lnTo>
                    <a:pt x="10" y="291"/>
                  </a:lnTo>
                  <a:lnTo>
                    <a:pt x="21" y="295"/>
                  </a:lnTo>
                  <a:lnTo>
                    <a:pt x="36" y="302"/>
                  </a:lnTo>
                  <a:lnTo>
                    <a:pt x="32" y="276"/>
                  </a:lnTo>
                  <a:lnTo>
                    <a:pt x="35" y="262"/>
                  </a:lnTo>
                  <a:lnTo>
                    <a:pt x="46" y="249"/>
                  </a:lnTo>
                  <a:lnTo>
                    <a:pt x="63" y="227"/>
                  </a:lnTo>
                  <a:lnTo>
                    <a:pt x="323" y="1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2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407"/>
            <p:cNvSpPr>
              <a:spLocks/>
            </p:cNvSpPr>
            <p:nvPr/>
          </p:nvSpPr>
          <p:spPr bwMode="auto">
            <a:xfrm>
              <a:off x="4015" y="2038"/>
              <a:ext cx="70" cy="58"/>
            </a:xfrm>
            <a:custGeom>
              <a:avLst/>
              <a:gdLst>
                <a:gd name="T0" fmla="*/ 35 w 70"/>
                <a:gd name="T1" fmla="*/ 0 h 58"/>
                <a:gd name="T2" fmla="*/ 9 w 70"/>
                <a:gd name="T3" fmla="*/ 12 h 58"/>
                <a:gd name="T4" fmla="*/ 5 w 70"/>
                <a:gd name="T5" fmla="*/ 26 h 58"/>
                <a:gd name="T6" fmla="*/ 2 w 70"/>
                <a:gd name="T7" fmla="*/ 39 h 58"/>
                <a:gd name="T8" fmla="*/ 0 w 70"/>
                <a:gd name="T9" fmla="*/ 49 h 58"/>
                <a:gd name="T10" fmla="*/ 0 w 70"/>
                <a:gd name="T11" fmla="*/ 51 h 58"/>
                <a:gd name="T12" fmla="*/ 70 w 70"/>
                <a:gd name="T13" fmla="*/ 58 h 58"/>
                <a:gd name="T14" fmla="*/ 66 w 70"/>
                <a:gd name="T15" fmla="*/ 26 h 58"/>
                <a:gd name="T16" fmla="*/ 35 w 70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58">
                  <a:moveTo>
                    <a:pt x="35" y="0"/>
                  </a:moveTo>
                  <a:lnTo>
                    <a:pt x="9" y="12"/>
                  </a:lnTo>
                  <a:lnTo>
                    <a:pt x="5" y="26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0" y="51"/>
                  </a:lnTo>
                  <a:lnTo>
                    <a:pt x="70" y="58"/>
                  </a:lnTo>
                  <a:lnTo>
                    <a:pt x="66" y="26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DDA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408"/>
            <p:cNvSpPr>
              <a:spLocks/>
            </p:cNvSpPr>
            <p:nvPr/>
          </p:nvSpPr>
          <p:spPr bwMode="auto">
            <a:xfrm>
              <a:off x="4039" y="2031"/>
              <a:ext cx="321" cy="104"/>
            </a:xfrm>
            <a:custGeom>
              <a:avLst/>
              <a:gdLst>
                <a:gd name="T0" fmla="*/ 0 w 321"/>
                <a:gd name="T1" fmla="*/ 7 h 104"/>
                <a:gd name="T2" fmla="*/ 181 w 321"/>
                <a:gd name="T3" fmla="*/ 0 h 104"/>
                <a:gd name="T4" fmla="*/ 231 w 321"/>
                <a:gd name="T5" fmla="*/ 33 h 104"/>
                <a:gd name="T6" fmla="*/ 308 w 321"/>
                <a:gd name="T7" fmla="*/ 81 h 104"/>
                <a:gd name="T8" fmla="*/ 321 w 321"/>
                <a:gd name="T9" fmla="*/ 104 h 104"/>
                <a:gd name="T10" fmla="*/ 236 w 321"/>
                <a:gd name="T11" fmla="*/ 65 h 104"/>
                <a:gd name="T12" fmla="*/ 181 w 321"/>
                <a:gd name="T13" fmla="*/ 33 h 104"/>
                <a:gd name="T14" fmla="*/ 120 w 321"/>
                <a:gd name="T15" fmla="*/ 33 h 104"/>
                <a:gd name="T16" fmla="*/ 39 w 321"/>
                <a:gd name="T17" fmla="*/ 42 h 104"/>
                <a:gd name="T18" fmla="*/ 27 w 321"/>
                <a:gd name="T19" fmla="*/ 19 h 104"/>
                <a:gd name="T20" fmla="*/ 0 w 321"/>
                <a:gd name="T21" fmla="*/ 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1" h="104">
                  <a:moveTo>
                    <a:pt x="0" y="7"/>
                  </a:moveTo>
                  <a:lnTo>
                    <a:pt x="181" y="0"/>
                  </a:lnTo>
                  <a:lnTo>
                    <a:pt x="231" y="33"/>
                  </a:lnTo>
                  <a:lnTo>
                    <a:pt x="308" y="81"/>
                  </a:lnTo>
                  <a:lnTo>
                    <a:pt x="321" y="104"/>
                  </a:lnTo>
                  <a:lnTo>
                    <a:pt x="236" y="65"/>
                  </a:lnTo>
                  <a:lnTo>
                    <a:pt x="181" y="33"/>
                  </a:lnTo>
                  <a:lnTo>
                    <a:pt x="120" y="33"/>
                  </a:lnTo>
                  <a:lnTo>
                    <a:pt x="39" y="42"/>
                  </a:lnTo>
                  <a:lnTo>
                    <a:pt x="27" y="1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99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409"/>
            <p:cNvSpPr>
              <a:spLocks/>
            </p:cNvSpPr>
            <p:nvPr/>
          </p:nvSpPr>
          <p:spPr bwMode="auto">
            <a:xfrm>
              <a:off x="4185" y="2248"/>
              <a:ext cx="379" cy="48"/>
            </a:xfrm>
            <a:custGeom>
              <a:avLst/>
              <a:gdLst>
                <a:gd name="T0" fmla="*/ 0 w 379"/>
                <a:gd name="T1" fmla="*/ 0 h 48"/>
                <a:gd name="T2" fmla="*/ 379 w 379"/>
                <a:gd name="T3" fmla="*/ 39 h 48"/>
                <a:gd name="T4" fmla="*/ 367 w 379"/>
                <a:gd name="T5" fmla="*/ 48 h 48"/>
                <a:gd name="T6" fmla="*/ 0 w 379"/>
                <a:gd name="T7" fmla="*/ 9 h 48"/>
                <a:gd name="T8" fmla="*/ 0 w 379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48">
                  <a:moveTo>
                    <a:pt x="0" y="0"/>
                  </a:moveTo>
                  <a:lnTo>
                    <a:pt x="379" y="39"/>
                  </a:lnTo>
                  <a:lnTo>
                    <a:pt x="367" y="48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410"/>
            <p:cNvSpPr>
              <a:spLocks/>
            </p:cNvSpPr>
            <p:nvPr/>
          </p:nvSpPr>
          <p:spPr bwMode="auto">
            <a:xfrm>
              <a:off x="4194" y="2280"/>
              <a:ext cx="354" cy="46"/>
            </a:xfrm>
            <a:custGeom>
              <a:avLst/>
              <a:gdLst>
                <a:gd name="T0" fmla="*/ 0 w 354"/>
                <a:gd name="T1" fmla="*/ 0 h 46"/>
                <a:gd name="T2" fmla="*/ 354 w 354"/>
                <a:gd name="T3" fmla="*/ 39 h 46"/>
                <a:gd name="T4" fmla="*/ 342 w 354"/>
                <a:gd name="T5" fmla="*/ 46 h 46"/>
                <a:gd name="T6" fmla="*/ 0 w 354"/>
                <a:gd name="T7" fmla="*/ 7 h 46"/>
                <a:gd name="T8" fmla="*/ 0 w 35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4" h="46">
                  <a:moveTo>
                    <a:pt x="0" y="0"/>
                  </a:moveTo>
                  <a:lnTo>
                    <a:pt x="354" y="39"/>
                  </a:lnTo>
                  <a:lnTo>
                    <a:pt x="342" y="46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411"/>
            <p:cNvSpPr>
              <a:spLocks/>
            </p:cNvSpPr>
            <p:nvPr/>
          </p:nvSpPr>
          <p:spPr bwMode="auto">
            <a:xfrm>
              <a:off x="4178" y="2170"/>
              <a:ext cx="204" cy="63"/>
            </a:xfrm>
            <a:custGeom>
              <a:avLst/>
              <a:gdLst>
                <a:gd name="T0" fmla="*/ 31 w 204"/>
                <a:gd name="T1" fmla="*/ 20 h 63"/>
                <a:gd name="T2" fmla="*/ 184 w 204"/>
                <a:gd name="T3" fmla="*/ 0 h 63"/>
                <a:gd name="T4" fmla="*/ 204 w 204"/>
                <a:gd name="T5" fmla="*/ 7 h 63"/>
                <a:gd name="T6" fmla="*/ 204 w 204"/>
                <a:gd name="T7" fmla="*/ 36 h 63"/>
                <a:gd name="T8" fmla="*/ 51 w 204"/>
                <a:gd name="T9" fmla="*/ 59 h 63"/>
                <a:gd name="T10" fmla="*/ 7 w 204"/>
                <a:gd name="T11" fmla="*/ 63 h 63"/>
                <a:gd name="T12" fmla="*/ 0 w 204"/>
                <a:gd name="T13" fmla="*/ 24 h 63"/>
                <a:gd name="T14" fmla="*/ 31 w 204"/>
                <a:gd name="T15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63">
                  <a:moveTo>
                    <a:pt x="31" y="20"/>
                  </a:moveTo>
                  <a:lnTo>
                    <a:pt x="184" y="0"/>
                  </a:lnTo>
                  <a:lnTo>
                    <a:pt x="204" y="7"/>
                  </a:lnTo>
                  <a:lnTo>
                    <a:pt x="204" y="36"/>
                  </a:lnTo>
                  <a:lnTo>
                    <a:pt x="51" y="59"/>
                  </a:lnTo>
                  <a:lnTo>
                    <a:pt x="7" y="63"/>
                  </a:lnTo>
                  <a:lnTo>
                    <a:pt x="0" y="24"/>
                  </a:lnTo>
                  <a:lnTo>
                    <a:pt x="31" y="20"/>
                  </a:lnTo>
                  <a:close/>
                </a:path>
              </a:pathLst>
            </a:custGeom>
            <a:solidFill>
              <a:srgbClr val="5B3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412"/>
            <p:cNvSpPr>
              <a:spLocks/>
            </p:cNvSpPr>
            <p:nvPr/>
          </p:nvSpPr>
          <p:spPr bwMode="auto">
            <a:xfrm>
              <a:off x="4312" y="2183"/>
              <a:ext cx="244" cy="74"/>
            </a:xfrm>
            <a:custGeom>
              <a:avLst/>
              <a:gdLst>
                <a:gd name="T0" fmla="*/ 0 w 244"/>
                <a:gd name="T1" fmla="*/ 65 h 74"/>
                <a:gd name="T2" fmla="*/ 50 w 244"/>
                <a:gd name="T3" fmla="*/ 46 h 74"/>
                <a:gd name="T4" fmla="*/ 209 w 244"/>
                <a:gd name="T5" fmla="*/ 0 h 74"/>
                <a:gd name="T6" fmla="*/ 244 w 244"/>
                <a:gd name="T7" fmla="*/ 7 h 74"/>
                <a:gd name="T8" fmla="*/ 48 w 244"/>
                <a:gd name="T9" fmla="*/ 74 h 74"/>
                <a:gd name="T10" fmla="*/ 0 w 244"/>
                <a:gd name="T11" fmla="*/ 6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74">
                  <a:moveTo>
                    <a:pt x="0" y="65"/>
                  </a:moveTo>
                  <a:lnTo>
                    <a:pt x="50" y="46"/>
                  </a:lnTo>
                  <a:lnTo>
                    <a:pt x="209" y="0"/>
                  </a:lnTo>
                  <a:lnTo>
                    <a:pt x="244" y="7"/>
                  </a:lnTo>
                  <a:lnTo>
                    <a:pt x="48" y="74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5B3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413"/>
            <p:cNvSpPr>
              <a:spLocks/>
            </p:cNvSpPr>
            <p:nvPr/>
          </p:nvSpPr>
          <p:spPr bwMode="auto">
            <a:xfrm>
              <a:off x="4432" y="2174"/>
              <a:ext cx="233" cy="87"/>
            </a:xfrm>
            <a:custGeom>
              <a:avLst/>
              <a:gdLst>
                <a:gd name="T0" fmla="*/ 0 w 233"/>
                <a:gd name="T1" fmla="*/ 78 h 87"/>
                <a:gd name="T2" fmla="*/ 166 w 233"/>
                <a:gd name="T3" fmla="*/ 0 h 87"/>
                <a:gd name="T4" fmla="*/ 209 w 233"/>
                <a:gd name="T5" fmla="*/ 3 h 87"/>
                <a:gd name="T6" fmla="*/ 233 w 233"/>
                <a:gd name="T7" fmla="*/ 24 h 87"/>
                <a:gd name="T8" fmla="*/ 78 w 233"/>
                <a:gd name="T9" fmla="*/ 87 h 87"/>
                <a:gd name="T10" fmla="*/ 0 w 233"/>
                <a:gd name="T11" fmla="*/ 7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87">
                  <a:moveTo>
                    <a:pt x="0" y="78"/>
                  </a:moveTo>
                  <a:lnTo>
                    <a:pt x="166" y="0"/>
                  </a:lnTo>
                  <a:lnTo>
                    <a:pt x="209" y="3"/>
                  </a:lnTo>
                  <a:lnTo>
                    <a:pt x="233" y="24"/>
                  </a:lnTo>
                  <a:lnTo>
                    <a:pt x="78" y="8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5B3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414"/>
            <p:cNvSpPr>
              <a:spLocks/>
            </p:cNvSpPr>
            <p:nvPr/>
          </p:nvSpPr>
          <p:spPr bwMode="auto">
            <a:xfrm>
              <a:off x="3468" y="2138"/>
              <a:ext cx="312" cy="92"/>
            </a:xfrm>
            <a:custGeom>
              <a:avLst/>
              <a:gdLst>
                <a:gd name="T0" fmla="*/ 25 w 312"/>
                <a:gd name="T1" fmla="*/ 61 h 92"/>
                <a:gd name="T2" fmla="*/ 277 w 312"/>
                <a:gd name="T3" fmla="*/ 6 h 92"/>
                <a:gd name="T4" fmla="*/ 312 w 312"/>
                <a:gd name="T5" fmla="*/ 0 h 92"/>
                <a:gd name="T6" fmla="*/ 272 w 312"/>
                <a:gd name="T7" fmla="*/ 39 h 92"/>
                <a:gd name="T8" fmla="*/ 252 w 312"/>
                <a:gd name="T9" fmla="*/ 67 h 92"/>
                <a:gd name="T10" fmla="*/ 192 w 312"/>
                <a:gd name="T11" fmla="*/ 92 h 92"/>
                <a:gd name="T12" fmla="*/ 111 w 312"/>
                <a:gd name="T13" fmla="*/ 92 h 92"/>
                <a:gd name="T14" fmla="*/ 25 w 312"/>
                <a:gd name="T15" fmla="*/ 92 h 92"/>
                <a:gd name="T16" fmla="*/ 0 w 312"/>
                <a:gd name="T17" fmla="*/ 77 h 92"/>
                <a:gd name="T18" fmla="*/ 25 w 312"/>
                <a:gd name="T19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92">
                  <a:moveTo>
                    <a:pt x="25" y="61"/>
                  </a:moveTo>
                  <a:lnTo>
                    <a:pt x="277" y="6"/>
                  </a:lnTo>
                  <a:lnTo>
                    <a:pt x="312" y="0"/>
                  </a:lnTo>
                  <a:lnTo>
                    <a:pt x="272" y="39"/>
                  </a:lnTo>
                  <a:lnTo>
                    <a:pt x="252" y="67"/>
                  </a:lnTo>
                  <a:lnTo>
                    <a:pt x="192" y="92"/>
                  </a:lnTo>
                  <a:lnTo>
                    <a:pt x="111" y="92"/>
                  </a:lnTo>
                  <a:lnTo>
                    <a:pt x="25" y="92"/>
                  </a:lnTo>
                  <a:lnTo>
                    <a:pt x="0" y="77"/>
                  </a:lnTo>
                  <a:lnTo>
                    <a:pt x="25" y="61"/>
                  </a:lnTo>
                  <a:close/>
                </a:path>
              </a:pathLst>
            </a:custGeom>
            <a:solidFill>
              <a:srgbClr val="663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415"/>
            <p:cNvSpPr>
              <a:spLocks/>
            </p:cNvSpPr>
            <p:nvPr/>
          </p:nvSpPr>
          <p:spPr bwMode="auto">
            <a:xfrm>
              <a:off x="3368" y="2138"/>
              <a:ext cx="111" cy="82"/>
            </a:xfrm>
            <a:custGeom>
              <a:avLst/>
              <a:gdLst>
                <a:gd name="T0" fmla="*/ 40 w 111"/>
                <a:gd name="T1" fmla="*/ 77 h 82"/>
                <a:gd name="T2" fmla="*/ 0 w 111"/>
                <a:gd name="T3" fmla="*/ 67 h 82"/>
                <a:gd name="T4" fmla="*/ 0 w 111"/>
                <a:gd name="T5" fmla="*/ 27 h 82"/>
                <a:gd name="T6" fmla="*/ 60 w 111"/>
                <a:gd name="T7" fmla="*/ 0 h 82"/>
                <a:gd name="T8" fmla="*/ 111 w 111"/>
                <a:gd name="T9" fmla="*/ 0 h 82"/>
                <a:gd name="T10" fmla="*/ 106 w 111"/>
                <a:gd name="T11" fmla="*/ 77 h 82"/>
                <a:gd name="T12" fmla="*/ 75 w 111"/>
                <a:gd name="T13" fmla="*/ 82 h 82"/>
                <a:gd name="T14" fmla="*/ 40 w 111"/>
                <a:gd name="T15" fmla="*/ 7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82">
                  <a:moveTo>
                    <a:pt x="40" y="77"/>
                  </a:moveTo>
                  <a:lnTo>
                    <a:pt x="0" y="67"/>
                  </a:lnTo>
                  <a:lnTo>
                    <a:pt x="0" y="27"/>
                  </a:lnTo>
                  <a:lnTo>
                    <a:pt x="60" y="0"/>
                  </a:lnTo>
                  <a:lnTo>
                    <a:pt x="111" y="0"/>
                  </a:lnTo>
                  <a:lnTo>
                    <a:pt x="106" y="77"/>
                  </a:lnTo>
                  <a:lnTo>
                    <a:pt x="75" y="82"/>
                  </a:lnTo>
                  <a:lnTo>
                    <a:pt x="40" y="77"/>
                  </a:lnTo>
                  <a:close/>
                </a:path>
              </a:pathLst>
            </a:custGeom>
            <a:solidFill>
              <a:srgbClr val="F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416"/>
            <p:cNvSpPr>
              <a:spLocks/>
            </p:cNvSpPr>
            <p:nvPr/>
          </p:nvSpPr>
          <p:spPr bwMode="auto">
            <a:xfrm>
              <a:off x="3690" y="2261"/>
              <a:ext cx="101" cy="71"/>
            </a:xfrm>
            <a:custGeom>
              <a:avLst/>
              <a:gdLst>
                <a:gd name="T0" fmla="*/ 0 w 101"/>
                <a:gd name="T1" fmla="*/ 9 h 71"/>
                <a:gd name="T2" fmla="*/ 0 w 101"/>
                <a:gd name="T3" fmla="*/ 71 h 71"/>
                <a:gd name="T4" fmla="*/ 55 w 101"/>
                <a:gd name="T5" fmla="*/ 61 h 71"/>
                <a:gd name="T6" fmla="*/ 101 w 101"/>
                <a:gd name="T7" fmla="*/ 35 h 71"/>
                <a:gd name="T8" fmla="*/ 80 w 101"/>
                <a:gd name="T9" fmla="*/ 5 h 71"/>
                <a:gd name="T10" fmla="*/ 46 w 101"/>
                <a:gd name="T11" fmla="*/ 0 h 71"/>
                <a:gd name="T12" fmla="*/ 0 w 101"/>
                <a:gd name="T13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71">
                  <a:moveTo>
                    <a:pt x="0" y="9"/>
                  </a:moveTo>
                  <a:lnTo>
                    <a:pt x="0" y="71"/>
                  </a:lnTo>
                  <a:lnTo>
                    <a:pt x="55" y="61"/>
                  </a:lnTo>
                  <a:lnTo>
                    <a:pt x="101" y="35"/>
                  </a:lnTo>
                  <a:lnTo>
                    <a:pt x="80" y="5"/>
                  </a:lnTo>
                  <a:lnTo>
                    <a:pt x="46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36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417"/>
            <p:cNvSpPr>
              <a:spLocks/>
            </p:cNvSpPr>
            <p:nvPr/>
          </p:nvSpPr>
          <p:spPr bwMode="auto">
            <a:xfrm>
              <a:off x="3710" y="2184"/>
              <a:ext cx="91" cy="102"/>
            </a:xfrm>
            <a:custGeom>
              <a:avLst/>
              <a:gdLst>
                <a:gd name="T0" fmla="*/ 0 w 91"/>
                <a:gd name="T1" fmla="*/ 71 h 102"/>
                <a:gd name="T2" fmla="*/ 16 w 91"/>
                <a:gd name="T3" fmla="*/ 31 h 102"/>
                <a:gd name="T4" fmla="*/ 70 w 91"/>
                <a:gd name="T5" fmla="*/ 0 h 102"/>
                <a:gd name="T6" fmla="*/ 91 w 91"/>
                <a:gd name="T7" fmla="*/ 36 h 102"/>
                <a:gd name="T8" fmla="*/ 91 w 91"/>
                <a:gd name="T9" fmla="*/ 77 h 102"/>
                <a:gd name="T10" fmla="*/ 30 w 91"/>
                <a:gd name="T11" fmla="*/ 102 h 102"/>
                <a:gd name="T12" fmla="*/ 0 w 91"/>
                <a:gd name="T13" fmla="*/ 7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02">
                  <a:moveTo>
                    <a:pt x="0" y="71"/>
                  </a:moveTo>
                  <a:lnTo>
                    <a:pt x="16" y="31"/>
                  </a:lnTo>
                  <a:lnTo>
                    <a:pt x="70" y="0"/>
                  </a:lnTo>
                  <a:lnTo>
                    <a:pt x="91" y="36"/>
                  </a:lnTo>
                  <a:lnTo>
                    <a:pt x="91" y="77"/>
                  </a:lnTo>
                  <a:lnTo>
                    <a:pt x="30" y="102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D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418"/>
            <p:cNvSpPr>
              <a:spLocks/>
            </p:cNvSpPr>
            <p:nvPr/>
          </p:nvSpPr>
          <p:spPr bwMode="auto">
            <a:xfrm>
              <a:off x="4185" y="2506"/>
              <a:ext cx="106" cy="139"/>
            </a:xfrm>
            <a:custGeom>
              <a:avLst/>
              <a:gdLst>
                <a:gd name="T0" fmla="*/ 0 w 106"/>
                <a:gd name="T1" fmla="*/ 17 h 139"/>
                <a:gd name="T2" fmla="*/ 106 w 106"/>
                <a:gd name="T3" fmla="*/ 0 h 139"/>
                <a:gd name="T4" fmla="*/ 106 w 106"/>
                <a:gd name="T5" fmla="*/ 116 h 139"/>
                <a:gd name="T6" fmla="*/ 25 w 106"/>
                <a:gd name="T7" fmla="*/ 135 h 139"/>
                <a:gd name="T8" fmla="*/ 0 w 106"/>
                <a:gd name="T9" fmla="*/ 139 h 139"/>
                <a:gd name="T10" fmla="*/ 0 w 106"/>
                <a:gd name="T11" fmla="*/ 1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39">
                  <a:moveTo>
                    <a:pt x="0" y="17"/>
                  </a:moveTo>
                  <a:lnTo>
                    <a:pt x="106" y="0"/>
                  </a:lnTo>
                  <a:lnTo>
                    <a:pt x="106" y="116"/>
                  </a:lnTo>
                  <a:lnTo>
                    <a:pt x="25" y="135"/>
                  </a:lnTo>
                  <a:lnTo>
                    <a:pt x="0" y="13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B766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419"/>
            <p:cNvSpPr>
              <a:spLocks/>
            </p:cNvSpPr>
            <p:nvPr/>
          </p:nvSpPr>
          <p:spPr bwMode="auto">
            <a:xfrm>
              <a:off x="4245" y="2503"/>
              <a:ext cx="63" cy="130"/>
            </a:xfrm>
            <a:custGeom>
              <a:avLst/>
              <a:gdLst>
                <a:gd name="T0" fmla="*/ 0 w 63"/>
                <a:gd name="T1" fmla="*/ 13 h 130"/>
                <a:gd name="T2" fmla="*/ 0 w 63"/>
                <a:gd name="T3" fmla="*/ 130 h 130"/>
                <a:gd name="T4" fmla="*/ 63 w 63"/>
                <a:gd name="T5" fmla="*/ 119 h 130"/>
                <a:gd name="T6" fmla="*/ 63 w 63"/>
                <a:gd name="T7" fmla="*/ 0 h 130"/>
                <a:gd name="T8" fmla="*/ 0 w 63"/>
                <a:gd name="T9" fmla="*/ 1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30">
                  <a:moveTo>
                    <a:pt x="0" y="13"/>
                  </a:moveTo>
                  <a:lnTo>
                    <a:pt x="0" y="130"/>
                  </a:lnTo>
                  <a:lnTo>
                    <a:pt x="63" y="119"/>
                  </a:lnTo>
                  <a:lnTo>
                    <a:pt x="63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9942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420"/>
            <p:cNvSpPr>
              <a:spLocks/>
            </p:cNvSpPr>
            <p:nvPr/>
          </p:nvSpPr>
          <p:spPr bwMode="auto">
            <a:xfrm>
              <a:off x="4283" y="2499"/>
              <a:ext cx="56" cy="128"/>
            </a:xfrm>
            <a:custGeom>
              <a:avLst/>
              <a:gdLst>
                <a:gd name="T0" fmla="*/ 0 w 56"/>
                <a:gd name="T1" fmla="*/ 7 h 128"/>
                <a:gd name="T2" fmla="*/ 0 w 56"/>
                <a:gd name="T3" fmla="*/ 128 h 128"/>
                <a:gd name="T4" fmla="*/ 56 w 56"/>
                <a:gd name="T5" fmla="*/ 116 h 128"/>
                <a:gd name="T6" fmla="*/ 56 w 56"/>
                <a:gd name="T7" fmla="*/ 0 h 128"/>
                <a:gd name="T8" fmla="*/ 0 w 56"/>
                <a:gd name="T9" fmla="*/ 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28">
                  <a:moveTo>
                    <a:pt x="0" y="7"/>
                  </a:moveTo>
                  <a:lnTo>
                    <a:pt x="0" y="128"/>
                  </a:lnTo>
                  <a:lnTo>
                    <a:pt x="56" y="116"/>
                  </a:lnTo>
                  <a:lnTo>
                    <a:pt x="5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421"/>
            <p:cNvSpPr>
              <a:spLocks/>
            </p:cNvSpPr>
            <p:nvPr/>
          </p:nvSpPr>
          <p:spPr bwMode="auto">
            <a:xfrm>
              <a:off x="4351" y="2478"/>
              <a:ext cx="59" cy="155"/>
            </a:xfrm>
            <a:custGeom>
              <a:avLst/>
              <a:gdLst>
                <a:gd name="T0" fmla="*/ 0 w 59"/>
                <a:gd name="T1" fmla="*/ 4 h 155"/>
                <a:gd name="T2" fmla="*/ 46 w 59"/>
                <a:gd name="T3" fmla="*/ 155 h 155"/>
                <a:gd name="T4" fmla="*/ 59 w 59"/>
                <a:gd name="T5" fmla="*/ 149 h 155"/>
                <a:gd name="T6" fmla="*/ 13 w 59"/>
                <a:gd name="T7" fmla="*/ 0 h 155"/>
                <a:gd name="T8" fmla="*/ 0 w 59"/>
                <a:gd name="T9" fmla="*/ 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155">
                  <a:moveTo>
                    <a:pt x="0" y="4"/>
                  </a:moveTo>
                  <a:lnTo>
                    <a:pt x="46" y="155"/>
                  </a:lnTo>
                  <a:lnTo>
                    <a:pt x="59" y="149"/>
                  </a:lnTo>
                  <a:lnTo>
                    <a:pt x="13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C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422"/>
            <p:cNvSpPr>
              <a:spLocks/>
            </p:cNvSpPr>
            <p:nvPr/>
          </p:nvSpPr>
          <p:spPr bwMode="auto">
            <a:xfrm>
              <a:off x="3389" y="2252"/>
              <a:ext cx="22" cy="32"/>
            </a:xfrm>
            <a:custGeom>
              <a:avLst/>
              <a:gdLst>
                <a:gd name="T0" fmla="*/ 22 w 22"/>
                <a:gd name="T1" fmla="*/ 0 h 32"/>
                <a:gd name="T2" fmla="*/ 0 w 22"/>
                <a:gd name="T3" fmla="*/ 32 h 32"/>
                <a:gd name="T4" fmla="*/ 22 w 22"/>
                <a:gd name="T5" fmla="*/ 32 h 32"/>
                <a:gd name="T6" fmla="*/ 22 w 2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0" y="32"/>
                  </a:lnTo>
                  <a:lnTo>
                    <a:pt x="22" y="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423"/>
            <p:cNvSpPr>
              <a:spLocks/>
            </p:cNvSpPr>
            <p:nvPr/>
          </p:nvSpPr>
          <p:spPr bwMode="auto">
            <a:xfrm>
              <a:off x="3435" y="2261"/>
              <a:ext cx="22" cy="32"/>
            </a:xfrm>
            <a:custGeom>
              <a:avLst/>
              <a:gdLst>
                <a:gd name="T0" fmla="*/ 22 w 22"/>
                <a:gd name="T1" fmla="*/ 0 h 32"/>
                <a:gd name="T2" fmla="*/ 0 w 22"/>
                <a:gd name="T3" fmla="*/ 32 h 32"/>
                <a:gd name="T4" fmla="*/ 22 w 22"/>
                <a:gd name="T5" fmla="*/ 32 h 32"/>
                <a:gd name="T6" fmla="*/ 22 w 2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0" y="32"/>
                  </a:lnTo>
                  <a:lnTo>
                    <a:pt x="22" y="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424"/>
            <p:cNvSpPr>
              <a:spLocks/>
            </p:cNvSpPr>
            <p:nvPr/>
          </p:nvSpPr>
          <p:spPr bwMode="auto">
            <a:xfrm>
              <a:off x="3493" y="2279"/>
              <a:ext cx="22" cy="32"/>
            </a:xfrm>
            <a:custGeom>
              <a:avLst/>
              <a:gdLst>
                <a:gd name="T0" fmla="*/ 22 w 22"/>
                <a:gd name="T1" fmla="*/ 0 h 32"/>
                <a:gd name="T2" fmla="*/ 0 w 22"/>
                <a:gd name="T3" fmla="*/ 32 h 32"/>
                <a:gd name="T4" fmla="*/ 22 w 22"/>
                <a:gd name="T5" fmla="*/ 32 h 32"/>
                <a:gd name="T6" fmla="*/ 22 w 22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0" y="32"/>
                  </a:lnTo>
                  <a:lnTo>
                    <a:pt x="22" y="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425"/>
            <p:cNvSpPr>
              <a:spLocks/>
            </p:cNvSpPr>
            <p:nvPr/>
          </p:nvSpPr>
          <p:spPr bwMode="auto">
            <a:xfrm>
              <a:off x="4087" y="2544"/>
              <a:ext cx="44" cy="113"/>
            </a:xfrm>
            <a:custGeom>
              <a:avLst/>
              <a:gdLst>
                <a:gd name="T0" fmla="*/ 13 w 44"/>
                <a:gd name="T1" fmla="*/ 4 h 113"/>
                <a:gd name="T2" fmla="*/ 0 w 44"/>
                <a:gd name="T3" fmla="*/ 23 h 113"/>
                <a:gd name="T4" fmla="*/ 0 w 44"/>
                <a:gd name="T5" fmla="*/ 47 h 113"/>
                <a:gd name="T6" fmla="*/ 12 w 44"/>
                <a:gd name="T7" fmla="*/ 41 h 113"/>
                <a:gd name="T8" fmla="*/ 12 w 44"/>
                <a:gd name="T9" fmla="*/ 113 h 113"/>
                <a:gd name="T10" fmla="*/ 44 w 44"/>
                <a:gd name="T11" fmla="*/ 107 h 113"/>
                <a:gd name="T12" fmla="*/ 44 w 44"/>
                <a:gd name="T13" fmla="*/ 0 h 113"/>
                <a:gd name="T14" fmla="*/ 13 w 44"/>
                <a:gd name="T15" fmla="*/ 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3">
                  <a:moveTo>
                    <a:pt x="13" y="4"/>
                  </a:moveTo>
                  <a:lnTo>
                    <a:pt x="0" y="23"/>
                  </a:lnTo>
                  <a:lnTo>
                    <a:pt x="0" y="47"/>
                  </a:lnTo>
                  <a:lnTo>
                    <a:pt x="12" y="41"/>
                  </a:lnTo>
                  <a:lnTo>
                    <a:pt x="12" y="113"/>
                  </a:lnTo>
                  <a:lnTo>
                    <a:pt x="44" y="107"/>
                  </a:lnTo>
                  <a:lnTo>
                    <a:pt x="44" y="0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42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426"/>
            <p:cNvSpPr>
              <a:spLocks/>
            </p:cNvSpPr>
            <p:nvPr/>
          </p:nvSpPr>
          <p:spPr bwMode="auto">
            <a:xfrm>
              <a:off x="2763" y="2624"/>
              <a:ext cx="151" cy="108"/>
            </a:xfrm>
            <a:custGeom>
              <a:avLst/>
              <a:gdLst>
                <a:gd name="T0" fmla="*/ 114 w 151"/>
                <a:gd name="T1" fmla="*/ 3 h 108"/>
                <a:gd name="T2" fmla="*/ 95 w 151"/>
                <a:gd name="T3" fmla="*/ 0 h 108"/>
                <a:gd name="T4" fmla="*/ 66 w 151"/>
                <a:gd name="T5" fmla="*/ 20 h 108"/>
                <a:gd name="T6" fmla="*/ 81 w 151"/>
                <a:gd name="T7" fmla="*/ 26 h 108"/>
                <a:gd name="T8" fmla="*/ 70 w 151"/>
                <a:gd name="T9" fmla="*/ 33 h 108"/>
                <a:gd name="T10" fmla="*/ 59 w 151"/>
                <a:gd name="T11" fmla="*/ 38 h 108"/>
                <a:gd name="T12" fmla="*/ 49 w 151"/>
                <a:gd name="T13" fmla="*/ 45 h 108"/>
                <a:gd name="T14" fmla="*/ 39 w 151"/>
                <a:gd name="T15" fmla="*/ 53 h 108"/>
                <a:gd name="T16" fmla="*/ 31 w 151"/>
                <a:gd name="T17" fmla="*/ 63 h 108"/>
                <a:gd name="T18" fmla="*/ 21 w 151"/>
                <a:gd name="T19" fmla="*/ 73 h 108"/>
                <a:gd name="T20" fmla="*/ 11 w 151"/>
                <a:gd name="T21" fmla="*/ 85 h 108"/>
                <a:gd name="T22" fmla="*/ 0 w 151"/>
                <a:gd name="T23" fmla="*/ 99 h 108"/>
                <a:gd name="T24" fmla="*/ 39 w 151"/>
                <a:gd name="T25" fmla="*/ 108 h 108"/>
                <a:gd name="T26" fmla="*/ 52 w 151"/>
                <a:gd name="T27" fmla="*/ 94 h 108"/>
                <a:gd name="T28" fmla="*/ 64 w 151"/>
                <a:gd name="T29" fmla="*/ 80 h 108"/>
                <a:gd name="T30" fmla="*/ 77 w 151"/>
                <a:gd name="T31" fmla="*/ 67 h 108"/>
                <a:gd name="T32" fmla="*/ 91 w 151"/>
                <a:gd name="T33" fmla="*/ 56 h 108"/>
                <a:gd name="T34" fmla="*/ 105 w 151"/>
                <a:gd name="T35" fmla="*/ 46 h 108"/>
                <a:gd name="T36" fmla="*/ 119 w 151"/>
                <a:gd name="T37" fmla="*/ 35 h 108"/>
                <a:gd name="T38" fmla="*/ 134 w 151"/>
                <a:gd name="T39" fmla="*/ 26 h 108"/>
                <a:gd name="T40" fmla="*/ 151 w 151"/>
                <a:gd name="T41" fmla="*/ 16 h 108"/>
                <a:gd name="T42" fmla="*/ 114 w 151"/>
                <a:gd name="T43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1" h="108">
                  <a:moveTo>
                    <a:pt x="114" y="3"/>
                  </a:moveTo>
                  <a:lnTo>
                    <a:pt x="95" y="0"/>
                  </a:lnTo>
                  <a:lnTo>
                    <a:pt x="66" y="20"/>
                  </a:lnTo>
                  <a:lnTo>
                    <a:pt x="81" y="26"/>
                  </a:lnTo>
                  <a:lnTo>
                    <a:pt x="70" y="33"/>
                  </a:lnTo>
                  <a:lnTo>
                    <a:pt x="59" y="38"/>
                  </a:lnTo>
                  <a:lnTo>
                    <a:pt x="49" y="45"/>
                  </a:lnTo>
                  <a:lnTo>
                    <a:pt x="39" y="53"/>
                  </a:lnTo>
                  <a:lnTo>
                    <a:pt x="31" y="63"/>
                  </a:lnTo>
                  <a:lnTo>
                    <a:pt x="21" y="73"/>
                  </a:lnTo>
                  <a:lnTo>
                    <a:pt x="11" y="85"/>
                  </a:lnTo>
                  <a:lnTo>
                    <a:pt x="0" y="99"/>
                  </a:lnTo>
                  <a:lnTo>
                    <a:pt x="39" y="108"/>
                  </a:lnTo>
                  <a:lnTo>
                    <a:pt x="52" y="94"/>
                  </a:lnTo>
                  <a:lnTo>
                    <a:pt x="64" y="80"/>
                  </a:lnTo>
                  <a:lnTo>
                    <a:pt x="77" y="67"/>
                  </a:lnTo>
                  <a:lnTo>
                    <a:pt x="91" y="56"/>
                  </a:lnTo>
                  <a:lnTo>
                    <a:pt x="105" y="46"/>
                  </a:lnTo>
                  <a:lnTo>
                    <a:pt x="119" y="35"/>
                  </a:lnTo>
                  <a:lnTo>
                    <a:pt x="134" y="26"/>
                  </a:lnTo>
                  <a:lnTo>
                    <a:pt x="151" y="16"/>
                  </a:lnTo>
                  <a:lnTo>
                    <a:pt x="114" y="3"/>
                  </a:lnTo>
                  <a:close/>
                </a:path>
              </a:pathLst>
            </a:custGeom>
            <a:solidFill>
              <a:srgbClr val="420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50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082" y="3543355"/>
            <a:ext cx="1830629" cy="11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93860" y="142105"/>
            <a:ext cx="609600" cy="609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087" name="Group 53"/>
          <p:cNvGrpSpPr>
            <a:grpSpLocks noChangeAspect="1"/>
          </p:cNvGrpSpPr>
          <p:nvPr/>
        </p:nvGrpSpPr>
        <p:grpSpPr bwMode="auto">
          <a:xfrm>
            <a:off x="-126058" y="1581909"/>
            <a:ext cx="1062037" cy="1491096"/>
            <a:chOff x="432" y="133"/>
            <a:chExt cx="1151" cy="1616"/>
          </a:xfrm>
        </p:grpSpPr>
        <p:sp>
          <p:nvSpPr>
            <p:cNvPr id="1379" name="AutoShape 52"/>
            <p:cNvSpPr>
              <a:spLocks noChangeAspect="1" noChangeArrowheads="1" noTextEdit="1"/>
            </p:cNvSpPr>
            <p:nvPr/>
          </p:nvSpPr>
          <p:spPr bwMode="auto">
            <a:xfrm>
              <a:off x="432" y="133"/>
              <a:ext cx="1151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7" name="Freeform 61"/>
            <p:cNvSpPr>
              <a:spLocks/>
            </p:cNvSpPr>
            <p:nvPr/>
          </p:nvSpPr>
          <p:spPr bwMode="auto">
            <a:xfrm>
              <a:off x="1084" y="1566"/>
              <a:ext cx="170" cy="98"/>
            </a:xfrm>
            <a:custGeom>
              <a:avLst/>
              <a:gdLst>
                <a:gd name="T0" fmla="*/ 242 w 340"/>
                <a:gd name="T1" fmla="*/ 196 h 196"/>
                <a:gd name="T2" fmla="*/ 216 w 340"/>
                <a:gd name="T3" fmla="*/ 190 h 196"/>
                <a:gd name="T4" fmla="*/ 196 w 340"/>
                <a:gd name="T5" fmla="*/ 180 h 196"/>
                <a:gd name="T6" fmla="*/ 185 w 340"/>
                <a:gd name="T7" fmla="*/ 167 h 196"/>
                <a:gd name="T8" fmla="*/ 175 w 340"/>
                <a:gd name="T9" fmla="*/ 151 h 196"/>
                <a:gd name="T10" fmla="*/ 167 w 340"/>
                <a:gd name="T11" fmla="*/ 134 h 196"/>
                <a:gd name="T12" fmla="*/ 157 w 340"/>
                <a:gd name="T13" fmla="*/ 120 h 196"/>
                <a:gd name="T14" fmla="*/ 144 w 340"/>
                <a:gd name="T15" fmla="*/ 105 h 196"/>
                <a:gd name="T16" fmla="*/ 126 w 340"/>
                <a:gd name="T17" fmla="*/ 95 h 196"/>
                <a:gd name="T18" fmla="*/ 107 w 340"/>
                <a:gd name="T19" fmla="*/ 97 h 196"/>
                <a:gd name="T20" fmla="*/ 90 w 340"/>
                <a:gd name="T21" fmla="*/ 100 h 196"/>
                <a:gd name="T22" fmla="*/ 79 w 340"/>
                <a:gd name="T23" fmla="*/ 106 h 196"/>
                <a:gd name="T24" fmla="*/ 71 w 340"/>
                <a:gd name="T25" fmla="*/ 115 h 196"/>
                <a:gd name="T26" fmla="*/ 66 w 340"/>
                <a:gd name="T27" fmla="*/ 124 h 196"/>
                <a:gd name="T28" fmla="*/ 64 w 340"/>
                <a:gd name="T29" fmla="*/ 139 h 196"/>
                <a:gd name="T30" fmla="*/ 66 w 340"/>
                <a:gd name="T31" fmla="*/ 157 h 196"/>
                <a:gd name="T32" fmla="*/ 71 w 340"/>
                <a:gd name="T33" fmla="*/ 178 h 196"/>
                <a:gd name="T34" fmla="*/ 64 w 340"/>
                <a:gd name="T35" fmla="*/ 178 h 196"/>
                <a:gd name="T36" fmla="*/ 54 w 340"/>
                <a:gd name="T37" fmla="*/ 178 h 196"/>
                <a:gd name="T38" fmla="*/ 45 w 340"/>
                <a:gd name="T39" fmla="*/ 178 h 196"/>
                <a:gd name="T40" fmla="*/ 38 w 340"/>
                <a:gd name="T41" fmla="*/ 178 h 196"/>
                <a:gd name="T42" fmla="*/ 36 w 340"/>
                <a:gd name="T43" fmla="*/ 147 h 196"/>
                <a:gd name="T44" fmla="*/ 33 w 340"/>
                <a:gd name="T45" fmla="*/ 120 h 196"/>
                <a:gd name="T46" fmla="*/ 25 w 340"/>
                <a:gd name="T47" fmla="*/ 93 h 196"/>
                <a:gd name="T48" fmla="*/ 10 w 340"/>
                <a:gd name="T49" fmla="*/ 67 h 196"/>
                <a:gd name="T50" fmla="*/ 4 w 340"/>
                <a:gd name="T51" fmla="*/ 51 h 196"/>
                <a:gd name="T52" fmla="*/ 0 w 340"/>
                <a:gd name="T53" fmla="*/ 30 h 196"/>
                <a:gd name="T54" fmla="*/ 2 w 340"/>
                <a:gd name="T55" fmla="*/ 10 h 196"/>
                <a:gd name="T56" fmla="*/ 15 w 340"/>
                <a:gd name="T57" fmla="*/ 0 h 196"/>
                <a:gd name="T58" fmla="*/ 33 w 340"/>
                <a:gd name="T59" fmla="*/ 18 h 196"/>
                <a:gd name="T60" fmla="*/ 56 w 340"/>
                <a:gd name="T61" fmla="*/ 35 h 196"/>
                <a:gd name="T62" fmla="*/ 82 w 340"/>
                <a:gd name="T63" fmla="*/ 48 h 196"/>
                <a:gd name="T64" fmla="*/ 110 w 340"/>
                <a:gd name="T65" fmla="*/ 59 h 196"/>
                <a:gd name="T66" fmla="*/ 139 w 340"/>
                <a:gd name="T67" fmla="*/ 67 h 196"/>
                <a:gd name="T68" fmla="*/ 170 w 340"/>
                <a:gd name="T69" fmla="*/ 74 h 196"/>
                <a:gd name="T70" fmla="*/ 198 w 340"/>
                <a:gd name="T71" fmla="*/ 77 h 196"/>
                <a:gd name="T72" fmla="*/ 226 w 340"/>
                <a:gd name="T73" fmla="*/ 79 h 196"/>
                <a:gd name="T74" fmla="*/ 229 w 340"/>
                <a:gd name="T75" fmla="*/ 77 h 196"/>
                <a:gd name="T76" fmla="*/ 234 w 340"/>
                <a:gd name="T77" fmla="*/ 75 h 196"/>
                <a:gd name="T78" fmla="*/ 239 w 340"/>
                <a:gd name="T79" fmla="*/ 74 h 196"/>
                <a:gd name="T80" fmla="*/ 245 w 340"/>
                <a:gd name="T81" fmla="*/ 74 h 196"/>
                <a:gd name="T82" fmla="*/ 255 w 340"/>
                <a:gd name="T83" fmla="*/ 93 h 196"/>
                <a:gd name="T84" fmla="*/ 262 w 340"/>
                <a:gd name="T85" fmla="*/ 108 h 196"/>
                <a:gd name="T86" fmla="*/ 270 w 340"/>
                <a:gd name="T87" fmla="*/ 116 h 196"/>
                <a:gd name="T88" fmla="*/ 276 w 340"/>
                <a:gd name="T89" fmla="*/ 124 h 196"/>
                <a:gd name="T90" fmla="*/ 285 w 340"/>
                <a:gd name="T91" fmla="*/ 129 h 196"/>
                <a:gd name="T92" fmla="*/ 298 w 340"/>
                <a:gd name="T93" fmla="*/ 133 h 196"/>
                <a:gd name="T94" fmla="*/ 314 w 340"/>
                <a:gd name="T95" fmla="*/ 139 h 196"/>
                <a:gd name="T96" fmla="*/ 335 w 340"/>
                <a:gd name="T97" fmla="*/ 146 h 196"/>
                <a:gd name="T98" fmla="*/ 340 w 340"/>
                <a:gd name="T99" fmla="*/ 155 h 196"/>
                <a:gd name="T100" fmla="*/ 340 w 340"/>
                <a:gd name="T101" fmla="*/ 164 h 196"/>
                <a:gd name="T102" fmla="*/ 335 w 340"/>
                <a:gd name="T103" fmla="*/ 172 h 196"/>
                <a:gd name="T104" fmla="*/ 327 w 340"/>
                <a:gd name="T105" fmla="*/ 178 h 196"/>
                <a:gd name="T106" fmla="*/ 317 w 340"/>
                <a:gd name="T107" fmla="*/ 183 h 196"/>
                <a:gd name="T108" fmla="*/ 306 w 340"/>
                <a:gd name="T109" fmla="*/ 188 h 196"/>
                <a:gd name="T110" fmla="*/ 296 w 340"/>
                <a:gd name="T111" fmla="*/ 193 h 196"/>
                <a:gd name="T112" fmla="*/ 286 w 340"/>
                <a:gd name="T113" fmla="*/ 195 h 196"/>
                <a:gd name="T114" fmla="*/ 273 w 340"/>
                <a:gd name="T115" fmla="*/ 196 h 196"/>
                <a:gd name="T116" fmla="*/ 263 w 340"/>
                <a:gd name="T117" fmla="*/ 196 h 196"/>
                <a:gd name="T118" fmla="*/ 255 w 340"/>
                <a:gd name="T119" fmla="*/ 196 h 196"/>
                <a:gd name="T120" fmla="*/ 242 w 340"/>
                <a:gd name="T121" fmla="*/ 196 h 196"/>
                <a:gd name="T122" fmla="*/ 242 w 340"/>
                <a:gd name="T123" fmla="*/ 196 h 196"/>
                <a:gd name="T124" fmla="*/ 242 w 340"/>
                <a:gd name="T125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196">
                  <a:moveTo>
                    <a:pt x="242" y="196"/>
                  </a:moveTo>
                  <a:lnTo>
                    <a:pt x="216" y="190"/>
                  </a:lnTo>
                  <a:lnTo>
                    <a:pt x="196" y="180"/>
                  </a:lnTo>
                  <a:lnTo>
                    <a:pt x="185" y="167"/>
                  </a:lnTo>
                  <a:lnTo>
                    <a:pt x="175" y="151"/>
                  </a:lnTo>
                  <a:lnTo>
                    <a:pt x="167" y="134"/>
                  </a:lnTo>
                  <a:lnTo>
                    <a:pt x="157" y="120"/>
                  </a:lnTo>
                  <a:lnTo>
                    <a:pt x="144" y="105"/>
                  </a:lnTo>
                  <a:lnTo>
                    <a:pt x="126" y="95"/>
                  </a:lnTo>
                  <a:lnTo>
                    <a:pt x="107" y="97"/>
                  </a:lnTo>
                  <a:lnTo>
                    <a:pt x="90" y="100"/>
                  </a:lnTo>
                  <a:lnTo>
                    <a:pt x="79" y="106"/>
                  </a:lnTo>
                  <a:lnTo>
                    <a:pt x="71" y="115"/>
                  </a:lnTo>
                  <a:lnTo>
                    <a:pt x="66" y="124"/>
                  </a:lnTo>
                  <a:lnTo>
                    <a:pt x="64" y="139"/>
                  </a:lnTo>
                  <a:lnTo>
                    <a:pt x="66" y="157"/>
                  </a:lnTo>
                  <a:lnTo>
                    <a:pt x="71" y="178"/>
                  </a:lnTo>
                  <a:lnTo>
                    <a:pt x="64" y="178"/>
                  </a:lnTo>
                  <a:lnTo>
                    <a:pt x="54" y="178"/>
                  </a:lnTo>
                  <a:lnTo>
                    <a:pt x="45" y="178"/>
                  </a:lnTo>
                  <a:lnTo>
                    <a:pt x="38" y="178"/>
                  </a:lnTo>
                  <a:lnTo>
                    <a:pt x="36" y="147"/>
                  </a:lnTo>
                  <a:lnTo>
                    <a:pt x="33" y="120"/>
                  </a:lnTo>
                  <a:lnTo>
                    <a:pt x="25" y="93"/>
                  </a:lnTo>
                  <a:lnTo>
                    <a:pt x="10" y="67"/>
                  </a:lnTo>
                  <a:lnTo>
                    <a:pt x="4" y="51"/>
                  </a:lnTo>
                  <a:lnTo>
                    <a:pt x="0" y="30"/>
                  </a:lnTo>
                  <a:lnTo>
                    <a:pt x="2" y="10"/>
                  </a:lnTo>
                  <a:lnTo>
                    <a:pt x="15" y="0"/>
                  </a:lnTo>
                  <a:lnTo>
                    <a:pt x="33" y="18"/>
                  </a:lnTo>
                  <a:lnTo>
                    <a:pt x="56" y="35"/>
                  </a:lnTo>
                  <a:lnTo>
                    <a:pt x="82" y="48"/>
                  </a:lnTo>
                  <a:lnTo>
                    <a:pt x="110" y="59"/>
                  </a:lnTo>
                  <a:lnTo>
                    <a:pt x="139" y="67"/>
                  </a:lnTo>
                  <a:lnTo>
                    <a:pt x="170" y="74"/>
                  </a:lnTo>
                  <a:lnTo>
                    <a:pt x="198" y="77"/>
                  </a:lnTo>
                  <a:lnTo>
                    <a:pt x="226" y="79"/>
                  </a:lnTo>
                  <a:lnTo>
                    <a:pt x="229" y="77"/>
                  </a:lnTo>
                  <a:lnTo>
                    <a:pt x="234" y="75"/>
                  </a:lnTo>
                  <a:lnTo>
                    <a:pt x="239" y="74"/>
                  </a:lnTo>
                  <a:lnTo>
                    <a:pt x="245" y="74"/>
                  </a:lnTo>
                  <a:lnTo>
                    <a:pt x="255" y="93"/>
                  </a:lnTo>
                  <a:lnTo>
                    <a:pt x="262" y="108"/>
                  </a:lnTo>
                  <a:lnTo>
                    <a:pt x="270" y="116"/>
                  </a:lnTo>
                  <a:lnTo>
                    <a:pt x="276" y="124"/>
                  </a:lnTo>
                  <a:lnTo>
                    <a:pt x="285" y="129"/>
                  </a:lnTo>
                  <a:lnTo>
                    <a:pt x="298" y="133"/>
                  </a:lnTo>
                  <a:lnTo>
                    <a:pt x="314" y="139"/>
                  </a:lnTo>
                  <a:lnTo>
                    <a:pt x="335" y="146"/>
                  </a:lnTo>
                  <a:lnTo>
                    <a:pt x="340" y="155"/>
                  </a:lnTo>
                  <a:lnTo>
                    <a:pt x="340" y="164"/>
                  </a:lnTo>
                  <a:lnTo>
                    <a:pt x="335" y="172"/>
                  </a:lnTo>
                  <a:lnTo>
                    <a:pt x="327" y="178"/>
                  </a:lnTo>
                  <a:lnTo>
                    <a:pt x="317" y="183"/>
                  </a:lnTo>
                  <a:lnTo>
                    <a:pt x="306" y="188"/>
                  </a:lnTo>
                  <a:lnTo>
                    <a:pt x="296" y="193"/>
                  </a:lnTo>
                  <a:lnTo>
                    <a:pt x="286" y="195"/>
                  </a:lnTo>
                  <a:lnTo>
                    <a:pt x="273" y="196"/>
                  </a:lnTo>
                  <a:lnTo>
                    <a:pt x="263" y="196"/>
                  </a:lnTo>
                  <a:lnTo>
                    <a:pt x="255" y="196"/>
                  </a:lnTo>
                  <a:lnTo>
                    <a:pt x="242" y="196"/>
                  </a:lnTo>
                  <a:lnTo>
                    <a:pt x="242" y="196"/>
                  </a:lnTo>
                  <a:lnTo>
                    <a:pt x="242" y="196"/>
                  </a:lnTo>
                  <a:close/>
                </a:path>
              </a:pathLst>
            </a:custGeom>
            <a:solidFill>
              <a:srgbClr val="7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8" name="Freeform 62"/>
            <p:cNvSpPr>
              <a:spLocks/>
            </p:cNvSpPr>
            <p:nvPr/>
          </p:nvSpPr>
          <p:spPr bwMode="auto">
            <a:xfrm>
              <a:off x="656" y="1429"/>
              <a:ext cx="134" cy="171"/>
            </a:xfrm>
            <a:custGeom>
              <a:avLst/>
              <a:gdLst>
                <a:gd name="T0" fmla="*/ 238 w 268"/>
                <a:gd name="T1" fmla="*/ 341 h 341"/>
                <a:gd name="T2" fmla="*/ 219 w 268"/>
                <a:gd name="T3" fmla="*/ 338 h 341"/>
                <a:gd name="T4" fmla="*/ 199 w 268"/>
                <a:gd name="T5" fmla="*/ 335 h 341"/>
                <a:gd name="T6" fmla="*/ 183 w 268"/>
                <a:gd name="T7" fmla="*/ 328 h 341"/>
                <a:gd name="T8" fmla="*/ 166 w 268"/>
                <a:gd name="T9" fmla="*/ 320 h 341"/>
                <a:gd name="T10" fmla="*/ 152 w 268"/>
                <a:gd name="T11" fmla="*/ 309 h 341"/>
                <a:gd name="T12" fmla="*/ 140 w 268"/>
                <a:gd name="T13" fmla="*/ 297 h 341"/>
                <a:gd name="T14" fmla="*/ 127 w 268"/>
                <a:gd name="T15" fmla="*/ 283 h 341"/>
                <a:gd name="T16" fmla="*/ 118 w 268"/>
                <a:gd name="T17" fmla="*/ 265 h 341"/>
                <a:gd name="T18" fmla="*/ 114 w 268"/>
                <a:gd name="T19" fmla="*/ 247 h 341"/>
                <a:gd name="T20" fmla="*/ 109 w 268"/>
                <a:gd name="T21" fmla="*/ 224 h 341"/>
                <a:gd name="T22" fmla="*/ 104 w 268"/>
                <a:gd name="T23" fmla="*/ 201 h 341"/>
                <a:gd name="T24" fmla="*/ 98 w 268"/>
                <a:gd name="T25" fmla="*/ 176 h 341"/>
                <a:gd name="T26" fmla="*/ 90 w 268"/>
                <a:gd name="T27" fmla="*/ 158 h 341"/>
                <a:gd name="T28" fmla="*/ 77 w 268"/>
                <a:gd name="T29" fmla="*/ 145 h 341"/>
                <a:gd name="T30" fmla="*/ 60 w 268"/>
                <a:gd name="T31" fmla="*/ 141 h 341"/>
                <a:gd name="T32" fmla="*/ 39 w 268"/>
                <a:gd name="T33" fmla="*/ 149 h 341"/>
                <a:gd name="T34" fmla="*/ 34 w 268"/>
                <a:gd name="T35" fmla="*/ 157 h 341"/>
                <a:gd name="T36" fmla="*/ 29 w 268"/>
                <a:gd name="T37" fmla="*/ 173 h 341"/>
                <a:gd name="T38" fmla="*/ 23 w 268"/>
                <a:gd name="T39" fmla="*/ 186 h 341"/>
                <a:gd name="T40" fmla="*/ 18 w 268"/>
                <a:gd name="T41" fmla="*/ 193 h 341"/>
                <a:gd name="T42" fmla="*/ 15 w 268"/>
                <a:gd name="T43" fmla="*/ 186 h 341"/>
                <a:gd name="T44" fmla="*/ 10 w 268"/>
                <a:gd name="T45" fmla="*/ 181 h 341"/>
                <a:gd name="T46" fmla="*/ 5 w 268"/>
                <a:gd name="T47" fmla="*/ 180 h 341"/>
                <a:gd name="T48" fmla="*/ 0 w 268"/>
                <a:gd name="T49" fmla="*/ 178 h 341"/>
                <a:gd name="T50" fmla="*/ 2 w 268"/>
                <a:gd name="T51" fmla="*/ 175 h 341"/>
                <a:gd name="T52" fmla="*/ 5 w 268"/>
                <a:gd name="T53" fmla="*/ 170 h 341"/>
                <a:gd name="T54" fmla="*/ 10 w 268"/>
                <a:gd name="T55" fmla="*/ 162 h 341"/>
                <a:gd name="T56" fmla="*/ 18 w 268"/>
                <a:gd name="T57" fmla="*/ 149 h 341"/>
                <a:gd name="T58" fmla="*/ 21 w 268"/>
                <a:gd name="T59" fmla="*/ 134 h 341"/>
                <a:gd name="T60" fmla="*/ 23 w 268"/>
                <a:gd name="T61" fmla="*/ 113 h 341"/>
                <a:gd name="T62" fmla="*/ 26 w 268"/>
                <a:gd name="T63" fmla="*/ 90 h 341"/>
                <a:gd name="T64" fmla="*/ 31 w 268"/>
                <a:gd name="T65" fmla="*/ 65 h 341"/>
                <a:gd name="T66" fmla="*/ 36 w 268"/>
                <a:gd name="T67" fmla="*/ 43 h 341"/>
                <a:gd name="T68" fmla="*/ 44 w 268"/>
                <a:gd name="T69" fmla="*/ 23 h 341"/>
                <a:gd name="T70" fmla="*/ 55 w 268"/>
                <a:gd name="T71" fmla="*/ 8 h 341"/>
                <a:gd name="T72" fmla="*/ 72 w 268"/>
                <a:gd name="T73" fmla="*/ 0 h 341"/>
                <a:gd name="T74" fmla="*/ 72 w 268"/>
                <a:gd name="T75" fmla="*/ 21 h 341"/>
                <a:gd name="T76" fmla="*/ 73 w 268"/>
                <a:gd name="T77" fmla="*/ 39 h 341"/>
                <a:gd name="T78" fmla="*/ 77 w 268"/>
                <a:gd name="T79" fmla="*/ 56 h 341"/>
                <a:gd name="T80" fmla="*/ 82 w 268"/>
                <a:gd name="T81" fmla="*/ 72 h 341"/>
                <a:gd name="T82" fmla="*/ 88 w 268"/>
                <a:gd name="T83" fmla="*/ 87 h 341"/>
                <a:gd name="T84" fmla="*/ 98 w 268"/>
                <a:gd name="T85" fmla="*/ 103 h 341"/>
                <a:gd name="T86" fmla="*/ 108 w 268"/>
                <a:gd name="T87" fmla="*/ 121 h 341"/>
                <a:gd name="T88" fmla="*/ 121 w 268"/>
                <a:gd name="T89" fmla="*/ 142 h 341"/>
                <a:gd name="T90" fmla="*/ 129 w 268"/>
                <a:gd name="T91" fmla="*/ 154 h 341"/>
                <a:gd name="T92" fmla="*/ 139 w 268"/>
                <a:gd name="T93" fmla="*/ 165 h 341"/>
                <a:gd name="T94" fmla="*/ 149 w 268"/>
                <a:gd name="T95" fmla="*/ 178 h 341"/>
                <a:gd name="T96" fmla="*/ 158 w 268"/>
                <a:gd name="T97" fmla="*/ 188 h 341"/>
                <a:gd name="T98" fmla="*/ 170 w 268"/>
                <a:gd name="T99" fmla="*/ 196 h 341"/>
                <a:gd name="T100" fmla="*/ 183 w 268"/>
                <a:gd name="T101" fmla="*/ 203 h 341"/>
                <a:gd name="T102" fmla="*/ 198 w 268"/>
                <a:gd name="T103" fmla="*/ 206 h 341"/>
                <a:gd name="T104" fmla="*/ 215 w 268"/>
                <a:gd name="T105" fmla="*/ 204 h 341"/>
                <a:gd name="T106" fmla="*/ 219 w 268"/>
                <a:gd name="T107" fmla="*/ 235 h 341"/>
                <a:gd name="T108" fmla="*/ 222 w 268"/>
                <a:gd name="T109" fmla="*/ 255 h 341"/>
                <a:gd name="T110" fmla="*/ 232 w 268"/>
                <a:gd name="T111" fmla="*/ 271 h 341"/>
                <a:gd name="T112" fmla="*/ 256 w 268"/>
                <a:gd name="T113" fmla="*/ 292 h 341"/>
                <a:gd name="T114" fmla="*/ 264 w 268"/>
                <a:gd name="T115" fmla="*/ 309 h 341"/>
                <a:gd name="T116" fmla="*/ 268 w 268"/>
                <a:gd name="T117" fmla="*/ 323 h 341"/>
                <a:gd name="T118" fmla="*/ 260 w 268"/>
                <a:gd name="T119" fmla="*/ 335 h 341"/>
                <a:gd name="T120" fmla="*/ 238 w 268"/>
                <a:gd name="T121" fmla="*/ 341 h 341"/>
                <a:gd name="T122" fmla="*/ 238 w 268"/>
                <a:gd name="T123" fmla="*/ 341 h 341"/>
                <a:gd name="T124" fmla="*/ 238 w 268"/>
                <a:gd name="T12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8" h="341">
                  <a:moveTo>
                    <a:pt x="238" y="341"/>
                  </a:moveTo>
                  <a:lnTo>
                    <a:pt x="219" y="338"/>
                  </a:lnTo>
                  <a:lnTo>
                    <a:pt x="199" y="335"/>
                  </a:lnTo>
                  <a:lnTo>
                    <a:pt x="183" y="328"/>
                  </a:lnTo>
                  <a:lnTo>
                    <a:pt x="166" y="320"/>
                  </a:lnTo>
                  <a:lnTo>
                    <a:pt x="152" y="309"/>
                  </a:lnTo>
                  <a:lnTo>
                    <a:pt x="140" y="297"/>
                  </a:lnTo>
                  <a:lnTo>
                    <a:pt x="127" y="283"/>
                  </a:lnTo>
                  <a:lnTo>
                    <a:pt x="118" y="265"/>
                  </a:lnTo>
                  <a:lnTo>
                    <a:pt x="114" y="247"/>
                  </a:lnTo>
                  <a:lnTo>
                    <a:pt x="109" y="224"/>
                  </a:lnTo>
                  <a:lnTo>
                    <a:pt x="104" y="201"/>
                  </a:lnTo>
                  <a:lnTo>
                    <a:pt x="98" y="176"/>
                  </a:lnTo>
                  <a:lnTo>
                    <a:pt x="90" y="158"/>
                  </a:lnTo>
                  <a:lnTo>
                    <a:pt x="77" y="145"/>
                  </a:lnTo>
                  <a:lnTo>
                    <a:pt x="60" y="141"/>
                  </a:lnTo>
                  <a:lnTo>
                    <a:pt x="39" y="149"/>
                  </a:lnTo>
                  <a:lnTo>
                    <a:pt x="34" y="157"/>
                  </a:lnTo>
                  <a:lnTo>
                    <a:pt x="29" y="173"/>
                  </a:lnTo>
                  <a:lnTo>
                    <a:pt x="23" y="186"/>
                  </a:lnTo>
                  <a:lnTo>
                    <a:pt x="18" y="193"/>
                  </a:lnTo>
                  <a:lnTo>
                    <a:pt x="15" y="186"/>
                  </a:lnTo>
                  <a:lnTo>
                    <a:pt x="10" y="181"/>
                  </a:lnTo>
                  <a:lnTo>
                    <a:pt x="5" y="180"/>
                  </a:lnTo>
                  <a:lnTo>
                    <a:pt x="0" y="178"/>
                  </a:lnTo>
                  <a:lnTo>
                    <a:pt x="2" y="175"/>
                  </a:lnTo>
                  <a:lnTo>
                    <a:pt x="5" y="170"/>
                  </a:lnTo>
                  <a:lnTo>
                    <a:pt x="10" y="162"/>
                  </a:lnTo>
                  <a:lnTo>
                    <a:pt x="18" y="149"/>
                  </a:lnTo>
                  <a:lnTo>
                    <a:pt x="21" y="134"/>
                  </a:lnTo>
                  <a:lnTo>
                    <a:pt x="23" y="113"/>
                  </a:lnTo>
                  <a:lnTo>
                    <a:pt x="26" y="90"/>
                  </a:lnTo>
                  <a:lnTo>
                    <a:pt x="31" y="65"/>
                  </a:lnTo>
                  <a:lnTo>
                    <a:pt x="36" y="43"/>
                  </a:lnTo>
                  <a:lnTo>
                    <a:pt x="44" y="23"/>
                  </a:lnTo>
                  <a:lnTo>
                    <a:pt x="55" y="8"/>
                  </a:lnTo>
                  <a:lnTo>
                    <a:pt x="72" y="0"/>
                  </a:lnTo>
                  <a:lnTo>
                    <a:pt x="72" y="21"/>
                  </a:lnTo>
                  <a:lnTo>
                    <a:pt x="73" y="39"/>
                  </a:lnTo>
                  <a:lnTo>
                    <a:pt x="77" y="56"/>
                  </a:lnTo>
                  <a:lnTo>
                    <a:pt x="82" y="72"/>
                  </a:lnTo>
                  <a:lnTo>
                    <a:pt x="88" y="87"/>
                  </a:lnTo>
                  <a:lnTo>
                    <a:pt x="98" y="103"/>
                  </a:lnTo>
                  <a:lnTo>
                    <a:pt x="108" y="121"/>
                  </a:lnTo>
                  <a:lnTo>
                    <a:pt x="121" y="142"/>
                  </a:lnTo>
                  <a:lnTo>
                    <a:pt x="129" y="154"/>
                  </a:lnTo>
                  <a:lnTo>
                    <a:pt x="139" y="165"/>
                  </a:lnTo>
                  <a:lnTo>
                    <a:pt x="149" y="178"/>
                  </a:lnTo>
                  <a:lnTo>
                    <a:pt x="158" y="188"/>
                  </a:lnTo>
                  <a:lnTo>
                    <a:pt x="170" y="196"/>
                  </a:lnTo>
                  <a:lnTo>
                    <a:pt x="183" y="203"/>
                  </a:lnTo>
                  <a:lnTo>
                    <a:pt x="198" y="206"/>
                  </a:lnTo>
                  <a:lnTo>
                    <a:pt x="215" y="204"/>
                  </a:lnTo>
                  <a:lnTo>
                    <a:pt x="219" y="235"/>
                  </a:lnTo>
                  <a:lnTo>
                    <a:pt x="222" y="255"/>
                  </a:lnTo>
                  <a:lnTo>
                    <a:pt x="232" y="271"/>
                  </a:lnTo>
                  <a:lnTo>
                    <a:pt x="256" y="292"/>
                  </a:lnTo>
                  <a:lnTo>
                    <a:pt x="264" y="309"/>
                  </a:lnTo>
                  <a:lnTo>
                    <a:pt x="268" y="323"/>
                  </a:lnTo>
                  <a:lnTo>
                    <a:pt x="260" y="335"/>
                  </a:lnTo>
                  <a:lnTo>
                    <a:pt x="238" y="341"/>
                  </a:lnTo>
                  <a:lnTo>
                    <a:pt x="238" y="341"/>
                  </a:lnTo>
                  <a:lnTo>
                    <a:pt x="238" y="341"/>
                  </a:lnTo>
                  <a:close/>
                </a:path>
              </a:pathLst>
            </a:custGeom>
            <a:solidFill>
              <a:srgbClr val="7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9" name="Freeform 63"/>
            <p:cNvSpPr>
              <a:spLocks/>
            </p:cNvSpPr>
            <p:nvPr/>
          </p:nvSpPr>
          <p:spPr bwMode="auto">
            <a:xfrm>
              <a:off x="1002" y="1085"/>
              <a:ext cx="198" cy="515"/>
            </a:xfrm>
            <a:custGeom>
              <a:avLst/>
              <a:gdLst>
                <a:gd name="T0" fmla="*/ 341 w 396"/>
                <a:gd name="T1" fmla="*/ 1025 h 1030"/>
                <a:gd name="T2" fmla="*/ 289 w 396"/>
                <a:gd name="T3" fmla="*/ 1012 h 1030"/>
                <a:gd name="T4" fmla="*/ 241 w 396"/>
                <a:gd name="T5" fmla="*/ 991 h 1030"/>
                <a:gd name="T6" fmla="*/ 199 w 396"/>
                <a:gd name="T7" fmla="*/ 962 h 1030"/>
                <a:gd name="T8" fmla="*/ 181 w 396"/>
                <a:gd name="T9" fmla="*/ 908 h 1030"/>
                <a:gd name="T10" fmla="*/ 173 w 396"/>
                <a:gd name="T11" fmla="*/ 843 h 1030"/>
                <a:gd name="T12" fmla="*/ 158 w 396"/>
                <a:gd name="T13" fmla="*/ 779 h 1030"/>
                <a:gd name="T14" fmla="*/ 137 w 396"/>
                <a:gd name="T15" fmla="*/ 717 h 1030"/>
                <a:gd name="T16" fmla="*/ 109 w 396"/>
                <a:gd name="T17" fmla="*/ 656 h 1030"/>
                <a:gd name="T18" fmla="*/ 83 w 396"/>
                <a:gd name="T19" fmla="*/ 594 h 1030"/>
                <a:gd name="T20" fmla="*/ 57 w 396"/>
                <a:gd name="T21" fmla="*/ 534 h 1030"/>
                <a:gd name="T22" fmla="*/ 32 w 396"/>
                <a:gd name="T23" fmla="*/ 472 h 1030"/>
                <a:gd name="T24" fmla="*/ 11 w 396"/>
                <a:gd name="T25" fmla="*/ 399 h 1030"/>
                <a:gd name="T26" fmla="*/ 1 w 396"/>
                <a:gd name="T27" fmla="*/ 315 h 1030"/>
                <a:gd name="T28" fmla="*/ 8 w 396"/>
                <a:gd name="T29" fmla="*/ 226 h 1030"/>
                <a:gd name="T30" fmla="*/ 18 w 396"/>
                <a:gd name="T31" fmla="*/ 121 h 1030"/>
                <a:gd name="T32" fmla="*/ 29 w 396"/>
                <a:gd name="T33" fmla="*/ 75 h 1030"/>
                <a:gd name="T34" fmla="*/ 81 w 396"/>
                <a:gd name="T35" fmla="*/ 64 h 1030"/>
                <a:gd name="T36" fmla="*/ 135 w 396"/>
                <a:gd name="T37" fmla="*/ 43 h 1030"/>
                <a:gd name="T38" fmla="*/ 181 w 396"/>
                <a:gd name="T39" fmla="*/ 17 h 1030"/>
                <a:gd name="T40" fmla="*/ 197 w 396"/>
                <a:gd name="T41" fmla="*/ 0 h 1030"/>
                <a:gd name="T42" fmla="*/ 202 w 396"/>
                <a:gd name="T43" fmla="*/ 0 h 1030"/>
                <a:gd name="T44" fmla="*/ 207 w 396"/>
                <a:gd name="T45" fmla="*/ 35 h 1030"/>
                <a:gd name="T46" fmla="*/ 205 w 396"/>
                <a:gd name="T47" fmla="*/ 110 h 1030"/>
                <a:gd name="T48" fmla="*/ 200 w 396"/>
                <a:gd name="T49" fmla="*/ 173 h 1030"/>
                <a:gd name="T50" fmla="*/ 199 w 396"/>
                <a:gd name="T51" fmla="*/ 226 h 1030"/>
                <a:gd name="T52" fmla="*/ 200 w 396"/>
                <a:gd name="T53" fmla="*/ 325 h 1030"/>
                <a:gd name="T54" fmla="*/ 215 w 396"/>
                <a:gd name="T55" fmla="*/ 472 h 1030"/>
                <a:gd name="T56" fmla="*/ 236 w 396"/>
                <a:gd name="T57" fmla="*/ 619 h 1030"/>
                <a:gd name="T58" fmla="*/ 266 w 396"/>
                <a:gd name="T59" fmla="*/ 766 h 1030"/>
                <a:gd name="T60" fmla="*/ 292 w 396"/>
                <a:gd name="T61" fmla="*/ 861 h 1030"/>
                <a:gd name="T62" fmla="*/ 318 w 396"/>
                <a:gd name="T63" fmla="*/ 906 h 1030"/>
                <a:gd name="T64" fmla="*/ 349 w 396"/>
                <a:gd name="T65" fmla="*/ 950 h 1030"/>
                <a:gd name="T66" fmla="*/ 382 w 396"/>
                <a:gd name="T67" fmla="*/ 994 h 1030"/>
                <a:gd name="T68" fmla="*/ 393 w 396"/>
                <a:gd name="T69" fmla="*/ 1024 h 1030"/>
                <a:gd name="T70" fmla="*/ 377 w 396"/>
                <a:gd name="T71" fmla="*/ 1029 h 1030"/>
                <a:gd name="T72" fmla="*/ 367 w 396"/>
                <a:gd name="T73" fmla="*/ 103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1030">
                  <a:moveTo>
                    <a:pt x="367" y="1030"/>
                  </a:moveTo>
                  <a:lnTo>
                    <a:pt x="341" y="1025"/>
                  </a:lnTo>
                  <a:lnTo>
                    <a:pt x="315" y="1020"/>
                  </a:lnTo>
                  <a:lnTo>
                    <a:pt x="289" y="1012"/>
                  </a:lnTo>
                  <a:lnTo>
                    <a:pt x="264" y="1003"/>
                  </a:lnTo>
                  <a:lnTo>
                    <a:pt x="241" y="991"/>
                  </a:lnTo>
                  <a:lnTo>
                    <a:pt x="220" y="978"/>
                  </a:lnTo>
                  <a:lnTo>
                    <a:pt x="199" y="962"/>
                  </a:lnTo>
                  <a:lnTo>
                    <a:pt x="181" y="942"/>
                  </a:lnTo>
                  <a:lnTo>
                    <a:pt x="181" y="908"/>
                  </a:lnTo>
                  <a:lnTo>
                    <a:pt x="178" y="875"/>
                  </a:lnTo>
                  <a:lnTo>
                    <a:pt x="173" y="843"/>
                  </a:lnTo>
                  <a:lnTo>
                    <a:pt x="166" y="810"/>
                  </a:lnTo>
                  <a:lnTo>
                    <a:pt x="158" y="779"/>
                  </a:lnTo>
                  <a:lnTo>
                    <a:pt x="148" y="748"/>
                  </a:lnTo>
                  <a:lnTo>
                    <a:pt x="137" y="717"/>
                  </a:lnTo>
                  <a:lnTo>
                    <a:pt x="124" y="687"/>
                  </a:lnTo>
                  <a:lnTo>
                    <a:pt x="109" y="656"/>
                  </a:lnTo>
                  <a:lnTo>
                    <a:pt x="96" y="625"/>
                  </a:lnTo>
                  <a:lnTo>
                    <a:pt x="83" y="594"/>
                  </a:lnTo>
                  <a:lnTo>
                    <a:pt x="70" y="563"/>
                  </a:lnTo>
                  <a:lnTo>
                    <a:pt x="57" y="534"/>
                  </a:lnTo>
                  <a:lnTo>
                    <a:pt x="44" y="503"/>
                  </a:lnTo>
                  <a:lnTo>
                    <a:pt x="32" y="472"/>
                  </a:lnTo>
                  <a:lnTo>
                    <a:pt x="19" y="441"/>
                  </a:lnTo>
                  <a:lnTo>
                    <a:pt x="11" y="399"/>
                  </a:lnTo>
                  <a:lnTo>
                    <a:pt x="4" y="358"/>
                  </a:lnTo>
                  <a:lnTo>
                    <a:pt x="1" y="315"/>
                  </a:lnTo>
                  <a:lnTo>
                    <a:pt x="0" y="275"/>
                  </a:lnTo>
                  <a:lnTo>
                    <a:pt x="8" y="226"/>
                  </a:lnTo>
                  <a:lnTo>
                    <a:pt x="16" y="173"/>
                  </a:lnTo>
                  <a:lnTo>
                    <a:pt x="18" y="121"/>
                  </a:lnTo>
                  <a:lnTo>
                    <a:pt x="6" y="77"/>
                  </a:lnTo>
                  <a:lnTo>
                    <a:pt x="29" y="75"/>
                  </a:lnTo>
                  <a:lnTo>
                    <a:pt x="53" y="70"/>
                  </a:lnTo>
                  <a:lnTo>
                    <a:pt x="81" y="64"/>
                  </a:lnTo>
                  <a:lnTo>
                    <a:pt x="109" y="54"/>
                  </a:lnTo>
                  <a:lnTo>
                    <a:pt x="135" y="43"/>
                  </a:lnTo>
                  <a:lnTo>
                    <a:pt x="161" y="31"/>
                  </a:lnTo>
                  <a:lnTo>
                    <a:pt x="181" y="17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7" y="35"/>
                  </a:lnTo>
                  <a:lnTo>
                    <a:pt x="207" y="72"/>
                  </a:lnTo>
                  <a:lnTo>
                    <a:pt x="205" y="110"/>
                  </a:lnTo>
                  <a:lnTo>
                    <a:pt x="202" y="149"/>
                  </a:lnTo>
                  <a:lnTo>
                    <a:pt x="200" y="173"/>
                  </a:lnTo>
                  <a:lnTo>
                    <a:pt x="200" y="199"/>
                  </a:lnTo>
                  <a:lnTo>
                    <a:pt x="199" y="226"/>
                  </a:lnTo>
                  <a:lnTo>
                    <a:pt x="197" y="252"/>
                  </a:lnTo>
                  <a:lnTo>
                    <a:pt x="200" y="325"/>
                  </a:lnTo>
                  <a:lnTo>
                    <a:pt x="207" y="399"/>
                  </a:lnTo>
                  <a:lnTo>
                    <a:pt x="215" y="472"/>
                  </a:lnTo>
                  <a:lnTo>
                    <a:pt x="225" y="545"/>
                  </a:lnTo>
                  <a:lnTo>
                    <a:pt x="236" y="619"/>
                  </a:lnTo>
                  <a:lnTo>
                    <a:pt x="251" y="692"/>
                  </a:lnTo>
                  <a:lnTo>
                    <a:pt x="266" y="766"/>
                  </a:lnTo>
                  <a:lnTo>
                    <a:pt x="284" y="838"/>
                  </a:lnTo>
                  <a:lnTo>
                    <a:pt x="292" y="861"/>
                  </a:lnTo>
                  <a:lnTo>
                    <a:pt x="303" y="883"/>
                  </a:lnTo>
                  <a:lnTo>
                    <a:pt x="318" y="906"/>
                  </a:lnTo>
                  <a:lnTo>
                    <a:pt x="333" y="929"/>
                  </a:lnTo>
                  <a:lnTo>
                    <a:pt x="349" y="950"/>
                  </a:lnTo>
                  <a:lnTo>
                    <a:pt x="365" y="973"/>
                  </a:lnTo>
                  <a:lnTo>
                    <a:pt x="382" y="994"/>
                  </a:lnTo>
                  <a:lnTo>
                    <a:pt x="396" y="1016"/>
                  </a:lnTo>
                  <a:lnTo>
                    <a:pt x="393" y="1024"/>
                  </a:lnTo>
                  <a:lnTo>
                    <a:pt x="387" y="1027"/>
                  </a:lnTo>
                  <a:lnTo>
                    <a:pt x="377" y="1029"/>
                  </a:lnTo>
                  <a:lnTo>
                    <a:pt x="367" y="1030"/>
                  </a:lnTo>
                  <a:lnTo>
                    <a:pt x="367" y="1030"/>
                  </a:lnTo>
                  <a:lnTo>
                    <a:pt x="367" y="1030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Freeform 64"/>
            <p:cNvSpPr>
              <a:spLocks/>
            </p:cNvSpPr>
            <p:nvPr/>
          </p:nvSpPr>
          <p:spPr bwMode="auto">
            <a:xfrm>
              <a:off x="699" y="1106"/>
              <a:ext cx="305" cy="419"/>
            </a:xfrm>
            <a:custGeom>
              <a:avLst/>
              <a:gdLst>
                <a:gd name="T0" fmla="*/ 88 w 610"/>
                <a:gd name="T1" fmla="*/ 826 h 837"/>
                <a:gd name="T2" fmla="*/ 44 w 610"/>
                <a:gd name="T3" fmla="*/ 782 h 837"/>
                <a:gd name="T4" fmla="*/ 13 w 610"/>
                <a:gd name="T5" fmla="*/ 720 h 837"/>
                <a:gd name="T6" fmla="*/ 0 w 610"/>
                <a:gd name="T7" fmla="*/ 658 h 837"/>
                <a:gd name="T8" fmla="*/ 49 w 610"/>
                <a:gd name="T9" fmla="*/ 596 h 837"/>
                <a:gd name="T10" fmla="*/ 127 w 610"/>
                <a:gd name="T11" fmla="*/ 507 h 837"/>
                <a:gd name="T12" fmla="*/ 189 w 610"/>
                <a:gd name="T13" fmla="*/ 403 h 837"/>
                <a:gd name="T14" fmla="*/ 232 w 610"/>
                <a:gd name="T15" fmla="*/ 292 h 837"/>
                <a:gd name="T16" fmla="*/ 255 w 610"/>
                <a:gd name="T17" fmla="*/ 217 h 837"/>
                <a:gd name="T18" fmla="*/ 274 w 610"/>
                <a:gd name="T19" fmla="*/ 183 h 837"/>
                <a:gd name="T20" fmla="*/ 289 w 610"/>
                <a:gd name="T21" fmla="*/ 168 h 837"/>
                <a:gd name="T22" fmla="*/ 290 w 610"/>
                <a:gd name="T23" fmla="*/ 166 h 837"/>
                <a:gd name="T24" fmla="*/ 308 w 610"/>
                <a:gd name="T25" fmla="*/ 147 h 837"/>
                <a:gd name="T26" fmla="*/ 346 w 610"/>
                <a:gd name="T27" fmla="*/ 109 h 837"/>
                <a:gd name="T28" fmla="*/ 382 w 610"/>
                <a:gd name="T29" fmla="*/ 67 h 837"/>
                <a:gd name="T30" fmla="*/ 413 w 610"/>
                <a:gd name="T31" fmla="*/ 24 h 837"/>
                <a:gd name="T32" fmla="*/ 423 w 610"/>
                <a:gd name="T33" fmla="*/ 0 h 837"/>
                <a:gd name="T34" fmla="*/ 423 w 610"/>
                <a:gd name="T35" fmla="*/ 0 h 837"/>
                <a:gd name="T36" fmla="*/ 446 w 610"/>
                <a:gd name="T37" fmla="*/ 10 h 837"/>
                <a:gd name="T38" fmla="*/ 486 w 610"/>
                <a:gd name="T39" fmla="*/ 24 h 837"/>
                <a:gd name="T40" fmla="*/ 527 w 610"/>
                <a:gd name="T41" fmla="*/ 34 h 837"/>
                <a:gd name="T42" fmla="*/ 571 w 610"/>
                <a:gd name="T43" fmla="*/ 39 h 837"/>
                <a:gd name="T44" fmla="*/ 604 w 610"/>
                <a:gd name="T45" fmla="*/ 49 h 837"/>
                <a:gd name="T46" fmla="*/ 610 w 610"/>
                <a:gd name="T47" fmla="*/ 73 h 837"/>
                <a:gd name="T48" fmla="*/ 596 w 610"/>
                <a:gd name="T49" fmla="*/ 103 h 837"/>
                <a:gd name="T50" fmla="*/ 573 w 610"/>
                <a:gd name="T51" fmla="*/ 134 h 837"/>
                <a:gd name="T52" fmla="*/ 550 w 610"/>
                <a:gd name="T53" fmla="*/ 165 h 837"/>
                <a:gd name="T54" fmla="*/ 527 w 610"/>
                <a:gd name="T55" fmla="*/ 191 h 837"/>
                <a:gd name="T56" fmla="*/ 496 w 610"/>
                <a:gd name="T57" fmla="*/ 227 h 837"/>
                <a:gd name="T58" fmla="*/ 454 w 610"/>
                <a:gd name="T59" fmla="*/ 282 h 837"/>
                <a:gd name="T60" fmla="*/ 408 w 610"/>
                <a:gd name="T61" fmla="*/ 336 h 837"/>
                <a:gd name="T62" fmla="*/ 361 w 610"/>
                <a:gd name="T63" fmla="*/ 388 h 837"/>
                <a:gd name="T64" fmla="*/ 313 w 610"/>
                <a:gd name="T65" fmla="*/ 440 h 837"/>
                <a:gd name="T66" fmla="*/ 266 w 610"/>
                <a:gd name="T67" fmla="*/ 493 h 837"/>
                <a:gd name="T68" fmla="*/ 222 w 610"/>
                <a:gd name="T69" fmla="*/ 545 h 837"/>
                <a:gd name="T70" fmla="*/ 181 w 610"/>
                <a:gd name="T71" fmla="*/ 600 h 837"/>
                <a:gd name="T72" fmla="*/ 145 w 610"/>
                <a:gd name="T73" fmla="*/ 656 h 837"/>
                <a:gd name="T74" fmla="*/ 127 w 610"/>
                <a:gd name="T75" fmla="*/ 703 h 837"/>
                <a:gd name="T76" fmla="*/ 122 w 610"/>
                <a:gd name="T77" fmla="*/ 747 h 837"/>
                <a:gd name="T78" fmla="*/ 126 w 610"/>
                <a:gd name="T79" fmla="*/ 798 h 837"/>
                <a:gd name="T80" fmla="*/ 122 w 610"/>
                <a:gd name="T81" fmla="*/ 832 h 837"/>
                <a:gd name="T82" fmla="*/ 116 w 610"/>
                <a:gd name="T83" fmla="*/ 837 h 837"/>
                <a:gd name="T84" fmla="*/ 113 w 610"/>
                <a:gd name="T85" fmla="*/ 83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0" h="837">
                  <a:moveTo>
                    <a:pt x="113" y="837"/>
                  </a:moveTo>
                  <a:lnTo>
                    <a:pt x="88" y="826"/>
                  </a:lnTo>
                  <a:lnTo>
                    <a:pt x="65" y="808"/>
                  </a:lnTo>
                  <a:lnTo>
                    <a:pt x="44" y="782"/>
                  </a:lnTo>
                  <a:lnTo>
                    <a:pt x="26" y="752"/>
                  </a:lnTo>
                  <a:lnTo>
                    <a:pt x="13" y="720"/>
                  </a:lnTo>
                  <a:lnTo>
                    <a:pt x="3" y="687"/>
                  </a:lnTo>
                  <a:lnTo>
                    <a:pt x="0" y="658"/>
                  </a:lnTo>
                  <a:lnTo>
                    <a:pt x="3" y="630"/>
                  </a:lnTo>
                  <a:lnTo>
                    <a:pt x="49" y="596"/>
                  </a:lnTo>
                  <a:lnTo>
                    <a:pt x="91" y="555"/>
                  </a:lnTo>
                  <a:lnTo>
                    <a:pt x="127" y="507"/>
                  </a:lnTo>
                  <a:lnTo>
                    <a:pt x="161" y="457"/>
                  </a:lnTo>
                  <a:lnTo>
                    <a:pt x="189" y="403"/>
                  </a:lnTo>
                  <a:lnTo>
                    <a:pt x="214" y="347"/>
                  </a:lnTo>
                  <a:lnTo>
                    <a:pt x="232" y="292"/>
                  </a:lnTo>
                  <a:lnTo>
                    <a:pt x="246" y="236"/>
                  </a:lnTo>
                  <a:lnTo>
                    <a:pt x="255" y="217"/>
                  </a:lnTo>
                  <a:lnTo>
                    <a:pt x="264" y="199"/>
                  </a:lnTo>
                  <a:lnTo>
                    <a:pt x="274" y="183"/>
                  </a:lnTo>
                  <a:lnTo>
                    <a:pt x="289" y="171"/>
                  </a:lnTo>
                  <a:lnTo>
                    <a:pt x="289" y="168"/>
                  </a:lnTo>
                  <a:lnTo>
                    <a:pt x="290" y="166"/>
                  </a:lnTo>
                  <a:lnTo>
                    <a:pt x="290" y="166"/>
                  </a:lnTo>
                  <a:lnTo>
                    <a:pt x="290" y="165"/>
                  </a:lnTo>
                  <a:lnTo>
                    <a:pt x="308" y="147"/>
                  </a:lnTo>
                  <a:lnTo>
                    <a:pt x="326" y="129"/>
                  </a:lnTo>
                  <a:lnTo>
                    <a:pt x="346" y="109"/>
                  </a:lnTo>
                  <a:lnTo>
                    <a:pt x="364" y="88"/>
                  </a:lnTo>
                  <a:lnTo>
                    <a:pt x="382" y="67"/>
                  </a:lnTo>
                  <a:lnTo>
                    <a:pt x="398" y="45"/>
                  </a:lnTo>
                  <a:lnTo>
                    <a:pt x="413" y="24"/>
                  </a:lnTo>
                  <a:lnTo>
                    <a:pt x="423" y="1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4" y="0"/>
                  </a:lnTo>
                  <a:lnTo>
                    <a:pt x="446" y="10"/>
                  </a:lnTo>
                  <a:lnTo>
                    <a:pt x="467" y="18"/>
                  </a:lnTo>
                  <a:lnTo>
                    <a:pt x="486" y="24"/>
                  </a:lnTo>
                  <a:lnTo>
                    <a:pt x="508" y="29"/>
                  </a:lnTo>
                  <a:lnTo>
                    <a:pt x="527" y="34"/>
                  </a:lnTo>
                  <a:lnTo>
                    <a:pt x="548" y="37"/>
                  </a:lnTo>
                  <a:lnTo>
                    <a:pt x="571" y="39"/>
                  </a:lnTo>
                  <a:lnTo>
                    <a:pt x="594" y="39"/>
                  </a:lnTo>
                  <a:lnTo>
                    <a:pt x="604" y="49"/>
                  </a:lnTo>
                  <a:lnTo>
                    <a:pt x="609" y="60"/>
                  </a:lnTo>
                  <a:lnTo>
                    <a:pt x="610" y="73"/>
                  </a:lnTo>
                  <a:lnTo>
                    <a:pt x="606" y="90"/>
                  </a:lnTo>
                  <a:lnTo>
                    <a:pt x="596" y="103"/>
                  </a:lnTo>
                  <a:lnTo>
                    <a:pt x="584" y="117"/>
                  </a:lnTo>
                  <a:lnTo>
                    <a:pt x="573" y="134"/>
                  </a:lnTo>
                  <a:lnTo>
                    <a:pt x="561" y="150"/>
                  </a:lnTo>
                  <a:lnTo>
                    <a:pt x="550" y="165"/>
                  </a:lnTo>
                  <a:lnTo>
                    <a:pt x="539" y="179"/>
                  </a:lnTo>
                  <a:lnTo>
                    <a:pt x="527" y="191"/>
                  </a:lnTo>
                  <a:lnTo>
                    <a:pt x="517" y="199"/>
                  </a:lnTo>
                  <a:lnTo>
                    <a:pt x="496" y="227"/>
                  </a:lnTo>
                  <a:lnTo>
                    <a:pt x="475" y="254"/>
                  </a:lnTo>
                  <a:lnTo>
                    <a:pt x="454" y="282"/>
                  </a:lnTo>
                  <a:lnTo>
                    <a:pt x="431" y="310"/>
                  </a:lnTo>
                  <a:lnTo>
                    <a:pt x="408" y="336"/>
                  </a:lnTo>
                  <a:lnTo>
                    <a:pt x="384" y="362"/>
                  </a:lnTo>
                  <a:lnTo>
                    <a:pt x="361" y="388"/>
                  </a:lnTo>
                  <a:lnTo>
                    <a:pt x="336" y="414"/>
                  </a:lnTo>
                  <a:lnTo>
                    <a:pt x="313" y="440"/>
                  </a:lnTo>
                  <a:lnTo>
                    <a:pt x="289" y="467"/>
                  </a:lnTo>
                  <a:lnTo>
                    <a:pt x="266" y="493"/>
                  </a:lnTo>
                  <a:lnTo>
                    <a:pt x="245" y="519"/>
                  </a:lnTo>
                  <a:lnTo>
                    <a:pt x="222" y="545"/>
                  </a:lnTo>
                  <a:lnTo>
                    <a:pt x="202" y="573"/>
                  </a:lnTo>
                  <a:lnTo>
                    <a:pt x="181" y="600"/>
                  </a:lnTo>
                  <a:lnTo>
                    <a:pt x="163" y="630"/>
                  </a:lnTo>
                  <a:lnTo>
                    <a:pt x="145" y="656"/>
                  </a:lnTo>
                  <a:lnTo>
                    <a:pt x="134" y="680"/>
                  </a:lnTo>
                  <a:lnTo>
                    <a:pt x="127" y="703"/>
                  </a:lnTo>
                  <a:lnTo>
                    <a:pt x="124" y="724"/>
                  </a:lnTo>
                  <a:lnTo>
                    <a:pt x="122" y="747"/>
                  </a:lnTo>
                  <a:lnTo>
                    <a:pt x="124" y="770"/>
                  </a:lnTo>
                  <a:lnTo>
                    <a:pt x="126" y="798"/>
                  </a:lnTo>
                  <a:lnTo>
                    <a:pt x="126" y="829"/>
                  </a:lnTo>
                  <a:lnTo>
                    <a:pt x="122" y="832"/>
                  </a:lnTo>
                  <a:lnTo>
                    <a:pt x="119" y="835"/>
                  </a:lnTo>
                  <a:lnTo>
                    <a:pt x="116" y="837"/>
                  </a:lnTo>
                  <a:lnTo>
                    <a:pt x="113" y="837"/>
                  </a:lnTo>
                  <a:lnTo>
                    <a:pt x="113" y="837"/>
                  </a:lnTo>
                  <a:lnTo>
                    <a:pt x="113" y="837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Freeform 65"/>
            <p:cNvSpPr>
              <a:spLocks/>
            </p:cNvSpPr>
            <p:nvPr/>
          </p:nvSpPr>
          <p:spPr bwMode="auto">
            <a:xfrm>
              <a:off x="1119" y="960"/>
              <a:ext cx="273" cy="212"/>
            </a:xfrm>
            <a:custGeom>
              <a:avLst/>
              <a:gdLst>
                <a:gd name="T0" fmla="*/ 72 w 545"/>
                <a:gd name="T1" fmla="*/ 424 h 424"/>
                <a:gd name="T2" fmla="*/ 65 w 545"/>
                <a:gd name="T3" fmla="*/ 386 h 424"/>
                <a:gd name="T4" fmla="*/ 57 w 545"/>
                <a:gd name="T5" fmla="*/ 350 h 424"/>
                <a:gd name="T6" fmla="*/ 47 w 545"/>
                <a:gd name="T7" fmla="*/ 315 h 424"/>
                <a:gd name="T8" fmla="*/ 37 w 545"/>
                <a:gd name="T9" fmla="*/ 282 h 424"/>
                <a:gd name="T10" fmla="*/ 26 w 545"/>
                <a:gd name="T11" fmla="*/ 235 h 424"/>
                <a:gd name="T12" fmla="*/ 14 w 545"/>
                <a:gd name="T13" fmla="*/ 186 h 424"/>
                <a:gd name="T14" fmla="*/ 3 w 545"/>
                <a:gd name="T15" fmla="*/ 135 h 424"/>
                <a:gd name="T16" fmla="*/ 0 w 545"/>
                <a:gd name="T17" fmla="*/ 89 h 424"/>
                <a:gd name="T18" fmla="*/ 27 w 545"/>
                <a:gd name="T19" fmla="*/ 84 h 424"/>
                <a:gd name="T20" fmla="*/ 57 w 545"/>
                <a:gd name="T21" fmla="*/ 80 h 424"/>
                <a:gd name="T22" fmla="*/ 85 w 545"/>
                <a:gd name="T23" fmla="*/ 76 h 424"/>
                <a:gd name="T24" fmla="*/ 112 w 545"/>
                <a:gd name="T25" fmla="*/ 71 h 424"/>
                <a:gd name="T26" fmla="*/ 142 w 545"/>
                <a:gd name="T27" fmla="*/ 65 h 424"/>
                <a:gd name="T28" fmla="*/ 169 w 545"/>
                <a:gd name="T29" fmla="*/ 60 h 424"/>
                <a:gd name="T30" fmla="*/ 199 w 545"/>
                <a:gd name="T31" fmla="*/ 55 h 424"/>
                <a:gd name="T32" fmla="*/ 227 w 545"/>
                <a:gd name="T33" fmla="*/ 50 h 424"/>
                <a:gd name="T34" fmla="*/ 254 w 545"/>
                <a:gd name="T35" fmla="*/ 44 h 424"/>
                <a:gd name="T36" fmla="*/ 284 w 545"/>
                <a:gd name="T37" fmla="*/ 39 h 424"/>
                <a:gd name="T38" fmla="*/ 312 w 545"/>
                <a:gd name="T39" fmla="*/ 34 h 424"/>
                <a:gd name="T40" fmla="*/ 341 w 545"/>
                <a:gd name="T41" fmla="*/ 27 h 424"/>
                <a:gd name="T42" fmla="*/ 369 w 545"/>
                <a:gd name="T43" fmla="*/ 22 h 424"/>
                <a:gd name="T44" fmla="*/ 396 w 545"/>
                <a:gd name="T45" fmla="*/ 16 h 424"/>
                <a:gd name="T46" fmla="*/ 426 w 545"/>
                <a:gd name="T47" fmla="*/ 11 h 424"/>
                <a:gd name="T48" fmla="*/ 454 w 545"/>
                <a:gd name="T49" fmla="*/ 6 h 424"/>
                <a:gd name="T50" fmla="*/ 462 w 545"/>
                <a:gd name="T51" fmla="*/ 4 h 424"/>
                <a:gd name="T52" fmla="*/ 470 w 545"/>
                <a:gd name="T53" fmla="*/ 1 h 424"/>
                <a:gd name="T54" fmla="*/ 480 w 545"/>
                <a:gd name="T55" fmla="*/ 0 h 424"/>
                <a:gd name="T56" fmla="*/ 489 w 545"/>
                <a:gd name="T57" fmla="*/ 0 h 424"/>
                <a:gd name="T58" fmla="*/ 493 w 545"/>
                <a:gd name="T59" fmla="*/ 21 h 424"/>
                <a:gd name="T60" fmla="*/ 499 w 545"/>
                <a:gd name="T61" fmla="*/ 52 h 424"/>
                <a:gd name="T62" fmla="*/ 509 w 545"/>
                <a:gd name="T63" fmla="*/ 101 h 424"/>
                <a:gd name="T64" fmla="*/ 524 w 545"/>
                <a:gd name="T65" fmla="*/ 173 h 424"/>
                <a:gd name="T66" fmla="*/ 534 w 545"/>
                <a:gd name="T67" fmla="*/ 246 h 424"/>
                <a:gd name="T68" fmla="*/ 540 w 545"/>
                <a:gd name="T69" fmla="*/ 288 h 424"/>
                <a:gd name="T70" fmla="*/ 543 w 545"/>
                <a:gd name="T71" fmla="*/ 315 h 424"/>
                <a:gd name="T72" fmla="*/ 545 w 545"/>
                <a:gd name="T73" fmla="*/ 331 h 424"/>
                <a:gd name="T74" fmla="*/ 517 w 545"/>
                <a:gd name="T75" fmla="*/ 341 h 424"/>
                <a:gd name="T76" fmla="*/ 489 w 545"/>
                <a:gd name="T77" fmla="*/ 350 h 424"/>
                <a:gd name="T78" fmla="*/ 460 w 545"/>
                <a:gd name="T79" fmla="*/ 359 h 424"/>
                <a:gd name="T80" fmla="*/ 431 w 545"/>
                <a:gd name="T81" fmla="*/ 365 h 424"/>
                <a:gd name="T82" fmla="*/ 401 w 545"/>
                <a:gd name="T83" fmla="*/ 373 h 424"/>
                <a:gd name="T84" fmla="*/ 372 w 545"/>
                <a:gd name="T85" fmla="*/ 380 h 424"/>
                <a:gd name="T86" fmla="*/ 341 w 545"/>
                <a:gd name="T87" fmla="*/ 385 h 424"/>
                <a:gd name="T88" fmla="*/ 312 w 545"/>
                <a:gd name="T89" fmla="*/ 390 h 424"/>
                <a:gd name="T90" fmla="*/ 280 w 545"/>
                <a:gd name="T91" fmla="*/ 395 h 424"/>
                <a:gd name="T92" fmla="*/ 251 w 545"/>
                <a:gd name="T93" fmla="*/ 399 h 424"/>
                <a:gd name="T94" fmla="*/ 220 w 545"/>
                <a:gd name="T95" fmla="*/ 404 h 424"/>
                <a:gd name="T96" fmla="*/ 191 w 545"/>
                <a:gd name="T97" fmla="*/ 408 h 424"/>
                <a:gd name="T98" fmla="*/ 160 w 545"/>
                <a:gd name="T99" fmla="*/ 413 h 424"/>
                <a:gd name="T100" fmla="*/ 130 w 545"/>
                <a:gd name="T101" fmla="*/ 416 h 424"/>
                <a:gd name="T102" fmla="*/ 101 w 545"/>
                <a:gd name="T103" fmla="*/ 421 h 424"/>
                <a:gd name="T104" fmla="*/ 72 w 545"/>
                <a:gd name="T105" fmla="*/ 424 h 424"/>
                <a:gd name="T106" fmla="*/ 72 w 545"/>
                <a:gd name="T107" fmla="*/ 424 h 424"/>
                <a:gd name="T108" fmla="*/ 72 w 545"/>
                <a:gd name="T109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5" h="424">
                  <a:moveTo>
                    <a:pt x="72" y="424"/>
                  </a:moveTo>
                  <a:lnTo>
                    <a:pt x="65" y="386"/>
                  </a:lnTo>
                  <a:lnTo>
                    <a:pt x="57" y="350"/>
                  </a:lnTo>
                  <a:lnTo>
                    <a:pt x="47" y="315"/>
                  </a:lnTo>
                  <a:lnTo>
                    <a:pt x="37" y="282"/>
                  </a:lnTo>
                  <a:lnTo>
                    <a:pt x="26" y="235"/>
                  </a:lnTo>
                  <a:lnTo>
                    <a:pt x="14" y="186"/>
                  </a:lnTo>
                  <a:lnTo>
                    <a:pt x="3" y="135"/>
                  </a:lnTo>
                  <a:lnTo>
                    <a:pt x="0" y="89"/>
                  </a:lnTo>
                  <a:lnTo>
                    <a:pt x="27" y="84"/>
                  </a:lnTo>
                  <a:lnTo>
                    <a:pt x="57" y="80"/>
                  </a:lnTo>
                  <a:lnTo>
                    <a:pt x="85" y="76"/>
                  </a:lnTo>
                  <a:lnTo>
                    <a:pt x="112" y="71"/>
                  </a:lnTo>
                  <a:lnTo>
                    <a:pt x="142" y="65"/>
                  </a:lnTo>
                  <a:lnTo>
                    <a:pt x="169" y="60"/>
                  </a:lnTo>
                  <a:lnTo>
                    <a:pt x="199" y="55"/>
                  </a:lnTo>
                  <a:lnTo>
                    <a:pt x="227" y="50"/>
                  </a:lnTo>
                  <a:lnTo>
                    <a:pt x="254" y="44"/>
                  </a:lnTo>
                  <a:lnTo>
                    <a:pt x="284" y="39"/>
                  </a:lnTo>
                  <a:lnTo>
                    <a:pt x="312" y="34"/>
                  </a:lnTo>
                  <a:lnTo>
                    <a:pt x="341" y="27"/>
                  </a:lnTo>
                  <a:lnTo>
                    <a:pt x="369" y="22"/>
                  </a:lnTo>
                  <a:lnTo>
                    <a:pt x="396" y="16"/>
                  </a:lnTo>
                  <a:lnTo>
                    <a:pt x="426" y="11"/>
                  </a:lnTo>
                  <a:lnTo>
                    <a:pt x="454" y="6"/>
                  </a:lnTo>
                  <a:lnTo>
                    <a:pt x="462" y="4"/>
                  </a:lnTo>
                  <a:lnTo>
                    <a:pt x="470" y="1"/>
                  </a:lnTo>
                  <a:lnTo>
                    <a:pt x="480" y="0"/>
                  </a:lnTo>
                  <a:lnTo>
                    <a:pt x="489" y="0"/>
                  </a:lnTo>
                  <a:lnTo>
                    <a:pt x="493" y="21"/>
                  </a:lnTo>
                  <a:lnTo>
                    <a:pt x="499" y="52"/>
                  </a:lnTo>
                  <a:lnTo>
                    <a:pt x="509" y="101"/>
                  </a:lnTo>
                  <a:lnTo>
                    <a:pt x="524" y="173"/>
                  </a:lnTo>
                  <a:lnTo>
                    <a:pt x="534" y="246"/>
                  </a:lnTo>
                  <a:lnTo>
                    <a:pt x="540" y="288"/>
                  </a:lnTo>
                  <a:lnTo>
                    <a:pt x="543" y="315"/>
                  </a:lnTo>
                  <a:lnTo>
                    <a:pt x="545" y="331"/>
                  </a:lnTo>
                  <a:lnTo>
                    <a:pt x="517" y="341"/>
                  </a:lnTo>
                  <a:lnTo>
                    <a:pt x="489" y="350"/>
                  </a:lnTo>
                  <a:lnTo>
                    <a:pt x="460" y="359"/>
                  </a:lnTo>
                  <a:lnTo>
                    <a:pt x="431" y="365"/>
                  </a:lnTo>
                  <a:lnTo>
                    <a:pt x="401" y="373"/>
                  </a:lnTo>
                  <a:lnTo>
                    <a:pt x="372" y="380"/>
                  </a:lnTo>
                  <a:lnTo>
                    <a:pt x="341" y="385"/>
                  </a:lnTo>
                  <a:lnTo>
                    <a:pt x="312" y="390"/>
                  </a:lnTo>
                  <a:lnTo>
                    <a:pt x="280" y="395"/>
                  </a:lnTo>
                  <a:lnTo>
                    <a:pt x="251" y="399"/>
                  </a:lnTo>
                  <a:lnTo>
                    <a:pt x="220" y="404"/>
                  </a:lnTo>
                  <a:lnTo>
                    <a:pt x="191" y="408"/>
                  </a:lnTo>
                  <a:lnTo>
                    <a:pt x="160" y="413"/>
                  </a:lnTo>
                  <a:lnTo>
                    <a:pt x="130" y="416"/>
                  </a:lnTo>
                  <a:lnTo>
                    <a:pt x="101" y="421"/>
                  </a:lnTo>
                  <a:lnTo>
                    <a:pt x="72" y="424"/>
                  </a:lnTo>
                  <a:lnTo>
                    <a:pt x="72" y="424"/>
                  </a:lnTo>
                  <a:lnTo>
                    <a:pt x="72" y="424"/>
                  </a:lnTo>
                  <a:close/>
                </a:path>
              </a:pathLst>
            </a:custGeom>
            <a:solidFill>
              <a:srgbClr val="A88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Freeform 66"/>
            <p:cNvSpPr>
              <a:spLocks/>
            </p:cNvSpPr>
            <p:nvPr/>
          </p:nvSpPr>
          <p:spPr bwMode="auto">
            <a:xfrm>
              <a:off x="777" y="383"/>
              <a:ext cx="356" cy="735"/>
            </a:xfrm>
            <a:custGeom>
              <a:avLst/>
              <a:gdLst>
                <a:gd name="T0" fmla="*/ 365 w 711"/>
                <a:gd name="T1" fmla="*/ 1468 h 1471"/>
                <a:gd name="T2" fmla="*/ 316 w 711"/>
                <a:gd name="T3" fmla="*/ 1453 h 1471"/>
                <a:gd name="T4" fmla="*/ 272 w 711"/>
                <a:gd name="T5" fmla="*/ 1432 h 1471"/>
                <a:gd name="T6" fmla="*/ 266 w 711"/>
                <a:gd name="T7" fmla="*/ 1429 h 1471"/>
                <a:gd name="T8" fmla="*/ 228 w 711"/>
                <a:gd name="T9" fmla="*/ 1326 h 1471"/>
                <a:gd name="T10" fmla="*/ 166 w 711"/>
                <a:gd name="T11" fmla="*/ 1181 h 1471"/>
                <a:gd name="T12" fmla="*/ 112 w 711"/>
                <a:gd name="T13" fmla="*/ 1035 h 1471"/>
                <a:gd name="T14" fmla="*/ 107 w 711"/>
                <a:gd name="T15" fmla="*/ 846 h 1471"/>
                <a:gd name="T16" fmla="*/ 161 w 711"/>
                <a:gd name="T17" fmla="*/ 733 h 1471"/>
                <a:gd name="T18" fmla="*/ 199 w 711"/>
                <a:gd name="T19" fmla="*/ 658 h 1471"/>
                <a:gd name="T20" fmla="*/ 228 w 711"/>
                <a:gd name="T21" fmla="*/ 582 h 1471"/>
                <a:gd name="T22" fmla="*/ 262 w 711"/>
                <a:gd name="T23" fmla="*/ 293 h 1471"/>
                <a:gd name="T24" fmla="*/ 248 w 711"/>
                <a:gd name="T25" fmla="*/ 195 h 1471"/>
                <a:gd name="T26" fmla="*/ 212 w 711"/>
                <a:gd name="T27" fmla="*/ 209 h 1471"/>
                <a:gd name="T28" fmla="*/ 140 w 711"/>
                <a:gd name="T29" fmla="*/ 232 h 1471"/>
                <a:gd name="T30" fmla="*/ 67 w 711"/>
                <a:gd name="T31" fmla="*/ 250 h 1471"/>
                <a:gd name="T32" fmla="*/ 13 w 711"/>
                <a:gd name="T33" fmla="*/ 231 h 1471"/>
                <a:gd name="T34" fmla="*/ 0 w 711"/>
                <a:gd name="T35" fmla="*/ 178 h 1471"/>
                <a:gd name="T36" fmla="*/ 24 w 711"/>
                <a:gd name="T37" fmla="*/ 126 h 1471"/>
                <a:gd name="T38" fmla="*/ 104 w 711"/>
                <a:gd name="T39" fmla="*/ 98 h 1471"/>
                <a:gd name="T40" fmla="*/ 184 w 711"/>
                <a:gd name="T41" fmla="*/ 69 h 1471"/>
                <a:gd name="T42" fmla="*/ 249 w 711"/>
                <a:gd name="T43" fmla="*/ 38 h 1471"/>
                <a:gd name="T44" fmla="*/ 302 w 711"/>
                <a:gd name="T45" fmla="*/ 17 h 1471"/>
                <a:gd name="T46" fmla="*/ 359 w 711"/>
                <a:gd name="T47" fmla="*/ 4 h 1471"/>
                <a:gd name="T48" fmla="*/ 403 w 711"/>
                <a:gd name="T49" fmla="*/ 4 h 1471"/>
                <a:gd name="T50" fmla="*/ 442 w 711"/>
                <a:gd name="T51" fmla="*/ 7 h 1471"/>
                <a:gd name="T52" fmla="*/ 484 w 711"/>
                <a:gd name="T53" fmla="*/ 9 h 1471"/>
                <a:gd name="T54" fmla="*/ 496 w 711"/>
                <a:gd name="T55" fmla="*/ 107 h 1471"/>
                <a:gd name="T56" fmla="*/ 560 w 711"/>
                <a:gd name="T57" fmla="*/ 172 h 1471"/>
                <a:gd name="T58" fmla="*/ 638 w 711"/>
                <a:gd name="T59" fmla="*/ 185 h 1471"/>
                <a:gd name="T60" fmla="*/ 659 w 711"/>
                <a:gd name="T61" fmla="*/ 174 h 1471"/>
                <a:gd name="T62" fmla="*/ 677 w 711"/>
                <a:gd name="T63" fmla="*/ 162 h 1471"/>
                <a:gd name="T64" fmla="*/ 711 w 711"/>
                <a:gd name="T65" fmla="*/ 221 h 1471"/>
                <a:gd name="T66" fmla="*/ 690 w 711"/>
                <a:gd name="T67" fmla="*/ 298 h 1471"/>
                <a:gd name="T68" fmla="*/ 682 w 711"/>
                <a:gd name="T69" fmla="*/ 329 h 1471"/>
                <a:gd name="T70" fmla="*/ 680 w 711"/>
                <a:gd name="T71" fmla="*/ 391 h 1471"/>
                <a:gd name="T72" fmla="*/ 661 w 711"/>
                <a:gd name="T73" fmla="*/ 454 h 1471"/>
                <a:gd name="T74" fmla="*/ 597 w 711"/>
                <a:gd name="T75" fmla="*/ 513 h 1471"/>
                <a:gd name="T76" fmla="*/ 537 w 711"/>
                <a:gd name="T77" fmla="*/ 629 h 1471"/>
                <a:gd name="T78" fmla="*/ 520 w 711"/>
                <a:gd name="T79" fmla="*/ 763 h 1471"/>
                <a:gd name="T80" fmla="*/ 529 w 711"/>
                <a:gd name="T81" fmla="*/ 830 h 1471"/>
                <a:gd name="T82" fmla="*/ 550 w 711"/>
                <a:gd name="T83" fmla="*/ 919 h 1471"/>
                <a:gd name="T84" fmla="*/ 592 w 711"/>
                <a:gd name="T85" fmla="*/ 1117 h 1471"/>
                <a:gd name="T86" fmla="*/ 631 w 711"/>
                <a:gd name="T87" fmla="*/ 1316 h 1471"/>
                <a:gd name="T88" fmla="*/ 594 w 711"/>
                <a:gd name="T89" fmla="*/ 1424 h 1471"/>
                <a:gd name="T90" fmla="*/ 496 w 711"/>
                <a:gd name="T91" fmla="*/ 1460 h 1471"/>
                <a:gd name="T92" fmla="*/ 400 w 711"/>
                <a:gd name="T93" fmla="*/ 1471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1" h="1471">
                  <a:moveTo>
                    <a:pt x="400" y="1471"/>
                  </a:moveTo>
                  <a:lnTo>
                    <a:pt x="382" y="1470"/>
                  </a:lnTo>
                  <a:lnTo>
                    <a:pt x="365" y="1468"/>
                  </a:lnTo>
                  <a:lnTo>
                    <a:pt x="347" y="1463"/>
                  </a:lnTo>
                  <a:lnTo>
                    <a:pt x="333" y="1458"/>
                  </a:lnTo>
                  <a:lnTo>
                    <a:pt x="316" y="1453"/>
                  </a:lnTo>
                  <a:lnTo>
                    <a:pt x="302" y="1447"/>
                  </a:lnTo>
                  <a:lnTo>
                    <a:pt x="287" y="1440"/>
                  </a:lnTo>
                  <a:lnTo>
                    <a:pt x="272" y="1432"/>
                  </a:lnTo>
                  <a:lnTo>
                    <a:pt x="269" y="1430"/>
                  </a:lnTo>
                  <a:lnTo>
                    <a:pt x="267" y="1430"/>
                  </a:lnTo>
                  <a:lnTo>
                    <a:pt x="266" y="1429"/>
                  </a:lnTo>
                  <a:lnTo>
                    <a:pt x="262" y="1427"/>
                  </a:lnTo>
                  <a:lnTo>
                    <a:pt x="246" y="1377"/>
                  </a:lnTo>
                  <a:lnTo>
                    <a:pt x="228" y="1326"/>
                  </a:lnTo>
                  <a:lnTo>
                    <a:pt x="207" y="1277"/>
                  </a:lnTo>
                  <a:lnTo>
                    <a:pt x="187" y="1228"/>
                  </a:lnTo>
                  <a:lnTo>
                    <a:pt x="166" y="1181"/>
                  </a:lnTo>
                  <a:lnTo>
                    <a:pt x="147" y="1132"/>
                  </a:lnTo>
                  <a:lnTo>
                    <a:pt x="129" y="1084"/>
                  </a:lnTo>
                  <a:lnTo>
                    <a:pt x="112" y="1035"/>
                  </a:lnTo>
                  <a:lnTo>
                    <a:pt x="101" y="967"/>
                  </a:lnTo>
                  <a:lnTo>
                    <a:pt x="98" y="905"/>
                  </a:lnTo>
                  <a:lnTo>
                    <a:pt x="107" y="846"/>
                  </a:lnTo>
                  <a:lnTo>
                    <a:pt x="132" y="782"/>
                  </a:lnTo>
                  <a:lnTo>
                    <a:pt x="147" y="758"/>
                  </a:lnTo>
                  <a:lnTo>
                    <a:pt x="161" y="733"/>
                  </a:lnTo>
                  <a:lnTo>
                    <a:pt x="174" y="709"/>
                  </a:lnTo>
                  <a:lnTo>
                    <a:pt x="187" y="684"/>
                  </a:lnTo>
                  <a:lnTo>
                    <a:pt x="199" y="658"/>
                  </a:lnTo>
                  <a:lnTo>
                    <a:pt x="210" y="634"/>
                  </a:lnTo>
                  <a:lnTo>
                    <a:pt x="220" y="608"/>
                  </a:lnTo>
                  <a:lnTo>
                    <a:pt x="228" y="582"/>
                  </a:lnTo>
                  <a:lnTo>
                    <a:pt x="244" y="485"/>
                  </a:lnTo>
                  <a:lnTo>
                    <a:pt x="256" y="389"/>
                  </a:lnTo>
                  <a:lnTo>
                    <a:pt x="262" y="293"/>
                  </a:lnTo>
                  <a:lnTo>
                    <a:pt x="266" y="198"/>
                  </a:lnTo>
                  <a:lnTo>
                    <a:pt x="258" y="193"/>
                  </a:lnTo>
                  <a:lnTo>
                    <a:pt x="248" y="195"/>
                  </a:lnTo>
                  <a:lnTo>
                    <a:pt x="240" y="200"/>
                  </a:lnTo>
                  <a:lnTo>
                    <a:pt x="235" y="203"/>
                  </a:lnTo>
                  <a:lnTo>
                    <a:pt x="212" y="209"/>
                  </a:lnTo>
                  <a:lnTo>
                    <a:pt x="189" y="218"/>
                  </a:lnTo>
                  <a:lnTo>
                    <a:pt x="164" y="226"/>
                  </a:lnTo>
                  <a:lnTo>
                    <a:pt x="140" y="232"/>
                  </a:lnTo>
                  <a:lnTo>
                    <a:pt x="114" y="240"/>
                  </a:lnTo>
                  <a:lnTo>
                    <a:pt x="91" y="245"/>
                  </a:lnTo>
                  <a:lnTo>
                    <a:pt x="67" y="250"/>
                  </a:lnTo>
                  <a:lnTo>
                    <a:pt x="45" y="252"/>
                  </a:lnTo>
                  <a:lnTo>
                    <a:pt x="26" y="244"/>
                  </a:lnTo>
                  <a:lnTo>
                    <a:pt x="13" y="231"/>
                  </a:lnTo>
                  <a:lnTo>
                    <a:pt x="4" y="216"/>
                  </a:lnTo>
                  <a:lnTo>
                    <a:pt x="0" y="198"/>
                  </a:lnTo>
                  <a:lnTo>
                    <a:pt x="0" y="178"/>
                  </a:lnTo>
                  <a:lnTo>
                    <a:pt x="4" y="160"/>
                  </a:lnTo>
                  <a:lnTo>
                    <a:pt x="13" y="143"/>
                  </a:lnTo>
                  <a:lnTo>
                    <a:pt x="24" y="126"/>
                  </a:lnTo>
                  <a:lnTo>
                    <a:pt x="50" y="116"/>
                  </a:lnTo>
                  <a:lnTo>
                    <a:pt x="76" y="107"/>
                  </a:lnTo>
                  <a:lnTo>
                    <a:pt x="104" y="98"/>
                  </a:lnTo>
                  <a:lnTo>
                    <a:pt x="130" y="89"/>
                  </a:lnTo>
                  <a:lnTo>
                    <a:pt x="158" y="79"/>
                  </a:lnTo>
                  <a:lnTo>
                    <a:pt x="184" y="69"/>
                  </a:lnTo>
                  <a:lnTo>
                    <a:pt x="212" y="59"/>
                  </a:lnTo>
                  <a:lnTo>
                    <a:pt x="238" y="48"/>
                  </a:lnTo>
                  <a:lnTo>
                    <a:pt x="249" y="38"/>
                  </a:lnTo>
                  <a:lnTo>
                    <a:pt x="264" y="30"/>
                  </a:lnTo>
                  <a:lnTo>
                    <a:pt x="282" y="23"/>
                  </a:lnTo>
                  <a:lnTo>
                    <a:pt x="302" y="17"/>
                  </a:lnTo>
                  <a:lnTo>
                    <a:pt x="321" y="12"/>
                  </a:lnTo>
                  <a:lnTo>
                    <a:pt x="341" y="7"/>
                  </a:lnTo>
                  <a:lnTo>
                    <a:pt x="359" y="4"/>
                  </a:lnTo>
                  <a:lnTo>
                    <a:pt x="375" y="0"/>
                  </a:lnTo>
                  <a:lnTo>
                    <a:pt x="388" y="2"/>
                  </a:lnTo>
                  <a:lnTo>
                    <a:pt x="403" y="4"/>
                  </a:lnTo>
                  <a:lnTo>
                    <a:pt x="416" y="5"/>
                  </a:lnTo>
                  <a:lnTo>
                    <a:pt x="429" y="7"/>
                  </a:lnTo>
                  <a:lnTo>
                    <a:pt x="442" y="7"/>
                  </a:lnTo>
                  <a:lnTo>
                    <a:pt x="457" y="9"/>
                  </a:lnTo>
                  <a:lnTo>
                    <a:pt x="470" y="9"/>
                  </a:lnTo>
                  <a:lnTo>
                    <a:pt x="484" y="9"/>
                  </a:lnTo>
                  <a:lnTo>
                    <a:pt x="481" y="45"/>
                  </a:lnTo>
                  <a:lnTo>
                    <a:pt x="486" y="77"/>
                  </a:lnTo>
                  <a:lnTo>
                    <a:pt x="496" y="107"/>
                  </a:lnTo>
                  <a:lnTo>
                    <a:pt x="511" y="134"/>
                  </a:lnTo>
                  <a:lnTo>
                    <a:pt x="533" y="156"/>
                  </a:lnTo>
                  <a:lnTo>
                    <a:pt x="560" y="172"/>
                  </a:lnTo>
                  <a:lnTo>
                    <a:pt x="592" y="183"/>
                  </a:lnTo>
                  <a:lnTo>
                    <a:pt x="630" y="187"/>
                  </a:lnTo>
                  <a:lnTo>
                    <a:pt x="638" y="185"/>
                  </a:lnTo>
                  <a:lnTo>
                    <a:pt x="644" y="182"/>
                  </a:lnTo>
                  <a:lnTo>
                    <a:pt x="653" y="177"/>
                  </a:lnTo>
                  <a:lnTo>
                    <a:pt x="659" y="174"/>
                  </a:lnTo>
                  <a:lnTo>
                    <a:pt x="666" y="169"/>
                  </a:lnTo>
                  <a:lnTo>
                    <a:pt x="671" y="165"/>
                  </a:lnTo>
                  <a:lnTo>
                    <a:pt x="677" y="162"/>
                  </a:lnTo>
                  <a:lnTo>
                    <a:pt x="684" y="159"/>
                  </a:lnTo>
                  <a:lnTo>
                    <a:pt x="702" y="187"/>
                  </a:lnTo>
                  <a:lnTo>
                    <a:pt x="711" y="221"/>
                  </a:lnTo>
                  <a:lnTo>
                    <a:pt x="711" y="258"/>
                  </a:lnTo>
                  <a:lnTo>
                    <a:pt x="695" y="289"/>
                  </a:lnTo>
                  <a:lnTo>
                    <a:pt x="690" y="298"/>
                  </a:lnTo>
                  <a:lnTo>
                    <a:pt x="687" y="307"/>
                  </a:lnTo>
                  <a:lnTo>
                    <a:pt x="684" y="317"/>
                  </a:lnTo>
                  <a:lnTo>
                    <a:pt x="682" y="329"/>
                  </a:lnTo>
                  <a:lnTo>
                    <a:pt x="682" y="347"/>
                  </a:lnTo>
                  <a:lnTo>
                    <a:pt x="682" y="368"/>
                  </a:lnTo>
                  <a:lnTo>
                    <a:pt x="680" y="391"/>
                  </a:lnTo>
                  <a:lnTo>
                    <a:pt x="676" y="413"/>
                  </a:lnTo>
                  <a:lnTo>
                    <a:pt x="671" y="435"/>
                  </a:lnTo>
                  <a:lnTo>
                    <a:pt x="661" y="454"/>
                  </a:lnTo>
                  <a:lnTo>
                    <a:pt x="648" y="471"/>
                  </a:lnTo>
                  <a:lnTo>
                    <a:pt x="630" y="484"/>
                  </a:lnTo>
                  <a:lnTo>
                    <a:pt x="597" y="513"/>
                  </a:lnTo>
                  <a:lnTo>
                    <a:pt x="571" y="547"/>
                  </a:lnTo>
                  <a:lnTo>
                    <a:pt x="551" y="586"/>
                  </a:lnTo>
                  <a:lnTo>
                    <a:pt x="537" y="629"/>
                  </a:lnTo>
                  <a:lnTo>
                    <a:pt x="527" y="673"/>
                  </a:lnTo>
                  <a:lnTo>
                    <a:pt x="522" y="717"/>
                  </a:lnTo>
                  <a:lnTo>
                    <a:pt x="520" y="763"/>
                  </a:lnTo>
                  <a:lnTo>
                    <a:pt x="524" y="805"/>
                  </a:lnTo>
                  <a:lnTo>
                    <a:pt x="527" y="817"/>
                  </a:lnTo>
                  <a:lnTo>
                    <a:pt x="529" y="830"/>
                  </a:lnTo>
                  <a:lnTo>
                    <a:pt x="532" y="841"/>
                  </a:lnTo>
                  <a:lnTo>
                    <a:pt x="533" y="854"/>
                  </a:lnTo>
                  <a:lnTo>
                    <a:pt x="550" y="919"/>
                  </a:lnTo>
                  <a:lnTo>
                    <a:pt x="566" y="985"/>
                  </a:lnTo>
                  <a:lnTo>
                    <a:pt x="579" y="1052"/>
                  </a:lnTo>
                  <a:lnTo>
                    <a:pt x="592" y="1117"/>
                  </a:lnTo>
                  <a:lnTo>
                    <a:pt x="605" y="1184"/>
                  </a:lnTo>
                  <a:lnTo>
                    <a:pt x="618" y="1249"/>
                  </a:lnTo>
                  <a:lnTo>
                    <a:pt x="631" y="1316"/>
                  </a:lnTo>
                  <a:lnTo>
                    <a:pt x="644" y="1383"/>
                  </a:lnTo>
                  <a:lnTo>
                    <a:pt x="622" y="1406"/>
                  </a:lnTo>
                  <a:lnTo>
                    <a:pt x="594" y="1424"/>
                  </a:lnTo>
                  <a:lnTo>
                    <a:pt x="563" y="1440"/>
                  </a:lnTo>
                  <a:lnTo>
                    <a:pt x="530" y="1452"/>
                  </a:lnTo>
                  <a:lnTo>
                    <a:pt x="496" y="1460"/>
                  </a:lnTo>
                  <a:lnTo>
                    <a:pt x="462" y="1466"/>
                  </a:lnTo>
                  <a:lnTo>
                    <a:pt x="429" y="1470"/>
                  </a:lnTo>
                  <a:lnTo>
                    <a:pt x="400" y="1471"/>
                  </a:lnTo>
                  <a:lnTo>
                    <a:pt x="400" y="1471"/>
                  </a:lnTo>
                  <a:lnTo>
                    <a:pt x="400" y="1471"/>
                  </a:lnTo>
                  <a:close/>
                </a:path>
              </a:pathLst>
            </a:custGeom>
            <a:solidFill>
              <a:srgbClr val="B5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Freeform 67"/>
            <p:cNvSpPr>
              <a:spLocks/>
            </p:cNvSpPr>
            <p:nvPr/>
          </p:nvSpPr>
          <p:spPr bwMode="auto">
            <a:xfrm>
              <a:off x="1125" y="934"/>
              <a:ext cx="235" cy="65"/>
            </a:xfrm>
            <a:custGeom>
              <a:avLst/>
              <a:gdLst>
                <a:gd name="T0" fmla="*/ 3 w 470"/>
                <a:gd name="T1" fmla="*/ 124 h 131"/>
                <a:gd name="T2" fmla="*/ 16 w 470"/>
                <a:gd name="T3" fmla="*/ 111 h 131"/>
                <a:gd name="T4" fmla="*/ 33 w 470"/>
                <a:gd name="T5" fmla="*/ 97 h 131"/>
                <a:gd name="T6" fmla="*/ 46 w 470"/>
                <a:gd name="T7" fmla="*/ 82 h 131"/>
                <a:gd name="T8" fmla="*/ 61 w 470"/>
                <a:gd name="T9" fmla="*/ 74 h 131"/>
                <a:gd name="T10" fmla="*/ 82 w 470"/>
                <a:gd name="T11" fmla="*/ 70 h 131"/>
                <a:gd name="T12" fmla="*/ 98 w 470"/>
                <a:gd name="T13" fmla="*/ 77 h 131"/>
                <a:gd name="T14" fmla="*/ 113 w 470"/>
                <a:gd name="T15" fmla="*/ 87 h 131"/>
                <a:gd name="T16" fmla="*/ 131 w 470"/>
                <a:gd name="T17" fmla="*/ 90 h 131"/>
                <a:gd name="T18" fmla="*/ 147 w 470"/>
                <a:gd name="T19" fmla="*/ 84 h 131"/>
                <a:gd name="T20" fmla="*/ 150 w 470"/>
                <a:gd name="T21" fmla="*/ 67 h 131"/>
                <a:gd name="T22" fmla="*/ 149 w 470"/>
                <a:gd name="T23" fmla="*/ 54 h 131"/>
                <a:gd name="T24" fmla="*/ 150 w 470"/>
                <a:gd name="T25" fmla="*/ 48 h 131"/>
                <a:gd name="T26" fmla="*/ 155 w 470"/>
                <a:gd name="T27" fmla="*/ 48 h 131"/>
                <a:gd name="T28" fmla="*/ 168 w 470"/>
                <a:gd name="T29" fmla="*/ 57 h 131"/>
                <a:gd name="T30" fmla="*/ 188 w 470"/>
                <a:gd name="T31" fmla="*/ 66 h 131"/>
                <a:gd name="T32" fmla="*/ 207 w 470"/>
                <a:gd name="T33" fmla="*/ 64 h 131"/>
                <a:gd name="T34" fmla="*/ 229 w 470"/>
                <a:gd name="T35" fmla="*/ 57 h 131"/>
                <a:gd name="T36" fmla="*/ 250 w 470"/>
                <a:gd name="T37" fmla="*/ 51 h 131"/>
                <a:gd name="T38" fmla="*/ 263 w 470"/>
                <a:gd name="T39" fmla="*/ 46 h 131"/>
                <a:gd name="T40" fmla="*/ 274 w 470"/>
                <a:gd name="T41" fmla="*/ 39 h 131"/>
                <a:gd name="T42" fmla="*/ 287 w 470"/>
                <a:gd name="T43" fmla="*/ 35 h 131"/>
                <a:gd name="T44" fmla="*/ 304 w 470"/>
                <a:gd name="T45" fmla="*/ 39 h 131"/>
                <a:gd name="T46" fmla="*/ 330 w 470"/>
                <a:gd name="T47" fmla="*/ 44 h 131"/>
                <a:gd name="T48" fmla="*/ 340 w 470"/>
                <a:gd name="T49" fmla="*/ 30 h 131"/>
                <a:gd name="T50" fmla="*/ 340 w 470"/>
                <a:gd name="T51" fmla="*/ 20 h 131"/>
                <a:gd name="T52" fmla="*/ 345 w 470"/>
                <a:gd name="T53" fmla="*/ 10 h 131"/>
                <a:gd name="T54" fmla="*/ 361 w 470"/>
                <a:gd name="T55" fmla="*/ 7 h 131"/>
                <a:gd name="T56" fmla="*/ 377 w 470"/>
                <a:gd name="T57" fmla="*/ 4 h 131"/>
                <a:gd name="T58" fmla="*/ 394 w 470"/>
                <a:gd name="T59" fmla="*/ 0 h 131"/>
                <a:gd name="T60" fmla="*/ 410 w 470"/>
                <a:gd name="T61" fmla="*/ 4 h 131"/>
                <a:gd name="T62" fmla="*/ 426 w 470"/>
                <a:gd name="T63" fmla="*/ 13 h 131"/>
                <a:gd name="T64" fmla="*/ 444 w 470"/>
                <a:gd name="T65" fmla="*/ 23 h 131"/>
                <a:gd name="T66" fmla="*/ 460 w 470"/>
                <a:gd name="T67" fmla="*/ 31 h 131"/>
                <a:gd name="T68" fmla="*/ 459 w 470"/>
                <a:gd name="T69" fmla="*/ 41 h 131"/>
                <a:gd name="T70" fmla="*/ 398 w 470"/>
                <a:gd name="T71" fmla="*/ 54 h 131"/>
                <a:gd name="T72" fmla="*/ 317 w 470"/>
                <a:gd name="T73" fmla="*/ 70 h 131"/>
                <a:gd name="T74" fmla="*/ 245 w 470"/>
                <a:gd name="T75" fmla="*/ 84 h 131"/>
                <a:gd name="T76" fmla="*/ 196 w 470"/>
                <a:gd name="T77" fmla="*/ 92 h 131"/>
                <a:gd name="T78" fmla="*/ 139 w 470"/>
                <a:gd name="T79" fmla="*/ 103 h 131"/>
                <a:gd name="T80" fmla="*/ 83 w 470"/>
                <a:gd name="T81" fmla="*/ 113 h 131"/>
                <a:gd name="T82" fmla="*/ 28 w 470"/>
                <a:gd name="T83" fmla="*/ 124 h 131"/>
                <a:gd name="T84" fmla="*/ 0 w 470"/>
                <a:gd name="T85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0" h="131">
                  <a:moveTo>
                    <a:pt x="0" y="131"/>
                  </a:moveTo>
                  <a:lnTo>
                    <a:pt x="3" y="124"/>
                  </a:lnTo>
                  <a:lnTo>
                    <a:pt x="8" y="118"/>
                  </a:lnTo>
                  <a:lnTo>
                    <a:pt x="16" y="111"/>
                  </a:lnTo>
                  <a:lnTo>
                    <a:pt x="25" y="103"/>
                  </a:lnTo>
                  <a:lnTo>
                    <a:pt x="33" y="97"/>
                  </a:lnTo>
                  <a:lnTo>
                    <a:pt x="39" y="90"/>
                  </a:lnTo>
                  <a:lnTo>
                    <a:pt x="46" y="82"/>
                  </a:lnTo>
                  <a:lnTo>
                    <a:pt x="49" y="75"/>
                  </a:lnTo>
                  <a:lnTo>
                    <a:pt x="61" y="74"/>
                  </a:lnTo>
                  <a:lnTo>
                    <a:pt x="72" y="72"/>
                  </a:lnTo>
                  <a:lnTo>
                    <a:pt x="82" y="70"/>
                  </a:lnTo>
                  <a:lnTo>
                    <a:pt x="93" y="70"/>
                  </a:lnTo>
                  <a:lnTo>
                    <a:pt x="98" y="77"/>
                  </a:lnTo>
                  <a:lnTo>
                    <a:pt x="105" y="84"/>
                  </a:lnTo>
                  <a:lnTo>
                    <a:pt x="113" y="87"/>
                  </a:lnTo>
                  <a:lnTo>
                    <a:pt x="121" y="90"/>
                  </a:lnTo>
                  <a:lnTo>
                    <a:pt x="131" y="90"/>
                  </a:lnTo>
                  <a:lnTo>
                    <a:pt x="139" y="88"/>
                  </a:lnTo>
                  <a:lnTo>
                    <a:pt x="147" y="84"/>
                  </a:lnTo>
                  <a:lnTo>
                    <a:pt x="154" y="75"/>
                  </a:lnTo>
                  <a:lnTo>
                    <a:pt x="150" y="67"/>
                  </a:lnTo>
                  <a:lnTo>
                    <a:pt x="149" y="61"/>
                  </a:lnTo>
                  <a:lnTo>
                    <a:pt x="149" y="54"/>
                  </a:lnTo>
                  <a:lnTo>
                    <a:pt x="149" y="48"/>
                  </a:lnTo>
                  <a:lnTo>
                    <a:pt x="150" y="48"/>
                  </a:lnTo>
                  <a:lnTo>
                    <a:pt x="152" y="48"/>
                  </a:lnTo>
                  <a:lnTo>
                    <a:pt x="155" y="48"/>
                  </a:lnTo>
                  <a:lnTo>
                    <a:pt x="158" y="48"/>
                  </a:lnTo>
                  <a:lnTo>
                    <a:pt x="168" y="57"/>
                  </a:lnTo>
                  <a:lnTo>
                    <a:pt x="178" y="62"/>
                  </a:lnTo>
                  <a:lnTo>
                    <a:pt x="188" y="66"/>
                  </a:lnTo>
                  <a:lnTo>
                    <a:pt x="198" y="66"/>
                  </a:lnTo>
                  <a:lnTo>
                    <a:pt x="207" y="64"/>
                  </a:lnTo>
                  <a:lnTo>
                    <a:pt x="219" y="61"/>
                  </a:lnTo>
                  <a:lnTo>
                    <a:pt x="229" y="57"/>
                  </a:lnTo>
                  <a:lnTo>
                    <a:pt x="242" y="53"/>
                  </a:lnTo>
                  <a:lnTo>
                    <a:pt x="250" y="51"/>
                  </a:lnTo>
                  <a:lnTo>
                    <a:pt x="256" y="49"/>
                  </a:lnTo>
                  <a:lnTo>
                    <a:pt x="263" y="46"/>
                  </a:lnTo>
                  <a:lnTo>
                    <a:pt x="269" y="43"/>
                  </a:lnTo>
                  <a:lnTo>
                    <a:pt x="274" y="39"/>
                  </a:lnTo>
                  <a:lnTo>
                    <a:pt x="281" y="36"/>
                  </a:lnTo>
                  <a:lnTo>
                    <a:pt x="287" y="35"/>
                  </a:lnTo>
                  <a:lnTo>
                    <a:pt x="294" y="33"/>
                  </a:lnTo>
                  <a:lnTo>
                    <a:pt x="304" y="39"/>
                  </a:lnTo>
                  <a:lnTo>
                    <a:pt x="317" y="44"/>
                  </a:lnTo>
                  <a:lnTo>
                    <a:pt x="330" y="44"/>
                  </a:lnTo>
                  <a:lnTo>
                    <a:pt x="338" y="36"/>
                  </a:lnTo>
                  <a:lnTo>
                    <a:pt x="340" y="30"/>
                  </a:lnTo>
                  <a:lnTo>
                    <a:pt x="340" y="25"/>
                  </a:lnTo>
                  <a:lnTo>
                    <a:pt x="340" y="20"/>
                  </a:lnTo>
                  <a:lnTo>
                    <a:pt x="336" y="10"/>
                  </a:lnTo>
                  <a:lnTo>
                    <a:pt x="345" y="10"/>
                  </a:lnTo>
                  <a:lnTo>
                    <a:pt x="353" y="8"/>
                  </a:lnTo>
                  <a:lnTo>
                    <a:pt x="361" y="7"/>
                  </a:lnTo>
                  <a:lnTo>
                    <a:pt x="369" y="5"/>
                  </a:lnTo>
                  <a:lnTo>
                    <a:pt x="377" y="4"/>
                  </a:lnTo>
                  <a:lnTo>
                    <a:pt x="385" y="2"/>
                  </a:lnTo>
                  <a:lnTo>
                    <a:pt x="394" y="0"/>
                  </a:lnTo>
                  <a:lnTo>
                    <a:pt x="402" y="0"/>
                  </a:lnTo>
                  <a:lnTo>
                    <a:pt x="410" y="4"/>
                  </a:lnTo>
                  <a:lnTo>
                    <a:pt x="418" y="8"/>
                  </a:lnTo>
                  <a:lnTo>
                    <a:pt x="426" y="13"/>
                  </a:lnTo>
                  <a:lnTo>
                    <a:pt x="436" y="18"/>
                  </a:lnTo>
                  <a:lnTo>
                    <a:pt x="444" y="23"/>
                  </a:lnTo>
                  <a:lnTo>
                    <a:pt x="452" y="26"/>
                  </a:lnTo>
                  <a:lnTo>
                    <a:pt x="460" y="31"/>
                  </a:lnTo>
                  <a:lnTo>
                    <a:pt x="470" y="36"/>
                  </a:lnTo>
                  <a:lnTo>
                    <a:pt x="459" y="41"/>
                  </a:lnTo>
                  <a:lnTo>
                    <a:pt x="434" y="48"/>
                  </a:lnTo>
                  <a:lnTo>
                    <a:pt x="398" y="54"/>
                  </a:lnTo>
                  <a:lnTo>
                    <a:pt x="358" y="62"/>
                  </a:lnTo>
                  <a:lnTo>
                    <a:pt x="317" y="70"/>
                  </a:lnTo>
                  <a:lnTo>
                    <a:pt x="278" y="77"/>
                  </a:lnTo>
                  <a:lnTo>
                    <a:pt x="245" y="84"/>
                  </a:lnTo>
                  <a:lnTo>
                    <a:pt x="225" y="87"/>
                  </a:lnTo>
                  <a:lnTo>
                    <a:pt x="196" y="92"/>
                  </a:lnTo>
                  <a:lnTo>
                    <a:pt x="168" y="98"/>
                  </a:lnTo>
                  <a:lnTo>
                    <a:pt x="139" y="103"/>
                  </a:lnTo>
                  <a:lnTo>
                    <a:pt x="111" y="108"/>
                  </a:lnTo>
                  <a:lnTo>
                    <a:pt x="83" y="113"/>
                  </a:lnTo>
                  <a:lnTo>
                    <a:pt x="56" y="119"/>
                  </a:lnTo>
                  <a:lnTo>
                    <a:pt x="28" y="124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826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4" name="Freeform 68"/>
            <p:cNvSpPr>
              <a:spLocks/>
            </p:cNvSpPr>
            <p:nvPr/>
          </p:nvSpPr>
          <p:spPr bwMode="auto">
            <a:xfrm>
              <a:off x="539" y="743"/>
              <a:ext cx="261" cy="255"/>
            </a:xfrm>
            <a:custGeom>
              <a:avLst/>
              <a:gdLst>
                <a:gd name="T0" fmla="*/ 343 w 522"/>
                <a:gd name="T1" fmla="*/ 503 h 509"/>
                <a:gd name="T2" fmla="*/ 325 w 522"/>
                <a:gd name="T3" fmla="*/ 488 h 509"/>
                <a:gd name="T4" fmla="*/ 308 w 522"/>
                <a:gd name="T5" fmla="*/ 472 h 509"/>
                <a:gd name="T6" fmla="*/ 294 w 522"/>
                <a:gd name="T7" fmla="*/ 457 h 509"/>
                <a:gd name="T8" fmla="*/ 271 w 522"/>
                <a:gd name="T9" fmla="*/ 437 h 509"/>
                <a:gd name="T10" fmla="*/ 237 w 522"/>
                <a:gd name="T11" fmla="*/ 411 h 509"/>
                <a:gd name="T12" fmla="*/ 202 w 522"/>
                <a:gd name="T13" fmla="*/ 388 h 509"/>
                <a:gd name="T14" fmla="*/ 166 w 522"/>
                <a:gd name="T15" fmla="*/ 366 h 509"/>
                <a:gd name="T16" fmla="*/ 130 w 522"/>
                <a:gd name="T17" fmla="*/ 346 h 509"/>
                <a:gd name="T18" fmla="*/ 95 w 522"/>
                <a:gd name="T19" fmla="*/ 325 h 509"/>
                <a:gd name="T20" fmla="*/ 57 w 522"/>
                <a:gd name="T21" fmla="*/ 307 h 509"/>
                <a:gd name="T22" fmla="*/ 19 w 522"/>
                <a:gd name="T23" fmla="*/ 287 h 509"/>
                <a:gd name="T24" fmla="*/ 0 w 522"/>
                <a:gd name="T25" fmla="*/ 276 h 509"/>
                <a:gd name="T26" fmla="*/ 31 w 522"/>
                <a:gd name="T27" fmla="*/ 242 h 509"/>
                <a:gd name="T28" fmla="*/ 55 w 522"/>
                <a:gd name="T29" fmla="*/ 206 h 509"/>
                <a:gd name="T30" fmla="*/ 78 w 522"/>
                <a:gd name="T31" fmla="*/ 166 h 509"/>
                <a:gd name="T32" fmla="*/ 99 w 522"/>
                <a:gd name="T33" fmla="*/ 126 h 509"/>
                <a:gd name="T34" fmla="*/ 122 w 522"/>
                <a:gd name="T35" fmla="*/ 62 h 509"/>
                <a:gd name="T36" fmla="*/ 144 w 522"/>
                <a:gd name="T37" fmla="*/ 0 h 509"/>
                <a:gd name="T38" fmla="*/ 184 w 522"/>
                <a:gd name="T39" fmla="*/ 18 h 509"/>
                <a:gd name="T40" fmla="*/ 228 w 522"/>
                <a:gd name="T41" fmla="*/ 47 h 509"/>
                <a:gd name="T42" fmla="*/ 271 w 522"/>
                <a:gd name="T43" fmla="*/ 80 h 509"/>
                <a:gd name="T44" fmla="*/ 313 w 522"/>
                <a:gd name="T45" fmla="*/ 109 h 509"/>
                <a:gd name="T46" fmla="*/ 289 w 522"/>
                <a:gd name="T47" fmla="*/ 152 h 509"/>
                <a:gd name="T48" fmla="*/ 273 w 522"/>
                <a:gd name="T49" fmla="*/ 188 h 509"/>
                <a:gd name="T50" fmla="*/ 286 w 522"/>
                <a:gd name="T51" fmla="*/ 184 h 509"/>
                <a:gd name="T52" fmla="*/ 302 w 522"/>
                <a:gd name="T53" fmla="*/ 183 h 509"/>
                <a:gd name="T54" fmla="*/ 274 w 522"/>
                <a:gd name="T55" fmla="*/ 211 h 509"/>
                <a:gd name="T56" fmla="*/ 258 w 522"/>
                <a:gd name="T57" fmla="*/ 243 h 509"/>
                <a:gd name="T58" fmla="*/ 274 w 522"/>
                <a:gd name="T59" fmla="*/ 245 h 509"/>
                <a:gd name="T60" fmla="*/ 292 w 522"/>
                <a:gd name="T61" fmla="*/ 237 h 509"/>
                <a:gd name="T62" fmla="*/ 292 w 522"/>
                <a:gd name="T63" fmla="*/ 248 h 509"/>
                <a:gd name="T64" fmla="*/ 286 w 522"/>
                <a:gd name="T65" fmla="*/ 269 h 509"/>
                <a:gd name="T66" fmla="*/ 292 w 522"/>
                <a:gd name="T67" fmla="*/ 287 h 509"/>
                <a:gd name="T68" fmla="*/ 318 w 522"/>
                <a:gd name="T69" fmla="*/ 274 h 509"/>
                <a:gd name="T70" fmla="*/ 328 w 522"/>
                <a:gd name="T71" fmla="*/ 276 h 509"/>
                <a:gd name="T72" fmla="*/ 326 w 522"/>
                <a:gd name="T73" fmla="*/ 289 h 509"/>
                <a:gd name="T74" fmla="*/ 328 w 522"/>
                <a:gd name="T75" fmla="*/ 297 h 509"/>
                <a:gd name="T76" fmla="*/ 328 w 522"/>
                <a:gd name="T77" fmla="*/ 300 h 509"/>
                <a:gd name="T78" fmla="*/ 346 w 522"/>
                <a:gd name="T79" fmla="*/ 292 h 509"/>
                <a:gd name="T80" fmla="*/ 375 w 522"/>
                <a:gd name="T81" fmla="*/ 268 h 509"/>
                <a:gd name="T82" fmla="*/ 401 w 522"/>
                <a:gd name="T83" fmla="*/ 237 h 509"/>
                <a:gd name="T84" fmla="*/ 423 w 522"/>
                <a:gd name="T85" fmla="*/ 202 h 509"/>
                <a:gd name="T86" fmla="*/ 439 w 522"/>
                <a:gd name="T87" fmla="*/ 188 h 509"/>
                <a:gd name="T88" fmla="*/ 462 w 522"/>
                <a:gd name="T89" fmla="*/ 202 h 509"/>
                <a:gd name="T90" fmla="*/ 490 w 522"/>
                <a:gd name="T91" fmla="*/ 224 h 509"/>
                <a:gd name="T92" fmla="*/ 514 w 522"/>
                <a:gd name="T93" fmla="*/ 245 h 509"/>
                <a:gd name="T94" fmla="*/ 513 w 522"/>
                <a:gd name="T95" fmla="*/ 284 h 509"/>
                <a:gd name="T96" fmla="*/ 486 w 522"/>
                <a:gd name="T97" fmla="*/ 346 h 509"/>
                <a:gd name="T98" fmla="*/ 454 w 522"/>
                <a:gd name="T99" fmla="*/ 405 h 509"/>
                <a:gd name="T100" fmla="*/ 413 w 522"/>
                <a:gd name="T101" fmla="*/ 459 h 509"/>
                <a:gd name="T102" fmla="*/ 384 w 522"/>
                <a:gd name="T103" fmla="*/ 491 h 509"/>
                <a:gd name="T104" fmla="*/ 364 w 522"/>
                <a:gd name="T105" fmla="*/ 506 h 509"/>
                <a:gd name="T106" fmla="*/ 353 w 522"/>
                <a:gd name="T107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2" h="509">
                  <a:moveTo>
                    <a:pt x="353" y="509"/>
                  </a:moveTo>
                  <a:lnTo>
                    <a:pt x="343" y="503"/>
                  </a:lnTo>
                  <a:lnTo>
                    <a:pt x="333" y="496"/>
                  </a:lnTo>
                  <a:lnTo>
                    <a:pt x="325" y="488"/>
                  </a:lnTo>
                  <a:lnTo>
                    <a:pt x="317" y="480"/>
                  </a:lnTo>
                  <a:lnTo>
                    <a:pt x="308" y="472"/>
                  </a:lnTo>
                  <a:lnTo>
                    <a:pt x="302" y="464"/>
                  </a:lnTo>
                  <a:lnTo>
                    <a:pt x="294" y="457"/>
                  </a:lnTo>
                  <a:lnTo>
                    <a:pt x="287" y="450"/>
                  </a:lnTo>
                  <a:lnTo>
                    <a:pt x="271" y="437"/>
                  </a:lnTo>
                  <a:lnTo>
                    <a:pt x="253" y="424"/>
                  </a:lnTo>
                  <a:lnTo>
                    <a:pt x="237" y="411"/>
                  </a:lnTo>
                  <a:lnTo>
                    <a:pt x="219" y="400"/>
                  </a:lnTo>
                  <a:lnTo>
                    <a:pt x="202" y="388"/>
                  </a:lnTo>
                  <a:lnTo>
                    <a:pt x="184" y="377"/>
                  </a:lnTo>
                  <a:lnTo>
                    <a:pt x="166" y="366"/>
                  </a:lnTo>
                  <a:lnTo>
                    <a:pt x="148" y="356"/>
                  </a:lnTo>
                  <a:lnTo>
                    <a:pt x="130" y="346"/>
                  </a:lnTo>
                  <a:lnTo>
                    <a:pt x="113" y="335"/>
                  </a:lnTo>
                  <a:lnTo>
                    <a:pt x="95" y="325"/>
                  </a:lnTo>
                  <a:lnTo>
                    <a:pt x="77" y="315"/>
                  </a:lnTo>
                  <a:lnTo>
                    <a:pt x="57" y="307"/>
                  </a:lnTo>
                  <a:lnTo>
                    <a:pt x="39" y="297"/>
                  </a:lnTo>
                  <a:lnTo>
                    <a:pt x="19" y="287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16" y="258"/>
                  </a:lnTo>
                  <a:lnTo>
                    <a:pt x="31" y="242"/>
                  </a:lnTo>
                  <a:lnTo>
                    <a:pt x="44" y="224"/>
                  </a:lnTo>
                  <a:lnTo>
                    <a:pt x="55" y="206"/>
                  </a:lnTo>
                  <a:lnTo>
                    <a:pt x="67" y="186"/>
                  </a:lnTo>
                  <a:lnTo>
                    <a:pt x="78" y="166"/>
                  </a:lnTo>
                  <a:lnTo>
                    <a:pt x="90" y="147"/>
                  </a:lnTo>
                  <a:lnTo>
                    <a:pt x="99" y="126"/>
                  </a:lnTo>
                  <a:lnTo>
                    <a:pt x="111" y="93"/>
                  </a:lnTo>
                  <a:lnTo>
                    <a:pt x="122" y="62"/>
                  </a:lnTo>
                  <a:lnTo>
                    <a:pt x="134" y="29"/>
                  </a:lnTo>
                  <a:lnTo>
                    <a:pt x="144" y="0"/>
                  </a:lnTo>
                  <a:lnTo>
                    <a:pt x="165" y="7"/>
                  </a:lnTo>
                  <a:lnTo>
                    <a:pt x="184" y="18"/>
                  </a:lnTo>
                  <a:lnTo>
                    <a:pt x="206" y="31"/>
                  </a:lnTo>
                  <a:lnTo>
                    <a:pt x="228" y="47"/>
                  </a:lnTo>
                  <a:lnTo>
                    <a:pt x="250" y="64"/>
                  </a:lnTo>
                  <a:lnTo>
                    <a:pt x="271" y="80"/>
                  </a:lnTo>
                  <a:lnTo>
                    <a:pt x="292" y="96"/>
                  </a:lnTo>
                  <a:lnTo>
                    <a:pt x="313" y="109"/>
                  </a:lnTo>
                  <a:lnTo>
                    <a:pt x="304" y="131"/>
                  </a:lnTo>
                  <a:lnTo>
                    <a:pt x="289" y="152"/>
                  </a:lnTo>
                  <a:lnTo>
                    <a:pt x="276" y="171"/>
                  </a:lnTo>
                  <a:lnTo>
                    <a:pt x="273" y="188"/>
                  </a:lnTo>
                  <a:lnTo>
                    <a:pt x="279" y="186"/>
                  </a:lnTo>
                  <a:lnTo>
                    <a:pt x="286" y="184"/>
                  </a:lnTo>
                  <a:lnTo>
                    <a:pt x="294" y="183"/>
                  </a:lnTo>
                  <a:lnTo>
                    <a:pt x="302" y="183"/>
                  </a:lnTo>
                  <a:lnTo>
                    <a:pt x="287" y="197"/>
                  </a:lnTo>
                  <a:lnTo>
                    <a:pt x="274" y="211"/>
                  </a:lnTo>
                  <a:lnTo>
                    <a:pt x="263" y="224"/>
                  </a:lnTo>
                  <a:lnTo>
                    <a:pt x="258" y="243"/>
                  </a:lnTo>
                  <a:lnTo>
                    <a:pt x="266" y="246"/>
                  </a:lnTo>
                  <a:lnTo>
                    <a:pt x="274" y="245"/>
                  </a:lnTo>
                  <a:lnTo>
                    <a:pt x="282" y="242"/>
                  </a:lnTo>
                  <a:lnTo>
                    <a:pt x="292" y="237"/>
                  </a:lnTo>
                  <a:lnTo>
                    <a:pt x="295" y="237"/>
                  </a:lnTo>
                  <a:lnTo>
                    <a:pt x="292" y="248"/>
                  </a:lnTo>
                  <a:lnTo>
                    <a:pt x="289" y="260"/>
                  </a:lnTo>
                  <a:lnTo>
                    <a:pt x="286" y="269"/>
                  </a:lnTo>
                  <a:lnTo>
                    <a:pt x="284" y="282"/>
                  </a:lnTo>
                  <a:lnTo>
                    <a:pt x="292" y="287"/>
                  </a:lnTo>
                  <a:lnTo>
                    <a:pt x="305" y="282"/>
                  </a:lnTo>
                  <a:lnTo>
                    <a:pt x="318" y="274"/>
                  </a:lnTo>
                  <a:lnTo>
                    <a:pt x="328" y="269"/>
                  </a:lnTo>
                  <a:lnTo>
                    <a:pt x="328" y="276"/>
                  </a:lnTo>
                  <a:lnTo>
                    <a:pt x="326" y="282"/>
                  </a:lnTo>
                  <a:lnTo>
                    <a:pt x="326" y="289"/>
                  </a:lnTo>
                  <a:lnTo>
                    <a:pt x="328" y="297"/>
                  </a:lnTo>
                  <a:lnTo>
                    <a:pt x="328" y="297"/>
                  </a:lnTo>
                  <a:lnTo>
                    <a:pt x="328" y="299"/>
                  </a:lnTo>
                  <a:lnTo>
                    <a:pt x="328" y="300"/>
                  </a:lnTo>
                  <a:lnTo>
                    <a:pt x="330" y="302"/>
                  </a:lnTo>
                  <a:lnTo>
                    <a:pt x="346" y="292"/>
                  </a:lnTo>
                  <a:lnTo>
                    <a:pt x="362" y="281"/>
                  </a:lnTo>
                  <a:lnTo>
                    <a:pt x="375" y="268"/>
                  </a:lnTo>
                  <a:lnTo>
                    <a:pt x="388" y="251"/>
                  </a:lnTo>
                  <a:lnTo>
                    <a:pt x="401" y="237"/>
                  </a:lnTo>
                  <a:lnTo>
                    <a:pt x="413" y="220"/>
                  </a:lnTo>
                  <a:lnTo>
                    <a:pt x="423" y="202"/>
                  </a:lnTo>
                  <a:lnTo>
                    <a:pt x="433" y="186"/>
                  </a:lnTo>
                  <a:lnTo>
                    <a:pt x="439" y="188"/>
                  </a:lnTo>
                  <a:lnTo>
                    <a:pt x="450" y="194"/>
                  </a:lnTo>
                  <a:lnTo>
                    <a:pt x="462" y="202"/>
                  </a:lnTo>
                  <a:lnTo>
                    <a:pt x="477" y="212"/>
                  </a:lnTo>
                  <a:lnTo>
                    <a:pt x="490" y="224"/>
                  </a:lnTo>
                  <a:lnTo>
                    <a:pt x="503" y="235"/>
                  </a:lnTo>
                  <a:lnTo>
                    <a:pt x="514" y="245"/>
                  </a:lnTo>
                  <a:lnTo>
                    <a:pt x="522" y="253"/>
                  </a:lnTo>
                  <a:lnTo>
                    <a:pt x="513" y="284"/>
                  </a:lnTo>
                  <a:lnTo>
                    <a:pt x="501" y="315"/>
                  </a:lnTo>
                  <a:lnTo>
                    <a:pt x="486" y="346"/>
                  </a:lnTo>
                  <a:lnTo>
                    <a:pt x="472" y="375"/>
                  </a:lnTo>
                  <a:lnTo>
                    <a:pt x="454" y="405"/>
                  </a:lnTo>
                  <a:lnTo>
                    <a:pt x="434" y="433"/>
                  </a:lnTo>
                  <a:lnTo>
                    <a:pt x="413" y="459"/>
                  </a:lnTo>
                  <a:lnTo>
                    <a:pt x="392" y="483"/>
                  </a:lnTo>
                  <a:lnTo>
                    <a:pt x="384" y="491"/>
                  </a:lnTo>
                  <a:lnTo>
                    <a:pt x="374" y="501"/>
                  </a:lnTo>
                  <a:lnTo>
                    <a:pt x="364" y="506"/>
                  </a:lnTo>
                  <a:lnTo>
                    <a:pt x="353" y="509"/>
                  </a:lnTo>
                  <a:lnTo>
                    <a:pt x="353" y="509"/>
                  </a:lnTo>
                  <a:lnTo>
                    <a:pt x="353" y="509"/>
                  </a:lnTo>
                  <a:close/>
                </a:path>
              </a:pathLst>
            </a:custGeom>
            <a:solidFill>
              <a:srgbClr val="FFF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5" name="Freeform 69"/>
            <p:cNvSpPr>
              <a:spLocks/>
            </p:cNvSpPr>
            <p:nvPr/>
          </p:nvSpPr>
          <p:spPr bwMode="auto">
            <a:xfrm>
              <a:off x="1178" y="941"/>
              <a:ext cx="21" cy="31"/>
            </a:xfrm>
            <a:custGeom>
              <a:avLst/>
              <a:gdLst>
                <a:gd name="T0" fmla="*/ 15 w 43"/>
                <a:gd name="T1" fmla="*/ 62 h 62"/>
                <a:gd name="T2" fmla="*/ 0 w 43"/>
                <a:gd name="T3" fmla="*/ 49 h 62"/>
                <a:gd name="T4" fmla="*/ 0 w 43"/>
                <a:gd name="T5" fmla="*/ 29 h 62"/>
                <a:gd name="T6" fmla="*/ 12 w 43"/>
                <a:gd name="T7" fmla="*/ 13 h 62"/>
                <a:gd name="T8" fmla="*/ 28 w 43"/>
                <a:gd name="T9" fmla="*/ 2 h 62"/>
                <a:gd name="T10" fmla="*/ 31 w 43"/>
                <a:gd name="T11" fmla="*/ 0 h 62"/>
                <a:gd name="T12" fmla="*/ 36 w 43"/>
                <a:gd name="T13" fmla="*/ 0 h 62"/>
                <a:gd name="T14" fmla="*/ 39 w 43"/>
                <a:gd name="T15" fmla="*/ 0 h 62"/>
                <a:gd name="T16" fmla="*/ 43 w 43"/>
                <a:gd name="T17" fmla="*/ 0 h 62"/>
                <a:gd name="T18" fmla="*/ 43 w 43"/>
                <a:gd name="T19" fmla="*/ 5 h 62"/>
                <a:gd name="T20" fmla="*/ 43 w 43"/>
                <a:gd name="T21" fmla="*/ 10 h 62"/>
                <a:gd name="T22" fmla="*/ 43 w 43"/>
                <a:gd name="T23" fmla="*/ 15 h 62"/>
                <a:gd name="T24" fmla="*/ 43 w 43"/>
                <a:gd name="T25" fmla="*/ 18 h 62"/>
                <a:gd name="T26" fmla="*/ 30 w 43"/>
                <a:gd name="T27" fmla="*/ 24 h 62"/>
                <a:gd name="T28" fmla="*/ 28 w 43"/>
                <a:gd name="T29" fmla="*/ 34 h 62"/>
                <a:gd name="T30" fmla="*/ 30 w 43"/>
                <a:gd name="T31" fmla="*/ 49 h 62"/>
                <a:gd name="T32" fmla="*/ 28 w 43"/>
                <a:gd name="T33" fmla="*/ 62 h 62"/>
                <a:gd name="T34" fmla="*/ 25 w 43"/>
                <a:gd name="T35" fmla="*/ 62 h 62"/>
                <a:gd name="T36" fmla="*/ 21 w 43"/>
                <a:gd name="T37" fmla="*/ 62 h 62"/>
                <a:gd name="T38" fmla="*/ 18 w 43"/>
                <a:gd name="T39" fmla="*/ 62 h 62"/>
                <a:gd name="T40" fmla="*/ 15 w 43"/>
                <a:gd name="T41" fmla="*/ 62 h 62"/>
                <a:gd name="T42" fmla="*/ 15 w 43"/>
                <a:gd name="T43" fmla="*/ 62 h 62"/>
                <a:gd name="T44" fmla="*/ 15 w 43"/>
                <a:gd name="T4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" h="62">
                  <a:moveTo>
                    <a:pt x="15" y="62"/>
                  </a:moveTo>
                  <a:lnTo>
                    <a:pt x="0" y="49"/>
                  </a:lnTo>
                  <a:lnTo>
                    <a:pt x="0" y="29"/>
                  </a:lnTo>
                  <a:lnTo>
                    <a:pt x="12" y="13"/>
                  </a:lnTo>
                  <a:lnTo>
                    <a:pt x="28" y="2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3" y="5"/>
                  </a:lnTo>
                  <a:lnTo>
                    <a:pt x="43" y="10"/>
                  </a:lnTo>
                  <a:lnTo>
                    <a:pt x="43" y="15"/>
                  </a:lnTo>
                  <a:lnTo>
                    <a:pt x="43" y="18"/>
                  </a:lnTo>
                  <a:lnTo>
                    <a:pt x="30" y="24"/>
                  </a:lnTo>
                  <a:lnTo>
                    <a:pt x="28" y="34"/>
                  </a:lnTo>
                  <a:lnTo>
                    <a:pt x="30" y="49"/>
                  </a:lnTo>
                  <a:lnTo>
                    <a:pt x="28" y="62"/>
                  </a:lnTo>
                  <a:lnTo>
                    <a:pt x="25" y="62"/>
                  </a:lnTo>
                  <a:lnTo>
                    <a:pt x="21" y="62"/>
                  </a:lnTo>
                  <a:lnTo>
                    <a:pt x="18" y="62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5" y="62"/>
                  </a:lnTo>
                  <a:close/>
                </a:path>
              </a:pathLst>
            </a:custGeom>
            <a:solidFill>
              <a:srgbClr val="846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6" name="Freeform 70"/>
            <p:cNvSpPr>
              <a:spLocks/>
            </p:cNvSpPr>
            <p:nvPr/>
          </p:nvSpPr>
          <p:spPr bwMode="auto">
            <a:xfrm>
              <a:off x="1204" y="934"/>
              <a:ext cx="18" cy="27"/>
            </a:xfrm>
            <a:custGeom>
              <a:avLst/>
              <a:gdLst>
                <a:gd name="T0" fmla="*/ 35 w 36"/>
                <a:gd name="T1" fmla="*/ 54 h 54"/>
                <a:gd name="T2" fmla="*/ 15 w 36"/>
                <a:gd name="T3" fmla="*/ 46 h 54"/>
                <a:gd name="T4" fmla="*/ 4 w 36"/>
                <a:gd name="T5" fmla="*/ 35 h 54"/>
                <a:gd name="T6" fmla="*/ 0 w 36"/>
                <a:gd name="T7" fmla="*/ 22 h 54"/>
                <a:gd name="T8" fmla="*/ 5 w 36"/>
                <a:gd name="T9" fmla="*/ 4 h 54"/>
                <a:gd name="T10" fmla="*/ 7 w 36"/>
                <a:gd name="T11" fmla="*/ 2 h 54"/>
                <a:gd name="T12" fmla="*/ 7 w 36"/>
                <a:gd name="T13" fmla="*/ 0 h 54"/>
                <a:gd name="T14" fmla="*/ 9 w 36"/>
                <a:gd name="T15" fmla="*/ 0 h 54"/>
                <a:gd name="T16" fmla="*/ 12 w 36"/>
                <a:gd name="T17" fmla="*/ 0 h 54"/>
                <a:gd name="T18" fmla="*/ 14 w 36"/>
                <a:gd name="T19" fmla="*/ 4 h 54"/>
                <a:gd name="T20" fmla="*/ 14 w 36"/>
                <a:gd name="T21" fmla="*/ 7 h 54"/>
                <a:gd name="T22" fmla="*/ 15 w 36"/>
                <a:gd name="T23" fmla="*/ 13 h 54"/>
                <a:gd name="T24" fmla="*/ 17 w 36"/>
                <a:gd name="T25" fmla="*/ 25 h 54"/>
                <a:gd name="T26" fmla="*/ 23 w 36"/>
                <a:gd name="T27" fmla="*/ 35 h 54"/>
                <a:gd name="T28" fmla="*/ 30 w 36"/>
                <a:gd name="T29" fmla="*/ 44 h 54"/>
                <a:gd name="T30" fmla="*/ 35 w 36"/>
                <a:gd name="T31" fmla="*/ 51 h 54"/>
                <a:gd name="T32" fmla="*/ 36 w 36"/>
                <a:gd name="T33" fmla="*/ 54 h 54"/>
                <a:gd name="T34" fmla="*/ 35 w 36"/>
                <a:gd name="T35" fmla="*/ 54 h 54"/>
                <a:gd name="T36" fmla="*/ 35 w 36"/>
                <a:gd name="T37" fmla="*/ 54 h 54"/>
                <a:gd name="T38" fmla="*/ 35 w 36"/>
                <a:gd name="T39" fmla="*/ 54 h 54"/>
                <a:gd name="T40" fmla="*/ 35 w 36"/>
                <a:gd name="T41" fmla="*/ 54 h 54"/>
                <a:gd name="T42" fmla="*/ 35 w 36"/>
                <a:gd name="T43" fmla="*/ 54 h 54"/>
                <a:gd name="T44" fmla="*/ 35 w 36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54">
                  <a:moveTo>
                    <a:pt x="35" y="54"/>
                  </a:moveTo>
                  <a:lnTo>
                    <a:pt x="15" y="46"/>
                  </a:lnTo>
                  <a:lnTo>
                    <a:pt x="4" y="35"/>
                  </a:lnTo>
                  <a:lnTo>
                    <a:pt x="0" y="22"/>
                  </a:lnTo>
                  <a:lnTo>
                    <a:pt x="5" y="4"/>
                  </a:lnTo>
                  <a:lnTo>
                    <a:pt x="7" y="2"/>
                  </a:lnTo>
                  <a:lnTo>
                    <a:pt x="7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5" y="13"/>
                  </a:lnTo>
                  <a:lnTo>
                    <a:pt x="17" y="25"/>
                  </a:lnTo>
                  <a:lnTo>
                    <a:pt x="23" y="35"/>
                  </a:lnTo>
                  <a:lnTo>
                    <a:pt x="30" y="44"/>
                  </a:lnTo>
                  <a:lnTo>
                    <a:pt x="35" y="51"/>
                  </a:lnTo>
                  <a:lnTo>
                    <a:pt x="36" y="54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5" y="54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7" name="Freeform 71"/>
            <p:cNvSpPr>
              <a:spLocks/>
            </p:cNvSpPr>
            <p:nvPr/>
          </p:nvSpPr>
          <p:spPr bwMode="auto">
            <a:xfrm>
              <a:off x="1214" y="930"/>
              <a:ext cx="21" cy="28"/>
            </a:xfrm>
            <a:custGeom>
              <a:avLst/>
              <a:gdLst>
                <a:gd name="T0" fmla="*/ 33 w 43"/>
                <a:gd name="T1" fmla="*/ 57 h 57"/>
                <a:gd name="T2" fmla="*/ 18 w 43"/>
                <a:gd name="T3" fmla="*/ 44 h 57"/>
                <a:gd name="T4" fmla="*/ 10 w 43"/>
                <a:gd name="T5" fmla="*/ 31 h 57"/>
                <a:gd name="T6" fmla="*/ 3 w 43"/>
                <a:gd name="T7" fmla="*/ 16 h 57"/>
                <a:gd name="T8" fmla="*/ 0 w 43"/>
                <a:gd name="T9" fmla="*/ 2 h 57"/>
                <a:gd name="T10" fmla="*/ 15 w 43"/>
                <a:gd name="T11" fmla="*/ 0 h 57"/>
                <a:gd name="T12" fmla="*/ 26 w 43"/>
                <a:gd name="T13" fmla="*/ 16 h 57"/>
                <a:gd name="T14" fmla="*/ 36 w 43"/>
                <a:gd name="T15" fmla="*/ 38 h 57"/>
                <a:gd name="T16" fmla="*/ 43 w 43"/>
                <a:gd name="T17" fmla="*/ 56 h 57"/>
                <a:gd name="T18" fmla="*/ 39 w 43"/>
                <a:gd name="T19" fmla="*/ 56 h 57"/>
                <a:gd name="T20" fmla="*/ 38 w 43"/>
                <a:gd name="T21" fmla="*/ 56 h 57"/>
                <a:gd name="T22" fmla="*/ 36 w 43"/>
                <a:gd name="T23" fmla="*/ 56 h 57"/>
                <a:gd name="T24" fmla="*/ 33 w 43"/>
                <a:gd name="T25" fmla="*/ 57 h 57"/>
                <a:gd name="T26" fmla="*/ 33 w 43"/>
                <a:gd name="T27" fmla="*/ 57 h 57"/>
                <a:gd name="T28" fmla="*/ 33 w 43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7">
                  <a:moveTo>
                    <a:pt x="33" y="57"/>
                  </a:moveTo>
                  <a:lnTo>
                    <a:pt x="18" y="44"/>
                  </a:lnTo>
                  <a:lnTo>
                    <a:pt x="10" y="31"/>
                  </a:lnTo>
                  <a:lnTo>
                    <a:pt x="3" y="16"/>
                  </a:lnTo>
                  <a:lnTo>
                    <a:pt x="0" y="2"/>
                  </a:lnTo>
                  <a:lnTo>
                    <a:pt x="15" y="0"/>
                  </a:lnTo>
                  <a:lnTo>
                    <a:pt x="26" y="16"/>
                  </a:lnTo>
                  <a:lnTo>
                    <a:pt x="36" y="38"/>
                  </a:lnTo>
                  <a:lnTo>
                    <a:pt x="43" y="56"/>
                  </a:lnTo>
                  <a:lnTo>
                    <a:pt x="39" y="56"/>
                  </a:lnTo>
                  <a:lnTo>
                    <a:pt x="38" y="56"/>
                  </a:lnTo>
                  <a:lnTo>
                    <a:pt x="36" y="56"/>
                  </a:lnTo>
                  <a:lnTo>
                    <a:pt x="33" y="57"/>
                  </a:lnTo>
                  <a:lnTo>
                    <a:pt x="33" y="57"/>
                  </a:lnTo>
                  <a:lnTo>
                    <a:pt x="33" y="57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8" name="Freeform 72"/>
            <p:cNvSpPr>
              <a:spLocks/>
            </p:cNvSpPr>
            <p:nvPr/>
          </p:nvSpPr>
          <p:spPr bwMode="auto">
            <a:xfrm>
              <a:off x="1227" y="923"/>
              <a:ext cx="25" cy="32"/>
            </a:xfrm>
            <a:custGeom>
              <a:avLst/>
              <a:gdLst>
                <a:gd name="T0" fmla="*/ 33 w 51"/>
                <a:gd name="T1" fmla="*/ 64 h 64"/>
                <a:gd name="T2" fmla="*/ 23 w 51"/>
                <a:gd name="T3" fmla="*/ 54 h 64"/>
                <a:gd name="T4" fmla="*/ 12 w 51"/>
                <a:gd name="T5" fmla="*/ 36 h 64"/>
                <a:gd name="T6" fmla="*/ 3 w 51"/>
                <a:gd name="T7" fmla="*/ 18 h 64"/>
                <a:gd name="T8" fmla="*/ 0 w 51"/>
                <a:gd name="T9" fmla="*/ 5 h 64"/>
                <a:gd name="T10" fmla="*/ 8 w 51"/>
                <a:gd name="T11" fmla="*/ 0 h 64"/>
                <a:gd name="T12" fmla="*/ 17 w 51"/>
                <a:gd name="T13" fmla="*/ 2 h 64"/>
                <a:gd name="T14" fmla="*/ 23 w 51"/>
                <a:gd name="T15" fmla="*/ 7 h 64"/>
                <a:gd name="T16" fmla="*/ 31 w 51"/>
                <a:gd name="T17" fmla="*/ 16 h 64"/>
                <a:gd name="T18" fmla="*/ 38 w 51"/>
                <a:gd name="T19" fmla="*/ 26 h 64"/>
                <a:gd name="T20" fmla="*/ 43 w 51"/>
                <a:gd name="T21" fmla="*/ 38 h 64"/>
                <a:gd name="T22" fmla="*/ 48 w 51"/>
                <a:gd name="T23" fmla="*/ 46 h 64"/>
                <a:gd name="T24" fmla="*/ 51 w 51"/>
                <a:gd name="T25" fmla="*/ 52 h 64"/>
                <a:gd name="T26" fmla="*/ 51 w 51"/>
                <a:gd name="T27" fmla="*/ 54 h 64"/>
                <a:gd name="T28" fmla="*/ 51 w 51"/>
                <a:gd name="T29" fmla="*/ 56 h 64"/>
                <a:gd name="T30" fmla="*/ 51 w 51"/>
                <a:gd name="T31" fmla="*/ 57 h 64"/>
                <a:gd name="T32" fmla="*/ 51 w 51"/>
                <a:gd name="T33" fmla="*/ 59 h 64"/>
                <a:gd name="T34" fmla="*/ 46 w 51"/>
                <a:gd name="T35" fmla="*/ 60 h 64"/>
                <a:gd name="T36" fmla="*/ 41 w 51"/>
                <a:gd name="T37" fmla="*/ 62 h 64"/>
                <a:gd name="T38" fmla="*/ 36 w 51"/>
                <a:gd name="T39" fmla="*/ 64 h 64"/>
                <a:gd name="T40" fmla="*/ 33 w 51"/>
                <a:gd name="T41" fmla="*/ 64 h 64"/>
                <a:gd name="T42" fmla="*/ 33 w 51"/>
                <a:gd name="T43" fmla="*/ 64 h 64"/>
                <a:gd name="T44" fmla="*/ 33 w 51"/>
                <a:gd name="T4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4">
                  <a:moveTo>
                    <a:pt x="33" y="64"/>
                  </a:moveTo>
                  <a:lnTo>
                    <a:pt x="23" y="54"/>
                  </a:lnTo>
                  <a:lnTo>
                    <a:pt x="12" y="3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8" y="0"/>
                  </a:lnTo>
                  <a:lnTo>
                    <a:pt x="17" y="2"/>
                  </a:lnTo>
                  <a:lnTo>
                    <a:pt x="23" y="7"/>
                  </a:lnTo>
                  <a:lnTo>
                    <a:pt x="31" y="16"/>
                  </a:lnTo>
                  <a:lnTo>
                    <a:pt x="38" y="26"/>
                  </a:lnTo>
                  <a:lnTo>
                    <a:pt x="43" y="38"/>
                  </a:lnTo>
                  <a:lnTo>
                    <a:pt x="48" y="46"/>
                  </a:lnTo>
                  <a:lnTo>
                    <a:pt x="51" y="52"/>
                  </a:lnTo>
                  <a:lnTo>
                    <a:pt x="51" y="54"/>
                  </a:lnTo>
                  <a:lnTo>
                    <a:pt x="51" y="56"/>
                  </a:lnTo>
                  <a:lnTo>
                    <a:pt x="51" y="57"/>
                  </a:lnTo>
                  <a:lnTo>
                    <a:pt x="51" y="59"/>
                  </a:lnTo>
                  <a:lnTo>
                    <a:pt x="46" y="60"/>
                  </a:lnTo>
                  <a:lnTo>
                    <a:pt x="41" y="62"/>
                  </a:lnTo>
                  <a:lnTo>
                    <a:pt x="36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33" y="64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9" name="Freeform 73"/>
            <p:cNvSpPr>
              <a:spLocks/>
            </p:cNvSpPr>
            <p:nvPr/>
          </p:nvSpPr>
          <p:spPr bwMode="auto">
            <a:xfrm>
              <a:off x="1268" y="934"/>
              <a:ext cx="19" cy="16"/>
            </a:xfrm>
            <a:custGeom>
              <a:avLst/>
              <a:gdLst>
                <a:gd name="T0" fmla="*/ 28 w 39"/>
                <a:gd name="T1" fmla="*/ 33 h 33"/>
                <a:gd name="T2" fmla="*/ 21 w 39"/>
                <a:gd name="T3" fmla="*/ 28 h 33"/>
                <a:gd name="T4" fmla="*/ 11 w 39"/>
                <a:gd name="T5" fmla="*/ 18 h 33"/>
                <a:gd name="T6" fmla="*/ 1 w 39"/>
                <a:gd name="T7" fmla="*/ 7 h 33"/>
                <a:gd name="T8" fmla="*/ 0 w 39"/>
                <a:gd name="T9" fmla="*/ 0 h 33"/>
                <a:gd name="T10" fmla="*/ 16 w 39"/>
                <a:gd name="T11" fmla="*/ 0 h 33"/>
                <a:gd name="T12" fmla="*/ 28 w 39"/>
                <a:gd name="T13" fmla="*/ 5 h 33"/>
                <a:gd name="T14" fmla="*/ 36 w 39"/>
                <a:gd name="T15" fmla="*/ 17 h 33"/>
                <a:gd name="T16" fmla="*/ 39 w 39"/>
                <a:gd name="T17" fmla="*/ 31 h 33"/>
                <a:gd name="T18" fmla="*/ 36 w 39"/>
                <a:gd name="T19" fmla="*/ 33 h 33"/>
                <a:gd name="T20" fmla="*/ 32 w 39"/>
                <a:gd name="T21" fmla="*/ 33 h 33"/>
                <a:gd name="T22" fmla="*/ 29 w 39"/>
                <a:gd name="T23" fmla="*/ 33 h 33"/>
                <a:gd name="T24" fmla="*/ 28 w 39"/>
                <a:gd name="T25" fmla="*/ 33 h 33"/>
                <a:gd name="T26" fmla="*/ 28 w 39"/>
                <a:gd name="T27" fmla="*/ 33 h 33"/>
                <a:gd name="T28" fmla="*/ 28 w 3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33">
                  <a:moveTo>
                    <a:pt x="28" y="33"/>
                  </a:moveTo>
                  <a:lnTo>
                    <a:pt x="21" y="28"/>
                  </a:lnTo>
                  <a:lnTo>
                    <a:pt x="11" y="18"/>
                  </a:lnTo>
                  <a:lnTo>
                    <a:pt x="1" y="7"/>
                  </a:lnTo>
                  <a:lnTo>
                    <a:pt x="0" y="0"/>
                  </a:lnTo>
                  <a:lnTo>
                    <a:pt x="16" y="0"/>
                  </a:lnTo>
                  <a:lnTo>
                    <a:pt x="28" y="5"/>
                  </a:lnTo>
                  <a:lnTo>
                    <a:pt x="36" y="17"/>
                  </a:lnTo>
                  <a:lnTo>
                    <a:pt x="39" y="31"/>
                  </a:lnTo>
                  <a:lnTo>
                    <a:pt x="36" y="33"/>
                  </a:lnTo>
                  <a:lnTo>
                    <a:pt x="32" y="33"/>
                  </a:lnTo>
                  <a:lnTo>
                    <a:pt x="29" y="33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8" y="33"/>
                  </a:lnTo>
                  <a:close/>
                </a:path>
              </a:pathLst>
            </a:custGeom>
            <a:solidFill>
              <a:srgbClr val="846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0" name="Freeform 74"/>
            <p:cNvSpPr>
              <a:spLocks/>
            </p:cNvSpPr>
            <p:nvPr/>
          </p:nvSpPr>
          <p:spPr bwMode="auto">
            <a:xfrm>
              <a:off x="1246" y="921"/>
              <a:ext cx="19" cy="27"/>
            </a:xfrm>
            <a:custGeom>
              <a:avLst/>
              <a:gdLst>
                <a:gd name="T0" fmla="*/ 27 w 37"/>
                <a:gd name="T1" fmla="*/ 56 h 56"/>
                <a:gd name="T2" fmla="*/ 21 w 37"/>
                <a:gd name="T3" fmla="*/ 43 h 56"/>
                <a:gd name="T4" fmla="*/ 11 w 37"/>
                <a:gd name="T5" fmla="*/ 28 h 56"/>
                <a:gd name="T6" fmla="*/ 3 w 37"/>
                <a:gd name="T7" fmla="*/ 15 h 56"/>
                <a:gd name="T8" fmla="*/ 0 w 37"/>
                <a:gd name="T9" fmla="*/ 3 h 56"/>
                <a:gd name="T10" fmla="*/ 1 w 37"/>
                <a:gd name="T11" fmla="*/ 2 h 56"/>
                <a:gd name="T12" fmla="*/ 5 w 37"/>
                <a:gd name="T13" fmla="*/ 0 h 56"/>
                <a:gd name="T14" fmla="*/ 8 w 37"/>
                <a:gd name="T15" fmla="*/ 0 h 56"/>
                <a:gd name="T16" fmla="*/ 11 w 37"/>
                <a:gd name="T17" fmla="*/ 0 h 56"/>
                <a:gd name="T18" fmla="*/ 19 w 37"/>
                <a:gd name="T19" fmla="*/ 10 h 56"/>
                <a:gd name="T20" fmla="*/ 27 w 37"/>
                <a:gd name="T21" fmla="*/ 23 h 56"/>
                <a:gd name="T22" fmla="*/ 34 w 37"/>
                <a:gd name="T23" fmla="*/ 39 h 56"/>
                <a:gd name="T24" fmla="*/ 37 w 37"/>
                <a:gd name="T25" fmla="*/ 52 h 56"/>
                <a:gd name="T26" fmla="*/ 36 w 37"/>
                <a:gd name="T27" fmla="*/ 52 h 56"/>
                <a:gd name="T28" fmla="*/ 32 w 37"/>
                <a:gd name="T29" fmla="*/ 52 h 56"/>
                <a:gd name="T30" fmla="*/ 31 w 37"/>
                <a:gd name="T31" fmla="*/ 54 h 56"/>
                <a:gd name="T32" fmla="*/ 27 w 37"/>
                <a:gd name="T33" fmla="*/ 56 h 56"/>
                <a:gd name="T34" fmla="*/ 27 w 37"/>
                <a:gd name="T35" fmla="*/ 56 h 56"/>
                <a:gd name="T36" fmla="*/ 27 w 37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56">
                  <a:moveTo>
                    <a:pt x="27" y="56"/>
                  </a:moveTo>
                  <a:lnTo>
                    <a:pt x="21" y="43"/>
                  </a:lnTo>
                  <a:lnTo>
                    <a:pt x="11" y="28"/>
                  </a:lnTo>
                  <a:lnTo>
                    <a:pt x="3" y="15"/>
                  </a:lnTo>
                  <a:lnTo>
                    <a:pt x="0" y="3"/>
                  </a:lnTo>
                  <a:lnTo>
                    <a:pt x="1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9" y="10"/>
                  </a:lnTo>
                  <a:lnTo>
                    <a:pt x="27" y="23"/>
                  </a:lnTo>
                  <a:lnTo>
                    <a:pt x="34" y="39"/>
                  </a:lnTo>
                  <a:lnTo>
                    <a:pt x="37" y="52"/>
                  </a:lnTo>
                  <a:lnTo>
                    <a:pt x="36" y="52"/>
                  </a:lnTo>
                  <a:lnTo>
                    <a:pt x="32" y="52"/>
                  </a:lnTo>
                  <a:lnTo>
                    <a:pt x="31" y="54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7" y="56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1" name="Freeform 75"/>
            <p:cNvSpPr>
              <a:spLocks/>
            </p:cNvSpPr>
            <p:nvPr/>
          </p:nvSpPr>
          <p:spPr bwMode="auto">
            <a:xfrm>
              <a:off x="1044" y="723"/>
              <a:ext cx="235" cy="216"/>
            </a:xfrm>
            <a:custGeom>
              <a:avLst/>
              <a:gdLst>
                <a:gd name="T0" fmla="*/ 280 w 471"/>
                <a:gd name="T1" fmla="*/ 405 h 431"/>
                <a:gd name="T2" fmla="*/ 267 w 471"/>
                <a:gd name="T3" fmla="*/ 364 h 431"/>
                <a:gd name="T4" fmla="*/ 221 w 471"/>
                <a:gd name="T5" fmla="*/ 325 h 431"/>
                <a:gd name="T6" fmla="*/ 160 w 471"/>
                <a:gd name="T7" fmla="*/ 284 h 431"/>
                <a:gd name="T8" fmla="*/ 102 w 471"/>
                <a:gd name="T9" fmla="*/ 243 h 431"/>
                <a:gd name="T10" fmla="*/ 46 w 471"/>
                <a:gd name="T11" fmla="*/ 201 h 431"/>
                <a:gd name="T12" fmla="*/ 5 w 471"/>
                <a:gd name="T13" fmla="*/ 150 h 431"/>
                <a:gd name="T14" fmla="*/ 2 w 471"/>
                <a:gd name="T15" fmla="*/ 36 h 431"/>
                <a:gd name="T16" fmla="*/ 17 w 471"/>
                <a:gd name="T17" fmla="*/ 5 h 431"/>
                <a:gd name="T18" fmla="*/ 45 w 471"/>
                <a:gd name="T19" fmla="*/ 30 h 431"/>
                <a:gd name="T20" fmla="*/ 74 w 471"/>
                <a:gd name="T21" fmla="*/ 64 h 431"/>
                <a:gd name="T22" fmla="*/ 100 w 471"/>
                <a:gd name="T23" fmla="*/ 96 h 431"/>
                <a:gd name="T24" fmla="*/ 125 w 471"/>
                <a:gd name="T25" fmla="*/ 121 h 431"/>
                <a:gd name="T26" fmla="*/ 151 w 471"/>
                <a:gd name="T27" fmla="*/ 149 h 431"/>
                <a:gd name="T28" fmla="*/ 180 w 471"/>
                <a:gd name="T29" fmla="*/ 176 h 431"/>
                <a:gd name="T30" fmla="*/ 208 w 471"/>
                <a:gd name="T31" fmla="*/ 206 h 431"/>
                <a:gd name="T32" fmla="*/ 237 w 471"/>
                <a:gd name="T33" fmla="*/ 234 h 431"/>
                <a:gd name="T34" fmla="*/ 263 w 471"/>
                <a:gd name="T35" fmla="*/ 258 h 431"/>
                <a:gd name="T36" fmla="*/ 291 w 471"/>
                <a:gd name="T37" fmla="*/ 278 h 431"/>
                <a:gd name="T38" fmla="*/ 324 w 471"/>
                <a:gd name="T39" fmla="*/ 289 h 431"/>
                <a:gd name="T40" fmla="*/ 345 w 471"/>
                <a:gd name="T41" fmla="*/ 294 h 431"/>
                <a:gd name="T42" fmla="*/ 360 w 471"/>
                <a:gd name="T43" fmla="*/ 302 h 431"/>
                <a:gd name="T44" fmla="*/ 383 w 471"/>
                <a:gd name="T45" fmla="*/ 320 h 431"/>
                <a:gd name="T46" fmla="*/ 404 w 471"/>
                <a:gd name="T47" fmla="*/ 343 h 431"/>
                <a:gd name="T48" fmla="*/ 430 w 471"/>
                <a:gd name="T49" fmla="*/ 364 h 431"/>
                <a:gd name="T50" fmla="*/ 456 w 471"/>
                <a:gd name="T51" fmla="*/ 385 h 431"/>
                <a:gd name="T52" fmla="*/ 464 w 471"/>
                <a:gd name="T53" fmla="*/ 398 h 431"/>
                <a:gd name="T54" fmla="*/ 445 w 471"/>
                <a:gd name="T55" fmla="*/ 403 h 431"/>
                <a:gd name="T56" fmla="*/ 430 w 471"/>
                <a:gd name="T57" fmla="*/ 394 h 431"/>
                <a:gd name="T58" fmla="*/ 418 w 471"/>
                <a:gd name="T59" fmla="*/ 384 h 431"/>
                <a:gd name="T60" fmla="*/ 404 w 471"/>
                <a:gd name="T61" fmla="*/ 384 h 431"/>
                <a:gd name="T62" fmla="*/ 389 w 471"/>
                <a:gd name="T63" fmla="*/ 387 h 431"/>
                <a:gd name="T64" fmla="*/ 373 w 471"/>
                <a:gd name="T65" fmla="*/ 390 h 431"/>
                <a:gd name="T66" fmla="*/ 355 w 471"/>
                <a:gd name="T67" fmla="*/ 397 h 431"/>
                <a:gd name="T68" fmla="*/ 338 w 471"/>
                <a:gd name="T69" fmla="*/ 407 h 431"/>
                <a:gd name="T70" fmla="*/ 320 w 471"/>
                <a:gd name="T71" fmla="*/ 413 h 431"/>
                <a:gd name="T72" fmla="*/ 311 w 471"/>
                <a:gd name="T73" fmla="*/ 420 h 431"/>
                <a:gd name="T74" fmla="*/ 311 w 471"/>
                <a:gd name="T75" fmla="*/ 425 h 431"/>
                <a:gd name="T76" fmla="*/ 309 w 471"/>
                <a:gd name="T77" fmla="*/ 431 h 431"/>
                <a:gd name="T78" fmla="*/ 299 w 471"/>
                <a:gd name="T79" fmla="*/ 429 h 431"/>
                <a:gd name="T80" fmla="*/ 288 w 471"/>
                <a:gd name="T81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1" h="431">
                  <a:moveTo>
                    <a:pt x="288" y="431"/>
                  </a:moveTo>
                  <a:lnTo>
                    <a:pt x="280" y="405"/>
                  </a:lnTo>
                  <a:lnTo>
                    <a:pt x="275" y="384"/>
                  </a:lnTo>
                  <a:lnTo>
                    <a:pt x="267" y="364"/>
                  </a:lnTo>
                  <a:lnTo>
                    <a:pt x="252" y="345"/>
                  </a:lnTo>
                  <a:lnTo>
                    <a:pt x="221" y="325"/>
                  </a:lnTo>
                  <a:lnTo>
                    <a:pt x="190" y="305"/>
                  </a:lnTo>
                  <a:lnTo>
                    <a:pt x="160" y="284"/>
                  </a:lnTo>
                  <a:lnTo>
                    <a:pt x="131" y="265"/>
                  </a:lnTo>
                  <a:lnTo>
                    <a:pt x="102" y="243"/>
                  </a:lnTo>
                  <a:lnTo>
                    <a:pt x="74" y="222"/>
                  </a:lnTo>
                  <a:lnTo>
                    <a:pt x="46" y="201"/>
                  </a:lnTo>
                  <a:lnTo>
                    <a:pt x="18" y="180"/>
                  </a:lnTo>
                  <a:lnTo>
                    <a:pt x="5" y="150"/>
                  </a:lnTo>
                  <a:lnTo>
                    <a:pt x="0" y="95"/>
                  </a:lnTo>
                  <a:lnTo>
                    <a:pt x="2" y="36"/>
                  </a:lnTo>
                  <a:lnTo>
                    <a:pt x="5" y="0"/>
                  </a:lnTo>
                  <a:lnTo>
                    <a:pt x="17" y="5"/>
                  </a:lnTo>
                  <a:lnTo>
                    <a:pt x="30" y="15"/>
                  </a:lnTo>
                  <a:lnTo>
                    <a:pt x="45" y="30"/>
                  </a:lnTo>
                  <a:lnTo>
                    <a:pt x="59" y="46"/>
                  </a:lnTo>
                  <a:lnTo>
                    <a:pt x="74" y="64"/>
                  </a:lnTo>
                  <a:lnTo>
                    <a:pt x="87" y="82"/>
                  </a:lnTo>
                  <a:lnTo>
                    <a:pt x="100" y="96"/>
                  </a:lnTo>
                  <a:lnTo>
                    <a:pt x="111" y="106"/>
                  </a:lnTo>
                  <a:lnTo>
                    <a:pt x="125" y="121"/>
                  </a:lnTo>
                  <a:lnTo>
                    <a:pt x="138" y="134"/>
                  </a:lnTo>
                  <a:lnTo>
                    <a:pt x="151" y="149"/>
                  </a:lnTo>
                  <a:lnTo>
                    <a:pt x="165" y="162"/>
                  </a:lnTo>
                  <a:lnTo>
                    <a:pt x="180" y="176"/>
                  </a:lnTo>
                  <a:lnTo>
                    <a:pt x="193" y="191"/>
                  </a:lnTo>
                  <a:lnTo>
                    <a:pt x="208" y="206"/>
                  </a:lnTo>
                  <a:lnTo>
                    <a:pt x="223" y="221"/>
                  </a:lnTo>
                  <a:lnTo>
                    <a:pt x="237" y="234"/>
                  </a:lnTo>
                  <a:lnTo>
                    <a:pt x="250" y="245"/>
                  </a:lnTo>
                  <a:lnTo>
                    <a:pt x="263" y="258"/>
                  </a:lnTo>
                  <a:lnTo>
                    <a:pt x="276" y="268"/>
                  </a:lnTo>
                  <a:lnTo>
                    <a:pt x="291" y="278"/>
                  </a:lnTo>
                  <a:lnTo>
                    <a:pt x="306" y="284"/>
                  </a:lnTo>
                  <a:lnTo>
                    <a:pt x="324" y="289"/>
                  </a:lnTo>
                  <a:lnTo>
                    <a:pt x="343" y="292"/>
                  </a:lnTo>
                  <a:lnTo>
                    <a:pt x="345" y="294"/>
                  </a:lnTo>
                  <a:lnTo>
                    <a:pt x="351" y="297"/>
                  </a:lnTo>
                  <a:lnTo>
                    <a:pt x="360" y="302"/>
                  </a:lnTo>
                  <a:lnTo>
                    <a:pt x="371" y="310"/>
                  </a:lnTo>
                  <a:lnTo>
                    <a:pt x="383" y="320"/>
                  </a:lnTo>
                  <a:lnTo>
                    <a:pt x="392" y="332"/>
                  </a:lnTo>
                  <a:lnTo>
                    <a:pt x="404" y="343"/>
                  </a:lnTo>
                  <a:lnTo>
                    <a:pt x="417" y="354"/>
                  </a:lnTo>
                  <a:lnTo>
                    <a:pt x="430" y="364"/>
                  </a:lnTo>
                  <a:lnTo>
                    <a:pt x="443" y="376"/>
                  </a:lnTo>
                  <a:lnTo>
                    <a:pt x="456" y="385"/>
                  </a:lnTo>
                  <a:lnTo>
                    <a:pt x="471" y="394"/>
                  </a:lnTo>
                  <a:lnTo>
                    <a:pt x="464" y="398"/>
                  </a:lnTo>
                  <a:lnTo>
                    <a:pt x="454" y="402"/>
                  </a:lnTo>
                  <a:lnTo>
                    <a:pt x="445" y="403"/>
                  </a:lnTo>
                  <a:lnTo>
                    <a:pt x="436" y="405"/>
                  </a:lnTo>
                  <a:lnTo>
                    <a:pt x="430" y="394"/>
                  </a:lnTo>
                  <a:lnTo>
                    <a:pt x="425" y="387"/>
                  </a:lnTo>
                  <a:lnTo>
                    <a:pt x="418" y="384"/>
                  </a:lnTo>
                  <a:lnTo>
                    <a:pt x="410" y="384"/>
                  </a:lnTo>
                  <a:lnTo>
                    <a:pt x="404" y="384"/>
                  </a:lnTo>
                  <a:lnTo>
                    <a:pt x="397" y="385"/>
                  </a:lnTo>
                  <a:lnTo>
                    <a:pt x="389" y="387"/>
                  </a:lnTo>
                  <a:lnTo>
                    <a:pt x="383" y="387"/>
                  </a:lnTo>
                  <a:lnTo>
                    <a:pt x="373" y="390"/>
                  </a:lnTo>
                  <a:lnTo>
                    <a:pt x="363" y="394"/>
                  </a:lnTo>
                  <a:lnTo>
                    <a:pt x="355" y="397"/>
                  </a:lnTo>
                  <a:lnTo>
                    <a:pt x="347" y="402"/>
                  </a:lnTo>
                  <a:lnTo>
                    <a:pt x="338" y="407"/>
                  </a:lnTo>
                  <a:lnTo>
                    <a:pt x="330" y="410"/>
                  </a:lnTo>
                  <a:lnTo>
                    <a:pt x="320" y="413"/>
                  </a:lnTo>
                  <a:lnTo>
                    <a:pt x="312" y="416"/>
                  </a:lnTo>
                  <a:lnTo>
                    <a:pt x="311" y="420"/>
                  </a:lnTo>
                  <a:lnTo>
                    <a:pt x="311" y="421"/>
                  </a:lnTo>
                  <a:lnTo>
                    <a:pt x="311" y="425"/>
                  </a:lnTo>
                  <a:lnTo>
                    <a:pt x="311" y="431"/>
                  </a:lnTo>
                  <a:lnTo>
                    <a:pt x="309" y="431"/>
                  </a:lnTo>
                  <a:lnTo>
                    <a:pt x="306" y="429"/>
                  </a:lnTo>
                  <a:lnTo>
                    <a:pt x="299" y="429"/>
                  </a:lnTo>
                  <a:lnTo>
                    <a:pt x="288" y="431"/>
                  </a:lnTo>
                  <a:lnTo>
                    <a:pt x="288" y="431"/>
                  </a:lnTo>
                  <a:lnTo>
                    <a:pt x="288" y="431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2" name="Freeform 76"/>
            <p:cNvSpPr>
              <a:spLocks/>
            </p:cNvSpPr>
            <p:nvPr/>
          </p:nvSpPr>
          <p:spPr bwMode="auto">
            <a:xfrm>
              <a:off x="676" y="451"/>
              <a:ext cx="118" cy="432"/>
            </a:xfrm>
            <a:custGeom>
              <a:avLst/>
              <a:gdLst>
                <a:gd name="T0" fmla="*/ 67 w 237"/>
                <a:gd name="T1" fmla="*/ 852 h 863"/>
                <a:gd name="T2" fmla="*/ 77 w 237"/>
                <a:gd name="T3" fmla="*/ 832 h 863"/>
                <a:gd name="T4" fmla="*/ 116 w 237"/>
                <a:gd name="T5" fmla="*/ 790 h 863"/>
                <a:gd name="T6" fmla="*/ 144 w 237"/>
                <a:gd name="T7" fmla="*/ 744 h 863"/>
                <a:gd name="T8" fmla="*/ 134 w 237"/>
                <a:gd name="T9" fmla="*/ 739 h 863"/>
                <a:gd name="T10" fmla="*/ 118 w 237"/>
                <a:gd name="T11" fmla="*/ 768 h 863"/>
                <a:gd name="T12" fmla="*/ 82 w 237"/>
                <a:gd name="T13" fmla="*/ 814 h 863"/>
                <a:gd name="T14" fmla="*/ 38 w 237"/>
                <a:gd name="T15" fmla="*/ 848 h 863"/>
                <a:gd name="T16" fmla="*/ 31 w 237"/>
                <a:gd name="T17" fmla="*/ 832 h 863"/>
                <a:gd name="T18" fmla="*/ 56 w 237"/>
                <a:gd name="T19" fmla="*/ 798 h 863"/>
                <a:gd name="T20" fmla="*/ 87 w 237"/>
                <a:gd name="T21" fmla="*/ 767 h 863"/>
                <a:gd name="T22" fmla="*/ 113 w 237"/>
                <a:gd name="T23" fmla="*/ 729 h 863"/>
                <a:gd name="T24" fmla="*/ 100 w 237"/>
                <a:gd name="T25" fmla="*/ 724 h 863"/>
                <a:gd name="T26" fmla="*/ 74 w 237"/>
                <a:gd name="T27" fmla="*/ 757 h 863"/>
                <a:gd name="T28" fmla="*/ 56 w 237"/>
                <a:gd name="T29" fmla="*/ 781 h 863"/>
                <a:gd name="T30" fmla="*/ 34 w 237"/>
                <a:gd name="T31" fmla="*/ 798 h 863"/>
                <a:gd name="T32" fmla="*/ 13 w 237"/>
                <a:gd name="T33" fmla="*/ 809 h 863"/>
                <a:gd name="T34" fmla="*/ 5 w 237"/>
                <a:gd name="T35" fmla="*/ 803 h 863"/>
                <a:gd name="T36" fmla="*/ 44 w 237"/>
                <a:gd name="T37" fmla="*/ 765 h 863"/>
                <a:gd name="T38" fmla="*/ 75 w 237"/>
                <a:gd name="T39" fmla="*/ 711 h 863"/>
                <a:gd name="T40" fmla="*/ 79 w 237"/>
                <a:gd name="T41" fmla="*/ 693 h 863"/>
                <a:gd name="T42" fmla="*/ 72 w 237"/>
                <a:gd name="T43" fmla="*/ 697 h 863"/>
                <a:gd name="T44" fmla="*/ 54 w 237"/>
                <a:gd name="T45" fmla="*/ 719 h 863"/>
                <a:gd name="T46" fmla="*/ 34 w 237"/>
                <a:gd name="T47" fmla="*/ 747 h 863"/>
                <a:gd name="T48" fmla="*/ 21 w 237"/>
                <a:gd name="T49" fmla="*/ 754 h 863"/>
                <a:gd name="T50" fmla="*/ 23 w 237"/>
                <a:gd name="T51" fmla="*/ 744 h 863"/>
                <a:gd name="T52" fmla="*/ 56 w 237"/>
                <a:gd name="T53" fmla="*/ 693 h 863"/>
                <a:gd name="T54" fmla="*/ 83 w 237"/>
                <a:gd name="T55" fmla="*/ 641 h 863"/>
                <a:gd name="T56" fmla="*/ 123 w 237"/>
                <a:gd name="T57" fmla="*/ 594 h 863"/>
                <a:gd name="T58" fmla="*/ 149 w 237"/>
                <a:gd name="T59" fmla="*/ 540 h 863"/>
                <a:gd name="T60" fmla="*/ 136 w 237"/>
                <a:gd name="T61" fmla="*/ 473 h 863"/>
                <a:gd name="T62" fmla="*/ 110 w 237"/>
                <a:gd name="T63" fmla="*/ 409 h 863"/>
                <a:gd name="T64" fmla="*/ 79 w 237"/>
                <a:gd name="T65" fmla="*/ 321 h 863"/>
                <a:gd name="T66" fmla="*/ 51 w 237"/>
                <a:gd name="T67" fmla="*/ 217 h 863"/>
                <a:gd name="T68" fmla="*/ 39 w 237"/>
                <a:gd name="T69" fmla="*/ 109 h 863"/>
                <a:gd name="T70" fmla="*/ 93 w 237"/>
                <a:gd name="T71" fmla="*/ 58 h 863"/>
                <a:gd name="T72" fmla="*/ 170 w 237"/>
                <a:gd name="T73" fmla="*/ 9 h 863"/>
                <a:gd name="T74" fmla="*/ 194 w 237"/>
                <a:gd name="T75" fmla="*/ 32 h 863"/>
                <a:gd name="T76" fmla="*/ 222 w 237"/>
                <a:gd name="T77" fmla="*/ 119 h 863"/>
                <a:gd name="T78" fmla="*/ 234 w 237"/>
                <a:gd name="T79" fmla="*/ 124 h 863"/>
                <a:gd name="T80" fmla="*/ 224 w 237"/>
                <a:gd name="T81" fmla="*/ 133 h 863"/>
                <a:gd name="T82" fmla="*/ 204 w 237"/>
                <a:gd name="T83" fmla="*/ 147 h 863"/>
                <a:gd name="T84" fmla="*/ 186 w 237"/>
                <a:gd name="T85" fmla="*/ 160 h 863"/>
                <a:gd name="T86" fmla="*/ 190 w 237"/>
                <a:gd name="T87" fmla="*/ 204 h 863"/>
                <a:gd name="T88" fmla="*/ 207 w 237"/>
                <a:gd name="T89" fmla="*/ 324 h 863"/>
                <a:gd name="T90" fmla="*/ 221 w 237"/>
                <a:gd name="T91" fmla="*/ 496 h 863"/>
                <a:gd name="T92" fmla="*/ 199 w 237"/>
                <a:gd name="T93" fmla="*/ 661 h 863"/>
                <a:gd name="T94" fmla="*/ 163 w 237"/>
                <a:gd name="T95" fmla="*/ 739 h 863"/>
                <a:gd name="T96" fmla="*/ 105 w 237"/>
                <a:gd name="T97" fmla="*/ 830 h 863"/>
                <a:gd name="T98" fmla="*/ 65 w 237"/>
                <a:gd name="T99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7" h="863">
                  <a:moveTo>
                    <a:pt x="65" y="863"/>
                  </a:moveTo>
                  <a:lnTo>
                    <a:pt x="67" y="857"/>
                  </a:lnTo>
                  <a:lnTo>
                    <a:pt x="67" y="852"/>
                  </a:lnTo>
                  <a:lnTo>
                    <a:pt x="67" y="847"/>
                  </a:lnTo>
                  <a:lnTo>
                    <a:pt x="67" y="842"/>
                  </a:lnTo>
                  <a:lnTo>
                    <a:pt x="77" y="832"/>
                  </a:lnTo>
                  <a:lnTo>
                    <a:pt x="88" y="821"/>
                  </a:lnTo>
                  <a:lnTo>
                    <a:pt x="103" y="806"/>
                  </a:lnTo>
                  <a:lnTo>
                    <a:pt x="116" y="790"/>
                  </a:lnTo>
                  <a:lnTo>
                    <a:pt x="127" y="773"/>
                  </a:lnTo>
                  <a:lnTo>
                    <a:pt x="137" y="759"/>
                  </a:lnTo>
                  <a:lnTo>
                    <a:pt x="144" y="744"/>
                  </a:lnTo>
                  <a:lnTo>
                    <a:pt x="144" y="733"/>
                  </a:lnTo>
                  <a:lnTo>
                    <a:pt x="137" y="734"/>
                  </a:lnTo>
                  <a:lnTo>
                    <a:pt x="134" y="739"/>
                  </a:lnTo>
                  <a:lnTo>
                    <a:pt x="131" y="744"/>
                  </a:lnTo>
                  <a:lnTo>
                    <a:pt x="126" y="749"/>
                  </a:lnTo>
                  <a:lnTo>
                    <a:pt x="118" y="768"/>
                  </a:lnTo>
                  <a:lnTo>
                    <a:pt x="106" y="785"/>
                  </a:lnTo>
                  <a:lnTo>
                    <a:pt x="95" y="799"/>
                  </a:lnTo>
                  <a:lnTo>
                    <a:pt x="82" y="814"/>
                  </a:lnTo>
                  <a:lnTo>
                    <a:pt x="67" y="826"/>
                  </a:lnTo>
                  <a:lnTo>
                    <a:pt x="52" y="837"/>
                  </a:lnTo>
                  <a:lnTo>
                    <a:pt x="38" y="848"/>
                  </a:lnTo>
                  <a:lnTo>
                    <a:pt x="23" y="860"/>
                  </a:lnTo>
                  <a:lnTo>
                    <a:pt x="26" y="845"/>
                  </a:lnTo>
                  <a:lnTo>
                    <a:pt x="31" y="832"/>
                  </a:lnTo>
                  <a:lnTo>
                    <a:pt x="38" y="821"/>
                  </a:lnTo>
                  <a:lnTo>
                    <a:pt x="46" y="808"/>
                  </a:lnTo>
                  <a:lnTo>
                    <a:pt x="56" y="798"/>
                  </a:lnTo>
                  <a:lnTo>
                    <a:pt x="65" y="786"/>
                  </a:lnTo>
                  <a:lnTo>
                    <a:pt x="75" y="777"/>
                  </a:lnTo>
                  <a:lnTo>
                    <a:pt x="87" y="767"/>
                  </a:lnTo>
                  <a:lnTo>
                    <a:pt x="95" y="754"/>
                  </a:lnTo>
                  <a:lnTo>
                    <a:pt x="105" y="741"/>
                  </a:lnTo>
                  <a:lnTo>
                    <a:pt x="113" y="729"/>
                  </a:lnTo>
                  <a:lnTo>
                    <a:pt x="116" y="716"/>
                  </a:lnTo>
                  <a:lnTo>
                    <a:pt x="108" y="718"/>
                  </a:lnTo>
                  <a:lnTo>
                    <a:pt x="100" y="724"/>
                  </a:lnTo>
                  <a:lnTo>
                    <a:pt x="92" y="734"/>
                  </a:lnTo>
                  <a:lnTo>
                    <a:pt x="82" y="746"/>
                  </a:lnTo>
                  <a:lnTo>
                    <a:pt x="74" y="757"/>
                  </a:lnTo>
                  <a:lnTo>
                    <a:pt x="65" y="767"/>
                  </a:lnTo>
                  <a:lnTo>
                    <a:pt x="59" y="777"/>
                  </a:lnTo>
                  <a:lnTo>
                    <a:pt x="56" y="781"/>
                  </a:lnTo>
                  <a:lnTo>
                    <a:pt x="49" y="788"/>
                  </a:lnTo>
                  <a:lnTo>
                    <a:pt x="43" y="793"/>
                  </a:lnTo>
                  <a:lnTo>
                    <a:pt x="34" y="798"/>
                  </a:lnTo>
                  <a:lnTo>
                    <a:pt x="28" y="801"/>
                  </a:lnTo>
                  <a:lnTo>
                    <a:pt x="21" y="806"/>
                  </a:lnTo>
                  <a:lnTo>
                    <a:pt x="13" y="809"/>
                  </a:lnTo>
                  <a:lnTo>
                    <a:pt x="7" y="813"/>
                  </a:lnTo>
                  <a:lnTo>
                    <a:pt x="0" y="816"/>
                  </a:lnTo>
                  <a:lnTo>
                    <a:pt x="5" y="803"/>
                  </a:lnTo>
                  <a:lnTo>
                    <a:pt x="18" y="790"/>
                  </a:lnTo>
                  <a:lnTo>
                    <a:pt x="33" y="778"/>
                  </a:lnTo>
                  <a:lnTo>
                    <a:pt x="44" y="765"/>
                  </a:lnTo>
                  <a:lnTo>
                    <a:pt x="52" y="747"/>
                  </a:lnTo>
                  <a:lnTo>
                    <a:pt x="64" y="729"/>
                  </a:lnTo>
                  <a:lnTo>
                    <a:pt x="75" y="711"/>
                  </a:lnTo>
                  <a:lnTo>
                    <a:pt x="82" y="693"/>
                  </a:lnTo>
                  <a:lnTo>
                    <a:pt x="80" y="693"/>
                  </a:lnTo>
                  <a:lnTo>
                    <a:pt x="79" y="693"/>
                  </a:lnTo>
                  <a:lnTo>
                    <a:pt x="79" y="693"/>
                  </a:lnTo>
                  <a:lnTo>
                    <a:pt x="79" y="693"/>
                  </a:lnTo>
                  <a:lnTo>
                    <a:pt x="72" y="697"/>
                  </a:lnTo>
                  <a:lnTo>
                    <a:pt x="65" y="703"/>
                  </a:lnTo>
                  <a:lnTo>
                    <a:pt x="59" y="711"/>
                  </a:lnTo>
                  <a:lnTo>
                    <a:pt x="54" y="719"/>
                  </a:lnTo>
                  <a:lnTo>
                    <a:pt x="48" y="729"/>
                  </a:lnTo>
                  <a:lnTo>
                    <a:pt x="41" y="739"/>
                  </a:lnTo>
                  <a:lnTo>
                    <a:pt x="34" y="747"/>
                  </a:lnTo>
                  <a:lnTo>
                    <a:pt x="28" y="754"/>
                  </a:lnTo>
                  <a:lnTo>
                    <a:pt x="25" y="754"/>
                  </a:lnTo>
                  <a:lnTo>
                    <a:pt x="21" y="754"/>
                  </a:lnTo>
                  <a:lnTo>
                    <a:pt x="20" y="754"/>
                  </a:lnTo>
                  <a:lnTo>
                    <a:pt x="18" y="755"/>
                  </a:lnTo>
                  <a:lnTo>
                    <a:pt x="23" y="744"/>
                  </a:lnTo>
                  <a:lnTo>
                    <a:pt x="34" y="724"/>
                  </a:lnTo>
                  <a:lnTo>
                    <a:pt x="48" y="705"/>
                  </a:lnTo>
                  <a:lnTo>
                    <a:pt x="56" y="693"/>
                  </a:lnTo>
                  <a:lnTo>
                    <a:pt x="64" y="675"/>
                  </a:lnTo>
                  <a:lnTo>
                    <a:pt x="72" y="657"/>
                  </a:lnTo>
                  <a:lnTo>
                    <a:pt x="83" y="641"/>
                  </a:lnTo>
                  <a:lnTo>
                    <a:pt x="96" y="625"/>
                  </a:lnTo>
                  <a:lnTo>
                    <a:pt x="110" y="610"/>
                  </a:lnTo>
                  <a:lnTo>
                    <a:pt x="123" y="594"/>
                  </a:lnTo>
                  <a:lnTo>
                    <a:pt x="137" y="577"/>
                  </a:lnTo>
                  <a:lnTo>
                    <a:pt x="149" y="561"/>
                  </a:lnTo>
                  <a:lnTo>
                    <a:pt x="149" y="540"/>
                  </a:lnTo>
                  <a:lnTo>
                    <a:pt x="147" y="517"/>
                  </a:lnTo>
                  <a:lnTo>
                    <a:pt x="142" y="496"/>
                  </a:lnTo>
                  <a:lnTo>
                    <a:pt x="136" y="473"/>
                  </a:lnTo>
                  <a:lnTo>
                    <a:pt x="127" y="452"/>
                  </a:lnTo>
                  <a:lnTo>
                    <a:pt x="119" y="431"/>
                  </a:lnTo>
                  <a:lnTo>
                    <a:pt x="110" y="409"/>
                  </a:lnTo>
                  <a:lnTo>
                    <a:pt x="101" y="391"/>
                  </a:lnTo>
                  <a:lnTo>
                    <a:pt x="90" y="355"/>
                  </a:lnTo>
                  <a:lnTo>
                    <a:pt x="79" y="321"/>
                  </a:lnTo>
                  <a:lnTo>
                    <a:pt x="69" y="287"/>
                  </a:lnTo>
                  <a:lnTo>
                    <a:pt x="59" y="251"/>
                  </a:lnTo>
                  <a:lnTo>
                    <a:pt x="51" y="217"/>
                  </a:lnTo>
                  <a:lnTo>
                    <a:pt x="44" y="181"/>
                  </a:lnTo>
                  <a:lnTo>
                    <a:pt x="41" y="145"/>
                  </a:lnTo>
                  <a:lnTo>
                    <a:pt x="39" y="109"/>
                  </a:lnTo>
                  <a:lnTo>
                    <a:pt x="51" y="94"/>
                  </a:lnTo>
                  <a:lnTo>
                    <a:pt x="70" y="76"/>
                  </a:lnTo>
                  <a:lnTo>
                    <a:pt x="93" y="58"/>
                  </a:lnTo>
                  <a:lnTo>
                    <a:pt x="119" y="39"/>
                  </a:lnTo>
                  <a:lnTo>
                    <a:pt x="145" y="22"/>
                  </a:lnTo>
                  <a:lnTo>
                    <a:pt x="170" y="9"/>
                  </a:lnTo>
                  <a:lnTo>
                    <a:pt x="190" y="1"/>
                  </a:lnTo>
                  <a:lnTo>
                    <a:pt x="204" y="0"/>
                  </a:lnTo>
                  <a:lnTo>
                    <a:pt x="194" y="32"/>
                  </a:lnTo>
                  <a:lnTo>
                    <a:pt x="191" y="63"/>
                  </a:lnTo>
                  <a:lnTo>
                    <a:pt x="201" y="93"/>
                  </a:lnTo>
                  <a:lnTo>
                    <a:pt x="222" y="119"/>
                  </a:lnTo>
                  <a:lnTo>
                    <a:pt x="229" y="120"/>
                  </a:lnTo>
                  <a:lnTo>
                    <a:pt x="232" y="122"/>
                  </a:lnTo>
                  <a:lnTo>
                    <a:pt x="234" y="124"/>
                  </a:lnTo>
                  <a:lnTo>
                    <a:pt x="237" y="125"/>
                  </a:lnTo>
                  <a:lnTo>
                    <a:pt x="230" y="130"/>
                  </a:lnTo>
                  <a:lnTo>
                    <a:pt x="224" y="133"/>
                  </a:lnTo>
                  <a:lnTo>
                    <a:pt x="217" y="138"/>
                  </a:lnTo>
                  <a:lnTo>
                    <a:pt x="211" y="142"/>
                  </a:lnTo>
                  <a:lnTo>
                    <a:pt x="204" y="147"/>
                  </a:lnTo>
                  <a:lnTo>
                    <a:pt x="198" y="151"/>
                  </a:lnTo>
                  <a:lnTo>
                    <a:pt x="193" y="155"/>
                  </a:lnTo>
                  <a:lnTo>
                    <a:pt x="186" y="160"/>
                  </a:lnTo>
                  <a:lnTo>
                    <a:pt x="186" y="174"/>
                  </a:lnTo>
                  <a:lnTo>
                    <a:pt x="188" y="189"/>
                  </a:lnTo>
                  <a:lnTo>
                    <a:pt x="190" y="204"/>
                  </a:lnTo>
                  <a:lnTo>
                    <a:pt x="193" y="218"/>
                  </a:lnTo>
                  <a:lnTo>
                    <a:pt x="199" y="271"/>
                  </a:lnTo>
                  <a:lnTo>
                    <a:pt x="207" y="324"/>
                  </a:lnTo>
                  <a:lnTo>
                    <a:pt x="214" y="380"/>
                  </a:lnTo>
                  <a:lnTo>
                    <a:pt x="219" y="437"/>
                  </a:lnTo>
                  <a:lnTo>
                    <a:pt x="221" y="496"/>
                  </a:lnTo>
                  <a:lnTo>
                    <a:pt x="219" y="551"/>
                  </a:lnTo>
                  <a:lnTo>
                    <a:pt x="212" y="607"/>
                  </a:lnTo>
                  <a:lnTo>
                    <a:pt x="199" y="661"/>
                  </a:lnTo>
                  <a:lnTo>
                    <a:pt x="191" y="680"/>
                  </a:lnTo>
                  <a:lnTo>
                    <a:pt x="178" y="708"/>
                  </a:lnTo>
                  <a:lnTo>
                    <a:pt x="163" y="739"/>
                  </a:lnTo>
                  <a:lnTo>
                    <a:pt x="145" y="772"/>
                  </a:lnTo>
                  <a:lnTo>
                    <a:pt x="126" y="804"/>
                  </a:lnTo>
                  <a:lnTo>
                    <a:pt x="105" y="830"/>
                  </a:lnTo>
                  <a:lnTo>
                    <a:pt x="85" y="852"/>
                  </a:lnTo>
                  <a:lnTo>
                    <a:pt x="65" y="863"/>
                  </a:lnTo>
                  <a:lnTo>
                    <a:pt x="65" y="863"/>
                  </a:lnTo>
                  <a:lnTo>
                    <a:pt x="65" y="863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3" name="Freeform 77"/>
            <p:cNvSpPr>
              <a:spLocks/>
            </p:cNvSpPr>
            <p:nvPr/>
          </p:nvSpPr>
          <p:spPr bwMode="auto">
            <a:xfrm>
              <a:off x="759" y="821"/>
              <a:ext cx="5" cy="13"/>
            </a:xfrm>
            <a:custGeom>
              <a:avLst/>
              <a:gdLst>
                <a:gd name="T0" fmla="*/ 5 w 9"/>
                <a:gd name="T1" fmla="*/ 25 h 26"/>
                <a:gd name="T2" fmla="*/ 0 w 9"/>
                <a:gd name="T3" fmla="*/ 18 h 26"/>
                <a:gd name="T4" fmla="*/ 0 w 9"/>
                <a:gd name="T5" fmla="*/ 15 h 26"/>
                <a:gd name="T6" fmla="*/ 1 w 9"/>
                <a:gd name="T7" fmla="*/ 8 h 26"/>
                <a:gd name="T8" fmla="*/ 6 w 9"/>
                <a:gd name="T9" fmla="*/ 0 h 26"/>
                <a:gd name="T10" fmla="*/ 8 w 9"/>
                <a:gd name="T11" fmla="*/ 7 h 26"/>
                <a:gd name="T12" fmla="*/ 9 w 9"/>
                <a:gd name="T13" fmla="*/ 11 h 26"/>
                <a:gd name="T14" fmla="*/ 9 w 9"/>
                <a:gd name="T15" fmla="*/ 18 h 26"/>
                <a:gd name="T16" fmla="*/ 9 w 9"/>
                <a:gd name="T17" fmla="*/ 25 h 26"/>
                <a:gd name="T18" fmla="*/ 8 w 9"/>
                <a:gd name="T19" fmla="*/ 26 h 26"/>
                <a:gd name="T20" fmla="*/ 6 w 9"/>
                <a:gd name="T21" fmla="*/ 26 h 26"/>
                <a:gd name="T22" fmla="*/ 6 w 9"/>
                <a:gd name="T23" fmla="*/ 26 h 26"/>
                <a:gd name="T24" fmla="*/ 5 w 9"/>
                <a:gd name="T25" fmla="*/ 25 h 26"/>
                <a:gd name="T26" fmla="*/ 5 w 9"/>
                <a:gd name="T27" fmla="*/ 25 h 26"/>
                <a:gd name="T28" fmla="*/ 5 w 9"/>
                <a:gd name="T2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26">
                  <a:moveTo>
                    <a:pt x="5" y="25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1" y="8"/>
                  </a:lnTo>
                  <a:lnTo>
                    <a:pt x="6" y="0"/>
                  </a:lnTo>
                  <a:lnTo>
                    <a:pt x="8" y="7"/>
                  </a:lnTo>
                  <a:lnTo>
                    <a:pt x="9" y="11"/>
                  </a:lnTo>
                  <a:lnTo>
                    <a:pt x="9" y="18"/>
                  </a:lnTo>
                  <a:lnTo>
                    <a:pt x="9" y="25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FFE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4" name="Freeform 78"/>
            <p:cNvSpPr>
              <a:spLocks/>
            </p:cNvSpPr>
            <p:nvPr/>
          </p:nvSpPr>
          <p:spPr bwMode="auto">
            <a:xfrm>
              <a:off x="1025" y="348"/>
              <a:ext cx="235" cy="122"/>
            </a:xfrm>
            <a:custGeom>
              <a:avLst/>
              <a:gdLst>
                <a:gd name="T0" fmla="*/ 106 w 470"/>
                <a:gd name="T1" fmla="*/ 242 h 243"/>
                <a:gd name="T2" fmla="*/ 80 w 470"/>
                <a:gd name="T3" fmla="*/ 233 h 243"/>
                <a:gd name="T4" fmla="*/ 56 w 470"/>
                <a:gd name="T5" fmla="*/ 220 h 243"/>
                <a:gd name="T6" fmla="*/ 35 w 470"/>
                <a:gd name="T7" fmla="*/ 204 h 243"/>
                <a:gd name="T8" fmla="*/ 8 w 470"/>
                <a:gd name="T9" fmla="*/ 165 h 243"/>
                <a:gd name="T10" fmla="*/ 0 w 470"/>
                <a:gd name="T11" fmla="*/ 106 h 243"/>
                <a:gd name="T12" fmla="*/ 4 w 470"/>
                <a:gd name="T13" fmla="*/ 70 h 243"/>
                <a:gd name="T14" fmla="*/ 25 w 470"/>
                <a:gd name="T15" fmla="*/ 64 h 243"/>
                <a:gd name="T16" fmla="*/ 46 w 470"/>
                <a:gd name="T17" fmla="*/ 51 h 243"/>
                <a:gd name="T18" fmla="*/ 66 w 470"/>
                <a:gd name="T19" fmla="*/ 34 h 243"/>
                <a:gd name="T20" fmla="*/ 88 w 470"/>
                <a:gd name="T21" fmla="*/ 16 h 243"/>
                <a:gd name="T22" fmla="*/ 106 w 470"/>
                <a:gd name="T23" fmla="*/ 3 h 243"/>
                <a:gd name="T24" fmla="*/ 134 w 470"/>
                <a:gd name="T25" fmla="*/ 16 h 243"/>
                <a:gd name="T26" fmla="*/ 180 w 470"/>
                <a:gd name="T27" fmla="*/ 46 h 243"/>
                <a:gd name="T28" fmla="*/ 229 w 470"/>
                <a:gd name="T29" fmla="*/ 67 h 243"/>
                <a:gd name="T30" fmla="*/ 279 w 470"/>
                <a:gd name="T31" fmla="*/ 83 h 243"/>
                <a:gd name="T32" fmla="*/ 319 w 470"/>
                <a:gd name="T33" fmla="*/ 88 h 243"/>
                <a:gd name="T34" fmla="*/ 338 w 470"/>
                <a:gd name="T35" fmla="*/ 83 h 243"/>
                <a:gd name="T36" fmla="*/ 355 w 470"/>
                <a:gd name="T37" fmla="*/ 72 h 243"/>
                <a:gd name="T38" fmla="*/ 371 w 470"/>
                <a:gd name="T39" fmla="*/ 55 h 243"/>
                <a:gd name="T40" fmla="*/ 392 w 470"/>
                <a:gd name="T41" fmla="*/ 26 h 243"/>
                <a:gd name="T42" fmla="*/ 412 w 470"/>
                <a:gd name="T43" fmla="*/ 8 h 243"/>
                <a:gd name="T44" fmla="*/ 430 w 470"/>
                <a:gd name="T45" fmla="*/ 11 h 243"/>
                <a:gd name="T46" fmla="*/ 454 w 470"/>
                <a:gd name="T47" fmla="*/ 26 h 243"/>
                <a:gd name="T48" fmla="*/ 469 w 470"/>
                <a:gd name="T49" fmla="*/ 44 h 243"/>
                <a:gd name="T50" fmla="*/ 457 w 470"/>
                <a:gd name="T51" fmla="*/ 77 h 243"/>
                <a:gd name="T52" fmla="*/ 453 w 470"/>
                <a:gd name="T53" fmla="*/ 95 h 243"/>
                <a:gd name="T54" fmla="*/ 448 w 470"/>
                <a:gd name="T55" fmla="*/ 119 h 243"/>
                <a:gd name="T56" fmla="*/ 433 w 470"/>
                <a:gd name="T57" fmla="*/ 127 h 243"/>
                <a:gd name="T58" fmla="*/ 418 w 470"/>
                <a:gd name="T59" fmla="*/ 126 h 243"/>
                <a:gd name="T60" fmla="*/ 407 w 470"/>
                <a:gd name="T61" fmla="*/ 127 h 243"/>
                <a:gd name="T62" fmla="*/ 395 w 470"/>
                <a:gd name="T63" fmla="*/ 135 h 243"/>
                <a:gd name="T64" fmla="*/ 381 w 470"/>
                <a:gd name="T65" fmla="*/ 147 h 243"/>
                <a:gd name="T66" fmla="*/ 373 w 470"/>
                <a:gd name="T67" fmla="*/ 153 h 243"/>
                <a:gd name="T68" fmla="*/ 351 w 470"/>
                <a:gd name="T69" fmla="*/ 160 h 243"/>
                <a:gd name="T70" fmla="*/ 338 w 470"/>
                <a:gd name="T71" fmla="*/ 165 h 243"/>
                <a:gd name="T72" fmla="*/ 315 w 470"/>
                <a:gd name="T73" fmla="*/ 188 h 243"/>
                <a:gd name="T74" fmla="*/ 281 w 470"/>
                <a:gd name="T75" fmla="*/ 178 h 243"/>
                <a:gd name="T76" fmla="*/ 252 w 470"/>
                <a:gd name="T77" fmla="*/ 150 h 243"/>
                <a:gd name="T78" fmla="*/ 222 w 470"/>
                <a:gd name="T79" fmla="*/ 134 h 243"/>
                <a:gd name="T80" fmla="*/ 198 w 470"/>
                <a:gd name="T81" fmla="*/ 152 h 243"/>
                <a:gd name="T82" fmla="*/ 188 w 470"/>
                <a:gd name="T83" fmla="*/ 179 h 243"/>
                <a:gd name="T84" fmla="*/ 178 w 470"/>
                <a:gd name="T85" fmla="*/ 206 h 243"/>
                <a:gd name="T86" fmla="*/ 160 w 470"/>
                <a:gd name="T87" fmla="*/ 228 h 243"/>
                <a:gd name="T88" fmla="*/ 141 w 470"/>
                <a:gd name="T89" fmla="*/ 238 h 243"/>
                <a:gd name="T90" fmla="*/ 128 w 470"/>
                <a:gd name="T91" fmla="*/ 240 h 243"/>
                <a:gd name="T92" fmla="*/ 123 w 470"/>
                <a:gd name="T9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70" h="243">
                  <a:moveTo>
                    <a:pt x="123" y="243"/>
                  </a:moveTo>
                  <a:lnTo>
                    <a:pt x="106" y="242"/>
                  </a:lnTo>
                  <a:lnTo>
                    <a:pt x="93" y="237"/>
                  </a:lnTo>
                  <a:lnTo>
                    <a:pt x="80" y="233"/>
                  </a:lnTo>
                  <a:lnTo>
                    <a:pt x="67" y="227"/>
                  </a:lnTo>
                  <a:lnTo>
                    <a:pt x="56" y="220"/>
                  </a:lnTo>
                  <a:lnTo>
                    <a:pt x="46" y="212"/>
                  </a:lnTo>
                  <a:lnTo>
                    <a:pt x="35" y="204"/>
                  </a:lnTo>
                  <a:lnTo>
                    <a:pt x="25" y="194"/>
                  </a:lnTo>
                  <a:lnTo>
                    <a:pt x="8" y="165"/>
                  </a:lnTo>
                  <a:lnTo>
                    <a:pt x="2" y="137"/>
                  </a:lnTo>
                  <a:lnTo>
                    <a:pt x="0" y="106"/>
                  </a:lnTo>
                  <a:lnTo>
                    <a:pt x="0" y="72"/>
                  </a:lnTo>
                  <a:lnTo>
                    <a:pt x="4" y="70"/>
                  </a:lnTo>
                  <a:lnTo>
                    <a:pt x="13" y="68"/>
                  </a:lnTo>
                  <a:lnTo>
                    <a:pt x="25" y="64"/>
                  </a:lnTo>
                  <a:lnTo>
                    <a:pt x="39" y="55"/>
                  </a:lnTo>
                  <a:lnTo>
                    <a:pt x="46" y="51"/>
                  </a:lnTo>
                  <a:lnTo>
                    <a:pt x="54" y="42"/>
                  </a:lnTo>
                  <a:lnTo>
                    <a:pt x="66" y="34"/>
                  </a:lnTo>
                  <a:lnTo>
                    <a:pt x="77" y="24"/>
                  </a:lnTo>
                  <a:lnTo>
                    <a:pt x="88" y="16"/>
                  </a:lnTo>
                  <a:lnTo>
                    <a:pt x="98" y="8"/>
                  </a:lnTo>
                  <a:lnTo>
                    <a:pt x="106" y="3"/>
                  </a:lnTo>
                  <a:lnTo>
                    <a:pt x="113" y="0"/>
                  </a:lnTo>
                  <a:lnTo>
                    <a:pt x="134" y="16"/>
                  </a:lnTo>
                  <a:lnTo>
                    <a:pt x="157" y="31"/>
                  </a:lnTo>
                  <a:lnTo>
                    <a:pt x="180" y="46"/>
                  </a:lnTo>
                  <a:lnTo>
                    <a:pt x="203" y="57"/>
                  </a:lnTo>
                  <a:lnTo>
                    <a:pt x="229" y="67"/>
                  </a:lnTo>
                  <a:lnTo>
                    <a:pt x="253" y="77"/>
                  </a:lnTo>
                  <a:lnTo>
                    <a:pt x="279" y="83"/>
                  </a:lnTo>
                  <a:lnTo>
                    <a:pt x="307" y="90"/>
                  </a:lnTo>
                  <a:lnTo>
                    <a:pt x="319" y="88"/>
                  </a:lnTo>
                  <a:lnTo>
                    <a:pt x="328" y="86"/>
                  </a:lnTo>
                  <a:lnTo>
                    <a:pt x="338" y="83"/>
                  </a:lnTo>
                  <a:lnTo>
                    <a:pt x="346" y="77"/>
                  </a:lnTo>
                  <a:lnTo>
                    <a:pt x="355" y="72"/>
                  </a:lnTo>
                  <a:lnTo>
                    <a:pt x="363" y="64"/>
                  </a:lnTo>
                  <a:lnTo>
                    <a:pt x="371" y="55"/>
                  </a:lnTo>
                  <a:lnTo>
                    <a:pt x="379" y="46"/>
                  </a:lnTo>
                  <a:lnTo>
                    <a:pt x="392" y="26"/>
                  </a:lnTo>
                  <a:lnTo>
                    <a:pt x="402" y="15"/>
                  </a:lnTo>
                  <a:lnTo>
                    <a:pt x="412" y="8"/>
                  </a:lnTo>
                  <a:lnTo>
                    <a:pt x="420" y="8"/>
                  </a:lnTo>
                  <a:lnTo>
                    <a:pt x="430" y="11"/>
                  </a:lnTo>
                  <a:lnTo>
                    <a:pt x="439" y="18"/>
                  </a:lnTo>
                  <a:lnTo>
                    <a:pt x="454" y="26"/>
                  </a:lnTo>
                  <a:lnTo>
                    <a:pt x="470" y="34"/>
                  </a:lnTo>
                  <a:lnTo>
                    <a:pt x="469" y="44"/>
                  </a:lnTo>
                  <a:lnTo>
                    <a:pt x="462" y="60"/>
                  </a:lnTo>
                  <a:lnTo>
                    <a:pt x="457" y="77"/>
                  </a:lnTo>
                  <a:lnTo>
                    <a:pt x="454" y="88"/>
                  </a:lnTo>
                  <a:lnTo>
                    <a:pt x="453" y="95"/>
                  </a:lnTo>
                  <a:lnTo>
                    <a:pt x="451" y="106"/>
                  </a:lnTo>
                  <a:lnTo>
                    <a:pt x="448" y="119"/>
                  </a:lnTo>
                  <a:lnTo>
                    <a:pt x="443" y="127"/>
                  </a:lnTo>
                  <a:lnTo>
                    <a:pt x="433" y="127"/>
                  </a:lnTo>
                  <a:lnTo>
                    <a:pt x="426" y="126"/>
                  </a:lnTo>
                  <a:lnTo>
                    <a:pt x="418" y="126"/>
                  </a:lnTo>
                  <a:lnTo>
                    <a:pt x="412" y="126"/>
                  </a:lnTo>
                  <a:lnTo>
                    <a:pt x="407" y="127"/>
                  </a:lnTo>
                  <a:lnTo>
                    <a:pt x="400" y="131"/>
                  </a:lnTo>
                  <a:lnTo>
                    <a:pt x="395" y="135"/>
                  </a:lnTo>
                  <a:lnTo>
                    <a:pt x="389" y="145"/>
                  </a:lnTo>
                  <a:lnTo>
                    <a:pt x="381" y="147"/>
                  </a:lnTo>
                  <a:lnTo>
                    <a:pt x="376" y="148"/>
                  </a:lnTo>
                  <a:lnTo>
                    <a:pt x="373" y="153"/>
                  </a:lnTo>
                  <a:lnTo>
                    <a:pt x="366" y="160"/>
                  </a:lnTo>
                  <a:lnTo>
                    <a:pt x="351" y="160"/>
                  </a:lnTo>
                  <a:lnTo>
                    <a:pt x="343" y="160"/>
                  </a:lnTo>
                  <a:lnTo>
                    <a:pt x="338" y="165"/>
                  </a:lnTo>
                  <a:lnTo>
                    <a:pt x="335" y="178"/>
                  </a:lnTo>
                  <a:lnTo>
                    <a:pt x="315" y="188"/>
                  </a:lnTo>
                  <a:lnTo>
                    <a:pt x="297" y="186"/>
                  </a:lnTo>
                  <a:lnTo>
                    <a:pt x="281" y="178"/>
                  </a:lnTo>
                  <a:lnTo>
                    <a:pt x="266" y="165"/>
                  </a:lnTo>
                  <a:lnTo>
                    <a:pt x="252" y="150"/>
                  </a:lnTo>
                  <a:lnTo>
                    <a:pt x="237" y="139"/>
                  </a:lnTo>
                  <a:lnTo>
                    <a:pt x="222" y="134"/>
                  </a:lnTo>
                  <a:lnTo>
                    <a:pt x="206" y="139"/>
                  </a:lnTo>
                  <a:lnTo>
                    <a:pt x="198" y="152"/>
                  </a:lnTo>
                  <a:lnTo>
                    <a:pt x="193" y="165"/>
                  </a:lnTo>
                  <a:lnTo>
                    <a:pt x="188" y="179"/>
                  </a:lnTo>
                  <a:lnTo>
                    <a:pt x="183" y="193"/>
                  </a:lnTo>
                  <a:lnTo>
                    <a:pt x="178" y="206"/>
                  </a:lnTo>
                  <a:lnTo>
                    <a:pt x="170" y="219"/>
                  </a:lnTo>
                  <a:lnTo>
                    <a:pt x="160" y="228"/>
                  </a:lnTo>
                  <a:lnTo>
                    <a:pt x="147" y="238"/>
                  </a:lnTo>
                  <a:lnTo>
                    <a:pt x="141" y="238"/>
                  </a:lnTo>
                  <a:lnTo>
                    <a:pt x="134" y="238"/>
                  </a:lnTo>
                  <a:lnTo>
                    <a:pt x="128" y="240"/>
                  </a:lnTo>
                  <a:lnTo>
                    <a:pt x="123" y="243"/>
                  </a:lnTo>
                  <a:lnTo>
                    <a:pt x="123" y="243"/>
                  </a:lnTo>
                  <a:lnTo>
                    <a:pt x="123" y="243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5" name="Freeform 79"/>
            <p:cNvSpPr>
              <a:spLocks/>
            </p:cNvSpPr>
            <p:nvPr/>
          </p:nvSpPr>
          <p:spPr bwMode="auto">
            <a:xfrm>
              <a:off x="1061" y="228"/>
              <a:ext cx="224" cy="160"/>
            </a:xfrm>
            <a:custGeom>
              <a:avLst/>
              <a:gdLst>
                <a:gd name="T0" fmla="*/ 233 w 447"/>
                <a:gd name="T1" fmla="*/ 318 h 318"/>
                <a:gd name="T2" fmla="*/ 219 w 447"/>
                <a:gd name="T3" fmla="*/ 315 h 318"/>
                <a:gd name="T4" fmla="*/ 202 w 447"/>
                <a:gd name="T5" fmla="*/ 312 h 318"/>
                <a:gd name="T6" fmla="*/ 186 w 447"/>
                <a:gd name="T7" fmla="*/ 308 h 318"/>
                <a:gd name="T8" fmla="*/ 170 w 447"/>
                <a:gd name="T9" fmla="*/ 304 h 318"/>
                <a:gd name="T10" fmla="*/ 153 w 447"/>
                <a:gd name="T11" fmla="*/ 299 h 318"/>
                <a:gd name="T12" fmla="*/ 139 w 447"/>
                <a:gd name="T13" fmla="*/ 291 h 318"/>
                <a:gd name="T14" fmla="*/ 125 w 447"/>
                <a:gd name="T15" fmla="*/ 284 h 318"/>
                <a:gd name="T16" fmla="*/ 114 w 447"/>
                <a:gd name="T17" fmla="*/ 274 h 318"/>
                <a:gd name="T18" fmla="*/ 94 w 447"/>
                <a:gd name="T19" fmla="*/ 264 h 318"/>
                <a:gd name="T20" fmla="*/ 73 w 447"/>
                <a:gd name="T21" fmla="*/ 251 h 318"/>
                <a:gd name="T22" fmla="*/ 54 w 447"/>
                <a:gd name="T23" fmla="*/ 235 h 318"/>
                <a:gd name="T24" fmla="*/ 37 w 447"/>
                <a:gd name="T25" fmla="*/ 217 h 318"/>
                <a:gd name="T26" fmla="*/ 21 w 447"/>
                <a:gd name="T27" fmla="*/ 197 h 318"/>
                <a:gd name="T28" fmla="*/ 10 w 447"/>
                <a:gd name="T29" fmla="*/ 178 h 318"/>
                <a:gd name="T30" fmla="*/ 3 w 447"/>
                <a:gd name="T31" fmla="*/ 157 h 318"/>
                <a:gd name="T32" fmla="*/ 0 w 447"/>
                <a:gd name="T33" fmla="*/ 135 h 318"/>
                <a:gd name="T34" fmla="*/ 11 w 447"/>
                <a:gd name="T35" fmla="*/ 116 h 318"/>
                <a:gd name="T36" fmla="*/ 24 w 447"/>
                <a:gd name="T37" fmla="*/ 98 h 318"/>
                <a:gd name="T38" fmla="*/ 39 w 447"/>
                <a:gd name="T39" fmla="*/ 82 h 318"/>
                <a:gd name="T40" fmla="*/ 55 w 447"/>
                <a:gd name="T41" fmla="*/ 65 h 318"/>
                <a:gd name="T42" fmla="*/ 72 w 447"/>
                <a:gd name="T43" fmla="*/ 52 h 318"/>
                <a:gd name="T44" fmla="*/ 90 w 447"/>
                <a:gd name="T45" fmla="*/ 41 h 318"/>
                <a:gd name="T46" fmla="*/ 109 w 447"/>
                <a:gd name="T47" fmla="*/ 31 h 318"/>
                <a:gd name="T48" fmla="*/ 130 w 447"/>
                <a:gd name="T49" fmla="*/ 23 h 318"/>
                <a:gd name="T50" fmla="*/ 152 w 447"/>
                <a:gd name="T51" fmla="*/ 15 h 318"/>
                <a:gd name="T52" fmla="*/ 173 w 447"/>
                <a:gd name="T53" fmla="*/ 10 h 318"/>
                <a:gd name="T54" fmla="*/ 196 w 447"/>
                <a:gd name="T55" fmla="*/ 5 h 318"/>
                <a:gd name="T56" fmla="*/ 217 w 447"/>
                <a:gd name="T57" fmla="*/ 2 h 318"/>
                <a:gd name="T58" fmla="*/ 240 w 447"/>
                <a:gd name="T59" fmla="*/ 0 h 318"/>
                <a:gd name="T60" fmla="*/ 263 w 447"/>
                <a:gd name="T61" fmla="*/ 0 h 318"/>
                <a:gd name="T62" fmla="*/ 285 w 447"/>
                <a:gd name="T63" fmla="*/ 2 h 318"/>
                <a:gd name="T64" fmla="*/ 308 w 447"/>
                <a:gd name="T65" fmla="*/ 3 h 318"/>
                <a:gd name="T66" fmla="*/ 351 w 447"/>
                <a:gd name="T67" fmla="*/ 20 h 318"/>
                <a:gd name="T68" fmla="*/ 385 w 447"/>
                <a:gd name="T69" fmla="*/ 42 h 318"/>
                <a:gd name="T70" fmla="*/ 413 w 447"/>
                <a:gd name="T71" fmla="*/ 69 h 318"/>
                <a:gd name="T72" fmla="*/ 432 w 447"/>
                <a:gd name="T73" fmla="*/ 98 h 318"/>
                <a:gd name="T74" fmla="*/ 444 w 447"/>
                <a:gd name="T75" fmla="*/ 134 h 318"/>
                <a:gd name="T76" fmla="*/ 447 w 447"/>
                <a:gd name="T77" fmla="*/ 171 h 318"/>
                <a:gd name="T78" fmla="*/ 442 w 447"/>
                <a:gd name="T79" fmla="*/ 214 h 318"/>
                <a:gd name="T80" fmla="*/ 429 w 447"/>
                <a:gd name="T81" fmla="*/ 258 h 318"/>
                <a:gd name="T82" fmla="*/ 419 w 447"/>
                <a:gd name="T83" fmla="*/ 264 h 318"/>
                <a:gd name="T84" fmla="*/ 408 w 447"/>
                <a:gd name="T85" fmla="*/ 264 h 318"/>
                <a:gd name="T86" fmla="*/ 395 w 447"/>
                <a:gd name="T87" fmla="*/ 261 h 318"/>
                <a:gd name="T88" fmla="*/ 380 w 447"/>
                <a:gd name="T89" fmla="*/ 253 h 318"/>
                <a:gd name="T90" fmla="*/ 367 w 447"/>
                <a:gd name="T91" fmla="*/ 245 h 318"/>
                <a:gd name="T92" fmla="*/ 354 w 447"/>
                <a:gd name="T93" fmla="*/ 238 h 318"/>
                <a:gd name="T94" fmla="*/ 343 w 447"/>
                <a:gd name="T95" fmla="*/ 232 h 318"/>
                <a:gd name="T96" fmla="*/ 334 w 447"/>
                <a:gd name="T97" fmla="*/ 230 h 318"/>
                <a:gd name="T98" fmla="*/ 328 w 447"/>
                <a:gd name="T99" fmla="*/ 240 h 318"/>
                <a:gd name="T100" fmla="*/ 318 w 447"/>
                <a:gd name="T101" fmla="*/ 253 h 318"/>
                <a:gd name="T102" fmla="*/ 308 w 447"/>
                <a:gd name="T103" fmla="*/ 266 h 318"/>
                <a:gd name="T104" fmla="*/ 297 w 447"/>
                <a:gd name="T105" fmla="*/ 281 h 318"/>
                <a:gd name="T106" fmla="*/ 284 w 447"/>
                <a:gd name="T107" fmla="*/ 294 h 318"/>
                <a:gd name="T108" fmla="*/ 272 w 447"/>
                <a:gd name="T109" fmla="*/ 305 h 318"/>
                <a:gd name="T110" fmla="*/ 259 w 447"/>
                <a:gd name="T111" fmla="*/ 313 h 318"/>
                <a:gd name="T112" fmla="*/ 250 w 447"/>
                <a:gd name="T113" fmla="*/ 318 h 318"/>
                <a:gd name="T114" fmla="*/ 245 w 447"/>
                <a:gd name="T115" fmla="*/ 318 h 318"/>
                <a:gd name="T116" fmla="*/ 241 w 447"/>
                <a:gd name="T117" fmla="*/ 318 h 318"/>
                <a:gd name="T118" fmla="*/ 236 w 447"/>
                <a:gd name="T119" fmla="*/ 318 h 318"/>
                <a:gd name="T120" fmla="*/ 233 w 447"/>
                <a:gd name="T121" fmla="*/ 318 h 318"/>
                <a:gd name="T122" fmla="*/ 233 w 447"/>
                <a:gd name="T123" fmla="*/ 318 h 318"/>
                <a:gd name="T124" fmla="*/ 233 w 447"/>
                <a:gd name="T12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7" h="318">
                  <a:moveTo>
                    <a:pt x="233" y="318"/>
                  </a:moveTo>
                  <a:lnTo>
                    <a:pt x="219" y="315"/>
                  </a:lnTo>
                  <a:lnTo>
                    <a:pt x="202" y="312"/>
                  </a:lnTo>
                  <a:lnTo>
                    <a:pt x="186" y="308"/>
                  </a:lnTo>
                  <a:lnTo>
                    <a:pt x="170" y="304"/>
                  </a:lnTo>
                  <a:lnTo>
                    <a:pt x="153" y="299"/>
                  </a:lnTo>
                  <a:lnTo>
                    <a:pt x="139" y="291"/>
                  </a:lnTo>
                  <a:lnTo>
                    <a:pt x="125" y="284"/>
                  </a:lnTo>
                  <a:lnTo>
                    <a:pt x="114" y="274"/>
                  </a:lnTo>
                  <a:lnTo>
                    <a:pt x="94" y="264"/>
                  </a:lnTo>
                  <a:lnTo>
                    <a:pt x="73" y="251"/>
                  </a:lnTo>
                  <a:lnTo>
                    <a:pt x="54" y="235"/>
                  </a:lnTo>
                  <a:lnTo>
                    <a:pt x="37" y="217"/>
                  </a:lnTo>
                  <a:lnTo>
                    <a:pt x="21" y="197"/>
                  </a:lnTo>
                  <a:lnTo>
                    <a:pt x="10" y="178"/>
                  </a:lnTo>
                  <a:lnTo>
                    <a:pt x="3" y="157"/>
                  </a:lnTo>
                  <a:lnTo>
                    <a:pt x="0" y="135"/>
                  </a:lnTo>
                  <a:lnTo>
                    <a:pt x="11" y="116"/>
                  </a:lnTo>
                  <a:lnTo>
                    <a:pt x="24" y="98"/>
                  </a:lnTo>
                  <a:lnTo>
                    <a:pt x="39" y="82"/>
                  </a:lnTo>
                  <a:lnTo>
                    <a:pt x="55" y="65"/>
                  </a:lnTo>
                  <a:lnTo>
                    <a:pt x="72" y="52"/>
                  </a:lnTo>
                  <a:lnTo>
                    <a:pt x="90" y="41"/>
                  </a:lnTo>
                  <a:lnTo>
                    <a:pt x="109" y="31"/>
                  </a:lnTo>
                  <a:lnTo>
                    <a:pt x="130" y="23"/>
                  </a:lnTo>
                  <a:lnTo>
                    <a:pt x="152" y="15"/>
                  </a:lnTo>
                  <a:lnTo>
                    <a:pt x="173" y="10"/>
                  </a:lnTo>
                  <a:lnTo>
                    <a:pt x="196" y="5"/>
                  </a:lnTo>
                  <a:lnTo>
                    <a:pt x="217" y="2"/>
                  </a:lnTo>
                  <a:lnTo>
                    <a:pt x="240" y="0"/>
                  </a:lnTo>
                  <a:lnTo>
                    <a:pt x="263" y="0"/>
                  </a:lnTo>
                  <a:lnTo>
                    <a:pt x="285" y="2"/>
                  </a:lnTo>
                  <a:lnTo>
                    <a:pt x="308" y="3"/>
                  </a:lnTo>
                  <a:lnTo>
                    <a:pt x="351" y="20"/>
                  </a:lnTo>
                  <a:lnTo>
                    <a:pt x="385" y="42"/>
                  </a:lnTo>
                  <a:lnTo>
                    <a:pt x="413" y="69"/>
                  </a:lnTo>
                  <a:lnTo>
                    <a:pt x="432" y="98"/>
                  </a:lnTo>
                  <a:lnTo>
                    <a:pt x="444" y="134"/>
                  </a:lnTo>
                  <a:lnTo>
                    <a:pt x="447" y="171"/>
                  </a:lnTo>
                  <a:lnTo>
                    <a:pt x="442" y="214"/>
                  </a:lnTo>
                  <a:lnTo>
                    <a:pt x="429" y="258"/>
                  </a:lnTo>
                  <a:lnTo>
                    <a:pt x="419" y="264"/>
                  </a:lnTo>
                  <a:lnTo>
                    <a:pt x="408" y="264"/>
                  </a:lnTo>
                  <a:lnTo>
                    <a:pt x="395" y="261"/>
                  </a:lnTo>
                  <a:lnTo>
                    <a:pt x="380" y="253"/>
                  </a:lnTo>
                  <a:lnTo>
                    <a:pt x="367" y="245"/>
                  </a:lnTo>
                  <a:lnTo>
                    <a:pt x="354" y="238"/>
                  </a:lnTo>
                  <a:lnTo>
                    <a:pt x="343" y="232"/>
                  </a:lnTo>
                  <a:lnTo>
                    <a:pt x="334" y="230"/>
                  </a:lnTo>
                  <a:lnTo>
                    <a:pt x="328" y="240"/>
                  </a:lnTo>
                  <a:lnTo>
                    <a:pt x="318" y="253"/>
                  </a:lnTo>
                  <a:lnTo>
                    <a:pt x="308" y="266"/>
                  </a:lnTo>
                  <a:lnTo>
                    <a:pt x="297" y="281"/>
                  </a:lnTo>
                  <a:lnTo>
                    <a:pt x="284" y="294"/>
                  </a:lnTo>
                  <a:lnTo>
                    <a:pt x="272" y="305"/>
                  </a:lnTo>
                  <a:lnTo>
                    <a:pt x="259" y="313"/>
                  </a:lnTo>
                  <a:lnTo>
                    <a:pt x="250" y="318"/>
                  </a:lnTo>
                  <a:lnTo>
                    <a:pt x="245" y="318"/>
                  </a:lnTo>
                  <a:lnTo>
                    <a:pt x="241" y="318"/>
                  </a:lnTo>
                  <a:lnTo>
                    <a:pt x="236" y="318"/>
                  </a:lnTo>
                  <a:lnTo>
                    <a:pt x="233" y="318"/>
                  </a:lnTo>
                  <a:lnTo>
                    <a:pt x="233" y="318"/>
                  </a:lnTo>
                  <a:lnTo>
                    <a:pt x="233" y="318"/>
                  </a:lnTo>
                  <a:close/>
                </a:path>
              </a:pathLst>
            </a:custGeom>
            <a:solidFill>
              <a:srgbClr val="A56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3" name="Group 53"/>
          <p:cNvGrpSpPr>
            <a:grpSpLocks noChangeAspect="1"/>
          </p:cNvGrpSpPr>
          <p:nvPr/>
        </p:nvGrpSpPr>
        <p:grpSpPr bwMode="auto">
          <a:xfrm>
            <a:off x="1897873" y="1634504"/>
            <a:ext cx="1062037" cy="1491096"/>
            <a:chOff x="432" y="133"/>
            <a:chExt cx="1151" cy="1616"/>
          </a:xfrm>
        </p:grpSpPr>
        <p:sp>
          <p:nvSpPr>
            <p:cNvPr id="654" name="AutoShape 52"/>
            <p:cNvSpPr>
              <a:spLocks noChangeAspect="1" noChangeArrowheads="1" noTextEdit="1"/>
            </p:cNvSpPr>
            <p:nvPr/>
          </p:nvSpPr>
          <p:spPr bwMode="auto">
            <a:xfrm>
              <a:off x="432" y="133"/>
              <a:ext cx="1151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61"/>
            <p:cNvSpPr>
              <a:spLocks/>
            </p:cNvSpPr>
            <p:nvPr/>
          </p:nvSpPr>
          <p:spPr bwMode="auto">
            <a:xfrm>
              <a:off x="1084" y="1566"/>
              <a:ext cx="170" cy="98"/>
            </a:xfrm>
            <a:custGeom>
              <a:avLst/>
              <a:gdLst>
                <a:gd name="T0" fmla="*/ 242 w 340"/>
                <a:gd name="T1" fmla="*/ 196 h 196"/>
                <a:gd name="T2" fmla="*/ 216 w 340"/>
                <a:gd name="T3" fmla="*/ 190 h 196"/>
                <a:gd name="T4" fmla="*/ 196 w 340"/>
                <a:gd name="T5" fmla="*/ 180 h 196"/>
                <a:gd name="T6" fmla="*/ 185 w 340"/>
                <a:gd name="T7" fmla="*/ 167 h 196"/>
                <a:gd name="T8" fmla="*/ 175 w 340"/>
                <a:gd name="T9" fmla="*/ 151 h 196"/>
                <a:gd name="T10" fmla="*/ 167 w 340"/>
                <a:gd name="T11" fmla="*/ 134 h 196"/>
                <a:gd name="T12" fmla="*/ 157 w 340"/>
                <a:gd name="T13" fmla="*/ 120 h 196"/>
                <a:gd name="T14" fmla="*/ 144 w 340"/>
                <a:gd name="T15" fmla="*/ 105 h 196"/>
                <a:gd name="T16" fmla="*/ 126 w 340"/>
                <a:gd name="T17" fmla="*/ 95 h 196"/>
                <a:gd name="T18" fmla="*/ 107 w 340"/>
                <a:gd name="T19" fmla="*/ 97 h 196"/>
                <a:gd name="T20" fmla="*/ 90 w 340"/>
                <a:gd name="T21" fmla="*/ 100 h 196"/>
                <a:gd name="T22" fmla="*/ 79 w 340"/>
                <a:gd name="T23" fmla="*/ 106 h 196"/>
                <a:gd name="T24" fmla="*/ 71 w 340"/>
                <a:gd name="T25" fmla="*/ 115 h 196"/>
                <a:gd name="T26" fmla="*/ 66 w 340"/>
                <a:gd name="T27" fmla="*/ 124 h 196"/>
                <a:gd name="T28" fmla="*/ 64 w 340"/>
                <a:gd name="T29" fmla="*/ 139 h 196"/>
                <a:gd name="T30" fmla="*/ 66 w 340"/>
                <a:gd name="T31" fmla="*/ 157 h 196"/>
                <a:gd name="T32" fmla="*/ 71 w 340"/>
                <a:gd name="T33" fmla="*/ 178 h 196"/>
                <a:gd name="T34" fmla="*/ 64 w 340"/>
                <a:gd name="T35" fmla="*/ 178 h 196"/>
                <a:gd name="T36" fmla="*/ 54 w 340"/>
                <a:gd name="T37" fmla="*/ 178 h 196"/>
                <a:gd name="T38" fmla="*/ 45 w 340"/>
                <a:gd name="T39" fmla="*/ 178 h 196"/>
                <a:gd name="T40" fmla="*/ 38 w 340"/>
                <a:gd name="T41" fmla="*/ 178 h 196"/>
                <a:gd name="T42" fmla="*/ 36 w 340"/>
                <a:gd name="T43" fmla="*/ 147 h 196"/>
                <a:gd name="T44" fmla="*/ 33 w 340"/>
                <a:gd name="T45" fmla="*/ 120 h 196"/>
                <a:gd name="T46" fmla="*/ 25 w 340"/>
                <a:gd name="T47" fmla="*/ 93 h 196"/>
                <a:gd name="T48" fmla="*/ 10 w 340"/>
                <a:gd name="T49" fmla="*/ 67 h 196"/>
                <a:gd name="T50" fmla="*/ 4 w 340"/>
                <a:gd name="T51" fmla="*/ 51 h 196"/>
                <a:gd name="T52" fmla="*/ 0 w 340"/>
                <a:gd name="T53" fmla="*/ 30 h 196"/>
                <a:gd name="T54" fmla="*/ 2 w 340"/>
                <a:gd name="T55" fmla="*/ 10 h 196"/>
                <a:gd name="T56" fmla="*/ 15 w 340"/>
                <a:gd name="T57" fmla="*/ 0 h 196"/>
                <a:gd name="T58" fmla="*/ 33 w 340"/>
                <a:gd name="T59" fmla="*/ 18 h 196"/>
                <a:gd name="T60" fmla="*/ 56 w 340"/>
                <a:gd name="T61" fmla="*/ 35 h 196"/>
                <a:gd name="T62" fmla="*/ 82 w 340"/>
                <a:gd name="T63" fmla="*/ 48 h 196"/>
                <a:gd name="T64" fmla="*/ 110 w 340"/>
                <a:gd name="T65" fmla="*/ 59 h 196"/>
                <a:gd name="T66" fmla="*/ 139 w 340"/>
                <a:gd name="T67" fmla="*/ 67 h 196"/>
                <a:gd name="T68" fmla="*/ 170 w 340"/>
                <a:gd name="T69" fmla="*/ 74 h 196"/>
                <a:gd name="T70" fmla="*/ 198 w 340"/>
                <a:gd name="T71" fmla="*/ 77 h 196"/>
                <a:gd name="T72" fmla="*/ 226 w 340"/>
                <a:gd name="T73" fmla="*/ 79 h 196"/>
                <a:gd name="T74" fmla="*/ 229 w 340"/>
                <a:gd name="T75" fmla="*/ 77 h 196"/>
                <a:gd name="T76" fmla="*/ 234 w 340"/>
                <a:gd name="T77" fmla="*/ 75 h 196"/>
                <a:gd name="T78" fmla="*/ 239 w 340"/>
                <a:gd name="T79" fmla="*/ 74 h 196"/>
                <a:gd name="T80" fmla="*/ 245 w 340"/>
                <a:gd name="T81" fmla="*/ 74 h 196"/>
                <a:gd name="T82" fmla="*/ 255 w 340"/>
                <a:gd name="T83" fmla="*/ 93 h 196"/>
                <a:gd name="T84" fmla="*/ 262 w 340"/>
                <a:gd name="T85" fmla="*/ 108 h 196"/>
                <a:gd name="T86" fmla="*/ 270 w 340"/>
                <a:gd name="T87" fmla="*/ 116 h 196"/>
                <a:gd name="T88" fmla="*/ 276 w 340"/>
                <a:gd name="T89" fmla="*/ 124 h 196"/>
                <a:gd name="T90" fmla="*/ 285 w 340"/>
                <a:gd name="T91" fmla="*/ 129 h 196"/>
                <a:gd name="T92" fmla="*/ 298 w 340"/>
                <a:gd name="T93" fmla="*/ 133 h 196"/>
                <a:gd name="T94" fmla="*/ 314 w 340"/>
                <a:gd name="T95" fmla="*/ 139 h 196"/>
                <a:gd name="T96" fmla="*/ 335 w 340"/>
                <a:gd name="T97" fmla="*/ 146 h 196"/>
                <a:gd name="T98" fmla="*/ 340 w 340"/>
                <a:gd name="T99" fmla="*/ 155 h 196"/>
                <a:gd name="T100" fmla="*/ 340 w 340"/>
                <a:gd name="T101" fmla="*/ 164 h 196"/>
                <a:gd name="T102" fmla="*/ 335 w 340"/>
                <a:gd name="T103" fmla="*/ 172 h 196"/>
                <a:gd name="T104" fmla="*/ 327 w 340"/>
                <a:gd name="T105" fmla="*/ 178 h 196"/>
                <a:gd name="T106" fmla="*/ 317 w 340"/>
                <a:gd name="T107" fmla="*/ 183 h 196"/>
                <a:gd name="T108" fmla="*/ 306 w 340"/>
                <a:gd name="T109" fmla="*/ 188 h 196"/>
                <a:gd name="T110" fmla="*/ 296 w 340"/>
                <a:gd name="T111" fmla="*/ 193 h 196"/>
                <a:gd name="T112" fmla="*/ 286 w 340"/>
                <a:gd name="T113" fmla="*/ 195 h 196"/>
                <a:gd name="T114" fmla="*/ 273 w 340"/>
                <a:gd name="T115" fmla="*/ 196 h 196"/>
                <a:gd name="T116" fmla="*/ 263 w 340"/>
                <a:gd name="T117" fmla="*/ 196 h 196"/>
                <a:gd name="T118" fmla="*/ 255 w 340"/>
                <a:gd name="T119" fmla="*/ 196 h 196"/>
                <a:gd name="T120" fmla="*/ 242 w 340"/>
                <a:gd name="T121" fmla="*/ 196 h 196"/>
                <a:gd name="T122" fmla="*/ 242 w 340"/>
                <a:gd name="T123" fmla="*/ 196 h 196"/>
                <a:gd name="T124" fmla="*/ 242 w 340"/>
                <a:gd name="T125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196">
                  <a:moveTo>
                    <a:pt x="242" y="196"/>
                  </a:moveTo>
                  <a:lnTo>
                    <a:pt x="216" y="190"/>
                  </a:lnTo>
                  <a:lnTo>
                    <a:pt x="196" y="180"/>
                  </a:lnTo>
                  <a:lnTo>
                    <a:pt x="185" y="167"/>
                  </a:lnTo>
                  <a:lnTo>
                    <a:pt x="175" y="151"/>
                  </a:lnTo>
                  <a:lnTo>
                    <a:pt x="167" y="134"/>
                  </a:lnTo>
                  <a:lnTo>
                    <a:pt x="157" y="120"/>
                  </a:lnTo>
                  <a:lnTo>
                    <a:pt x="144" y="105"/>
                  </a:lnTo>
                  <a:lnTo>
                    <a:pt x="126" y="95"/>
                  </a:lnTo>
                  <a:lnTo>
                    <a:pt x="107" y="97"/>
                  </a:lnTo>
                  <a:lnTo>
                    <a:pt x="90" y="100"/>
                  </a:lnTo>
                  <a:lnTo>
                    <a:pt x="79" y="106"/>
                  </a:lnTo>
                  <a:lnTo>
                    <a:pt x="71" y="115"/>
                  </a:lnTo>
                  <a:lnTo>
                    <a:pt x="66" y="124"/>
                  </a:lnTo>
                  <a:lnTo>
                    <a:pt x="64" y="139"/>
                  </a:lnTo>
                  <a:lnTo>
                    <a:pt x="66" y="157"/>
                  </a:lnTo>
                  <a:lnTo>
                    <a:pt x="71" y="178"/>
                  </a:lnTo>
                  <a:lnTo>
                    <a:pt x="64" y="178"/>
                  </a:lnTo>
                  <a:lnTo>
                    <a:pt x="54" y="178"/>
                  </a:lnTo>
                  <a:lnTo>
                    <a:pt x="45" y="178"/>
                  </a:lnTo>
                  <a:lnTo>
                    <a:pt x="38" y="178"/>
                  </a:lnTo>
                  <a:lnTo>
                    <a:pt x="36" y="147"/>
                  </a:lnTo>
                  <a:lnTo>
                    <a:pt x="33" y="120"/>
                  </a:lnTo>
                  <a:lnTo>
                    <a:pt x="25" y="93"/>
                  </a:lnTo>
                  <a:lnTo>
                    <a:pt x="10" y="67"/>
                  </a:lnTo>
                  <a:lnTo>
                    <a:pt x="4" y="51"/>
                  </a:lnTo>
                  <a:lnTo>
                    <a:pt x="0" y="30"/>
                  </a:lnTo>
                  <a:lnTo>
                    <a:pt x="2" y="10"/>
                  </a:lnTo>
                  <a:lnTo>
                    <a:pt x="15" y="0"/>
                  </a:lnTo>
                  <a:lnTo>
                    <a:pt x="33" y="18"/>
                  </a:lnTo>
                  <a:lnTo>
                    <a:pt x="56" y="35"/>
                  </a:lnTo>
                  <a:lnTo>
                    <a:pt x="82" y="48"/>
                  </a:lnTo>
                  <a:lnTo>
                    <a:pt x="110" y="59"/>
                  </a:lnTo>
                  <a:lnTo>
                    <a:pt x="139" y="67"/>
                  </a:lnTo>
                  <a:lnTo>
                    <a:pt x="170" y="74"/>
                  </a:lnTo>
                  <a:lnTo>
                    <a:pt x="198" y="77"/>
                  </a:lnTo>
                  <a:lnTo>
                    <a:pt x="226" y="79"/>
                  </a:lnTo>
                  <a:lnTo>
                    <a:pt x="229" y="77"/>
                  </a:lnTo>
                  <a:lnTo>
                    <a:pt x="234" y="75"/>
                  </a:lnTo>
                  <a:lnTo>
                    <a:pt x="239" y="74"/>
                  </a:lnTo>
                  <a:lnTo>
                    <a:pt x="245" y="74"/>
                  </a:lnTo>
                  <a:lnTo>
                    <a:pt x="255" y="93"/>
                  </a:lnTo>
                  <a:lnTo>
                    <a:pt x="262" y="108"/>
                  </a:lnTo>
                  <a:lnTo>
                    <a:pt x="270" y="116"/>
                  </a:lnTo>
                  <a:lnTo>
                    <a:pt x="276" y="124"/>
                  </a:lnTo>
                  <a:lnTo>
                    <a:pt x="285" y="129"/>
                  </a:lnTo>
                  <a:lnTo>
                    <a:pt x="298" y="133"/>
                  </a:lnTo>
                  <a:lnTo>
                    <a:pt x="314" y="139"/>
                  </a:lnTo>
                  <a:lnTo>
                    <a:pt x="335" y="146"/>
                  </a:lnTo>
                  <a:lnTo>
                    <a:pt x="340" y="155"/>
                  </a:lnTo>
                  <a:lnTo>
                    <a:pt x="340" y="164"/>
                  </a:lnTo>
                  <a:lnTo>
                    <a:pt x="335" y="172"/>
                  </a:lnTo>
                  <a:lnTo>
                    <a:pt x="327" y="178"/>
                  </a:lnTo>
                  <a:lnTo>
                    <a:pt x="317" y="183"/>
                  </a:lnTo>
                  <a:lnTo>
                    <a:pt x="306" y="188"/>
                  </a:lnTo>
                  <a:lnTo>
                    <a:pt x="296" y="193"/>
                  </a:lnTo>
                  <a:lnTo>
                    <a:pt x="286" y="195"/>
                  </a:lnTo>
                  <a:lnTo>
                    <a:pt x="273" y="196"/>
                  </a:lnTo>
                  <a:lnTo>
                    <a:pt x="263" y="196"/>
                  </a:lnTo>
                  <a:lnTo>
                    <a:pt x="255" y="196"/>
                  </a:lnTo>
                  <a:lnTo>
                    <a:pt x="242" y="196"/>
                  </a:lnTo>
                  <a:lnTo>
                    <a:pt x="242" y="196"/>
                  </a:lnTo>
                  <a:lnTo>
                    <a:pt x="242" y="196"/>
                  </a:lnTo>
                  <a:close/>
                </a:path>
              </a:pathLst>
            </a:custGeom>
            <a:solidFill>
              <a:srgbClr val="7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62"/>
            <p:cNvSpPr>
              <a:spLocks/>
            </p:cNvSpPr>
            <p:nvPr/>
          </p:nvSpPr>
          <p:spPr bwMode="auto">
            <a:xfrm>
              <a:off x="656" y="1429"/>
              <a:ext cx="134" cy="171"/>
            </a:xfrm>
            <a:custGeom>
              <a:avLst/>
              <a:gdLst>
                <a:gd name="T0" fmla="*/ 238 w 268"/>
                <a:gd name="T1" fmla="*/ 341 h 341"/>
                <a:gd name="T2" fmla="*/ 219 w 268"/>
                <a:gd name="T3" fmla="*/ 338 h 341"/>
                <a:gd name="T4" fmla="*/ 199 w 268"/>
                <a:gd name="T5" fmla="*/ 335 h 341"/>
                <a:gd name="T6" fmla="*/ 183 w 268"/>
                <a:gd name="T7" fmla="*/ 328 h 341"/>
                <a:gd name="T8" fmla="*/ 166 w 268"/>
                <a:gd name="T9" fmla="*/ 320 h 341"/>
                <a:gd name="T10" fmla="*/ 152 w 268"/>
                <a:gd name="T11" fmla="*/ 309 h 341"/>
                <a:gd name="T12" fmla="*/ 140 w 268"/>
                <a:gd name="T13" fmla="*/ 297 h 341"/>
                <a:gd name="T14" fmla="*/ 127 w 268"/>
                <a:gd name="T15" fmla="*/ 283 h 341"/>
                <a:gd name="T16" fmla="*/ 118 w 268"/>
                <a:gd name="T17" fmla="*/ 265 h 341"/>
                <a:gd name="T18" fmla="*/ 114 w 268"/>
                <a:gd name="T19" fmla="*/ 247 h 341"/>
                <a:gd name="T20" fmla="*/ 109 w 268"/>
                <a:gd name="T21" fmla="*/ 224 h 341"/>
                <a:gd name="T22" fmla="*/ 104 w 268"/>
                <a:gd name="T23" fmla="*/ 201 h 341"/>
                <a:gd name="T24" fmla="*/ 98 w 268"/>
                <a:gd name="T25" fmla="*/ 176 h 341"/>
                <a:gd name="T26" fmla="*/ 90 w 268"/>
                <a:gd name="T27" fmla="*/ 158 h 341"/>
                <a:gd name="T28" fmla="*/ 77 w 268"/>
                <a:gd name="T29" fmla="*/ 145 h 341"/>
                <a:gd name="T30" fmla="*/ 60 w 268"/>
                <a:gd name="T31" fmla="*/ 141 h 341"/>
                <a:gd name="T32" fmla="*/ 39 w 268"/>
                <a:gd name="T33" fmla="*/ 149 h 341"/>
                <a:gd name="T34" fmla="*/ 34 w 268"/>
                <a:gd name="T35" fmla="*/ 157 h 341"/>
                <a:gd name="T36" fmla="*/ 29 w 268"/>
                <a:gd name="T37" fmla="*/ 173 h 341"/>
                <a:gd name="T38" fmla="*/ 23 w 268"/>
                <a:gd name="T39" fmla="*/ 186 h 341"/>
                <a:gd name="T40" fmla="*/ 18 w 268"/>
                <a:gd name="T41" fmla="*/ 193 h 341"/>
                <a:gd name="T42" fmla="*/ 15 w 268"/>
                <a:gd name="T43" fmla="*/ 186 h 341"/>
                <a:gd name="T44" fmla="*/ 10 w 268"/>
                <a:gd name="T45" fmla="*/ 181 h 341"/>
                <a:gd name="T46" fmla="*/ 5 w 268"/>
                <a:gd name="T47" fmla="*/ 180 h 341"/>
                <a:gd name="T48" fmla="*/ 0 w 268"/>
                <a:gd name="T49" fmla="*/ 178 h 341"/>
                <a:gd name="T50" fmla="*/ 2 w 268"/>
                <a:gd name="T51" fmla="*/ 175 h 341"/>
                <a:gd name="T52" fmla="*/ 5 w 268"/>
                <a:gd name="T53" fmla="*/ 170 h 341"/>
                <a:gd name="T54" fmla="*/ 10 w 268"/>
                <a:gd name="T55" fmla="*/ 162 h 341"/>
                <a:gd name="T56" fmla="*/ 18 w 268"/>
                <a:gd name="T57" fmla="*/ 149 h 341"/>
                <a:gd name="T58" fmla="*/ 21 w 268"/>
                <a:gd name="T59" fmla="*/ 134 h 341"/>
                <a:gd name="T60" fmla="*/ 23 w 268"/>
                <a:gd name="T61" fmla="*/ 113 h 341"/>
                <a:gd name="T62" fmla="*/ 26 w 268"/>
                <a:gd name="T63" fmla="*/ 90 h 341"/>
                <a:gd name="T64" fmla="*/ 31 w 268"/>
                <a:gd name="T65" fmla="*/ 65 h 341"/>
                <a:gd name="T66" fmla="*/ 36 w 268"/>
                <a:gd name="T67" fmla="*/ 43 h 341"/>
                <a:gd name="T68" fmla="*/ 44 w 268"/>
                <a:gd name="T69" fmla="*/ 23 h 341"/>
                <a:gd name="T70" fmla="*/ 55 w 268"/>
                <a:gd name="T71" fmla="*/ 8 h 341"/>
                <a:gd name="T72" fmla="*/ 72 w 268"/>
                <a:gd name="T73" fmla="*/ 0 h 341"/>
                <a:gd name="T74" fmla="*/ 72 w 268"/>
                <a:gd name="T75" fmla="*/ 21 h 341"/>
                <a:gd name="T76" fmla="*/ 73 w 268"/>
                <a:gd name="T77" fmla="*/ 39 h 341"/>
                <a:gd name="T78" fmla="*/ 77 w 268"/>
                <a:gd name="T79" fmla="*/ 56 h 341"/>
                <a:gd name="T80" fmla="*/ 82 w 268"/>
                <a:gd name="T81" fmla="*/ 72 h 341"/>
                <a:gd name="T82" fmla="*/ 88 w 268"/>
                <a:gd name="T83" fmla="*/ 87 h 341"/>
                <a:gd name="T84" fmla="*/ 98 w 268"/>
                <a:gd name="T85" fmla="*/ 103 h 341"/>
                <a:gd name="T86" fmla="*/ 108 w 268"/>
                <a:gd name="T87" fmla="*/ 121 h 341"/>
                <a:gd name="T88" fmla="*/ 121 w 268"/>
                <a:gd name="T89" fmla="*/ 142 h 341"/>
                <a:gd name="T90" fmla="*/ 129 w 268"/>
                <a:gd name="T91" fmla="*/ 154 h 341"/>
                <a:gd name="T92" fmla="*/ 139 w 268"/>
                <a:gd name="T93" fmla="*/ 165 h 341"/>
                <a:gd name="T94" fmla="*/ 149 w 268"/>
                <a:gd name="T95" fmla="*/ 178 h 341"/>
                <a:gd name="T96" fmla="*/ 158 w 268"/>
                <a:gd name="T97" fmla="*/ 188 h 341"/>
                <a:gd name="T98" fmla="*/ 170 w 268"/>
                <a:gd name="T99" fmla="*/ 196 h 341"/>
                <a:gd name="T100" fmla="*/ 183 w 268"/>
                <a:gd name="T101" fmla="*/ 203 h 341"/>
                <a:gd name="T102" fmla="*/ 198 w 268"/>
                <a:gd name="T103" fmla="*/ 206 h 341"/>
                <a:gd name="T104" fmla="*/ 215 w 268"/>
                <a:gd name="T105" fmla="*/ 204 h 341"/>
                <a:gd name="T106" fmla="*/ 219 w 268"/>
                <a:gd name="T107" fmla="*/ 235 h 341"/>
                <a:gd name="T108" fmla="*/ 222 w 268"/>
                <a:gd name="T109" fmla="*/ 255 h 341"/>
                <a:gd name="T110" fmla="*/ 232 w 268"/>
                <a:gd name="T111" fmla="*/ 271 h 341"/>
                <a:gd name="T112" fmla="*/ 256 w 268"/>
                <a:gd name="T113" fmla="*/ 292 h 341"/>
                <a:gd name="T114" fmla="*/ 264 w 268"/>
                <a:gd name="T115" fmla="*/ 309 h 341"/>
                <a:gd name="T116" fmla="*/ 268 w 268"/>
                <a:gd name="T117" fmla="*/ 323 h 341"/>
                <a:gd name="T118" fmla="*/ 260 w 268"/>
                <a:gd name="T119" fmla="*/ 335 h 341"/>
                <a:gd name="T120" fmla="*/ 238 w 268"/>
                <a:gd name="T121" fmla="*/ 341 h 341"/>
                <a:gd name="T122" fmla="*/ 238 w 268"/>
                <a:gd name="T123" fmla="*/ 341 h 341"/>
                <a:gd name="T124" fmla="*/ 238 w 268"/>
                <a:gd name="T12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8" h="341">
                  <a:moveTo>
                    <a:pt x="238" y="341"/>
                  </a:moveTo>
                  <a:lnTo>
                    <a:pt x="219" y="338"/>
                  </a:lnTo>
                  <a:lnTo>
                    <a:pt x="199" y="335"/>
                  </a:lnTo>
                  <a:lnTo>
                    <a:pt x="183" y="328"/>
                  </a:lnTo>
                  <a:lnTo>
                    <a:pt x="166" y="320"/>
                  </a:lnTo>
                  <a:lnTo>
                    <a:pt x="152" y="309"/>
                  </a:lnTo>
                  <a:lnTo>
                    <a:pt x="140" y="297"/>
                  </a:lnTo>
                  <a:lnTo>
                    <a:pt x="127" y="283"/>
                  </a:lnTo>
                  <a:lnTo>
                    <a:pt x="118" y="265"/>
                  </a:lnTo>
                  <a:lnTo>
                    <a:pt x="114" y="247"/>
                  </a:lnTo>
                  <a:lnTo>
                    <a:pt x="109" y="224"/>
                  </a:lnTo>
                  <a:lnTo>
                    <a:pt x="104" y="201"/>
                  </a:lnTo>
                  <a:lnTo>
                    <a:pt x="98" y="176"/>
                  </a:lnTo>
                  <a:lnTo>
                    <a:pt x="90" y="158"/>
                  </a:lnTo>
                  <a:lnTo>
                    <a:pt x="77" y="145"/>
                  </a:lnTo>
                  <a:lnTo>
                    <a:pt x="60" y="141"/>
                  </a:lnTo>
                  <a:lnTo>
                    <a:pt x="39" y="149"/>
                  </a:lnTo>
                  <a:lnTo>
                    <a:pt x="34" y="157"/>
                  </a:lnTo>
                  <a:lnTo>
                    <a:pt x="29" y="173"/>
                  </a:lnTo>
                  <a:lnTo>
                    <a:pt x="23" y="186"/>
                  </a:lnTo>
                  <a:lnTo>
                    <a:pt x="18" y="193"/>
                  </a:lnTo>
                  <a:lnTo>
                    <a:pt x="15" y="186"/>
                  </a:lnTo>
                  <a:lnTo>
                    <a:pt x="10" y="181"/>
                  </a:lnTo>
                  <a:lnTo>
                    <a:pt x="5" y="180"/>
                  </a:lnTo>
                  <a:lnTo>
                    <a:pt x="0" y="178"/>
                  </a:lnTo>
                  <a:lnTo>
                    <a:pt x="2" y="175"/>
                  </a:lnTo>
                  <a:lnTo>
                    <a:pt x="5" y="170"/>
                  </a:lnTo>
                  <a:lnTo>
                    <a:pt x="10" y="162"/>
                  </a:lnTo>
                  <a:lnTo>
                    <a:pt x="18" y="149"/>
                  </a:lnTo>
                  <a:lnTo>
                    <a:pt x="21" y="134"/>
                  </a:lnTo>
                  <a:lnTo>
                    <a:pt x="23" y="113"/>
                  </a:lnTo>
                  <a:lnTo>
                    <a:pt x="26" y="90"/>
                  </a:lnTo>
                  <a:lnTo>
                    <a:pt x="31" y="65"/>
                  </a:lnTo>
                  <a:lnTo>
                    <a:pt x="36" y="43"/>
                  </a:lnTo>
                  <a:lnTo>
                    <a:pt x="44" y="23"/>
                  </a:lnTo>
                  <a:lnTo>
                    <a:pt x="55" y="8"/>
                  </a:lnTo>
                  <a:lnTo>
                    <a:pt x="72" y="0"/>
                  </a:lnTo>
                  <a:lnTo>
                    <a:pt x="72" y="21"/>
                  </a:lnTo>
                  <a:lnTo>
                    <a:pt x="73" y="39"/>
                  </a:lnTo>
                  <a:lnTo>
                    <a:pt x="77" y="56"/>
                  </a:lnTo>
                  <a:lnTo>
                    <a:pt x="82" y="72"/>
                  </a:lnTo>
                  <a:lnTo>
                    <a:pt x="88" y="87"/>
                  </a:lnTo>
                  <a:lnTo>
                    <a:pt x="98" y="103"/>
                  </a:lnTo>
                  <a:lnTo>
                    <a:pt x="108" y="121"/>
                  </a:lnTo>
                  <a:lnTo>
                    <a:pt x="121" y="142"/>
                  </a:lnTo>
                  <a:lnTo>
                    <a:pt x="129" y="154"/>
                  </a:lnTo>
                  <a:lnTo>
                    <a:pt x="139" y="165"/>
                  </a:lnTo>
                  <a:lnTo>
                    <a:pt x="149" y="178"/>
                  </a:lnTo>
                  <a:lnTo>
                    <a:pt x="158" y="188"/>
                  </a:lnTo>
                  <a:lnTo>
                    <a:pt x="170" y="196"/>
                  </a:lnTo>
                  <a:lnTo>
                    <a:pt x="183" y="203"/>
                  </a:lnTo>
                  <a:lnTo>
                    <a:pt x="198" y="206"/>
                  </a:lnTo>
                  <a:lnTo>
                    <a:pt x="215" y="204"/>
                  </a:lnTo>
                  <a:lnTo>
                    <a:pt x="219" y="235"/>
                  </a:lnTo>
                  <a:lnTo>
                    <a:pt x="222" y="255"/>
                  </a:lnTo>
                  <a:lnTo>
                    <a:pt x="232" y="271"/>
                  </a:lnTo>
                  <a:lnTo>
                    <a:pt x="256" y="292"/>
                  </a:lnTo>
                  <a:lnTo>
                    <a:pt x="264" y="309"/>
                  </a:lnTo>
                  <a:lnTo>
                    <a:pt x="268" y="323"/>
                  </a:lnTo>
                  <a:lnTo>
                    <a:pt x="260" y="335"/>
                  </a:lnTo>
                  <a:lnTo>
                    <a:pt x="238" y="341"/>
                  </a:lnTo>
                  <a:lnTo>
                    <a:pt x="238" y="341"/>
                  </a:lnTo>
                  <a:lnTo>
                    <a:pt x="238" y="341"/>
                  </a:lnTo>
                  <a:close/>
                </a:path>
              </a:pathLst>
            </a:custGeom>
            <a:solidFill>
              <a:srgbClr val="7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Freeform 63"/>
            <p:cNvSpPr>
              <a:spLocks/>
            </p:cNvSpPr>
            <p:nvPr/>
          </p:nvSpPr>
          <p:spPr bwMode="auto">
            <a:xfrm>
              <a:off x="1002" y="1085"/>
              <a:ext cx="198" cy="515"/>
            </a:xfrm>
            <a:custGeom>
              <a:avLst/>
              <a:gdLst>
                <a:gd name="T0" fmla="*/ 341 w 396"/>
                <a:gd name="T1" fmla="*/ 1025 h 1030"/>
                <a:gd name="T2" fmla="*/ 289 w 396"/>
                <a:gd name="T3" fmla="*/ 1012 h 1030"/>
                <a:gd name="T4" fmla="*/ 241 w 396"/>
                <a:gd name="T5" fmla="*/ 991 h 1030"/>
                <a:gd name="T6" fmla="*/ 199 w 396"/>
                <a:gd name="T7" fmla="*/ 962 h 1030"/>
                <a:gd name="T8" fmla="*/ 181 w 396"/>
                <a:gd name="T9" fmla="*/ 908 h 1030"/>
                <a:gd name="T10" fmla="*/ 173 w 396"/>
                <a:gd name="T11" fmla="*/ 843 h 1030"/>
                <a:gd name="T12" fmla="*/ 158 w 396"/>
                <a:gd name="T13" fmla="*/ 779 h 1030"/>
                <a:gd name="T14" fmla="*/ 137 w 396"/>
                <a:gd name="T15" fmla="*/ 717 h 1030"/>
                <a:gd name="T16" fmla="*/ 109 w 396"/>
                <a:gd name="T17" fmla="*/ 656 h 1030"/>
                <a:gd name="T18" fmla="*/ 83 w 396"/>
                <a:gd name="T19" fmla="*/ 594 h 1030"/>
                <a:gd name="T20" fmla="*/ 57 w 396"/>
                <a:gd name="T21" fmla="*/ 534 h 1030"/>
                <a:gd name="T22" fmla="*/ 32 w 396"/>
                <a:gd name="T23" fmla="*/ 472 h 1030"/>
                <a:gd name="T24" fmla="*/ 11 w 396"/>
                <a:gd name="T25" fmla="*/ 399 h 1030"/>
                <a:gd name="T26" fmla="*/ 1 w 396"/>
                <a:gd name="T27" fmla="*/ 315 h 1030"/>
                <a:gd name="T28" fmla="*/ 8 w 396"/>
                <a:gd name="T29" fmla="*/ 226 h 1030"/>
                <a:gd name="T30" fmla="*/ 18 w 396"/>
                <a:gd name="T31" fmla="*/ 121 h 1030"/>
                <a:gd name="T32" fmla="*/ 29 w 396"/>
                <a:gd name="T33" fmla="*/ 75 h 1030"/>
                <a:gd name="T34" fmla="*/ 81 w 396"/>
                <a:gd name="T35" fmla="*/ 64 h 1030"/>
                <a:gd name="T36" fmla="*/ 135 w 396"/>
                <a:gd name="T37" fmla="*/ 43 h 1030"/>
                <a:gd name="T38" fmla="*/ 181 w 396"/>
                <a:gd name="T39" fmla="*/ 17 h 1030"/>
                <a:gd name="T40" fmla="*/ 197 w 396"/>
                <a:gd name="T41" fmla="*/ 0 h 1030"/>
                <a:gd name="T42" fmla="*/ 202 w 396"/>
                <a:gd name="T43" fmla="*/ 0 h 1030"/>
                <a:gd name="T44" fmla="*/ 207 w 396"/>
                <a:gd name="T45" fmla="*/ 35 h 1030"/>
                <a:gd name="T46" fmla="*/ 205 w 396"/>
                <a:gd name="T47" fmla="*/ 110 h 1030"/>
                <a:gd name="T48" fmla="*/ 200 w 396"/>
                <a:gd name="T49" fmla="*/ 173 h 1030"/>
                <a:gd name="T50" fmla="*/ 199 w 396"/>
                <a:gd name="T51" fmla="*/ 226 h 1030"/>
                <a:gd name="T52" fmla="*/ 200 w 396"/>
                <a:gd name="T53" fmla="*/ 325 h 1030"/>
                <a:gd name="T54" fmla="*/ 215 w 396"/>
                <a:gd name="T55" fmla="*/ 472 h 1030"/>
                <a:gd name="T56" fmla="*/ 236 w 396"/>
                <a:gd name="T57" fmla="*/ 619 h 1030"/>
                <a:gd name="T58" fmla="*/ 266 w 396"/>
                <a:gd name="T59" fmla="*/ 766 h 1030"/>
                <a:gd name="T60" fmla="*/ 292 w 396"/>
                <a:gd name="T61" fmla="*/ 861 h 1030"/>
                <a:gd name="T62" fmla="*/ 318 w 396"/>
                <a:gd name="T63" fmla="*/ 906 h 1030"/>
                <a:gd name="T64" fmla="*/ 349 w 396"/>
                <a:gd name="T65" fmla="*/ 950 h 1030"/>
                <a:gd name="T66" fmla="*/ 382 w 396"/>
                <a:gd name="T67" fmla="*/ 994 h 1030"/>
                <a:gd name="T68" fmla="*/ 393 w 396"/>
                <a:gd name="T69" fmla="*/ 1024 h 1030"/>
                <a:gd name="T70" fmla="*/ 377 w 396"/>
                <a:gd name="T71" fmla="*/ 1029 h 1030"/>
                <a:gd name="T72" fmla="*/ 367 w 396"/>
                <a:gd name="T73" fmla="*/ 103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1030">
                  <a:moveTo>
                    <a:pt x="367" y="1030"/>
                  </a:moveTo>
                  <a:lnTo>
                    <a:pt x="341" y="1025"/>
                  </a:lnTo>
                  <a:lnTo>
                    <a:pt x="315" y="1020"/>
                  </a:lnTo>
                  <a:lnTo>
                    <a:pt x="289" y="1012"/>
                  </a:lnTo>
                  <a:lnTo>
                    <a:pt x="264" y="1003"/>
                  </a:lnTo>
                  <a:lnTo>
                    <a:pt x="241" y="991"/>
                  </a:lnTo>
                  <a:lnTo>
                    <a:pt x="220" y="978"/>
                  </a:lnTo>
                  <a:lnTo>
                    <a:pt x="199" y="962"/>
                  </a:lnTo>
                  <a:lnTo>
                    <a:pt x="181" y="942"/>
                  </a:lnTo>
                  <a:lnTo>
                    <a:pt x="181" y="908"/>
                  </a:lnTo>
                  <a:lnTo>
                    <a:pt x="178" y="875"/>
                  </a:lnTo>
                  <a:lnTo>
                    <a:pt x="173" y="843"/>
                  </a:lnTo>
                  <a:lnTo>
                    <a:pt x="166" y="810"/>
                  </a:lnTo>
                  <a:lnTo>
                    <a:pt x="158" y="779"/>
                  </a:lnTo>
                  <a:lnTo>
                    <a:pt x="148" y="748"/>
                  </a:lnTo>
                  <a:lnTo>
                    <a:pt x="137" y="717"/>
                  </a:lnTo>
                  <a:lnTo>
                    <a:pt x="124" y="687"/>
                  </a:lnTo>
                  <a:lnTo>
                    <a:pt x="109" y="656"/>
                  </a:lnTo>
                  <a:lnTo>
                    <a:pt x="96" y="625"/>
                  </a:lnTo>
                  <a:lnTo>
                    <a:pt x="83" y="594"/>
                  </a:lnTo>
                  <a:lnTo>
                    <a:pt x="70" y="563"/>
                  </a:lnTo>
                  <a:lnTo>
                    <a:pt x="57" y="534"/>
                  </a:lnTo>
                  <a:lnTo>
                    <a:pt x="44" y="503"/>
                  </a:lnTo>
                  <a:lnTo>
                    <a:pt x="32" y="472"/>
                  </a:lnTo>
                  <a:lnTo>
                    <a:pt x="19" y="441"/>
                  </a:lnTo>
                  <a:lnTo>
                    <a:pt x="11" y="399"/>
                  </a:lnTo>
                  <a:lnTo>
                    <a:pt x="4" y="358"/>
                  </a:lnTo>
                  <a:lnTo>
                    <a:pt x="1" y="315"/>
                  </a:lnTo>
                  <a:lnTo>
                    <a:pt x="0" y="275"/>
                  </a:lnTo>
                  <a:lnTo>
                    <a:pt x="8" y="226"/>
                  </a:lnTo>
                  <a:lnTo>
                    <a:pt x="16" y="173"/>
                  </a:lnTo>
                  <a:lnTo>
                    <a:pt x="18" y="121"/>
                  </a:lnTo>
                  <a:lnTo>
                    <a:pt x="6" y="77"/>
                  </a:lnTo>
                  <a:lnTo>
                    <a:pt x="29" y="75"/>
                  </a:lnTo>
                  <a:lnTo>
                    <a:pt x="53" y="70"/>
                  </a:lnTo>
                  <a:lnTo>
                    <a:pt x="81" y="64"/>
                  </a:lnTo>
                  <a:lnTo>
                    <a:pt x="109" y="54"/>
                  </a:lnTo>
                  <a:lnTo>
                    <a:pt x="135" y="43"/>
                  </a:lnTo>
                  <a:lnTo>
                    <a:pt x="161" y="31"/>
                  </a:lnTo>
                  <a:lnTo>
                    <a:pt x="181" y="17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7" y="35"/>
                  </a:lnTo>
                  <a:lnTo>
                    <a:pt x="207" y="72"/>
                  </a:lnTo>
                  <a:lnTo>
                    <a:pt x="205" y="110"/>
                  </a:lnTo>
                  <a:lnTo>
                    <a:pt x="202" y="149"/>
                  </a:lnTo>
                  <a:lnTo>
                    <a:pt x="200" y="173"/>
                  </a:lnTo>
                  <a:lnTo>
                    <a:pt x="200" y="199"/>
                  </a:lnTo>
                  <a:lnTo>
                    <a:pt x="199" y="226"/>
                  </a:lnTo>
                  <a:lnTo>
                    <a:pt x="197" y="252"/>
                  </a:lnTo>
                  <a:lnTo>
                    <a:pt x="200" y="325"/>
                  </a:lnTo>
                  <a:lnTo>
                    <a:pt x="207" y="399"/>
                  </a:lnTo>
                  <a:lnTo>
                    <a:pt x="215" y="472"/>
                  </a:lnTo>
                  <a:lnTo>
                    <a:pt x="225" y="545"/>
                  </a:lnTo>
                  <a:lnTo>
                    <a:pt x="236" y="619"/>
                  </a:lnTo>
                  <a:lnTo>
                    <a:pt x="251" y="692"/>
                  </a:lnTo>
                  <a:lnTo>
                    <a:pt x="266" y="766"/>
                  </a:lnTo>
                  <a:lnTo>
                    <a:pt x="284" y="838"/>
                  </a:lnTo>
                  <a:lnTo>
                    <a:pt x="292" y="861"/>
                  </a:lnTo>
                  <a:lnTo>
                    <a:pt x="303" y="883"/>
                  </a:lnTo>
                  <a:lnTo>
                    <a:pt x="318" y="906"/>
                  </a:lnTo>
                  <a:lnTo>
                    <a:pt x="333" y="929"/>
                  </a:lnTo>
                  <a:lnTo>
                    <a:pt x="349" y="950"/>
                  </a:lnTo>
                  <a:lnTo>
                    <a:pt x="365" y="973"/>
                  </a:lnTo>
                  <a:lnTo>
                    <a:pt x="382" y="994"/>
                  </a:lnTo>
                  <a:lnTo>
                    <a:pt x="396" y="1016"/>
                  </a:lnTo>
                  <a:lnTo>
                    <a:pt x="393" y="1024"/>
                  </a:lnTo>
                  <a:lnTo>
                    <a:pt x="387" y="1027"/>
                  </a:lnTo>
                  <a:lnTo>
                    <a:pt x="377" y="1029"/>
                  </a:lnTo>
                  <a:lnTo>
                    <a:pt x="367" y="1030"/>
                  </a:lnTo>
                  <a:lnTo>
                    <a:pt x="367" y="1030"/>
                  </a:lnTo>
                  <a:lnTo>
                    <a:pt x="367" y="1030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Freeform 64"/>
            <p:cNvSpPr>
              <a:spLocks/>
            </p:cNvSpPr>
            <p:nvPr/>
          </p:nvSpPr>
          <p:spPr bwMode="auto">
            <a:xfrm>
              <a:off x="699" y="1106"/>
              <a:ext cx="305" cy="419"/>
            </a:xfrm>
            <a:custGeom>
              <a:avLst/>
              <a:gdLst>
                <a:gd name="T0" fmla="*/ 88 w 610"/>
                <a:gd name="T1" fmla="*/ 826 h 837"/>
                <a:gd name="T2" fmla="*/ 44 w 610"/>
                <a:gd name="T3" fmla="*/ 782 h 837"/>
                <a:gd name="T4" fmla="*/ 13 w 610"/>
                <a:gd name="T5" fmla="*/ 720 h 837"/>
                <a:gd name="T6" fmla="*/ 0 w 610"/>
                <a:gd name="T7" fmla="*/ 658 h 837"/>
                <a:gd name="T8" fmla="*/ 49 w 610"/>
                <a:gd name="T9" fmla="*/ 596 h 837"/>
                <a:gd name="T10" fmla="*/ 127 w 610"/>
                <a:gd name="T11" fmla="*/ 507 h 837"/>
                <a:gd name="T12" fmla="*/ 189 w 610"/>
                <a:gd name="T13" fmla="*/ 403 h 837"/>
                <a:gd name="T14" fmla="*/ 232 w 610"/>
                <a:gd name="T15" fmla="*/ 292 h 837"/>
                <a:gd name="T16" fmla="*/ 255 w 610"/>
                <a:gd name="T17" fmla="*/ 217 h 837"/>
                <a:gd name="T18" fmla="*/ 274 w 610"/>
                <a:gd name="T19" fmla="*/ 183 h 837"/>
                <a:gd name="T20" fmla="*/ 289 w 610"/>
                <a:gd name="T21" fmla="*/ 168 h 837"/>
                <a:gd name="T22" fmla="*/ 290 w 610"/>
                <a:gd name="T23" fmla="*/ 166 h 837"/>
                <a:gd name="T24" fmla="*/ 308 w 610"/>
                <a:gd name="T25" fmla="*/ 147 h 837"/>
                <a:gd name="T26" fmla="*/ 346 w 610"/>
                <a:gd name="T27" fmla="*/ 109 h 837"/>
                <a:gd name="T28" fmla="*/ 382 w 610"/>
                <a:gd name="T29" fmla="*/ 67 h 837"/>
                <a:gd name="T30" fmla="*/ 413 w 610"/>
                <a:gd name="T31" fmla="*/ 24 h 837"/>
                <a:gd name="T32" fmla="*/ 423 w 610"/>
                <a:gd name="T33" fmla="*/ 0 h 837"/>
                <a:gd name="T34" fmla="*/ 423 w 610"/>
                <a:gd name="T35" fmla="*/ 0 h 837"/>
                <a:gd name="T36" fmla="*/ 446 w 610"/>
                <a:gd name="T37" fmla="*/ 10 h 837"/>
                <a:gd name="T38" fmla="*/ 486 w 610"/>
                <a:gd name="T39" fmla="*/ 24 h 837"/>
                <a:gd name="T40" fmla="*/ 527 w 610"/>
                <a:gd name="T41" fmla="*/ 34 h 837"/>
                <a:gd name="T42" fmla="*/ 571 w 610"/>
                <a:gd name="T43" fmla="*/ 39 h 837"/>
                <a:gd name="T44" fmla="*/ 604 w 610"/>
                <a:gd name="T45" fmla="*/ 49 h 837"/>
                <a:gd name="T46" fmla="*/ 610 w 610"/>
                <a:gd name="T47" fmla="*/ 73 h 837"/>
                <a:gd name="T48" fmla="*/ 596 w 610"/>
                <a:gd name="T49" fmla="*/ 103 h 837"/>
                <a:gd name="T50" fmla="*/ 573 w 610"/>
                <a:gd name="T51" fmla="*/ 134 h 837"/>
                <a:gd name="T52" fmla="*/ 550 w 610"/>
                <a:gd name="T53" fmla="*/ 165 h 837"/>
                <a:gd name="T54" fmla="*/ 527 w 610"/>
                <a:gd name="T55" fmla="*/ 191 h 837"/>
                <a:gd name="T56" fmla="*/ 496 w 610"/>
                <a:gd name="T57" fmla="*/ 227 h 837"/>
                <a:gd name="T58" fmla="*/ 454 w 610"/>
                <a:gd name="T59" fmla="*/ 282 h 837"/>
                <a:gd name="T60" fmla="*/ 408 w 610"/>
                <a:gd name="T61" fmla="*/ 336 h 837"/>
                <a:gd name="T62" fmla="*/ 361 w 610"/>
                <a:gd name="T63" fmla="*/ 388 h 837"/>
                <a:gd name="T64" fmla="*/ 313 w 610"/>
                <a:gd name="T65" fmla="*/ 440 h 837"/>
                <a:gd name="T66" fmla="*/ 266 w 610"/>
                <a:gd name="T67" fmla="*/ 493 h 837"/>
                <a:gd name="T68" fmla="*/ 222 w 610"/>
                <a:gd name="T69" fmla="*/ 545 h 837"/>
                <a:gd name="T70" fmla="*/ 181 w 610"/>
                <a:gd name="T71" fmla="*/ 600 h 837"/>
                <a:gd name="T72" fmla="*/ 145 w 610"/>
                <a:gd name="T73" fmla="*/ 656 h 837"/>
                <a:gd name="T74" fmla="*/ 127 w 610"/>
                <a:gd name="T75" fmla="*/ 703 h 837"/>
                <a:gd name="T76" fmla="*/ 122 w 610"/>
                <a:gd name="T77" fmla="*/ 747 h 837"/>
                <a:gd name="T78" fmla="*/ 126 w 610"/>
                <a:gd name="T79" fmla="*/ 798 h 837"/>
                <a:gd name="T80" fmla="*/ 122 w 610"/>
                <a:gd name="T81" fmla="*/ 832 h 837"/>
                <a:gd name="T82" fmla="*/ 116 w 610"/>
                <a:gd name="T83" fmla="*/ 837 h 837"/>
                <a:gd name="T84" fmla="*/ 113 w 610"/>
                <a:gd name="T85" fmla="*/ 83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0" h="837">
                  <a:moveTo>
                    <a:pt x="113" y="837"/>
                  </a:moveTo>
                  <a:lnTo>
                    <a:pt x="88" y="826"/>
                  </a:lnTo>
                  <a:lnTo>
                    <a:pt x="65" y="808"/>
                  </a:lnTo>
                  <a:lnTo>
                    <a:pt x="44" y="782"/>
                  </a:lnTo>
                  <a:lnTo>
                    <a:pt x="26" y="752"/>
                  </a:lnTo>
                  <a:lnTo>
                    <a:pt x="13" y="720"/>
                  </a:lnTo>
                  <a:lnTo>
                    <a:pt x="3" y="687"/>
                  </a:lnTo>
                  <a:lnTo>
                    <a:pt x="0" y="658"/>
                  </a:lnTo>
                  <a:lnTo>
                    <a:pt x="3" y="630"/>
                  </a:lnTo>
                  <a:lnTo>
                    <a:pt x="49" y="596"/>
                  </a:lnTo>
                  <a:lnTo>
                    <a:pt x="91" y="555"/>
                  </a:lnTo>
                  <a:lnTo>
                    <a:pt x="127" y="507"/>
                  </a:lnTo>
                  <a:lnTo>
                    <a:pt x="161" y="457"/>
                  </a:lnTo>
                  <a:lnTo>
                    <a:pt x="189" y="403"/>
                  </a:lnTo>
                  <a:lnTo>
                    <a:pt x="214" y="347"/>
                  </a:lnTo>
                  <a:lnTo>
                    <a:pt x="232" y="292"/>
                  </a:lnTo>
                  <a:lnTo>
                    <a:pt x="246" y="236"/>
                  </a:lnTo>
                  <a:lnTo>
                    <a:pt x="255" y="217"/>
                  </a:lnTo>
                  <a:lnTo>
                    <a:pt x="264" y="199"/>
                  </a:lnTo>
                  <a:lnTo>
                    <a:pt x="274" y="183"/>
                  </a:lnTo>
                  <a:lnTo>
                    <a:pt x="289" y="171"/>
                  </a:lnTo>
                  <a:lnTo>
                    <a:pt x="289" y="168"/>
                  </a:lnTo>
                  <a:lnTo>
                    <a:pt x="290" y="166"/>
                  </a:lnTo>
                  <a:lnTo>
                    <a:pt x="290" y="166"/>
                  </a:lnTo>
                  <a:lnTo>
                    <a:pt x="290" y="165"/>
                  </a:lnTo>
                  <a:lnTo>
                    <a:pt x="308" y="147"/>
                  </a:lnTo>
                  <a:lnTo>
                    <a:pt x="326" y="129"/>
                  </a:lnTo>
                  <a:lnTo>
                    <a:pt x="346" y="109"/>
                  </a:lnTo>
                  <a:lnTo>
                    <a:pt x="364" y="88"/>
                  </a:lnTo>
                  <a:lnTo>
                    <a:pt x="382" y="67"/>
                  </a:lnTo>
                  <a:lnTo>
                    <a:pt x="398" y="45"/>
                  </a:lnTo>
                  <a:lnTo>
                    <a:pt x="413" y="24"/>
                  </a:lnTo>
                  <a:lnTo>
                    <a:pt x="423" y="1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4" y="0"/>
                  </a:lnTo>
                  <a:lnTo>
                    <a:pt x="446" y="10"/>
                  </a:lnTo>
                  <a:lnTo>
                    <a:pt x="467" y="18"/>
                  </a:lnTo>
                  <a:lnTo>
                    <a:pt x="486" y="24"/>
                  </a:lnTo>
                  <a:lnTo>
                    <a:pt x="508" y="29"/>
                  </a:lnTo>
                  <a:lnTo>
                    <a:pt x="527" y="34"/>
                  </a:lnTo>
                  <a:lnTo>
                    <a:pt x="548" y="37"/>
                  </a:lnTo>
                  <a:lnTo>
                    <a:pt x="571" y="39"/>
                  </a:lnTo>
                  <a:lnTo>
                    <a:pt x="594" y="39"/>
                  </a:lnTo>
                  <a:lnTo>
                    <a:pt x="604" y="49"/>
                  </a:lnTo>
                  <a:lnTo>
                    <a:pt x="609" y="60"/>
                  </a:lnTo>
                  <a:lnTo>
                    <a:pt x="610" y="73"/>
                  </a:lnTo>
                  <a:lnTo>
                    <a:pt x="606" y="90"/>
                  </a:lnTo>
                  <a:lnTo>
                    <a:pt x="596" y="103"/>
                  </a:lnTo>
                  <a:lnTo>
                    <a:pt x="584" y="117"/>
                  </a:lnTo>
                  <a:lnTo>
                    <a:pt x="573" y="134"/>
                  </a:lnTo>
                  <a:lnTo>
                    <a:pt x="561" y="150"/>
                  </a:lnTo>
                  <a:lnTo>
                    <a:pt x="550" y="165"/>
                  </a:lnTo>
                  <a:lnTo>
                    <a:pt x="539" y="179"/>
                  </a:lnTo>
                  <a:lnTo>
                    <a:pt x="527" y="191"/>
                  </a:lnTo>
                  <a:lnTo>
                    <a:pt x="517" y="199"/>
                  </a:lnTo>
                  <a:lnTo>
                    <a:pt x="496" y="227"/>
                  </a:lnTo>
                  <a:lnTo>
                    <a:pt x="475" y="254"/>
                  </a:lnTo>
                  <a:lnTo>
                    <a:pt x="454" y="282"/>
                  </a:lnTo>
                  <a:lnTo>
                    <a:pt x="431" y="310"/>
                  </a:lnTo>
                  <a:lnTo>
                    <a:pt x="408" y="336"/>
                  </a:lnTo>
                  <a:lnTo>
                    <a:pt x="384" y="362"/>
                  </a:lnTo>
                  <a:lnTo>
                    <a:pt x="361" y="388"/>
                  </a:lnTo>
                  <a:lnTo>
                    <a:pt x="336" y="414"/>
                  </a:lnTo>
                  <a:lnTo>
                    <a:pt x="313" y="440"/>
                  </a:lnTo>
                  <a:lnTo>
                    <a:pt x="289" y="467"/>
                  </a:lnTo>
                  <a:lnTo>
                    <a:pt x="266" y="493"/>
                  </a:lnTo>
                  <a:lnTo>
                    <a:pt x="245" y="519"/>
                  </a:lnTo>
                  <a:lnTo>
                    <a:pt x="222" y="545"/>
                  </a:lnTo>
                  <a:lnTo>
                    <a:pt x="202" y="573"/>
                  </a:lnTo>
                  <a:lnTo>
                    <a:pt x="181" y="600"/>
                  </a:lnTo>
                  <a:lnTo>
                    <a:pt x="163" y="630"/>
                  </a:lnTo>
                  <a:lnTo>
                    <a:pt x="145" y="656"/>
                  </a:lnTo>
                  <a:lnTo>
                    <a:pt x="134" y="680"/>
                  </a:lnTo>
                  <a:lnTo>
                    <a:pt x="127" y="703"/>
                  </a:lnTo>
                  <a:lnTo>
                    <a:pt x="124" y="724"/>
                  </a:lnTo>
                  <a:lnTo>
                    <a:pt x="122" y="747"/>
                  </a:lnTo>
                  <a:lnTo>
                    <a:pt x="124" y="770"/>
                  </a:lnTo>
                  <a:lnTo>
                    <a:pt x="126" y="798"/>
                  </a:lnTo>
                  <a:lnTo>
                    <a:pt x="126" y="829"/>
                  </a:lnTo>
                  <a:lnTo>
                    <a:pt x="122" y="832"/>
                  </a:lnTo>
                  <a:lnTo>
                    <a:pt x="119" y="835"/>
                  </a:lnTo>
                  <a:lnTo>
                    <a:pt x="116" y="837"/>
                  </a:lnTo>
                  <a:lnTo>
                    <a:pt x="113" y="837"/>
                  </a:lnTo>
                  <a:lnTo>
                    <a:pt x="113" y="837"/>
                  </a:lnTo>
                  <a:lnTo>
                    <a:pt x="113" y="837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65"/>
            <p:cNvSpPr>
              <a:spLocks/>
            </p:cNvSpPr>
            <p:nvPr/>
          </p:nvSpPr>
          <p:spPr bwMode="auto">
            <a:xfrm>
              <a:off x="1119" y="960"/>
              <a:ext cx="273" cy="212"/>
            </a:xfrm>
            <a:custGeom>
              <a:avLst/>
              <a:gdLst>
                <a:gd name="T0" fmla="*/ 72 w 545"/>
                <a:gd name="T1" fmla="*/ 424 h 424"/>
                <a:gd name="T2" fmla="*/ 65 w 545"/>
                <a:gd name="T3" fmla="*/ 386 h 424"/>
                <a:gd name="T4" fmla="*/ 57 w 545"/>
                <a:gd name="T5" fmla="*/ 350 h 424"/>
                <a:gd name="T6" fmla="*/ 47 w 545"/>
                <a:gd name="T7" fmla="*/ 315 h 424"/>
                <a:gd name="T8" fmla="*/ 37 w 545"/>
                <a:gd name="T9" fmla="*/ 282 h 424"/>
                <a:gd name="T10" fmla="*/ 26 w 545"/>
                <a:gd name="T11" fmla="*/ 235 h 424"/>
                <a:gd name="T12" fmla="*/ 14 w 545"/>
                <a:gd name="T13" fmla="*/ 186 h 424"/>
                <a:gd name="T14" fmla="*/ 3 w 545"/>
                <a:gd name="T15" fmla="*/ 135 h 424"/>
                <a:gd name="T16" fmla="*/ 0 w 545"/>
                <a:gd name="T17" fmla="*/ 89 h 424"/>
                <a:gd name="T18" fmla="*/ 27 w 545"/>
                <a:gd name="T19" fmla="*/ 84 h 424"/>
                <a:gd name="T20" fmla="*/ 57 w 545"/>
                <a:gd name="T21" fmla="*/ 80 h 424"/>
                <a:gd name="T22" fmla="*/ 85 w 545"/>
                <a:gd name="T23" fmla="*/ 76 h 424"/>
                <a:gd name="T24" fmla="*/ 112 w 545"/>
                <a:gd name="T25" fmla="*/ 71 h 424"/>
                <a:gd name="T26" fmla="*/ 142 w 545"/>
                <a:gd name="T27" fmla="*/ 65 h 424"/>
                <a:gd name="T28" fmla="*/ 169 w 545"/>
                <a:gd name="T29" fmla="*/ 60 h 424"/>
                <a:gd name="T30" fmla="*/ 199 w 545"/>
                <a:gd name="T31" fmla="*/ 55 h 424"/>
                <a:gd name="T32" fmla="*/ 227 w 545"/>
                <a:gd name="T33" fmla="*/ 50 h 424"/>
                <a:gd name="T34" fmla="*/ 254 w 545"/>
                <a:gd name="T35" fmla="*/ 44 h 424"/>
                <a:gd name="T36" fmla="*/ 284 w 545"/>
                <a:gd name="T37" fmla="*/ 39 h 424"/>
                <a:gd name="T38" fmla="*/ 312 w 545"/>
                <a:gd name="T39" fmla="*/ 34 h 424"/>
                <a:gd name="T40" fmla="*/ 341 w 545"/>
                <a:gd name="T41" fmla="*/ 27 h 424"/>
                <a:gd name="T42" fmla="*/ 369 w 545"/>
                <a:gd name="T43" fmla="*/ 22 h 424"/>
                <a:gd name="T44" fmla="*/ 396 w 545"/>
                <a:gd name="T45" fmla="*/ 16 h 424"/>
                <a:gd name="T46" fmla="*/ 426 w 545"/>
                <a:gd name="T47" fmla="*/ 11 h 424"/>
                <a:gd name="T48" fmla="*/ 454 w 545"/>
                <a:gd name="T49" fmla="*/ 6 h 424"/>
                <a:gd name="T50" fmla="*/ 462 w 545"/>
                <a:gd name="T51" fmla="*/ 4 h 424"/>
                <a:gd name="T52" fmla="*/ 470 w 545"/>
                <a:gd name="T53" fmla="*/ 1 h 424"/>
                <a:gd name="T54" fmla="*/ 480 w 545"/>
                <a:gd name="T55" fmla="*/ 0 h 424"/>
                <a:gd name="T56" fmla="*/ 489 w 545"/>
                <a:gd name="T57" fmla="*/ 0 h 424"/>
                <a:gd name="T58" fmla="*/ 493 w 545"/>
                <a:gd name="T59" fmla="*/ 21 h 424"/>
                <a:gd name="T60" fmla="*/ 499 w 545"/>
                <a:gd name="T61" fmla="*/ 52 h 424"/>
                <a:gd name="T62" fmla="*/ 509 w 545"/>
                <a:gd name="T63" fmla="*/ 101 h 424"/>
                <a:gd name="T64" fmla="*/ 524 w 545"/>
                <a:gd name="T65" fmla="*/ 173 h 424"/>
                <a:gd name="T66" fmla="*/ 534 w 545"/>
                <a:gd name="T67" fmla="*/ 246 h 424"/>
                <a:gd name="T68" fmla="*/ 540 w 545"/>
                <a:gd name="T69" fmla="*/ 288 h 424"/>
                <a:gd name="T70" fmla="*/ 543 w 545"/>
                <a:gd name="T71" fmla="*/ 315 h 424"/>
                <a:gd name="T72" fmla="*/ 545 w 545"/>
                <a:gd name="T73" fmla="*/ 331 h 424"/>
                <a:gd name="T74" fmla="*/ 517 w 545"/>
                <a:gd name="T75" fmla="*/ 341 h 424"/>
                <a:gd name="T76" fmla="*/ 489 w 545"/>
                <a:gd name="T77" fmla="*/ 350 h 424"/>
                <a:gd name="T78" fmla="*/ 460 w 545"/>
                <a:gd name="T79" fmla="*/ 359 h 424"/>
                <a:gd name="T80" fmla="*/ 431 w 545"/>
                <a:gd name="T81" fmla="*/ 365 h 424"/>
                <a:gd name="T82" fmla="*/ 401 w 545"/>
                <a:gd name="T83" fmla="*/ 373 h 424"/>
                <a:gd name="T84" fmla="*/ 372 w 545"/>
                <a:gd name="T85" fmla="*/ 380 h 424"/>
                <a:gd name="T86" fmla="*/ 341 w 545"/>
                <a:gd name="T87" fmla="*/ 385 h 424"/>
                <a:gd name="T88" fmla="*/ 312 w 545"/>
                <a:gd name="T89" fmla="*/ 390 h 424"/>
                <a:gd name="T90" fmla="*/ 280 w 545"/>
                <a:gd name="T91" fmla="*/ 395 h 424"/>
                <a:gd name="T92" fmla="*/ 251 w 545"/>
                <a:gd name="T93" fmla="*/ 399 h 424"/>
                <a:gd name="T94" fmla="*/ 220 w 545"/>
                <a:gd name="T95" fmla="*/ 404 h 424"/>
                <a:gd name="T96" fmla="*/ 191 w 545"/>
                <a:gd name="T97" fmla="*/ 408 h 424"/>
                <a:gd name="T98" fmla="*/ 160 w 545"/>
                <a:gd name="T99" fmla="*/ 413 h 424"/>
                <a:gd name="T100" fmla="*/ 130 w 545"/>
                <a:gd name="T101" fmla="*/ 416 h 424"/>
                <a:gd name="T102" fmla="*/ 101 w 545"/>
                <a:gd name="T103" fmla="*/ 421 h 424"/>
                <a:gd name="T104" fmla="*/ 72 w 545"/>
                <a:gd name="T105" fmla="*/ 424 h 424"/>
                <a:gd name="T106" fmla="*/ 72 w 545"/>
                <a:gd name="T107" fmla="*/ 424 h 424"/>
                <a:gd name="T108" fmla="*/ 72 w 545"/>
                <a:gd name="T109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5" h="424">
                  <a:moveTo>
                    <a:pt x="72" y="424"/>
                  </a:moveTo>
                  <a:lnTo>
                    <a:pt x="65" y="386"/>
                  </a:lnTo>
                  <a:lnTo>
                    <a:pt x="57" y="350"/>
                  </a:lnTo>
                  <a:lnTo>
                    <a:pt x="47" y="315"/>
                  </a:lnTo>
                  <a:lnTo>
                    <a:pt x="37" y="282"/>
                  </a:lnTo>
                  <a:lnTo>
                    <a:pt x="26" y="235"/>
                  </a:lnTo>
                  <a:lnTo>
                    <a:pt x="14" y="186"/>
                  </a:lnTo>
                  <a:lnTo>
                    <a:pt x="3" y="135"/>
                  </a:lnTo>
                  <a:lnTo>
                    <a:pt x="0" y="89"/>
                  </a:lnTo>
                  <a:lnTo>
                    <a:pt x="27" y="84"/>
                  </a:lnTo>
                  <a:lnTo>
                    <a:pt x="57" y="80"/>
                  </a:lnTo>
                  <a:lnTo>
                    <a:pt x="85" y="76"/>
                  </a:lnTo>
                  <a:lnTo>
                    <a:pt x="112" y="71"/>
                  </a:lnTo>
                  <a:lnTo>
                    <a:pt x="142" y="65"/>
                  </a:lnTo>
                  <a:lnTo>
                    <a:pt x="169" y="60"/>
                  </a:lnTo>
                  <a:lnTo>
                    <a:pt x="199" y="55"/>
                  </a:lnTo>
                  <a:lnTo>
                    <a:pt x="227" y="50"/>
                  </a:lnTo>
                  <a:lnTo>
                    <a:pt x="254" y="44"/>
                  </a:lnTo>
                  <a:lnTo>
                    <a:pt x="284" y="39"/>
                  </a:lnTo>
                  <a:lnTo>
                    <a:pt x="312" y="34"/>
                  </a:lnTo>
                  <a:lnTo>
                    <a:pt x="341" y="27"/>
                  </a:lnTo>
                  <a:lnTo>
                    <a:pt x="369" y="22"/>
                  </a:lnTo>
                  <a:lnTo>
                    <a:pt x="396" y="16"/>
                  </a:lnTo>
                  <a:lnTo>
                    <a:pt x="426" y="11"/>
                  </a:lnTo>
                  <a:lnTo>
                    <a:pt x="454" y="6"/>
                  </a:lnTo>
                  <a:lnTo>
                    <a:pt x="462" y="4"/>
                  </a:lnTo>
                  <a:lnTo>
                    <a:pt x="470" y="1"/>
                  </a:lnTo>
                  <a:lnTo>
                    <a:pt x="480" y="0"/>
                  </a:lnTo>
                  <a:lnTo>
                    <a:pt x="489" y="0"/>
                  </a:lnTo>
                  <a:lnTo>
                    <a:pt x="493" y="21"/>
                  </a:lnTo>
                  <a:lnTo>
                    <a:pt x="499" y="52"/>
                  </a:lnTo>
                  <a:lnTo>
                    <a:pt x="509" y="101"/>
                  </a:lnTo>
                  <a:lnTo>
                    <a:pt x="524" y="173"/>
                  </a:lnTo>
                  <a:lnTo>
                    <a:pt x="534" y="246"/>
                  </a:lnTo>
                  <a:lnTo>
                    <a:pt x="540" y="288"/>
                  </a:lnTo>
                  <a:lnTo>
                    <a:pt x="543" y="315"/>
                  </a:lnTo>
                  <a:lnTo>
                    <a:pt x="545" y="331"/>
                  </a:lnTo>
                  <a:lnTo>
                    <a:pt x="517" y="341"/>
                  </a:lnTo>
                  <a:lnTo>
                    <a:pt x="489" y="350"/>
                  </a:lnTo>
                  <a:lnTo>
                    <a:pt x="460" y="359"/>
                  </a:lnTo>
                  <a:lnTo>
                    <a:pt x="431" y="365"/>
                  </a:lnTo>
                  <a:lnTo>
                    <a:pt x="401" y="373"/>
                  </a:lnTo>
                  <a:lnTo>
                    <a:pt x="372" y="380"/>
                  </a:lnTo>
                  <a:lnTo>
                    <a:pt x="341" y="385"/>
                  </a:lnTo>
                  <a:lnTo>
                    <a:pt x="312" y="390"/>
                  </a:lnTo>
                  <a:lnTo>
                    <a:pt x="280" y="395"/>
                  </a:lnTo>
                  <a:lnTo>
                    <a:pt x="251" y="399"/>
                  </a:lnTo>
                  <a:lnTo>
                    <a:pt x="220" y="404"/>
                  </a:lnTo>
                  <a:lnTo>
                    <a:pt x="191" y="408"/>
                  </a:lnTo>
                  <a:lnTo>
                    <a:pt x="160" y="413"/>
                  </a:lnTo>
                  <a:lnTo>
                    <a:pt x="130" y="416"/>
                  </a:lnTo>
                  <a:lnTo>
                    <a:pt x="101" y="421"/>
                  </a:lnTo>
                  <a:lnTo>
                    <a:pt x="72" y="424"/>
                  </a:lnTo>
                  <a:lnTo>
                    <a:pt x="72" y="424"/>
                  </a:lnTo>
                  <a:lnTo>
                    <a:pt x="72" y="424"/>
                  </a:lnTo>
                  <a:close/>
                </a:path>
              </a:pathLst>
            </a:custGeom>
            <a:solidFill>
              <a:srgbClr val="A88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Freeform 66"/>
            <p:cNvSpPr>
              <a:spLocks/>
            </p:cNvSpPr>
            <p:nvPr/>
          </p:nvSpPr>
          <p:spPr bwMode="auto">
            <a:xfrm>
              <a:off x="777" y="383"/>
              <a:ext cx="356" cy="735"/>
            </a:xfrm>
            <a:custGeom>
              <a:avLst/>
              <a:gdLst>
                <a:gd name="T0" fmla="*/ 365 w 711"/>
                <a:gd name="T1" fmla="*/ 1468 h 1471"/>
                <a:gd name="T2" fmla="*/ 316 w 711"/>
                <a:gd name="T3" fmla="*/ 1453 h 1471"/>
                <a:gd name="T4" fmla="*/ 272 w 711"/>
                <a:gd name="T5" fmla="*/ 1432 h 1471"/>
                <a:gd name="T6" fmla="*/ 266 w 711"/>
                <a:gd name="T7" fmla="*/ 1429 h 1471"/>
                <a:gd name="T8" fmla="*/ 228 w 711"/>
                <a:gd name="T9" fmla="*/ 1326 h 1471"/>
                <a:gd name="T10" fmla="*/ 166 w 711"/>
                <a:gd name="T11" fmla="*/ 1181 h 1471"/>
                <a:gd name="T12" fmla="*/ 112 w 711"/>
                <a:gd name="T13" fmla="*/ 1035 h 1471"/>
                <a:gd name="T14" fmla="*/ 107 w 711"/>
                <a:gd name="T15" fmla="*/ 846 h 1471"/>
                <a:gd name="T16" fmla="*/ 161 w 711"/>
                <a:gd name="T17" fmla="*/ 733 h 1471"/>
                <a:gd name="T18" fmla="*/ 199 w 711"/>
                <a:gd name="T19" fmla="*/ 658 h 1471"/>
                <a:gd name="T20" fmla="*/ 228 w 711"/>
                <a:gd name="T21" fmla="*/ 582 h 1471"/>
                <a:gd name="T22" fmla="*/ 262 w 711"/>
                <a:gd name="T23" fmla="*/ 293 h 1471"/>
                <a:gd name="T24" fmla="*/ 248 w 711"/>
                <a:gd name="T25" fmla="*/ 195 h 1471"/>
                <a:gd name="T26" fmla="*/ 212 w 711"/>
                <a:gd name="T27" fmla="*/ 209 h 1471"/>
                <a:gd name="T28" fmla="*/ 140 w 711"/>
                <a:gd name="T29" fmla="*/ 232 h 1471"/>
                <a:gd name="T30" fmla="*/ 67 w 711"/>
                <a:gd name="T31" fmla="*/ 250 h 1471"/>
                <a:gd name="T32" fmla="*/ 13 w 711"/>
                <a:gd name="T33" fmla="*/ 231 h 1471"/>
                <a:gd name="T34" fmla="*/ 0 w 711"/>
                <a:gd name="T35" fmla="*/ 178 h 1471"/>
                <a:gd name="T36" fmla="*/ 24 w 711"/>
                <a:gd name="T37" fmla="*/ 126 h 1471"/>
                <a:gd name="T38" fmla="*/ 104 w 711"/>
                <a:gd name="T39" fmla="*/ 98 h 1471"/>
                <a:gd name="T40" fmla="*/ 184 w 711"/>
                <a:gd name="T41" fmla="*/ 69 h 1471"/>
                <a:gd name="T42" fmla="*/ 249 w 711"/>
                <a:gd name="T43" fmla="*/ 38 h 1471"/>
                <a:gd name="T44" fmla="*/ 302 w 711"/>
                <a:gd name="T45" fmla="*/ 17 h 1471"/>
                <a:gd name="T46" fmla="*/ 359 w 711"/>
                <a:gd name="T47" fmla="*/ 4 h 1471"/>
                <a:gd name="T48" fmla="*/ 403 w 711"/>
                <a:gd name="T49" fmla="*/ 4 h 1471"/>
                <a:gd name="T50" fmla="*/ 442 w 711"/>
                <a:gd name="T51" fmla="*/ 7 h 1471"/>
                <a:gd name="T52" fmla="*/ 484 w 711"/>
                <a:gd name="T53" fmla="*/ 9 h 1471"/>
                <a:gd name="T54" fmla="*/ 496 w 711"/>
                <a:gd name="T55" fmla="*/ 107 h 1471"/>
                <a:gd name="T56" fmla="*/ 560 w 711"/>
                <a:gd name="T57" fmla="*/ 172 h 1471"/>
                <a:gd name="T58" fmla="*/ 638 w 711"/>
                <a:gd name="T59" fmla="*/ 185 h 1471"/>
                <a:gd name="T60" fmla="*/ 659 w 711"/>
                <a:gd name="T61" fmla="*/ 174 h 1471"/>
                <a:gd name="T62" fmla="*/ 677 w 711"/>
                <a:gd name="T63" fmla="*/ 162 h 1471"/>
                <a:gd name="T64" fmla="*/ 711 w 711"/>
                <a:gd name="T65" fmla="*/ 221 h 1471"/>
                <a:gd name="T66" fmla="*/ 690 w 711"/>
                <a:gd name="T67" fmla="*/ 298 h 1471"/>
                <a:gd name="T68" fmla="*/ 682 w 711"/>
                <a:gd name="T69" fmla="*/ 329 h 1471"/>
                <a:gd name="T70" fmla="*/ 680 w 711"/>
                <a:gd name="T71" fmla="*/ 391 h 1471"/>
                <a:gd name="T72" fmla="*/ 661 w 711"/>
                <a:gd name="T73" fmla="*/ 454 h 1471"/>
                <a:gd name="T74" fmla="*/ 597 w 711"/>
                <a:gd name="T75" fmla="*/ 513 h 1471"/>
                <a:gd name="T76" fmla="*/ 537 w 711"/>
                <a:gd name="T77" fmla="*/ 629 h 1471"/>
                <a:gd name="T78" fmla="*/ 520 w 711"/>
                <a:gd name="T79" fmla="*/ 763 h 1471"/>
                <a:gd name="T80" fmla="*/ 529 w 711"/>
                <a:gd name="T81" fmla="*/ 830 h 1471"/>
                <a:gd name="T82" fmla="*/ 550 w 711"/>
                <a:gd name="T83" fmla="*/ 919 h 1471"/>
                <a:gd name="T84" fmla="*/ 592 w 711"/>
                <a:gd name="T85" fmla="*/ 1117 h 1471"/>
                <a:gd name="T86" fmla="*/ 631 w 711"/>
                <a:gd name="T87" fmla="*/ 1316 h 1471"/>
                <a:gd name="T88" fmla="*/ 594 w 711"/>
                <a:gd name="T89" fmla="*/ 1424 h 1471"/>
                <a:gd name="T90" fmla="*/ 496 w 711"/>
                <a:gd name="T91" fmla="*/ 1460 h 1471"/>
                <a:gd name="T92" fmla="*/ 400 w 711"/>
                <a:gd name="T93" fmla="*/ 1471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1" h="1471">
                  <a:moveTo>
                    <a:pt x="400" y="1471"/>
                  </a:moveTo>
                  <a:lnTo>
                    <a:pt x="382" y="1470"/>
                  </a:lnTo>
                  <a:lnTo>
                    <a:pt x="365" y="1468"/>
                  </a:lnTo>
                  <a:lnTo>
                    <a:pt x="347" y="1463"/>
                  </a:lnTo>
                  <a:lnTo>
                    <a:pt x="333" y="1458"/>
                  </a:lnTo>
                  <a:lnTo>
                    <a:pt x="316" y="1453"/>
                  </a:lnTo>
                  <a:lnTo>
                    <a:pt x="302" y="1447"/>
                  </a:lnTo>
                  <a:lnTo>
                    <a:pt x="287" y="1440"/>
                  </a:lnTo>
                  <a:lnTo>
                    <a:pt x="272" y="1432"/>
                  </a:lnTo>
                  <a:lnTo>
                    <a:pt x="269" y="1430"/>
                  </a:lnTo>
                  <a:lnTo>
                    <a:pt x="267" y="1430"/>
                  </a:lnTo>
                  <a:lnTo>
                    <a:pt x="266" y="1429"/>
                  </a:lnTo>
                  <a:lnTo>
                    <a:pt x="262" y="1427"/>
                  </a:lnTo>
                  <a:lnTo>
                    <a:pt x="246" y="1377"/>
                  </a:lnTo>
                  <a:lnTo>
                    <a:pt x="228" y="1326"/>
                  </a:lnTo>
                  <a:lnTo>
                    <a:pt x="207" y="1277"/>
                  </a:lnTo>
                  <a:lnTo>
                    <a:pt x="187" y="1228"/>
                  </a:lnTo>
                  <a:lnTo>
                    <a:pt x="166" y="1181"/>
                  </a:lnTo>
                  <a:lnTo>
                    <a:pt x="147" y="1132"/>
                  </a:lnTo>
                  <a:lnTo>
                    <a:pt x="129" y="1084"/>
                  </a:lnTo>
                  <a:lnTo>
                    <a:pt x="112" y="1035"/>
                  </a:lnTo>
                  <a:lnTo>
                    <a:pt x="101" y="967"/>
                  </a:lnTo>
                  <a:lnTo>
                    <a:pt x="98" y="905"/>
                  </a:lnTo>
                  <a:lnTo>
                    <a:pt x="107" y="846"/>
                  </a:lnTo>
                  <a:lnTo>
                    <a:pt x="132" y="782"/>
                  </a:lnTo>
                  <a:lnTo>
                    <a:pt x="147" y="758"/>
                  </a:lnTo>
                  <a:lnTo>
                    <a:pt x="161" y="733"/>
                  </a:lnTo>
                  <a:lnTo>
                    <a:pt x="174" y="709"/>
                  </a:lnTo>
                  <a:lnTo>
                    <a:pt x="187" y="684"/>
                  </a:lnTo>
                  <a:lnTo>
                    <a:pt x="199" y="658"/>
                  </a:lnTo>
                  <a:lnTo>
                    <a:pt x="210" y="634"/>
                  </a:lnTo>
                  <a:lnTo>
                    <a:pt x="220" y="608"/>
                  </a:lnTo>
                  <a:lnTo>
                    <a:pt x="228" y="582"/>
                  </a:lnTo>
                  <a:lnTo>
                    <a:pt x="244" y="485"/>
                  </a:lnTo>
                  <a:lnTo>
                    <a:pt x="256" y="389"/>
                  </a:lnTo>
                  <a:lnTo>
                    <a:pt x="262" y="293"/>
                  </a:lnTo>
                  <a:lnTo>
                    <a:pt x="266" y="198"/>
                  </a:lnTo>
                  <a:lnTo>
                    <a:pt x="258" y="193"/>
                  </a:lnTo>
                  <a:lnTo>
                    <a:pt x="248" y="195"/>
                  </a:lnTo>
                  <a:lnTo>
                    <a:pt x="240" y="200"/>
                  </a:lnTo>
                  <a:lnTo>
                    <a:pt x="235" y="203"/>
                  </a:lnTo>
                  <a:lnTo>
                    <a:pt x="212" y="209"/>
                  </a:lnTo>
                  <a:lnTo>
                    <a:pt x="189" y="218"/>
                  </a:lnTo>
                  <a:lnTo>
                    <a:pt x="164" y="226"/>
                  </a:lnTo>
                  <a:lnTo>
                    <a:pt x="140" y="232"/>
                  </a:lnTo>
                  <a:lnTo>
                    <a:pt x="114" y="240"/>
                  </a:lnTo>
                  <a:lnTo>
                    <a:pt x="91" y="245"/>
                  </a:lnTo>
                  <a:lnTo>
                    <a:pt x="67" y="250"/>
                  </a:lnTo>
                  <a:lnTo>
                    <a:pt x="45" y="252"/>
                  </a:lnTo>
                  <a:lnTo>
                    <a:pt x="26" y="244"/>
                  </a:lnTo>
                  <a:lnTo>
                    <a:pt x="13" y="231"/>
                  </a:lnTo>
                  <a:lnTo>
                    <a:pt x="4" y="216"/>
                  </a:lnTo>
                  <a:lnTo>
                    <a:pt x="0" y="198"/>
                  </a:lnTo>
                  <a:lnTo>
                    <a:pt x="0" y="178"/>
                  </a:lnTo>
                  <a:lnTo>
                    <a:pt x="4" y="160"/>
                  </a:lnTo>
                  <a:lnTo>
                    <a:pt x="13" y="143"/>
                  </a:lnTo>
                  <a:lnTo>
                    <a:pt x="24" y="126"/>
                  </a:lnTo>
                  <a:lnTo>
                    <a:pt x="50" y="116"/>
                  </a:lnTo>
                  <a:lnTo>
                    <a:pt x="76" y="107"/>
                  </a:lnTo>
                  <a:lnTo>
                    <a:pt x="104" y="98"/>
                  </a:lnTo>
                  <a:lnTo>
                    <a:pt x="130" y="89"/>
                  </a:lnTo>
                  <a:lnTo>
                    <a:pt x="158" y="79"/>
                  </a:lnTo>
                  <a:lnTo>
                    <a:pt x="184" y="69"/>
                  </a:lnTo>
                  <a:lnTo>
                    <a:pt x="212" y="59"/>
                  </a:lnTo>
                  <a:lnTo>
                    <a:pt x="238" y="48"/>
                  </a:lnTo>
                  <a:lnTo>
                    <a:pt x="249" y="38"/>
                  </a:lnTo>
                  <a:lnTo>
                    <a:pt x="264" y="30"/>
                  </a:lnTo>
                  <a:lnTo>
                    <a:pt x="282" y="23"/>
                  </a:lnTo>
                  <a:lnTo>
                    <a:pt x="302" y="17"/>
                  </a:lnTo>
                  <a:lnTo>
                    <a:pt x="321" y="12"/>
                  </a:lnTo>
                  <a:lnTo>
                    <a:pt x="341" y="7"/>
                  </a:lnTo>
                  <a:lnTo>
                    <a:pt x="359" y="4"/>
                  </a:lnTo>
                  <a:lnTo>
                    <a:pt x="375" y="0"/>
                  </a:lnTo>
                  <a:lnTo>
                    <a:pt x="388" y="2"/>
                  </a:lnTo>
                  <a:lnTo>
                    <a:pt x="403" y="4"/>
                  </a:lnTo>
                  <a:lnTo>
                    <a:pt x="416" y="5"/>
                  </a:lnTo>
                  <a:lnTo>
                    <a:pt x="429" y="7"/>
                  </a:lnTo>
                  <a:lnTo>
                    <a:pt x="442" y="7"/>
                  </a:lnTo>
                  <a:lnTo>
                    <a:pt x="457" y="9"/>
                  </a:lnTo>
                  <a:lnTo>
                    <a:pt x="470" y="9"/>
                  </a:lnTo>
                  <a:lnTo>
                    <a:pt x="484" y="9"/>
                  </a:lnTo>
                  <a:lnTo>
                    <a:pt x="481" y="45"/>
                  </a:lnTo>
                  <a:lnTo>
                    <a:pt x="486" y="77"/>
                  </a:lnTo>
                  <a:lnTo>
                    <a:pt x="496" y="107"/>
                  </a:lnTo>
                  <a:lnTo>
                    <a:pt x="511" y="134"/>
                  </a:lnTo>
                  <a:lnTo>
                    <a:pt x="533" y="156"/>
                  </a:lnTo>
                  <a:lnTo>
                    <a:pt x="560" y="172"/>
                  </a:lnTo>
                  <a:lnTo>
                    <a:pt x="592" y="183"/>
                  </a:lnTo>
                  <a:lnTo>
                    <a:pt x="630" y="187"/>
                  </a:lnTo>
                  <a:lnTo>
                    <a:pt x="638" y="185"/>
                  </a:lnTo>
                  <a:lnTo>
                    <a:pt x="644" y="182"/>
                  </a:lnTo>
                  <a:lnTo>
                    <a:pt x="653" y="177"/>
                  </a:lnTo>
                  <a:lnTo>
                    <a:pt x="659" y="174"/>
                  </a:lnTo>
                  <a:lnTo>
                    <a:pt x="666" y="169"/>
                  </a:lnTo>
                  <a:lnTo>
                    <a:pt x="671" y="165"/>
                  </a:lnTo>
                  <a:lnTo>
                    <a:pt x="677" y="162"/>
                  </a:lnTo>
                  <a:lnTo>
                    <a:pt x="684" y="159"/>
                  </a:lnTo>
                  <a:lnTo>
                    <a:pt x="702" y="187"/>
                  </a:lnTo>
                  <a:lnTo>
                    <a:pt x="711" y="221"/>
                  </a:lnTo>
                  <a:lnTo>
                    <a:pt x="711" y="258"/>
                  </a:lnTo>
                  <a:lnTo>
                    <a:pt x="695" y="289"/>
                  </a:lnTo>
                  <a:lnTo>
                    <a:pt x="690" y="298"/>
                  </a:lnTo>
                  <a:lnTo>
                    <a:pt x="687" y="307"/>
                  </a:lnTo>
                  <a:lnTo>
                    <a:pt x="684" y="317"/>
                  </a:lnTo>
                  <a:lnTo>
                    <a:pt x="682" y="329"/>
                  </a:lnTo>
                  <a:lnTo>
                    <a:pt x="682" y="347"/>
                  </a:lnTo>
                  <a:lnTo>
                    <a:pt x="682" y="368"/>
                  </a:lnTo>
                  <a:lnTo>
                    <a:pt x="680" y="391"/>
                  </a:lnTo>
                  <a:lnTo>
                    <a:pt x="676" y="413"/>
                  </a:lnTo>
                  <a:lnTo>
                    <a:pt x="671" y="435"/>
                  </a:lnTo>
                  <a:lnTo>
                    <a:pt x="661" y="454"/>
                  </a:lnTo>
                  <a:lnTo>
                    <a:pt x="648" y="471"/>
                  </a:lnTo>
                  <a:lnTo>
                    <a:pt x="630" y="484"/>
                  </a:lnTo>
                  <a:lnTo>
                    <a:pt x="597" y="513"/>
                  </a:lnTo>
                  <a:lnTo>
                    <a:pt x="571" y="547"/>
                  </a:lnTo>
                  <a:lnTo>
                    <a:pt x="551" y="586"/>
                  </a:lnTo>
                  <a:lnTo>
                    <a:pt x="537" y="629"/>
                  </a:lnTo>
                  <a:lnTo>
                    <a:pt x="527" y="673"/>
                  </a:lnTo>
                  <a:lnTo>
                    <a:pt x="522" y="717"/>
                  </a:lnTo>
                  <a:lnTo>
                    <a:pt x="520" y="763"/>
                  </a:lnTo>
                  <a:lnTo>
                    <a:pt x="524" y="805"/>
                  </a:lnTo>
                  <a:lnTo>
                    <a:pt x="527" y="817"/>
                  </a:lnTo>
                  <a:lnTo>
                    <a:pt x="529" y="830"/>
                  </a:lnTo>
                  <a:lnTo>
                    <a:pt x="532" y="841"/>
                  </a:lnTo>
                  <a:lnTo>
                    <a:pt x="533" y="854"/>
                  </a:lnTo>
                  <a:lnTo>
                    <a:pt x="550" y="919"/>
                  </a:lnTo>
                  <a:lnTo>
                    <a:pt x="566" y="985"/>
                  </a:lnTo>
                  <a:lnTo>
                    <a:pt x="579" y="1052"/>
                  </a:lnTo>
                  <a:lnTo>
                    <a:pt x="592" y="1117"/>
                  </a:lnTo>
                  <a:lnTo>
                    <a:pt x="605" y="1184"/>
                  </a:lnTo>
                  <a:lnTo>
                    <a:pt x="618" y="1249"/>
                  </a:lnTo>
                  <a:lnTo>
                    <a:pt x="631" y="1316"/>
                  </a:lnTo>
                  <a:lnTo>
                    <a:pt x="644" y="1383"/>
                  </a:lnTo>
                  <a:lnTo>
                    <a:pt x="622" y="1406"/>
                  </a:lnTo>
                  <a:lnTo>
                    <a:pt x="594" y="1424"/>
                  </a:lnTo>
                  <a:lnTo>
                    <a:pt x="563" y="1440"/>
                  </a:lnTo>
                  <a:lnTo>
                    <a:pt x="530" y="1452"/>
                  </a:lnTo>
                  <a:lnTo>
                    <a:pt x="496" y="1460"/>
                  </a:lnTo>
                  <a:lnTo>
                    <a:pt x="462" y="1466"/>
                  </a:lnTo>
                  <a:lnTo>
                    <a:pt x="429" y="1470"/>
                  </a:lnTo>
                  <a:lnTo>
                    <a:pt x="400" y="1471"/>
                  </a:lnTo>
                  <a:lnTo>
                    <a:pt x="400" y="1471"/>
                  </a:lnTo>
                  <a:lnTo>
                    <a:pt x="400" y="1471"/>
                  </a:lnTo>
                  <a:close/>
                </a:path>
              </a:pathLst>
            </a:custGeom>
            <a:solidFill>
              <a:srgbClr val="B5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Freeform 67"/>
            <p:cNvSpPr>
              <a:spLocks/>
            </p:cNvSpPr>
            <p:nvPr/>
          </p:nvSpPr>
          <p:spPr bwMode="auto">
            <a:xfrm>
              <a:off x="1125" y="934"/>
              <a:ext cx="235" cy="65"/>
            </a:xfrm>
            <a:custGeom>
              <a:avLst/>
              <a:gdLst>
                <a:gd name="T0" fmla="*/ 3 w 470"/>
                <a:gd name="T1" fmla="*/ 124 h 131"/>
                <a:gd name="T2" fmla="*/ 16 w 470"/>
                <a:gd name="T3" fmla="*/ 111 h 131"/>
                <a:gd name="T4" fmla="*/ 33 w 470"/>
                <a:gd name="T5" fmla="*/ 97 h 131"/>
                <a:gd name="T6" fmla="*/ 46 w 470"/>
                <a:gd name="T7" fmla="*/ 82 h 131"/>
                <a:gd name="T8" fmla="*/ 61 w 470"/>
                <a:gd name="T9" fmla="*/ 74 h 131"/>
                <a:gd name="T10" fmla="*/ 82 w 470"/>
                <a:gd name="T11" fmla="*/ 70 h 131"/>
                <a:gd name="T12" fmla="*/ 98 w 470"/>
                <a:gd name="T13" fmla="*/ 77 h 131"/>
                <a:gd name="T14" fmla="*/ 113 w 470"/>
                <a:gd name="T15" fmla="*/ 87 h 131"/>
                <a:gd name="T16" fmla="*/ 131 w 470"/>
                <a:gd name="T17" fmla="*/ 90 h 131"/>
                <a:gd name="T18" fmla="*/ 147 w 470"/>
                <a:gd name="T19" fmla="*/ 84 h 131"/>
                <a:gd name="T20" fmla="*/ 150 w 470"/>
                <a:gd name="T21" fmla="*/ 67 h 131"/>
                <a:gd name="T22" fmla="*/ 149 w 470"/>
                <a:gd name="T23" fmla="*/ 54 h 131"/>
                <a:gd name="T24" fmla="*/ 150 w 470"/>
                <a:gd name="T25" fmla="*/ 48 h 131"/>
                <a:gd name="T26" fmla="*/ 155 w 470"/>
                <a:gd name="T27" fmla="*/ 48 h 131"/>
                <a:gd name="T28" fmla="*/ 168 w 470"/>
                <a:gd name="T29" fmla="*/ 57 h 131"/>
                <a:gd name="T30" fmla="*/ 188 w 470"/>
                <a:gd name="T31" fmla="*/ 66 h 131"/>
                <a:gd name="T32" fmla="*/ 207 w 470"/>
                <a:gd name="T33" fmla="*/ 64 h 131"/>
                <a:gd name="T34" fmla="*/ 229 w 470"/>
                <a:gd name="T35" fmla="*/ 57 h 131"/>
                <a:gd name="T36" fmla="*/ 250 w 470"/>
                <a:gd name="T37" fmla="*/ 51 h 131"/>
                <a:gd name="T38" fmla="*/ 263 w 470"/>
                <a:gd name="T39" fmla="*/ 46 h 131"/>
                <a:gd name="T40" fmla="*/ 274 w 470"/>
                <a:gd name="T41" fmla="*/ 39 h 131"/>
                <a:gd name="T42" fmla="*/ 287 w 470"/>
                <a:gd name="T43" fmla="*/ 35 h 131"/>
                <a:gd name="T44" fmla="*/ 304 w 470"/>
                <a:gd name="T45" fmla="*/ 39 h 131"/>
                <a:gd name="T46" fmla="*/ 330 w 470"/>
                <a:gd name="T47" fmla="*/ 44 h 131"/>
                <a:gd name="T48" fmla="*/ 340 w 470"/>
                <a:gd name="T49" fmla="*/ 30 h 131"/>
                <a:gd name="T50" fmla="*/ 340 w 470"/>
                <a:gd name="T51" fmla="*/ 20 h 131"/>
                <a:gd name="T52" fmla="*/ 345 w 470"/>
                <a:gd name="T53" fmla="*/ 10 h 131"/>
                <a:gd name="T54" fmla="*/ 361 w 470"/>
                <a:gd name="T55" fmla="*/ 7 h 131"/>
                <a:gd name="T56" fmla="*/ 377 w 470"/>
                <a:gd name="T57" fmla="*/ 4 h 131"/>
                <a:gd name="T58" fmla="*/ 394 w 470"/>
                <a:gd name="T59" fmla="*/ 0 h 131"/>
                <a:gd name="T60" fmla="*/ 410 w 470"/>
                <a:gd name="T61" fmla="*/ 4 h 131"/>
                <a:gd name="T62" fmla="*/ 426 w 470"/>
                <a:gd name="T63" fmla="*/ 13 h 131"/>
                <a:gd name="T64" fmla="*/ 444 w 470"/>
                <a:gd name="T65" fmla="*/ 23 h 131"/>
                <a:gd name="T66" fmla="*/ 460 w 470"/>
                <a:gd name="T67" fmla="*/ 31 h 131"/>
                <a:gd name="T68" fmla="*/ 459 w 470"/>
                <a:gd name="T69" fmla="*/ 41 h 131"/>
                <a:gd name="T70" fmla="*/ 398 w 470"/>
                <a:gd name="T71" fmla="*/ 54 h 131"/>
                <a:gd name="T72" fmla="*/ 317 w 470"/>
                <a:gd name="T73" fmla="*/ 70 h 131"/>
                <a:gd name="T74" fmla="*/ 245 w 470"/>
                <a:gd name="T75" fmla="*/ 84 h 131"/>
                <a:gd name="T76" fmla="*/ 196 w 470"/>
                <a:gd name="T77" fmla="*/ 92 h 131"/>
                <a:gd name="T78" fmla="*/ 139 w 470"/>
                <a:gd name="T79" fmla="*/ 103 h 131"/>
                <a:gd name="T80" fmla="*/ 83 w 470"/>
                <a:gd name="T81" fmla="*/ 113 h 131"/>
                <a:gd name="T82" fmla="*/ 28 w 470"/>
                <a:gd name="T83" fmla="*/ 124 h 131"/>
                <a:gd name="T84" fmla="*/ 0 w 470"/>
                <a:gd name="T85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0" h="131">
                  <a:moveTo>
                    <a:pt x="0" y="131"/>
                  </a:moveTo>
                  <a:lnTo>
                    <a:pt x="3" y="124"/>
                  </a:lnTo>
                  <a:lnTo>
                    <a:pt x="8" y="118"/>
                  </a:lnTo>
                  <a:lnTo>
                    <a:pt x="16" y="111"/>
                  </a:lnTo>
                  <a:lnTo>
                    <a:pt x="25" y="103"/>
                  </a:lnTo>
                  <a:lnTo>
                    <a:pt x="33" y="97"/>
                  </a:lnTo>
                  <a:lnTo>
                    <a:pt x="39" y="90"/>
                  </a:lnTo>
                  <a:lnTo>
                    <a:pt x="46" y="82"/>
                  </a:lnTo>
                  <a:lnTo>
                    <a:pt x="49" y="75"/>
                  </a:lnTo>
                  <a:lnTo>
                    <a:pt x="61" y="74"/>
                  </a:lnTo>
                  <a:lnTo>
                    <a:pt x="72" y="72"/>
                  </a:lnTo>
                  <a:lnTo>
                    <a:pt x="82" y="70"/>
                  </a:lnTo>
                  <a:lnTo>
                    <a:pt x="93" y="70"/>
                  </a:lnTo>
                  <a:lnTo>
                    <a:pt x="98" y="77"/>
                  </a:lnTo>
                  <a:lnTo>
                    <a:pt x="105" y="84"/>
                  </a:lnTo>
                  <a:lnTo>
                    <a:pt x="113" y="87"/>
                  </a:lnTo>
                  <a:lnTo>
                    <a:pt x="121" y="90"/>
                  </a:lnTo>
                  <a:lnTo>
                    <a:pt x="131" y="90"/>
                  </a:lnTo>
                  <a:lnTo>
                    <a:pt x="139" y="88"/>
                  </a:lnTo>
                  <a:lnTo>
                    <a:pt x="147" y="84"/>
                  </a:lnTo>
                  <a:lnTo>
                    <a:pt x="154" y="75"/>
                  </a:lnTo>
                  <a:lnTo>
                    <a:pt x="150" y="67"/>
                  </a:lnTo>
                  <a:lnTo>
                    <a:pt x="149" y="61"/>
                  </a:lnTo>
                  <a:lnTo>
                    <a:pt x="149" y="54"/>
                  </a:lnTo>
                  <a:lnTo>
                    <a:pt x="149" y="48"/>
                  </a:lnTo>
                  <a:lnTo>
                    <a:pt x="150" y="48"/>
                  </a:lnTo>
                  <a:lnTo>
                    <a:pt x="152" y="48"/>
                  </a:lnTo>
                  <a:lnTo>
                    <a:pt x="155" y="48"/>
                  </a:lnTo>
                  <a:lnTo>
                    <a:pt x="158" y="48"/>
                  </a:lnTo>
                  <a:lnTo>
                    <a:pt x="168" y="57"/>
                  </a:lnTo>
                  <a:lnTo>
                    <a:pt x="178" y="62"/>
                  </a:lnTo>
                  <a:lnTo>
                    <a:pt x="188" y="66"/>
                  </a:lnTo>
                  <a:lnTo>
                    <a:pt x="198" y="66"/>
                  </a:lnTo>
                  <a:lnTo>
                    <a:pt x="207" y="64"/>
                  </a:lnTo>
                  <a:lnTo>
                    <a:pt x="219" y="61"/>
                  </a:lnTo>
                  <a:lnTo>
                    <a:pt x="229" y="57"/>
                  </a:lnTo>
                  <a:lnTo>
                    <a:pt x="242" y="53"/>
                  </a:lnTo>
                  <a:lnTo>
                    <a:pt x="250" y="51"/>
                  </a:lnTo>
                  <a:lnTo>
                    <a:pt x="256" y="49"/>
                  </a:lnTo>
                  <a:lnTo>
                    <a:pt x="263" y="46"/>
                  </a:lnTo>
                  <a:lnTo>
                    <a:pt x="269" y="43"/>
                  </a:lnTo>
                  <a:lnTo>
                    <a:pt x="274" y="39"/>
                  </a:lnTo>
                  <a:lnTo>
                    <a:pt x="281" y="36"/>
                  </a:lnTo>
                  <a:lnTo>
                    <a:pt x="287" y="35"/>
                  </a:lnTo>
                  <a:lnTo>
                    <a:pt x="294" y="33"/>
                  </a:lnTo>
                  <a:lnTo>
                    <a:pt x="304" y="39"/>
                  </a:lnTo>
                  <a:lnTo>
                    <a:pt x="317" y="44"/>
                  </a:lnTo>
                  <a:lnTo>
                    <a:pt x="330" y="44"/>
                  </a:lnTo>
                  <a:lnTo>
                    <a:pt x="338" y="36"/>
                  </a:lnTo>
                  <a:lnTo>
                    <a:pt x="340" y="30"/>
                  </a:lnTo>
                  <a:lnTo>
                    <a:pt x="340" y="25"/>
                  </a:lnTo>
                  <a:lnTo>
                    <a:pt x="340" y="20"/>
                  </a:lnTo>
                  <a:lnTo>
                    <a:pt x="336" y="10"/>
                  </a:lnTo>
                  <a:lnTo>
                    <a:pt x="345" y="10"/>
                  </a:lnTo>
                  <a:lnTo>
                    <a:pt x="353" y="8"/>
                  </a:lnTo>
                  <a:lnTo>
                    <a:pt x="361" y="7"/>
                  </a:lnTo>
                  <a:lnTo>
                    <a:pt x="369" y="5"/>
                  </a:lnTo>
                  <a:lnTo>
                    <a:pt x="377" y="4"/>
                  </a:lnTo>
                  <a:lnTo>
                    <a:pt x="385" y="2"/>
                  </a:lnTo>
                  <a:lnTo>
                    <a:pt x="394" y="0"/>
                  </a:lnTo>
                  <a:lnTo>
                    <a:pt x="402" y="0"/>
                  </a:lnTo>
                  <a:lnTo>
                    <a:pt x="410" y="4"/>
                  </a:lnTo>
                  <a:lnTo>
                    <a:pt x="418" y="8"/>
                  </a:lnTo>
                  <a:lnTo>
                    <a:pt x="426" y="13"/>
                  </a:lnTo>
                  <a:lnTo>
                    <a:pt x="436" y="18"/>
                  </a:lnTo>
                  <a:lnTo>
                    <a:pt x="444" y="23"/>
                  </a:lnTo>
                  <a:lnTo>
                    <a:pt x="452" y="26"/>
                  </a:lnTo>
                  <a:lnTo>
                    <a:pt x="460" y="31"/>
                  </a:lnTo>
                  <a:lnTo>
                    <a:pt x="470" y="36"/>
                  </a:lnTo>
                  <a:lnTo>
                    <a:pt x="459" y="41"/>
                  </a:lnTo>
                  <a:lnTo>
                    <a:pt x="434" y="48"/>
                  </a:lnTo>
                  <a:lnTo>
                    <a:pt x="398" y="54"/>
                  </a:lnTo>
                  <a:lnTo>
                    <a:pt x="358" y="62"/>
                  </a:lnTo>
                  <a:lnTo>
                    <a:pt x="317" y="70"/>
                  </a:lnTo>
                  <a:lnTo>
                    <a:pt x="278" y="77"/>
                  </a:lnTo>
                  <a:lnTo>
                    <a:pt x="245" y="84"/>
                  </a:lnTo>
                  <a:lnTo>
                    <a:pt x="225" y="87"/>
                  </a:lnTo>
                  <a:lnTo>
                    <a:pt x="196" y="92"/>
                  </a:lnTo>
                  <a:lnTo>
                    <a:pt x="168" y="98"/>
                  </a:lnTo>
                  <a:lnTo>
                    <a:pt x="139" y="103"/>
                  </a:lnTo>
                  <a:lnTo>
                    <a:pt x="111" y="108"/>
                  </a:lnTo>
                  <a:lnTo>
                    <a:pt x="83" y="113"/>
                  </a:lnTo>
                  <a:lnTo>
                    <a:pt x="56" y="119"/>
                  </a:lnTo>
                  <a:lnTo>
                    <a:pt x="28" y="124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826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Freeform 68"/>
            <p:cNvSpPr>
              <a:spLocks/>
            </p:cNvSpPr>
            <p:nvPr/>
          </p:nvSpPr>
          <p:spPr bwMode="auto">
            <a:xfrm>
              <a:off x="539" y="743"/>
              <a:ext cx="261" cy="255"/>
            </a:xfrm>
            <a:custGeom>
              <a:avLst/>
              <a:gdLst>
                <a:gd name="T0" fmla="*/ 343 w 522"/>
                <a:gd name="T1" fmla="*/ 503 h 509"/>
                <a:gd name="T2" fmla="*/ 325 w 522"/>
                <a:gd name="T3" fmla="*/ 488 h 509"/>
                <a:gd name="T4" fmla="*/ 308 w 522"/>
                <a:gd name="T5" fmla="*/ 472 h 509"/>
                <a:gd name="T6" fmla="*/ 294 w 522"/>
                <a:gd name="T7" fmla="*/ 457 h 509"/>
                <a:gd name="T8" fmla="*/ 271 w 522"/>
                <a:gd name="T9" fmla="*/ 437 h 509"/>
                <a:gd name="T10" fmla="*/ 237 w 522"/>
                <a:gd name="T11" fmla="*/ 411 h 509"/>
                <a:gd name="T12" fmla="*/ 202 w 522"/>
                <a:gd name="T13" fmla="*/ 388 h 509"/>
                <a:gd name="T14" fmla="*/ 166 w 522"/>
                <a:gd name="T15" fmla="*/ 366 h 509"/>
                <a:gd name="T16" fmla="*/ 130 w 522"/>
                <a:gd name="T17" fmla="*/ 346 h 509"/>
                <a:gd name="T18" fmla="*/ 95 w 522"/>
                <a:gd name="T19" fmla="*/ 325 h 509"/>
                <a:gd name="T20" fmla="*/ 57 w 522"/>
                <a:gd name="T21" fmla="*/ 307 h 509"/>
                <a:gd name="T22" fmla="*/ 19 w 522"/>
                <a:gd name="T23" fmla="*/ 287 h 509"/>
                <a:gd name="T24" fmla="*/ 0 w 522"/>
                <a:gd name="T25" fmla="*/ 276 h 509"/>
                <a:gd name="T26" fmla="*/ 31 w 522"/>
                <a:gd name="T27" fmla="*/ 242 h 509"/>
                <a:gd name="T28" fmla="*/ 55 w 522"/>
                <a:gd name="T29" fmla="*/ 206 h 509"/>
                <a:gd name="T30" fmla="*/ 78 w 522"/>
                <a:gd name="T31" fmla="*/ 166 h 509"/>
                <a:gd name="T32" fmla="*/ 99 w 522"/>
                <a:gd name="T33" fmla="*/ 126 h 509"/>
                <a:gd name="T34" fmla="*/ 122 w 522"/>
                <a:gd name="T35" fmla="*/ 62 h 509"/>
                <a:gd name="T36" fmla="*/ 144 w 522"/>
                <a:gd name="T37" fmla="*/ 0 h 509"/>
                <a:gd name="T38" fmla="*/ 184 w 522"/>
                <a:gd name="T39" fmla="*/ 18 h 509"/>
                <a:gd name="T40" fmla="*/ 228 w 522"/>
                <a:gd name="T41" fmla="*/ 47 h 509"/>
                <a:gd name="T42" fmla="*/ 271 w 522"/>
                <a:gd name="T43" fmla="*/ 80 h 509"/>
                <a:gd name="T44" fmla="*/ 313 w 522"/>
                <a:gd name="T45" fmla="*/ 109 h 509"/>
                <a:gd name="T46" fmla="*/ 289 w 522"/>
                <a:gd name="T47" fmla="*/ 152 h 509"/>
                <a:gd name="T48" fmla="*/ 273 w 522"/>
                <a:gd name="T49" fmla="*/ 188 h 509"/>
                <a:gd name="T50" fmla="*/ 286 w 522"/>
                <a:gd name="T51" fmla="*/ 184 h 509"/>
                <a:gd name="T52" fmla="*/ 302 w 522"/>
                <a:gd name="T53" fmla="*/ 183 h 509"/>
                <a:gd name="T54" fmla="*/ 274 w 522"/>
                <a:gd name="T55" fmla="*/ 211 h 509"/>
                <a:gd name="T56" fmla="*/ 258 w 522"/>
                <a:gd name="T57" fmla="*/ 243 h 509"/>
                <a:gd name="T58" fmla="*/ 274 w 522"/>
                <a:gd name="T59" fmla="*/ 245 h 509"/>
                <a:gd name="T60" fmla="*/ 292 w 522"/>
                <a:gd name="T61" fmla="*/ 237 h 509"/>
                <a:gd name="T62" fmla="*/ 292 w 522"/>
                <a:gd name="T63" fmla="*/ 248 h 509"/>
                <a:gd name="T64" fmla="*/ 286 w 522"/>
                <a:gd name="T65" fmla="*/ 269 h 509"/>
                <a:gd name="T66" fmla="*/ 292 w 522"/>
                <a:gd name="T67" fmla="*/ 287 h 509"/>
                <a:gd name="T68" fmla="*/ 318 w 522"/>
                <a:gd name="T69" fmla="*/ 274 h 509"/>
                <a:gd name="T70" fmla="*/ 328 w 522"/>
                <a:gd name="T71" fmla="*/ 276 h 509"/>
                <a:gd name="T72" fmla="*/ 326 w 522"/>
                <a:gd name="T73" fmla="*/ 289 h 509"/>
                <a:gd name="T74" fmla="*/ 328 w 522"/>
                <a:gd name="T75" fmla="*/ 297 h 509"/>
                <a:gd name="T76" fmla="*/ 328 w 522"/>
                <a:gd name="T77" fmla="*/ 300 h 509"/>
                <a:gd name="T78" fmla="*/ 346 w 522"/>
                <a:gd name="T79" fmla="*/ 292 h 509"/>
                <a:gd name="T80" fmla="*/ 375 w 522"/>
                <a:gd name="T81" fmla="*/ 268 h 509"/>
                <a:gd name="T82" fmla="*/ 401 w 522"/>
                <a:gd name="T83" fmla="*/ 237 h 509"/>
                <a:gd name="T84" fmla="*/ 423 w 522"/>
                <a:gd name="T85" fmla="*/ 202 h 509"/>
                <a:gd name="T86" fmla="*/ 439 w 522"/>
                <a:gd name="T87" fmla="*/ 188 h 509"/>
                <a:gd name="T88" fmla="*/ 462 w 522"/>
                <a:gd name="T89" fmla="*/ 202 h 509"/>
                <a:gd name="T90" fmla="*/ 490 w 522"/>
                <a:gd name="T91" fmla="*/ 224 h 509"/>
                <a:gd name="T92" fmla="*/ 514 w 522"/>
                <a:gd name="T93" fmla="*/ 245 h 509"/>
                <a:gd name="T94" fmla="*/ 513 w 522"/>
                <a:gd name="T95" fmla="*/ 284 h 509"/>
                <a:gd name="T96" fmla="*/ 486 w 522"/>
                <a:gd name="T97" fmla="*/ 346 h 509"/>
                <a:gd name="T98" fmla="*/ 454 w 522"/>
                <a:gd name="T99" fmla="*/ 405 h 509"/>
                <a:gd name="T100" fmla="*/ 413 w 522"/>
                <a:gd name="T101" fmla="*/ 459 h 509"/>
                <a:gd name="T102" fmla="*/ 384 w 522"/>
                <a:gd name="T103" fmla="*/ 491 h 509"/>
                <a:gd name="T104" fmla="*/ 364 w 522"/>
                <a:gd name="T105" fmla="*/ 506 h 509"/>
                <a:gd name="T106" fmla="*/ 353 w 522"/>
                <a:gd name="T107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2" h="509">
                  <a:moveTo>
                    <a:pt x="353" y="509"/>
                  </a:moveTo>
                  <a:lnTo>
                    <a:pt x="343" y="503"/>
                  </a:lnTo>
                  <a:lnTo>
                    <a:pt x="333" y="496"/>
                  </a:lnTo>
                  <a:lnTo>
                    <a:pt x="325" y="488"/>
                  </a:lnTo>
                  <a:lnTo>
                    <a:pt x="317" y="480"/>
                  </a:lnTo>
                  <a:lnTo>
                    <a:pt x="308" y="472"/>
                  </a:lnTo>
                  <a:lnTo>
                    <a:pt x="302" y="464"/>
                  </a:lnTo>
                  <a:lnTo>
                    <a:pt x="294" y="457"/>
                  </a:lnTo>
                  <a:lnTo>
                    <a:pt x="287" y="450"/>
                  </a:lnTo>
                  <a:lnTo>
                    <a:pt x="271" y="437"/>
                  </a:lnTo>
                  <a:lnTo>
                    <a:pt x="253" y="424"/>
                  </a:lnTo>
                  <a:lnTo>
                    <a:pt x="237" y="411"/>
                  </a:lnTo>
                  <a:lnTo>
                    <a:pt x="219" y="400"/>
                  </a:lnTo>
                  <a:lnTo>
                    <a:pt x="202" y="388"/>
                  </a:lnTo>
                  <a:lnTo>
                    <a:pt x="184" y="377"/>
                  </a:lnTo>
                  <a:lnTo>
                    <a:pt x="166" y="366"/>
                  </a:lnTo>
                  <a:lnTo>
                    <a:pt x="148" y="356"/>
                  </a:lnTo>
                  <a:lnTo>
                    <a:pt x="130" y="346"/>
                  </a:lnTo>
                  <a:lnTo>
                    <a:pt x="113" y="335"/>
                  </a:lnTo>
                  <a:lnTo>
                    <a:pt x="95" y="325"/>
                  </a:lnTo>
                  <a:lnTo>
                    <a:pt x="77" y="315"/>
                  </a:lnTo>
                  <a:lnTo>
                    <a:pt x="57" y="307"/>
                  </a:lnTo>
                  <a:lnTo>
                    <a:pt x="39" y="297"/>
                  </a:lnTo>
                  <a:lnTo>
                    <a:pt x="19" y="287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16" y="258"/>
                  </a:lnTo>
                  <a:lnTo>
                    <a:pt x="31" y="242"/>
                  </a:lnTo>
                  <a:lnTo>
                    <a:pt x="44" y="224"/>
                  </a:lnTo>
                  <a:lnTo>
                    <a:pt x="55" y="206"/>
                  </a:lnTo>
                  <a:lnTo>
                    <a:pt x="67" y="186"/>
                  </a:lnTo>
                  <a:lnTo>
                    <a:pt x="78" y="166"/>
                  </a:lnTo>
                  <a:lnTo>
                    <a:pt x="90" y="147"/>
                  </a:lnTo>
                  <a:lnTo>
                    <a:pt x="99" y="126"/>
                  </a:lnTo>
                  <a:lnTo>
                    <a:pt x="111" y="93"/>
                  </a:lnTo>
                  <a:lnTo>
                    <a:pt x="122" y="62"/>
                  </a:lnTo>
                  <a:lnTo>
                    <a:pt x="134" y="29"/>
                  </a:lnTo>
                  <a:lnTo>
                    <a:pt x="144" y="0"/>
                  </a:lnTo>
                  <a:lnTo>
                    <a:pt x="165" y="7"/>
                  </a:lnTo>
                  <a:lnTo>
                    <a:pt x="184" y="18"/>
                  </a:lnTo>
                  <a:lnTo>
                    <a:pt x="206" y="31"/>
                  </a:lnTo>
                  <a:lnTo>
                    <a:pt x="228" y="47"/>
                  </a:lnTo>
                  <a:lnTo>
                    <a:pt x="250" y="64"/>
                  </a:lnTo>
                  <a:lnTo>
                    <a:pt x="271" y="80"/>
                  </a:lnTo>
                  <a:lnTo>
                    <a:pt x="292" y="96"/>
                  </a:lnTo>
                  <a:lnTo>
                    <a:pt x="313" y="109"/>
                  </a:lnTo>
                  <a:lnTo>
                    <a:pt x="304" y="131"/>
                  </a:lnTo>
                  <a:lnTo>
                    <a:pt x="289" y="152"/>
                  </a:lnTo>
                  <a:lnTo>
                    <a:pt x="276" y="171"/>
                  </a:lnTo>
                  <a:lnTo>
                    <a:pt x="273" y="188"/>
                  </a:lnTo>
                  <a:lnTo>
                    <a:pt x="279" y="186"/>
                  </a:lnTo>
                  <a:lnTo>
                    <a:pt x="286" y="184"/>
                  </a:lnTo>
                  <a:lnTo>
                    <a:pt x="294" y="183"/>
                  </a:lnTo>
                  <a:lnTo>
                    <a:pt x="302" y="183"/>
                  </a:lnTo>
                  <a:lnTo>
                    <a:pt x="287" y="197"/>
                  </a:lnTo>
                  <a:lnTo>
                    <a:pt x="274" y="211"/>
                  </a:lnTo>
                  <a:lnTo>
                    <a:pt x="263" y="224"/>
                  </a:lnTo>
                  <a:lnTo>
                    <a:pt x="258" y="243"/>
                  </a:lnTo>
                  <a:lnTo>
                    <a:pt x="266" y="246"/>
                  </a:lnTo>
                  <a:lnTo>
                    <a:pt x="274" y="245"/>
                  </a:lnTo>
                  <a:lnTo>
                    <a:pt x="282" y="242"/>
                  </a:lnTo>
                  <a:lnTo>
                    <a:pt x="292" y="237"/>
                  </a:lnTo>
                  <a:lnTo>
                    <a:pt x="295" y="237"/>
                  </a:lnTo>
                  <a:lnTo>
                    <a:pt x="292" y="248"/>
                  </a:lnTo>
                  <a:lnTo>
                    <a:pt x="289" y="260"/>
                  </a:lnTo>
                  <a:lnTo>
                    <a:pt x="286" y="269"/>
                  </a:lnTo>
                  <a:lnTo>
                    <a:pt x="284" y="282"/>
                  </a:lnTo>
                  <a:lnTo>
                    <a:pt x="292" y="287"/>
                  </a:lnTo>
                  <a:lnTo>
                    <a:pt x="305" y="282"/>
                  </a:lnTo>
                  <a:lnTo>
                    <a:pt x="318" y="274"/>
                  </a:lnTo>
                  <a:lnTo>
                    <a:pt x="328" y="269"/>
                  </a:lnTo>
                  <a:lnTo>
                    <a:pt x="328" y="276"/>
                  </a:lnTo>
                  <a:lnTo>
                    <a:pt x="326" y="282"/>
                  </a:lnTo>
                  <a:lnTo>
                    <a:pt x="326" y="289"/>
                  </a:lnTo>
                  <a:lnTo>
                    <a:pt x="328" y="297"/>
                  </a:lnTo>
                  <a:lnTo>
                    <a:pt x="328" y="297"/>
                  </a:lnTo>
                  <a:lnTo>
                    <a:pt x="328" y="299"/>
                  </a:lnTo>
                  <a:lnTo>
                    <a:pt x="328" y="300"/>
                  </a:lnTo>
                  <a:lnTo>
                    <a:pt x="330" y="302"/>
                  </a:lnTo>
                  <a:lnTo>
                    <a:pt x="346" y="292"/>
                  </a:lnTo>
                  <a:lnTo>
                    <a:pt x="362" y="281"/>
                  </a:lnTo>
                  <a:lnTo>
                    <a:pt x="375" y="268"/>
                  </a:lnTo>
                  <a:lnTo>
                    <a:pt x="388" y="251"/>
                  </a:lnTo>
                  <a:lnTo>
                    <a:pt x="401" y="237"/>
                  </a:lnTo>
                  <a:lnTo>
                    <a:pt x="413" y="220"/>
                  </a:lnTo>
                  <a:lnTo>
                    <a:pt x="423" y="202"/>
                  </a:lnTo>
                  <a:lnTo>
                    <a:pt x="433" y="186"/>
                  </a:lnTo>
                  <a:lnTo>
                    <a:pt x="439" y="188"/>
                  </a:lnTo>
                  <a:lnTo>
                    <a:pt x="450" y="194"/>
                  </a:lnTo>
                  <a:lnTo>
                    <a:pt x="462" y="202"/>
                  </a:lnTo>
                  <a:lnTo>
                    <a:pt x="477" y="212"/>
                  </a:lnTo>
                  <a:lnTo>
                    <a:pt x="490" y="224"/>
                  </a:lnTo>
                  <a:lnTo>
                    <a:pt x="503" y="235"/>
                  </a:lnTo>
                  <a:lnTo>
                    <a:pt x="514" y="245"/>
                  </a:lnTo>
                  <a:lnTo>
                    <a:pt x="522" y="253"/>
                  </a:lnTo>
                  <a:lnTo>
                    <a:pt x="513" y="284"/>
                  </a:lnTo>
                  <a:lnTo>
                    <a:pt x="501" y="315"/>
                  </a:lnTo>
                  <a:lnTo>
                    <a:pt x="486" y="346"/>
                  </a:lnTo>
                  <a:lnTo>
                    <a:pt x="472" y="375"/>
                  </a:lnTo>
                  <a:lnTo>
                    <a:pt x="454" y="405"/>
                  </a:lnTo>
                  <a:lnTo>
                    <a:pt x="434" y="433"/>
                  </a:lnTo>
                  <a:lnTo>
                    <a:pt x="413" y="459"/>
                  </a:lnTo>
                  <a:lnTo>
                    <a:pt x="392" y="483"/>
                  </a:lnTo>
                  <a:lnTo>
                    <a:pt x="384" y="491"/>
                  </a:lnTo>
                  <a:lnTo>
                    <a:pt x="374" y="501"/>
                  </a:lnTo>
                  <a:lnTo>
                    <a:pt x="364" y="506"/>
                  </a:lnTo>
                  <a:lnTo>
                    <a:pt x="353" y="509"/>
                  </a:lnTo>
                  <a:lnTo>
                    <a:pt x="353" y="509"/>
                  </a:lnTo>
                  <a:lnTo>
                    <a:pt x="353" y="509"/>
                  </a:lnTo>
                  <a:close/>
                </a:path>
              </a:pathLst>
            </a:custGeom>
            <a:solidFill>
              <a:srgbClr val="FFF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Freeform 69"/>
            <p:cNvSpPr>
              <a:spLocks/>
            </p:cNvSpPr>
            <p:nvPr/>
          </p:nvSpPr>
          <p:spPr bwMode="auto">
            <a:xfrm>
              <a:off x="1178" y="941"/>
              <a:ext cx="21" cy="31"/>
            </a:xfrm>
            <a:custGeom>
              <a:avLst/>
              <a:gdLst>
                <a:gd name="T0" fmla="*/ 15 w 43"/>
                <a:gd name="T1" fmla="*/ 62 h 62"/>
                <a:gd name="T2" fmla="*/ 0 w 43"/>
                <a:gd name="T3" fmla="*/ 49 h 62"/>
                <a:gd name="T4" fmla="*/ 0 w 43"/>
                <a:gd name="T5" fmla="*/ 29 h 62"/>
                <a:gd name="T6" fmla="*/ 12 w 43"/>
                <a:gd name="T7" fmla="*/ 13 h 62"/>
                <a:gd name="T8" fmla="*/ 28 w 43"/>
                <a:gd name="T9" fmla="*/ 2 h 62"/>
                <a:gd name="T10" fmla="*/ 31 w 43"/>
                <a:gd name="T11" fmla="*/ 0 h 62"/>
                <a:gd name="T12" fmla="*/ 36 w 43"/>
                <a:gd name="T13" fmla="*/ 0 h 62"/>
                <a:gd name="T14" fmla="*/ 39 w 43"/>
                <a:gd name="T15" fmla="*/ 0 h 62"/>
                <a:gd name="T16" fmla="*/ 43 w 43"/>
                <a:gd name="T17" fmla="*/ 0 h 62"/>
                <a:gd name="T18" fmla="*/ 43 w 43"/>
                <a:gd name="T19" fmla="*/ 5 h 62"/>
                <a:gd name="T20" fmla="*/ 43 w 43"/>
                <a:gd name="T21" fmla="*/ 10 h 62"/>
                <a:gd name="T22" fmla="*/ 43 w 43"/>
                <a:gd name="T23" fmla="*/ 15 h 62"/>
                <a:gd name="T24" fmla="*/ 43 w 43"/>
                <a:gd name="T25" fmla="*/ 18 h 62"/>
                <a:gd name="T26" fmla="*/ 30 w 43"/>
                <a:gd name="T27" fmla="*/ 24 h 62"/>
                <a:gd name="T28" fmla="*/ 28 w 43"/>
                <a:gd name="T29" fmla="*/ 34 h 62"/>
                <a:gd name="T30" fmla="*/ 30 w 43"/>
                <a:gd name="T31" fmla="*/ 49 h 62"/>
                <a:gd name="T32" fmla="*/ 28 w 43"/>
                <a:gd name="T33" fmla="*/ 62 h 62"/>
                <a:gd name="T34" fmla="*/ 25 w 43"/>
                <a:gd name="T35" fmla="*/ 62 h 62"/>
                <a:gd name="T36" fmla="*/ 21 w 43"/>
                <a:gd name="T37" fmla="*/ 62 h 62"/>
                <a:gd name="T38" fmla="*/ 18 w 43"/>
                <a:gd name="T39" fmla="*/ 62 h 62"/>
                <a:gd name="T40" fmla="*/ 15 w 43"/>
                <a:gd name="T41" fmla="*/ 62 h 62"/>
                <a:gd name="T42" fmla="*/ 15 w 43"/>
                <a:gd name="T43" fmla="*/ 62 h 62"/>
                <a:gd name="T44" fmla="*/ 15 w 43"/>
                <a:gd name="T4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" h="62">
                  <a:moveTo>
                    <a:pt x="15" y="62"/>
                  </a:moveTo>
                  <a:lnTo>
                    <a:pt x="0" y="49"/>
                  </a:lnTo>
                  <a:lnTo>
                    <a:pt x="0" y="29"/>
                  </a:lnTo>
                  <a:lnTo>
                    <a:pt x="12" y="13"/>
                  </a:lnTo>
                  <a:lnTo>
                    <a:pt x="28" y="2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3" y="5"/>
                  </a:lnTo>
                  <a:lnTo>
                    <a:pt x="43" y="10"/>
                  </a:lnTo>
                  <a:lnTo>
                    <a:pt x="43" y="15"/>
                  </a:lnTo>
                  <a:lnTo>
                    <a:pt x="43" y="18"/>
                  </a:lnTo>
                  <a:lnTo>
                    <a:pt x="30" y="24"/>
                  </a:lnTo>
                  <a:lnTo>
                    <a:pt x="28" y="34"/>
                  </a:lnTo>
                  <a:lnTo>
                    <a:pt x="30" y="49"/>
                  </a:lnTo>
                  <a:lnTo>
                    <a:pt x="28" y="62"/>
                  </a:lnTo>
                  <a:lnTo>
                    <a:pt x="25" y="62"/>
                  </a:lnTo>
                  <a:lnTo>
                    <a:pt x="21" y="62"/>
                  </a:lnTo>
                  <a:lnTo>
                    <a:pt x="18" y="62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5" y="62"/>
                  </a:lnTo>
                  <a:close/>
                </a:path>
              </a:pathLst>
            </a:custGeom>
            <a:solidFill>
              <a:srgbClr val="846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Freeform 70"/>
            <p:cNvSpPr>
              <a:spLocks/>
            </p:cNvSpPr>
            <p:nvPr/>
          </p:nvSpPr>
          <p:spPr bwMode="auto">
            <a:xfrm>
              <a:off x="1204" y="934"/>
              <a:ext cx="18" cy="27"/>
            </a:xfrm>
            <a:custGeom>
              <a:avLst/>
              <a:gdLst>
                <a:gd name="T0" fmla="*/ 35 w 36"/>
                <a:gd name="T1" fmla="*/ 54 h 54"/>
                <a:gd name="T2" fmla="*/ 15 w 36"/>
                <a:gd name="T3" fmla="*/ 46 h 54"/>
                <a:gd name="T4" fmla="*/ 4 w 36"/>
                <a:gd name="T5" fmla="*/ 35 h 54"/>
                <a:gd name="T6" fmla="*/ 0 w 36"/>
                <a:gd name="T7" fmla="*/ 22 h 54"/>
                <a:gd name="T8" fmla="*/ 5 w 36"/>
                <a:gd name="T9" fmla="*/ 4 h 54"/>
                <a:gd name="T10" fmla="*/ 7 w 36"/>
                <a:gd name="T11" fmla="*/ 2 h 54"/>
                <a:gd name="T12" fmla="*/ 7 w 36"/>
                <a:gd name="T13" fmla="*/ 0 h 54"/>
                <a:gd name="T14" fmla="*/ 9 w 36"/>
                <a:gd name="T15" fmla="*/ 0 h 54"/>
                <a:gd name="T16" fmla="*/ 12 w 36"/>
                <a:gd name="T17" fmla="*/ 0 h 54"/>
                <a:gd name="T18" fmla="*/ 14 w 36"/>
                <a:gd name="T19" fmla="*/ 4 h 54"/>
                <a:gd name="T20" fmla="*/ 14 w 36"/>
                <a:gd name="T21" fmla="*/ 7 h 54"/>
                <a:gd name="T22" fmla="*/ 15 w 36"/>
                <a:gd name="T23" fmla="*/ 13 h 54"/>
                <a:gd name="T24" fmla="*/ 17 w 36"/>
                <a:gd name="T25" fmla="*/ 25 h 54"/>
                <a:gd name="T26" fmla="*/ 23 w 36"/>
                <a:gd name="T27" fmla="*/ 35 h 54"/>
                <a:gd name="T28" fmla="*/ 30 w 36"/>
                <a:gd name="T29" fmla="*/ 44 h 54"/>
                <a:gd name="T30" fmla="*/ 35 w 36"/>
                <a:gd name="T31" fmla="*/ 51 h 54"/>
                <a:gd name="T32" fmla="*/ 36 w 36"/>
                <a:gd name="T33" fmla="*/ 54 h 54"/>
                <a:gd name="T34" fmla="*/ 35 w 36"/>
                <a:gd name="T35" fmla="*/ 54 h 54"/>
                <a:gd name="T36" fmla="*/ 35 w 36"/>
                <a:gd name="T37" fmla="*/ 54 h 54"/>
                <a:gd name="T38" fmla="*/ 35 w 36"/>
                <a:gd name="T39" fmla="*/ 54 h 54"/>
                <a:gd name="T40" fmla="*/ 35 w 36"/>
                <a:gd name="T41" fmla="*/ 54 h 54"/>
                <a:gd name="T42" fmla="*/ 35 w 36"/>
                <a:gd name="T43" fmla="*/ 54 h 54"/>
                <a:gd name="T44" fmla="*/ 35 w 36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54">
                  <a:moveTo>
                    <a:pt x="35" y="54"/>
                  </a:moveTo>
                  <a:lnTo>
                    <a:pt x="15" y="46"/>
                  </a:lnTo>
                  <a:lnTo>
                    <a:pt x="4" y="35"/>
                  </a:lnTo>
                  <a:lnTo>
                    <a:pt x="0" y="22"/>
                  </a:lnTo>
                  <a:lnTo>
                    <a:pt x="5" y="4"/>
                  </a:lnTo>
                  <a:lnTo>
                    <a:pt x="7" y="2"/>
                  </a:lnTo>
                  <a:lnTo>
                    <a:pt x="7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5" y="13"/>
                  </a:lnTo>
                  <a:lnTo>
                    <a:pt x="17" y="25"/>
                  </a:lnTo>
                  <a:lnTo>
                    <a:pt x="23" y="35"/>
                  </a:lnTo>
                  <a:lnTo>
                    <a:pt x="30" y="44"/>
                  </a:lnTo>
                  <a:lnTo>
                    <a:pt x="35" y="51"/>
                  </a:lnTo>
                  <a:lnTo>
                    <a:pt x="36" y="54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5" y="54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Freeform 71"/>
            <p:cNvSpPr>
              <a:spLocks/>
            </p:cNvSpPr>
            <p:nvPr/>
          </p:nvSpPr>
          <p:spPr bwMode="auto">
            <a:xfrm>
              <a:off x="1214" y="930"/>
              <a:ext cx="21" cy="28"/>
            </a:xfrm>
            <a:custGeom>
              <a:avLst/>
              <a:gdLst>
                <a:gd name="T0" fmla="*/ 33 w 43"/>
                <a:gd name="T1" fmla="*/ 57 h 57"/>
                <a:gd name="T2" fmla="*/ 18 w 43"/>
                <a:gd name="T3" fmla="*/ 44 h 57"/>
                <a:gd name="T4" fmla="*/ 10 w 43"/>
                <a:gd name="T5" fmla="*/ 31 h 57"/>
                <a:gd name="T6" fmla="*/ 3 w 43"/>
                <a:gd name="T7" fmla="*/ 16 h 57"/>
                <a:gd name="T8" fmla="*/ 0 w 43"/>
                <a:gd name="T9" fmla="*/ 2 h 57"/>
                <a:gd name="T10" fmla="*/ 15 w 43"/>
                <a:gd name="T11" fmla="*/ 0 h 57"/>
                <a:gd name="T12" fmla="*/ 26 w 43"/>
                <a:gd name="T13" fmla="*/ 16 h 57"/>
                <a:gd name="T14" fmla="*/ 36 w 43"/>
                <a:gd name="T15" fmla="*/ 38 h 57"/>
                <a:gd name="T16" fmla="*/ 43 w 43"/>
                <a:gd name="T17" fmla="*/ 56 h 57"/>
                <a:gd name="T18" fmla="*/ 39 w 43"/>
                <a:gd name="T19" fmla="*/ 56 h 57"/>
                <a:gd name="T20" fmla="*/ 38 w 43"/>
                <a:gd name="T21" fmla="*/ 56 h 57"/>
                <a:gd name="T22" fmla="*/ 36 w 43"/>
                <a:gd name="T23" fmla="*/ 56 h 57"/>
                <a:gd name="T24" fmla="*/ 33 w 43"/>
                <a:gd name="T25" fmla="*/ 57 h 57"/>
                <a:gd name="T26" fmla="*/ 33 w 43"/>
                <a:gd name="T27" fmla="*/ 57 h 57"/>
                <a:gd name="T28" fmla="*/ 33 w 43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7">
                  <a:moveTo>
                    <a:pt x="33" y="57"/>
                  </a:moveTo>
                  <a:lnTo>
                    <a:pt x="18" y="44"/>
                  </a:lnTo>
                  <a:lnTo>
                    <a:pt x="10" y="31"/>
                  </a:lnTo>
                  <a:lnTo>
                    <a:pt x="3" y="16"/>
                  </a:lnTo>
                  <a:lnTo>
                    <a:pt x="0" y="2"/>
                  </a:lnTo>
                  <a:lnTo>
                    <a:pt x="15" y="0"/>
                  </a:lnTo>
                  <a:lnTo>
                    <a:pt x="26" y="16"/>
                  </a:lnTo>
                  <a:lnTo>
                    <a:pt x="36" y="38"/>
                  </a:lnTo>
                  <a:lnTo>
                    <a:pt x="43" y="56"/>
                  </a:lnTo>
                  <a:lnTo>
                    <a:pt x="39" y="56"/>
                  </a:lnTo>
                  <a:lnTo>
                    <a:pt x="38" y="56"/>
                  </a:lnTo>
                  <a:lnTo>
                    <a:pt x="36" y="56"/>
                  </a:lnTo>
                  <a:lnTo>
                    <a:pt x="33" y="57"/>
                  </a:lnTo>
                  <a:lnTo>
                    <a:pt x="33" y="57"/>
                  </a:lnTo>
                  <a:lnTo>
                    <a:pt x="33" y="57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Freeform 72"/>
            <p:cNvSpPr>
              <a:spLocks/>
            </p:cNvSpPr>
            <p:nvPr/>
          </p:nvSpPr>
          <p:spPr bwMode="auto">
            <a:xfrm>
              <a:off x="1227" y="923"/>
              <a:ext cx="25" cy="32"/>
            </a:xfrm>
            <a:custGeom>
              <a:avLst/>
              <a:gdLst>
                <a:gd name="T0" fmla="*/ 33 w 51"/>
                <a:gd name="T1" fmla="*/ 64 h 64"/>
                <a:gd name="T2" fmla="*/ 23 w 51"/>
                <a:gd name="T3" fmla="*/ 54 h 64"/>
                <a:gd name="T4" fmla="*/ 12 w 51"/>
                <a:gd name="T5" fmla="*/ 36 h 64"/>
                <a:gd name="T6" fmla="*/ 3 w 51"/>
                <a:gd name="T7" fmla="*/ 18 h 64"/>
                <a:gd name="T8" fmla="*/ 0 w 51"/>
                <a:gd name="T9" fmla="*/ 5 h 64"/>
                <a:gd name="T10" fmla="*/ 8 w 51"/>
                <a:gd name="T11" fmla="*/ 0 h 64"/>
                <a:gd name="T12" fmla="*/ 17 w 51"/>
                <a:gd name="T13" fmla="*/ 2 h 64"/>
                <a:gd name="T14" fmla="*/ 23 w 51"/>
                <a:gd name="T15" fmla="*/ 7 h 64"/>
                <a:gd name="T16" fmla="*/ 31 w 51"/>
                <a:gd name="T17" fmla="*/ 16 h 64"/>
                <a:gd name="T18" fmla="*/ 38 w 51"/>
                <a:gd name="T19" fmla="*/ 26 h 64"/>
                <a:gd name="T20" fmla="*/ 43 w 51"/>
                <a:gd name="T21" fmla="*/ 38 h 64"/>
                <a:gd name="T22" fmla="*/ 48 w 51"/>
                <a:gd name="T23" fmla="*/ 46 h 64"/>
                <a:gd name="T24" fmla="*/ 51 w 51"/>
                <a:gd name="T25" fmla="*/ 52 h 64"/>
                <a:gd name="T26" fmla="*/ 51 w 51"/>
                <a:gd name="T27" fmla="*/ 54 h 64"/>
                <a:gd name="T28" fmla="*/ 51 w 51"/>
                <a:gd name="T29" fmla="*/ 56 h 64"/>
                <a:gd name="T30" fmla="*/ 51 w 51"/>
                <a:gd name="T31" fmla="*/ 57 h 64"/>
                <a:gd name="T32" fmla="*/ 51 w 51"/>
                <a:gd name="T33" fmla="*/ 59 h 64"/>
                <a:gd name="T34" fmla="*/ 46 w 51"/>
                <a:gd name="T35" fmla="*/ 60 h 64"/>
                <a:gd name="T36" fmla="*/ 41 w 51"/>
                <a:gd name="T37" fmla="*/ 62 h 64"/>
                <a:gd name="T38" fmla="*/ 36 w 51"/>
                <a:gd name="T39" fmla="*/ 64 h 64"/>
                <a:gd name="T40" fmla="*/ 33 w 51"/>
                <a:gd name="T41" fmla="*/ 64 h 64"/>
                <a:gd name="T42" fmla="*/ 33 w 51"/>
                <a:gd name="T43" fmla="*/ 64 h 64"/>
                <a:gd name="T44" fmla="*/ 33 w 51"/>
                <a:gd name="T4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4">
                  <a:moveTo>
                    <a:pt x="33" y="64"/>
                  </a:moveTo>
                  <a:lnTo>
                    <a:pt x="23" y="54"/>
                  </a:lnTo>
                  <a:lnTo>
                    <a:pt x="12" y="3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8" y="0"/>
                  </a:lnTo>
                  <a:lnTo>
                    <a:pt x="17" y="2"/>
                  </a:lnTo>
                  <a:lnTo>
                    <a:pt x="23" y="7"/>
                  </a:lnTo>
                  <a:lnTo>
                    <a:pt x="31" y="16"/>
                  </a:lnTo>
                  <a:lnTo>
                    <a:pt x="38" y="26"/>
                  </a:lnTo>
                  <a:lnTo>
                    <a:pt x="43" y="38"/>
                  </a:lnTo>
                  <a:lnTo>
                    <a:pt x="48" y="46"/>
                  </a:lnTo>
                  <a:lnTo>
                    <a:pt x="51" y="52"/>
                  </a:lnTo>
                  <a:lnTo>
                    <a:pt x="51" y="54"/>
                  </a:lnTo>
                  <a:lnTo>
                    <a:pt x="51" y="56"/>
                  </a:lnTo>
                  <a:lnTo>
                    <a:pt x="51" y="57"/>
                  </a:lnTo>
                  <a:lnTo>
                    <a:pt x="51" y="59"/>
                  </a:lnTo>
                  <a:lnTo>
                    <a:pt x="46" y="60"/>
                  </a:lnTo>
                  <a:lnTo>
                    <a:pt x="41" y="62"/>
                  </a:lnTo>
                  <a:lnTo>
                    <a:pt x="36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33" y="64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73"/>
            <p:cNvSpPr>
              <a:spLocks/>
            </p:cNvSpPr>
            <p:nvPr/>
          </p:nvSpPr>
          <p:spPr bwMode="auto">
            <a:xfrm>
              <a:off x="1268" y="934"/>
              <a:ext cx="19" cy="16"/>
            </a:xfrm>
            <a:custGeom>
              <a:avLst/>
              <a:gdLst>
                <a:gd name="T0" fmla="*/ 28 w 39"/>
                <a:gd name="T1" fmla="*/ 33 h 33"/>
                <a:gd name="T2" fmla="*/ 21 w 39"/>
                <a:gd name="T3" fmla="*/ 28 h 33"/>
                <a:gd name="T4" fmla="*/ 11 w 39"/>
                <a:gd name="T5" fmla="*/ 18 h 33"/>
                <a:gd name="T6" fmla="*/ 1 w 39"/>
                <a:gd name="T7" fmla="*/ 7 h 33"/>
                <a:gd name="T8" fmla="*/ 0 w 39"/>
                <a:gd name="T9" fmla="*/ 0 h 33"/>
                <a:gd name="T10" fmla="*/ 16 w 39"/>
                <a:gd name="T11" fmla="*/ 0 h 33"/>
                <a:gd name="T12" fmla="*/ 28 w 39"/>
                <a:gd name="T13" fmla="*/ 5 h 33"/>
                <a:gd name="T14" fmla="*/ 36 w 39"/>
                <a:gd name="T15" fmla="*/ 17 h 33"/>
                <a:gd name="T16" fmla="*/ 39 w 39"/>
                <a:gd name="T17" fmla="*/ 31 h 33"/>
                <a:gd name="T18" fmla="*/ 36 w 39"/>
                <a:gd name="T19" fmla="*/ 33 h 33"/>
                <a:gd name="T20" fmla="*/ 32 w 39"/>
                <a:gd name="T21" fmla="*/ 33 h 33"/>
                <a:gd name="T22" fmla="*/ 29 w 39"/>
                <a:gd name="T23" fmla="*/ 33 h 33"/>
                <a:gd name="T24" fmla="*/ 28 w 39"/>
                <a:gd name="T25" fmla="*/ 33 h 33"/>
                <a:gd name="T26" fmla="*/ 28 w 39"/>
                <a:gd name="T27" fmla="*/ 33 h 33"/>
                <a:gd name="T28" fmla="*/ 28 w 3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33">
                  <a:moveTo>
                    <a:pt x="28" y="33"/>
                  </a:moveTo>
                  <a:lnTo>
                    <a:pt x="21" y="28"/>
                  </a:lnTo>
                  <a:lnTo>
                    <a:pt x="11" y="18"/>
                  </a:lnTo>
                  <a:lnTo>
                    <a:pt x="1" y="7"/>
                  </a:lnTo>
                  <a:lnTo>
                    <a:pt x="0" y="0"/>
                  </a:lnTo>
                  <a:lnTo>
                    <a:pt x="16" y="0"/>
                  </a:lnTo>
                  <a:lnTo>
                    <a:pt x="28" y="5"/>
                  </a:lnTo>
                  <a:lnTo>
                    <a:pt x="36" y="17"/>
                  </a:lnTo>
                  <a:lnTo>
                    <a:pt x="39" y="31"/>
                  </a:lnTo>
                  <a:lnTo>
                    <a:pt x="36" y="33"/>
                  </a:lnTo>
                  <a:lnTo>
                    <a:pt x="32" y="33"/>
                  </a:lnTo>
                  <a:lnTo>
                    <a:pt x="29" y="33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8" y="33"/>
                  </a:lnTo>
                  <a:close/>
                </a:path>
              </a:pathLst>
            </a:custGeom>
            <a:solidFill>
              <a:srgbClr val="846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74"/>
            <p:cNvSpPr>
              <a:spLocks/>
            </p:cNvSpPr>
            <p:nvPr/>
          </p:nvSpPr>
          <p:spPr bwMode="auto">
            <a:xfrm>
              <a:off x="1246" y="921"/>
              <a:ext cx="19" cy="27"/>
            </a:xfrm>
            <a:custGeom>
              <a:avLst/>
              <a:gdLst>
                <a:gd name="T0" fmla="*/ 27 w 37"/>
                <a:gd name="T1" fmla="*/ 56 h 56"/>
                <a:gd name="T2" fmla="*/ 21 w 37"/>
                <a:gd name="T3" fmla="*/ 43 h 56"/>
                <a:gd name="T4" fmla="*/ 11 w 37"/>
                <a:gd name="T5" fmla="*/ 28 h 56"/>
                <a:gd name="T6" fmla="*/ 3 w 37"/>
                <a:gd name="T7" fmla="*/ 15 h 56"/>
                <a:gd name="T8" fmla="*/ 0 w 37"/>
                <a:gd name="T9" fmla="*/ 3 h 56"/>
                <a:gd name="T10" fmla="*/ 1 w 37"/>
                <a:gd name="T11" fmla="*/ 2 h 56"/>
                <a:gd name="T12" fmla="*/ 5 w 37"/>
                <a:gd name="T13" fmla="*/ 0 h 56"/>
                <a:gd name="T14" fmla="*/ 8 w 37"/>
                <a:gd name="T15" fmla="*/ 0 h 56"/>
                <a:gd name="T16" fmla="*/ 11 w 37"/>
                <a:gd name="T17" fmla="*/ 0 h 56"/>
                <a:gd name="T18" fmla="*/ 19 w 37"/>
                <a:gd name="T19" fmla="*/ 10 h 56"/>
                <a:gd name="T20" fmla="*/ 27 w 37"/>
                <a:gd name="T21" fmla="*/ 23 h 56"/>
                <a:gd name="T22" fmla="*/ 34 w 37"/>
                <a:gd name="T23" fmla="*/ 39 h 56"/>
                <a:gd name="T24" fmla="*/ 37 w 37"/>
                <a:gd name="T25" fmla="*/ 52 h 56"/>
                <a:gd name="T26" fmla="*/ 36 w 37"/>
                <a:gd name="T27" fmla="*/ 52 h 56"/>
                <a:gd name="T28" fmla="*/ 32 w 37"/>
                <a:gd name="T29" fmla="*/ 52 h 56"/>
                <a:gd name="T30" fmla="*/ 31 w 37"/>
                <a:gd name="T31" fmla="*/ 54 h 56"/>
                <a:gd name="T32" fmla="*/ 27 w 37"/>
                <a:gd name="T33" fmla="*/ 56 h 56"/>
                <a:gd name="T34" fmla="*/ 27 w 37"/>
                <a:gd name="T35" fmla="*/ 56 h 56"/>
                <a:gd name="T36" fmla="*/ 27 w 37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56">
                  <a:moveTo>
                    <a:pt x="27" y="56"/>
                  </a:moveTo>
                  <a:lnTo>
                    <a:pt x="21" y="43"/>
                  </a:lnTo>
                  <a:lnTo>
                    <a:pt x="11" y="28"/>
                  </a:lnTo>
                  <a:lnTo>
                    <a:pt x="3" y="15"/>
                  </a:lnTo>
                  <a:lnTo>
                    <a:pt x="0" y="3"/>
                  </a:lnTo>
                  <a:lnTo>
                    <a:pt x="1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9" y="10"/>
                  </a:lnTo>
                  <a:lnTo>
                    <a:pt x="27" y="23"/>
                  </a:lnTo>
                  <a:lnTo>
                    <a:pt x="34" y="39"/>
                  </a:lnTo>
                  <a:lnTo>
                    <a:pt x="37" y="52"/>
                  </a:lnTo>
                  <a:lnTo>
                    <a:pt x="36" y="52"/>
                  </a:lnTo>
                  <a:lnTo>
                    <a:pt x="32" y="52"/>
                  </a:lnTo>
                  <a:lnTo>
                    <a:pt x="31" y="54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7" y="56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Freeform 75"/>
            <p:cNvSpPr>
              <a:spLocks/>
            </p:cNvSpPr>
            <p:nvPr/>
          </p:nvSpPr>
          <p:spPr bwMode="auto">
            <a:xfrm>
              <a:off x="1044" y="723"/>
              <a:ext cx="235" cy="216"/>
            </a:xfrm>
            <a:custGeom>
              <a:avLst/>
              <a:gdLst>
                <a:gd name="T0" fmla="*/ 280 w 471"/>
                <a:gd name="T1" fmla="*/ 405 h 431"/>
                <a:gd name="T2" fmla="*/ 267 w 471"/>
                <a:gd name="T3" fmla="*/ 364 h 431"/>
                <a:gd name="T4" fmla="*/ 221 w 471"/>
                <a:gd name="T5" fmla="*/ 325 h 431"/>
                <a:gd name="T6" fmla="*/ 160 w 471"/>
                <a:gd name="T7" fmla="*/ 284 h 431"/>
                <a:gd name="T8" fmla="*/ 102 w 471"/>
                <a:gd name="T9" fmla="*/ 243 h 431"/>
                <a:gd name="T10" fmla="*/ 46 w 471"/>
                <a:gd name="T11" fmla="*/ 201 h 431"/>
                <a:gd name="T12" fmla="*/ 5 w 471"/>
                <a:gd name="T13" fmla="*/ 150 h 431"/>
                <a:gd name="T14" fmla="*/ 2 w 471"/>
                <a:gd name="T15" fmla="*/ 36 h 431"/>
                <a:gd name="T16" fmla="*/ 17 w 471"/>
                <a:gd name="T17" fmla="*/ 5 h 431"/>
                <a:gd name="T18" fmla="*/ 45 w 471"/>
                <a:gd name="T19" fmla="*/ 30 h 431"/>
                <a:gd name="T20" fmla="*/ 74 w 471"/>
                <a:gd name="T21" fmla="*/ 64 h 431"/>
                <a:gd name="T22" fmla="*/ 100 w 471"/>
                <a:gd name="T23" fmla="*/ 96 h 431"/>
                <a:gd name="T24" fmla="*/ 125 w 471"/>
                <a:gd name="T25" fmla="*/ 121 h 431"/>
                <a:gd name="T26" fmla="*/ 151 w 471"/>
                <a:gd name="T27" fmla="*/ 149 h 431"/>
                <a:gd name="T28" fmla="*/ 180 w 471"/>
                <a:gd name="T29" fmla="*/ 176 h 431"/>
                <a:gd name="T30" fmla="*/ 208 w 471"/>
                <a:gd name="T31" fmla="*/ 206 h 431"/>
                <a:gd name="T32" fmla="*/ 237 w 471"/>
                <a:gd name="T33" fmla="*/ 234 h 431"/>
                <a:gd name="T34" fmla="*/ 263 w 471"/>
                <a:gd name="T35" fmla="*/ 258 h 431"/>
                <a:gd name="T36" fmla="*/ 291 w 471"/>
                <a:gd name="T37" fmla="*/ 278 h 431"/>
                <a:gd name="T38" fmla="*/ 324 w 471"/>
                <a:gd name="T39" fmla="*/ 289 h 431"/>
                <a:gd name="T40" fmla="*/ 345 w 471"/>
                <a:gd name="T41" fmla="*/ 294 h 431"/>
                <a:gd name="T42" fmla="*/ 360 w 471"/>
                <a:gd name="T43" fmla="*/ 302 h 431"/>
                <a:gd name="T44" fmla="*/ 383 w 471"/>
                <a:gd name="T45" fmla="*/ 320 h 431"/>
                <a:gd name="T46" fmla="*/ 404 w 471"/>
                <a:gd name="T47" fmla="*/ 343 h 431"/>
                <a:gd name="T48" fmla="*/ 430 w 471"/>
                <a:gd name="T49" fmla="*/ 364 h 431"/>
                <a:gd name="T50" fmla="*/ 456 w 471"/>
                <a:gd name="T51" fmla="*/ 385 h 431"/>
                <a:gd name="T52" fmla="*/ 464 w 471"/>
                <a:gd name="T53" fmla="*/ 398 h 431"/>
                <a:gd name="T54" fmla="*/ 445 w 471"/>
                <a:gd name="T55" fmla="*/ 403 h 431"/>
                <a:gd name="T56" fmla="*/ 430 w 471"/>
                <a:gd name="T57" fmla="*/ 394 h 431"/>
                <a:gd name="T58" fmla="*/ 418 w 471"/>
                <a:gd name="T59" fmla="*/ 384 h 431"/>
                <a:gd name="T60" fmla="*/ 404 w 471"/>
                <a:gd name="T61" fmla="*/ 384 h 431"/>
                <a:gd name="T62" fmla="*/ 389 w 471"/>
                <a:gd name="T63" fmla="*/ 387 h 431"/>
                <a:gd name="T64" fmla="*/ 373 w 471"/>
                <a:gd name="T65" fmla="*/ 390 h 431"/>
                <a:gd name="T66" fmla="*/ 355 w 471"/>
                <a:gd name="T67" fmla="*/ 397 h 431"/>
                <a:gd name="T68" fmla="*/ 338 w 471"/>
                <a:gd name="T69" fmla="*/ 407 h 431"/>
                <a:gd name="T70" fmla="*/ 320 w 471"/>
                <a:gd name="T71" fmla="*/ 413 h 431"/>
                <a:gd name="T72" fmla="*/ 311 w 471"/>
                <a:gd name="T73" fmla="*/ 420 h 431"/>
                <a:gd name="T74" fmla="*/ 311 w 471"/>
                <a:gd name="T75" fmla="*/ 425 h 431"/>
                <a:gd name="T76" fmla="*/ 309 w 471"/>
                <a:gd name="T77" fmla="*/ 431 h 431"/>
                <a:gd name="T78" fmla="*/ 299 w 471"/>
                <a:gd name="T79" fmla="*/ 429 h 431"/>
                <a:gd name="T80" fmla="*/ 288 w 471"/>
                <a:gd name="T81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1" h="431">
                  <a:moveTo>
                    <a:pt x="288" y="431"/>
                  </a:moveTo>
                  <a:lnTo>
                    <a:pt x="280" y="405"/>
                  </a:lnTo>
                  <a:lnTo>
                    <a:pt x="275" y="384"/>
                  </a:lnTo>
                  <a:lnTo>
                    <a:pt x="267" y="364"/>
                  </a:lnTo>
                  <a:lnTo>
                    <a:pt x="252" y="345"/>
                  </a:lnTo>
                  <a:lnTo>
                    <a:pt x="221" y="325"/>
                  </a:lnTo>
                  <a:lnTo>
                    <a:pt x="190" y="305"/>
                  </a:lnTo>
                  <a:lnTo>
                    <a:pt x="160" y="284"/>
                  </a:lnTo>
                  <a:lnTo>
                    <a:pt x="131" y="265"/>
                  </a:lnTo>
                  <a:lnTo>
                    <a:pt x="102" y="243"/>
                  </a:lnTo>
                  <a:lnTo>
                    <a:pt x="74" y="222"/>
                  </a:lnTo>
                  <a:lnTo>
                    <a:pt x="46" y="201"/>
                  </a:lnTo>
                  <a:lnTo>
                    <a:pt x="18" y="180"/>
                  </a:lnTo>
                  <a:lnTo>
                    <a:pt x="5" y="150"/>
                  </a:lnTo>
                  <a:lnTo>
                    <a:pt x="0" y="95"/>
                  </a:lnTo>
                  <a:lnTo>
                    <a:pt x="2" y="36"/>
                  </a:lnTo>
                  <a:lnTo>
                    <a:pt x="5" y="0"/>
                  </a:lnTo>
                  <a:lnTo>
                    <a:pt x="17" y="5"/>
                  </a:lnTo>
                  <a:lnTo>
                    <a:pt x="30" y="15"/>
                  </a:lnTo>
                  <a:lnTo>
                    <a:pt x="45" y="30"/>
                  </a:lnTo>
                  <a:lnTo>
                    <a:pt x="59" y="46"/>
                  </a:lnTo>
                  <a:lnTo>
                    <a:pt x="74" y="64"/>
                  </a:lnTo>
                  <a:lnTo>
                    <a:pt x="87" y="82"/>
                  </a:lnTo>
                  <a:lnTo>
                    <a:pt x="100" y="96"/>
                  </a:lnTo>
                  <a:lnTo>
                    <a:pt x="111" y="106"/>
                  </a:lnTo>
                  <a:lnTo>
                    <a:pt x="125" y="121"/>
                  </a:lnTo>
                  <a:lnTo>
                    <a:pt x="138" y="134"/>
                  </a:lnTo>
                  <a:lnTo>
                    <a:pt x="151" y="149"/>
                  </a:lnTo>
                  <a:lnTo>
                    <a:pt x="165" y="162"/>
                  </a:lnTo>
                  <a:lnTo>
                    <a:pt x="180" y="176"/>
                  </a:lnTo>
                  <a:lnTo>
                    <a:pt x="193" y="191"/>
                  </a:lnTo>
                  <a:lnTo>
                    <a:pt x="208" y="206"/>
                  </a:lnTo>
                  <a:lnTo>
                    <a:pt x="223" y="221"/>
                  </a:lnTo>
                  <a:lnTo>
                    <a:pt x="237" y="234"/>
                  </a:lnTo>
                  <a:lnTo>
                    <a:pt x="250" y="245"/>
                  </a:lnTo>
                  <a:lnTo>
                    <a:pt x="263" y="258"/>
                  </a:lnTo>
                  <a:lnTo>
                    <a:pt x="276" y="268"/>
                  </a:lnTo>
                  <a:lnTo>
                    <a:pt x="291" y="278"/>
                  </a:lnTo>
                  <a:lnTo>
                    <a:pt x="306" y="284"/>
                  </a:lnTo>
                  <a:lnTo>
                    <a:pt x="324" y="289"/>
                  </a:lnTo>
                  <a:lnTo>
                    <a:pt x="343" y="292"/>
                  </a:lnTo>
                  <a:lnTo>
                    <a:pt x="345" y="294"/>
                  </a:lnTo>
                  <a:lnTo>
                    <a:pt x="351" y="297"/>
                  </a:lnTo>
                  <a:lnTo>
                    <a:pt x="360" y="302"/>
                  </a:lnTo>
                  <a:lnTo>
                    <a:pt x="371" y="310"/>
                  </a:lnTo>
                  <a:lnTo>
                    <a:pt x="383" y="320"/>
                  </a:lnTo>
                  <a:lnTo>
                    <a:pt x="392" y="332"/>
                  </a:lnTo>
                  <a:lnTo>
                    <a:pt x="404" y="343"/>
                  </a:lnTo>
                  <a:lnTo>
                    <a:pt x="417" y="354"/>
                  </a:lnTo>
                  <a:lnTo>
                    <a:pt x="430" y="364"/>
                  </a:lnTo>
                  <a:lnTo>
                    <a:pt x="443" y="376"/>
                  </a:lnTo>
                  <a:lnTo>
                    <a:pt x="456" y="385"/>
                  </a:lnTo>
                  <a:lnTo>
                    <a:pt x="471" y="394"/>
                  </a:lnTo>
                  <a:lnTo>
                    <a:pt x="464" y="398"/>
                  </a:lnTo>
                  <a:lnTo>
                    <a:pt x="454" y="402"/>
                  </a:lnTo>
                  <a:lnTo>
                    <a:pt x="445" y="403"/>
                  </a:lnTo>
                  <a:lnTo>
                    <a:pt x="436" y="405"/>
                  </a:lnTo>
                  <a:lnTo>
                    <a:pt x="430" y="394"/>
                  </a:lnTo>
                  <a:lnTo>
                    <a:pt x="425" y="387"/>
                  </a:lnTo>
                  <a:lnTo>
                    <a:pt x="418" y="384"/>
                  </a:lnTo>
                  <a:lnTo>
                    <a:pt x="410" y="384"/>
                  </a:lnTo>
                  <a:lnTo>
                    <a:pt x="404" y="384"/>
                  </a:lnTo>
                  <a:lnTo>
                    <a:pt x="397" y="385"/>
                  </a:lnTo>
                  <a:lnTo>
                    <a:pt x="389" y="387"/>
                  </a:lnTo>
                  <a:lnTo>
                    <a:pt x="383" y="387"/>
                  </a:lnTo>
                  <a:lnTo>
                    <a:pt x="373" y="390"/>
                  </a:lnTo>
                  <a:lnTo>
                    <a:pt x="363" y="394"/>
                  </a:lnTo>
                  <a:lnTo>
                    <a:pt x="355" y="397"/>
                  </a:lnTo>
                  <a:lnTo>
                    <a:pt x="347" y="402"/>
                  </a:lnTo>
                  <a:lnTo>
                    <a:pt x="338" y="407"/>
                  </a:lnTo>
                  <a:lnTo>
                    <a:pt x="330" y="410"/>
                  </a:lnTo>
                  <a:lnTo>
                    <a:pt x="320" y="413"/>
                  </a:lnTo>
                  <a:lnTo>
                    <a:pt x="312" y="416"/>
                  </a:lnTo>
                  <a:lnTo>
                    <a:pt x="311" y="420"/>
                  </a:lnTo>
                  <a:lnTo>
                    <a:pt x="311" y="421"/>
                  </a:lnTo>
                  <a:lnTo>
                    <a:pt x="311" y="425"/>
                  </a:lnTo>
                  <a:lnTo>
                    <a:pt x="311" y="431"/>
                  </a:lnTo>
                  <a:lnTo>
                    <a:pt x="309" y="431"/>
                  </a:lnTo>
                  <a:lnTo>
                    <a:pt x="306" y="429"/>
                  </a:lnTo>
                  <a:lnTo>
                    <a:pt x="299" y="429"/>
                  </a:lnTo>
                  <a:lnTo>
                    <a:pt x="288" y="431"/>
                  </a:lnTo>
                  <a:lnTo>
                    <a:pt x="288" y="431"/>
                  </a:lnTo>
                  <a:lnTo>
                    <a:pt x="288" y="431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76"/>
            <p:cNvSpPr>
              <a:spLocks/>
            </p:cNvSpPr>
            <p:nvPr/>
          </p:nvSpPr>
          <p:spPr bwMode="auto">
            <a:xfrm>
              <a:off x="676" y="451"/>
              <a:ext cx="118" cy="432"/>
            </a:xfrm>
            <a:custGeom>
              <a:avLst/>
              <a:gdLst>
                <a:gd name="T0" fmla="*/ 67 w 237"/>
                <a:gd name="T1" fmla="*/ 852 h 863"/>
                <a:gd name="T2" fmla="*/ 77 w 237"/>
                <a:gd name="T3" fmla="*/ 832 h 863"/>
                <a:gd name="T4" fmla="*/ 116 w 237"/>
                <a:gd name="T5" fmla="*/ 790 h 863"/>
                <a:gd name="T6" fmla="*/ 144 w 237"/>
                <a:gd name="T7" fmla="*/ 744 h 863"/>
                <a:gd name="T8" fmla="*/ 134 w 237"/>
                <a:gd name="T9" fmla="*/ 739 h 863"/>
                <a:gd name="T10" fmla="*/ 118 w 237"/>
                <a:gd name="T11" fmla="*/ 768 h 863"/>
                <a:gd name="T12" fmla="*/ 82 w 237"/>
                <a:gd name="T13" fmla="*/ 814 h 863"/>
                <a:gd name="T14" fmla="*/ 38 w 237"/>
                <a:gd name="T15" fmla="*/ 848 h 863"/>
                <a:gd name="T16" fmla="*/ 31 w 237"/>
                <a:gd name="T17" fmla="*/ 832 h 863"/>
                <a:gd name="T18" fmla="*/ 56 w 237"/>
                <a:gd name="T19" fmla="*/ 798 h 863"/>
                <a:gd name="T20" fmla="*/ 87 w 237"/>
                <a:gd name="T21" fmla="*/ 767 h 863"/>
                <a:gd name="T22" fmla="*/ 113 w 237"/>
                <a:gd name="T23" fmla="*/ 729 h 863"/>
                <a:gd name="T24" fmla="*/ 100 w 237"/>
                <a:gd name="T25" fmla="*/ 724 h 863"/>
                <a:gd name="T26" fmla="*/ 74 w 237"/>
                <a:gd name="T27" fmla="*/ 757 h 863"/>
                <a:gd name="T28" fmla="*/ 56 w 237"/>
                <a:gd name="T29" fmla="*/ 781 h 863"/>
                <a:gd name="T30" fmla="*/ 34 w 237"/>
                <a:gd name="T31" fmla="*/ 798 h 863"/>
                <a:gd name="T32" fmla="*/ 13 w 237"/>
                <a:gd name="T33" fmla="*/ 809 h 863"/>
                <a:gd name="T34" fmla="*/ 5 w 237"/>
                <a:gd name="T35" fmla="*/ 803 h 863"/>
                <a:gd name="T36" fmla="*/ 44 w 237"/>
                <a:gd name="T37" fmla="*/ 765 h 863"/>
                <a:gd name="T38" fmla="*/ 75 w 237"/>
                <a:gd name="T39" fmla="*/ 711 h 863"/>
                <a:gd name="T40" fmla="*/ 79 w 237"/>
                <a:gd name="T41" fmla="*/ 693 h 863"/>
                <a:gd name="T42" fmla="*/ 72 w 237"/>
                <a:gd name="T43" fmla="*/ 697 h 863"/>
                <a:gd name="T44" fmla="*/ 54 w 237"/>
                <a:gd name="T45" fmla="*/ 719 h 863"/>
                <a:gd name="T46" fmla="*/ 34 w 237"/>
                <a:gd name="T47" fmla="*/ 747 h 863"/>
                <a:gd name="T48" fmla="*/ 21 w 237"/>
                <a:gd name="T49" fmla="*/ 754 h 863"/>
                <a:gd name="T50" fmla="*/ 23 w 237"/>
                <a:gd name="T51" fmla="*/ 744 h 863"/>
                <a:gd name="T52" fmla="*/ 56 w 237"/>
                <a:gd name="T53" fmla="*/ 693 h 863"/>
                <a:gd name="T54" fmla="*/ 83 w 237"/>
                <a:gd name="T55" fmla="*/ 641 h 863"/>
                <a:gd name="T56" fmla="*/ 123 w 237"/>
                <a:gd name="T57" fmla="*/ 594 h 863"/>
                <a:gd name="T58" fmla="*/ 149 w 237"/>
                <a:gd name="T59" fmla="*/ 540 h 863"/>
                <a:gd name="T60" fmla="*/ 136 w 237"/>
                <a:gd name="T61" fmla="*/ 473 h 863"/>
                <a:gd name="T62" fmla="*/ 110 w 237"/>
                <a:gd name="T63" fmla="*/ 409 h 863"/>
                <a:gd name="T64" fmla="*/ 79 w 237"/>
                <a:gd name="T65" fmla="*/ 321 h 863"/>
                <a:gd name="T66" fmla="*/ 51 w 237"/>
                <a:gd name="T67" fmla="*/ 217 h 863"/>
                <a:gd name="T68" fmla="*/ 39 w 237"/>
                <a:gd name="T69" fmla="*/ 109 h 863"/>
                <a:gd name="T70" fmla="*/ 93 w 237"/>
                <a:gd name="T71" fmla="*/ 58 h 863"/>
                <a:gd name="T72" fmla="*/ 170 w 237"/>
                <a:gd name="T73" fmla="*/ 9 h 863"/>
                <a:gd name="T74" fmla="*/ 194 w 237"/>
                <a:gd name="T75" fmla="*/ 32 h 863"/>
                <a:gd name="T76" fmla="*/ 222 w 237"/>
                <a:gd name="T77" fmla="*/ 119 h 863"/>
                <a:gd name="T78" fmla="*/ 234 w 237"/>
                <a:gd name="T79" fmla="*/ 124 h 863"/>
                <a:gd name="T80" fmla="*/ 224 w 237"/>
                <a:gd name="T81" fmla="*/ 133 h 863"/>
                <a:gd name="T82" fmla="*/ 204 w 237"/>
                <a:gd name="T83" fmla="*/ 147 h 863"/>
                <a:gd name="T84" fmla="*/ 186 w 237"/>
                <a:gd name="T85" fmla="*/ 160 h 863"/>
                <a:gd name="T86" fmla="*/ 190 w 237"/>
                <a:gd name="T87" fmla="*/ 204 h 863"/>
                <a:gd name="T88" fmla="*/ 207 w 237"/>
                <a:gd name="T89" fmla="*/ 324 h 863"/>
                <a:gd name="T90" fmla="*/ 221 w 237"/>
                <a:gd name="T91" fmla="*/ 496 h 863"/>
                <a:gd name="T92" fmla="*/ 199 w 237"/>
                <a:gd name="T93" fmla="*/ 661 h 863"/>
                <a:gd name="T94" fmla="*/ 163 w 237"/>
                <a:gd name="T95" fmla="*/ 739 h 863"/>
                <a:gd name="T96" fmla="*/ 105 w 237"/>
                <a:gd name="T97" fmla="*/ 830 h 863"/>
                <a:gd name="T98" fmla="*/ 65 w 237"/>
                <a:gd name="T99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7" h="863">
                  <a:moveTo>
                    <a:pt x="65" y="863"/>
                  </a:moveTo>
                  <a:lnTo>
                    <a:pt x="67" y="857"/>
                  </a:lnTo>
                  <a:lnTo>
                    <a:pt x="67" y="852"/>
                  </a:lnTo>
                  <a:lnTo>
                    <a:pt x="67" y="847"/>
                  </a:lnTo>
                  <a:lnTo>
                    <a:pt x="67" y="842"/>
                  </a:lnTo>
                  <a:lnTo>
                    <a:pt x="77" y="832"/>
                  </a:lnTo>
                  <a:lnTo>
                    <a:pt x="88" y="821"/>
                  </a:lnTo>
                  <a:lnTo>
                    <a:pt x="103" y="806"/>
                  </a:lnTo>
                  <a:lnTo>
                    <a:pt x="116" y="790"/>
                  </a:lnTo>
                  <a:lnTo>
                    <a:pt x="127" y="773"/>
                  </a:lnTo>
                  <a:lnTo>
                    <a:pt x="137" y="759"/>
                  </a:lnTo>
                  <a:lnTo>
                    <a:pt x="144" y="744"/>
                  </a:lnTo>
                  <a:lnTo>
                    <a:pt x="144" y="733"/>
                  </a:lnTo>
                  <a:lnTo>
                    <a:pt x="137" y="734"/>
                  </a:lnTo>
                  <a:lnTo>
                    <a:pt x="134" y="739"/>
                  </a:lnTo>
                  <a:lnTo>
                    <a:pt x="131" y="744"/>
                  </a:lnTo>
                  <a:lnTo>
                    <a:pt x="126" y="749"/>
                  </a:lnTo>
                  <a:lnTo>
                    <a:pt x="118" y="768"/>
                  </a:lnTo>
                  <a:lnTo>
                    <a:pt x="106" y="785"/>
                  </a:lnTo>
                  <a:lnTo>
                    <a:pt x="95" y="799"/>
                  </a:lnTo>
                  <a:lnTo>
                    <a:pt x="82" y="814"/>
                  </a:lnTo>
                  <a:lnTo>
                    <a:pt x="67" y="826"/>
                  </a:lnTo>
                  <a:lnTo>
                    <a:pt x="52" y="837"/>
                  </a:lnTo>
                  <a:lnTo>
                    <a:pt x="38" y="848"/>
                  </a:lnTo>
                  <a:lnTo>
                    <a:pt x="23" y="860"/>
                  </a:lnTo>
                  <a:lnTo>
                    <a:pt x="26" y="845"/>
                  </a:lnTo>
                  <a:lnTo>
                    <a:pt x="31" y="832"/>
                  </a:lnTo>
                  <a:lnTo>
                    <a:pt x="38" y="821"/>
                  </a:lnTo>
                  <a:lnTo>
                    <a:pt x="46" y="808"/>
                  </a:lnTo>
                  <a:lnTo>
                    <a:pt x="56" y="798"/>
                  </a:lnTo>
                  <a:lnTo>
                    <a:pt x="65" y="786"/>
                  </a:lnTo>
                  <a:lnTo>
                    <a:pt x="75" y="777"/>
                  </a:lnTo>
                  <a:lnTo>
                    <a:pt x="87" y="767"/>
                  </a:lnTo>
                  <a:lnTo>
                    <a:pt x="95" y="754"/>
                  </a:lnTo>
                  <a:lnTo>
                    <a:pt x="105" y="741"/>
                  </a:lnTo>
                  <a:lnTo>
                    <a:pt x="113" y="729"/>
                  </a:lnTo>
                  <a:lnTo>
                    <a:pt x="116" y="716"/>
                  </a:lnTo>
                  <a:lnTo>
                    <a:pt x="108" y="718"/>
                  </a:lnTo>
                  <a:lnTo>
                    <a:pt x="100" y="724"/>
                  </a:lnTo>
                  <a:lnTo>
                    <a:pt x="92" y="734"/>
                  </a:lnTo>
                  <a:lnTo>
                    <a:pt x="82" y="746"/>
                  </a:lnTo>
                  <a:lnTo>
                    <a:pt x="74" y="757"/>
                  </a:lnTo>
                  <a:lnTo>
                    <a:pt x="65" y="767"/>
                  </a:lnTo>
                  <a:lnTo>
                    <a:pt x="59" y="777"/>
                  </a:lnTo>
                  <a:lnTo>
                    <a:pt x="56" y="781"/>
                  </a:lnTo>
                  <a:lnTo>
                    <a:pt x="49" y="788"/>
                  </a:lnTo>
                  <a:lnTo>
                    <a:pt x="43" y="793"/>
                  </a:lnTo>
                  <a:lnTo>
                    <a:pt x="34" y="798"/>
                  </a:lnTo>
                  <a:lnTo>
                    <a:pt x="28" y="801"/>
                  </a:lnTo>
                  <a:lnTo>
                    <a:pt x="21" y="806"/>
                  </a:lnTo>
                  <a:lnTo>
                    <a:pt x="13" y="809"/>
                  </a:lnTo>
                  <a:lnTo>
                    <a:pt x="7" y="813"/>
                  </a:lnTo>
                  <a:lnTo>
                    <a:pt x="0" y="816"/>
                  </a:lnTo>
                  <a:lnTo>
                    <a:pt x="5" y="803"/>
                  </a:lnTo>
                  <a:lnTo>
                    <a:pt x="18" y="790"/>
                  </a:lnTo>
                  <a:lnTo>
                    <a:pt x="33" y="778"/>
                  </a:lnTo>
                  <a:lnTo>
                    <a:pt x="44" y="765"/>
                  </a:lnTo>
                  <a:lnTo>
                    <a:pt x="52" y="747"/>
                  </a:lnTo>
                  <a:lnTo>
                    <a:pt x="64" y="729"/>
                  </a:lnTo>
                  <a:lnTo>
                    <a:pt x="75" y="711"/>
                  </a:lnTo>
                  <a:lnTo>
                    <a:pt x="82" y="693"/>
                  </a:lnTo>
                  <a:lnTo>
                    <a:pt x="80" y="693"/>
                  </a:lnTo>
                  <a:lnTo>
                    <a:pt x="79" y="693"/>
                  </a:lnTo>
                  <a:lnTo>
                    <a:pt x="79" y="693"/>
                  </a:lnTo>
                  <a:lnTo>
                    <a:pt x="79" y="693"/>
                  </a:lnTo>
                  <a:lnTo>
                    <a:pt x="72" y="697"/>
                  </a:lnTo>
                  <a:lnTo>
                    <a:pt x="65" y="703"/>
                  </a:lnTo>
                  <a:lnTo>
                    <a:pt x="59" y="711"/>
                  </a:lnTo>
                  <a:lnTo>
                    <a:pt x="54" y="719"/>
                  </a:lnTo>
                  <a:lnTo>
                    <a:pt x="48" y="729"/>
                  </a:lnTo>
                  <a:lnTo>
                    <a:pt x="41" y="739"/>
                  </a:lnTo>
                  <a:lnTo>
                    <a:pt x="34" y="747"/>
                  </a:lnTo>
                  <a:lnTo>
                    <a:pt x="28" y="754"/>
                  </a:lnTo>
                  <a:lnTo>
                    <a:pt x="25" y="754"/>
                  </a:lnTo>
                  <a:lnTo>
                    <a:pt x="21" y="754"/>
                  </a:lnTo>
                  <a:lnTo>
                    <a:pt x="20" y="754"/>
                  </a:lnTo>
                  <a:lnTo>
                    <a:pt x="18" y="755"/>
                  </a:lnTo>
                  <a:lnTo>
                    <a:pt x="23" y="744"/>
                  </a:lnTo>
                  <a:lnTo>
                    <a:pt x="34" y="724"/>
                  </a:lnTo>
                  <a:lnTo>
                    <a:pt x="48" y="705"/>
                  </a:lnTo>
                  <a:lnTo>
                    <a:pt x="56" y="693"/>
                  </a:lnTo>
                  <a:lnTo>
                    <a:pt x="64" y="675"/>
                  </a:lnTo>
                  <a:lnTo>
                    <a:pt x="72" y="657"/>
                  </a:lnTo>
                  <a:lnTo>
                    <a:pt x="83" y="641"/>
                  </a:lnTo>
                  <a:lnTo>
                    <a:pt x="96" y="625"/>
                  </a:lnTo>
                  <a:lnTo>
                    <a:pt x="110" y="610"/>
                  </a:lnTo>
                  <a:lnTo>
                    <a:pt x="123" y="594"/>
                  </a:lnTo>
                  <a:lnTo>
                    <a:pt x="137" y="577"/>
                  </a:lnTo>
                  <a:lnTo>
                    <a:pt x="149" y="561"/>
                  </a:lnTo>
                  <a:lnTo>
                    <a:pt x="149" y="540"/>
                  </a:lnTo>
                  <a:lnTo>
                    <a:pt x="147" y="517"/>
                  </a:lnTo>
                  <a:lnTo>
                    <a:pt x="142" y="496"/>
                  </a:lnTo>
                  <a:lnTo>
                    <a:pt x="136" y="473"/>
                  </a:lnTo>
                  <a:lnTo>
                    <a:pt x="127" y="452"/>
                  </a:lnTo>
                  <a:lnTo>
                    <a:pt x="119" y="431"/>
                  </a:lnTo>
                  <a:lnTo>
                    <a:pt x="110" y="409"/>
                  </a:lnTo>
                  <a:lnTo>
                    <a:pt x="101" y="391"/>
                  </a:lnTo>
                  <a:lnTo>
                    <a:pt x="90" y="355"/>
                  </a:lnTo>
                  <a:lnTo>
                    <a:pt x="79" y="321"/>
                  </a:lnTo>
                  <a:lnTo>
                    <a:pt x="69" y="287"/>
                  </a:lnTo>
                  <a:lnTo>
                    <a:pt x="59" y="251"/>
                  </a:lnTo>
                  <a:lnTo>
                    <a:pt x="51" y="217"/>
                  </a:lnTo>
                  <a:lnTo>
                    <a:pt x="44" y="181"/>
                  </a:lnTo>
                  <a:lnTo>
                    <a:pt x="41" y="145"/>
                  </a:lnTo>
                  <a:lnTo>
                    <a:pt x="39" y="109"/>
                  </a:lnTo>
                  <a:lnTo>
                    <a:pt x="51" y="94"/>
                  </a:lnTo>
                  <a:lnTo>
                    <a:pt x="70" y="76"/>
                  </a:lnTo>
                  <a:lnTo>
                    <a:pt x="93" y="58"/>
                  </a:lnTo>
                  <a:lnTo>
                    <a:pt x="119" y="39"/>
                  </a:lnTo>
                  <a:lnTo>
                    <a:pt x="145" y="22"/>
                  </a:lnTo>
                  <a:lnTo>
                    <a:pt x="170" y="9"/>
                  </a:lnTo>
                  <a:lnTo>
                    <a:pt x="190" y="1"/>
                  </a:lnTo>
                  <a:lnTo>
                    <a:pt x="204" y="0"/>
                  </a:lnTo>
                  <a:lnTo>
                    <a:pt x="194" y="32"/>
                  </a:lnTo>
                  <a:lnTo>
                    <a:pt x="191" y="63"/>
                  </a:lnTo>
                  <a:lnTo>
                    <a:pt x="201" y="93"/>
                  </a:lnTo>
                  <a:lnTo>
                    <a:pt x="222" y="119"/>
                  </a:lnTo>
                  <a:lnTo>
                    <a:pt x="229" y="120"/>
                  </a:lnTo>
                  <a:lnTo>
                    <a:pt x="232" y="122"/>
                  </a:lnTo>
                  <a:lnTo>
                    <a:pt x="234" y="124"/>
                  </a:lnTo>
                  <a:lnTo>
                    <a:pt x="237" y="125"/>
                  </a:lnTo>
                  <a:lnTo>
                    <a:pt x="230" y="130"/>
                  </a:lnTo>
                  <a:lnTo>
                    <a:pt x="224" y="133"/>
                  </a:lnTo>
                  <a:lnTo>
                    <a:pt x="217" y="138"/>
                  </a:lnTo>
                  <a:lnTo>
                    <a:pt x="211" y="142"/>
                  </a:lnTo>
                  <a:lnTo>
                    <a:pt x="204" y="147"/>
                  </a:lnTo>
                  <a:lnTo>
                    <a:pt x="198" y="151"/>
                  </a:lnTo>
                  <a:lnTo>
                    <a:pt x="193" y="155"/>
                  </a:lnTo>
                  <a:lnTo>
                    <a:pt x="186" y="160"/>
                  </a:lnTo>
                  <a:lnTo>
                    <a:pt x="186" y="174"/>
                  </a:lnTo>
                  <a:lnTo>
                    <a:pt x="188" y="189"/>
                  </a:lnTo>
                  <a:lnTo>
                    <a:pt x="190" y="204"/>
                  </a:lnTo>
                  <a:lnTo>
                    <a:pt x="193" y="218"/>
                  </a:lnTo>
                  <a:lnTo>
                    <a:pt x="199" y="271"/>
                  </a:lnTo>
                  <a:lnTo>
                    <a:pt x="207" y="324"/>
                  </a:lnTo>
                  <a:lnTo>
                    <a:pt x="214" y="380"/>
                  </a:lnTo>
                  <a:lnTo>
                    <a:pt x="219" y="437"/>
                  </a:lnTo>
                  <a:lnTo>
                    <a:pt x="221" y="496"/>
                  </a:lnTo>
                  <a:lnTo>
                    <a:pt x="219" y="551"/>
                  </a:lnTo>
                  <a:lnTo>
                    <a:pt x="212" y="607"/>
                  </a:lnTo>
                  <a:lnTo>
                    <a:pt x="199" y="661"/>
                  </a:lnTo>
                  <a:lnTo>
                    <a:pt x="191" y="680"/>
                  </a:lnTo>
                  <a:lnTo>
                    <a:pt x="178" y="708"/>
                  </a:lnTo>
                  <a:lnTo>
                    <a:pt x="163" y="739"/>
                  </a:lnTo>
                  <a:lnTo>
                    <a:pt x="145" y="772"/>
                  </a:lnTo>
                  <a:lnTo>
                    <a:pt x="126" y="804"/>
                  </a:lnTo>
                  <a:lnTo>
                    <a:pt x="105" y="830"/>
                  </a:lnTo>
                  <a:lnTo>
                    <a:pt x="85" y="852"/>
                  </a:lnTo>
                  <a:lnTo>
                    <a:pt x="65" y="863"/>
                  </a:lnTo>
                  <a:lnTo>
                    <a:pt x="65" y="863"/>
                  </a:lnTo>
                  <a:lnTo>
                    <a:pt x="65" y="863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Freeform 77"/>
            <p:cNvSpPr>
              <a:spLocks/>
            </p:cNvSpPr>
            <p:nvPr/>
          </p:nvSpPr>
          <p:spPr bwMode="auto">
            <a:xfrm>
              <a:off x="759" y="821"/>
              <a:ext cx="5" cy="13"/>
            </a:xfrm>
            <a:custGeom>
              <a:avLst/>
              <a:gdLst>
                <a:gd name="T0" fmla="*/ 5 w 9"/>
                <a:gd name="T1" fmla="*/ 25 h 26"/>
                <a:gd name="T2" fmla="*/ 0 w 9"/>
                <a:gd name="T3" fmla="*/ 18 h 26"/>
                <a:gd name="T4" fmla="*/ 0 w 9"/>
                <a:gd name="T5" fmla="*/ 15 h 26"/>
                <a:gd name="T6" fmla="*/ 1 w 9"/>
                <a:gd name="T7" fmla="*/ 8 h 26"/>
                <a:gd name="T8" fmla="*/ 6 w 9"/>
                <a:gd name="T9" fmla="*/ 0 h 26"/>
                <a:gd name="T10" fmla="*/ 8 w 9"/>
                <a:gd name="T11" fmla="*/ 7 h 26"/>
                <a:gd name="T12" fmla="*/ 9 w 9"/>
                <a:gd name="T13" fmla="*/ 11 h 26"/>
                <a:gd name="T14" fmla="*/ 9 w 9"/>
                <a:gd name="T15" fmla="*/ 18 h 26"/>
                <a:gd name="T16" fmla="*/ 9 w 9"/>
                <a:gd name="T17" fmla="*/ 25 h 26"/>
                <a:gd name="T18" fmla="*/ 8 w 9"/>
                <a:gd name="T19" fmla="*/ 26 h 26"/>
                <a:gd name="T20" fmla="*/ 6 w 9"/>
                <a:gd name="T21" fmla="*/ 26 h 26"/>
                <a:gd name="T22" fmla="*/ 6 w 9"/>
                <a:gd name="T23" fmla="*/ 26 h 26"/>
                <a:gd name="T24" fmla="*/ 5 w 9"/>
                <a:gd name="T25" fmla="*/ 25 h 26"/>
                <a:gd name="T26" fmla="*/ 5 w 9"/>
                <a:gd name="T27" fmla="*/ 25 h 26"/>
                <a:gd name="T28" fmla="*/ 5 w 9"/>
                <a:gd name="T2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26">
                  <a:moveTo>
                    <a:pt x="5" y="25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1" y="8"/>
                  </a:lnTo>
                  <a:lnTo>
                    <a:pt x="6" y="0"/>
                  </a:lnTo>
                  <a:lnTo>
                    <a:pt x="8" y="7"/>
                  </a:lnTo>
                  <a:lnTo>
                    <a:pt x="9" y="11"/>
                  </a:lnTo>
                  <a:lnTo>
                    <a:pt x="9" y="18"/>
                  </a:lnTo>
                  <a:lnTo>
                    <a:pt x="9" y="25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FFE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78"/>
            <p:cNvSpPr>
              <a:spLocks/>
            </p:cNvSpPr>
            <p:nvPr/>
          </p:nvSpPr>
          <p:spPr bwMode="auto">
            <a:xfrm>
              <a:off x="1025" y="348"/>
              <a:ext cx="235" cy="122"/>
            </a:xfrm>
            <a:custGeom>
              <a:avLst/>
              <a:gdLst>
                <a:gd name="T0" fmla="*/ 106 w 470"/>
                <a:gd name="T1" fmla="*/ 242 h 243"/>
                <a:gd name="T2" fmla="*/ 80 w 470"/>
                <a:gd name="T3" fmla="*/ 233 h 243"/>
                <a:gd name="T4" fmla="*/ 56 w 470"/>
                <a:gd name="T5" fmla="*/ 220 h 243"/>
                <a:gd name="T6" fmla="*/ 35 w 470"/>
                <a:gd name="T7" fmla="*/ 204 h 243"/>
                <a:gd name="T8" fmla="*/ 8 w 470"/>
                <a:gd name="T9" fmla="*/ 165 h 243"/>
                <a:gd name="T10" fmla="*/ 0 w 470"/>
                <a:gd name="T11" fmla="*/ 106 h 243"/>
                <a:gd name="T12" fmla="*/ 4 w 470"/>
                <a:gd name="T13" fmla="*/ 70 h 243"/>
                <a:gd name="T14" fmla="*/ 25 w 470"/>
                <a:gd name="T15" fmla="*/ 64 h 243"/>
                <a:gd name="T16" fmla="*/ 46 w 470"/>
                <a:gd name="T17" fmla="*/ 51 h 243"/>
                <a:gd name="T18" fmla="*/ 66 w 470"/>
                <a:gd name="T19" fmla="*/ 34 h 243"/>
                <a:gd name="T20" fmla="*/ 88 w 470"/>
                <a:gd name="T21" fmla="*/ 16 h 243"/>
                <a:gd name="T22" fmla="*/ 106 w 470"/>
                <a:gd name="T23" fmla="*/ 3 h 243"/>
                <a:gd name="T24" fmla="*/ 134 w 470"/>
                <a:gd name="T25" fmla="*/ 16 h 243"/>
                <a:gd name="T26" fmla="*/ 180 w 470"/>
                <a:gd name="T27" fmla="*/ 46 h 243"/>
                <a:gd name="T28" fmla="*/ 229 w 470"/>
                <a:gd name="T29" fmla="*/ 67 h 243"/>
                <a:gd name="T30" fmla="*/ 279 w 470"/>
                <a:gd name="T31" fmla="*/ 83 h 243"/>
                <a:gd name="T32" fmla="*/ 319 w 470"/>
                <a:gd name="T33" fmla="*/ 88 h 243"/>
                <a:gd name="T34" fmla="*/ 338 w 470"/>
                <a:gd name="T35" fmla="*/ 83 h 243"/>
                <a:gd name="T36" fmla="*/ 355 w 470"/>
                <a:gd name="T37" fmla="*/ 72 h 243"/>
                <a:gd name="T38" fmla="*/ 371 w 470"/>
                <a:gd name="T39" fmla="*/ 55 h 243"/>
                <a:gd name="T40" fmla="*/ 392 w 470"/>
                <a:gd name="T41" fmla="*/ 26 h 243"/>
                <a:gd name="T42" fmla="*/ 412 w 470"/>
                <a:gd name="T43" fmla="*/ 8 h 243"/>
                <a:gd name="T44" fmla="*/ 430 w 470"/>
                <a:gd name="T45" fmla="*/ 11 h 243"/>
                <a:gd name="T46" fmla="*/ 454 w 470"/>
                <a:gd name="T47" fmla="*/ 26 h 243"/>
                <a:gd name="T48" fmla="*/ 469 w 470"/>
                <a:gd name="T49" fmla="*/ 44 h 243"/>
                <a:gd name="T50" fmla="*/ 457 w 470"/>
                <a:gd name="T51" fmla="*/ 77 h 243"/>
                <a:gd name="T52" fmla="*/ 453 w 470"/>
                <a:gd name="T53" fmla="*/ 95 h 243"/>
                <a:gd name="T54" fmla="*/ 448 w 470"/>
                <a:gd name="T55" fmla="*/ 119 h 243"/>
                <a:gd name="T56" fmla="*/ 433 w 470"/>
                <a:gd name="T57" fmla="*/ 127 h 243"/>
                <a:gd name="T58" fmla="*/ 418 w 470"/>
                <a:gd name="T59" fmla="*/ 126 h 243"/>
                <a:gd name="T60" fmla="*/ 407 w 470"/>
                <a:gd name="T61" fmla="*/ 127 h 243"/>
                <a:gd name="T62" fmla="*/ 395 w 470"/>
                <a:gd name="T63" fmla="*/ 135 h 243"/>
                <a:gd name="T64" fmla="*/ 381 w 470"/>
                <a:gd name="T65" fmla="*/ 147 h 243"/>
                <a:gd name="T66" fmla="*/ 373 w 470"/>
                <a:gd name="T67" fmla="*/ 153 h 243"/>
                <a:gd name="T68" fmla="*/ 351 w 470"/>
                <a:gd name="T69" fmla="*/ 160 h 243"/>
                <a:gd name="T70" fmla="*/ 338 w 470"/>
                <a:gd name="T71" fmla="*/ 165 h 243"/>
                <a:gd name="T72" fmla="*/ 315 w 470"/>
                <a:gd name="T73" fmla="*/ 188 h 243"/>
                <a:gd name="T74" fmla="*/ 281 w 470"/>
                <a:gd name="T75" fmla="*/ 178 h 243"/>
                <a:gd name="T76" fmla="*/ 252 w 470"/>
                <a:gd name="T77" fmla="*/ 150 h 243"/>
                <a:gd name="T78" fmla="*/ 222 w 470"/>
                <a:gd name="T79" fmla="*/ 134 h 243"/>
                <a:gd name="T80" fmla="*/ 198 w 470"/>
                <a:gd name="T81" fmla="*/ 152 h 243"/>
                <a:gd name="T82" fmla="*/ 188 w 470"/>
                <a:gd name="T83" fmla="*/ 179 h 243"/>
                <a:gd name="T84" fmla="*/ 178 w 470"/>
                <a:gd name="T85" fmla="*/ 206 h 243"/>
                <a:gd name="T86" fmla="*/ 160 w 470"/>
                <a:gd name="T87" fmla="*/ 228 h 243"/>
                <a:gd name="T88" fmla="*/ 141 w 470"/>
                <a:gd name="T89" fmla="*/ 238 h 243"/>
                <a:gd name="T90" fmla="*/ 128 w 470"/>
                <a:gd name="T91" fmla="*/ 240 h 243"/>
                <a:gd name="T92" fmla="*/ 123 w 470"/>
                <a:gd name="T9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70" h="243">
                  <a:moveTo>
                    <a:pt x="123" y="243"/>
                  </a:moveTo>
                  <a:lnTo>
                    <a:pt x="106" y="242"/>
                  </a:lnTo>
                  <a:lnTo>
                    <a:pt x="93" y="237"/>
                  </a:lnTo>
                  <a:lnTo>
                    <a:pt x="80" y="233"/>
                  </a:lnTo>
                  <a:lnTo>
                    <a:pt x="67" y="227"/>
                  </a:lnTo>
                  <a:lnTo>
                    <a:pt x="56" y="220"/>
                  </a:lnTo>
                  <a:lnTo>
                    <a:pt x="46" y="212"/>
                  </a:lnTo>
                  <a:lnTo>
                    <a:pt x="35" y="204"/>
                  </a:lnTo>
                  <a:lnTo>
                    <a:pt x="25" y="194"/>
                  </a:lnTo>
                  <a:lnTo>
                    <a:pt x="8" y="165"/>
                  </a:lnTo>
                  <a:lnTo>
                    <a:pt x="2" y="137"/>
                  </a:lnTo>
                  <a:lnTo>
                    <a:pt x="0" y="106"/>
                  </a:lnTo>
                  <a:lnTo>
                    <a:pt x="0" y="72"/>
                  </a:lnTo>
                  <a:lnTo>
                    <a:pt x="4" y="70"/>
                  </a:lnTo>
                  <a:lnTo>
                    <a:pt x="13" y="68"/>
                  </a:lnTo>
                  <a:lnTo>
                    <a:pt x="25" y="64"/>
                  </a:lnTo>
                  <a:lnTo>
                    <a:pt x="39" y="55"/>
                  </a:lnTo>
                  <a:lnTo>
                    <a:pt x="46" y="51"/>
                  </a:lnTo>
                  <a:lnTo>
                    <a:pt x="54" y="42"/>
                  </a:lnTo>
                  <a:lnTo>
                    <a:pt x="66" y="34"/>
                  </a:lnTo>
                  <a:lnTo>
                    <a:pt x="77" y="24"/>
                  </a:lnTo>
                  <a:lnTo>
                    <a:pt x="88" y="16"/>
                  </a:lnTo>
                  <a:lnTo>
                    <a:pt x="98" y="8"/>
                  </a:lnTo>
                  <a:lnTo>
                    <a:pt x="106" y="3"/>
                  </a:lnTo>
                  <a:lnTo>
                    <a:pt x="113" y="0"/>
                  </a:lnTo>
                  <a:lnTo>
                    <a:pt x="134" y="16"/>
                  </a:lnTo>
                  <a:lnTo>
                    <a:pt x="157" y="31"/>
                  </a:lnTo>
                  <a:lnTo>
                    <a:pt x="180" y="46"/>
                  </a:lnTo>
                  <a:lnTo>
                    <a:pt x="203" y="57"/>
                  </a:lnTo>
                  <a:lnTo>
                    <a:pt x="229" y="67"/>
                  </a:lnTo>
                  <a:lnTo>
                    <a:pt x="253" y="77"/>
                  </a:lnTo>
                  <a:lnTo>
                    <a:pt x="279" y="83"/>
                  </a:lnTo>
                  <a:lnTo>
                    <a:pt x="307" y="90"/>
                  </a:lnTo>
                  <a:lnTo>
                    <a:pt x="319" y="88"/>
                  </a:lnTo>
                  <a:lnTo>
                    <a:pt x="328" y="86"/>
                  </a:lnTo>
                  <a:lnTo>
                    <a:pt x="338" y="83"/>
                  </a:lnTo>
                  <a:lnTo>
                    <a:pt x="346" y="77"/>
                  </a:lnTo>
                  <a:lnTo>
                    <a:pt x="355" y="72"/>
                  </a:lnTo>
                  <a:lnTo>
                    <a:pt x="363" y="64"/>
                  </a:lnTo>
                  <a:lnTo>
                    <a:pt x="371" y="55"/>
                  </a:lnTo>
                  <a:lnTo>
                    <a:pt x="379" y="46"/>
                  </a:lnTo>
                  <a:lnTo>
                    <a:pt x="392" y="26"/>
                  </a:lnTo>
                  <a:lnTo>
                    <a:pt x="402" y="15"/>
                  </a:lnTo>
                  <a:lnTo>
                    <a:pt x="412" y="8"/>
                  </a:lnTo>
                  <a:lnTo>
                    <a:pt x="420" y="8"/>
                  </a:lnTo>
                  <a:lnTo>
                    <a:pt x="430" y="11"/>
                  </a:lnTo>
                  <a:lnTo>
                    <a:pt x="439" y="18"/>
                  </a:lnTo>
                  <a:lnTo>
                    <a:pt x="454" y="26"/>
                  </a:lnTo>
                  <a:lnTo>
                    <a:pt x="470" y="34"/>
                  </a:lnTo>
                  <a:lnTo>
                    <a:pt x="469" y="44"/>
                  </a:lnTo>
                  <a:lnTo>
                    <a:pt x="462" y="60"/>
                  </a:lnTo>
                  <a:lnTo>
                    <a:pt x="457" y="77"/>
                  </a:lnTo>
                  <a:lnTo>
                    <a:pt x="454" y="88"/>
                  </a:lnTo>
                  <a:lnTo>
                    <a:pt x="453" y="95"/>
                  </a:lnTo>
                  <a:lnTo>
                    <a:pt x="451" y="106"/>
                  </a:lnTo>
                  <a:lnTo>
                    <a:pt x="448" y="119"/>
                  </a:lnTo>
                  <a:lnTo>
                    <a:pt x="443" y="127"/>
                  </a:lnTo>
                  <a:lnTo>
                    <a:pt x="433" y="127"/>
                  </a:lnTo>
                  <a:lnTo>
                    <a:pt x="426" y="126"/>
                  </a:lnTo>
                  <a:lnTo>
                    <a:pt x="418" y="126"/>
                  </a:lnTo>
                  <a:lnTo>
                    <a:pt x="412" y="126"/>
                  </a:lnTo>
                  <a:lnTo>
                    <a:pt x="407" y="127"/>
                  </a:lnTo>
                  <a:lnTo>
                    <a:pt x="400" y="131"/>
                  </a:lnTo>
                  <a:lnTo>
                    <a:pt x="395" y="135"/>
                  </a:lnTo>
                  <a:lnTo>
                    <a:pt x="389" y="145"/>
                  </a:lnTo>
                  <a:lnTo>
                    <a:pt x="381" y="147"/>
                  </a:lnTo>
                  <a:lnTo>
                    <a:pt x="376" y="148"/>
                  </a:lnTo>
                  <a:lnTo>
                    <a:pt x="373" y="153"/>
                  </a:lnTo>
                  <a:lnTo>
                    <a:pt x="366" y="160"/>
                  </a:lnTo>
                  <a:lnTo>
                    <a:pt x="351" y="160"/>
                  </a:lnTo>
                  <a:lnTo>
                    <a:pt x="343" y="160"/>
                  </a:lnTo>
                  <a:lnTo>
                    <a:pt x="338" y="165"/>
                  </a:lnTo>
                  <a:lnTo>
                    <a:pt x="335" y="178"/>
                  </a:lnTo>
                  <a:lnTo>
                    <a:pt x="315" y="188"/>
                  </a:lnTo>
                  <a:lnTo>
                    <a:pt x="297" y="186"/>
                  </a:lnTo>
                  <a:lnTo>
                    <a:pt x="281" y="178"/>
                  </a:lnTo>
                  <a:lnTo>
                    <a:pt x="266" y="165"/>
                  </a:lnTo>
                  <a:lnTo>
                    <a:pt x="252" y="150"/>
                  </a:lnTo>
                  <a:lnTo>
                    <a:pt x="237" y="139"/>
                  </a:lnTo>
                  <a:lnTo>
                    <a:pt x="222" y="134"/>
                  </a:lnTo>
                  <a:lnTo>
                    <a:pt x="206" y="139"/>
                  </a:lnTo>
                  <a:lnTo>
                    <a:pt x="198" y="152"/>
                  </a:lnTo>
                  <a:lnTo>
                    <a:pt x="193" y="165"/>
                  </a:lnTo>
                  <a:lnTo>
                    <a:pt x="188" y="179"/>
                  </a:lnTo>
                  <a:lnTo>
                    <a:pt x="183" y="193"/>
                  </a:lnTo>
                  <a:lnTo>
                    <a:pt x="178" y="206"/>
                  </a:lnTo>
                  <a:lnTo>
                    <a:pt x="170" y="219"/>
                  </a:lnTo>
                  <a:lnTo>
                    <a:pt x="160" y="228"/>
                  </a:lnTo>
                  <a:lnTo>
                    <a:pt x="147" y="238"/>
                  </a:lnTo>
                  <a:lnTo>
                    <a:pt x="141" y="238"/>
                  </a:lnTo>
                  <a:lnTo>
                    <a:pt x="134" y="238"/>
                  </a:lnTo>
                  <a:lnTo>
                    <a:pt x="128" y="240"/>
                  </a:lnTo>
                  <a:lnTo>
                    <a:pt x="123" y="243"/>
                  </a:lnTo>
                  <a:lnTo>
                    <a:pt x="123" y="243"/>
                  </a:lnTo>
                  <a:lnTo>
                    <a:pt x="123" y="243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Freeform 79"/>
            <p:cNvSpPr>
              <a:spLocks/>
            </p:cNvSpPr>
            <p:nvPr/>
          </p:nvSpPr>
          <p:spPr bwMode="auto">
            <a:xfrm>
              <a:off x="1061" y="228"/>
              <a:ext cx="224" cy="160"/>
            </a:xfrm>
            <a:custGeom>
              <a:avLst/>
              <a:gdLst>
                <a:gd name="T0" fmla="*/ 233 w 447"/>
                <a:gd name="T1" fmla="*/ 318 h 318"/>
                <a:gd name="T2" fmla="*/ 219 w 447"/>
                <a:gd name="T3" fmla="*/ 315 h 318"/>
                <a:gd name="T4" fmla="*/ 202 w 447"/>
                <a:gd name="T5" fmla="*/ 312 h 318"/>
                <a:gd name="T6" fmla="*/ 186 w 447"/>
                <a:gd name="T7" fmla="*/ 308 h 318"/>
                <a:gd name="T8" fmla="*/ 170 w 447"/>
                <a:gd name="T9" fmla="*/ 304 h 318"/>
                <a:gd name="T10" fmla="*/ 153 w 447"/>
                <a:gd name="T11" fmla="*/ 299 h 318"/>
                <a:gd name="T12" fmla="*/ 139 w 447"/>
                <a:gd name="T13" fmla="*/ 291 h 318"/>
                <a:gd name="T14" fmla="*/ 125 w 447"/>
                <a:gd name="T15" fmla="*/ 284 h 318"/>
                <a:gd name="T16" fmla="*/ 114 w 447"/>
                <a:gd name="T17" fmla="*/ 274 h 318"/>
                <a:gd name="T18" fmla="*/ 94 w 447"/>
                <a:gd name="T19" fmla="*/ 264 h 318"/>
                <a:gd name="T20" fmla="*/ 73 w 447"/>
                <a:gd name="T21" fmla="*/ 251 h 318"/>
                <a:gd name="T22" fmla="*/ 54 w 447"/>
                <a:gd name="T23" fmla="*/ 235 h 318"/>
                <a:gd name="T24" fmla="*/ 37 w 447"/>
                <a:gd name="T25" fmla="*/ 217 h 318"/>
                <a:gd name="T26" fmla="*/ 21 w 447"/>
                <a:gd name="T27" fmla="*/ 197 h 318"/>
                <a:gd name="T28" fmla="*/ 10 w 447"/>
                <a:gd name="T29" fmla="*/ 178 h 318"/>
                <a:gd name="T30" fmla="*/ 3 w 447"/>
                <a:gd name="T31" fmla="*/ 157 h 318"/>
                <a:gd name="T32" fmla="*/ 0 w 447"/>
                <a:gd name="T33" fmla="*/ 135 h 318"/>
                <a:gd name="T34" fmla="*/ 11 w 447"/>
                <a:gd name="T35" fmla="*/ 116 h 318"/>
                <a:gd name="T36" fmla="*/ 24 w 447"/>
                <a:gd name="T37" fmla="*/ 98 h 318"/>
                <a:gd name="T38" fmla="*/ 39 w 447"/>
                <a:gd name="T39" fmla="*/ 82 h 318"/>
                <a:gd name="T40" fmla="*/ 55 w 447"/>
                <a:gd name="T41" fmla="*/ 65 h 318"/>
                <a:gd name="T42" fmla="*/ 72 w 447"/>
                <a:gd name="T43" fmla="*/ 52 h 318"/>
                <a:gd name="T44" fmla="*/ 90 w 447"/>
                <a:gd name="T45" fmla="*/ 41 h 318"/>
                <a:gd name="T46" fmla="*/ 109 w 447"/>
                <a:gd name="T47" fmla="*/ 31 h 318"/>
                <a:gd name="T48" fmla="*/ 130 w 447"/>
                <a:gd name="T49" fmla="*/ 23 h 318"/>
                <a:gd name="T50" fmla="*/ 152 w 447"/>
                <a:gd name="T51" fmla="*/ 15 h 318"/>
                <a:gd name="T52" fmla="*/ 173 w 447"/>
                <a:gd name="T53" fmla="*/ 10 h 318"/>
                <a:gd name="T54" fmla="*/ 196 w 447"/>
                <a:gd name="T55" fmla="*/ 5 h 318"/>
                <a:gd name="T56" fmla="*/ 217 w 447"/>
                <a:gd name="T57" fmla="*/ 2 h 318"/>
                <a:gd name="T58" fmla="*/ 240 w 447"/>
                <a:gd name="T59" fmla="*/ 0 h 318"/>
                <a:gd name="T60" fmla="*/ 263 w 447"/>
                <a:gd name="T61" fmla="*/ 0 h 318"/>
                <a:gd name="T62" fmla="*/ 285 w 447"/>
                <a:gd name="T63" fmla="*/ 2 h 318"/>
                <a:gd name="T64" fmla="*/ 308 w 447"/>
                <a:gd name="T65" fmla="*/ 3 h 318"/>
                <a:gd name="T66" fmla="*/ 351 w 447"/>
                <a:gd name="T67" fmla="*/ 20 h 318"/>
                <a:gd name="T68" fmla="*/ 385 w 447"/>
                <a:gd name="T69" fmla="*/ 42 h 318"/>
                <a:gd name="T70" fmla="*/ 413 w 447"/>
                <a:gd name="T71" fmla="*/ 69 h 318"/>
                <a:gd name="T72" fmla="*/ 432 w 447"/>
                <a:gd name="T73" fmla="*/ 98 h 318"/>
                <a:gd name="T74" fmla="*/ 444 w 447"/>
                <a:gd name="T75" fmla="*/ 134 h 318"/>
                <a:gd name="T76" fmla="*/ 447 w 447"/>
                <a:gd name="T77" fmla="*/ 171 h 318"/>
                <a:gd name="T78" fmla="*/ 442 w 447"/>
                <a:gd name="T79" fmla="*/ 214 h 318"/>
                <a:gd name="T80" fmla="*/ 429 w 447"/>
                <a:gd name="T81" fmla="*/ 258 h 318"/>
                <a:gd name="T82" fmla="*/ 419 w 447"/>
                <a:gd name="T83" fmla="*/ 264 h 318"/>
                <a:gd name="T84" fmla="*/ 408 w 447"/>
                <a:gd name="T85" fmla="*/ 264 h 318"/>
                <a:gd name="T86" fmla="*/ 395 w 447"/>
                <a:gd name="T87" fmla="*/ 261 h 318"/>
                <a:gd name="T88" fmla="*/ 380 w 447"/>
                <a:gd name="T89" fmla="*/ 253 h 318"/>
                <a:gd name="T90" fmla="*/ 367 w 447"/>
                <a:gd name="T91" fmla="*/ 245 h 318"/>
                <a:gd name="T92" fmla="*/ 354 w 447"/>
                <a:gd name="T93" fmla="*/ 238 h 318"/>
                <a:gd name="T94" fmla="*/ 343 w 447"/>
                <a:gd name="T95" fmla="*/ 232 h 318"/>
                <a:gd name="T96" fmla="*/ 334 w 447"/>
                <a:gd name="T97" fmla="*/ 230 h 318"/>
                <a:gd name="T98" fmla="*/ 328 w 447"/>
                <a:gd name="T99" fmla="*/ 240 h 318"/>
                <a:gd name="T100" fmla="*/ 318 w 447"/>
                <a:gd name="T101" fmla="*/ 253 h 318"/>
                <a:gd name="T102" fmla="*/ 308 w 447"/>
                <a:gd name="T103" fmla="*/ 266 h 318"/>
                <a:gd name="T104" fmla="*/ 297 w 447"/>
                <a:gd name="T105" fmla="*/ 281 h 318"/>
                <a:gd name="T106" fmla="*/ 284 w 447"/>
                <a:gd name="T107" fmla="*/ 294 h 318"/>
                <a:gd name="T108" fmla="*/ 272 w 447"/>
                <a:gd name="T109" fmla="*/ 305 h 318"/>
                <a:gd name="T110" fmla="*/ 259 w 447"/>
                <a:gd name="T111" fmla="*/ 313 h 318"/>
                <a:gd name="T112" fmla="*/ 250 w 447"/>
                <a:gd name="T113" fmla="*/ 318 h 318"/>
                <a:gd name="T114" fmla="*/ 245 w 447"/>
                <a:gd name="T115" fmla="*/ 318 h 318"/>
                <a:gd name="T116" fmla="*/ 241 w 447"/>
                <a:gd name="T117" fmla="*/ 318 h 318"/>
                <a:gd name="T118" fmla="*/ 236 w 447"/>
                <a:gd name="T119" fmla="*/ 318 h 318"/>
                <a:gd name="T120" fmla="*/ 233 w 447"/>
                <a:gd name="T121" fmla="*/ 318 h 318"/>
                <a:gd name="T122" fmla="*/ 233 w 447"/>
                <a:gd name="T123" fmla="*/ 318 h 318"/>
                <a:gd name="T124" fmla="*/ 233 w 447"/>
                <a:gd name="T12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7" h="318">
                  <a:moveTo>
                    <a:pt x="233" y="318"/>
                  </a:moveTo>
                  <a:lnTo>
                    <a:pt x="219" y="315"/>
                  </a:lnTo>
                  <a:lnTo>
                    <a:pt x="202" y="312"/>
                  </a:lnTo>
                  <a:lnTo>
                    <a:pt x="186" y="308"/>
                  </a:lnTo>
                  <a:lnTo>
                    <a:pt x="170" y="304"/>
                  </a:lnTo>
                  <a:lnTo>
                    <a:pt x="153" y="299"/>
                  </a:lnTo>
                  <a:lnTo>
                    <a:pt x="139" y="291"/>
                  </a:lnTo>
                  <a:lnTo>
                    <a:pt x="125" y="284"/>
                  </a:lnTo>
                  <a:lnTo>
                    <a:pt x="114" y="274"/>
                  </a:lnTo>
                  <a:lnTo>
                    <a:pt x="94" y="264"/>
                  </a:lnTo>
                  <a:lnTo>
                    <a:pt x="73" y="251"/>
                  </a:lnTo>
                  <a:lnTo>
                    <a:pt x="54" y="235"/>
                  </a:lnTo>
                  <a:lnTo>
                    <a:pt x="37" y="217"/>
                  </a:lnTo>
                  <a:lnTo>
                    <a:pt x="21" y="197"/>
                  </a:lnTo>
                  <a:lnTo>
                    <a:pt x="10" y="178"/>
                  </a:lnTo>
                  <a:lnTo>
                    <a:pt x="3" y="157"/>
                  </a:lnTo>
                  <a:lnTo>
                    <a:pt x="0" y="135"/>
                  </a:lnTo>
                  <a:lnTo>
                    <a:pt x="11" y="116"/>
                  </a:lnTo>
                  <a:lnTo>
                    <a:pt x="24" y="98"/>
                  </a:lnTo>
                  <a:lnTo>
                    <a:pt x="39" y="82"/>
                  </a:lnTo>
                  <a:lnTo>
                    <a:pt x="55" y="65"/>
                  </a:lnTo>
                  <a:lnTo>
                    <a:pt x="72" y="52"/>
                  </a:lnTo>
                  <a:lnTo>
                    <a:pt x="90" y="41"/>
                  </a:lnTo>
                  <a:lnTo>
                    <a:pt x="109" y="31"/>
                  </a:lnTo>
                  <a:lnTo>
                    <a:pt x="130" y="23"/>
                  </a:lnTo>
                  <a:lnTo>
                    <a:pt x="152" y="15"/>
                  </a:lnTo>
                  <a:lnTo>
                    <a:pt x="173" y="10"/>
                  </a:lnTo>
                  <a:lnTo>
                    <a:pt x="196" y="5"/>
                  </a:lnTo>
                  <a:lnTo>
                    <a:pt x="217" y="2"/>
                  </a:lnTo>
                  <a:lnTo>
                    <a:pt x="240" y="0"/>
                  </a:lnTo>
                  <a:lnTo>
                    <a:pt x="263" y="0"/>
                  </a:lnTo>
                  <a:lnTo>
                    <a:pt x="285" y="2"/>
                  </a:lnTo>
                  <a:lnTo>
                    <a:pt x="308" y="3"/>
                  </a:lnTo>
                  <a:lnTo>
                    <a:pt x="351" y="20"/>
                  </a:lnTo>
                  <a:lnTo>
                    <a:pt x="385" y="42"/>
                  </a:lnTo>
                  <a:lnTo>
                    <a:pt x="413" y="69"/>
                  </a:lnTo>
                  <a:lnTo>
                    <a:pt x="432" y="98"/>
                  </a:lnTo>
                  <a:lnTo>
                    <a:pt x="444" y="134"/>
                  </a:lnTo>
                  <a:lnTo>
                    <a:pt x="447" y="171"/>
                  </a:lnTo>
                  <a:lnTo>
                    <a:pt x="442" y="214"/>
                  </a:lnTo>
                  <a:lnTo>
                    <a:pt x="429" y="258"/>
                  </a:lnTo>
                  <a:lnTo>
                    <a:pt x="419" y="264"/>
                  </a:lnTo>
                  <a:lnTo>
                    <a:pt x="408" y="264"/>
                  </a:lnTo>
                  <a:lnTo>
                    <a:pt x="395" y="261"/>
                  </a:lnTo>
                  <a:lnTo>
                    <a:pt x="380" y="253"/>
                  </a:lnTo>
                  <a:lnTo>
                    <a:pt x="367" y="245"/>
                  </a:lnTo>
                  <a:lnTo>
                    <a:pt x="354" y="238"/>
                  </a:lnTo>
                  <a:lnTo>
                    <a:pt x="343" y="232"/>
                  </a:lnTo>
                  <a:lnTo>
                    <a:pt x="334" y="230"/>
                  </a:lnTo>
                  <a:lnTo>
                    <a:pt x="328" y="240"/>
                  </a:lnTo>
                  <a:lnTo>
                    <a:pt x="318" y="253"/>
                  </a:lnTo>
                  <a:lnTo>
                    <a:pt x="308" y="266"/>
                  </a:lnTo>
                  <a:lnTo>
                    <a:pt x="297" y="281"/>
                  </a:lnTo>
                  <a:lnTo>
                    <a:pt x="284" y="294"/>
                  </a:lnTo>
                  <a:lnTo>
                    <a:pt x="272" y="305"/>
                  </a:lnTo>
                  <a:lnTo>
                    <a:pt x="259" y="313"/>
                  </a:lnTo>
                  <a:lnTo>
                    <a:pt x="250" y="318"/>
                  </a:lnTo>
                  <a:lnTo>
                    <a:pt x="245" y="318"/>
                  </a:lnTo>
                  <a:lnTo>
                    <a:pt x="241" y="318"/>
                  </a:lnTo>
                  <a:lnTo>
                    <a:pt x="236" y="318"/>
                  </a:lnTo>
                  <a:lnTo>
                    <a:pt x="233" y="318"/>
                  </a:lnTo>
                  <a:lnTo>
                    <a:pt x="233" y="318"/>
                  </a:lnTo>
                  <a:lnTo>
                    <a:pt x="233" y="318"/>
                  </a:lnTo>
                  <a:close/>
                </a:path>
              </a:pathLst>
            </a:custGeom>
            <a:solidFill>
              <a:srgbClr val="A56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4" name="Group 53"/>
          <p:cNvGrpSpPr>
            <a:grpSpLocks noChangeAspect="1"/>
          </p:cNvGrpSpPr>
          <p:nvPr/>
        </p:nvGrpSpPr>
        <p:grpSpPr bwMode="auto">
          <a:xfrm>
            <a:off x="3777900" y="1701401"/>
            <a:ext cx="1062037" cy="1491096"/>
            <a:chOff x="432" y="133"/>
            <a:chExt cx="1151" cy="1616"/>
          </a:xfrm>
        </p:grpSpPr>
        <p:sp>
          <p:nvSpPr>
            <p:cNvPr id="675" name="AutoShape 52"/>
            <p:cNvSpPr>
              <a:spLocks noChangeAspect="1" noChangeArrowheads="1" noTextEdit="1"/>
            </p:cNvSpPr>
            <p:nvPr/>
          </p:nvSpPr>
          <p:spPr bwMode="auto">
            <a:xfrm>
              <a:off x="432" y="133"/>
              <a:ext cx="1151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Freeform 61"/>
            <p:cNvSpPr>
              <a:spLocks/>
            </p:cNvSpPr>
            <p:nvPr/>
          </p:nvSpPr>
          <p:spPr bwMode="auto">
            <a:xfrm>
              <a:off x="1084" y="1566"/>
              <a:ext cx="170" cy="98"/>
            </a:xfrm>
            <a:custGeom>
              <a:avLst/>
              <a:gdLst>
                <a:gd name="T0" fmla="*/ 242 w 340"/>
                <a:gd name="T1" fmla="*/ 196 h 196"/>
                <a:gd name="T2" fmla="*/ 216 w 340"/>
                <a:gd name="T3" fmla="*/ 190 h 196"/>
                <a:gd name="T4" fmla="*/ 196 w 340"/>
                <a:gd name="T5" fmla="*/ 180 h 196"/>
                <a:gd name="T6" fmla="*/ 185 w 340"/>
                <a:gd name="T7" fmla="*/ 167 h 196"/>
                <a:gd name="T8" fmla="*/ 175 w 340"/>
                <a:gd name="T9" fmla="*/ 151 h 196"/>
                <a:gd name="T10" fmla="*/ 167 w 340"/>
                <a:gd name="T11" fmla="*/ 134 h 196"/>
                <a:gd name="T12" fmla="*/ 157 w 340"/>
                <a:gd name="T13" fmla="*/ 120 h 196"/>
                <a:gd name="T14" fmla="*/ 144 w 340"/>
                <a:gd name="T15" fmla="*/ 105 h 196"/>
                <a:gd name="T16" fmla="*/ 126 w 340"/>
                <a:gd name="T17" fmla="*/ 95 h 196"/>
                <a:gd name="T18" fmla="*/ 107 w 340"/>
                <a:gd name="T19" fmla="*/ 97 h 196"/>
                <a:gd name="T20" fmla="*/ 90 w 340"/>
                <a:gd name="T21" fmla="*/ 100 h 196"/>
                <a:gd name="T22" fmla="*/ 79 w 340"/>
                <a:gd name="T23" fmla="*/ 106 h 196"/>
                <a:gd name="T24" fmla="*/ 71 w 340"/>
                <a:gd name="T25" fmla="*/ 115 h 196"/>
                <a:gd name="T26" fmla="*/ 66 w 340"/>
                <a:gd name="T27" fmla="*/ 124 h 196"/>
                <a:gd name="T28" fmla="*/ 64 w 340"/>
                <a:gd name="T29" fmla="*/ 139 h 196"/>
                <a:gd name="T30" fmla="*/ 66 w 340"/>
                <a:gd name="T31" fmla="*/ 157 h 196"/>
                <a:gd name="T32" fmla="*/ 71 w 340"/>
                <a:gd name="T33" fmla="*/ 178 h 196"/>
                <a:gd name="T34" fmla="*/ 64 w 340"/>
                <a:gd name="T35" fmla="*/ 178 h 196"/>
                <a:gd name="T36" fmla="*/ 54 w 340"/>
                <a:gd name="T37" fmla="*/ 178 h 196"/>
                <a:gd name="T38" fmla="*/ 45 w 340"/>
                <a:gd name="T39" fmla="*/ 178 h 196"/>
                <a:gd name="T40" fmla="*/ 38 w 340"/>
                <a:gd name="T41" fmla="*/ 178 h 196"/>
                <a:gd name="T42" fmla="*/ 36 w 340"/>
                <a:gd name="T43" fmla="*/ 147 h 196"/>
                <a:gd name="T44" fmla="*/ 33 w 340"/>
                <a:gd name="T45" fmla="*/ 120 h 196"/>
                <a:gd name="T46" fmla="*/ 25 w 340"/>
                <a:gd name="T47" fmla="*/ 93 h 196"/>
                <a:gd name="T48" fmla="*/ 10 w 340"/>
                <a:gd name="T49" fmla="*/ 67 h 196"/>
                <a:gd name="T50" fmla="*/ 4 w 340"/>
                <a:gd name="T51" fmla="*/ 51 h 196"/>
                <a:gd name="T52" fmla="*/ 0 w 340"/>
                <a:gd name="T53" fmla="*/ 30 h 196"/>
                <a:gd name="T54" fmla="*/ 2 w 340"/>
                <a:gd name="T55" fmla="*/ 10 h 196"/>
                <a:gd name="T56" fmla="*/ 15 w 340"/>
                <a:gd name="T57" fmla="*/ 0 h 196"/>
                <a:gd name="T58" fmla="*/ 33 w 340"/>
                <a:gd name="T59" fmla="*/ 18 h 196"/>
                <a:gd name="T60" fmla="*/ 56 w 340"/>
                <a:gd name="T61" fmla="*/ 35 h 196"/>
                <a:gd name="T62" fmla="*/ 82 w 340"/>
                <a:gd name="T63" fmla="*/ 48 h 196"/>
                <a:gd name="T64" fmla="*/ 110 w 340"/>
                <a:gd name="T65" fmla="*/ 59 h 196"/>
                <a:gd name="T66" fmla="*/ 139 w 340"/>
                <a:gd name="T67" fmla="*/ 67 h 196"/>
                <a:gd name="T68" fmla="*/ 170 w 340"/>
                <a:gd name="T69" fmla="*/ 74 h 196"/>
                <a:gd name="T70" fmla="*/ 198 w 340"/>
                <a:gd name="T71" fmla="*/ 77 h 196"/>
                <a:gd name="T72" fmla="*/ 226 w 340"/>
                <a:gd name="T73" fmla="*/ 79 h 196"/>
                <a:gd name="T74" fmla="*/ 229 w 340"/>
                <a:gd name="T75" fmla="*/ 77 h 196"/>
                <a:gd name="T76" fmla="*/ 234 w 340"/>
                <a:gd name="T77" fmla="*/ 75 h 196"/>
                <a:gd name="T78" fmla="*/ 239 w 340"/>
                <a:gd name="T79" fmla="*/ 74 h 196"/>
                <a:gd name="T80" fmla="*/ 245 w 340"/>
                <a:gd name="T81" fmla="*/ 74 h 196"/>
                <a:gd name="T82" fmla="*/ 255 w 340"/>
                <a:gd name="T83" fmla="*/ 93 h 196"/>
                <a:gd name="T84" fmla="*/ 262 w 340"/>
                <a:gd name="T85" fmla="*/ 108 h 196"/>
                <a:gd name="T86" fmla="*/ 270 w 340"/>
                <a:gd name="T87" fmla="*/ 116 h 196"/>
                <a:gd name="T88" fmla="*/ 276 w 340"/>
                <a:gd name="T89" fmla="*/ 124 h 196"/>
                <a:gd name="T90" fmla="*/ 285 w 340"/>
                <a:gd name="T91" fmla="*/ 129 h 196"/>
                <a:gd name="T92" fmla="*/ 298 w 340"/>
                <a:gd name="T93" fmla="*/ 133 h 196"/>
                <a:gd name="T94" fmla="*/ 314 w 340"/>
                <a:gd name="T95" fmla="*/ 139 h 196"/>
                <a:gd name="T96" fmla="*/ 335 w 340"/>
                <a:gd name="T97" fmla="*/ 146 h 196"/>
                <a:gd name="T98" fmla="*/ 340 w 340"/>
                <a:gd name="T99" fmla="*/ 155 h 196"/>
                <a:gd name="T100" fmla="*/ 340 w 340"/>
                <a:gd name="T101" fmla="*/ 164 h 196"/>
                <a:gd name="T102" fmla="*/ 335 w 340"/>
                <a:gd name="T103" fmla="*/ 172 h 196"/>
                <a:gd name="T104" fmla="*/ 327 w 340"/>
                <a:gd name="T105" fmla="*/ 178 h 196"/>
                <a:gd name="T106" fmla="*/ 317 w 340"/>
                <a:gd name="T107" fmla="*/ 183 h 196"/>
                <a:gd name="T108" fmla="*/ 306 w 340"/>
                <a:gd name="T109" fmla="*/ 188 h 196"/>
                <a:gd name="T110" fmla="*/ 296 w 340"/>
                <a:gd name="T111" fmla="*/ 193 h 196"/>
                <a:gd name="T112" fmla="*/ 286 w 340"/>
                <a:gd name="T113" fmla="*/ 195 h 196"/>
                <a:gd name="T114" fmla="*/ 273 w 340"/>
                <a:gd name="T115" fmla="*/ 196 h 196"/>
                <a:gd name="T116" fmla="*/ 263 w 340"/>
                <a:gd name="T117" fmla="*/ 196 h 196"/>
                <a:gd name="T118" fmla="*/ 255 w 340"/>
                <a:gd name="T119" fmla="*/ 196 h 196"/>
                <a:gd name="T120" fmla="*/ 242 w 340"/>
                <a:gd name="T121" fmla="*/ 196 h 196"/>
                <a:gd name="T122" fmla="*/ 242 w 340"/>
                <a:gd name="T123" fmla="*/ 196 h 196"/>
                <a:gd name="T124" fmla="*/ 242 w 340"/>
                <a:gd name="T125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196">
                  <a:moveTo>
                    <a:pt x="242" y="196"/>
                  </a:moveTo>
                  <a:lnTo>
                    <a:pt x="216" y="190"/>
                  </a:lnTo>
                  <a:lnTo>
                    <a:pt x="196" y="180"/>
                  </a:lnTo>
                  <a:lnTo>
                    <a:pt x="185" y="167"/>
                  </a:lnTo>
                  <a:lnTo>
                    <a:pt x="175" y="151"/>
                  </a:lnTo>
                  <a:lnTo>
                    <a:pt x="167" y="134"/>
                  </a:lnTo>
                  <a:lnTo>
                    <a:pt x="157" y="120"/>
                  </a:lnTo>
                  <a:lnTo>
                    <a:pt x="144" y="105"/>
                  </a:lnTo>
                  <a:lnTo>
                    <a:pt x="126" y="95"/>
                  </a:lnTo>
                  <a:lnTo>
                    <a:pt x="107" y="97"/>
                  </a:lnTo>
                  <a:lnTo>
                    <a:pt x="90" y="100"/>
                  </a:lnTo>
                  <a:lnTo>
                    <a:pt x="79" y="106"/>
                  </a:lnTo>
                  <a:lnTo>
                    <a:pt x="71" y="115"/>
                  </a:lnTo>
                  <a:lnTo>
                    <a:pt x="66" y="124"/>
                  </a:lnTo>
                  <a:lnTo>
                    <a:pt x="64" y="139"/>
                  </a:lnTo>
                  <a:lnTo>
                    <a:pt x="66" y="157"/>
                  </a:lnTo>
                  <a:lnTo>
                    <a:pt x="71" y="178"/>
                  </a:lnTo>
                  <a:lnTo>
                    <a:pt x="64" y="178"/>
                  </a:lnTo>
                  <a:lnTo>
                    <a:pt x="54" y="178"/>
                  </a:lnTo>
                  <a:lnTo>
                    <a:pt x="45" y="178"/>
                  </a:lnTo>
                  <a:lnTo>
                    <a:pt x="38" y="178"/>
                  </a:lnTo>
                  <a:lnTo>
                    <a:pt x="36" y="147"/>
                  </a:lnTo>
                  <a:lnTo>
                    <a:pt x="33" y="120"/>
                  </a:lnTo>
                  <a:lnTo>
                    <a:pt x="25" y="93"/>
                  </a:lnTo>
                  <a:lnTo>
                    <a:pt x="10" y="67"/>
                  </a:lnTo>
                  <a:lnTo>
                    <a:pt x="4" y="51"/>
                  </a:lnTo>
                  <a:lnTo>
                    <a:pt x="0" y="30"/>
                  </a:lnTo>
                  <a:lnTo>
                    <a:pt x="2" y="10"/>
                  </a:lnTo>
                  <a:lnTo>
                    <a:pt x="15" y="0"/>
                  </a:lnTo>
                  <a:lnTo>
                    <a:pt x="33" y="18"/>
                  </a:lnTo>
                  <a:lnTo>
                    <a:pt x="56" y="35"/>
                  </a:lnTo>
                  <a:lnTo>
                    <a:pt x="82" y="48"/>
                  </a:lnTo>
                  <a:lnTo>
                    <a:pt x="110" y="59"/>
                  </a:lnTo>
                  <a:lnTo>
                    <a:pt x="139" y="67"/>
                  </a:lnTo>
                  <a:lnTo>
                    <a:pt x="170" y="74"/>
                  </a:lnTo>
                  <a:lnTo>
                    <a:pt x="198" y="77"/>
                  </a:lnTo>
                  <a:lnTo>
                    <a:pt x="226" y="79"/>
                  </a:lnTo>
                  <a:lnTo>
                    <a:pt x="229" y="77"/>
                  </a:lnTo>
                  <a:lnTo>
                    <a:pt x="234" y="75"/>
                  </a:lnTo>
                  <a:lnTo>
                    <a:pt x="239" y="74"/>
                  </a:lnTo>
                  <a:lnTo>
                    <a:pt x="245" y="74"/>
                  </a:lnTo>
                  <a:lnTo>
                    <a:pt x="255" y="93"/>
                  </a:lnTo>
                  <a:lnTo>
                    <a:pt x="262" y="108"/>
                  </a:lnTo>
                  <a:lnTo>
                    <a:pt x="270" y="116"/>
                  </a:lnTo>
                  <a:lnTo>
                    <a:pt x="276" y="124"/>
                  </a:lnTo>
                  <a:lnTo>
                    <a:pt x="285" y="129"/>
                  </a:lnTo>
                  <a:lnTo>
                    <a:pt x="298" y="133"/>
                  </a:lnTo>
                  <a:lnTo>
                    <a:pt x="314" y="139"/>
                  </a:lnTo>
                  <a:lnTo>
                    <a:pt x="335" y="146"/>
                  </a:lnTo>
                  <a:lnTo>
                    <a:pt x="340" y="155"/>
                  </a:lnTo>
                  <a:lnTo>
                    <a:pt x="340" y="164"/>
                  </a:lnTo>
                  <a:lnTo>
                    <a:pt x="335" y="172"/>
                  </a:lnTo>
                  <a:lnTo>
                    <a:pt x="327" y="178"/>
                  </a:lnTo>
                  <a:lnTo>
                    <a:pt x="317" y="183"/>
                  </a:lnTo>
                  <a:lnTo>
                    <a:pt x="306" y="188"/>
                  </a:lnTo>
                  <a:lnTo>
                    <a:pt x="296" y="193"/>
                  </a:lnTo>
                  <a:lnTo>
                    <a:pt x="286" y="195"/>
                  </a:lnTo>
                  <a:lnTo>
                    <a:pt x="273" y="196"/>
                  </a:lnTo>
                  <a:lnTo>
                    <a:pt x="263" y="196"/>
                  </a:lnTo>
                  <a:lnTo>
                    <a:pt x="255" y="196"/>
                  </a:lnTo>
                  <a:lnTo>
                    <a:pt x="242" y="196"/>
                  </a:lnTo>
                  <a:lnTo>
                    <a:pt x="242" y="196"/>
                  </a:lnTo>
                  <a:lnTo>
                    <a:pt x="242" y="196"/>
                  </a:lnTo>
                  <a:close/>
                </a:path>
              </a:pathLst>
            </a:custGeom>
            <a:solidFill>
              <a:srgbClr val="7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62"/>
            <p:cNvSpPr>
              <a:spLocks/>
            </p:cNvSpPr>
            <p:nvPr/>
          </p:nvSpPr>
          <p:spPr bwMode="auto">
            <a:xfrm>
              <a:off x="656" y="1429"/>
              <a:ext cx="134" cy="171"/>
            </a:xfrm>
            <a:custGeom>
              <a:avLst/>
              <a:gdLst>
                <a:gd name="T0" fmla="*/ 238 w 268"/>
                <a:gd name="T1" fmla="*/ 341 h 341"/>
                <a:gd name="T2" fmla="*/ 219 w 268"/>
                <a:gd name="T3" fmla="*/ 338 h 341"/>
                <a:gd name="T4" fmla="*/ 199 w 268"/>
                <a:gd name="T5" fmla="*/ 335 h 341"/>
                <a:gd name="T6" fmla="*/ 183 w 268"/>
                <a:gd name="T7" fmla="*/ 328 h 341"/>
                <a:gd name="T8" fmla="*/ 166 w 268"/>
                <a:gd name="T9" fmla="*/ 320 h 341"/>
                <a:gd name="T10" fmla="*/ 152 w 268"/>
                <a:gd name="T11" fmla="*/ 309 h 341"/>
                <a:gd name="T12" fmla="*/ 140 w 268"/>
                <a:gd name="T13" fmla="*/ 297 h 341"/>
                <a:gd name="T14" fmla="*/ 127 w 268"/>
                <a:gd name="T15" fmla="*/ 283 h 341"/>
                <a:gd name="T16" fmla="*/ 118 w 268"/>
                <a:gd name="T17" fmla="*/ 265 h 341"/>
                <a:gd name="T18" fmla="*/ 114 w 268"/>
                <a:gd name="T19" fmla="*/ 247 h 341"/>
                <a:gd name="T20" fmla="*/ 109 w 268"/>
                <a:gd name="T21" fmla="*/ 224 h 341"/>
                <a:gd name="T22" fmla="*/ 104 w 268"/>
                <a:gd name="T23" fmla="*/ 201 h 341"/>
                <a:gd name="T24" fmla="*/ 98 w 268"/>
                <a:gd name="T25" fmla="*/ 176 h 341"/>
                <a:gd name="T26" fmla="*/ 90 w 268"/>
                <a:gd name="T27" fmla="*/ 158 h 341"/>
                <a:gd name="T28" fmla="*/ 77 w 268"/>
                <a:gd name="T29" fmla="*/ 145 h 341"/>
                <a:gd name="T30" fmla="*/ 60 w 268"/>
                <a:gd name="T31" fmla="*/ 141 h 341"/>
                <a:gd name="T32" fmla="*/ 39 w 268"/>
                <a:gd name="T33" fmla="*/ 149 h 341"/>
                <a:gd name="T34" fmla="*/ 34 w 268"/>
                <a:gd name="T35" fmla="*/ 157 h 341"/>
                <a:gd name="T36" fmla="*/ 29 w 268"/>
                <a:gd name="T37" fmla="*/ 173 h 341"/>
                <a:gd name="T38" fmla="*/ 23 w 268"/>
                <a:gd name="T39" fmla="*/ 186 h 341"/>
                <a:gd name="T40" fmla="*/ 18 w 268"/>
                <a:gd name="T41" fmla="*/ 193 h 341"/>
                <a:gd name="T42" fmla="*/ 15 w 268"/>
                <a:gd name="T43" fmla="*/ 186 h 341"/>
                <a:gd name="T44" fmla="*/ 10 w 268"/>
                <a:gd name="T45" fmla="*/ 181 h 341"/>
                <a:gd name="T46" fmla="*/ 5 w 268"/>
                <a:gd name="T47" fmla="*/ 180 h 341"/>
                <a:gd name="T48" fmla="*/ 0 w 268"/>
                <a:gd name="T49" fmla="*/ 178 h 341"/>
                <a:gd name="T50" fmla="*/ 2 w 268"/>
                <a:gd name="T51" fmla="*/ 175 h 341"/>
                <a:gd name="T52" fmla="*/ 5 w 268"/>
                <a:gd name="T53" fmla="*/ 170 h 341"/>
                <a:gd name="T54" fmla="*/ 10 w 268"/>
                <a:gd name="T55" fmla="*/ 162 h 341"/>
                <a:gd name="T56" fmla="*/ 18 w 268"/>
                <a:gd name="T57" fmla="*/ 149 h 341"/>
                <a:gd name="T58" fmla="*/ 21 w 268"/>
                <a:gd name="T59" fmla="*/ 134 h 341"/>
                <a:gd name="T60" fmla="*/ 23 w 268"/>
                <a:gd name="T61" fmla="*/ 113 h 341"/>
                <a:gd name="T62" fmla="*/ 26 w 268"/>
                <a:gd name="T63" fmla="*/ 90 h 341"/>
                <a:gd name="T64" fmla="*/ 31 w 268"/>
                <a:gd name="T65" fmla="*/ 65 h 341"/>
                <a:gd name="T66" fmla="*/ 36 w 268"/>
                <a:gd name="T67" fmla="*/ 43 h 341"/>
                <a:gd name="T68" fmla="*/ 44 w 268"/>
                <a:gd name="T69" fmla="*/ 23 h 341"/>
                <a:gd name="T70" fmla="*/ 55 w 268"/>
                <a:gd name="T71" fmla="*/ 8 h 341"/>
                <a:gd name="T72" fmla="*/ 72 w 268"/>
                <a:gd name="T73" fmla="*/ 0 h 341"/>
                <a:gd name="T74" fmla="*/ 72 w 268"/>
                <a:gd name="T75" fmla="*/ 21 h 341"/>
                <a:gd name="T76" fmla="*/ 73 w 268"/>
                <a:gd name="T77" fmla="*/ 39 h 341"/>
                <a:gd name="T78" fmla="*/ 77 w 268"/>
                <a:gd name="T79" fmla="*/ 56 h 341"/>
                <a:gd name="T80" fmla="*/ 82 w 268"/>
                <a:gd name="T81" fmla="*/ 72 h 341"/>
                <a:gd name="T82" fmla="*/ 88 w 268"/>
                <a:gd name="T83" fmla="*/ 87 h 341"/>
                <a:gd name="T84" fmla="*/ 98 w 268"/>
                <a:gd name="T85" fmla="*/ 103 h 341"/>
                <a:gd name="T86" fmla="*/ 108 w 268"/>
                <a:gd name="T87" fmla="*/ 121 h 341"/>
                <a:gd name="T88" fmla="*/ 121 w 268"/>
                <a:gd name="T89" fmla="*/ 142 h 341"/>
                <a:gd name="T90" fmla="*/ 129 w 268"/>
                <a:gd name="T91" fmla="*/ 154 h 341"/>
                <a:gd name="T92" fmla="*/ 139 w 268"/>
                <a:gd name="T93" fmla="*/ 165 h 341"/>
                <a:gd name="T94" fmla="*/ 149 w 268"/>
                <a:gd name="T95" fmla="*/ 178 h 341"/>
                <a:gd name="T96" fmla="*/ 158 w 268"/>
                <a:gd name="T97" fmla="*/ 188 h 341"/>
                <a:gd name="T98" fmla="*/ 170 w 268"/>
                <a:gd name="T99" fmla="*/ 196 h 341"/>
                <a:gd name="T100" fmla="*/ 183 w 268"/>
                <a:gd name="T101" fmla="*/ 203 h 341"/>
                <a:gd name="T102" fmla="*/ 198 w 268"/>
                <a:gd name="T103" fmla="*/ 206 h 341"/>
                <a:gd name="T104" fmla="*/ 215 w 268"/>
                <a:gd name="T105" fmla="*/ 204 h 341"/>
                <a:gd name="T106" fmla="*/ 219 w 268"/>
                <a:gd name="T107" fmla="*/ 235 h 341"/>
                <a:gd name="T108" fmla="*/ 222 w 268"/>
                <a:gd name="T109" fmla="*/ 255 h 341"/>
                <a:gd name="T110" fmla="*/ 232 w 268"/>
                <a:gd name="T111" fmla="*/ 271 h 341"/>
                <a:gd name="T112" fmla="*/ 256 w 268"/>
                <a:gd name="T113" fmla="*/ 292 h 341"/>
                <a:gd name="T114" fmla="*/ 264 w 268"/>
                <a:gd name="T115" fmla="*/ 309 h 341"/>
                <a:gd name="T116" fmla="*/ 268 w 268"/>
                <a:gd name="T117" fmla="*/ 323 h 341"/>
                <a:gd name="T118" fmla="*/ 260 w 268"/>
                <a:gd name="T119" fmla="*/ 335 h 341"/>
                <a:gd name="T120" fmla="*/ 238 w 268"/>
                <a:gd name="T121" fmla="*/ 341 h 341"/>
                <a:gd name="T122" fmla="*/ 238 w 268"/>
                <a:gd name="T123" fmla="*/ 341 h 341"/>
                <a:gd name="T124" fmla="*/ 238 w 268"/>
                <a:gd name="T12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8" h="341">
                  <a:moveTo>
                    <a:pt x="238" y="341"/>
                  </a:moveTo>
                  <a:lnTo>
                    <a:pt x="219" y="338"/>
                  </a:lnTo>
                  <a:lnTo>
                    <a:pt x="199" y="335"/>
                  </a:lnTo>
                  <a:lnTo>
                    <a:pt x="183" y="328"/>
                  </a:lnTo>
                  <a:lnTo>
                    <a:pt x="166" y="320"/>
                  </a:lnTo>
                  <a:lnTo>
                    <a:pt x="152" y="309"/>
                  </a:lnTo>
                  <a:lnTo>
                    <a:pt x="140" y="297"/>
                  </a:lnTo>
                  <a:lnTo>
                    <a:pt x="127" y="283"/>
                  </a:lnTo>
                  <a:lnTo>
                    <a:pt x="118" y="265"/>
                  </a:lnTo>
                  <a:lnTo>
                    <a:pt x="114" y="247"/>
                  </a:lnTo>
                  <a:lnTo>
                    <a:pt x="109" y="224"/>
                  </a:lnTo>
                  <a:lnTo>
                    <a:pt x="104" y="201"/>
                  </a:lnTo>
                  <a:lnTo>
                    <a:pt x="98" y="176"/>
                  </a:lnTo>
                  <a:lnTo>
                    <a:pt x="90" y="158"/>
                  </a:lnTo>
                  <a:lnTo>
                    <a:pt x="77" y="145"/>
                  </a:lnTo>
                  <a:lnTo>
                    <a:pt x="60" y="141"/>
                  </a:lnTo>
                  <a:lnTo>
                    <a:pt x="39" y="149"/>
                  </a:lnTo>
                  <a:lnTo>
                    <a:pt x="34" y="157"/>
                  </a:lnTo>
                  <a:lnTo>
                    <a:pt x="29" y="173"/>
                  </a:lnTo>
                  <a:lnTo>
                    <a:pt x="23" y="186"/>
                  </a:lnTo>
                  <a:lnTo>
                    <a:pt x="18" y="193"/>
                  </a:lnTo>
                  <a:lnTo>
                    <a:pt x="15" y="186"/>
                  </a:lnTo>
                  <a:lnTo>
                    <a:pt x="10" y="181"/>
                  </a:lnTo>
                  <a:lnTo>
                    <a:pt x="5" y="180"/>
                  </a:lnTo>
                  <a:lnTo>
                    <a:pt x="0" y="178"/>
                  </a:lnTo>
                  <a:lnTo>
                    <a:pt x="2" y="175"/>
                  </a:lnTo>
                  <a:lnTo>
                    <a:pt x="5" y="170"/>
                  </a:lnTo>
                  <a:lnTo>
                    <a:pt x="10" y="162"/>
                  </a:lnTo>
                  <a:lnTo>
                    <a:pt x="18" y="149"/>
                  </a:lnTo>
                  <a:lnTo>
                    <a:pt x="21" y="134"/>
                  </a:lnTo>
                  <a:lnTo>
                    <a:pt x="23" y="113"/>
                  </a:lnTo>
                  <a:lnTo>
                    <a:pt x="26" y="90"/>
                  </a:lnTo>
                  <a:lnTo>
                    <a:pt x="31" y="65"/>
                  </a:lnTo>
                  <a:lnTo>
                    <a:pt x="36" y="43"/>
                  </a:lnTo>
                  <a:lnTo>
                    <a:pt x="44" y="23"/>
                  </a:lnTo>
                  <a:lnTo>
                    <a:pt x="55" y="8"/>
                  </a:lnTo>
                  <a:lnTo>
                    <a:pt x="72" y="0"/>
                  </a:lnTo>
                  <a:lnTo>
                    <a:pt x="72" y="21"/>
                  </a:lnTo>
                  <a:lnTo>
                    <a:pt x="73" y="39"/>
                  </a:lnTo>
                  <a:lnTo>
                    <a:pt x="77" y="56"/>
                  </a:lnTo>
                  <a:lnTo>
                    <a:pt x="82" y="72"/>
                  </a:lnTo>
                  <a:lnTo>
                    <a:pt x="88" y="87"/>
                  </a:lnTo>
                  <a:lnTo>
                    <a:pt x="98" y="103"/>
                  </a:lnTo>
                  <a:lnTo>
                    <a:pt x="108" y="121"/>
                  </a:lnTo>
                  <a:lnTo>
                    <a:pt x="121" y="142"/>
                  </a:lnTo>
                  <a:lnTo>
                    <a:pt x="129" y="154"/>
                  </a:lnTo>
                  <a:lnTo>
                    <a:pt x="139" y="165"/>
                  </a:lnTo>
                  <a:lnTo>
                    <a:pt x="149" y="178"/>
                  </a:lnTo>
                  <a:lnTo>
                    <a:pt x="158" y="188"/>
                  </a:lnTo>
                  <a:lnTo>
                    <a:pt x="170" y="196"/>
                  </a:lnTo>
                  <a:lnTo>
                    <a:pt x="183" y="203"/>
                  </a:lnTo>
                  <a:lnTo>
                    <a:pt x="198" y="206"/>
                  </a:lnTo>
                  <a:lnTo>
                    <a:pt x="215" y="204"/>
                  </a:lnTo>
                  <a:lnTo>
                    <a:pt x="219" y="235"/>
                  </a:lnTo>
                  <a:lnTo>
                    <a:pt x="222" y="255"/>
                  </a:lnTo>
                  <a:lnTo>
                    <a:pt x="232" y="271"/>
                  </a:lnTo>
                  <a:lnTo>
                    <a:pt x="256" y="292"/>
                  </a:lnTo>
                  <a:lnTo>
                    <a:pt x="264" y="309"/>
                  </a:lnTo>
                  <a:lnTo>
                    <a:pt x="268" y="323"/>
                  </a:lnTo>
                  <a:lnTo>
                    <a:pt x="260" y="335"/>
                  </a:lnTo>
                  <a:lnTo>
                    <a:pt x="238" y="341"/>
                  </a:lnTo>
                  <a:lnTo>
                    <a:pt x="238" y="341"/>
                  </a:lnTo>
                  <a:lnTo>
                    <a:pt x="238" y="341"/>
                  </a:lnTo>
                  <a:close/>
                </a:path>
              </a:pathLst>
            </a:custGeom>
            <a:solidFill>
              <a:srgbClr val="7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63"/>
            <p:cNvSpPr>
              <a:spLocks/>
            </p:cNvSpPr>
            <p:nvPr/>
          </p:nvSpPr>
          <p:spPr bwMode="auto">
            <a:xfrm>
              <a:off x="1002" y="1085"/>
              <a:ext cx="198" cy="515"/>
            </a:xfrm>
            <a:custGeom>
              <a:avLst/>
              <a:gdLst>
                <a:gd name="T0" fmla="*/ 341 w 396"/>
                <a:gd name="T1" fmla="*/ 1025 h 1030"/>
                <a:gd name="T2" fmla="*/ 289 w 396"/>
                <a:gd name="T3" fmla="*/ 1012 h 1030"/>
                <a:gd name="T4" fmla="*/ 241 w 396"/>
                <a:gd name="T5" fmla="*/ 991 h 1030"/>
                <a:gd name="T6" fmla="*/ 199 w 396"/>
                <a:gd name="T7" fmla="*/ 962 h 1030"/>
                <a:gd name="T8" fmla="*/ 181 w 396"/>
                <a:gd name="T9" fmla="*/ 908 h 1030"/>
                <a:gd name="T10" fmla="*/ 173 w 396"/>
                <a:gd name="T11" fmla="*/ 843 h 1030"/>
                <a:gd name="T12" fmla="*/ 158 w 396"/>
                <a:gd name="T13" fmla="*/ 779 h 1030"/>
                <a:gd name="T14" fmla="*/ 137 w 396"/>
                <a:gd name="T15" fmla="*/ 717 h 1030"/>
                <a:gd name="T16" fmla="*/ 109 w 396"/>
                <a:gd name="T17" fmla="*/ 656 h 1030"/>
                <a:gd name="T18" fmla="*/ 83 w 396"/>
                <a:gd name="T19" fmla="*/ 594 h 1030"/>
                <a:gd name="T20" fmla="*/ 57 w 396"/>
                <a:gd name="T21" fmla="*/ 534 h 1030"/>
                <a:gd name="T22" fmla="*/ 32 w 396"/>
                <a:gd name="T23" fmla="*/ 472 h 1030"/>
                <a:gd name="T24" fmla="*/ 11 w 396"/>
                <a:gd name="T25" fmla="*/ 399 h 1030"/>
                <a:gd name="T26" fmla="*/ 1 w 396"/>
                <a:gd name="T27" fmla="*/ 315 h 1030"/>
                <a:gd name="T28" fmla="*/ 8 w 396"/>
                <a:gd name="T29" fmla="*/ 226 h 1030"/>
                <a:gd name="T30" fmla="*/ 18 w 396"/>
                <a:gd name="T31" fmla="*/ 121 h 1030"/>
                <a:gd name="T32" fmla="*/ 29 w 396"/>
                <a:gd name="T33" fmla="*/ 75 h 1030"/>
                <a:gd name="T34" fmla="*/ 81 w 396"/>
                <a:gd name="T35" fmla="*/ 64 h 1030"/>
                <a:gd name="T36" fmla="*/ 135 w 396"/>
                <a:gd name="T37" fmla="*/ 43 h 1030"/>
                <a:gd name="T38" fmla="*/ 181 w 396"/>
                <a:gd name="T39" fmla="*/ 17 h 1030"/>
                <a:gd name="T40" fmla="*/ 197 w 396"/>
                <a:gd name="T41" fmla="*/ 0 h 1030"/>
                <a:gd name="T42" fmla="*/ 202 w 396"/>
                <a:gd name="T43" fmla="*/ 0 h 1030"/>
                <a:gd name="T44" fmla="*/ 207 w 396"/>
                <a:gd name="T45" fmla="*/ 35 h 1030"/>
                <a:gd name="T46" fmla="*/ 205 w 396"/>
                <a:gd name="T47" fmla="*/ 110 h 1030"/>
                <a:gd name="T48" fmla="*/ 200 w 396"/>
                <a:gd name="T49" fmla="*/ 173 h 1030"/>
                <a:gd name="T50" fmla="*/ 199 w 396"/>
                <a:gd name="T51" fmla="*/ 226 h 1030"/>
                <a:gd name="T52" fmla="*/ 200 w 396"/>
                <a:gd name="T53" fmla="*/ 325 h 1030"/>
                <a:gd name="T54" fmla="*/ 215 w 396"/>
                <a:gd name="T55" fmla="*/ 472 h 1030"/>
                <a:gd name="T56" fmla="*/ 236 w 396"/>
                <a:gd name="T57" fmla="*/ 619 h 1030"/>
                <a:gd name="T58" fmla="*/ 266 w 396"/>
                <a:gd name="T59" fmla="*/ 766 h 1030"/>
                <a:gd name="T60" fmla="*/ 292 w 396"/>
                <a:gd name="T61" fmla="*/ 861 h 1030"/>
                <a:gd name="T62" fmla="*/ 318 w 396"/>
                <a:gd name="T63" fmla="*/ 906 h 1030"/>
                <a:gd name="T64" fmla="*/ 349 w 396"/>
                <a:gd name="T65" fmla="*/ 950 h 1030"/>
                <a:gd name="T66" fmla="*/ 382 w 396"/>
                <a:gd name="T67" fmla="*/ 994 h 1030"/>
                <a:gd name="T68" fmla="*/ 393 w 396"/>
                <a:gd name="T69" fmla="*/ 1024 h 1030"/>
                <a:gd name="T70" fmla="*/ 377 w 396"/>
                <a:gd name="T71" fmla="*/ 1029 h 1030"/>
                <a:gd name="T72" fmla="*/ 367 w 396"/>
                <a:gd name="T73" fmla="*/ 103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1030">
                  <a:moveTo>
                    <a:pt x="367" y="1030"/>
                  </a:moveTo>
                  <a:lnTo>
                    <a:pt x="341" y="1025"/>
                  </a:lnTo>
                  <a:lnTo>
                    <a:pt x="315" y="1020"/>
                  </a:lnTo>
                  <a:lnTo>
                    <a:pt x="289" y="1012"/>
                  </a:lnTo>
                  <a:lnTo>
                    <a:pt x="264" y="1003"/>
                  </a:lnTo>
                  <a:lnTo>
                    <a:pt x="241" y="991"/>
                  </a:lnTo>
                  <a:lnTo>
                    <a:pt x="220" y="978"/>
                  </a:lnTo>
                  <a:lnTo>
                    <a:pt x="199" y="962"/>
                  </a:lnTo>
                  <a:lnTo>
                    <a:pt x="181" y="942"/>
                  </a:lnTo>
                  <a:lnTo>
                    <a:pt x="181" y="908"/>
                  </a:lnTo>
                  <a:lnTo>
                    <a:pt x="178" y="875"/>
                  </a:lnTo>
                  <a:lnTo>
                    <a:pt x="173" y="843"/>
                  </a:lnTo>
                  <a:lnTo>
                    <a:pt x="166" y="810"/>
                  </a:lnTo>
                  <a:lnTo>
                    <a:pt x="158" y="779"/>
                  </a:lnTo>
                  <a:lnTo>
                    <a:pt x="148" y="748"/>
                  </a:lnTo>
                  <a:lnTo>
                    <a:pt x="137" y="717"/>
                  </a:lnTo>
                  <a:lnTo>
                    <a:pt x="124" y="687"/>
                  </a:lnTo>
                  <a:lnTo>
                    <a:pt x="109" y="656"/>
                  </a:lnTo>
                  <a:lnTo>
                    <a:pt x="96" y="625"/>
                  </a:lnTo>
                  <a:lnTo>
                    <a:pt x="83" y="594"/>
                  </a:lnTo>
                  <a:lnTo>
                    <a:pt x="70" y="563"/>
                  </a:lnTo>
                  <a:lnTo>
                    <a:pt x="57" y="534"/>
                  </a:lnTo>
                  <a:lnTo>
                    <a:pt x="44" y="503"/>
                  </a:lnTo>
                  <a:lnTo>
                    <a:pt x="32" y="472"/>
                  </a:lnTo>
                  <a:lnTo>
                    <a:pt x="19" y="441"/>
                  </a:lnTo>
                  <a:lnTo>
                    <a:pt x="11" y="399"/>
                  </a:lnTo>
                  <a:lnTo>
                    <a:pt x="4" y="358"/>
                  </a:lnTo>
                  <a:lnTo>
                    <a:pt x="1" y="315"/>
                  </a:lnTo>
                  <a:lnTo>
                    <a:pt x="0" y="275"/>
                  </a:lnTo>
                  <a:lnTo>
                    <a:pt x="8" y="226"/>
                  </a:lnTo>
                  <a:lnTo>
                    <a:pt x="16" y="173"/>
                  </a:lnTo>
                  <a:lnTo>
                    <a:pt x="18" y="121"/>
                  </a:lnTo>
                  <a:lnTo>
                    <a:pt x="6" y="77"/>
                  </a:lnTo>
                  <a:lnTo>
                    <a:pt x="29" y="75"/>
                  </a:lnTo>
                  <a:lnTo>
                    <a:pt x="53" y="70"/>
                  </a:lnTo>
                  <a:lnTo>
                    <a:pt x="81" y="64"/>
                  </a:lnTo>
                  <a:lnTo>
                    <a:pt x="109" y="54"/>
                  </a:lnTo>
                  <a:lnTo>
                    <a:pt x="135" y="43"/>
                  </a:lnTo>
                  <a:lnTo>
                    <a:pt x="161" y="31"/>
                  </a:lnTo>
                  <a:lnTo>
                    <a:pt x="181" y="17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7" y="35"/>
                  </a:lnTo>
                  <a:lnTo>
                    <a:pt x="207" y="72"/>
                  </a:lnTo>
                  <a:lnTo>
                    <a:pt x="205" y="110"/>
                  </a:lnTo>
                  <a:lnTo>
                    <a:pt x="202" y="149"/>
                  </a:lnTo>
                  <a:lnTo>
                    <a:pt x="200" y="173"/>
                  </a:lnTo>
                  <a:lnTo>
                    <a:pt x="200" y="199"/>
                  </a:lnTo>
                  <a:lnTo>
                    <a:pt x="199" y="226"/>
                  </a:lnTo>
                  <a:lnTo>
                    <a:pt x="197" y="252"/>
                  </a:lnTo>
                  <a:lnTo>
                    <a:pt x="200" y="325"/>
                  </a:lnTo>
                  <a:lnTo>
                    <a:pt x="207" y="399"/>
                  </a:lnTo>
                  <a:lnTo>
                    <a:pt x="215" y="472"/>
                  </a:lnTo>
                  <a:lnTo>
                    <a:pt x="225" y="545"/>
                  </a:lnTo>
                  <a:lnTo>
                    <a:pt x="236" y="619"/>
                  </a:lnTo>
                  <a:lnTo>
                    <a:pt x="251" y="692"/>
                  </a:lnTo>
                  <a:lnTo>
                    <a:pt x="266" y="766"/>
                  </a:lnTo>
                  <a:lnTo>
                    <a:pt x="284" y="838"/>
                  </a:lnTo>
                  <a:lnTo>
                    <a:pt x="292" y="861"/>
                  </a:lnTo>
                  <a:lnTo>
                    <a:pt x="303" y="883"/>
                  </a:lnTo>
                  <a:lnTo>
                    <a:pt x="318" y="906"/>
                  </a:lnTo>
                  <a:lnTo>
                    <a:pt x="333" y="929"/>
                  </a:lnTo>
                  <a:lnTo>
                    <a:pt x="349" y="950"/>
                  </a:lnTo>
                  <a:lnTo>
                    <a:pt x="365" y="973"/>
                  </a:lnTo>
                  <a:lnTo>
                    <a:pt x="382" y="994"/>
                  </a:lnTo>
                  <a:lnTo>
                    <a:pt x="396" y="1016"/>
                  </a:lnTo>
                  <a:lnTo>
                    <a:pt x="393" y="1024"/>
                  </a:lnTo>
                  <a:lnTo>
                    <a:pt x="387" y="1027"/>
                  </a:lnTo>
                  <a:lnTo>
                    <a:pt x="377" y="1029"/>
                  </a:lnTo>
                  <a:lnTo>
                    <a:pt x="367" y="1030"/>
                  </a:lnTo>
                  <a:lnTo>
                    <a:pt x="367" y="1030"/>
                  </a:lnTo>
                  <a:lnTo>
                    <a:pt x="367" y="1030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64"/>
            <p:cNvSpPr>
              <a:spLocks/>
            </p:cNvSpPr>
            <p:nvPr/>
          </p:nvSpPr>
          <p:spPr bwMode="auto">
            <a:xfrm>
              <a:off x="699" y="1106"/>
              <a:ext cx="305" cy="419"/>
            </a:xfrm>
            <a:custGeom>
              <a:avLst/>
              <a:gdLst>
                <a:gd name="T0" fmla="*/ 88 w 610"/>
                <a:gd name="T1" fmla="*/ 826 h 837"/>
                <a:gd name="T2" fmla="*/ 44 w 610"/>
                <a:gd name="T3" fmla="*/ 782 h 837"/>
                <a:gd name="T4" fmla="*/ 13 w 610"/>
                <a:gd name="T5" fmla="*/ 720 h 837"/>
                <a:gd name="T6" fmla="*/ 0 w 610"/>
                <a:gd name="T7" fmla="*/ 658 h 837"/>
                <a:gd name="T8" fmla="*/ 49 w 610"/>
                <a:gd name="T9" fmla="*/ 596 h 837"/>
                <a:gd name="T10" fmla="*/ 127 w 610"/>
                <a:gd name="T11" fmla="*/ 507 h 837"/>
                <a:gd name="T12" fmla="*/ 189 w 610"/>
                <a:gd name="T13" fmla="*/ 403 h 837"/>
                <a:gd name="T14" fmla="*/ 232 w 610"/>
                <a:gd name="T15" fmla="*/ 292 h 837"/>
                <a:gd name="T16" fmla="*/ 255 w 610"/>
                <a:gd name="T17" fmla="*/ 217 h 837"/>
                <a:gd name="T18" fmla="*/ 274 w 610"/>
                <a:gd name="T19" fmla="*/ 183 h 837"/>
                <a:gd name="T20" fmla="*/ 289 w 610"/>
                <a:gd name="T21" fmla="*/ 168 h 837"/>
                <a:gd name="T22" fmla="*/ 290 w 610"/>
                <a:gd name="T23" fmla="*/ 166 h 837"/>
                <a:gd name="T24" fmla="*/ 308 w 610"/>
                <a:gd name="T25" fmla="*/ 147 h 837"/>
                <a:gd name="T26" fmla="*/ 346 w 610"/>
                <a:gd name="T27" fmla="*/ 109 h 837"/>
                <a:gd name="T28" fmla="*/ 382 w 610"/>
                <a:gd name="T29" fmla="*/ 67 h 837"/>
                <a:gd name="T30" fmla="*/ 413 w 610"/>
                <a:gd name="T31" fmla="*/ 24 h 837"/>
                <a:gd name="T32" fmla="*/ 423 w 610"/>
                <a:gd name="T33" fmla="*/ 0 h 837"/>
                <a:gd name="T34" fmla="*/ 423 w 610"/>
                <a:gd name="T35" fmla="*/ 0 h 837"/>
                <a:gd name="T36" fmla="*/ 446 w 610"/>
                <a:gd name="T37" fmla="*/ 10 h 837"/>
                <a:gd name="T38" fmla="*/ 486 w 610"/>
                <a:gd name="T39" fmla="*/ 24 h 837"/>
                <a:gd name="T40" fmla="*/ 527 w 610"/>
                <a:gd name="T41" fmla="*/ 34 h 837"/>
                <a:gd name="T42" fmla="*/ 571 w 610"/>
                <a:gd name="T43" fmla="*/ 39 h 837"/>
                <a:gd name="T44" fmla="*/ 604 w 610"/>
                <a:gd name="T45" fmla="*/ 49 h 837"/>
                <a:gd name="T46" fmla="*/ 610 w 610"/>
                <a:gd name="T47" fmla="*/ 73 h 837"/>
                <a:gd name="T48" fmla="*/ 596 w 610"/>
                <a:gd name="T49" fmla="*/ 103 h 837"/>
                <a:gd name="T50" fmla="*/ 573 w 610"/>
                <a:gd name="T51" fmla="*/ 134 h 837"/>
                <a:gd name="T52" fmla="*/ 550 w 610"/>
                <a:gd name="T53" fmla="*/ 165 h 837"/>
                <a:gd name="T54" fmla="*/ 527 w 610"/>
                <a:gd name="T55" fmla="*/ 191 h 837"/>
                <a:gd name="T56" fmla="*/ 496 w 610"/>
                <a:gd name="T57" fmla="*/ 227 h 837"/>
                <a:gd name="T58" fmla="*/ 454 w 610"/>
                <a:gd name="T59" fmla="*/ 282 h 837"/>
                <a:gd name="T60" fmla="*/ 408 w 610"/>
                <a:gd name="T61" fmla="*/ 336 h 837"/>
                <a:gd name="T62" fmla="*/ 361 w 610"/>
                <a:gd name="T63" fmla="*/ 388 h 837"/>
                <a:gd name="T64" fmla="*/ 313 w 610"/>
                <a:gd name="T65" fmla="*/ 440 h 837"/>
                <a:gd name="T66" fmla="*/ 266 w 610"/>
                <a:gd name="T67" fmla="*/ 493 h 837"/>
                <a:gd name="T68" fmla="*/ 222 w 610"/>
                <a:gd name="T69" fmla="*/ 545 h 837"/>
                <a:gd name="T70" fmla="*/ 181 w 610"/>
                <a:gd name="T71" fmla="*/ 600 h 837"/>
                <a:gd name="T72" fmla="*/ 145 w 610"/>
                <a:gd name="T73" fmla="*/ 656 h 837"/>
                <a:gd name="T74" fmla="*/ 127 w 610"/>
                <a:gd name="T75" fmla="*/ 703 h 837"/>
                <a:gd name="T76" fmla="*/ 122 w 610"/>
                <a:gd name="T77" fmla="*/ 747 h 837"/>
                <a:gd name="T78" fmla="*/ 126 w 610"/>
                <a:gd name="T79" fmla="*/ 798 h 837"/>
                <a:gd name="T80" fmla="*/ 122 w 610"/>
                <a:gd name="T81" fmla="*/ 832 h 837"/>
                <a:gd name="T82" fmla="*/ 116 w 610"/>
                <a:gd name="T83" fmla="*/ 837 h 837"/>
                <a:gd name="T84" fmla="*/ 113 w 610"/>
                <a:gd name="T85" fmla="*/ 83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0" h="837">
                  <a:moveTo>
                    <a:pt x="113" y="837"/>
                  </a:moveTo>
                  <a:lnTo>
                    <a:pt x="88" y="826"/>
                  </a:lnTo>
                  <a:lnTo>
                    <a:pt x="65" y="808"/>
                  </a:lnTo>
                  <a:lnTo>
                    <a:pt x="44" y="782"/>
                  </a:lnTo>
                  <a:lnTo>
                    <a:pt x="26" y="752"/>
                  </a:lnTo>
                  <a:lnTo>
                    <a:pt x="13" y="720"/>
                  </a:lnTo>
                  <a:lnTo>
                    <a:pt x="3" y="687"/>
                  </a:lnTo>
                  <a:lnTo>
                    <a:pt x="0" y="658"/>
                  </a:lnTo>
                  <a:lnTo>
                    <a:pt x="3" y="630"/>
                  </a:lnTo>
                  <a:lnTo>
                    <a:pt x="49" y="596"/>
                  </a:lnTo>
                  <a:lnTo>
                    <a:pt x="91" y="555"/>
                  </a:lnTo>
                  <a:lnTo>
                    <a:pt x="127" y="507"/>
                  </a:lnTo>
                  <a:lnTo>
                    <a:pt x="161" y="457"/>
                  </a:lnTo>
                  <a:lnTo>
                    <a:pt x="189" y="403"/>
                  </a:lnTo>
                  <a:lnTo>
                    <a:pt x="214" y="347"/>
                  </a:lnTo>
                  <a:lnTo>
                    <a:pt x="232" y="292"/>
                  </a:lnTo>
                  <a:lnTo>
                    <a:pt x="246" y="236"/>
                  </a:lnTo>
                  <a:lnTo>
                    <a:pt x="255" y="217"/>
                  </a:lnTo>
                  <a:lnTo>
                    <a:pt x="264" y="199"/>
                  </a:lnTo>
                  <a:lnTo>
                    <a:pt x="274" y="183"/>
                  </a:lnTo>
                  <a:lnTo>
                    <a:pt x="289" y="171"/>
                  </a:lnTo>
                  <a:lnTo>
                    <a:pt x="289" y="168"/>
                  </a:lnTo>
                  <a:lnTo>
                    <a:pt x="290" y="166"/>
                  </a:lnTo>
                  <a:lnTo>
                    <a:pt x="290" y="166"/>
                  </a:lnTo>
                  <a:lnTo>
                    <a:pt x="290" y="165"/>
                  </a:lnTo>
                  <a:lnTo>
                    <a:pt x="308" y="147"/>
                  </a:lnTo>
                  <a:lnTo>
                    <a:pt x="326" y="129"/>
                  </a:lnTo>
                  <a:lnTo>
                    <a:pt x="346" y="109"/>
                  </a:lnTo>
                  <a:lnTo>
                    <a:pt x="364" y="88"/>
                  </a:lnTo>
                  <a:lnTo>
                    <a:pt x="382" y="67"/>
                  </a:lnTo>
                  <a:lnTo>
                    <a:pt x="398" y="45"/>
                  </a:lnTo>
                  <a:lnTo>
                    <a:pt x="413" y="24"/>
                  </a:lnTo>
                  <a:lnTo>
                    <a:pt x="423" y="1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4" y="0"/>
                  </a:lnTo>
                  <a:lnTo>
                    <a:pt x="446" y="10"/>
                  </a:lnTo>
                  <a:lnTo>
                    <a:pt x="467" y="18"/>
                  </a:lnTo>
                  <a:lnTo>
                    <a:pt x="486" y="24"/>
                  </a:lnTo>
                  <a:lnTo>
                    <a:pt x="508" y="29"/>
                  </a:lnTo>
                  <a:lnTo>
                    <a:pt x="527" y="34"/>
                  </a:lnTo>
                  <a:lnTo>
                    <a:pt x="548" y="37"/>
                  </a:lnTo>
                  <a:lnTo>
                    <a:pt x="571" y="39"/>
                  </a:lnTo>
                  <a:lnTo>
                    <a:pt x="594" y="39"/>
                  </a:lnTo>
                  <a:lnTo>
                    <a:pt x="604" y="49"/>
                  </a:lnTo>
                  <a:lnTo>
                    <a:pt x="609" y="60"/>
                  </a:lnTo>
                  <a:lnTo>
                    <a:pt x="610" y="73"/>
                  </a:lnTo>
                  <a:lnTo>
                    <a:pt x="606" y="90"/>
                  </a:lnTo>
                  <a:lnTo>
                    <a:pt x="596" y="103"/>
                  </a:lnTo>
                  <a:lnTo>
                    <a:pt x="584" y="117"/>
                  </a:lnTo>
                  <a:lnTo>
                    <a:pt x="573" y="134"/>
                  </a:lnTo>
                  <a:lnTo>
                    <a:pt x="561" y="150"/>
                  </a:lnTo>
                  <a:lnTo>
                    <a:pt x="550" y="165"/>
                  </a:lnTo>
                  <a:lnTo>
                    <a:pt x="539" y="179"/>
                  </a:lnTo>
                  <a:lnTo>
                    <a:pt x="527" y="191"/>
                  </a:lnTo>
                  <a:lnTo>
                    <a:pt x="517" y="199"/>
                  </a:lnTo>
                  <a:lnTo>
                    <a:pt x="496" y="227"/>
                  </a:lnTo>
                  <a:lnTo>
                    <a:pt x="475" y="254"/>
                  </a:lnTo>
                  <a:lnTo>
                    <a:pt x="454" y="282"/>
                  </a:lnTo>
                  <a:lnTo>
                    <a:pt x="431" y="310"/>
                  </a:lnTo>
                  <a:lnTo>
                    <a:pt x="408" y="336"/>
                  </a:lnTo>
                  <a:lnTo>
                    <a:pt x="384" y="362"/>
                  </a:lnTo>
                  <a:lnTo>
                    <a:pt x="361" y="388"/>
                  </a:lnTo>
                  <a:lnTo>
                    <a:pt x="336" y="414"/>
                  </a:lnTo>
                  <a:lnTo>
                    <a:pt x="313" y="440"/>
                  </a:lnTo>
                  <a:lnTo>
                    <a:pt x="289" y="467"/>
                  </a:lnTo>
                  <a:lnTo>
                    <a:pt x="266" y="493"/>
                  </a:lnTo>
                  <a:lnTo>
                    <a:pt x="245" y="519"/>
                  </a:lnTo>
                  <a:lnTo>
                    <a:pt x="222" y="545"/>
                  </a:lnTo>
                  <a:lnTo>
                    <a:pt x="202" y="573"/>
                  </a:lnTo>
                  <a:lnTo>
                    <a:pt x="181" y="600"/>
                  </a:lnTo>
                  <a:lnTo>
                    <a:pt x="163" y="630"/>
                  </a:lnTo>
                  <a:lnTo>
                    <a:pt x="145" y="656"/>
                  </a:lnTo>
                  <a:lnTo>
                    <a:pt x="134" y="680"/>
                  </a:lnTo>
                  <a:lnTo>
                    <a:pt x="127" y="703"/>
                  </a:lnTo>
                  <a:lnTo>
                    <a:pt x="124" y="724"/>
                  </a:lnTo>
                  <a:lnTo>
                    <a:pt x="122" y="747"/>
                  </a:lnTo>
                  <a:lnTo>
                    <a:pt x="124" y="770"/>
                  </a:lnTo>
                  <a:lnTo>
                    <a:pt x="126" y="798"/>
                  </a:lnTo>
                  <a:lnTo>
                    <a:pt x="126" y="829"/>
                  </a:lnTo>
                  <a:lnTo>
                    <a:pt x="122" y="832"/>
                  </a:lnTo>
                  <a:lnTo>
                    <a:pt x="119" y="835"/>
                  </a:lnTo>
                  <a:lnTo>
                    <a:pt x="116" y="837"/>
                  </a:lnTo>
                  <a:lnTo>
                    <a:pt x="113" y="837"/>
                  </a:lnTo>
                  <a:lnTo>
                    <a:pt x="113" y="837"/>
                  </a:lnTo>
                  <a:lnTo>
                    <a:pt x="113" y="837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65"/>
            <p:cNvSpPr>
              <a:spLocks/>
            </p:cNvSpPr>
            <p:nvPr/>
          </p:nvSpPr>
          <p:spPr bwMode="auto">
            <a:xfrm>
              <a:off x="1119" y="960"/>
              <a:ext cx="273" cy="212"/>
            </a:xfrm>
            <a:custGeom>
              <a:avLst/>
              <a:gdLst>
                <a:gd name="T0" fmla="*/ 72 w 545"/>
                <a:gd name="T1" fmla="*/ 424 h 424"/>
                <a:gd name="T2" fmla="*/ 65 w 545"/>
                <a:gd name="T3" fmla="*/ 386 h 424"/>
                <a:gd name="T4" fmla="*/ 57 w 545"/>
                <a:gd name="T5" fmla="*/ 350 h 424"/>
                <a:gd name="T6" fmla="*/ 47 w 545"/>
                <a:gd name="T7" fmla="*/ 315 h 424"/>
                <a:gd name="T8" fmla="*/ 37 w 545"/>
                <a:gd name="T9" fmla="*/ 282 h 424"/>
                <a:gd name="T10" fmla="*/ 26 w 545"/>
                <a:gd name="T11" fmla="*/ 235 h 424"/>
                <a:gd name="T12" fmla="*/ 14 w 545"/>
                <a:gd name="T13" fmla="*/ 186 h 424"/>
                <a:gd name="T14" fmla="*/ 3 w 545"/>
                <a:gd name="T15" fmla="*/ 135 h 424"/>
                <a:gd name="T16" fmla="*/ 0 w 545"/>
                <a:gd name="T17" fmla="*/ 89 h 424"/>
                <a:gd name="T18" fmla="*/ 27 w 545"/>
                <a:gd name="T19" fmla="*/ 84 h 424"/>
                <a:gd name="T20" fmla="*/ 57 w 545"/>
                <a:gd name="T21" fmla="*/ 80 h 424"/>
                <a:gd name="T22" fmla="*/ 85 w 545"/>
                <a:gd name="T23" fmla="*/ 76 h 424"/>
                <a:gd name="T24" fmla="*/ 112 w 545"/>
                <a:gd name="T25" fmla="*/ 71 h 424"/>
                <a:gd name="T26" fmla="*/ 142 w 545"/>
                <a:gd name="T27" fmla="*/ 65 h 424"/>
                <a:gd name="T28" fmla="*/ 169 w 545"/>
                <a:gd name="T29" fmla="*/ 60 h 424"/>
                <a:gd name="T30" fmla="*/ 199 w 545"/>
                <a:gd name="T31" fmla="*/ 55 h 424"/>
                <a:gd name="T32" fmla="*/ 227 w 545"/>
                <a:gd name="T33" fmla="*/ 50 h 424"/>
                <a:gd name="T34" fmla="*/ 254 w 545"/>
                <a:gd name="T35" fmla="*/ 44 h 424"/>
                <a:gd name="T36" fmla="*/ 284 w 545"/>
                <a:gd name="T37" fmla="*/ 39 h 424"/>
                <a:gd name="T38" fmla="*/ 312 w 545"/>
                <a:gd name="T39" fmla="*/ 34 h 424"/>
                <a:gd name="T40" fmla="*/ 341 w 545"/>
                <a:gd name="T41" fmla="*/ 27 h 424"/>
                <a:gd name="T42" fmla="*/ 369 w 545"/>
                <a:gd name="T43" fmla="*/ 22 h 424"/>
                <a:gd name="T44" fmla="*/ 396 w 545"/>
                <a:gd name="T45" fmla="*/ 16 h 424"/>
                <a:gd name="T46" fmla="*/ 426 w 545"/>
                <a:gd name="T47" fmla="*/ 11 h 424"/>
                <a:gd name="T48" fmla="*/ 454 w 545"/>
                <a:gd name="T49" fmla="*/ 6 h 424"/>
                <a:gd name="T50" fmla="*/ 462 w 545"/>
                <a:gd name="T51" fmla="*/ 4 h 424"/>
                <a:gd name="T52" fmla="*/ 470 w 545"/>
                <a:gd name="T53" fmla="*/ 1 h 424"/>
                <a:gd name="T54" fmla="*/ 480 w 545"/>
                <a:gd name="T55" fmla="*/ 0 h 424"/>
                <a:gd name="T56" fmla="*/ 489 w 545"/>
                <a:gd name="T57" fmla="*/ 0 h 424"/>
                <a:gd name="T58" fmla="*/ 493 w 545"/>
                <a:gd name="T59" fmla="*/ 21 h 424"/>
                <a:gd name="T60" fmla="*/ 499 w 545"/>
                <a:gd name="T61" fmla="*/ 52 h 424"/>
                <a:gd name="T62" fmla="*/ 509 w 545"/>
                <a:gd name="T63" fmla="*/ 101 h 424"/>
                <a:gd name="T64" fmla="*/ 524 w 545"/>
                <a:gd name="T65" fmla="*/ 173 h 424"/>
                <a:gd name="T66" fmla="*/ 534 w 545"/>
                <a:gd name="T67" fmla="*/ 246 h 424"/>
                <a:gd name="T68" fmla="*/ 540 w 545"/>
                <a:gd name="T69" fmla="*/ 288 h 424"/>
                <a:gd name="T70" fmla="*/ 543 w 545"/>
                <a:gd name="T71" fmla="*/ 315 h 424"/>
                <a:gd name="T72" fmla="*/ 545 w 545"/>
                <a:gd name="T73" fmla="*/ 331 h 424"/>
                <a:gd name="T74" fmla="*/ 517 w 545"/>
                <a:gd name="T75" fmla="*/ 341 h 424"/>
                <a:gd name="T76" fmla="*/ 489 w 545"/>
                <a:gd name="T77" fmla="*/ 350 h 424"/>
                <a:gd name="T78" fmla="*/ 460 w 545"/>
                <a:gd name="T79" fmla="*/ 359 h 424"/>
                <a:gd name="T80" fmla="*/ 431 w 545"/>
                <a:gd name="T81" fmla="*/ 365 h 424"/>
                <a:gd name="T82" fmla="*/ 401 w 545"/>
                <a:gd name="T83" fmla="*/ 373 h 424"/>
                <a:gd name="T84" fmla="*/ 372 w 545"/>
                <a:gd name="T85" fmla="*/ 380 h 424"/>
                <a:gd name="T86" fmla="*/ 341 w 545"/>
                <a:gd name="T87" fmla="*/ 385 h 424"/>
                <a:gd name="T88" fmla="*/ 312 w 545"/>
                <a:gd name="T89" fmla="*/ 390 h 424"/>
                <a:gd name="T90" fmla="*/ 280 w 545"/>
                <a:gd name="T91" fmla="*/ 395 h 424"/>
                <a:gd name="T92" fmla="*/ 251 w 545"/>
                <a:gd name="T93" fmla="*/ 399 h 424"/>
                <a:gd name="T94" fmla="*/ 220 w 545"/>
                <a:gd name="T95" fmla="*/ 404 h 424"/>
                <a:gd name="T96" fmla="*/ 191 w 545"/>
                <a:gd name="T97" fmla="*/ 408 h 424"/>
                <a:gd name="T98" fmla="*/ 160 w 545"/>
                <a:gd name="T99" fmla="*/ 413 h 424"/>
                <a:gd name="T100" fmla="*/ 130 w 545"/>
                <a:gd name="T101" fmla="*/ 416 h 424"/>
                <a:gd name="T102" fmla="*/ 101 w 545"/>
                <a:gd name="T103" fmla="*/ 421 h 424"/>
                <a:gd name="T104" fmla="*/ 72 w 545"/>
                <a:gd name="T105" fmla="*/ 424 h 424"/>
                <a:gd name="T106" fmla="*/ 72 w 545"/>
                <a:gd name="T107" fmla="*/ 424 h 424"/>
                <a:gd name="T108" fmla="*/ 72 w 545"/>
                <a:gd name="T109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5" h="424">
                  <a:moveTo>
                    <a:pt x="72" y="424"/>
                  </a:moveTo>
                  <a:lnTo>
                    <a:pt x="65" y="386"/>
                  </a:lnTo>
                  <a:lnTo>
                    <a:pt x="57" y="350"/>
                  </a:lnTo>
                  <a:lnTo>
                    <a:pt x="47" y="315"/>
                  </a:lnTo>
                  <a:lnTo>
                    <a:pt x="37" y="282"/>
                  </a:lnTo>
                  <a:lnTo>
                    <a:pt x="26" y="235"/>
                  </a:lnTo>
                  <a:lnTo>
                    <a:pt x="14" y="186"/>
                  </a:lnTo>
                  <a:lnTo>
                    <a:pt x="3" y="135"/>
                  </a:lnTo>
                  <a:lnTo>
                    <a:pt x="0" y="89"/>
                  </a:lnTo>
                  <a:lnTo>
                    <a:pt x="27" y="84"/>
                  </a:lnTo>
                  <a:lnTo>
                    <a:pt x="57" y="80"/>
                  </a:lnTo>
                  <a:lnTo>
                    <a:pt x="85" y="76"/>
                  </a:lnTo>
                  <a:lnTo>
                    <a:pt x="112" y="71"/>
                  </a:lnTo>
                  <a:lnTo>
                    <a:pt x="142" y="65"/>
                  </a:lnTo>
                  <a:lnTo>
                    <a:pt x="169" y="60"/>
                  </a:lnTo>
                  <a:lnTo>
                    <a:pt x="199" y="55"/>
                  </a:lnTo>
                  <a:lnTo>
                    <a:pt x="227" y="50"/>
                  </a:lnTo>
                  <a:lnTo>
                    <a:pt x="254" y="44"/>
                  </a:lnTo>
                  <a:lnTo>
                    <a:pt x="284" y="39"/>
                  </a:lnTo>
                  <a:lnTo>
                    <a:pt x="312" y="34"/>
                  </a:lnTo>
                  <a:lnTo>
                    <a:pt x="341" y="27"/>
                  </a:lnTo>
                  <a:lnTo>
                    <a:pt x="369" y="22"/>
                  </a:lnTo>
                  <a:lnTo>
                    <a:pt x="396" y="16"/>
                  </a:lnTo>
                  <a:lnTo>
                    <a:pt x="426" y="11"/>
                  </a:lnTo>
                  <a:lnTo>
                    <a:pt x="454" y="6"/>
                  </a:lnTo>
                  <a:lnTo>
                    <a:pt x="462" y="4"/>
                  </a:lnTo>
                  <a:lnTo>
                    <a:pt x="470" y="1"/>
                  </a:lnTo>
                  <a:lnTo>
                    <a:pt x="480" y="0"/>
                  </a:lnTo>
                  <a:lnTo>
                    <a:pt x="489" y="0"/>
                  </a:lnTo>
                  <a:lnTo>
                    <a:pt x="493" y="21"/>
                  </a:lnTo>
                  <a:lnTo>
                    <a:pt x="499" y="52"/>
                  </a:lnTo>
                  <a:lnTo>
                    <a:pt x="509" y="101"/>
                  </a:lnTo>
                  <a:lnTo>
                    <a:pt x="524" y="173"/>
                  </a:lnTo>
                  <a:lnTo>
                    <a:pt x="534" y="246"/>
                  </a:lnTo>
                  <a:lnTo>
                    <a:pt x="540" y="288"/>
                  </a:lnTo>
                  <a:lnTo>
                    <a:pt x="543" y="315"/>
                  </a:lnTo>
                  <a:lnTo>
                    <a:pt x="545" y="331"/>
                  </a:lnTo>
                  <a:lnTo>
                    <a:pt x="517" y="341"/>
                  </a:lnTo>
                  <a:lnTo>
                    <a:pt x="489" y="350"/>
                  </a:lnTo>
                  <a:lnTo>
                    <a:pt x="460" y="359"/>
                  </a:lnTo>
                  <a:lnTo>
                    <a:pt x="431" y="365"/>
                  </a:lnTo>
                  <a:lnTo>
                    <a:pt x="401" y="373"/>
                  </a:lnTo>
                  <a:lnTo>
                    <a:pt x="372" y="380"/>
                  </a:lnTo>
                  <a:lnTo>
                    <a:pt x="341" y="385"/>
                  </a:lnTo>
                  <a:lnTo>
                    <a:pt x="312" y="390"/>
                  </a:lnTo>
                  <a:lnTo>
                    <a:pt x="280" y="395"/>
                  </a:lnTo>
                  <a:lnTo>
                    <a:pt x="251" y="399"/>
                  </a:lnTo>
                  <a:lnTo>
                    <a:pt x="220" y="404"/>
                  </a:lnTo>
                  <a:lnTo>
                    <a:pt x="191" y="408"/>
                  </a:lnTo>
                  <a:lnTo>
                    <a:pt x="160" y="413"/>
                  </a:lnTo>
                  <a:lnTo>
                    <a:pt x="130" y="416"/>
                  </a:lnTo>
                  <a:lnTo>
                    <a:pt x="101" y="421"/>
                  </a:lnTo>
                  <a:lnTo>
                    <a:pt x="72" y="424"/>
                  </a:lnTo>
                  <a:lnTo>
                    <a:pt x="72" y="424"/>
                  </a:lnTo>
                  <a:lnTo>
                    <a:pt x="72" y="424"/>
                  </a:lnTo>
                  <a:close/>
                </a:path>
              </a:pathLst>
            </a:custGeom>
            <a:solidFill>
              <a:srgbClr val="A88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66"/>
            <p:cNvSpPr>
              <a:spLocks/>
            </p:cNvSpPr>
            <p:nvPr/>
          </p:nvSpPr>
          <p:spPr bwMode="auto">
            <a:xfrm>
              <a:off x="777" y="383"/>
              <a:ext cx="356" cy="735"/>
            </a:xfrm>
            <a:custGeom>
              <a:avLst/>
              <a:gdLst>
                <a:gd name="T0" fmla="*/ 365 w 711"/>
                <a:gd name="T1" fmla="*/ 1468 h 1471"/>
                <a:gd name="T2" fmla="*/ 316 w 711"/>
                <a:gd name="T3" fmla="*/ 1453 h 1471"/>
                <a:gd name="T4" fmla="*/ 272 w 711"/>
                <a:gd name="T5" fmla="*/ 1432 h 1471"/>
                <a:gd name="T6" fmla="*/ 266 w 711"/>
                <a:gd name="T7" fmla="*/ 1429 h 1471"/>
                <a:gd name="T8" fmla="*/ 228 w 711"/>
                <a:gd name="T9" fmla="*/ 1326 h 1471"/>
                <a:gd name="T10" fmla="*/ 166 w 711"/>
                <a:gd name="T11" fmla="*/ 1181 h 1471"/>
                <a:gd name="T12" fmla="*/ 112 w 711"/>
                <a:gd name="T13" fmla="*/ 1035 h 1471"/>
                <a:gd name="T14" fmla="*/ 107 w 711"/>
                <a:gd name="T15" fmla="*/ 846 h 1471"/>
                <a:gd name="T16" fmla="*/ 161 w 711"/>
                <a:gd name="T17" fmla="*/ 733 h 1471"/>
                <a:gd name="T18" fmla="*/ 199 w 711"/>
                <a:gd name="T19" fmla="*/ 658 h 1471"/>
                <a:gd name="T20" fmla="*/ 228 w 711"/>
                <a:gd name="T21" fmla="*/ 582 h 1471"/>
                <a:gd name="T22" fmla="*/ 262 w 711"/>
                <a:gd name="T23" fmla="*/ 293 h 1471"/>
                <a:gd name="T24" fmla="*/ 248 w 711"/>
                <a:gd name="T25" fmla="*/ 195 h 1471"/>
                <a:gd name="T26" fmla="*/ 212 w 711"/>
                <a:gd name="T27" fmla="*/ 209 h 1471"/>
                <a:gd name="T28" fmla="*/ 140 w 711"/>
                <a:gd name="T29" fmla="*/ 232 h 1471"/>
                <a:gd name="T30" fmla="*/ 67 w 711"/>
                <a:gd name="T31" fmla="*/ 250 h 1471"/>
                <a:gd name="T32" fmla="*/ 13 w 711"/>
                <a:gd name="T33" fmla="*/ 231 h 1471"/>
                <a:gd name="T34" fmla="*/ 0 w 711"/>
                <a:gd name="T35" fmla="*/ 178 h 1471"/>
                <a:gd name="T36" fmla="*/ 24 w 711"/>
                <a:gd name="T37" fmla="*/ 126 h 1471"/>
                <a:gd name="T38" fmla="*/ 104 w 711"/>
                <a:gd name="T39" fmla="*/ 98 h 1471"/>
                <a:gd name="T40" fmla="*/ 184 w 711"/>
                <a:gd name="T41" fmla="*/ 69 h 1471"/>
                <a:gd name="T42" fmla="*/ 249 w 711"/>
                <a:gd name="T43" fmla="*/ 38 h 1471"/>
                <a:gd name="T44" fmla="*/ 302 w 711"/>
                <a:gd name="T45" fmla="*/ 17 h 1471"/>
                <a:gd name="T46" fmla="*/ 359 w 711"/>
                <a:gd name="T47" fmla="*/ 4 h 1471"/>
                <a:gd name="T48" fmla="*/ 403 w 711"/>
                <a:gd name="T49" fmla="*/ 4 h 1471"/>
                <a:gd name="T50" fmla="*/ 442 w 711"/>
                <a:gd name="T51" fmla="*/ 7 h 1471"/>
                <a:gd name="T52" fmla="*/ 484 w 711"/>
                <a:gd name="T53" fmla="*/ 9 h 1471"/>
                <a:gd name="T54" fmla="*/ 496 w 711"/>
                <a:gd name="T55" fmla="*/ 107 h 1471"/>
                <a:gd name="T56" fmla="*/ 560 w 711"/>
                <a:gd name="T57" fmla="*/ 172 h 1471"/>
                <a:gd name="T58" fmla="*/ 638 w 711"/>
                <a:gd name="T59" fmla="*/ 185 h 1471"/>
                <a:gd name="T60" fmla="*/ 659 w 711"/>
                <a:gd name="T61" fmla="*/ 174 h 1471"/>
                <a:gd name="T62" fmla="*/ 677 w 711"/>
                <a:gd name="T63" fmla="*/ 162 h 1471"/>
                <a:gd name="T64" fmla="*/ 711 w 711"/>
                <a:gd name="T65" fmla="*/ 221 h 1471"/>
                <a:gd name="T66" fmla="*/ 690 w 711"/>
                <a:gd name="T67" fmla="*/ 298 h 1471"/>
                <a:gd name="T68" fmla="*/ 682 w 711"/>
                <a:gd name="T69" fmla="*/ 329 h 1471"/>
                <a:gd name="T70" fmla="*/ 680 w 711"/>
                <a:gd name="T71" fmla="*/ 391 h 1471"/>
                <a:gd name="T72" fmla="*/ 661 w 711"/>
                <a:gd name="T73" fmla="*/ 454 h 1471"/>
                <a:gd name="T74" fmla="*/ 597 w 711"/>
                <a:gd name="T75" fmla="*/ 513 h 1471"/>
                <a:gd name="T76" fmla="*/ 537 w 711"/>
                <a:gd name="T77" fmla="*/ 629 h 1471"/>
                <a:gd name="T78" fmla="*/ 520 w 711"/>
                <a:gd name="T79" fmla="*/ 763 h 1471"/>
                <a:gd name="T80" fmla="*/ 529 w 711"/>
                <a:gd name="T81" fmla="*/ 830 h 1471"/>
                <a:gd name="T82" fmla="*/ 550 w 711"/>
                <a:gd name="T83" fmla="*/ 919 h 1471"/>
                <a:gd name="T84" fmla="*/ 592 w 711"/>
                <a:gd name="T85" fmla="*/ 1117 h 1471"/>
                <a:gd name="T86" fmla="*/ 631 w 711"/>
                <a:gd name="T87" fmla="*/ 1316 h 1471"/>
                <a:gd name="T88" fmla="*/ 594 w 711"/>
                <a:gd name="T89" fmla="*/ 1424 h 1471"/>
                <a:gd name="T90" fmla="*/ 496 w 711"/>
                <a:gd name="T91" fmla="*/ 1460 h 1471"/>
                <a:gd name="T92" fmla="*/ 400 w 711"/>
                <a:gd name="T93" fmla="*/ 1471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1" h="1471">
                  <a:moveTo>
                    <a:pt x="400" y="1471"/>
                  </a:moveTo>
                  <a:lnTo>
                    <a:pt x="382" y="1470"/>
                  </a:lnTo>
                  <a:lnTo>
                    <a:pt x="365" y="1468"/>
                  </a:lnTo>
                  <a:lnTo>
                    <a:pt x="347" y="1463"/>
                  </a:lnTo>
                  <a:lnTo>
                    <a:pt x="333" y="1458"/>
                  </a:lnTo>
                  <a:lnTo>
                    <a:pt x="316" y="1453"/>
                  </a:lnTo>
                  <a:lnTo>
                    <a:pt x="302" y="1447"/>
                  </a:lnTo>
                  <a:lnTo>
                    <a:pt x="287" y="1440"/>
                  </a:lnTo>
                  <a:lnTo>
                    <a:pt x="272" y="1432"/>
                  </a:lnTo>
                  <a:lnTo>
                    <a:pt x="269" y="1430"/>
                  </a:lnTo>
                  <a:lnTo>
                    <a:pt x="267" y="1430"/>
                  </a:lnTo>
                  <a:lnTo>
                    <a:pt x="266" y="1429"/>
                  </a:lnTo>
                  <a:lnTo>
                    <a:pt x="262" y="1427"/>
                  </a:lnTo>
                  <a:lnTo>
                    <a:pt x="246" y="1377"/>
                  </a:lnTo>
                  <a:lnTo>
                    <a:pt x="228" y="1326"/>
                  </a:lnTo>
                  <a:lnTo>
                    <a:pt x="207" y="1277"/>
                  </a:lnTo>
                  <a:lnTo>
                    <a:pt x="187" y="1228"/>
                  </a:lnTo>
                  <a:lnTo>
                    <a:pt x="166" y="1181"/>
                  </a:lnTo>
                  <a:lnTo>
                    <a:pt x="147" y="1132"/>
                  </a:lnTo>
                  <a:lnTo>
                    <a:pt x="129" y="1084"/>
                  </a:lnTo>
                  <a:lnTo>
                    <a:pt x="112" y="1035"/>
                  </a:lnTo>
                  <a:lnTo>
                    <a:pt x="101" y="967"/>
                  </a:lnTo>
                  <a:lnTo>
                    <a:pt x="98" y="905"/>
                  </a:lnTo>
                  <a:lnTo>
                    <a:pt x="107" y="846"/>
                  </a:lnTo>
                  <a:lnTo>
                    <a:pt x="132" y="782"/>
                  </a:lnTo>
                  <a:lnTo>
                    <a:pt x="147" y="758"/>
                  </a:lnTo>
                  <a:lnTo>
                    <a:pt x="161" y="733"/>
                  </a:lnTo>
                  <a:lnTo>
                    <a:pt x="174" y="709"/>
                  </a:lnTo>
                  <a:lnTo>
                    <a:pt x="187" y="684"/>
                  </a:lnTo>
                  <a:lnTo>
                    <a:pt x="199" y="658"/>
                  </a:lnTo>
                  <a:lnTo>
                    <a:pt x="210" y="634"/>
                  </a:lnTo>
                  <a:lnTo>
                    <a:pt x="220" y="608"/>
                  </a:lnTo>
                  <a:lnTo>
                    <a:pt x="228" y="582"/>
                  </a:lnTo>
                  <a:lnTo>
                    <a:pt x="244" y="485"/>
                  </a:lnTo>
                  <a:lnTo>
                    <a:pt x="256" y="389"/>
                  </a:lnTo>
                  <a:lnTo>
                    <a:pt x="262" y="293"/>
                  </a:lnTo>
                  <a:lnTo>
                    <a:pt x="266" y="198"/>
                  </a:lnTo>
                  <a:lnTo>
                    <a:pt x="258" y="193"/>
                  </a:lnTo>
                  <a:lnTo>
                    <a:pt x="248" y="195"/>
                  </a:lnTo>
                  <a:lnTo>
                    <a:pt x="240" y="200"/>
                  </a:lnTo>
                  <a:lnTo>
                    <a:pt x="235" y="203"/>
                  </a:lnTo>
                  <a:lnTo>
                    <a:pt x="212" y="209"/>
                  </a:lnTo>
                  <a:lnTo>
                    <a:pt x="189" y="218"/>
                  </a:lnTo>
                  <a:lnTo>
                    <a:pt x="164" y="226"/>
                  </a:lnTo>
                  <a:lnTo>
                    <a:pt x="140" y="232"/>
                  </a:lnTo>
                  <a:lnTo>
                    <a:pt x="114" y="240"/>
                  </a:lnTo>
                  <a:lnTo>
                    <a:pt x="91" y="245"/>
                  </a:lnTo>
                  <a:lnTo>
                    <a:pt x="67" y="250"/>
                  </a:lnTo>
                  <a:lnTo>
                    <a:pt x="45" y="252"/>
                  </a:lnTo>
                  <a:lnTo>
                    <a:pt x="26" y="244"/>
                  </a:lnTo>
                  <a:lnTo>
                    <a:pt x="13" y="231"/>
                  </a:lnTo>
                  <a:lnTo>
                    <a:pt x="4" y="216"/>
                  </a:lnTo>
                  <a:lnTo>
                    <a:pt x="0" y="198"/>
                  </a:lnTo>
                  <a:lnTo>
                    <a:pt x="0" y="178"/>
                  </a:lnTo>
                  <a:lnTo>
                    <a:pt x="4" y="160"/>
                  </a:lnTo>
                  <a:lnTo>
                    <a:pt x="13" y="143"/>
                  </a:lnTo>
                  <a:lnTo>
                    <a:pt x="24" y="126"/>
                  </a:lnTo>
                  <a:lnTo>
                    <a:pt x="50" y="116"/>
                  </a:lnTo>
                  <a:lnTo>
                    <a:pt x="76" y="107"/>
                  </a:lnTo>
                  <a:lnTo>
                    <a:pt x="104" y="98"/>
                  </a:lnTo>
                  <a:lnTo>
                    <a:pt x="130" y="89"/>
                  </a:lnTo>
                  <a:lnTo>
                    <a:pt x="158" y="79"/>
                  </a:lnTo>
                  <a:lnTo>
                    <a:pt x="184" y="69"/>
                  </a:lnTo>
                  <a:lnTo>
                    <a:pt x="212" y="59"/>
                  </a:lnTo>
                  <a:lnTo>
                    <a:pt x="238" y="48"/>
                  </a:lnTo>
                  <a:lnTo>
                    <a:pt x="249" y="38"/>
                  </a:lnTo>
                  <a:lnTo>
                    <a:pt x="264" y="30"/>
                  </a:lnTo>
                  <a:lnTo>
                    <a:pt x="282" y="23"/>
                  </a:lnTo>
                  <a:lnTo>
                    <a:pt x="302" y="17"/>
                  </a:lnTo>
                  <a:lnTo>
                    <a:pt x="321" y="12"/>
                  </a:lnTo>
                  <a:lnTo>
                    <a:pt x="341" y="7"/>
                  </a:lnTo>
                  <a:lnTo>
                    <a:pt x="359" y="4"/>
                  </a:lnTo>
                  <a:lnTo>
                    <a:pt x="375" y="0"/>
                  </a:lnTo>
                  <a:lnTo>
                    <a:pt x="388" y="2"/>
                  </a:lnTo>
                  <a:lnTo>
                    <a:pt x="403" y="4"/>
                  </a:lnTo>
                  <a:lnTo>
                    <a:pt x="416" y="5"/>
                  </a:lnTo>
                  <a:lnTo>
                    <a:pt x="429" y="7"/>
                  </a:lnTo>
                  <a:lnTo>
                    <a:pt x="442" y="7"/>
                  </a:lnTo>
                  <a:lnTo>
                    <a:pt x="457" y="9"/>
                  </a:lnTo>
                  <a:lnTo>
                    <a:pt x="470" y="9"/>
                  </a:lnTo>
                  <a:lnTo>
                    <a:pt x="484" y="9"/>
                  </a:lnTo>
                  <a:lnTo>
                    <a:pt x="481" y="45"/>
                  </a:lnTo>
                  <a:lnTo>
                    <a:pt x="486" y="77"/>
                  </a:lnTo>
                  <a:lnTo>
                    <a:pt x="496" y="107"/>
                  </a:lnTo>
                  <a:lnTo>
                    <a:pt x="511" y="134"/>
                  </a:lnTo>
                  <a:lnTo>
                    <a:pt x="533" y="156"/>
                  </a:lnTo>
                  <a:lnTo>
                    <a:pt x="560" y="172"/>
                  </a:lnTo>
                  <a:lnTo>
                    <a:pt x="592" y="183"/>
                  </a:lnTo>
                  <a:lnTo>
                    <a:pt x="630" y="187"/>
                  </a:lnTo>
                  <a:lnTo>
                    <a:pt x="638" y="185"/>
                  </a:lnTo>
                  <a:lnTo>
                    <a:pt x="644" y="182"/>
                  </a:lnTo>
                  <a:lnTo>
                    <a:pt x="653" y="177"/>
                  </a:lnTo>
                  <a:lnTo>
                    <a:pt x="659" y="174"/>
                  </a:lnTo>
                  <a:lnTo>
                    <a:pt x="666" y="169"/>
                  </a:lnTo>
                  <a:lnTo>
                    <a:pt x="671" y="165"/>
                  </a:lnTo>
                  <a:lnTo>
                    <a:pt x="677" y="162"/>
                  </a:lnTo>
                  <a:lnTo>
                    <a:pt x="684" y="159"/>
                  </a:lnTo>
                  <a:lnTo>
                    <a:pt x="702" y="187"/>
                  </a:lnTo>
                  <a:lnTo>
                    <a:pt x="711" y="221"/>
                  </a:lnTo>
                  <a:lnTo>
                    <a:pt x="711" y="258"/>
                  </a:lnTo>
                  <a:lnTo>
                    <a:pt x="695" y="289"/>
                  </a:lnTo>
                  <a:lnTo>
                    <a:pt x="690" y="298"/>
                  </a:lnTo>
                  <a:lnTo>
                    <a:pt x="687" y="307"/>
                  </a:lnTo>
                  <a:lnTo>
                    <a:pt x="684" y="317"/>
                  </a:lnTo>
                  <a:lnTo>
                    <a:pt x="682" y="329"/>
                  </a:lnTo>
                  <a:lnTo>
                    <a:pt x="682" y="347"/>
                  </a:lnTo>
                  <a:lnTo>
                    <a:pt x="682" y="368"/>
                  </a:lnTo>
                  <a:lnTo>
                    <a:pt x="680" y="391"/>
                  </a:lnTo>
                  <a:lnTo>
                    <a:pt x="676" y="413"/>
                  </a:lnTo>
                  <a:lnTo>
                    <a:pt x="671" y="435"/>
                  </a:lnTo>
                  <a:lnTo>
                    <a:pt x="661" y="454"/>
                  </a:lnTo>
                  <a:lnTo>
                    <a:pt x="648" y="471"/>
                  </a:lnTo>
                  <a:lnTo>
                    <a:pt x="630" y="484"/>
                  </a:lnTo>
                  <a:lnTo>
                    <a:pt x="597" y="513"/>
                  </a:lnTo>
                  <a:lnTo>
                    <a:pt x="571" y="547"/>
                  </a:lnTo>
                  <a:lnTo>
                    <a:pt x="551" y="586"/>
                  </a:lnTo>
                  <a:lnTo>
                    <a:pt x="537" y="629"/>
                  </a:lnTo>
                  <a:lnTo>
                    <a:pt x="527" y="673"/>
                  </a:lnTo>
                  <a:lnTo>
                    <a:pt x="522" y="717"/>
                  </a:lnTo>
                  <a:lnTo>
                    <a:pt x="520" y="763"/>
                  </a:lnTo>
                  <a:lnTo>
                    <a:pt x="524" y="805"/>
                  </a:lnTo>
                  <a:lnTo>
                    <a:pt x="527" y="817"/>
                  </a:lnTo>
                  <a:lnTo>
                    <a:pt x="529" y="830"/>
                  </a:lnTo>
                  <a:lnTo>
                    <a:pt x="532" y="841"/>
                  </a:lnTo>
                  <a:lnTo>
                    <a:pt x="533" y="854"/>
                  </a:lnTo>
                  <a:lnTo>
                    <a:pt x="550" y="919"/>
                  </a:lnTo>
                  <a:lnTo>
                    <a:pt x="566" y="985"/>
                  </a:lnTo>
                  <a:lnTo>
                    <a:pt x="579" y="1052"/>
                  </a:lnTo>
                  <a:lnTo>
                    <a:pt x="592" y="1117"/>
                  </a:lnTo>
                  <a:lnTo>
                    <a:pt x="605" y="1184"/>
                  </a:lnTo>
                  <a:lnTo>
                    <a:pt x="618" y="1249"/>
                  </a:lnTo>
                  <a:lnTo>
                    <a:pt x="631" y="1316"/>
                  </a:lnTo>
                  <a:lnTo>
                    <a:pt x="644" y="1383"/>
                  </a:lnTo>
                  <a:lnTo>
                    <a:pt x="622" y="1406"/>
                  </a:lnTo>
                  <a:lnTo>
                    <a:pt x="594" y="1424"/>
                  </a:lnTo>
                  <a:lnTo>
                    <a:pt x="563" y="1440"/>
                  </a:lnTo>
                  <a:lnTo>
                    <a:pt x="530" y="1452"/>
                  </a:lnTo>
                  <a:lnTo>
                    <a:pt x="496" y="1460"/>
                  </a:lnTo>
                  <a:lnTo>
                    <a:pt x="462" y="1466"/>
                  </a:lnTo>
                  <a:lnTo>
                    <a:pt x="429" y="1470"/>
                  </a:lnTo>
                  <a:lnTo>
                    <a:pt x="400" y="1471"/>
                  </a:lnTo>
                  <a:lnTo>
                    <a:pt x="400" y="1471"/>
                  </a:lnTo>
                  <a:lnTo>
                    <a:pt x="400" y="1471"/>
                  </a:lnTo>
                  <a:close/>
                </a:path>
              </a:pathLst>
            </a:custGeom>
            <a:solidFill>
              <a:srgbClr val="B5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67"/>
            <p:cNvSpPr>
              <a:spLocks/>
            </p:cNvSpPr>
            <p:nvPr/>
          </p:nvSpPr>
          <p:spPr bwMode="auto">
            <a:xfrm>
              <a:off x="1125" y="934"/>
              <a:ext cx="235" cy="65"/>
            </a:xfrm>
            <a:custGeom>
              <a:avLst/>
              <a:gdLst>
                <a:gd name="T0" fmla="*/ 3 w 470"/>
                <a:gd name="T1" fmla="*/ 124 h 131"/>
                <a:gd name="T2" fmla="*/ 16 w 470"/>
                <a:gd name="T3" fmla="*/ 111 h 131"/>
                <a:gd name="T4" fmla="*/ 33 w 470"/>
                <a:gd name="T5" fmla="*/ 97 h 131"/>
                <a:gd name="T6" fmla="*/ 46 w 470"/>
                <a:gd name="T7" fmla="*/ 82 h 131"/>
                <a:gd name="T8" fmla="*/ 61 w 470"/>
                <a:gd name="T9" fmla="*/ 74 h 131"/>
                <a:gd name="T10" fmla="*/ 82 w 470"/>
                <a:gd name="T11" fmla="*/ 70 h 131"/>
                <a:gd name="T12" fmla="*/ 98 w 470"/>
                <a:gd name="T13" fmla="*/ 77 h 131"/>
                <a:gd name="T14" fmla="*/ 113 w 470"/>
                <a:gd name="T15" fmla="*/ 87 h 131"/>
                <a:gd name="T16" fmla="*/ 131 w 470"/>
                <a:gd name="T17" fmla="*/ 90 h 131"/>
                <a:gd name="T18" fmla="*/ 147 w 470"/>
                <a:gd name="T19" fmla="*/ 84 h 131"/>
                <a:gd name="T20" fmla="*/ 150 w 470"/>
                <a:gd name="T21" fmla="*/ 67 h 131"/>
                <a:gd name="T22" fmla="*/ 149 w 470"/>
                <a:gd name="T23" fmla="*/ 54 h 131"/>
                <a:gd name="T24" fmla="*/ 150 w 470"/>
                <a:gd name="T25" fmla="*/ 48 h 131"/>
                <a:gd name="T26" fmla="*/ 155 w 470"/>
                <a:gd name="T27" fmla="*/ 48 h 131"/>
                <a:gd name="T28" fmla="*/ 168 w 470"/>
                <a:gd name="T29" fmla="*/ 57 h 131"/>
                <a:gd name="T30" fmla="*/ 188 w 470"/>
                <a:gd name="T31" fmla="*/ 66 h 131"/>
                <a:gd name="T32" fmla="*/ 207 w 470"/>
                <a:gd name="T33" fmla="*/ 64 h 131"/>
                <a:gd name="T34" fmla="*/ 229 w 470"/>
                <a:gd name="T35" fmla="*/ 57 h 131"/>
                <a:gd name="T36" fmla="*/ 250 w 470"/>
                <a:gd name="T37" fmla="*/ 51 h 131"/>
                <a:gd name="T38" fmla="*/ 263 w 470"/>
                <a:gd name="T39" fmla="*/ 46 h 131"/>
                <a:gd name="T40" fmla="*/ 274 w 470"/>
                <a:gd name="T41" fmla="*/ 39 h 131"/>
                <a:gd name="T42" fmla="*/ 287 w 470"/>
                <a:gd name="T43" fmla="*/ 35 h 131"/>
                <a:gd name="T44" fmla="*/ 304 w 470"/>
                <a:gd name="T45" fmla="*/ 39 h 131"/>
                <a:gd name="T46" fmla="*/ 330 w 470"/>
                <a:gd name="T47" fmla="*/ 44 h 131"/>
                <a:gd name="T48" fmla="*/ 340 w 470"/>
                <a:gd name="T49" fmla="*/ 30 h 131"/>
                <a:gd name="T50" fmla="*/ 340 w 470"/>
                <a:gd name="T51" fmla="*/ 20 h 131"/>
                <a:gd name="T52" fmla="*/ 345 w 470"/>
                <a:gd name="T53" fmla="*/ 10 h 131"/>
                <a:gd name="T54" fmla="*/ 361 w 470"/>
                <a:gd name="T55" fmla="*/ 7 h 131"/>
                <a:gd name="T56" fmla="*/ 377 w 470"/>
                <a:gd name="T57" fmla="*/ 4 h 131"/>
                <a:gd name="T58" fmla="*/ 394 w 470"/>
                <a:gd name="T59" fmla="*/ 0 h 131"/>
                <a:gd name="T60" fmla="*/ 410 w 470"/>
                <a:gd name="T61" fmla="*/ 4 h 131"/>
                <a:gd name="T62" fmla="*/ 426 w 470"/>
                <a:gd name="T63" fmla="*/ 13 h 131"/>
                <a:gd name="T64" fmla="*/ 444 w 470"/>
                <a:gd name="T65" fmla="*/ 23 h 131"/>
                <a:gd name="T66" fmla="*/ 460 w 470"/>
                <a:gd name="T67" fmla="*/ 31 h 131"/>
                <a:gd name="T68" fmla="*/ 459 w 470"/>
                <a:gd name="T69" fmla="*/ 41 h 131"/>
                <a:gd name="T70" fmla="*/ 398 w 470"/>
                <a:gd name="T71" fmla="*/ 54 h 131"/>
                <a:gd name="T72" fmla="*/ 317 w 470"/>
                <a:gd name="T73" fmla="*/ 70 h 131"/>
                <a:gd name="T74" fmla="*/ 245 w 470"/>
                <a:gd name="T75" fmla="*/ 84 h 131"/>
                <a:gd name="T76" fmla="*/ 196 w 470"/>
                <a:gd name="T77" fmla="*/ 92 h 131"/>
                <a:gd name="T78" fmla="*/ 139 w 470"/>
                <a:gd name="T79" fmla="*/ 103 h 131"/>
                <a:gd name="T80" fmla="*/ 83 w 470"/>
                <a:gd name="T81" fmla="*/ 113 h 131"/>
                <a:gd name="T82" fmla="*/ 28 w 470"/>
                <a:gd name="T83" fmla="*/ 124 h 131"/>
                <a:gd name="T84" fmla="*/ 0 w 470"/>
                <a:gd name="T85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0" h="131">
                  <a:moveTo>
                    <a:pt x="0" y="131"/>
                  </a:moveTo>
                  <a:lnTo>
                    <a:pt x="3" y="124"/>
                  </a:lnTo>
                  <a:lnTo>
                    <a:pt x="8" y="118"/>
                  </a:lnTo>
                  <a:lnTo>
                    <a:pt x="16" y="111"/>
                  </a:lnTo>
                  <a:lnTo>
                    <a:pt x="25" y="103"/>
                  </a:lnTo>
                  <a:lnTo>
                    <a:pt x="33" y="97"/>
                  </a:lnTo>
                  <a:lnTo>
                    <a:pt x="39" y="90"/>
                  </a:lnTo>
                  <a:lnTo>
                    <a:pt x="46" y="82"/>
                  </a:lnTo>
                  <a:lnTo>
                    <a:pt x="49" y="75"/>
                  </a:lnTo>
                  <a:lnTo>
                    <a:pt x="61" y="74"/>
                  </a:lnTo>
                  <a:lnTo>
                    <a:pt x="72" y="72"/>
                  </a:lnTo>
                  <a:lnTo>
                    <a:pt x="82" y="70"/>
                  </a:lnTo>
                  <a:lnTo>
                    <a:pt x="93" y="70"/>
                  </a:lnTo>
                  <a:lnTo>
                    <a:pt x="98" y="77"/>
                  </a:lnTo>
                  <a:lnTo>
                    <a:pt x="105" y="84"/>
                  </a:lnTo>
                  <a:lnTo>
                    <a:pt x="113" y="87"/>
                  </a:lnTo>
                  <a:lnTo>
                    <a:pt x="121" y="90"/>
                  </a:lnTo>
                  <a:lnTo>
                    <a:pt x="131" y="90"/>
                  </a:lnTo>
                  <a:lnTo>
                    <a:pt x="139" y="88"/>
                  </a:lnTo>
                  <a:lnTo>
                    <a:pt x="147" y="84"/>
                  </a:lnTo>
                  <a:lnTo>
                    <a:pt x="154" y="75"/>
                  </a:lnTo>
                  <a:lnTo>
                    <a:pt x="150" y="67"/>
                  </a:lnTo>
                  <a:lnTo>
                    <a:pt x="149" y="61"/>
                  </a:lnTo>
                  <a:lnTo>
                    <a:pt x="149" y="54"/>
                  </a:lnTo>
                  <a:lnTo>
                    <a:pt x="149" y="48"/>
                  </a:lnTo>
                  <a:lnTo>
                    <a:pt x="150" y="48"/>
                  </a:lnTo>
                  <a:lnTo>
                    <a:pt x="152" y="48"/>
                  </a:lnTo>
                  <a:lnTo>
                    <a:pt x="155" y="48"/>
                  </a:lnTo>
                  <a:lnTo>
                    <a:pt x="158" y="48"/>
                  </a:lnTo>
                  <a:lnTo>
                    <a:pt x="168" y="57"/>
                  </a:lnTo>
                  <a:lnTo>
                    <a:pt x="178" y="62"/>
                  </a:lnTo>
                  <a:lnTo>
                    <a:pt x="188" y="66"/>
                  </a:lnTo>
                  <a:lnTo>
                    <a:pt x="198" y="66"/>
                  </a:lnTo>
                  <a:lnTo>
                    <a:pt x="207" y="64"/>
                  </a:lnTo>
                  <a:lnTo>
                    <a:pt x="219" y="61"/>
                  </a:lnTo>
                  <a:lnTo>
                    <a:pt x="229" y="57"/>
                  </a:lnTo>
                  <a:lnTo>
                    <a:pt x="242" y="53"/>
                  </a:lnTo>
                  <a:lnTo>
                    <a:pt x="250" y="51"/>
                  </a:lnTo>
                  <a:lnTo>
                    <a:pt x="256" y="49"/>
                  </a:lnTo>
                  <a:lnTo>
                    <a:pt x="263" y="46"/>
                  </a:lnTo>
                  <a:lnTo>
                    <a:pt x="269" y="43"/>
                  </a:lnTo>
                  <a:lnTo>
                    <a:pt x="274" y="39"/>
                  </a:lnTo>
                  <a:lnTo>
                    <a:pt x="281" y="36"/>
                  </a:lnTo>
                  <a:lnTo>
                    <a:pt x="287" y="35"/>
                  </a:lnTo>
                  <a:lnTo>
                    <a:pt x="294" y="33"/>
                  </a:lnTo>
                  <a:lnTo>
                    <a:pt x="304" y="39"/>
                  </a:lnTo>
                  <a:lnTo>
                    <a:pt x="317" y="44"/>
                  </a:lnTo>
                  <a:lnTo>
                    <a:pt x="330" y="44"/>
                  </a:lnTo>
                  <a:lnTo>
                    <a:pt x="338" y="36"/>
                  </a:lnTo>
                  <a:lnTo>
                    <a:pt x="340" y="30"/>
                  </a:lnTo>
                  <a:lnTo>
                    <a:pt x="340" y="25"/>
                  </a:lnTo>
                  <a:lnTo>
                    <a:pt x="340" y="20"/>
                  </a:lnTo>
                  <a:lnTo>
                    <a:pt x="336" y="10"/>
                  </a:lnTo>
                  <a:lnTo>
                    <a:pt x="345" y="10"/>
                  </a:lnTo>
                  <a:lnTo>
                    <a:pt x="353" y="8"/>
                  </a:lnTo>
                  <a:lnTo>
                    <a:pt x="361" y="7"/>
                  </a:lnTo>
                  <a:lnTo>
                    <a:pt x="369" y="5"/>
                  </a:lnTo>
                  <a:lnTo>
                    <a:pt x="377" y="4"/>
                  </a:lnTo>
                  <a:lnTo>
                    <a:pt x="385" y="2"/>
                  </a:lnTo>
                  <a:lnTo>
                    <a:pt x="394" y="0"/>
                  </a:lnTo>
                  <a:lnTo>
                    <a:pt x="402" y="0"/>
                  </a:lnTo>
                  <a:lnTo>
                    <a:pt x="410" y="4"/>
                  </a:lnTo>
                  <a:lnTo>
                    <a:pt x="418" y="8"/>
                  </a:lnTo>
                  <a:lnTo>
                    <a:pt x="426" y="13"/>
                  </a:lnTo>
                  <a:lnTo>
                    <a:pt x="436" y="18"/>
                  </a:lnTo>
                  <a:lnTo>
                    <a:pt x="444" y="23"/>
                  </a:lnTo>
                  <a:lnTo>
                    <a:pt x="452" y="26"/>
                  </a:lnTo>
                  <a:lnTo>
                    <a:pt x="460" y="31"/>
                  </a:lnTo>
                  <a:lnTo>
                    <a:pt x="470" y="36"/>
                  </a:lnTo>
                  <a:lnTo>
                    <a:pt x="459" y="41"/>
                  </a:lnTo>
                  <a:lnTo>
                    <a:pt x="434" y="48"/>
                  </a:lnTo>
                  <a:lnTo>
                    <a:pt x="398" y="54"/>
                  </a:lnTo>
                  <a:lnTo>
                    <a:pt x="358" y="62"/>
                  </a:lnTo>
                  <a:lnTo>
                    <a:pt x="317" y="70"/>
                  </a:lnTo>
                  <a:lnTo>
                    <a:pt x="278" y="77"/>
                  </a:lnTo>
                  <a:lnTo>
                    <a:pt x="245" y="84"/>
                  </a:lnTo>
                  <a:lnTo>
                    <a:pt x="225" y="87"/>
                  </a:lnTo>
                  <a:lnTo>
                    <a:pt x="196" y="92"/>
                  </a:lnTo>
                  <a:lnTo>
                    <a:pt x="168" y="98"/>
                  </a:lnTo>
                  <a:lnTo>
                    <a:pt x="139" y="103"/>
                  </a:lnTo>
                  <a:lnTo>
                    <a:pt x="111" y="108"/>
                  </a:lnTo>
                  <a:lnTo>
                    <a:pt x="83" y="113"/>
                  </a:lnTo>
                  <a:lnTo>
                    <a:pt x="56" y="119"/>
                  </a:lnTo>
                  <a:lnTo>
                    <a:pt x="28" y="124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826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68"/>
            <p:cNvSpPr>
              <a:spLocks/>
            </p:cNvSpPr>
            <p:nvPr/>
          </p:nvSpPr>
          <p:spPr bwMode="auto">
            <a:xfrm>
              <a:off x="539" y="743"/>
              <a:ext cx="261" cy="255"/>
            </a:xfrm>
            <a:custGeom>
              <a:avLst/>
              <a:gdLst>
                <a:gd name="T0" fmla="*/ 343 w 522"/>
                <a:gd name="T1" fmla="*/ 503 h 509"/>
                <a:gd name="T2" fmla="*/ 325 w 522"/>
                <a:gd name="T3" fmla="*/ 488 h 509"/>
                <a:gd name="T4" fmla="*/ 308 w 522"/>
                <a:gd name="T5" fmla="*/ 472 h 509"/>
                <a:gd name="T6" fmla="*/ 294 w 522"/>
                <a:gd name="T7" fmla="*/ 457 h 509"/>
                <a:gd name="T8" fmla="*/ 271 w 522"/>
                <a:gd name="T9" fmla="*/ 437 h 509"/>
                <a:gd name="T10" fmla="*/ 237 w 522"/>
                <a:gd name="T11" fmla="*/ 411 h 509"/>
                <a:gd name="T12" fmla="*/ 202 w 522"/>
                <a:gd name="T13" fmla="*/ 388 h 509"/>
                <a:gd name="T14" fmla="*/ 166 w 522"/>
                <a:gd name="T15" fmla="*/ 366 h 509"/>
                <a:gd name="T16" fmla="*/ 130 w 522"/>
                <a:gd name="T17" fmla="*/ 346 h 509"/>
                <a:gd name="T18" fmla="*/ 95 w 522"/>
                <a:gd name="T19" fmla="*/ 325 h 509"/>
                <a:gd name="T20" fmla="*/ 57 w 522"/>
                <a:gd name="T21" fmla="*/ 307 h 509"/>
                <a:gd name="T22" fmla="*/ 19 w 522"/>
                <a:gd name="T23" fmla="*/ 287 h 509"/>
                <a:gd name="T24" fmla="*/ 0 w 522"/>
                <a:gd name="T25" fmla="*/ 276 h 509"/>
                <a:gd name="T26" fmla="*/ 31 w 522"/>
                <a:gd name="T27" fmla="*/ 242 h 509"/>
                <a:gd name="T28" fmla="*/ 55 w 522"/>
                <a:gd name="T29" fmla="*/ 206 h 509"/>
                <a:gd name="T30" fmla="*/ 78 w 522"/>
                <a:gd name="T31" fmla="*/ 166 h 509"/>
                <a:gd name="T32" fmla="*/ 99 w 522"/>
                <a:gd name="T33" fmla="*/ 126 h 509"/>
                <a:gd name="T34" fmla="*/ 122 w 522"/>
                <a:gd name="T35" fmla="*/ 62 h 509"/>
                <a:gd name="T36" fmla="*/ 144 w 522"/>
                <a:gd name="T37" fmla="*/ 0 h 509"/>
                <a:gd name="T38" fmla="*/ 184 w 522"/>
                <a:gd name="T39" fmla="*/ 18 h 509"/>
                <a:gd name="T40" fmla="*/ 228 w 522"/>
                <a:gd name="T41" fmla="*/ 47 h 509"/>
                <a:gd name="T42" fmla="*/ 271 w 522"/>
                <a:gd name="T43" fmla="*/ 80 h 509"/>
                <a:gd name="T44" fmla="*/ 313 w 522"/>
                <a:gd name="T45" fmla="*/ 109 h 509"/>
                <a:gd name="T46" fmla="*/ 289 w 522"/>
                <a:gd name="T47" fmla="*/ 152 h 509"/>
                <a:gd name="T48" fmla="*/ 273 w 522"/>
                <a:gd name="T49" fmla="*/ 188 h 509"/>
                <a:gd name="T50" fmla="*/ 286 w 522"/>
                <a:gd name="T51" fmla="*/ 184 h 509"/>
                <a:gd name="T52" fmla="*/ 302 w 522"/>
                <a:gd name="T53" fmla="*/ 183 h 509"/>
                <a:gd name="T54" fmla="*/ 274 w 522"/>
                <a:gd name="T55" fmla="*/ 211 h 509"/>
                <a:gd name="T56" fmla="*/ 258 w 522"/>
                <a:gd name="T57" fmla="*/ 243 h 509"/>
                <a:gd name="T58" fmla="*/ 274 w 522"/>
                <a:gd name="T59" fmla="*/ 245 h 509"/>
                <a:gd name="T60" fmla="*/ 292 w 522"/>
                <a:gd name="T61" fmla="*/ 237 h 509"/>
                <a:gd name="T62" fmla="*/ 292 w 522"/>
                <a:gd name="T63" fmla="*/ 248 h 509"/>
                <a:gd name="T64" fmla="*/ 286 w 522"/>
                <a:gd name="T65" fmla="*/ 269 h 509"/>
                <a:gd name="T66" fmla="*/ 292 w 522"/>
                <a:gd name="T67" fmla="*/ 287 h 509"/>
                <a:gd name="T68" fmla="*/ 318 w 522"/>
                <a:gd name="T69" fmla="*/ 274 h 509"/>
                <a:gd name="T70" fmla="*/ 328 w 522"/>
                <a:gd name="T71" fmla="*/ 276 h 509"/>
                <a:gd name="T72" fmla="*/ 326 w 522"/>
                <a:gd name="T73" fmla="*/ 289 h 509"/>
                <a:gd name="T74" fmla="*/ 328 w 522"/>
                <a:gd name="T75" fmla="*/ 297 h 509"/>
                <a:gd name="T76" fmla="*/ 328 w 522"/>
                <a:gd name="T77" fmla="*/ 300 h 509"/>
                <a:gd name="T78" fmla="*/ 346 w 522"/>
                <a:gd name="T79" fmla="*/ 292 h 509"/>
                <a:gd name="T80" fmla="*/ 375 w 522"/>
                <a:gd name="T81" fmla="*/ 268 h 509"/>
                <a:gd name="T82" fmla="*/ 401 w 522"/>
                <a:gd name="T83" fmla="*/ 237 h 509"/>
                <a:gd name="T84" fmla="*/ 423 w 522"/>
                <a:gd name="T85" fmla="*/ 202 h 509"/>
                <a:gd name="T86" fmla="*/ 439 w 522"/>
                <a:gd name="T87" fmla="*/ 188 h 509"/>
                <a:gd name="T88" fmla="*/ 462 w 522"/>
                <a:gd name="T89" fmla="*/ 202 h 509"/>
                <a:gd name="T90" fmla="*/ 490 w 522"/>
                <a:gd name="T91" fmla="*/ 224 h 509"/>
                <a:gd name="T92" fmla="*/ 514 w 522"/>
                <a:gd name="T93" fmla="*/ 245 h 509"/>
                <a:gd name="T94" fmla="*/ 513 w 522"/>
                <a:gd name="T95" fmla="*/ 284 h 509"/>
                <a:gd name="T96" fmla="*/ 486 w 522"/>
                <a:gd name="T97" fmla="*/ 346 h 509"/>
                <a:gd name="T98" fmla="*/ 454 w 522"/>
                <a:gd name="T99" fmla="*/ 405 h 509"/>
                <a:gd name="T100" fmla="*/ 413 w 522"/>
                <a:gd name="T101" fmla="*/ 459 h 509"/>
                <a:gd name="T102" fmla="*/ 384 w 522"/>
                <a:gd name="T103" fmla="*/ 491 h 509"/>
                <a:gd name="T104" fmla="*/ 364 w 522"/>
                <a:gd name="T105" fmla="*/ 506 h 509"/>
                <a:gd name="T106" fmla="*/ 353 w 522"/>
                <a:gd name="T107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2" h="509">
                  <a:moveTo>
                    <a:pt x="353" y="509"/>
                  </a:moveTo>
                  <a:lnTo>
                    <a:pt x="343" y="503"/>
                  </a:lnTo>
                  <a:lnTo>
                    <a:pt x="333" y="496"/>
                  </a:lnTo>
                  <a:lnTo>
                    <a:pt x="325" y="488"/>
                  </a:lnTo>
                  <a:lnTo>
                    <a:pt x="317" y="480"/>
                  </a:lnTo>
                  <a:lnTo>
                    <a:pt x="308" y="472"/>
                  </a:lnTo>
                  <a:lnTo>
                    <a:pt x="302" y="464"/>
                  </a:lnTo>
                  <a:lnTo>
                    <a:pt x="294" y="457"/>
                  </a:lnTo>
                  <a:lnTo>
                    <a:pt x="287" y="450"/>
                  </a:lnTo>
                  <a:lnTo>
                    <a:pt x="271" y="437"/>
                  </a:lnTo>
                  <a:lnTo>
                    <a:pt x="253" y="424"/>
                  </a:lnTo>
                  <a:lnTo>
                    <a:pt x="237" y="411"/>
                  </a:lnTo>
                  <a:lnTo>
                    <a:pt x="219" y="400"/>
                  </a:lnTo>
                  <a:lnTo>
                    <a:pt x="202" y="388"/>
                  </a:lnTo>
                  <a:lnTo>
                    <a:pt x="184" y="377"/>
                  </a:lnTo>
                  <a:lnTo>
                    <a:pt x="166" y="366"/>
                  </a:lnTo>
                  <a:lnTo>
                    <a:pt x="148" y="356"/>
                  </a:lnTo>
                  <a:lnTo>
                    <a:pt x="130" y="346"/>
                  </a:lnTo>
                  <a:lnTo>
                    <a:pt x="113" y="335"/>
                  </a:lnTo>
                  <a:lnTo>
                    <a:pt x="95" y="325"/>
                  </a:lnTo>
                  <a:lnTo>
                    <a:pt x="77" y="315"/>
                  </a:lnTo>
                  <a:lnTo>
                    <a:pt x="57" y="307"/>
                  </a:lnTo>
                  <a:lnTo>
                    <a:pt x="39" y="297"/>
                  </a:lnTo>
                  <a:lnTo>
                    <a:pt x="19" y="287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16" y="258"/>
                  </a:lnTo>
                  <a:lnTo>
                    <a:pt x="31" y="242"/>
                  </a:lnTo>
                  <a:lnTo>
                    <a:pt x="44" y="224"/>
                  </a:lnTo>
                  <a:lnTo>
                    <a:pt x="55" y="206"/>
                  </a:lnTo>
                  <a:lnTo>
                    <a:pt x="67" y="186"/>
                  </a:lnTo>
                  <a:lnTo>
                    <a:pt x="78" y="166"/>
                  </a:lnTo>
                  <a:lnTo>
                    <a:pt x="90" y="147"/>
                  </a:lnTo>
                  <a:lnTo>
                    <a:pt x="99" y="126"/>
                  </a:lnTo>
                  <a:lnTo>
                    <a:pt x="111" y="93"/>
                  </a:lnTo>
                  <a:lnTo>
                    <a:pt x="122" y="62"/>
                  </a:lnTo>
                  <a:lnTo>
                    <a:pt x="134" y="29"/>
                  </a:lnTo>
                  <a:lnTo>
                    <a:pt x="144" y="0"/>
                  </a:lnTo>
                  <a:lnTo>
                    <a:pt x="165" y="7"/>
                  </a:lnTo>
                  <a:lnTo>
                    <a:pt x="184" y="18"/>
                  </a:lnTo>
                  <a:lnTo>
                    <a:pt x="206" y="31"/>
                  </a:lnTo>
                  <a:lnTo>
                    <a:pt x="228" y="47"/>
                  </a:lnTo>
                  <a:lnTo>
                    <a:pt x="250" y="64"/>
                  </a:lnTo>
                  <a:lnTo>
                    <a:pt x="271" y="80"/>
                  </a:lnTo>
                  <a:lnTo>
                    <a:pt x="292" y="96"/>
                  </a:lnTo>
                  <a:lnTo>
                    <a:pt x="313" y="109"/>
                  </a:lnTo>
                  <a:lnTo>
                    <a:pt x="304" y="131"/>
                  </a:lnTo>
                  <a:lnTo>
                    <a:pt x="289" y="152"/>
                  </a:lnTo>
                  <a:lnTo>
                    <a:pt x="276" y="171"/>
                  </a:lnTo>
                  <a:lnTo>
                    <a:pt x="273" y="188"/>
                  </a:lnTo>
                  <a:lnTo>
                    <a:pt x="279" y="186"/>
                  </a:lnTo>
                  <a:lnTo>
                    <a:pt x="286" y="184"/>
                  </a:lnTo>
                  <a:lnTo>
                    <a:pt x="294" y="183"/>
                  </a:lnTo>
                  <a:lnTo>
                    <a:pt x="302" y="183"/>
                  </a:lnTo>
                  <a:lnTo>
                    <a:pt x="287" y="197"/>
                  </a:lnTo>
                  <a:lnTo>
                    <a:pt x="274" y="211"/>
                  </a:lnTo>
                  <a:lnTo>
                    <a:pt x="263" y="224"/>
                  </a:lnTo>
                  <a:lnTo>
                    <a:pt x="258" y="243"/>
                  </a:lnTo>
                  <a:lnTo>
                    <a:pt x="266" y="246"/>
                  </a:lnTo>
                  <a:lnTo>
                    <a:pt x="274" y="245"/>
                  </a:lnTo>
                  <a:lnTo>
                    <a:pt x="282" y="242"/>
                  </a:lnTo>
                  <a:lnTo>
                    <a:pt x="292" y="237"/>
                  </a:lnTo>
                  <a:lnTo>
                    <a:pt x="295" y="237"/>
                  </a:lnTo>
                  <a:lnTo>
                    <a:pt x="292" y="248"/>
                  </a:lnTo>
                  <a:lnTo>
                    <a:pt x="289" y="260"/>
                  </a:lnTo>
                  <a:lnTo>
                    <a:pt x="286" y="269"/>
                  </a:lnTo>
                  <a:lnTo>
                    <a:pt x="284" y="282"/>
                  </a:lnTo>
                  <a:lnTo>
                    <a:pt x="292" y="287"/>
                  </a:lnTo>
                  <a:lnTo>
                    <a:pt x="305" y="282"/>
                  </a:lnTo>
                  <a:lnTo>
                    <a:pt x="318" y="274"/>
                  </a:lnTo>
                  <a:lnTo>
                    <a:pt x="328" y="269"/>
                  </a:lnTo>
                  <a:lnTo>
                    <a:pt x="328" y="276"/>
                  </a:lnTo>
                  <a:lnTo>
                    <a:pt x="326" y="282"/>
                  </a:lnTo>
                  <a:lnTo>
                    <a:pt x="326" y="289"/>
                  </a:lnTo>
                  <a:lnTo>
                    <a:pt x="328" y="297"/>
                  </a:lnTo>
                  <a:lnTo>
                    <a:pt x="328" y="297"/>
                  </a:lnTo>
                  <a:lnTo>
                    <a:pt x="328" y="299"/>
                  </a:lnTo>
                  <a:lnTo>
                    <a:pt x="328" y="300"/>
                  </a:lnTo>
                  <a:lnTo>
                    <a:pt x="330" y="302"/>
                  </a:lnTo>
                  <a:lnTo>
                    <a:pt x="346" y="292"/>
                  </a:lnTo>
                  <a:lnTo>
                    <a:pt x="362" y="281"/>
                  </a:lnTo>
                  <a:lnTo>
                    <a:pt x="375" y="268"/>
                  </a:lnTo>
                  <a:lnTo>
                    <a:pt x="388" y="251"/>
                  </a:lnTo>
                  <a:lnTo>
                    <a:pt x="401" y="237"/>
                  </a:lnTo>
                  <a:lnTo>
                    <a:pt x="413" y="220"/>
                  </a:lnTo>
                  <a:lnTo>
                    <a:pt x="423" y="202"/>
                  </a:lnTo>
                  <a:lnTo>
                    <a:pt x="433" y="186"/>
                  </a:lnTo>
                  <a:lnTo>
                    <a:pt x="439" y="188"/>
                  </a:lnTo>
                  <a:lnTo>
                    <a:pt x="450" y="194"/>
                  </a:lnTo>
                  <a:lnTo>
                    <a:pt x="462" y="202"/>
                  </a:lnTo>
                  <a:lnTo>
                    <a:pt x="477" y="212"/>
                  </a:lnTo>
                  <a:lnTo>
                    <a:pt x="490" y="224"/>
                  </a:lnTo>
                  <a:lnTo>
                    <a:pt x="503" y="235"/>
                  </a:lnTo>
                  <a:lnTo>
                    <a:pt x="514" y="245"/>
                  </a:lnTo>
                  <a:lnTo>
                    <a:pt x="522" y="253"/>
                  </a:lnTo>
                  <a:lnTo>
                    <a:pt x="513" y="284"/>
                  </a:lnTo>
                  <a:lnTo>
                    <a:pt x="501" y="315"/>
                  </a:lnTo>
                  <a:lnTo>
                    <a:pt x="486" y="346"/>
                  </a:lnTo>
                  <a:lnTo>
                    <a:pt x="472" y="375"/>
                  </a:lnTo>
                  <a:lnTo>
                    <a:pt x="454" y="405"/>
                  </a:lnTo>
                  <a:lnTo>
                    <a:pt x="434" y="433"/>
                  </a:lnTo>
                  <a:lnTo>
                    <a:pt x="413" y="459"/>
                  </a:lnTo>
                  <a:lnTo>
                    <a:pt x="392" y="483"/>
                  </a:lnTo>
                  <a:lnTo>
                    <a:pt x="384" y="491"/>
                  </a:lnTo>
                  <a:lnTo>
                    <a:pt x="374" y="501"/>
                  </a:lnTo>
                  <a:lnTo>
                    <a:pt x="364" y="506"/>
                  </a:lnTo>
                  <a:lnTo>
                    <a:pt x="353" y="509"/>
                  </a:lnTo>
                  <a:lnTo>
                    <a:pt x="353" y="509"/>
                  </a:lnTo>
                  <a:lnTo>
                    <a:pt x="353" y="509"/>
                  </a:lnTo>
                  <a:close/>
                </a:path>
              </a:pathLst>
            </a:custGeom>
            <a:solidFill>
              <a:srgbClr val="FFF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69"/>
            <p:cNvSpPr>
              <a:spLocks/>
            </p:cNvSpPr>
            <p:nvPr/>
          </p:nvSpPr>
          <p:spPr bwMode="auto">
            <a:xfrm>
              <a:off x="1178" y="941"/>
              <a:ext cx="21" cy="31"/>
            </a:xfrm>
            <a:custGeom>
              <a:avLst/>
              <a:gdLst>
                <a:gd name="T0" fmla="*/ 15 w 43"/>
                <a:gd name="T1" fmla="*/ 62 h 62"/>
                <a:gd name="T2" fmla="*/ 0 w 43"/>
                <a:gd name="T3" fmla="*/ 49 h 62"/>
                <a:gd name="T4" fmla="*/ 0 w 43"/>
                <a:gd name="T5" fmla="*/ 29 h 62"/>
                <a:gd name="T6" fmla="*/ 12 w 43"/>
                <a:gd name="T7" fmla="*/ 13 h 62"/>
                <a:gd name="T8" fmla="*/ 28 w 43"/>
                <a:gd name="T9" fmla="*/ 2 h 62"/>
                <a:gd name="T10" fmla="*/ 31 w 43"/>
                <a:gd name="T11" fmla="*/ 0 h 62"/>
                <a:gd name="T12" fmla="*/ 36 w 43"/>
                <a:gd name="T13" fmla="*/ 0 h 62"/>
                <a:gd name="T14" fmla="*/ 39 w 43"/>
                <a:gd name="T15" fmla="*/ 0 h 62"/>
                <a:gd name="T16" fmla="*/ 43 w 43"/>
                <a:gd name="T17" fmla="*/ 0 h 62"/>
                <a:gd name="T18" fmla="*/ 43 w 43"/>
                <a:gd name="T19" fmla="*/ 5 h 62"/>
                <a:gd name="T20" fmla="*/ 43 w 43"/>
                <a:gd name="T21" fmla="*/ 10 h 62"/>
                <a:gd name="T22" fmla="*/ 43 w 43"/>
                <a:gd name="T23" fmla="*/ 15 h 62"/>
                <a:gd name="T24" fmla="*/ 43 w 43"/>
                <a:gd name="T25" fmla="*/ 18 h 62"/>
                <a:gd name="T26" fmla="*/ 30 w 43"/>
                <a:gd name="T27" fmla="*/ 24 h 62"/>
                <a:gd name="T28" fmla="*/ 28 w 43"/>
                <a:gd name="T29" fmla="*/ 34 h 62"/>
                <a:gd name="T30" fmla="*/ 30 w 43"/>
                <a:gd name="T31" fmla="*/ 49 h 62"/>
                <a:gd name="T32" fmla="*/ 28 w 43"/>
                <a:gd name="T33" fmla="*/ 62 h 62"/>
                <a:gd name="T34" fmla="*/ 25 w 43"/>
                <a:gd name="T35" fmla="*/ 62 h 62"/>
                <a:gd name="T36" fmla="*/ 21 w 43"/>
                <a:gd name="T37" fmla="*/ 62 h 62"/>
                <a:gd name="T38" fmla="*/ 18 w 43"/>
                <a:gd name="T39" fmla="*/ 62 h 62"/>
                <a:gd name="T40" fmla="*/ 15 w 43"/>
                <a:gd name="T41" fmla="*/ 62 h 62"/>
                <a:gd name="T42" fmla="*/ 15 w 43"/>
                <a:gd name="T43" fmla="*/ 62 h 62"/>
                <a:gd name="T44" fmla="*/ 15 w 43"/>
                <a:gd name="T4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" h="62">
                  <a:moveTo>
                    <a:pt x="15" y="62"/>
                  </a:moveTo>
                  <a:lnTo>
                    <a:pt x="0" y="49"/>
                  </a:lnTo>
                  <a:lnTo>
                    <a:pt x="0" y="29"/>
                  </a:lnTo>
                  <a:lnTo>
                    <a:pt x="12" y="13"/>
                  </a:lnTo>
                  <a:lnTo>
                    <a:pt x="28" y="2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3" y="5"/>
                  </a:lnTo>
                  <a:lnTo>
                    <a:pt x="43" y="10"/>
                  </a:lnTo>
                  <a:lnTo>
                    <a:pt x="43" y="15"/>
                  </a:lnTo>
                  <a:lnTo>
                    <a:pt x="43" y="18"/>
                  </a:lnTo>
                  <a:lnTo>
                    <a:pt x="30" y="24"/>
                  </a:lnTo>
                  <a:lnTo>
                    <a:pt x="28" y="34"/>
                  </a:lnTo>
                  <a:lnTo>
                    <a:pt x="30" y="49"/>
                  </a:lnTo>
                  <a:lnTo>
                    <a:pt x="28" y="62"/>
                  </a:lnTo>
                  <a:lnTo>
                    <a:pt x="25" y="62"/>
                  </a:lnTo>
                  <a:lnTo>
                    <a:pt x="21" y="62"/>
                  </a:lnTo>
                  <a:lnTo>
                    <a:pt x="18" y="62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5" y="62"/>
                  </a:lnTo>
                  <a:close/>
                </a:path>
              </a:pathLst>
            </a:custGeom>
            <a:solidFill>
              <a:srgbClr val="846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70"/>
            <p:cNvSpPr>
              <a:spLocks/>
            </p:cNvSpPr>
            <p:nvPr/>
          </p:nvSpPr>
          <p:spPr bwMode="auto">
            <a:xfrm>
              <a:off x="1204" y="934"/>
              <a:ext cx="18" cy="27"/>
            </a:xfrm>
            <a:custGeom>
              <a:avLst/>
              <a:gdLst>
                <a:gd name="T0" fmla="*/ 35 w 36"/>
                <a:gd name="T1" fmla="*/ 54 h 54"/>
                <a:gd name="T2" fmla="*/ 15 w 36"/>
                <a:gd name="T3" fmla="*/ 46 h 54"/>
                <a:gd name="T4" fmla="*/ 4 w 36"/>
                <a:gd name="T5" fmla="*/ 35 h 54"/>
                <a:gd name="T6" fmla="*/ 0 w 36"/>
                <a:gd name="T7" fmla="*/ 22 h 54"/>
                <a:gd name="T8" fmla="*/ 5 w 36"/>
                <a:gd name="T9" fmla="*/ 4 h 54"/>
                <a:gd name="T10" fmla="*/ 7 w 36"/>
                <a:gd name="T11" fmla="*/ 2 h 54"/>
                <a:gd name="T12" fmla="*/ 7 w 36"/>
                <a:gd name="T13" fmla="*/ 0 h 54"/>
                <a:gd name="T14" fmla="*/ 9 w 36"/>
                <a:gd name="T15" fmla="*/ 0 h 54"/>
                <a:gd name="T16" fmla="*/ 12 w 36"/>
                <a:gd name="T17" fmla="*/ 0 h 54"/>
                <a:gd name="T18" fmla="*/ 14 w 36"/>
                <a:gd name="T19" fmla="*/ 4 h 54"/>
                <a:gd name="T20" fmla="*/ 14 w 36"/>
                <a:gd name="T21" fmla="*/ 7 h 54"/>
                <a:gd name="T22" fmla="*/ 15 w 36"/>
                <a:gd name="T23" fmla="*/ 13 h 54"/>
                <a:gd name="T24" fmla="*/ 17 w 36"/>
                <a:gd name="T25" fmla="*/ 25 h 54"/>
                <a:gd name="T26" fmla="*/ 23 w 36"/>
                <a:gd name="T27" fmla="*/ 35 h 54"/>
                <a:gd name="T28" fmla="*/ 30 w 36"/>
                <a:gd name="T29" fmla="*/ 44 h 54"/>
                <a:gd name="T30" fmla="*/ 35 w 36"/>
                <a:gd name="T31" fmla="*/ 51 h 54"/>
                <a:gd name="T32" fmla="*/ 36 w 36"/>
                <a:gd name="T33" fmla="*/ 54 h 54"/>
                <a:gd name="T34" fmla="*/ 35 w 36"/>
                <a:gd name="T35" fmla="*/ 54 h 54"/>
                <a:gd name="T36" fmla="*/ 35 w 36"/>
                <a:gd name="T37" fmla="*/ 54 h 54"/>
                <a:gd name="T38" fmla="*/ 35 w 36"/>
                <a:gd name="T39" fmla="*/ 54 h 54"/>
                <a:gd name="T40" fmla="*/ 35 w 36"/>
                <a:gd name="T41" fmla="*/ 54 h 54"/>
                <a:gd name="T42" fmla="*/ 35 w 36"/>
                <a:gd name="T43" fmla="*/ 54 h 54"/>
                <a:gd name="T44" fmla="*/ 35 w 36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54">
                  <a:moveTo>
                    <a:pt x="35" y="54"/>
                  </a:moveTo>
                  <a:lnTo>
                    <a:pt x="15" y="46"/>
                  </a:lnTo>
                  <a:lnTo>
                    <a:pt x="4" y="35"/>
                  </a:lnTo>
                  <a:lnTo>
                    <a:pt x="0" y="22"/>
                  </a:lnTo>
                  <a:lnTo>
                    <a:pt x="5" y="4"/>
                  </a:lnTo>
                  <a:lnTo>
                    <a:pt x="7" y="2"/>
                  </a:lnTo>
                  <a:lnTo>
                    <a:pt x="7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5" y="13"/>
                  </a:lnTo>
                  <a:lnTo>
                    <a:pt x="17" y="25"/>
                  </a:lnTo>
                  <a:lnTo>
                    <a:pt x="23" y="35"/>
                  </a:lnTo>
                  <a:lnTo>
                    <a:pt x="30" y="44"/>
                  </a:lnTo>
                  <a:lnTo>
                    <a:pt x="35" y="51"/>
                  </a:lnTo>
                  <a:lnTo>
                    <a:pt x="36" y="54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5" y="54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71"/>
            <p:cNvSpPr>
              <a:spLocks/>
            </p:cNvSpPr>
            <p:nvPr/>
          </p:nvSpPr>
          <p:spPr bwMode="auto">
            <a:xfrm>
              <a:off x="1214" y="930"/>
              <a:ext cx="21" cy="28"/>
            </a:xfrm>
            <a:custGeom>
              <a:avLst/>
              <a:gdLst>
                <a:gd name="T0" fmla="*/ 33 w 43"/>
                <a:gd name="T1" fmla="*/ 57 h 57"/>
                <a:gd name="T2" fmla="*/ 18 w 43"/>
                <a:gd name="T3" fmla="*/ 44 h 57"/>
                <a:gd name="T4" fmla="*/ 10 w 43"/>
                <a:gd name="T5" fmla="*/ 31 h 57"/>
                <a:gd name="T6" fmla="*/ 3 w 43"/>
                <a:gd name="T7" fmla="*/ 16 h 57"/>
                <a:gd name="T8" fmla="*/ 0 w 43"/>
                <a:gd name="T9" fmla="*/ 2 h 57"/>
                <a:gd name="T10" fmla="*/ 15 w 43"/>
                <a:gd name="T11" fmla="*/ 0 h 57"/>
                <a:gd name="T12" fmla="*/ 26 w 43"/>
                <a:gd name="T13" fmla="*/ 16 h 57"/>
                <a:gd name="T14" fmla="*/ 36 w 43"/>
                <a:gd name="T15" fmla="*/ 38 h 57"/>
                <a:gd name="T16" fmla="*/ 43 w 43"/>
                <a:gd name="T17" fmla="*/ 56 h 57"/>
                <a:gd name="T18" fmla="*/ 39 w 43"/>
                <a:gd name="T19" fmla="*/ 56 h 57"/>
                <a:gd name="T20" fmla="*/ 38 w 43"/>
                <a:gd name="T21" fmla="*/ 56 h 57"/>
                <a:gd name="T22" fmla="*/ 36 w 43"/>
                <a:gd name="T23" fmla="*/ 56 h 57"/>
                <a:gd name="T24" fmla="*/ 33 w 43"/>
                <a:gd name="T25" fmla="*/ 57 h 57"/>
                <a:gd name="T26" fmla="*/ 33 w 43"/>
                <a:gd name="T27" fmla="*/ 57 h 57"/>
                <a:gd name="T28" fmla="*/ 33 w 43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7">
                  <a:moveTo>
                    <a:pt x="33" y="57"/>
                  </a:moveTo>
                  <a:lnTo>
                    <a:pt x="18" y="44"/>
                  </a:lnTo>
                  <a:lnTo>
                    <a:pt x="10" y="31"/>
                  </a:lnTo>
                  <a:lnTo>
                    <a:pt x="3" y="16"/>
                  </a:lnTo>
                  <a:lnTo>
                    <a:pt x="0" y="2"/>
                  </a:lnTo>
                  <a:lnTo>
                    <a:pt x="15" y="0"/>
                  </a:lnTo>
                  <a:lnTo>
                    <a:pt x="26" y="16"/>
                  </a:lnTo>
                  <a:lnTo>
                    <a:pt x="36" y="38"/>
                  </a:lnTo>
                  <a:lnTo>
                    <a:pt x="43" y="56"/>
                  </a:lnTo>
                  <a:lnTo>
                    <a:pt x="39" y="56"/>
                  </a:lnTo>
                  <a:lnTo>
                    <a:pt x="38" y="56"/>
                  </a:lnTo>
                  <a:lnTo>
                    <a:pt x="36" y="56"/>
                  </a:lnTo>
                  <a:lnTo>
                    <a:pt x="33" y="57"/>
                  </a:lnTo>
                  <a:lnTo>
                    <a:pt x="33" y="57"/>
                  </a:lnTo>
                  <a:lnTo>
                    <a:pt x="33" y="57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72"/>
            <p:cNvSpPr>
              <a:spLocks/>
            </p:cNvSpPr>
            <p:nvPr/>
          </p:nvSpPr>
          <p:spPr bwMode="auto">
            <a:xfrm>
              <a:off x="1227" y="923"/>
              <a:ext cx="25" cy="32"/>
            </a:xfrm>
            <a:custGeom>
              <a:avLst/>
              <a:gdLst>
                <a:gd name="T0" fmla="*/ 33 w 51"/>
                <a:gd name="T1" fmla="*/ 64 h 64"/>
                <a:gd name="T2" fmla="*/ 23 w 51"/>
                <a:gd name="T3" fmla="*/ 54 h 64"/>
                <a:gd name="T4" fmla="*/ 12 w 51"/>
                <a:gd name="T5" fmla="*/ 36 h 64"/>
                <a:gd name="T6" fmla="*/ 3 w 51"/>
                <a:gd name="T7" fmla="*/ 18 h 64"/>
                <a:gd name="T8" fmla="*/ 0 w 51"/>
                <a:gd name="T9" fmla="*/ 5 h 64"/>
                <a:gd name="T10" fmla="*/ 8 w 51"/>
                <a:gd name="T11" fmla="*/ 0 h 64"/>
                <a:gd name="T12" fmla="*/ 17 w 51"/>
                <a:gd name="T13" fmla="*/ 2 h 64"/>
                <a:gd name="T14" fmla="*/ 23 w 51"/>
                <a:gd name="T15" fmla="*/ 7 h 64"/>
                <a:gd name="T16" fmla="*/ 31 w 51"/>
                <a:gd name="T17" fmla="*/ 16 h 64"/>
                <a:gd name="T18" fmla="*/ 38 w 51"/>
                <a:gd name="T19" fmla="*/ 26 h 64"/>
                <a:gd name="T20" fmla="*/ 43 w 51"/>
                <a:gd name="T21" fmla="*/ 38 h 64"/>
                <a:gd name="T22" fmla="*/ 48 w 51"/>
                <a:gd name="T23" fmla="*/ 46 h 64"/>
                <a:gd name="T24" fmla="*/ 51 w 51"/>
                <a:gd name="T25" fmla="*/ 52 h 64"/>
                <a:gd name="T26" fmla="*/ 51 w 51"/>
                <a:gd name="T27" fmla="*/ 54 h 64"/>
                <a:gd name="T28" fmla="*/ 51 w 51"/>
                <a:gd name="T29" fmla="*/ 56 h 64"/>
                <a:gd name="T30" fmla="*/ 51 w 51"/>
                <a:gd name="T31" fmla="*/ 57 h 64"/>
                <a:gd name="T32" fmla="*/ 51 w 51"/>
                <a:gd name="T33" fmla="*/ 59 h 64"/>
                <a:gd name="T34" fmla="*/ 46 w 51"/>
                <a:gd name="T35" fmla="*/ 60 h 64"/>
                <a:gd name="T36" fmla="*/ 41 w 51"/>
                <a:gd name="T37" fmla="*/ 62 h 64"/>
                <a:gd name="T38" fmla="*/ 36 w 51"/>
                <a:gd name="T39" fmla="*/ 64 h 64"/>
                <a:gd name="T40" fmla="*/ 33 w 51"/>
                <a:gd name="T41" fmla="*/ 64 h 64"/>
                <a:gd name="T42" fmla="*/ 33 w 51"/>
                <a:gd name="T43" fmla="*/ 64 h 64"/>
                <a:gd name="T44" fmla="*/ 33 w 51"/>
                <a:gd name="T4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4">
                  <a:moveTo>
                    <a:pt x="33" y="64"/>
                  </a:moveTo>
                  <a:lnTo>
                    <a:pt x="23" y="54"/>
                  </a:lnTo>
                  <a:lnTo>
                    <a:pt x="12" y="3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8" y="0"/>
                  </a:lnTo>
                  <a:lnTo>
                    <a:pt x="17" y="2"/>
                  </a:lnTo>
                  <a:lnTo>
                    <a:pt x="23" y="7"/>
                  </a:lnTo>
                  <a:lnTo>
                    <a:pt x="31" y="16"/>
                  </a:lnTo>
                  <a:lnTo>
                    <a:pt x="38" y="26"/>
                  </a:lnTo>
                  <a:lnTo>
                    <a:pt x="43" y="38"/>
                  </a:lnTo>
                  <a:lnTo>
                    <a:pt x="48" y="46"/>
                  </a:lnTo>
                  <a:lnTo>
                    <a:pt x="51" y="52"/>
                  </a:lnTo>
                  <a:lnTo>
                    <a:pt x="51" y="54"/>
                  </a:lnTo>
                  <a:lnTo>
                    <a:pt x="51" y="56"/>
                  </a:lnTo>
                  <a:lnTo>
                    <a:pt x="51" y="57"/>
                  </a:lnTo>
                  <a:lnTo>
                    <a:pt x="51" y="59"/>
                  </a:lnTo>
                  <a:lnTo>
                    <a:pt x="46" y="60"/>
                  </a:lnTo>
                  <a:lnTo>
                    <a:pt x="41" y="62"/>
                  </a:lnTo>
                  <a:lnTo>
                    <a:pt x="36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33" y="64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73"/>
            <p:cNvSpPr>
              <a:spLocks/>
            </p:cNvSpPr>
            <p:nvPr/>
          </p:nvSpPr>
          <p:spPr bwMode="auto">
            <a:xfrm>
              <a:off x="1268" y="934"/>
              <a:ext cx="19" cy="16"/>
            </a:xfrm>
            <a:custGeom>
              <a:avLst/>
              <a:gdLst>
                <a:gd name="T0" fmla="*/ 28 w 39"/>
                <a:gd name="T1" fmla="*/ 33 h 33"/>
                <a:gd name="T2" fmla="*/ 21 w 39"/>
                <a:gd name="T3" fmla="*/ 28 h 33"/>
                <a:gd name="T4" fmla="*/ 11 w 39"/>
                <a:gd name="T5" fmla="*/ 18 h 33"/>
                <a:gd name="T6" fmla="*/ 1 w 39"/>
                <a:gd name="T7" fmla="*/ 7 h 33"/>
                <a:gd name="T8" fmla="*/ 0 w 39"/>
                <a:gd name="T9" fmla="*/ 0 h 33"/>
                <a:gd name="T10" fmla="*/ 16 w 39"/>
                <a:gd name="T11" fmla="*/ 0 h 33"/>
                <a:gd name="T12" fmla="*/ 28 w 39"/>
                <a:gd name="T13" fmla="*/ 5 h 33"/>
                <a:gd name="T14" fmla="*/ 36 w 39"/>
                <a:gd name="T15" fmla="*/ 17 h 33"/>
                <a:gd name="T16" fmla="*/ 39 w 39"/>
                <a:gd name="T17" fmla="*/ 31 h 33"/>
                <a:gd name="T18" fmla="*/ 36 w 39"/>
                <a:gd name="T19" fmla="*/ 33 h 33"/>
                <a:gd name="T20" fmla="*/ 32 w 39"/>
                <a:gd name="T21" fmla="*/ 33 h 33"/>
                <a:gd name="T22" fmla="*/ 29 w 39"/>
                <a:gd name="T23" fmla="*/ 33 h 33"/>
                <a:gd name="T24" fmla="*/ 28 w 39"/>
                <a:gd name="T25" fmla="*/ 33 h 33"/>
                <a:gd name="T26" fmla="*/ 28 w 39"/>
                <a:gd name="T27" fmla="*/ 33 h 33"/>
                <a:gd name="T28" fmla="*/ 28 w 3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33">
                  <a:moveTo>
                    <a:pt x="28" y="33"/>
                  </a:moveTo>
                  <a:lnTo>
                    <a:pt x="21" y="28"/>
                  </a:lnTo>
                  <a:lnTo>
                    <a:pt x="11" y="18"/>
                  </a:lnTo>
                  <a:lnTo>
                    <a:pt x="1" y="7"/>
                  </a:lnTo>
                  <a:lnTo>
                    <a:pt x="0" y="0"/>
                  </a:lnTo>
                  <a:lnTo>
                    <a:pt x="16" y="0"/>
                  </a:lnTo>
                  <a:lnTo>
                    <a:pt x="28" y="5"/>
                  </a:lnTo>
                  <a:lnTo>
                    <a:pt x="36" y="17"/>
                  </a:lnTo>
                  <a:lnTo>
                    <a:pt x="39" y="31"/>
                  </a:lnTo>
                  <a:lnTo>
                    <a:pt x="36" y="33"/>
                  </a:lnTo>
                  <a:lnTo>
                    <a:pt x="32" y="33"/>
                  </a:lnTo>
                  <a:lnTo>
                    <a:pt x="29" y="33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8" y="33"/>
                  </a:lnTo>
                  <a:close/>
                </a:path>
              </a:pathLst>
            </a:custGeom>
            <a:solidFill>
              <a:srgbClr val="846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74"/>
            <p:cNvSpPr>
              <a:spLocks/>
            </p:cNvSpPr>
            <p:nvPr/>
          </p:nvSpPr>
          <p:spPr bwMode="auto">
            <a:xfrm>
              <a:off x="1246" y="921"/>
              <a:ext cx="19" cy="27"/>
            </a:xfrm>
            <a:custGeom>
              <a:avLst/>
              <a:gdLst>
                <a:gd name="T0" fmla="*/ 27 w 37"/>
                <a:gd name="T1" fmla="*/ 56 h 56"/>
                <a:gd name="T2" fmla="*/ 21 w 37"/>
                <a:gd name="T3" fmla="*/ 43 h 56"/>
                <a:gd name="T4" fmla="*/ 11 w 37"/>
                <a:gd name="T5" fmla="*/ 28 h 56"/>
                <a:gd name="T6" fmla="*/ 3 w 37"/>
                <a:gd name="T7" fmla="*/ 15 h 56"/>
                <a:gd name="T8" fmla="*/ 0 w 37"/>
                <a:gd name="T9" fmla="*/ 3 h 56"/>
                <a:gd name="T10" fmla="*/ 1 w 37"/>
                <a:gd name="T11" fmla="*/ 2 h 56"/>
                <a:gd name="T12" fmla="*/ 5 w 37"/>
                <a:gd name="T13" fmla="*/ 0 h 56"/>
                <a:gd name="T14" fmla="*/ 8 w 37"/>
                <a:gd name="T15" fmla="*/ 0 h 56"/>
                <a:gd name="T16" fmla="*/ 11 w 37"/>
                <a:gd name="T17" fmla="*/ 0 h 56"/>
                <a:gd name="T18" fmla="*/ 19 w 37"/>
                <a:gd name="T19" fmla="*/ 10 h 56"/>
                <a:gd name="T20" fmla="*/ 27 w 37"/>
                <a:gd name="T21" fmla="*/ 23 h 56"/>
                <a:gd name="T22" fmla="*/ 34 w 37"/>
                <a:gd name="T23" fmla="*/ 39 h 56"/>
                <a:gd name="T24" fmla="*/ 37 w 37"/>
                <a:gd name="T25" fmla="*/ 52 h 56"/>
                <a:gd name="T26" fmla="*/ 36 w 37"/>
                <a:gd name="T27" fmla="*/ 52 h 56"/>
                <a:gd name="T28" fmla="*/ 32 w 37"/>
                <a:gd name="T29" fmla="*/ 52 h 56"/>
                <a:gd name="T30" fmla="*/ 31 w 37"/>
                <a:gd name="T31" fmla="*/ 54 h 56"/>
                <a:gd name="T32" fmla="*/ 27 w 37"/>
                <a:gd name="T33" fmla="*/ 56 h 56"/>
                <a:gd name="T34" fmla="*/ 27 w 37"/>
                <a:gd name="T35" fmla="*/ 56 h 56"/>
                <a:gd name="T36" fmla="*/ 27 w 37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56">
                  <a:moveTo>
                    <a:pt x="27" y="56"/>
                  </a:moveTo>
                  <a:lnTo>
                    <a:pt x="21" y="43"/>
                  </a:lnTo>
                  <a:lnTo>
                    <a:pt x="11" y="28"/>
                  </a:lnTo>
                  <a:lnTo>
                    <a:pt x="3" y="15"/>
                  </a:lnTo>
                  <a:lnTo>
                    <a:pt x="0" y="3"/>
                  </a:lnTo>
                  <a:lnTo>
                    <a:pt x="1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9" y="10"/>
                  </a:lnTo>
                  <a:lnTo>
                    <a:pt x="27" y="23"/>
                  </a:lnTo>
                  <a:lnTo>
                    <a:pt x="34" y="39"/>
                  </a:lnTo>
                  <a:lnTo>
                    <a:pt x="37" y="52"/>
                  </a:lnTo>
                  <a:lnTo>
                    <a:pt x="36" y="52"/>
                  </a:lnTo>
                  <a:lnTo>
                    <a:pt x="32" y="52"/>
                  </a:lnTo>
                  <a:lnTo>
                    <a:pt x="31" y="54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7" y="56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75"/>
            <p:cNvSpPr>
              <a:spLocks/>
            </p:cNvSpPr>
            <p:nvPr/>
          </p:nvSpPr>
          <p:spPr bwMode="auto">
            <a:xfrm>
              <a:off x="1044" y="723"/>
              <a:ext cx="235" cy="216"/>
            </a:xfrm>
            <a:custGeom>
              <a:avLst/>
              <a:gdLst>
                <a:gd name="T0" fmla="*/ 280 w 471"/>
                <a:gd name="T1" fmla="*/ 405 h 431"/>
                <a:gd name="T2" fmla="*/ 267 w 471"/>
                <a:gd name="T3" fmla="*/ 364 h 431"/>
                <a:gd name="T4" fmla="*/ 221 w 471"/>
                <a:gd name="T5" fmla="*/ 325 h 431"/>
                <a:gd name="T6" fmla="*/ 160 w 471"/>
                <a:gd name="T7" fmla="*/ 284 h 431"/>
                <a:gd name="T8" fmla="*/ 102 w 471"/>
                <a:gd name="T9" fmla="*/ 243 h 431"/>
                <a:gd name="T10" fmla="*/ 46 w 471"/>
                <a:gd name="T11" fmla="*/ 201 h 431"/>
                <a:gd name="T12" fmla="*/ 5 w 471"/>
                <a:gd name="T13" fmla="*/ 150 h 431"/>
                <a:gd name="T14" fmla="*/ 2 w 471"/>
                <a:gd name="T15" fmla="*/ 36 h 431"/>
                <a:gd name="T16" fmla="*/ 17 w 471"/>
                <a:gd name="T17" fmla="*/ 5 h 431"/>
                <a:gd name="T18" fmla="*/ 45 w 471"/>
                <a:gd name="T19" fmla="*/ 30 h 431"/>
                <a:gd name="T20" fmla="*/ 74 w 471"/>
                <a:gd name="T21" fmla="*/ 64 h 431"/>
                <a:gd name="T22" fmla="*/ 100 w 471"/>
                <a:gd name="T23" fmla="*/ 96 h 431"/>
                <a:gd name="T24" fmla="*/ 125 w 471"/>
                <a:gd name="T25" fmla="*/ 121 h 431"/>
                <a:gd name="T26" fmla="*/ 151 w 471"/>
                <a:gd name="T27" fmla="*/ 149 h 431"/>
                <a:gd name="T28" fmla="*/ 180 w 471"/>
                <a:gd name="T29" fmla="*/ 176 h 431"/>
                <a:gd name="T30" fmla="*/ 208 w 471"/>
                <a:gd name="T31" fmla="*/ 206 h 431"/>
                <a:gd name="T32" fmla="*/ 237 w 471"/>
                <a:gd name="T33" fmla="*/ 234 h 431"/>
                <a:gd name="T34" fmla="*/ 263 w 471"/>
                <a:gd name="T35" fmla="*/ 258 h 431"/>
                <a:gd name="T36" fmla="*/ 291 w 471"/>
                <a:gd name="T37" fmla="*/ 278 h 431"/>
                <a:gd name="T38" fmla="*/ 324 w 471"/>
                <a:gd name="T39" fmla="*/ 289 h 431"/>
                <a:gd name="T40" fmla="*/ 345 w 471"/>
                <a:gd name="T41" fmla="*/ 294 h 431"/>
                <a:gd name="T42" fmla="*/ 360 w 471"/>
                <a:gd name="T43" fmla="*/ 302 h 431"/>
                <a:gd name="T44" fmla="*/ 383 w 471"/>
                <a:gd name="T45" fmla="*/ 320 h 431"/>
                <a:gd name="T46" fmla="*/ 404 w 471"/>
                <a:gd name="T47" fmla="*/ 343 h 431"/>
                <a:gd name="T48" fmla="*/ 430 w 471"/>
                <a:gd name="T49" fmla="*/ 364 h 431"/>
                <a:gd name="T50" fmla="*/ 456 w 471"/>
                <a:gd name="T51" fmla="*/ 385 h 431"/>
                <a:gd name="T52" fmla="*/ 464 w 471"/>
                <a:gd name="T53" fmla="*/ 398 h 431"/>
                <a:gd name="T54" fmla="*/ 445 w 471"/>
                <a:gd name="T55" fmla="*/ 403 h 431"/>
                <a:gd name="T56" fmla="*/ 430 w 471"/>
                <a:gd name="T57" fmla="*/ 394 h 431"/>
                <a:gd name="T58" fmla="*/ 418 w 471"/>
                <a:gd name="T59" fmla="*/ 384 h 431"/>
                <a:gd name="T60" fmla="*/ 404 w 471"/>
                <a:gd name="T61" fmla="*/ 384 h 431"/>
                <a:gd name="T62" fmla="*/ 389 w 471"/>
                <a:gd name="T63" fmla="*/ 387 h 431"/>
                <a:gd name="T64" fmla="*/ 373 w 471"/>
                <a:gd name="T65" fmla="*/ 390 h 431"/>
                <a:gd name="T66" fmla="*/ 355 w 471"/>
                <a:gd name="T67" fmla="*/ 397 h 431"/>
                <a:gd name="T68" fmla="*/ 338 w 471"/>
                <a:gd name="T69" fmla="*/ 407 h 431"/>
                <a:gd name="T70" fmla="*/ 320 w 471"/>
                <a:gd name="T71" fmla="*/ 413 h 431"/>
                <a:gd name="T72" fmla="*/ 311 w 471"/>
                <a:gd name="T73" fmla="*/ 420 h 431"/>
                <a:gd name="T74" fmla="*/ 311 w 471"/>
                <a:gd name="T75" fmla="*/ 425 h 431"/>
                <a:gd name="T76" fmla="*/ 309 w 471"/>
                <a:gd name="T77" fmla="*/ 431 h 431"/>
                <a:gd name="T78" fmla="*/ 299 w 471"/>
                <a:gd name="T79" fmla="*/ 429 h 431"/>
                <a:gd name="T80" fmla="*/ 288 w 471"/>
                <a:gd name="T81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1" h="431">
                  <a:moveTo>
                    <a:pt x="288" y="431"/>
                  </a:moveTo>
                  <a:lnTo>
                    <a:pt x="280" y="405"/>
                  </a:lnTo>
                  <a:lnTo>
                    <a:pt x="275" y="384"/>
                  </a:lnTo>
                  <a:lnTo>
                    <a:pt x="267" y="364"/>
                  </a:lnTo>
                  <a:lnTo>
                    <a:pt x="252" y="345"/>
                  </a:lnTo>
                  <a:lnTo>
                    <a:pt x="221" y="325"/>
                  </a:lnTo>
                  <a:lnTo>
                    <a:pt x="190" y="305"/>
                  </a:lnTo>
                  <a:lnTo>
                    <a:pt x="160" y="284"/>
                  </a:lnTo>
                  <a:lnTo>
                    <a:pt x="131" y="265"/>
                  </a:lnTo>
                  <a:lnTo>
                    <a:pt x="102" y="243"/>
                  </a:lnTo>
                  <a:lnTo>
                    <a:pt x="74" y="222"/>
                  </a:lnTo>
                  <a:lnTo>
                    <a:pt x="46" y="201"/>
                  </a:lnTo>
                  <a:lnTo>
                    <a:pt x="18" y="180"/>
                  </a:lnTo>
                  <a:lnTo>
                    <a:pt x="5" y="150"/>
                  </a:lnTo>
                  <a:lnTo>
                    <a:pt x="0" y="95"/>
                  </a:lnTo>
                  <a:lnTo>
                    <a:pt x="2" y="36"/>
                  </a:lnTo>
                  <a:lnTo>
                    <a:pt x="5" y="0"/>
                  </a:lnTo>
                  <a:lnTo>
                    <a:pt x="17" y="5"/>
                  </a:lnTo>
                  <a:lnTo>
                    <a:pt x="30" y="15"/>
                  </a:lnTo>
                  <a:lnTo>
                    <a:pt x="45" y="30"/>
                  </a:lnTo>
                  <a:lnTo>
                    <a:pt x="59" y="46"/>
                  </a:lnTo>
                  <a:lnTo>
                    <a:pt x="74" y="64"/>
                  </a:lnTo>
                  <a:lnTo>
                    <a:pt x="87" y="82"/>
                  </a:lnTo>
                  <a:lnTo>
                    <a:pt x="100" y="96"/>
                  </a:lnTo>
                  <a:lnTo>
                    <a:pt x="111" y="106"/>
                  </a:lnTo>
                  <a:lnTo>
                    <a:pt x="125" y="121"/>
                  </a:lnTo>
                  <a:lnTo>
                    <a:pt x="138" y="134"/>
                  </a:lnTo>
                  <a:lnTo>
                    <a:pt x="151" y="149"/>
                  </a:lnTo>
                  <a:lnTo>
                    <a:pt x="165" y="162"/>
                  </a:lnTo>
                  <a:lnTo>
                    <a:pt x="180" y="176"/>
                  </a:lnTo>
                  <a:lnTo>
                    <a:pt x="193" y="191"/>
                  </a:lnTo>
                  <a:lnTo>
                    <a:pt x="208" y="206"/>
                  </a:lnTo>
                  <a:lnTo>
                    <a:pt x="223" y="221"/>
                  </a:lnTo>
                  <a:lnTo>
                    <a:pt x="237" y="234"/>
                  </a:lnTo>
                  <a:lnTo>
                    <a:pt x="250" y="245"/>
                  </a:lnTo>
                  <a:lnTo>
                    <a:pt x="263" y="258"/>
                  </a:lnTo>
                  <a:lnTo>
                    <a:pt x="276" y="268"/>
                  </a:lnTo>
                  <a:lnTo>
                    <a:pt x="291" y="278"/>
                  </a:lnTo>
                  <a:lnTo>
                    <a:pt x="306" y="284"/>
                  </a:lnTo>
                  <a:lnTo>
                    <a:pt x="324" y="289"/>
                  </a:lnTo>
                  <a:lnTo>
                    <a:pt x="343" y="292"/>
                  </a:lnTo>
                  <a:lnTo>
                    <a:pt x="345" y="294"/>
                  </a:lnTo>
                  <a:lnTo>
                    <a:pt x="351" y="297"/>
                  </a:lnTo>
                  <a:lnTo>
                    <a:pt x="360" y="302"/>
                  </a:lnTo>
                  <a:lnTo>
                    <a:pt x="371" y="310"/>
                  </a:lnTo>
                  <a:lnTo>
                    <a:pt x="383" y="320"/>
                  </a:lnTo>
                  <a:lnTo>
                    <a:pt x="392" y="332"/>
                  </a:lnTo>
                  <a:lnTo>
                    <a:pt x="404" y="343"/>
                  </a:lnTo>
                  <a:lnTo>
                    <a:pt x="417" y="354"/>
                  </a:lnTo>
                  <a:lnTo>
                    <a:pt x="430" y="364"/>
                  </a:lnTo>
                  <a:lnTo>
                    <a:pt x="443" y="376"/>
                  </a:lnTo>
                  <a:lnTo>
                    <a:pt x="456" y="385"/>
                  </a:lnTo>
                  <a:lnTo>
                    <a:pt x="471" y="394"/>
                  </a:lnTo>
                  <a:lnTo>
                    <a:pt x="464" y="398"/>
                  </a:lnTo>
                  <a:lnTo>
                    <a:pt x="454" y="402"/>
                  </a:lnTo>
                  <a:lnTo>
                    <a:pt x="445" y="403"/>
                  </a:lnTo>
                  <a:lnTo>
                    <a:pt x="436" y="405"/>
                  </a:lnTo>
                  <a:lnTo>
                    <a:pt x="430" y="394"/>
                  </a:lnTo>
                  <a:lnTo>
                    <a:pt x="425" y="387"/>
                  </a:lnTo>
                  <a:lnTo>
                    <a:pt x="418" y="384"/>
                  </a:lnTo>
                  <a:lnTo>
                    <a:pt x="410" y="384"/>
                  </a:lnTo>
                  <a:lnTo>
                    <a:pt x="404" y="384"/>
                  </a:lnTo>
                  <a:lnTo>
                    <a:pt x="397" y="385"/>
                  </a:lnTo>
                  <a:lnTo>
                    <a:pt x="389" y="387"/>
                  </a:lnTo>
                  <a:lnTo>
                    <a:pt x="383" y="387"/>
                  </a:lnTo>
                  <a:lnTo>
                    <a:pt x="373" y="390"/>
                  </a:lnTo>
                  <a:lnTo>
                    <a:pt x="363" y="394"/>
                  </a:lnTo>
                  <a:lnTo>
                    <a:pt x="355" y="397"/>
                  </a:lnTo>
                  <a:lnTo>
                    <a:pt x="347" y="402"/>
                  </a:lnTo>
                  <a:lnTo>
                    <a:pt x="338" y="407"/>
                  </a:lnTo>
                  <a:lnTo>
                    <a:pt x="330" y="410"/>
                  </a:lnTo>
                  <a:lnTo>
                    <a:pt x="320" y="413"/>
                  </a:lnTo>
                  <a:lnTo>
                    <a:pt x="312" y="416"/>
                  </a:lnTo>
                  <a:lnTo>
                    <a:pt x="311" y="420"/>
                  </a:lnTo>
                  <a:lnTo>
                    <a:pt x="311" y="421"/>
                  </a:lnTo>
                  <a:lnTo>
                    <a:pt x="311" y="425"/>
                  </a:lnTo>
                  <a:lnTo>
                    <a:pt x="311" y="431"/>
                  </a:lnTo>
                  <a:lnTo>
                    <a:pt x="309" y="431"/>
                  </a:lnTo>
                  <a:lnTo>
                    <a:pt x="306" y="429"/>
                  </a:lnTo>
                  <a:lnTo>
                    <a:pt x="299" y="429"/>
                  </a:lnTo>
                  <a:lnTo>
                    <a:pt x="288" y="431"/>
                  </a:lnTo>
                  <a:lnTo>
                    <a:pt x="288" y="431"/>
                  </a:lnTo>
                  <a:lnTo>
                    <a:pt x="288" y="431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76"/>
            <p:cNvSpPr>
              <a:spLocks/>
            </p:cNvSpPr>
            <p:nvPr/>
          </p:nvSpPr>
          <p:spPr bwMode="auto">
            <a:xfrm>
              <a:off x="676" y="451"/>
              <a:ext cx="118" cy="432"/>
            </a:xfrm>
            <a:custGeom>
              <a:avLst/>
              <a:gdLst>
                <a:gd name="T0" fmla="*/ 67 w 237"/>
                <a:gd name="T1" fmla="*/ 852 h 863"/>
                <a:gd name="T2" fmla="*/ 77 w 237"/>
                <a:gd name="T3" fmla="*/ 832 h 863"/>
                <a:gd name="T4" fmla="*/ 116 w 237"/>
                <a:gd name="T5" fmla="*/ 790 h 863"/>
                <a:gd name="T6" fmla="*/ 144 w 237"/>
                <a:gd name="T7" fmla="*/ 744 h 863"/>
                <a:gd name="T8" fmla="*/ 134 w 237"/>
                <a:gd name="T9" fmla="*/ 739 h 863"/>
                <a:gd name="T10" fmla="*/ 118 w 237"/>
                <a:gd name="T11" fmla="*/ 768 h 863"/>
                <a:gd name="T12" fmla="*/ 82 w 237"/>
                <a:gd name="T13" fmla="*/ 814 h 863"/>
                <a:gd name="T14" fmla="*/ 38 w 237"/>
                <a:gd name="T15" fmla="*/ 848 h 863"/>
                <a:gd name="T16" fmla="*/ 31 w 237"/>
                <a:gd name="T17" fmla="*/ 832 h 863"/>
                <a:gd name="T18" fmla="*/ 56 w 237"/>
                <a:gd name="T19" fmla="*/ 798 h 863"/>
                <a:gd name="T20" fmla="*/ 87 w 237"/>
                <a:gd name="T21" fmla="*/ 767 h 863"/>
                <a:gd name="T22" fmla="*/ 113 w 237"/>
                <a:gd name="T23" fmla="*/ 729 h 863"/>
                <a:gd name="T24" fmla="*/ 100 w 237"/>
                <a:gd name="T25" fmla="*/ 724 h 863"/>
                <a:gd name="T26" fmla="*/ 74 w 237"/>
                <a:gd name="T27" fmla="*/ 757 h 863"/>
                <a:gd name="T28" fmla="*/ 56 w 237"/>
                <a:gd name="T29" fmla="*/ 781 h 863"/>
                <a:gd name="T30" fmla="*/ 34 w 237"/>
                <a:gd name="T31" fmla="*/ 798 h 863"/>
                <a:gd name="T32" fmla="*/ 13 w 237"/>
                <a:gd name="T33" fmla="*/ 809 h 863"/>
                <a:gd name="T34" fmla="*/ 5 w 237"/>
                <a:gd name="T35" fmla="*/ 803 h 863"/>
                <a:gd name="T36" fmla="*/ 44 w 237"/>
                <a:gd name="T37" fmla="*/ 765 h 863"/>
                <a:gd name="T38" fmla="*/ 75 w 237"/>
                <a:gd name="T39" fmla="*/ 711 h 863"/>
                <a:gd name="T40" fmla="*/ 79 w 237"/>
                <a:gd name="T41" fmla="*/ 693 h 863"/>
                <a:gd name="T42" fmla="*/ 72 w 237"/>
                <a:gd name="T43" fmla="*/ 697 h 863"/>
                <a:gd name="T44" fmla="*/ 54 w 237"/>
                <a:gd name="T45" fmla="*/ 719 h 863"/>
                <a:gd name="T46" fmla="*/ 34 w 237"/>
                <a:gd name="T47" fmla="*/ 747 h 863"/>
                <a:gd name="T48" fmla="*/ 21 w 237"/>
                <a:gd name="T49" fmla="*/ 754 h 863"/>
                <a:gd name="T50" fmla="*/ 23 w 237"/>
                <a:gd name="T51" fmla="*/ 744 h 863"/>
                <a:gd name="T52" fmla="*/ 56 w 237"/>
                <a:gd name="T53" fmla="*/ 693 h 863"/>
                <a:gd name="T54" fmla="*/ 83 w 237"/>
                <a:gd name="T55" fmla="*/ 641 h 863"/>
                <a:gd name="T56" fmla="*/ 123 w 237"/>
                <a:gd name="T57" fmla="*/ 594 h 863"/>
                <a:gd name="T58" fmla="*/ 149 w 237"/>
                <a:gd name="T59" fmla="*/ 540 h 863"/>
                <a:gd name="T60" fmla="*/ 136 w 237"/>
                <a:gd name="T61" fmla="*/ 473 h 863"/>
                <a:gd name="T62" fmla="*/ 110 w 237"/>
                <a:gd name="T63" fmla="*/ 409 h 863"/>
                <a:gd name="T64" fmla="*/ 79 w 237"/>
                <a:gd name="T65" fmla="*/ 321 h 863"/>
                <a:gd name="T66" fmla="*/ 51 w 237"/>
                <a:gd name="T67" fmla="*/ 217 h 863"/>
                <a:gd name="T68" fmla="*/ 39 w 237"/>
                <a:gd name="T69" fmla="*/ 109 h 863"/>
                <a:gd name="T70" fmla="*/ 93 w 237"/>
                <a:gd name="T71" fmla="*/ 58 h 863"/>
                <a:gd name="T72" fmla="*/ 170 w 237"/>
                <a:gd name="T73" fmla="*/ 9 h 863"/>
                <a:gd name="T74" fmla="*/ 194 w 237"/>
                <a:gd name="T75" fmla="*/ 32 h 863"/>
                <a:gd name="T76" fmla="*/ 222 w 237"/>
                <a:gd name="T77" fmla="*/ 119 h 863"/>
                <a:gd name="T78" fmla="*/ 234 w 237"/>
                <a:gd name="T79" fmla="*/ 124 h 863"/>
                <a:gd name="T80" fmla="*/ 224 w 237"/>
                <a:gd name="T81" fmla="*/ 133 h 863"/>
                <a:gd name="T82" fmla="*/ 204 w 237"/>
                <a:gd name="T83" fmla="*/ 147 h 863"/>
                <a:gd name="T84" fmla="*/ 186 w 237"/>
                <a:gd name="T85" fmla="*/ 160 h 863"/>
                <a:gd name="T86" fmla="*/ 190 w 237"/>
                <a:gd name="T87" fmla="*/ 204 h 863"/>
                <a:gd name="T88" fmla="*/ 207 w 237"/>
                <a:gd name="T89" fmla="*/ 324 h 863"/>
                <a:gd name="T90" fmla="*/ 221 w 237"/>
                <a:gd name="T91" fmla="*/ 496 h 863"/>
                <a:gd name="T92" fmla="*/ 199 w 237"/>
                <a:gd name="T93" fmla="*/ 661 h 863"/>
                <a:gd name="T94" fmla="*/ 163 w 237"/>
                <a:gd name="T95" fmla="*/ 739 h 863"/>
                <a:gd name="T96" fmla="*/ 105 w 237"/>
                <a:gd name="T97" fmla="*/ 830 h 863"/>
                <a:gd name="T98" fmla="*/ 65 w 237"/>
                <a:gd name="T99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7" h="863">
                  <a:moveTo>
                    <a:pt x="65" y="863"/>
                  </a:moveTo>
                  <a:lnTo>
                    <a:pt x="67" y="857"/>
                  </a:lnTo>
                  <a:lnTo>
                    <a:pt x="67" y="852"/>
                  </a:lnTo>
                  <a:lnTo>
                    <a:pt x="67" y="847"/>
                  </a:lnTo>
                  <a:lnTo>
                    <a:pt x="67" y="842"/>
                  </a:lnTo>
                  <a:lnTo>
                    <a:pt x="77" y="832"/>
                  </a:lnTo>
                  <a:lnTo>
                    <a:pt x="88" y="821"/>
                  </a:lnTo>
                  <a:lnTo>
                    <a:pt x="103" y="806"/>
                  </a:lnTo>
                  <a:lnTo>
                    <a:pt x="116" y="790"/>
                  </a:lnTo>
                  <a:lnTo>
                    <a:pt x="127" y="773"/>
                  </a:lnTo>
                  <a:lnTo>
                    <a:pt x="137" y="759"/>
                  </a:lnTo>
                  <a:lnTo>
                    <a:pt x="144" y="744"/>
                  </a:lnTo>
                  <a:lnTo>
                    <a:pt x="144" y="733"/>
                  </a:lnTo>
                  <a:lnTo>
                    <a:pt x="137" y="734"/>
                  </a:lnTo>
                  <a:lnTo>
                    <a:pt x="134" y="739"/>
                  </a:lnTo>
                  <a:lnTo>
                    <a:pt x="131" y="744"/>
                  </a:lnTo>
                  <a:lnTo>
                    <a:pt x="126" y="749"/>
                  </a:lnTo>
                  <a:lnTo>
                    <a:pt x="118" y="768"/>
                  </a:lnTo>
                  <a:lnTo>
                    <a:pt x="106" y="785"/>
                  </a:lnTo>
                  <a:lnTo>
                    <a:pt x="95" y="799"/>
                  </a:lnTo>
                  <a:lnTo>
                    <a:pt x="82" y="814"/>
                  </a:lnTo>
                  <a:lnTo>
                    <a:pt x="67" y="826"/>
                  </a:lnTo>
                  <a:lnTo>
                    <a:pt x="52" y="837"/>
                  </a:lnTo>
                  <a:lnTo>
                    <a:pt x="38" y="848"/>
                  </a:lnTo>
                  <a:lnTo>
                    <a:pt x="23" y="860"/>
                  </a:lnTo>
                  <a:lnTo>
                    <a:pt x="26" y="845"/>
                  </a:lnTo>
                  <a:lnTo>
                    <a:pt x="31" y="832"/>
                  </a:lnTo>
                  <a:lnTo>
                    <a:pt x="38" y="821"/>
                  </a:lnTo>
                  <a:lnTo>
                    <a:pt x="46" y="808"/>
                  </a:lnTo>
                  <a:lnTo>
                    <a:pt x="56" y="798"/>
                  </a:lnTo>
                  <a:lnTo>
                    <a:pt x="65" y="786"/>
                  </a:lnTo>
                  <a:lnTo>
                    <a:pt x="75" y="777"/>
                  </a:lnTo>
                  <a:lnTo>
                    <a:pt x="87" y="767"/>
                  </a:lnTo>
                  <a:lnTo>
                    <a:pt x="95" y="754"/>
                  </a:lnTo>
                  <a:lnTo>
                    <a:pt x="105" y="741"/>
                  </a:lnTo>
                  <a:lnTo>
                    <a:pt x="113" y="729"/>
                  </a:lnTo>
                  <a:lnTo>
                    <a:pt x="116" y="716"/>
                  </a:lnTo>
                  <a:lnTo>
                    <a:pt x="108" y="718"/>
                  </a:lnTo>
                  <a:lnTo>
                    <a:pt x="100" y="724"/>
                  </a:lnTo>
                  <a:lnTo>
                    <a:pt x="92" y="734"/>
                  </a:lnTo>
                  <a:lnTo>
                    <a:pt x="82" y="746"/>
                  </a:lnTo>
                  <a:lnTo>
                    <a:pt x="74" y="757"/>
                  </a:lnTo>
                  <a:lnTo>
                    <a:pt x="65" y="767"/>
                  </a:lnTo>
                  <a:lnTo>
                    <a:pt x="59" y="777"/>
                  </a:lnTo>
                  <a:lnTo>
                    <a:pt x="56" y="781"/>
                  </a:lnTo>
                  <a:lnTo>
                    <a:pt x="49" y="788"/>
                  </a:lnTo>
                  <a:lnTo>
                    <a:pt x="43" y="793"/>
                  </a:lnTo>
                  <a:lnTo>
                    <a:pt x="34" y="798"/>
                  </a:lnTo>
                  <a:lnTo>
                    <a:pt x="28" y="801"/>
                  </a:lnTo>
                  <a:lnTo>
                    <a:pt x="21" y="806"/>
                  </a:lnTo>
                  <a:lnTo>
                    <a:pt x="13" y="809"/>
                  </a:lnTo>
                  <a:lnTo>
                    <a:pt x="7" y="813"/>
                  </a:lnTo>
                  <a:lnTo>
                    <a:pt x="0" y="816"/>
                  </a:lnTo>
                  <a:lnTo>
                    <a:pt x="5" y="803"/>
                  </a:lnTo>
                  <a:lnTo>
                    <a:pt x="18" y="790"/>
                  </a:lnTo>
                  <a:lnTo>
                    <a:pt x="33" y="778"/>
                  </a:lnTo>
                  <a:lnTo>
                    <a:pt x="44" y="765"/>
                  </a:lnTo>
                  <a:lnTo>
                    <a:pt x="52" y="747"/>
                  </a:lnTo>
                  <a:lnTo>
                    <a:pt x="64" y="729"/>
                  </a:lnTo>
                  <a:lnTo>
                    <a:pt x="75" y="711"/>
                  </a:lnTo>
                  <a:lnTo>
                    <a:pt x="82" y="693"/>
                  </a:lnTo>
                  <a:lnTo>
                    <a:pt x="80" y="693"/>
                  </a:lnTo>
                  <a:lnTo>
                    <a:pt x="79" y="693"/>
                  </a:lnTo>
                  <a:lnTo>
                    <a:pt x="79" y="693"/>
                  </a:lnTo>
                  <a:lnTo>
                    <a:pt x="79" y="693"/>
                  </a:lnTo>
                  <a:lnTo>
                    <a:pt x="72" y="697"/>
                  </a:lnTo>
                  <a:lnTo>
                    <a:pt x="65" y="703"/>
                  </a:lnTo>
                  <a:lnTo>
                    <a:pt x="59" y="711"/>
                  </a:lnTo>
                  <a:lnTo>
                    <a:pt x="54" y="719"/>
                  </a:lnTo>
                  <a:lnTo>
                    <a:pt x="48" y="729"/>
                  </a:lnTo>
                  <a:lnTo>
                    <a:pt x="41" y="739"/>
                  </a:lnTo>
                  <a:lnTo>
                    <a:pt x="34" y="747"/>
                  </a:lnTo>
                  <a:lnTo>
                    <a:pt x="28" y="754"/>
                  </a:lnTo>
                  <a:lnTo>
                    <a:pt x="25" y="754"/>
                  </a:lnTo>
                  <a:lnTo>
                    <a:pt x="21" y="754"/>
                  </a:lnTo>
                  <a:lnTo>
                    <a:pt x="20" y="754"/>
                  </a:lnTo>
                  <a:lnTo>
                    <a:pt x="18" y="755"/>
                  </a:lnTo>
                  <a:lnTo>
                    <a:pt x="23" y="744"/>
                  </a:lnTo>
                  <a:lnTo>
                    <a:pt x="34" y="724"/>
                  </a:lnTo>
                  <a:lnTo>
                    <a:pt x="48" y="705"/>
                  </a:lnTo>
                  <a:lnTo>
                    <a:pt x="56" y="693"/>
                  </a:lnTo>
                  <a:lnTo>
                    <a:pt x="64" y="675"/>
                  </a:lnTo>
                  <a:lnTo>
                    <a:pt x="72" y="657"/>
                  </a:lnTo>
                  <a:lnTo>
                    <a:pt x="83" y="641"/>
                  </a:lnTo>
                  <a:lnTo>
                    <a:pt x="96" y="625"/>
                  </a:lnTo>
                  <a:lnTo>
                    <a:pt x="110" y="610"/>
                  </a:lnTo>
                  <a:lnTo>
                    <a:pt x="123" y="594"/>
                  </a:lnTo>
                  <a:lnTo>
                    <a:pt x="137" y="577"/>
                  </a:lnTo>
                  <a:lnTo>
                    <a:pt x="149" y="561"/>
                  </a:lnTo>
                  <a:lnTo>
                    <a:pt x="149" y="540"/>
                  </a:lnTo>
                  <a:lnTo>
                    <a:pt x="147" y="517"/>
                  </a:lnTo>
                  <a:lnTo>
                    <a:pt x="142" y="496"/>
                  </a:lnTo>
                  <a:lnTo>
                    <a:pt x="136" y="473"/>
                  </a:lnTo>
                  <a:lnTo>
                    <a:pt x="127" y="452"/>
                  </a:lnTo>
                  <a:lnTo>
                    <a:pt x="119" y="431"/>
                  </a:lnTo>
                  <a:lnTo>
                    <a:pt x="110" y="409"/>
                  </a:lnTo>
                  <a:lnTo>
                    <a:pt x="101" y="391"/>
                  </a:lnTo>
                  <a:lnTo>
                    <a:pt x="90" y="355"/>
                  </a:lnTo>
                  <a:lnTo>
                    <a:pt x="79" y="321"/>
                  </a:lnTo>
                  <a:lnTo>
                    <a:pt x="69" y="287"/>
                  </a:lnTo>
                  <a:lnTo>
                    <a:pt x="59" y="251"/>
                  </a:lnTo>
                  <a:lnTo>
                    <a:pt x="51" y="217"/>
                  </a:lnTo>
                  <a:lnTo>
                    <a:pt x="44" y="181"/>
                  </a:lnTo>
                  <a:lnTo>
                    <a:pt x="41" y="145"/>
                  </a:lnTo>
                  <a:lnTo>
                    <a:pt x="39" y="109"/>
                  </a:lnTo>
                  <a:lnTo>
                    <a:pt x="51" y="94"/>
                  </a:lnTo>
                  <a:lnTo>
                    <a:pt x="70" y="76"/>
                  </a:lnTo>
                  <a:lnTo>
                    <a:pt x="93" y="58"/>
                  </a:lnTo>
                  <a:lnTo>
                    <a:pt x="119" y="39"/>
                  </a:lnTo>
                  <a:lnTo>
                    <a:pt x="145" y="22"/>
                  </a:lnTo>
                  <a:lnTo>
                    <a:pt x="170" y="9"/>
                  </a:lnTo>
                  <a:lnTo>
                    <a:pt x="190" y="1"/>
                  </a:lnTo>
                  <a:lnTo>
                    <a:pt x="204" y="0"/>
                  </a:lnTo>
                  <a:lnTo>
                    <a:pt x="194" y="32"/>
                  </a:lnTo>
                  <a:lnTo>
                    <a:pt x="191" y="63"/>
                  </a:lnTo>
                  <a:lnTo>
                    <a:pt x="201" y="93"/>
                  </a:lnTo>
                  <a:lnTo>
                    <a:pt x="222" y="119"/>
                  </a:lnTo>
                  <a:lnTo>
                    <a:pt x="229" y="120"/>
                  </a:lnTo>
                  <a:lnTo>
                    <a:pt x="232" y="122"/>
                  </a:lnTo>
                  <a:lnTo>
                    <a:pt x="234" y="124"/>
                  </a:lnTo>
                  <a:lnTo>
                    <a:pt x="237" y="125"/>
                  </a:lnTo>
                  <a:lnTo>
                    <a:pt x="230" y="130"/>
                  </a:lnTo>
                  <a:lnTo>
                    <a:pt x="224" y="133"/>
                  </a:lnTo>
                  <a:lnTo>
                    <a:pt x="217" y="138"/>
                  </a:lnTo>
                  <a:lnTo>
                    <a:pt x="211" y="142"/>
                  </a:lnTo>
                  <a:lnTo>
                    <a:pt x="204" y="147"/>
                  </a:lnTo>
                  <a:lnTo>
                    <a:pt x="198" y="151"/>
                  </a:lnTo>
                  <a:lnTo>
                    <a:pt x="193" y="155"/>
                  </a:lnTo>
                  <a:lnTo>
                    <a:pt x="186" y="160"/>
                  </a:lnTo>
                  <a:lnTo>
                    <a:pt x="186" y="174"/>
                  </a:lnTo>
                  <a:lnTo>
                    <a:pt x="188" y="189"/>
                  </a:lnTo>
                  <a:lnTo>
                    <a:pt x="190" y="204"/>
                  </a:lnTo>
                  <a:lnTo>
                    <a:pt x="193" y="218"/>
                  </a:lnTo>
                  <a:lnTo>
                    <a:pt x="199" y="271"/>
                  </a:lnTo>
                  <a:lnTo>
                    <a:pt x="207" y="324"/>
                  </a:lnTo>
                  <a:lnTo>
                    <a:pt x="214" y="380"/>
                  </a:lnTo>
                  <a:lnTo>
                    <a:pt x="219" y="437"/>
                  </a:lnTo>
                  <a:lnTo>
                    <a:pt x="221" y="496"/>
                  </a:lnTo>
                  <a:lnTo>
                    <a:pt x="219" y="551"/>
                  </a:lnTo>
                  <a:lnTo>
                    <a:pt x="212" y="607"/>
                  </a:lnTo>
                  <a:lnTo>
                    <a:pt x="199" y="661"/>
                  </a:lnTo>
                  <a:lnTo>
                    <a:pt x="191" y="680"/>
                  </a:lnTo>
                  <a:lnTo>
                    <a:pt x="178" y="708"/>
                  </a:lnTo>
                  <a:lnTo>
                    <a:pt x="163" y="739"/>
                  </a:lnTo>
                  <a:lnTo>
                    <a:pt x="145" y="772"/>
                  </a:lnTo>
                  <a:lnTo>
                    <a:pt x="126" y="804"/>
                  </a:lnTo>
                  <a:lnTo>
                    <a:pt x="105" y="830"/>
                  </a:lnTo>
                  <a:lnTo>
                    <a:pt x="85" y="852"/>
                  </a:lnTo>
                  <a:lnTo>
                    <a:pt x="65" y="863"/>
                  </a:lnTo>
                  <a:lnTo>
                    <a:pt x="65" y="863"/>
                  </a:lnTo>
                  <a:lnTo>
                    <a:pt x="65" y="863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77"/>
            <p:cNvSpPr>
              <a:spLocks/>
            </p:cNvSpPr>
            <p:nvPr/>
          </p:nvSpPr>
          <p:spPr bwMode="auto">
            <a:xfrm>
              <a:off x="759" y="821"/>
              <a:ext cx="5" cy="13"/>
            </a:xfrm>
            <a:custGeom>
              <a:avLst/>
              <a:gdLst>
                <a:gd name="T0" fmla="*/ 5 w 9"/>
                <a:gd name="T1" fmla="*/ 25 h 26"/>
                <a:gd name="T2" fmla="*/ 0 w 9"/>
                <a:gd name="T3" fmla="*/ 18 h 26"/>
                <a:gd name="T4" fmla="*/ 0 w 9"/>
                <a:gd name="T5" fmla="*/ 15 h 26"/>
                <a:gd name="T6" fmla="*/ 1 w 9"/>
                <a:gd name="T7" fmla="*/ 8 h 26"/>
                <a:gd name="T8" fmla="*/ 6 w 9"/>
                <a:gd name="T9" fmla="*/ 0 h 26"/>
                <a:gd name="T10" fmla="*/ 8 w 9"/>
                <a:gd name="T11" fmla="*/ 7 h 26"/>
                <a:gd name="T12" fmla="*/ 9 w 9"/>
                <a:gd name="T13" fmla="*/ 11 h 26"/>
                <a:gd name="T14" fmla="*/ 9 w 9"/>
                <a:gd name="T15" fmla="*/ 18 h 26"/>
                <a:gd name="T16" fmla="*/ 9 w 9"/>
                <a:gd name="T17" fmla="*/ 25 h 26"/>
                <a:gd name="T18" fmla="*/ 8 w 9"/>
                <a:gd name="T19" fmla="*/ 26 h 26"/>
                <a:gd name="T20" fmla="*/ 6 w 9"/>
                <a:gd name="T21" fmla="*/ 26 h 26"/>
                <a:gd name="T22" fmla="*/ 6 w 9"/>
                <a:gd name="T23" fmla="*/ 26 h 26"/>
                <a:gd name="T24" fmla="*/ 5 w 9"/>
                <a:gd name="T25" fmla="*/ 25 h 26"/>
                <a:gd name="T26" fmla="*/ 5 w 9"/>
                <a:gd name="T27" fmla="*/ 25 h 26"/>
                <a:gd name="T28" fmla="*/ 5 w 9"/>
                <a:gd name="T2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26">
                  <a:moveTo>
                    <a:pt x="5" y="25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1" y="8"/>
                  </a:lnTo>
                  <a:lnTo>
                    <a:pt x="6" y="0"/>
                  </a:lnTo>
                  <a:lnTo>
                    <a:pt x="8" y="7"/>
                  </a:lnTo>
                  <a:lnTo>
                    <a:pt x="9" y="11"/>
                  </a:lnTo>
                  <a:lnTo>
                    <a:pt x="9" y="18"/>
                  </a:lnTo>
                  <a:lnTo>
                    <a:pt x="9" y="25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FFE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78"/>
            <p:cNvSpPr>
              <a:spLocks/>
            </p:cNvSpPr>
            <p:nvPr/>
          </p:nvSpPr>
          <p:spPr bwMode="auto">
            <a:xfrm>
              <a:off x="1025" y="348"/>
              <a:ext cx="235" cy="122"/>
            </a:xfrm>
            <a:custGeom>
              <a:avLst/>
              <a:gdLst>
                <a:gd name="T0" fmla="*/ 106 w 470"/>
                <a:gd name="T1" fmla="*/ 242 h 243"/>
                <a:gd name="T2" fmla="*/ 80 w 470"/>
                <a:gd name="T3" fmla="*/ 233 h 243"/>
                <a:gd name="T4" fmla="*/ 56 w 470"/>
                <a:gd name="T5" fmla="*/ 220 h 243"/>
                <a:gd name="T6" fmla="*/ 35 w 470"/>
                <a:gd name="T7" fmla="*/ 204 h 243"/>
                <a:gd name="T8" fmla="*/ 8 w 470"/>
                <a:gd name="T9" fmla="*/ 165 h 243"/>
                <a:gd name="T10" fmla="*/ 0 w 470"/>
                <a:gd name="T11" fmla="*/ 106 h 243"/>
                <a:gd name="T12" fmla="*/ 4 w 470"/>
                <a:gd name="T13" fmla="*/ 70 h 243"/>
                <a:gd name="T14" fmla="*/ 25 w 470"/>
                <a:gd name="T15" fmla="*/ 64 h 243"/>
                <a:gd name="T16" fmla="*/ 46 w 470"/>
                <a:gd name="T17" fmla="*/ 51 h 243"/>
                <a:gd name="T18" fmla="*/ 66 w 470"/>
                <a:gd name="T19" fmla="*/ 34 h 243"/>
                <a:gd name="T20" fmla="*/ 88 w 470"/>
                <a:gd name="T21" fmla="*/ 16 h 243"/>
                <a:gd name="T22" fmla="*/ 106 w 470"/>
                <a:gd name="T23" fmla="*/ 3 h 243"/>
                <a:gd name="T24" fmla="*/ 134 w 470"/>
                <a:gd name="T25" fmla="*/ 16 h 243"/>
                <a:gd name="T26" fmla="*/ 180 w 470"/>
                <a:gd name="T27" fmla="*/ 46 h 243"/>
                <a:gd name="T28" fmla="*/ 229 w 470"/>
                <a:gd name="T29" fmla="*/ 67 h 243"/>
                <a:gd name="T30" fmla="*/ 279 w 470"/>
                <a:gd name="T31" fmla="*/ 83 h 243"/>
                <a:gd name="T32" fmla="*/ 319 w 470"/>
                <a:gd name="T33" fmla="*/ 88 h 243"/>
                <a:gd name="T34" fmla="*/ 338 w 470"/>
                <a:gd name="T35" fmla="*/ 83 h 243"/>
                <a:gd name="T36" fmla="*/ 355 w 470"/>
                <a:gd name="T37" fmla="*/ 72 h 243"/>
                <a:gd name="T38" fmla="*/ 371 w 470"/>
                <a:gd name="T39" fmla="*/ 55 h 243"/>
                <a:gd name="T40" fmla="*/ 392 w 470"/>
                <a:gd name="T41" fmla="*/ 26 h 243"/>
                <a:gd name="T42" fmla="*/ 412 w 470"/>
                <a:gd name="T43" fmla="*/ 8 h 243"/>
                <a:gd name="T44" fmla="*/ 430 w 470"/>
                <a:gd name="T45" fmla="*/ 11 h 243"/>
                <a:gd name="T46" fmla="*/ 454 w 470"/>
                <a:gd name="T47" fmla="*/ 26 h 243"/>
                <a:gd name="T48" fmla="*/ 469 w 470"/>
                <a:gd name="T49" fmla="*/ 44 h 243"/>
                <a:gd name="T50" fmla="*/ 457 w 470"/>
                <a:gd name="T51" fmla="*/ 77 h 243"/>
                <a:gd name="T52" fmla="*/ 453 w 470"/>
                <a:gd name="T53" fmla="*/ 95 h 243"/>
                <a:gd name="T54" fmla="*/ 448 w 470"/>
                <a:gd name="T55" fmla="*/ 119 h 243"/>
                <a:gd name="T56" fmla="*/ 433 w 470"/>
                <a:gd name="T57" fmla="*/ 127 h 243"/>
                <a:gd name="T58" fmla="*/ 418 w 470"/>
                <a:gd name="T59" fmla="*/ 126 h 243"/>
                <a:gd name="T60" fmla="*/ 407 w 470"/>
                <a:gd name="T61" fmla="*/ 127 h 243"/>
                <a:gd name="T62" fmla="*/ 395 w 470"/>
                <a:gd name="T63" fmla="*/ 135 h 243"/>
                <a:gd name="T64" fmla="*/ 381 w 470"/>
                <a:gd name="T65" fmla="*/ 147 h 243"/>
                <a:gd name="T66" fmla="*/ 373 w 470"/>
                <a:gd name="T67" fmla="*/ 153 h 243"/>
                <a:gd name="T68" fmla="*/ 351 w 470"/>
                <a:gd name="T69" fmla="*/ 160 h 243"/>
                <a:gd name="T70" fmla="*/ 338 w 470"/>
                <a:gd name="T71" fmla="*/ 165 h 243"/>
                <a:gd name="T72" fmla="*/ 315 w 470"/>
                <a:gd name="T73" fmla="*/ 188 h 243"/>
                <a:gd name="T74" fmla="*/ 281 w 470"/>
                <a:gd name="T75" fmla="*/ 178 h 243"/>
                <a:gd name="T76" fmla="*/ 252 w 470"/>
                <a:gd name="T77" fmla="*/ 150 h 243"/>
                <a:gd name="T78" fmla="*/ 222 w 470"/>
                <a:gd name="T79" fmla="*/ 134 h 243"/>
                <a:gd name="T80" fmla="*/ 198 w 470"/>
                <a:gd name="T81" fmla="*/ 152 h 243"/>
                <a:gd name="T82" fmla="*/ 188 w 470"/>
                <a:gd name="T83" fmla="*/ 179 h 243"/>
                <a:gd name="T84" fmla="*/ 178 w 470"/>
                <a:gd name="T85" fmla="*/ 206 h 243"/>
                <a:gd name="T86" fmla="*/ 160 w 470"/>
                <a:gd name="T87" fmla="*/ 228 h 243"/>
                <a:gd name="T88" fmla="*/ 141 w 470"/>
                <a:gd name="T89" fmla="*/ 238 h 243"/>
                <a:gd name="T90" fmla="*/ 128 w 470"/>
                <a:gd name="T91" fmla="*/ 240 h 243"/>
                <a:gd name="T92" fmla="*/ 123 w 470"/>
                <a:gd name="T9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70" h="243">
                  <a:moveTo>
                    <a:pt x="123" y="243"/>
                  </a:moveTo>
                  <a:lnTo>
                    <a:pt x="106" y="242"/>
                  </a:lnTo>
                  <a:lnTo>
                    <a:pt x="93" y="237"/>
                  </a:lnTo>
                  <a:lnTo>
                    <a:pt x="80" y="233"/>
                  </a:lnTo>
                  <a:lnTo>
                    <a:pt x="67" y="227"/>
                  </a:lnTo>
                  <a:lnTo>
                    <a:pt x="56" y="220"/>
                  </a:lnTo>
                  <a:lnTo>
                    <a:pt x="46" y="212"/>
                  </a:lnTo>
                  <a:lnTo>
                    <a:pt x="35" y="204"/>
                  </a:lnTo>
                  <a:lnTo>
                    <a:pt x="25" y="194"/>
                  </a:lnTo>
                  <a:lnTo>
                    <a:pt x="8" y="165"/>
                  </a:lnTo>
                  <a:lnTo>
                    <a:pt x="2" y="137"/>
                  </a:lnTo>
                  <a:lnTo>
                    <a:pt x="0" y="106"/>
                  </a:lnTo>
                  <a:lnTo>
                    <a:pt x="0" y="72"/>
                  </a:lnTo>
                  <a:lnTo>
                    <a:pt x="4" y="70"/>
                  </a:lnTo>
                  <a:lnTo>
                    <a:pt x="13" y="68"/>
                  </a:lnTo>
                  <a:lnTo>
                    <a:pt x="25" y="64"/>
                  </a:lnTo>
                  <a:lnTo>
                    <a:pt x="39" y="55"/>
                  </a:lnTo>
                  <a:lnTo>
                    <a:pt x="46" y="51"/>
                  </a:lnTo>
                  <a:lnTo>
                    <a:pt x="54" y="42"/>
                  </a:lnTo>
                  <a:lnTo>
                    <a:pt x="66" y="34"/>
                  </a:lnTo>
                  <a:lnTo>
                    <a:pt x="77" y="24"/>
                  </a:lnTo>
                  <a:lnTo>
                    <a:pt x="88" y="16"/>
                  </a:lnTo>
                  <a:lnTo>
                    <a:pt x="98" y="8"/>
                  </a:lnTo>
                  <a:lnTo>
                    <a:pt x="106" y="3"/>
                  </a:lnTo>
                  <a:lnTo>
                    <a:pt x="113" y="0"/>
                  </a:lnTo>
                  <a:lnTo>
                    <a:pt x="134" y="16"/>
                  </a:lnTo>
                  <a:lnTo>
                    <a:pt x="157" y="31"/>
                  </a:lnTo>
                  <a:lnTo>
                    <a:pt x="180" y="46"/>
                  </a:lnTo>
                  <a:lnTo>
                    <a:pt x="203" y="57"/>
                  </a:lnTo>
                  <a:lnTo>
                    <a:pt x="229" y="67"/>
                  </a:lnTo>
                  <a:lnTo>
                    <a:pt x="253" y="77"/>
                  </a:lnTo>
                  <a:lnTo>
                    <a:pt x="279" y="83"/>
                  </a:lnTo>
                  <a:lnTo>
                    <a:pt x="307" y="90"/>
                  </a:lnTo>
                  <a:lnTo>
                    <a:pt x="319" y="88"/>
                  </a:lnTo>
                  <a:lnTo>
                    <a:pt x="328" y="86"/>
                  </a:lnTo>
                  <a:lnTo>
                    <a:pt x="338" y="83"/>
                  </a:lnTo>
                  <a:lnTo>
                    <a:pt x="346" y="77"/>
                  </a:lnTo>
                  <a:lnTo>
                    <a:pt x="355" y="72"/>
                  </a:lnTo>
                  <a:lnTo>
                    <a:pt x="363" y="64"/>
                  </a:lnTo>
                  <a:lnTo>
                    <a:pt x="371" y="55"/>
                  </a:lnTo>
                  <a:lnTo>
                    <a:pt x="379" y="46"/>
                  </a:lnTo>
                  <a:lnTo>
                    <a:pt x="392" y="26"/>
                  </a:lnTo>
                  <a:lnTo>
                    <a:pt x="402" y="15"/>
                  </a:lnTo>
                  <a:lnTo>
                    <a:pt x="412" y="8"/>
                  </a:lnTo>
                  <a:lnTo>
                    <a:pt x="420" y="8"/>
                  </a:lnTo>
                  <a:lnTo>
                    <a:pt x="430" y="11"/>
                  </a:lnTo>
                  <a:lnTo>
                    <a:pt x="439" y="18"/>
                  </a:lnTo>
                  <a:lnTo>
                    <a:pt x="454" y="26"/>
                  </a:lnTo>
                  <a:lnTo>
                    <a:pt x="470" y="34"/>
                  </a:lnTo>
                  <a:lnTo>
                    <a:pt x="469" y="44"/>
                  </a:lnTo>
                  <a:lnTo>
                    <a:pt x="462" y="60"/>
                  </a:lnTo>
                  <a:lnTo>
                    <a:pt x="457" y="77"/>
                  </a:lnTo>
                  <a:lnTo>
                    <a:pt x="454" y="88"/>
                  </a:lnTo>
                  <a:lnTo>
                    <a:pt x="453" y="95"/>
                  </a:lnTo>
                  <a:lnTo>
                    <a:pt x="451" y="106"/>
                  </a:lnTo>
                  <a:lnTo>
                    <a:pt x="448" y="119"/>
                  </a:lnTo>
                  <a:lnTo>
                    <a:pt x="443" y="127"/>
                  </a:lnTo>
                  <a:lnTo>
                    <a:pt x="433" y="127"/>
                  </a:lnTo>
                  <a:lnTo>
                    <a:pt x="426" y="126"/>
                  </a:lnTo>
                  <a:lnTo>
                    <a:pt x="418" y="126"/>
                  </a:lnTo>
                  <a:lnTo>
                    <a:pt x="412" y="126"/>
                  </a:lnTo>
                  <a:lnTo>
                    <a:pt x="407" y="127"/>
                  </a:lnTo>
                  <a:lnTo>
                    <a:pt x="400" y="131"/>
                  </a:lnTo>
                  <a:lnTo>
                    <a:pt x="395" y="135"/>
                  </a:lnTo>
                  <a:lnTo>
                    <a:pt x="389" y="145"/>
                  </a:lnTo>
                  <a:lnTo>
                    <a:pt x="381" y="147"/>
                  </a:lnTo>
                  <a:lnTo>
                    <a:pt x="376" y="148"/>
                  </a:lnTo>
                  <a:lnTo>
                    <a:pt x="373" y="153"/>
                  </a:lnTo>
                  <a:lnTo>
                    <a:pt x="366" y="160"/>
                  </a:lnTo>
                  <a:lnTo>
                    <a:pt x="351" y="160"/>
                  </a:lnTo>
                  <a:lnTo>
                    <a:pt x="343" y="160"/>
                  </a:lnTo>
                  <a:lnTo>
                    <a:pt x="338" y="165"/>
                  </a:lnTo>
                  <a:lnTo>
                    <a:pt x="335" y="178"/>
                  </a:lnTo>
                  <a:lnTo>
                    <a:pt x="315" y="188"/>
                  </a:lnTo>
                  <a:lnTo>
                    <a:pt x="297" y="186"/>
                  </a:lnTo>
                  <a:lnTo>
                    <a:pt x="281" y="178"/>
                  </a:lnTo>
                  <a:lnTo>
                    <a:pt x="266" y="165"/>
                  </a:lnTo>
                  <a:lnTo>
                    <a:pt x="252" y="150"/>
                  </a:lnTo>
                  <a:lnTo>
                    <a:pt x="237" y="139"/>
                  </a:lnTo>
                  <a:lnTo>
                    <a:pt x="222" y="134"/>
                  </a:lnTo>
                  <a:lnTo>
                    <a:pt x="206" y="139"/>
                  </a:lnTo>
                  <a:lnTo>
                    <a:pt x="198" y="152"/>
                  </a:lnTo>
                  <a:lnTo>
                    <a:pt x="193" y="165"/>
                  </a:lnTo>
                  <a:lnTo>
                    <a:pt x="188" y="179"/>
                  </a:lnTo>
                  <a:lnTo>
                    <a:pt x="183" y="193"/>
                  </a:lnTo>
                  <a:lnTo>
                    <a:pt x="178" y="206"/>
                  </a:lnTo>
                  <a:lnTo>
                    <a:pt x="170" y="219"/>
                  </a:lnTo>
                  <a:lnTo>
                    <a:pt x="160" y="228"/>
                  </a:lnTo>
                  <a:lnTo>
                    <a:pt x="147" y="238"/>
                  </a:lnTo>
                  <a:lnTo>
                    <a:pt x="141" y="238"/>
                  </a:lnTo>
                  <a:lnTo>
                    <a:pt x="134" y="238"/>
                  </a:lnTo>
                  <a:lnTo>
                    <a:pt x="128" y="240"/>
                  </a:lnTo>
                  <a:lnTo>
                    <a:pt x="123" y="243"/>
                  </a:lnTo>
                  <a:lnTo>
                    <a:pt x="123" y="243"/>
                  </a:lnTo>
                  <a:lnTo>
                    <a:pt x="123" y="243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79"/>
            <p:cNvSpPr>
              <a:spLocks/>
            </p:cNvSpPr>
            <p:nvPr/>
          </p:nvSpPr>
          <p:spPr bwMode="auto">
            <a:xfrm>
              <a:off x="1061" y="228"/>
              <a:ext cx="224" cy="160"/>
            </a:xfrm>
            <a:custGeom>
              <a:avLst/>
              <a:gdLst>
                <a:gd name="T0" fmla="*/ 233 w 447"/>
                <a:gd name="T1" fmla="*/ 318 h 318"/>
                <a:gd name="T2" fmla="*/ 219 w 447"/>
                <a:gd name="T3" fmla="*/ 315 h 318"/>
                <a:gd name="T4" fmla="*/ 202 w 447"/>
                <a:gd name="T5" fmla="*/ 312 h 318"/>
                <a:gd name="T6" fmla="*/ 186 w 447"/>
                <a:gd name="T7" fmla="*/ 308 h 318"/>
                <a:gd name="T8" fmla="*/ 170 w 447"/>
                <a:gd name="T9" fmla="*/ 304 h 318"/>
                <a:gd name="T10" fmla="*/ 153 w 447"/>
                <a:gd name="T11" fmla="*/ 299 h 318"/>
                <a:gd name="T12" fmla="*/ 139 w 447"/>
                <a:gd name="T13" fmla="*/ 291 h 318"/>
                <a:gd name="T14" fmla="*/ 125 w 447"/>
                <a:gd name="T15" fmla="*/ 284 h 318"/>
                <a:gd name="T16" fmla="*/ 114 w 447"/>
                <a:gd name="T17" fmla="*/ 274 h 318"/>
                <a:gd name="T18" fmla="*/ 94 w 447"/>
                <a:gd name="T19" fmla="*/ 264 h 318"/>
                <a:gd name="T20" fmla="*/ 73 w 447"/>
                <a:gd name="T21" fmla="*/ 251 h 318"/>
                <a:gd name="T22" fmla="*/ 54 w 447"/>
                <a:gd name="T23" fmla="*/ 235 h 318"/>
                <a:gd name="T24" fmla="*/ 37 w 447"/>
                <a:gd name="T25" fmla="*/ 217 h 318"/>
                <a:gd name="T26" fmla="*/ 21 w 447"/>
                <a:gd name="T27" fmla="*/ 197 h 318"/>
                <a:gd name="T28" fmla="*/ 10 w 447"/>
                <a:gd name="T29" fmla="*/ 178 h 318"/>
                <a:gd name="T30" fmla="*/ 3 w 447"/>
                <a:gd name="T31" fmla="*/ 157 h 318"/>
                <a:gd name="T32" fmla="*/ 0 w 447"/>
                <a:gd name="T33" fmla="*/ 135 h 318"/>
                <a:gd name="T34" fmla="*/ 11 w 447"/>
                <a:gd name="T35" fmla="*/ 116 h 318"/>
                <a:gd name="T36" fmla="*/ 24 w 447"/>
                <a:gd name="T37" fmla="*/ 98 h 318"/>
                <a:gd name="T38" fmla="*/ 39 w 447"/>
                <a:gd name="T39" fmla="*/ 82 h 318"/>
                <a:gd name="T40" fmla="*/ 55 w 447"/>
                <a:gd name="T41" fmla="*/ 65 h 318"/>
                <a:gd name="T42" fmla="*/ 72 w 447"/>
                <a:gd name="T43" fmla="*/ 52 h 318"/>
                <a:gd name="T44" fmla="*/ 90 w 447"/>
                <a:gd name="T45" fmla="*/ 41 h 318"/>
                <a:gd name="T46" fmla="*/ 109 w 447"/>
                <a:gd name="T47" fmla="*/ 31 h 318"/>
                <a:gd name="T48" fmla="*/ 130 w 447"/>
                <a:gd name="T49" fmla="*/ 23 h 318"/>
                <a:gd name="T50" fmla="*/ 152 w 447"/>
                <a:gd name="T51" fmla="*/ 15 h 318"/>
                <a:gd name="T52" fmla="*/ 173 w 447"/>
                <a:gd name="T53" fmla="*/ 10 h 318"/>
                <a:gd name="T54" fmla="*/ 196 w 447"/>
                <a:gd name="T55" fmla="*/ 5 h 318"/>
                <a:gd name="T56" fmla="*/ 217 w 447"/>
                <a:gd name="T57" fmla="*/ 2 h 318"/>
                <a:gd name="T58" fmla="*/ 240 w 447"/>
                <a:gd name="T59" fmla="*/ 0 h 318"/>
                <a:gd name="T60" fmla="*/ 263 w 447"/>
                <a:gd name="T61" fmla="*/ 0 h 318"/>
                <a:gd name="T62" fmla="*/ 285 w 447"/>
                <a:gd name="T63" fmla="*/ 2 h 318"/>
                <a:gd name="T64" fmla="*/ 308 w 447"/>
                <a:gd name="T65" fmla="*/ 3 h 318"/>
                <a:gd name="T66" fmla="*/ 351 w 447"/>
                <a:gd name="T67" fmla="*/ 20 h 318"/>
                <a:gd name="T68" fmla="*/ 385 w 447"/>
                <a:gd name="T69" fmla="*/ 42 h 318"/>
                <a:gd name="T70" fmla="*/ 413 w 447"/>
                <a:gd name="T71" fmla="*/ 69 h 318"/>
                <a:gd name="T72" fmla="*/ 432 w 447"/>
                <a:gd name="T73" fmla="*/ 98 h 318"/>
                <a:gd name="T74" fmla="*/ 444 w 447"/>
                <a:gd name="T75" fmla="*/ 134 h 318"/>
                <a:gd name="T76" fmla="*/ 447 w 447"/>
                <a:gd name="T77" fmla="*/ 171 h 318"/>
                <a:gd name="T78" fmla="*/ 442 w 447"/>
                <a:gd name="T79" fmla="*/ 214 h 318"/>
                <a:gd name="T80" fmla="*/ 429 w 447"/>
                <a:gd name="T81" fmla="*/ 258 h 318"/>
                <a:gd name="T82" fmla="*/ 419 w 447"/>
                <a:gd name="T83" fmla="*/ 264 h 318"/>
                <a:gd name="T84" fmla="*/ 408 w 447"/>
                <a:gd name="T85" fmla="*/ 264 h 318"/>
                <a:gd name="T86" fmla="*/ 395 w 447"/>
                <a:gd name="T87" fmla="*/ 261 h 318"/>
                <a:gd name="T88" fmla="*/ 380 w 447"/>
                <a:gd name="T89" fmla="*/ 253 h 318"/>
                <a:gd name="T90" fmla="*/ 367 w 447"/>
                <a:gd name="T91" fmla="*/ 245 h 318"/>
                <a:gd name="T92" fmla="*/ 354 w 447"/>
                <a:gd name="T93" fmla="*/ 238 h 318"/>
                <a:gd name="T94" fmla="*/ 343 w 447"/>
                <a:gd name="T95" fmla="*/ 232 h 318"/>
                <a:gd name="T96" fmla="*/ 334 w 447"/>
                <a:gd name="T97" fmla="*/ 230 h 318"/>
                <a:gd name="T98" fmla="*/ 328 w 447"/>
                <a:gd name="T99" fmla="*/ 240 h 318"/>
                <a:gd name="T100" fmla="*/ 318 w 447"/>
                <a:gd name="T101" fmla="*/ 253 h 318"/>
                <a:gd name="T102" fmla="*/ 308 w 447"/>
                <a:gd name="T103" fmla="*/ 266 h 318"/>
                <a:gd name="T104" fmla="*/ 297 w 447"/>
                <a:gd name="T105" fmla="*/ 281 h 318"/>
                <a:gd name="T106" fmla="*/ 284 w 447"/>
                <a:gd name="T107" fmla="*/ 294 h 318"/>
                <a:gd name="T108" fmla="*/ 272 w 447"/>
                <a:gd name="T109" fmla="*/ 305 h 318"/>
                <a:gd name="T110" fmla="*/ 259 w 447"/>
                <a:gd name="T111" fmla="*/ 313 h 318"/>
                <a:gd name="T112" fmla="*/ 250 w 447"/>
                <a:gd name="T113" fmla="*/ 318 h 318"/>
                <a:gd name="T114" fmla="*/ 245 w 447"/>
                <a:gd name="T115" fmla="*/ 318 h 318"/>
                <a:gd name="T116" fmla="*/ 241 w 447"/>
                <a:gd name="T117" fmla="*/ 318 h 318"/>
                <a:gd name="T118" fmla="*/ 236 w 447"/>
                <a:gd name="T119" fmla="*/ 318 h 318"/>
                <a:gd name="T120" fmla="*/ 233 w 447"/>
                <a:gd name="T121" fmla="*/ 318 h 318"/>
                <a:gd name="T122" fmla="*/ 233 w 447"/>
                <a:gd name="T123" fmla="*/ 318 h 318"/>
                <a:gd name="T124" fmla="*/ 233 w 447"/>
                <a:gd name="T12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7" h="318">
                  <a:moveTo>
                    <a:pt x="233" y="318"/>
                  </a:moveTo>
                  <a:lnTo>
                    <a:pt x="219" y="315"/>
                  </a:lnTo>
                  <a:lnTo>
                    <a:pt x="202" y="312"/>
                  </a:lnTo>
                  <a:lnTo>
                    <a:pt x="186" y="308"/>
                  </a:lnTo>
                  <a:lnTo>
                    <a:pt x="170" y="304"/>
                  </a:lnTo>
                  <a:lnTo>
                    <a:pt x="153" y="299"/>
                  </a:lnTo>
                  <a:lnTo>
                    <a:pt x="139" y="291"/>
                  </a:lnTo>
                  <a:lnTo>
                    <a:pt x="125" y="284"/>
                  </a:lnTo>
                  <a:lnTo>
                    <a:pt x="114" y="274"/>
                  </a:lnTo>
                  <a:lnTo>
                    <a:pt x="94" y="264"/>
                  </a:lnTo>
                  <a:lnTo>
                    <a:pt x="73" y="251"/>
                  </a:lnTo>
                  <a:lnTo>
                    <a:pt x="54" y="235"/>
                  </a:lnTo>
                  <a:lnTo>
                    <a:pt x="37" y="217"/>
                  </a:lnTo>
                  <a:lnTo>
                    <a:pt x="21" y="197"/>
                  </a:lnTo>
                  <a:lnTo>
                    <a:pt x="10" y="178"/>
                  </a:lnTo>
                  <a:lnTo>
                    <a:pt x="3" y="157"/>
                  </a:lnTo>
                  <a:lnTo>
                    <a:pt x="0" y="135"/>
                  </a:lnTo>
                  <a:lnTo>
                    <a:pt x="11" y="116"/>
                  </a:lnTo>
                  <a:lnTo>
                    <a:pt x="24" y="98"/>
                  </a:lnTo>
                  <a:lnTo>
                    <a:pt x="39" y="82"/>
                  </a:lnTo>
                  <a:lnTo>
                    <a:pt x="55" y="65"/>
                  </a:lnTo>
                  <a:lnTo>
                    <a:pt x="72" y="52"/>
                  </a:lnTo>
                  <a:lnTo>
                    <a:pt x="90" y="41"/>
                  </a:lnTo>
                  <a:lnTo>
                    <a:pt x="109" y="31"/>
                  </a:lnTo>
                  <a:lnTo>
                    <a:pt x="130" y="23"/>
                  </a:lnTo>
                  <a:lnTo>
                    <a:pt x="152" y="15"/>
                  </a:lnTo>
                  <a:lnTo>
                    <a:pt x="173" y="10"/>
                  </a:lnTo>
                  <a:lnTo>
                    <a:pt x="196" y="5"/>
                  </a:lnTo>
                  <a:lnTo>
                    <a:pt x="217" y="2"/>
                  </a:lnTo>
                  <a:lnTo>
                    <a:pt x="240" y="0"/>
                  </a:lnTo>
                  <a:lnTo>
                    <a:pt x="263" y="0"/>
                  </a:lnTo>
                  <a:lnTo>
                    <a:pt x="285" y="2"/>
                  </a:lnTo>
                  <a:lnTo>
                    <a:pt x="308" y="3"/>
                  </a:lnTo>
                  <a:lnTo>
                    <a:pt x="351" y="20"/>
                  </a:lnTo>
                  <a:lnTo>
                    <a:pt x="385" y="42"/>
                  </a:lnTo>
                  <a:lnTo>
                    <a:pt x="413" y="69"/>
                  </a:lnTo>
                  <a:lnTo>
                    <a:pt x="432" y="98"/>
                  </a:lnTo>
                  <a:lnTo>
                    <a:pt x="444" y="134"/>
                  </a:lnTo>
                  <a:lnTo>
                    <a:pt x="447" y="171"/>
                  </a:lnTo>
                  <a:lnTo>
                    <a:pt x="442" y="214"/>
                  </a:lnTo>
                  <a:lnTo>
                    <a:pt x="429" y="258"/>
                  </a:lnTo>
                  <a:lnTo>
                    <a:pt x="419" y="264"/>
                  </a:lnTo>
                  <a:lnTo>
                    <a:pt x="408" y="264"/>
                  </a:lnTo>
                  <a:lnTo>
                    <a:pt x="395" y="261"/>
                  </a:lnTo>
                  <a:lnTo>
                    <a:pt x="380" y="253"/>
                  </a:lnTo>
                  <a:lnTo>
                    <a:pt x="367" y="245"/>
                  </a:lnTo>
                  <a:lnTo>
                    <a:pt x="354" y="238"/>
                  </a:lnTo>
                  <a:lnTo>
                    <a:pt x="343" y="232"/>
                  </a:lnTo>
                  <a:lnTo>
                    <a:pt x="334" y="230"/>
                  </a:lnTo>
                  <a:lnTo>
                    <a:pt x="328" y="240"/>
                  </a:lnTo>
                  <a:lnTo>
                    <a:pt x="318" y="253"/>
                  </a:lnTo>
                  <a:lnTo>
                    <a:pt x="308" y="266"/>
                  </a:lnTo>
                  <a:lnTo>
                    <a:pt x="297" y="281"/>
                  </a:lnTo>
                  <a:lnTo>
                    <a:pt x="284" y="294"/>
                  </a:lnTo>
                  <a:lnTo>
                    <a:pt x="272" y="305"/>
                  </a:lnTo>
                  <a:lnTo>
                    <a:pt x="259" y="313"/>
                  </a:lnTo>
                  <a:lnTo>
                    <a:pt x="250" y="318"/>
                  </a:lnTo>
                  <a:lnTo>
                    <a:pt x="245" y="318"/>
                  </a:lnTo>
                  <a:lnTo>
                    <a:pt x="241" y="318"/>
                  </a:lnTo>
                  <a:lnTo>
                    <a:pt x="236" y="318"/>
                  </a:lnTo>
                  <a:lnTo>
                    <a:pt x="233" y="318"/>
                  </a:lnTo>
                  <a:lnTo>
                    <a:pt x="233" y="318"/>
                  </a:lnTo>
                  <a:lnTo>
                    <a:pt x="233" y="318"/>
                  </a:lnTo>
                  <a:close/>
                </a:path>
              </a:pathLst>
            </a:custGeom>
            <a:solidFill>
              <a:srgbClr val="A56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5" name="Group 53"/>
          <p:cNvGrpSpPr>
            <a:grpSpLocks noChangeAspect="1"/>
          </p:cNvGrpSpPr>
          <p:nvPr/>
        </p:nvGrpSpPr>
        <p:grpSpPr bwMode="auto">
          <a:xfrm>
            <a:off x="5657927" y="1768298"/>
            <a:ext cx="1062037" cy="1491096"/>
            <a:chOff x="432" y="133"/>
            <a:chExt cx="1151" cy="1616"/>
          </a:xfrm>
        </p:grpSpPr>
        <p:sp>
          <p:nvSpPr>
            <p:cNvPr id="696" name="AutoShape 52"/>
            <p:cNvSpPr>
              <a:spLocks noChangeAspect="1" noChangeArrowheads="1" noTextEdit="1"/>
            </p:cNvSpPr>
            <p:nvPr/>
          </p:nvSpPr>
          <p:spPr bwMode="auto">
            <a:xfrm>
              <a:off x="432" y="133"/>
              <a:ext cx="1151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61"/>
            <p:cNvSpPr>
              <a:spLocks/>
            </p:cNvSpPr>
            <p:nvPr/>
          </p:nvSpPr>
          <p:spPr bwMode="auto">
            <a:xfrm>
              <a:off x="1084" y="1566"/>
              <a:ext cx="170" cy="98"/>
            </a:xfrm>
            <a:custGeom>
              <a:avLst/>
              <a:gdLst>
                <a:gd name="T0" fmla="*/ 242 w 340"/>
                <a:gd name="T1" fmla="*/ 196 h 196"/>
                <a:gd name="T2" fmla="*/ 216 w 340"/>
                <a:gd name="T3" fmla="*/ 190 h 196"/>
                <a:gd name="T4" fmla="*/ 196 w 340"/>
                <a:gd name="T5" fmla="*/ 180 h 196"/>
                <a:gd name="T6" fmla="*/ 185 w 340"/>
                <a:gd name="T7" fmla="*/ 167 h 196"/>
                <a:gd name="T8" fmla="*/ 175 w 340"/>
                <a:gd name="T9" fmla="*/ 151 h 196"/>
                <a:gd name="T10" fmla="*/ 167 w 340"/>
                <a:gd name="T11" fmla="*/ 134 h 196"/>
                <a:gd name="T12" fmla="*/ 157 w 340"/>
                <a:gd name="T13" fmla="*/ 120 h 196"/>
                <a:gd name="T14" fmla="*/ 144 w 340"/>
                <a:gd name="T15" fmla="*/ 105 h 196"/>
                <a:gd name="T16" fmla="*/ 126 w 340"/>
                <a:gd name="T17" fmla="*/ 95 h 196"/>
                <a:gd name="T18" fmla="*/ 107 w 340"/>
                <a:gd name="T19" fmla="*/ 97 h 196"/>
                <a:gd name="T20" fmla="*/ 90 w 340"/>
                <a:gd name="T21" fmla="*/ 100 h 196"/>
                <a:gd name="T22" fmla="*/ 79 w 340"/>
                <a:gd name="T23" fmla="*/ 106 h 196"/>
                <a:gd name="T24" fmla="*/ 71 w 340"/>
                <a:gd name="T25" fmla="*/ 115 h 196"/>
                <a:gd name="T26" fmla="*/ 66 w 340"/>
                <a:gd name="T27" fmla="*/ 124 h 196"/>
                <a:gd name="T28" fmla="*/ 64 w 340"/>
                <a:gd name="T29" fmla="*/ 139 h 196"/>
                <a:gd name="T30" fmla="*/ 66 w 340"/>
                <a:gd name="T31" fmla="*/ 157 h 196"/>
                <a:gd name="T32" fmla="*/ 71 w 340"/>
                <a:gd name="T33" fmla="*/ 178 h 196"/>
                <a:gd name="T34" fmla="*/ 64 w 340"/>
                <a:gd name="T35" fmla="*/ 178 h 196"/>
                <a:gd name="T36" fmla="*/ 54 w 340"/>
                <a:gd name="T37" fmla="*/ 178 h 196"/>
                <a:gd name="T38" fmla="*/ 45 w 340"/>
                <a:gd name="T39" fmla="*/ 178 h 196"/>
                <a:gd name="T40" fmla="*/ 38 w 340"/>
                <a:gd name="T41" fmla="*/ 178 h 196"/>
                <a:gd name="T42" fmla="*/ 36 w 340"/>
                <a:gd name="T43" fmla="*/ 147 h 196"/>
                <a:gd name="T44" fmla="*/ 33 w 340"/>
                <a:gd name="T45" fmla="*/ 120 h 196"/>
                <a:gd name="T46" fmla="*/ 25 w 340"/>
                <a:gd name="T47" fmla="*/ 93 h 196"/>
                <a:gd name="T48" fmla="*/ 10 w 340"/>
                <a:gd name="T49" fmla="*/ 67 h 196"/>
                <a:gd name="T50" fmla="*/ 4 w 340"/>
                <a:gd name="T51" fmla="*/ 51 h 196"/>
                <a:gd name="T52" fmla="*/ 0 w 340"/>
                <a:gd name="T53" fmla="*/ 30 h 196"/>
                <a:gd name="T54" fmla="*/ 2 w 340"/>
                <a:gd name="T55" fmla="*/ 10 h 196"/>
                <a:gd name="T56" fmla="*/ 15 w 340"/>
                <a:gd name="T57" fmla="*/ 0 h 196"/>
                <a:gd name="T58" fmla="*/ 33 w 340"/>
                <a:gd name="T59" fmla="*/ 18 h 196"/>
                <a:gd name="T60" fmla="*/ 56 w 340"/>
                <a:gd name="T61" fmla="*/ 35 h 196"/>
                <a:gd name="T62" fmla="*/ 82 w 340"/>
                <a:gd name="T63" fmla="*/ 48 h 196"/>
                <a:gd name="T64" fmla="*/ 110 w 340"/>
                <a:gd name="T65" fmla="*/ 59 h 196"/>
                <a:gd name="T66" fmla="*/ 139 w 340"/>
                <a:gd name="T67" fmla="*/ 67 h 196"/>
                <a:gd name="T68" fmla="*/ 170 w 340"/>
                <a:gd name="T69" fmla="*/ 74 h 196"/>
                <a:gd name="T70" fmla="*/ 198 w 340"/>
                <a:gd name="T71" fmla="*/ 77 h 196"/>
                <a:gd name="T72" fmla="*/ 226 w 340"/>
                <a:gd name="T73" fmla="*/ 79 h 196"/>
                <a:gd name="T74" fmla="*/ 229 w 340"/>
                <a:gd name="T75" fmla="*/ 77 h 196"/>
                <a:gd name="T76" fmla="*/ 234 w 340"/>
                <a:gd name="T77" fmla="*/ 75 h 196"/>
                <a:gd name="T78" fmla="*/ 239 w 340"/>
                <a:gd name="T79" fmla="*/ 74 h 196"/>
                <a:gd name="T80" fmla="*/ 245 w 340"/>
                <a:gd name="T81" fmla="*/ 74 h 196"/>
                <a:gd name="T82" fmla="*/ 255 w 340"/>
                <a:gd name="T83" fmla="*/ 93 h 196"/>
                <a:gd name="T84" fmla="*/ 262 w 340"/>
                <a:gd name="T85" fmla="*/ 108 h 196"/>
                <a:gd name="T86" fmla="*/ 270 w 340"/>
                <a:gd name="T87" fmla="*/ 116 h 196"/>
                <a:gd name="T88" fmla="*/ 276 w 340"/>
                <a:gd name="T89" fmla="*/ 124 h 196"/>
                <a:gd name="T90" fmla="*/ 285 w 340"/>
                <a:gd name="T91" fmla="*/ 129 h 196"/>
                <a:gd name="T92" fmla="*/ 298 w 340"/>
                <a:gd name="T93" fmla="*/ 133 h 196"/>
                <a:gd name="T94" fmla="*/ 314 w 340"/>
                <a:gd name="T95" fmla="*/ 139 h 196"/>
                <a:gd name="T96" fmla="*/ 335 w 340"/>
                <a:gd name="T97" fmla="*/ 146 h 196"/>
                <a:gd name="T98" fmla="*/ 340 w 340"/>
                <a:gd name="T99" fmla="*/ 155 h 196"/>
                <a:gd name="T100" fmla="*/ 340 w 340"/>
                <a:gd name="T101" fmla="*/ 164 h 196"/>
                <a:gd name="T102" fmla="*/ 335 w 340"/>
                <a:gd name="T103" fmla="*/ 172 h 196"/>
                <a:gd name="T104" fmla="*/ 327 w 340"/>
                <a:gd name="T105" fmla="*/ 178 h 196"/>
                <a:gd name="T106" fmla="*/ 317 w 340"/>
                <a:gd name="T107" fmla="*/ 183 h 196"/>
                <a:gd name="T108" fmla="*/ 306 w 340"/>
                <a:gd name="T109" fmla="*/ 188 h 196"/>
                <a:gd name="T110" fmla="*/ 296 w 340"/>
                <a:gd name="T111" fmla="*/ 193 h 196"/>
                <a:gd name="T112" fmla="*/ 286 w 340"/>
                <a:gd name="T113" fmla="*/ 195 h 196"/>
                <a:gd name="T114" fmla="*/ 273 w 340"/>
                <a:gd name="T115" fmla="*/ 196 h 196"/>
                <a:gd name="T116" fmla="*/ 263 w 340"/>
                <a:gd name="T117" fmla="*/ 196 h 196"/>
                <a:gd name="T118" fmla="*/ 255 w 340"/>
                <a:gd name="T119" fmla="*/ 196 h 196"/>
                <a:gd name="T120" fmla="*/ 242 w 340"/>
                <a:gd name="T121" fmla="*/ 196 h 196"/>
                <a:gd name="T122" fmla="*/ 242 w 340"/>
                <a:gd name="T123" fmla="*/ 196 h 196"/>
                <a:gd name="T124" fmla="*/ 242 w 340"/>
                <a:gd name="T125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196">
                  <a:moveTo>
                    <a:pt x="242" y="196"/>
                  </a:moveTo>
                  <a:lnTo>
                    <a:pt x="216" y="190"/>
                  </a:lnTo>
                  <a:lnTo>
                    <a:pt x="196" y="180"/>
                  </a:lnTo>
                  <a:lnTo>
                    <a:pt x="185" y="167"/>
                  </a:lnTo>
                  <a:lnTo>
                    <a:pt x="175" y="151"/>
                  </a:lnTo>
                  <a:lnTo>
                    <a:pt x="167" y="134"/>
                  </a:lnTo>
                  <a:lnTo>
                    <a:pt x="157" y="120"/>
                  </a:lnTo>
                  <a:lnTo>
                    <a:pt x="144" y="105"/>
                  </a:lnTo>
                  <a:lnTo>
                    <a:pt x="126" y="95"/>
                  </a:lnTo>
                  <a:lnTo>
                    <a:pt x="107" y="97"/>
                  </a:lnTo>
                  <a:lnTo>
                    <a:pt x="90" y="100"/>
                  </a:lnTo>
                  <a:lnTo>
                    <a:pt x="79" y="106"/>
                  </a:lnTo>
                  <a:lnTo>
                    <a:pt x="71" y="115"/>
                  </a:lnTo>
                  <a:lnTo>
                    <a:pt x="66" y="124"/>
                  </a:lnTo>
                  <a:lnTo>
                    <a:pt x="64" y="139"/>
                  </a:lnTo>
                  <a:lnTo>
                    <a:pt x="66" y="157"/>
                  </a:lnTo>
                  <a:lnTo>
                    <a:pt x="71" y="178"/>
                  </a:lnTo>
                  <a:lnTo>
                    <a:pt x="64" y="178"/>
                  </a:lnTo>
                  <a:lnTo>
                    <a:pt x="54" y="178"/>
                  </a:lnTo>
                  <a:lnTo>
                    <a:pt x="45" y="178"/>
                  </a:lnTo>
                  <a:lnTo>
                    <a:pt x="38" y="178"/>
                  </a:lnTo>
                  <a:lnTo>
                    <a:pt x="36" y="147"/>
                  </a:lnTo>
                  <a:lnTo>
                    <a:pt x="33" y="120"/>
                  </a:lnTo>
                  <a:lnTo>
                    <a:pt x="25" y="93"/>
                  </a:lnTo>
                  <a:lnTo>
                    <a:pt x="10" y="67"/>
                  </a:lnTo>
                  <a:lnTo>
                    <a:pt x="4" y="51"/>
                  </a:lnTo>
                  <a:lnTo>
                    <a:pt x="0" y="30"/>
                  </a:lnTo>
                  <a:lnTo>
                    <a:pt x="2" y="10"/>
                  </a:lnTo>
                  <a:lnTo>
                    <a:pt x="15" y="0"/>
                  </a:lnTo>
                  <a:lnTo>
                    <a:pt x="33" y="18"/>
                  </a:lnTo>
                  <a:lnTo>
                    <a:pt x="56" y="35"/>
                  </a:lnTo>
                  <a:lnTo>
                    <a:pt x="82" y="48"/>
                  </a:lnTo>
                  <a:lnTo>
                    <a:pt x="110" y="59"/>
                  </a:lnTo>
                  <a:lnTo>
                    <a:pt x="139" y="67"/>
                  </a:lnTo>
                  <a:lnTo>
                    <a:pt x="170" y="74"/>
                  </a:lnTo>
                  <a:lnTo>
                    <a:pt x="198" y="77"/>
                  </a:lnTo>
                  <a:lnTo>
                    <a:pt x="226" y="79"/>
                  </a:lnTo>
                  <a:lnTo>
                    <a:pt x="229" y="77"/>
                  </a:lnTo>
                  <a:lnTo>
                    <a:pt x="234" y="75"/>
                  </a:lnTo>
                  <a:lnTo>
                    <a:pt x="239" y="74"/>
                  </a:lnTo>
                  <a:lnTo>
                    <a:pt x="245" y="74"/>
                  </a:lnTo>
                  <a:lnTo>
                    <a:pt x="255" y="93"/>
                  </a:lnTo>
                  <a:lnTo>
                    <a:pt x="262" y="108"/>
                  </a:lnTo>
                  <a:lnTo>
                    <a:pt x="270" y="116"/>
                  </a:lnTo>
                  <a:lnTo>
                    <a:pt x="276" y="124"/>
                  </a:lnTo>
                  <a:lnTo>
                    <a:pt x="285" y="129"/>
                  </a:lnTo>
                  <a:lnTo>
                    <a:pt x="298" y="133"/>
                  </a:lnTo>
                  <a:lnTo>
                    <a:pt x="314" y="139"/>
                  </a:lnTo>
                  <a:lnTo>
                    <a:pt x="335" y="146"/>
                  </a:lnTo>
                  <a:lnTo>
                    <a:pt x="340" y="155"/>
                  </a:lnTo>
                  <a:lnTo>
                    <a:pt x="340" y="164"/>
                  </a:lnTo>
                  <a:lnTo>
                    <a:pt x="335" y="172"/>
                  </a:lnTo>
                  <a:lnTo>
                    <a:pt x="327" y="178"/>
                  </a:lnTo>
                  <a:lnTo>
                    <a:pt x="317" y="183"/>
                  </a:lnTo>
                  <a:lnTo>
                    <a:pt x="306" y="188"/>
                  </a:lnTo>
                  <a:lnTo>
                    <a:pt x="296" y="193"/>
                  </a:lnTo>
                  <a:lnTo>
                    <a:pt x="286" y="195"/>
                  </a:lnTo>
                  <a:lnTo>
                    <a:pt x="273" y="196"/>
                  </a:lnTo>
                  <a:lnTo>
                    <a:pt x="263" y="196"/>
                  </a:lnTo>
                  <a:lnTo>
                    <a:pt x="255" y="196"/>
                  </a:lnTo>
                  <a:lnTo>
                    <a:pt x="242" y="196"/>
                  </a:lnTo>
                  <a:lnTo>
                    <a:pt x="242" y="196"/>
                  </a:lnTo>
                  <a:lnTo>
                    <a:pt x="242" y="196"/>
                  </a:lnTo>
                  <a:close/>
                </a:path>
              </a:pathLst>
            </a:custGeom>
            <a:solidFill>
              <a:srgbClr val="7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62"/>
            <p:cNvSpPr>
              <a:spLocks/>
            </p:cNvSpPr>
            <p:nvPr/>
          </p:nvSpPr>
          <p:spPr bwMode="auto">
            <a:xfrm>
              <a:off x="656" y="1429"/>
              <a:ext cx="134" cy="171"/>
            </a:xfrm>
            <a:custGeom>
              <a:avLst/>
              <a:gdLst>
                <a:gd name="T0" fmla="*/ 238 w 268"/>
                <a:gd name="T1" fmla="*/ 341 h 341"/>
                <a:gd name="T2" fmla="*/ 219 w 268"/>
                <a:gd name="T3" fmla="*/ 338 h 341"/>
                <a:gd name="T4" fmla="*/ 199 w 268"/>
                <a:gd name="T5" fmla="*/ 335 h 341"/>
                <a:gd name="T6" fmla="*/ 183 w 268"/>
                <a:gd name="T7" fmla="*/ 328 h 341"/>
                <a:gd name="T8" fmla="*/ 166 w 268"/>
                <a:gd name="T9" fmla="*/ 320 h 341"/>
                <a:gd name="T10" fmla="*/ 152 w 268"/>
                <a:gd name="T11" fmla="*/ 309 h 341"/>
                <a:gd name="T12" fmla="*/ 140 w 268"/>
                <a:gd name="T13" fmla="*/ 297 h 341"/>
                <a:gd name="T14" fmla="*/ 127 w 268"/>
                <a:gd name="T15" fmla="*/ 283 h 341"/>
                <a:gd name="T16" fmla="*/ 118 w 268"/>
                <a:gd name="T17" fmla="*/ 265 h 341"/>
                <a:gd name="T18" fmla="*/ 114 w 268"/>
                <a:gd name="T19" fmla="*/ 247 h 341"/>
                <a:gd name="T20" fmla="*/ 109 w 268"/>
                <a:gd name="T21" fmla="*/ 224 h 341"/>
                <a:gd name="T22" fmla="*/ 104 w 268"/>
                <a:gd name="T23" fmla="*/ 201 h 341"/>
                <a:gd name="T24" fmla="*/ 98 w 268"/>
                <a:gd name="T25" fmla="*/ 176 h 341"/>
                <a:gd name="T26" fmla="*/ 90 w 268"/>
                <a:gd name="T27" fmla="*/ 158 h 341"/>
                <a:gd name="T28" fmla="*/ 77 w 268"/>
                <a:gd name="T29" fmla="*/ 145 h 341"/>
                <a:gd name="T30" fmla="*/ 60 w 268"/>
                <a:gd name="T31" fmla="*/ 141 h 341"/>
                <a:gd name="T32" fmla="*/ 39 w 268"/>
                <a:gd name="T33" fmla="*/ 149 h 341"/>
                <a:gd name="T34" fmla="*/ 34 w 268"/>
                <a:gd name="T35" fmla="*/ 157 h 341"/>
                <a:gd name="T36" fmla="*/ 29 w 268"/>
                <a:gd name="T37" fmla="*/ 173 h 341"/>
                <a:gd name="T38" fmla="*/ 23 w 268"/>
                <a:gd name="T39" fmla="*/ 186 h 341"/>
                <a:gd name="T40" fmla="*/ 18 w 268"/>
                <a:gd name="T41" fmla="*/ 193 h 341"/>
                <a:gd name="T42" fmla="*/ 15 w 268"/>
                <a:gd name="T43" fmla="*/ 186 h 341"/>
                <a:gd name="T44" fmla="*/ 10 w 268"/>
                <a:gd name="T45" fmla="*/ 181 h 341"/>
                <a:gd name="T46" fmla="*/ 5 w 268"/>
                <a:gd name="T47" fmla="*/ 180 h 341"/>
                <a:gd name="T48" fmla="*/ 0 w 268"/>
                <a:gd name="T49" fmla="*/ 178 h 341"/>
                <a:gd name="T50" fmla="*/ 2 w 268"/>
                <a:gd name="T51" fmla="*/ 175 h 341"/>
                <a:gd name="T52" fmla="*/ 5 w 268"/>
                <a:gd name="T53" fmla="*/ 170 h 341"/>
                <a:gd name="T54" fmla="*/ 10 w 268"/>
                <a:gd name="T55" fmla="*/ 162 h 341"/>
                <a:gd name="T56" fmla="*/ 18 w 268"/>
                <a:gd name="T57" fmla="*/ 149 h 341"/>
                <a:gd name="T58" fmla="*/ 21 w 268"/>
                <a:gd name="T59" fmla="*/ 134 h 341"/>
                <a:gd name="T60" fmla="*/ 23 w 268"/>
                <a:gd name="T61" fmla="*/ 113 h 341"/>
                <a:gd name="T62" fmla="*/ 26 w 268"/>
                <a:gd name="T63" fmla="*/ 90 h 341"/>
                <a:gd name="T64" fmla="*/ 31 w 268"/>
                <a:gd name="T65" fmla="*/ 65 h 341"/>
                <a:gd name="T66" fmla="*/ 36 w 268"/>
                <a:gd name="T67" fmla="*/ 43 h 341"/>
                <a:gd name="T68" fmla="*/ 44 w 268"/>
                <a:gd name="T69" fmla="*/ 23 h 341"/>
                <a:gd name="T70" fmla="*/ 55 w 268"/>
                <a:gd name="T71" fmla="*/ 8 h 341"/>
                <a:gd name="T72" fmla="*/ 72 w 268"/>
                <a:gd name="T73" fmla="*/ 0 h 341"/>
                <a:gd name="T74" fmla="*/ 72 w 268"/>
                <a:gd name="T75" fmla="*/ 21 h 341"/>
                <a:gd name="T76" fmla="*/ 73 w 268"/>
                <a:gd name="T77" fmla="*/ 39 h 341"/>
                <a:gd name="T78" fmla="*/ 77 w 268"/>
                <a:gd name="T79" fmla="*/ 56 h 341"/>
                <a:gd name="T80" fmla="*/ 82 w 268"/>
                <a:gd name="T81" fmla="*/ 72 h 341"/>
                <a:gd name="T82" fmla="*/ 88 w 268"/>
                <a:gd name="T83" fmla="*/ 87 h 341"/>
                <a:gd name="T84" fmla="*/ 98 w 268"/>
                <a:gd name="T85" fmla="*/ 103 h 341"/>
                <a:gd name="T86" fmla="*/ 108 w 268"/>
                <a:gd name="T87" fmla="*/ 121 h 341"/>
                <a:gd name="T88" fmla="*/ 121 w 268"/>
                <a:gd name="T89" fmla="*/ 142 h 341"/>
                <a:gd name="T90" fmla="*/ 129 w 268"/>
                <a:gd name="T91" fmla="*/ 154 h 341"/>
                <a:gd name="T92" fmla="*/ 139 w 268"/>
                <a:gd name="T93" fmla="*/ 165 h 341"/>
                <a:gd name="T94" fmla="*/ 149 w 268"/>
                <a:gd name="T95" fmla="*/ 178 h 341"/>
                <a:gd name="T96" fmla="*/ 158 w 268"/>
                <a:gd name="T97" fmla="*/ 188 h 341"/>
                <a:gd name="T98" fmla="*/ 170 w 268"/>
                <a:gd name="T99" fmla="*/ 196 h 341"/>
                <a:gd name="T100" fmla="*/ 183 w 268"/>
                <a:gd name="T101" fmla="*/ 203 h 341"/>
                <a:gd name="T102" fmla="*/ 198 w 268"/>
                <a:gd name="T103" fmla="*/ 206 h 341"/>
                <a:gd name="T104" fmla="*/ 215 w 268"/>
                <a:gd name="T105" fmla="*/ 204 h 341"/>
                <a:gd name="T106" fmla="*/ 219 w 268"/>
                <a:gd name="T107" fmla="*/ 235 h 341"/>
                <a:gd name="T108" fmla="*/ 222 w 268"/>
                <a:gd name="T109" fmla="*/ 255 h 341"/>
                <a:gd name="T110" fmla="*/ 232 w 268"/>
                <a:gd name="T111" fmla="*/ 271 h 341"/>
                <a:gd name="T112" fmla="*/ 256 w 268"/>
                <a:gd name="T113" fmla="*/ 292 h 341"/>
                <a:gd name="T114" fmla="*/ 264 w 268"/>
                <a:gd name="T115" fmla="*/ 309 h 341"/>
                <a:gd name="T116" fmla="*/ 268 w 268"/>
                <a:gd name="T117" fmla="*/ 323 h 341"/>
                <a:gd name="T118" fmla="*/ 260 w 268"/>
                <a:gd name="T119" fmla="*/ 335 h 341"/>
                <a:gd name="T120" fmla="*/ 238 w 268"/>
                <a:gd name="T121" fmla="*/ 341 h 341"/>
                <a:gd name="T122" fmla="*/ 238 w 268"/>
                <a:gd name="T123" fmla="*/ 341 h 341"/>
                <a:gd name="T124" fmla="*/ 238 w 268"/>
                <a:gd name="T12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8" h="341">
                  <a:moveTo>
                    <a:pt x="238" y="341"/>
                  </a:moveTo>
                  <a:lnTo>
                    <a:pt x="219" y="338"/>
                  </a:lnTo>
                  <a:lnTo>
                    <a:pt x="199" y="335"/>
                  </a:lnTo>
                  <a:lnTo>
                    <a:pt x="183" y="328"/>
                  </a:lnTo>
                  <a:lnTo>
                    <a:pt x="166" y="320"/>
                  </a:lnTo>
                  <a:lnTo>
                    <a:pt x="152" y="309"/>
                  </a:lnTo>
                  <a:lnTo>
                    <a:pt x="140" y="297"/>
                  </a:lnTo>
                  <a:lnTo>
                    <a:pt x="127" y="283"/>
                  </a:lnTo>
                  <a:lnTo>
                    <a:pt x="118" y="265"/>
                  </a:lnTo>
                  <a:lnTo>
                    <a:pt x="114" y="247"/>
                  </a:lnTo>
                  <a:lnTo>
                    <a:pt x="109" y="224"/>
                  </a:lnTo>
                  <a:lnTo>
                    <a:pt x="104" y="201"/>
                  </a:lnTo>
                  <a:lnTo>
                    <a:pt x="98" y="176"/>
                  </a:lnTo>
                  <a:lnTo>
                    <a:pt x="90" y="158"/>
                  </a:lnTo>
                  <a:lnTo>
                    <a:pt x="77" y="145"/>
                  </a:lnTo>
                  <a:lnTo>
                    <a:pt x="60" y="141"/>
                  </a:lnTo>
                  <a:lnTo>
                    <a:pt x="39" y="149"/>
                  </a:lnTo>
                  <a:lnTo>
                    <a:pt x="34" y="157"/>
                  </a:lnTo>
                  <a:lnTo>
                    <a:pt x="29" y="173"/>
                  </a:lnTo>
                  <a:lnTo>
                    <a:pt x="23" y="186"/>
                  </a:lnTo>
                  <a:lnTo>
                    <a:pt x="18" y="193"/>
                  </a:lnTo>
                  <a:lnTo>
                    <a:pt x="15" y="186"/>
                  </a:lnTo>
                  <a:lnTo>
                    <a:pt x="10" y="181"/>
                  </a:lnTo>
                  <a:lnTo>
                    <a:pt x="5" y="180"/>
                  </a:lnTo>
                  <a:lnTo>
                    <a:pt x="0" y="178"/>
                  </a:lnTo>
                  <a:lnTo>
                    <a:pt x="2" y="175"/>
                  </a:lnTo>
                  <a:lnTo>
                    <a:pt x="5" y="170"/>
                  </a:lnTo>
                  <a:lnTo>
                    <a:pt x="10" y="162"/>
                  </a:lnTo>
                  <a:lnTo>
                    <a:pt x="18" y="149"/>
                  </a:lnTo>
                  <a:lnTo>
                    <a:pt x="21" y="134"/>
                  </a:lnTo>
                  <a:lnTo>
                    <a:pt x="23" y="113"/>
                  </a:lnTo>
                  <a:lnTo>
                    <a:pt x="26" y="90"/>
                  </a:lnTo>
                  <a:lnTo>
                    <a:pt x="31" y="65"/>
                  </a:lnTo>
                  <a:lnTo>
                    <a:pt x="36" y="43"/>
                  </a:lnTo>
                  <a:lnTo>
                    <a:pt x="44" y="23"/>
                  </a:lnTo>
                  <a:lnTo>
                    <a:pt x="55" y="8"/>
                  </a:lnTo>
                  <a:lnTo>
                    <a:pt x="72" y="0"/>
                  </a:lnTo>
                  <a:lnTo>
                    <a:pt x="72" y="21"/>
                  </a:lnTo>
                  <a:lnTo>
                    <a:pt x="73" y="39"/>
                  </a:lnTo>
                  <a:lnTo>
                    <a:pt x="77" y="56"/>
                  </a:lnTo>
                  <a:lnTo>
                    <a:pt x="82" y="72"/>
                  </a:lnTo>
                  <a:lnTo>
                    <a:pt x="88" y="87"/>
                  </a:lnTo>
                  <a:lnTo>
                    <a:pt x="98" y="103"/>
                  </a:lnTo>
                  <a:lnTo>
                    <a:pt x="108" y="121"/>
                  </a:lnTo>
                  <a:lnTo>
                    <a:pt x="121" y="142"/>
                  </a:lnTo>
                  <a:lnTo>
                    <a:pt x="129" y="154"/>
                  </a:lnTo>
                  <a:lnTo>
                    <a:pt x="139" y="165"/>
                  </a:lnTo>
                  <a:lnTo>
                    <a:pt x="149" y="178"/>
                  </a:lnTo>
                  <a:lnTo>
                    <a:pt x="158" y="188"/>
                  </a:lnTo>
                  <a:lnTo>
                    <a:pt x="170" y="196"/>
                  </a:lnTo>
                  <a:lnTo>
                    <a:pt x="183" y="203"/>
                  </a:lnTo>
                  <a:lnTo>
                    <a:pt x="198" y="206"/>
                  </a:lnTo>
                  <a:lnTo>
                    <a:pt x="215" y="204"/>
                  </a:lnTo>
                  <a:lnTo>
                    <a:pt x="219" y="235"/>
                  </a:lnTo>
                  <a:lnTo>
                    <a:pt x="222" y="255"/>
                  </a:lnTo>
                  <a:lnTo>
                    <a:pt x="232" y="271"/>
                  </a:lnTo>
                  <a:lnTo>
                    <a:pt x="256" y="292"/>
                  </a:lnTo>
                  <a:lnTo>
                    <a:pt x="264" y="309"/>
                  </a:lnTo>
                  <a:lnTo>
                    <a:pt x="268" y="323"/>
                  </a:lnTo>
                  <a:lnTo>
                    <a:pt x="260" y="335"/>
                  </a:lnTo>
                  <a:lnTo>
                    <a:pt x="238" y="341"/>
                  </a:lnTo>
                  <a:lnTo>
                    <a:pt x="238" y="341"/>
                  </a:lnTo>
                  <a:lnTo>
                    <a:pt x="238" y="341"/>
                  </a:lnTo>
                  <a:close/>
                </a:path>
              </a:pathLst>
            </a:custGeom>
            <a:solidFill>
              <a:srgbClr val="7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63"/>
            <p:cNvSpPr>
              <a:spLocks/>
            </p:cNvSpPr>
            <p:nvPr/>
          </p:nvSpPr>
          <p:spPr bwMode="auto">
            <a:xfrm>
              <a:off x="1002" y="1085"/>
              <a:ext cx="198" cy="515"/>
            </a:xfrm>
            <a:custGeom>
              <a:avLst/>
              <a:gdLst>
                <a:gd name="T0" fmla="*/ 341 w 396"/>
                <a:gd name="T1" fmla="*/ 1025 h 1030"/>
                <a:gd name="T2" fmla="*/ 289 w 396"/>
                <a:gd name="T3" fmla="*/ 1012 h 1030"/>
                <a:gd name="T4" fmla="*/ 241 w 396"/>
                <a:gd name="T5" fmla="*/ 991 h 1030"/>
                <a:gd name="T6" fmla="*/ 199 w 396"/>
                <a:gd name="T7" fmla="*/ 962 h 1030"/>
                <a:gd name="T8" fmla="*/ 181 w 396"/>
                <a:gd name="T9" fmla="*/ 908 h 1030"/>
                <a:gd name="T10" fmla="*/ 173 w 396"/>
                <a:gd name="T11" fmla="*/ 843 h 1030"/>
                <a:gd name="T12" fmla="*/ 158 w 396"/>
                <a:gd name="T13" fmla="*/ 779 h 1030"/>
                <a:gd name="T14" fmla="*/ 137 w 396"/>
                <a:gd name="T15" fmla="*/ 717 h 1030"/>
                <a:gd name="T16" fmla="*/ 109 w 396"/>
                <a:gd name="T17" fmla="*/ 656 h 1030"/>
                <a:gd name="T18" fmla="*/ 83 w 396"/>
                <a:gd name="T19" fmla="*/ 594 h 1030"/>
                <a:gd name="T20" fmla="*/ 57 w 396"/>
                <a:gd name="T21" fmla="*/ 534 h 1030"/>
                <a:gd name="T22" fmla="*/ 32 w 396"/>
                <a:gd name="T23" fmla="*/ 472 h 1030"/>
                <a:gd name="T24" fmla="*/ 11 w 396"/>
                <a:gd name="T25" fmla="*/ 399 h 1030"/>
                <a:gd name="T26" fmla="*/ 1 w 396"/>
                <a:gd name="T27" fmla="*/ 315 h 1030"/>
                <a:gd name="T28" fmla="*/ 8 w 396"/>
                <a:gd name="T29" fmla="*/ 226 h 1030"/>
                <a:gd name="T30" fmla="*/ 18 w 396"/>
                <a:gd name="T31" fmla="*/ 121 h 1030"/>
                <a:gd name="T32" fmla="*/ 29 w 396"/>
                <a:gd name="T33" fmla="*/ 75 h 1030"/>
                <a:gd name="T34" fmla="*/ 81 w 396"/>
                <a:gd name="T35" fmla="*/ 64 h 1030"/>
                <a:gd name="T36" fmla="*/ 135 w 396"/>
                <a:gd name="T37" fmla="*/ 43 h 1030"/>
                <a:gd name="T38" fmla="*/ 181 w 396"/>
                <a:gd name="T39" fmla="*/ 17 h 1030"/>
                <a:gd name="T40" fmla="*/ 197 w 396"/>
                <a:gd name="T41" fmla="*/ 0 h 1030"/>
                <a:gd name="T42" fmla="*/ 202 w 396"/>
                <a:gd name="T43" fmla="*/ 0 h 1030"/>
                <a:gd name="T44" fmla="*/ 207 w 396"/>
                <a:gd name="T45" fmla="*/ 35 h 1030"/>
                <a:gd name="T46" fmla="*/ 205 w 396"/>
                <a:gd name="T47" fmla="*/ 110 h 1030"/>
                <a:gd name="T48" fmla="*/ 200 w 396"/>
                <a:gd name="T49" fmla="*/ 173 h 1030"/>
                <a:gd name="T50" fmla="*/ 199 w 396"/>
                <a:gd name="T51" fmla="*/ 226 h 1030"/>
                <a:gd name="T52" fmla="*/ 200 w 396"/>
                <a:gd name="T53" fmla="*/ 325 h 1030"/>
                <a:gd name="T54" fmla="*/ 215 w 396"/>
                <a:gd name="T55" fmla="*/ 472 h 1030"/>
                <a:gd name="T56" fmla="*/ 236 w 396"/>
                <a:gd name="T57" fmla="*/ 619 h 1030"/>
                <a:gd name="T58" fmla="*/ 266 w 396"/>
                <a:gd name="T59" fmla="*/ 766 h 1030"/>
                <a:gd name="T60" fmla="*/ 292 w 396"/>
                <a:gd name="T61" fmla="*/ 861 h 1030"/>
                <a:gd name="T62" fmla="*/ 318 w 396"/>
                <a:gd name="T63" fmla="*/ 906 h 1030"/>
                <a:gd name="T64" fmla="*/ 349 w 396"/>
                <a:gd name="T65" fmla="*/ 950 h 1030"/>
                <a:gd name="T66" fmla="*/ 382 w 396"/>
                <a:gd name="T67" fmla="*/ 994 h 1030"/>
                <a:gd name="T68" fmla="*/ 393 w 396"/>
                <a:gd name="T69" fmla="*/ 1024 h 1030"/>
                <a:gd name="T70" fmla="*/ 377 w 396"/>
                <a:gd name="T71" fmla="*/ 1029 h 1030"/>
                <a:gd name="T72" fmla="*/ 367 w 396"/>
                <a:gd name="T73" fmla="*/ 103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1030">
                  <a:moveTo>
                    <a:pt x="367" y="1030"/>
                  </a:moveTo>
                  <a:lnTo>
                    <a:pt x="341" y="1025"/>
                  </a:lnTo>
                  <a:lnTo>
                    <a:pt x="315" y="1020"/>
                  </a:lnTo>
                  <a:lnTo>
                    <a:pt x="289" y="1012"/>
                  </a:lnTo>
                  <a:lnTo>
                    <a:pt x="264" y="1003"/>
                  </a:lnTo>
                  <a:lnTo>
                    <a:pt x="241" y="991"/>
                  </a:lnTo>
                  <a:lnTo>
                    <a:pt x="220" y="978"/>
                  </a:lnTo>
                  <a:lnTo>
                    <a:pt x="199" y="962"/>
                  </a:lnTo>
                  <a:lnTo>
                    <a:pt x="181" y="942"/>
                  </a:lnTo>
                  <a:lnTo>
                    <a:pt x="181" y="908"/>
                  </a:lnTo>
                  <a:lnTo>
                    <a:pt x="178" y="875"/>
                  </a:lnTo>
                  <a:lnTo>
                    <a:pt x="173" y="843"/>
                  </a:lnTo>
                  <a:lnTo>
                    <a:pt x="166" y="810"/>
                  </a:lnTo>
                  <a:lnTo>
                    <a:pt x="158" y="779"/>
                  </a:lnTo>
                  <a:lnTo>
                    <a:pt x="148" y="748"/>
                  </a:lnTo>
                  <a:lnTo>
                    <a:pt x="137" y="717"/>
                  </a:lnTo>
                  <a:lnTo>
                    <a:pt x="124" y="687"/>
                  </a:lnTo>
                  <a:lnTo>
                    <a:pt x="109" y="656"/>
                  </a:lnTo>
                  <a:lnTo>
                    <a:pt x="96" y="625"/>
                  </a:lnTo>
                  <a:lnTo>
                    <a:pt x="83" y="594"/>
                  </a:lnTo>
                  <a:lnTo>
                    <a:pt x="70" y="563"/>
                  </a:lnTo>
                  <a:lnTo>
                    <a:pt x="57" y="534"/>
                  </a:lnTo>
                  <a:lnTo>
                    <a:pt x="44" y="503"/>
                  </a:lnTo>
                  <a:lnTo>
                    <a:pt x="32" y="472"/>
                  </a:lnTo>
                  <a:lnTo>
                    <a:pt x="19" y="441"/>
                  </a:lnTo>
                  <a:lnTo>
                    <a:pt x="11" y="399"/>
                  </a:lnTo>
                  <a:lnTo>
                    <a:pt x="4" y="358"/>
                  </a:lnTo>
                  <a:lnTo>
                    <a:pt x="1" y="315"/>
                  </a:lnTo>
                  <a:lnTo>
                    <a:pt x="0" y="275"/>
                  </a:lnTo>
                  <a:lnTo>
                    <a:pt x="8" y="226"/>
                  </a:lnTo>
                  <a:lnTo>
                    <a:pt x="16" y="173"/>
                  </a:lnTo>
                  <a:lnTo>
                    <a:pt x="18" y="121"/>
                  </a:lnTo>
                  <a:lnTo>
                    <a:pt x="6" y="77"/>
                  </a:lnTo>
                  <a:lnTo>
                    <a:pt x="29" y="75"/>
                  </a:lnTo>
                  <a:lnTo>
                    <a:pt x="53" y="70"/>
                  </a:lnTo>
                  <a:lnTo>
                    <a:pt x="81" y="64"/>
                  </a:lnTo>
                  <a:lnTo>
                    <a:pt x="109" y="54"/>
                  </a:lnTo>
                  <a:lnTo>
                    <a:pt x="135" y="43"/>
                  </a:lnTo>
                  <a:lnTo>
                    <a:pt x="161" y="31"/>
                  </a:lnTo>
                  <a:lnTo>
                    <a:pt x="181" y="17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7" y="35"/>
                  </a:lnTo>
                  <a:lnTo>
                    <a:pt x="207" y="72"/>
                  </a:lnTo>
                  <a:lnTo>
                    <a:pt x="205" y="110"/>
                  </a:lnTo>
                  <a:lnTo>
                    <a:pt x="202" y="149"/>
                  </a:lnTo>
                  <a:lnTo>
                    <a:pt x="200" y="173"/>
                  </a:lnTo>
                  <a:lnTo>
                    <a:pt x="200" y="199"/>
                  </a:lnTo>
                  <a:lnTo>
                    <a:pt x="199" y="226"/>
                  </a:lnTo>
                  <a:lnTo>
                    <a:pt x="197" y="252"/>
                  </a:lnTo>
                  <a:lnTo>
                    <a:pt x="200" y="325"/>
                  </a:lnTo>
                  <a:lnTo>
                    <a:pt x="207" y="399"/>
                  </a:lnTo>
                  <a:lnTo>
                    <a:pt x="215" y="472"/>
                  </a:lnTo>
                  <a:lnTo>
                    <a:pt x="225" y="545"/>
                  </a:lnTo>
                  <a:lnTo>
                    <a:pt x="236" y="619"/>
                  </a:lnTo>
                  <a:lnTo>
                    <a:pt x="251" y="692"/>
                  </a:lnTo>
                  <a:lnTo>
                    <a:pt x="266" y="766"/>
                  </a:lnTo>
                  <a:lnTo>
                    <a:pt x="284" y="838"/>
                  </a:lnTo>
                  <a:lnTo>
                    <a:pt x="292" y="861"/>
                  </a:lnTo>
                  <a:lnTo>
                    <a:pt x="303" y="883"/>
                  </a:lnTo>
                  <a:lnTo>
                    <a:pt x="318" y="906"/>
                  </a:lnTo>
                  <a:lnTo>
                    <a:pt x="333" y="929"/>
                  </a:lnTo>
                  <a:lnTo>
                    <a:pt x="349" y="950"/>
                  </a:lnTo>
                  <a:lnTo>
                    <a:pt x="365" y="973"/>
                  </a:lnTo>
                  <a:lnTo>
                    <a:pt x="382" y="994"/>
                  </a:lnTo>
                  <a:lnTo>
                    <a:pt x="396" y="1016"/>
                  </a:lnTo>
                  <a:lnTo>
                    <a:pt x="393" y="1024"/>
                  </a:lnTo>
                  <a:lnTo>
                    <a:pt x="387" y="1027"/>
                  </a:lnTo>
                  <a:lnTo>
                    <a:pt x="377" y="1029"/>
                  </a:lnTo>
                  <a:lnTo>
                    <a:pt x="367" y="1030"/>
                  </a:lnTo>
                  <a:lnTo>
                    <a:pt x="367" y="1030"/>
                  </a:lnTo>
                  <a:lnTo>
                    <a:pt x="367" y="1030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64"/>
            <p:cNvSpPr>
              <a:spLocks/>
            </p:cNvSpPr>
            <p:nvPr/>
          </p:nvSpPr>
          <p:spPr bwMode="auto">
            <a:xfrm>
              <a:off x="699" y="1106"/>
              <a:ext cx="305" cy="419"/>
            </a:xfrm>
            <a:custGeom>
              <a:avLst/>
              <a:gdLst>
                <a:gd name="T0" fmla="*/ 88 w 610"/>
                <a:gd name="T1" fmla="*/ 826 h 837"/>
                <a:gd name="T2" fmla="*/ 44 w 610"/>
                <a:gd name="T3" fmla="*/ 782 h 837"/>
                <a:gd name="T4" fmla="*/ 13 w 610"/>
                <a:gd name="T5" fmla="*/ 720 h 837"/>
                <a:gd name="T6" fmla="*/ 0 w 610"/>
                <a:gd name="T7" fmla="*/ 658 h 837"/>
                <a:gd name="T8" fmla="*/ 49 w 610"/>
                <a:gd name="T9" fmla="*/ 596 h 837"/>
                <a:gd name="T10" fmla="*/ 127 w 610"/>
                <a:gd name="T11" fmla="*/ 507 h 837"/>
                <a:gd name="T12" fmla="*/ 189 w 610"/>
                <a:gd name="T13" fmla="*/ 403 h 837"/>
                <a:gd name="T14" fmla="*/ 232 w 610"/>
                <a:gd name="T15" fmla="*/ 292 h 837"/>
                <a:gd name="T16" fmla="*/ 255 w 610"/>
                <a:gd name="T17" fmla="*/ 217 h 837"/>
                <a:gd name="T18" fmla="*/ 274 w 610"/>
                <a:gd name="T19" fmla="*/ 183 h 837"/>
                <a:gd name="T20" fmla="*/ 289 w 610"/>
                <a:gd name="T21" fmla="*/ 168 h 837"/>
                <a:gd name="T22" fmla="*/ 290 w 610"/>
                <a:gd name="T23" fmla="*/ 166 h 837"/>
                <a:gd name="T24" fmla="*/ 308 w 610"/>
                <a:gd name="T25" fmla="*/ 147 h 837"/>
                <a:gd name="T26" fmla="*/ 346 w 610"/>
                <a:gd name="T27" fmla="*/ 109 h 837"/>
                <a:gd name="T28" fmla="*/ 382 w 610"/>
                <a:gd name="T29" fmla="*/ 67 h 837"/>
                <a:gd name="T30" fmla="*/ 413 w 610"/>
                <a:gd name="T31" fmla="*/ 24 h 837"/>
                <a:gd name="T32" fmla="*/ 423 w 610"/>
                <a:gd name="T33" fmla="*/ 0 h 837"/>
                <a:gd name="T34" fmla="*/ 423 w 610"/>
                <a:gd name="T35" fmla="*/ 0 h 837"/>
                <a:gd name="T36" fmla="*/ 446 w 610"/>
                <a:gd name="T37" fmla="*/ 10 h 837"/>
                <a:gd name="T38" fmla="*/ 486 w 610"/>
                <a:gd name="T39" fmla="*/ 24 h 837"/>
                <a:gd name="T40" fmla="*/ 527 w 610"/>
                <a:gd name="T41" fmla="*/ 34 h 837"/>
                <a:gd name="T42" fmla="*/ 571 w 610"/>
                <a:gd name="T43" fmla="*/ 39 h 837"/>
                <a:gd name="T44" fmla="*/ 604 w 610"/>
                <a:gd name="T45" fmla="*/ 49 h 837"/>
                <a:gd name="T46" fmla="*/ 610 w 610"/>
                <a:gd name="T47" fmla="*/ 73 h 837"/>
                <a:gd name="T48" fmla="*/ 596 w 610"/>
                <a:gd name="T49" fmla="*/ 103 h 837"/>
                <a:gd name="T50" fmla="*/ 573 w 610"/>
                <a:gd name="T51" fmla="*/ 134 h 837"/>
                <a:gd name="T52" fmla="*/ 550 w 610"/>
                <a:gd name="T53" fmla="*/ 165 h 837"/>
                <a:gd name="T54" fmla="*/ 527 w 610"/>
                <a:gd name="T55" fmla="*/ 191 h 837"/>
                <a:gd name="T56" fmla="*/ 496 w 610"/>
                <a:gd name="T57" fmla="*/ 227 h 837"/>
                <a:gd name="T58" fmla="*/ 454 w 610"/>
                <a:gd name="T59" fmla="*/ 282 h 837"/>
                <a:gd name="T60" fmla="*/ 408 w 610"/>
                <a:gd name="T61" fmla="*/ 336 h 837"/>
                <a:gd name="T62" fmla="*/ 361 w 610"/>
                <a:gd name="T63" fmla="*/ 388 h 837"/>
                <a:gd name="T64" fmla="*/ 313 w 610"/>
                <a:gd name="T65" fmla="*/ 440 h 837"/>
                <a:gd name="T66" fmla="*/ 266 w 610"/>
                <a:gd name="T67" fmla="*/ 493 h 837"/>
                <a:gd name="T68" fmla="*/ 222 w 610"/>
                <a:gd name="T69" fmla="*/ 545 h 837"/>
                <a:gd name="T70" fmla="*/ 181 w 610"/>
                <a:gd name="T71" fmla="*/ 600 h 837"/>
                <a:gd name="T72" fmla="*/ 145 w 610"/>
                <a:gd name="T73" fmla="*/ 656 h 837"/>
                <a:gd name="T74" fmla="*/ 127 w 610"/>
                <a:gd name="T75" fmla="*/ 703 h 837"/>
                <a:gd name="T76" fmla="*/ 122 w 610"/>
                <a:gd name="T77" fmla="*/ 747 h 837"/>
                <a:gd name="T78" fmla="*/ 126 w 610"/>
                <a:gd name="T79" fmla="*/ 798 h 837"/>
                <a:gd name="T80" fmla="*/ 122 w 610"/>
                <a:gd name="T81" fmla="*/ 832 h 837"/>
                <a:gd name="T82" fmla="*/ 116 w 610"/>
                <a:gd name="T83" fmla="*/ 837 h 837"/>
                <a:gd name="T84" fmla="*/ 113 w 610"/>
                <a:gd name="T85" fmla="*/ 83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0" h="837">
                  <a:moveTo>
                    <a:pt x="113" y="837"/>
                  </a:moveTo>
                  <a:lnTo>
                    <a:pt x="88" y="826"/>
                  </a:lnTo>
                  <a:lnTo>
                    <a:pt x="65" y="808"/>
                  </a:lnTo>
                  <a:lnTo>
                    <a:pt x="44" y="782"/>
                  </a:lnTo>
                  <a:lnTo>
                    <a:pt x="26" y="752"/>
                  </a:lnTo>
                  <a:lnTo>
                    <a:pt x="13" y="720"/>
                  </a:lnTo>
                  <a:lnTo>
                    <a:pt x="3" y="687"/>
                  </a:lnTo>
                  <a:lnTo>
                    <a:pt x="0" y="658"/>
                  </a:lnTo>
                  <a:lnTo>
                    <a:pt x="3" y="630"/>
                  </a:lnTo>
                  <a:lnTo>
                    <a:pt x="49" y="596"/>
                  </a:lnTo>
                  <a:lnTo>
                    <a:pt x="91" y="555"/>
                  </a:lnTo>
                  <a:lnTo>
                    <a:pt x="127" y="507"/>
                  </a:lnTo>
                  <a:lnTo>
                    <a:pt x="161" y="457"/>
                  </a:lnTo>
                  <a:lnTo>
                    <a:pt x="189" y="403"/>
                  </a:lnTo>
                  <a:lnTo>
                    <a:pt x="214" y="347"/>
                  </a:lnTo>
                  <a:lnTo>
                    <a:pt x="232" y="292"/>
                  </a:lnTo>
                  <a:lnTo>
                    <a:pt x="246" y="236"/>
                  </a:lnTo>
                  <a:lnTo>
                    <a:pt x="255" y="217"/>
                  </a:lnTo>
                  <a:lnTo>
                    <a:pt x="264" y="199"/>
                  </a:lnTo>
                  <a:lnTo>
                    <a:pt x="274" y="183"/>
                  </a:lnTo>
                  <a:lnTo>
                    <a:pt x="289" y="171"/>
                  </a:lnTo>
                  <a:lnTo>
                    <a:pt x="289" y="168"/>
                  </a:lnTo>
                  <a:lnTo>
                    <a:pt x="290" y="166"/>
                  </a:lnTo>
                  <a:lnTo>
                    <a:pt x="290" y="166"/>
                  </a:lnTo>
                  <a:lnTo>
                    <a:pt x="290" y="165"/>
                  </a:lnTo>
                  <a:lnTo>
                    <a:pt x="308" y="147"/>
                  </a:lnTo>
                  <a:lnTo>
                    <a:pt x="326" y="129"/>
                  </a:lnTo>
                  <a:lnTo>
                    <a:pt x="346" y="109"/>
                  </a:lnTo>
                  <a:lnTo>
                    <a:pt x="364" y="88"/>
                  </a:lnTo>
                  <a:lnTo>
                    <a:pt x="382" y="67"/>
                  </a:lnTo>
                  <a:lnTo>
                    <a:pt x="398" y="45"/>
                  </a:lnTo>
                  <a:lnTo>
                    <a:pt x="413" y="24"/>
                  </a:lnTo>
                  <a:lnTo>
                    <a:pt x="423" y="1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4" y="0"/>
                  </a:lnTo>
                  <a:lnTo>
                    <a:pt x="446" y="10"/>
                  </a:lnTo>
                  <a:lnTo>
                    <a:pt x="467" y="18"/>
                  </a:lnTo>
                  <a:lnTo>
                    <a:pt x="486" y="24"/>
                  </a:lnTo>
                  <a:lnTo>
                    <a:pt x="508" y="29"/>
                  </a:lnTo>
                  <a:lnTo>
                    <a:pt x="527" y="34"/>
                  </a:lnTo>
                  <a:lnTo>
                    <a:pt x="548" y="37"/>
                  </a:lnTo>
                  <a:lnTo>
                    <a:pt x="571" y="39"/>
                  </a:lnTo>
                  <a:lnTo>
                    <a:pt x="594" y="39"/>
                  </a:lnTo>
                  <a:lnTo>
                    <a:pt x="604" y="49"/>
                  </a:lnTo>
                  <a:lnTo>
                    <a:pt x="609" y="60"/>
                  </a:lnTo>
                  <a:lnTo>
                    <a:pt x="610" y="73"/>
                  </a:lnTo>
                  <a:lnTo>
                    <a:pt x="606" y="90"/>
                  </a:lnTo>
                  <a:lnTo>
                    <a:pt x="596" y="103"/>
                  </a:lnTo>
                  <a:lnTo>
                    <a:pt x="584" y="117"/>
                  </a:lnTo>
                  <a:lnTo>
                    <a:pt x="573" y="134"/>
                  </a:lnTo>
                  <a:lnTo>
                    <a:pt x="561" y="150"/>
                  </a:lnTo>
                  <a:lnTo>
                    <a:pt x="550" y="165"/>
                  </a:lnTo>
                  <a:lnTo>
                    <a:pt x="539" y="179"/>
                  </a:lnTo>
                  <a:lnTo>
                    <a:pt x="527" y="191"/>
                  </a:lnTo>
                  <a:lnTo>
                    <a:pt x="517" y="199"/>
                  </a:lnTo>
                  <a:lnTo>
                    <a:pt x="496" y="227"/>
                  </a:lnTo>
                  <a:lnTo>
                    <a:pt x="475" y="254"/>
                  </a:lnTo>
                  <a:lnTo>
                    <a:pt x="454" y="282"/>
                  </a:lnTo>
                  <a:lnTo>
                    <a:pt x="431" y="310"/>
                  </a:lnTo>
                  <a:lnTo>
                    <a:pt x="408" y="336"/>
                  </a:lnTo>
                  <a:lnTo>
                    <a:pt x="384" y="362"/>
                  </a:lnTo>
                  <a:lnTo>
                    <a:pt x="361" y="388"/>
                  </a:lnTo>
                  <a:lnTo>
                    <a:pt x="336" y="414"/>
                  </a:lnTo>
                  <a:lnTo>
                    <a:pt x="313" y="440"/>
                  </a:lnTo>
                  <a:lnTo>
                    <a:pt x="289" y="467"/>
                  </a:lnTo>
                  <a:lnTo>
                    <a:pt x="266" y="493"/>
                  </a:lnTo>
                  <a:lnTo>
                    <a:pt x="245" y="519"/>
                  </a:lnTo>
                  <a:lnTo>
                    <a:pt x="222" y="545"/>
                  </a:lnTo>
                  <a:lnTo>
                    <a:pt x="202" y="573"/>
                  </a:lnTo>
                  <a:lnTo>
                    <a:pt x="181" y="600"/>
                  </a:lnTo>
                  <a:lnTo>
                    <a:pt x="163" y="630"/>
                  </a:lnTo>
                  <a:lnTo>
                    <a:pt x="145" y="656"/>
                  </a:lnTo>
                  <a:lnTo>
                    <a:pt x="134" y="680"/>
                  </a:lnTo>
                  <a:lnTo>
                    <a:pt x="127" y="703"/>
                  </a:lnTo>
                  <a:lnTo>
                    <a:pt x="124" y="724"/>
                  </a:lnTo>
                  <a:lnTo>
                    <a:pt x="122" y="747"/>
                  </a:lnTo>
                  <a:lnTo>
                    <a:pt x="124" y="770"/>
                  </a:lnTo>
                  <a:lnTo>
                    <a:pt x="126" y="798"/>
                  </a:lnTo>
                  <a:lnTo>
                    <a:pt x="126" y="829"/>
                  </a:lnTo>
                  <a:lnTo>
                    <a:pt x="122" y="832"/>
                  </a:lnTo>
                  <a:lnTo>
                    <a:pt x="119" y="835"/>
                  </a:lnTo>
                  <a:lnTo>
                    <a:pt x="116" y="837"/>
                  </a:lnTo>
                  <a:lnTo>
                    <a:pt x="113" y="837"/>
                  </a:lnTo>
                  <a:lnTo>
                    <a:pt x="113" y="837"/>
                  </a:lnTo>
                  <a:lnTo>
                    <a:pt x="113" y="837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65"/>
            <p:cNvSpPr>
              <a:spLocks/>
            </p:cNvSpPr>
            <p:nvPr/>
          </p:nvSpPr>
          <p:spPr bwMode="auto">
            <a:xfrm>
              <a:off x="1119" y="960"/>
              <a:ext cx="273" cy="212"/>
            </a:xfrm>
            <a:custGeom>
              <a:avLst/>
              <a:gdLst>
                <a:gd name="T0" fmla="*/ 72 w 545"/>
                <a:gd name="T1" fmla="*/ 424 h 424"/>
                <a:gd name="T2" fmla="*/ 65 w 545"/>
                <a:gd name="T3" fmla="*/ 386 h 424"/>
                <a:gd name="T4" fmla="*/ 57 w 545"/>
                <a:gd name="T5" fmla="*/ 350 h 424"/>
                <a:gd name="T6" fmla="*/ 47 w 545"/>
                <a:gd name="T7" fmla="*/ 315 h 424"/>
                <a:gd name="T8" fmla="*/ 37 w 545"/>
                <a:gd name="T9" fmla="*/ 282 h 424"/>
                <a:gd name="T10" fmla="*/ 26 w 545"/>
                <a:gd name="T11" fmla="*/ 235 h 424"/>
                <a:gd name="T12" fmla="*/ 14 w 545"/>
                <a:gd name="T13" fmla="*/ 186 h 424"/>
                <a:gd name="T14" fmla="*/ 3 w 545"/>
                <a:gd name="T15" fmla="*/ 135 h 424"/>
                <a:gd name="T16" fmla="*/ 0 w 545"/>
                <a:gd name="T17" fmla="*/ 89 h 424"/>
                <a:gd name="T18" fmla="*/ 27 w 545"/>
                <a:gd name="T19" fmla="*/ 84 h 424"/>
                <a:gd name="T20" fmla="*/ 57 w 545"/>
                <a:gd name="T21" fmla="*/ 80 h 424"/>
                <a:gd name="T22" fmla="*/ 85 w 545"/>
                <a:gd name="T23" fmla="*/ 76 h 424"/>
                <a:gd name="T24" fmla="*/ 112 w 545"/>
                <a:gd name="T25" fmla="*/ 71 h 424"/>
                <a:gd name="T26" fmla="*/ 142 w 545"/>
                <a:gd name="T27" fmla="*/ 65 h 424"/>
                <a:gd name="T28" fmla="*/ 169 w 545"/>
                <a:gd name="T29" fmla="*/ 60 h 424"/>
                <a:gd name="T30" fmla="*/ 199 w 545"/>
                <a:gd name="T31" fmla="*/ 55 h 424"/>
                <a:gd name="T32" fmla="*/ 227 w 545"/>
                <a:gd name="T33" fmla="*/ 50 h 424"/>
                <a:gd name="T34" fmla="*/ 254 w 545"/>
                <a:gd name="T35" fmla="*/ 44 h 424"/>
                <a:gd name="T36" fmla="*/ 284 w 545"/>
                <a:gd name="T37" fmla="*/ 39 h 424"/>
                <a:gd name="T38" fmla="*/ 312 w 545"/>
                <a:gd name="T39" fmla="*/ 34 h 424"/>
                <a:gd name="T40" fmla="*/ 341 w 545"/>
                <a:gd name="T41" fmla="*/ 27 h 424"/>
                <a:gd name="T42" fmla="*/ 369 w 545"/>
                <a:gd name="T43" fmla="*/ 22 h 424"/>
                <a:gd name="T44" fmla="*/ 396 w 545"/>
                <a:gd name="T45" fmla="*/ 16 h 424"/>
                <a:gd name="T46" fmla="*/ 426 w 545"/>
                <a:gd name="T47" fmla="*/ 11 h 424"/>
                <a:gd name="T48" fmla="*/ 454 w 545"/>
                <a:gd name="T49" fmla="*/ 6 h 424"/>
                <a:gd name="T50" fmla="*/ 462 w 545"/>
                <a:gd name="T51" fmla="*/ 4 h 424"/>
                <a:gd name="T52" fmla="*/ 470 w 545"/>
                <a:gd name="T53" fmla="*/ 1 h 424"/>
                <a:gd name="T54" fmla="*/ 480 w 545"/>
                <a:gd name="T55" fmla="*/ 0 h 424"/>
                <a:gd name="T56" fmla="*/ 489 w 545"/>
                <a:gd name="T57" fmla="*/ 0 h 424"/>
                <a:gd name="T58" fmla="*/ 493 w 545"/>
                <a:gd name="T59" fmla="*/ 21 h 424"/>
                <a:gd name="T60" fmla="*/ 499 w 545"/>
                <a:gd name="T61" fmla="*/ 52 h 424"/>
                <a:gd name="T62" fmla="*/ 509 w 545"/>
                <a:gd name="T63" fmla="*/ 101 h 424"/>
                <a:gd name="T64" fmla="*/ 524 w 545"/>
                <a:gd name="T65" fmla="*/ 173 h 424"/>
                <a:gd name="T66" fmla="*/ 534 w 545"/>
                <a:gd name="T67" fmla="*/ 246 h 424"/>
                <a:gd name="T68" fmla="*/ 540 w 545"/>
                <a:gd name="T69" fmla="*/ 288 h 424"/>
                <a:gd name="T70" fmla="*/ 543 w 545"/>
                <a:gd name="T71" fmla="*/ 315 h 424"/>
                <a:gd name="T72" fmla="*/ 545 w 545"/>
                <a:gd name="T73" fmla="*/ 331 h 424"/>
                <a:gd name="T74" fmla="*/ 517 w 545"/>
                <a:gd name="T75" fmla="*/ 341 h 424"/>
                <a:gd name="T76" fmla="*/ 489 w 545"/>
                <a:gd name="T77" fmla="*/ 350 h 424"/>
                <a:gd name="T78" fmla="*/ 460 w 545"/>
                <a:gd name="T79" fmla="*/ 359 h 424"/>
                <a:gd name="T80" fmla="*/ 431 w 545"/>
                <a:gd name="T81" fmla="*/ 365 h 424"/>
                <a:gd name="T82" fmla="*/ 401 w 545"/>
                <a:gd name="T83" fmla="*/ 373 h 424"/>
                <a:gd name="T84" fmla="*/ 372 w 545"/>
                <a:gd name="T85" fmla="*/ 380 h 424"/>
                <a:gd name="T86" fmla="*/ 341 w 545"/>
                <a:gd name="T87" fmla="*/ 385 h 424"/>
                <a:gd name="T88" fmla="*/ 312 w 545"/>
                <a:gd name="T89" fmla="*/ 390 h 424"/>
                <a:gd name="T90" fmla="*/ 280 w 545"/>
                <a:gd name="T91" fmla="*/ 395 h 424"/>
                <a:gd name="T92" fmla="*/ 251 w 545"/>
                <a:gd name="T93" fmla="*/ 399 h 424"/>
                <a:gd name="T94" fmla="*/ 220 w 545"/>
                <a:gd name="T95" fmla="*/ 404 h 424"/>
                <a:gd name="T96" fmla="*/ 191 w 545"/>
                <a:gd name="T97" fmla="*/ 408 h 424"/>
                <a:gd name="T98" fmla="*/ 160 w 545"/>
                <a:gd name="T99" fmla="*/ 413 h 424"/>
                <a:gd name="T100" fmla="*/ 130 w 545"/>
                <a:gd name="T101" fmla="*/ 416 h 424"/>
                <a:gd name="T102" fmla="*/ 101 w 545"/>
                <a:gd name="T103" fmla="*/ 421 h 424"/>
                <a:gd name="T104" fmla="*/ 72 w 545"/>
                <a:gd name="T105" fmla="*/ 424 h 424"/>
                <a:gd name="T106" fmla="*/ 72 w 545"/>
                <a:gd name="T107" fmla="*/ 424 h 424"/>
                <a:gd name="T108" fmla="*/ 72 w 545"/>
                <a:gd name="T109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5" h="424">
                  <a:moveTo>
                    <a:pt x="72" y="424"/>
                  </a:moveTo>
                  <a:lnTo>
                    <a:pt x="65" y="386"/>
                  </a:lnTo>
                  <a:lnTo>
                    <a:pt x="57" y="350"/>
                  </a:lnTo>
                  <a:lnTo>
                    <a:pt x="47" y="315"/>
                  </a:lnTo>
                  <a:lnTo>
                    <a:pt x="37" y="282"/>
                  </a:lnTo>
                  <a:lnTo>
                    <a:pt x="26" y="235"/>
                  </a:lnTo>
                  <a:lnTo>
                    <a:pt x="14" y="186"/>
                  </a:lnTo>
                  <a:lnTo>
                    <a:pt x="3" y="135"/>
                  </a:lnTo>
                  <a:lnTo>
                    <a:pt x="0" y="89"/>
                  </a:lnTo>
                  <a:lnTo>
                    <a:pt x="27" y="84"/>
                  </a:lnTo>
                  <a:lnTo>
                    <a:pt x="57" y="80"/>
                  </a:lnTo>
                  <a:lnTo>
                    <a:pt x="85" y="76"/>
                  </a:lnTo>
                  <a:lnTo>
                    <a:pt x="112" y="71"/>
                  </a:lnTo>
                  <a:lnTo>
                    <a:pt x="142" y="65"/>
                  </a:lnTo>
                  <a:lnTo>
                    <a:pt x="169" y="60"/>
                  </a:lnTo>
                  <a:lnTo>
                    <a:pt x="199" y="55"/>
                  </a:lnTo>
                  <a:lnTo>
                    <a:pt x="227" y="50"/>
                  </a:lnTo>
                  <a:lnTo>
                    <a:pt x="254" y="44"/>
                  </a:lnTo>
                  <a:lnTo>
                    <a:pt x="284" y="39"/>
                  </a:lnTo>
                  <a:lnTo>
                    <a:pt x="312" y="34"/>
                  </a:lnTo>
                  <a:lnTo>
                    <a:pt x="341" y="27"/>
                  </a:lnTo>
                  <a:lnTo>
                    <a:pt x="369" y="22"/>
                  </a:lnTo>
                  <a:lnTo>
                    <a:pt x="396" y="16"/>
                  </a:lnTo>
                  <a:lnTo>
                    <a:pt x="426" y="11"/>
                  </a:lnTo>
                  <a:lnTo>
                    <a:pt x="454" y="6"/>
                  </a:lnTo>
                  <a:lnTo>
                    <a:pt x="462" y="4"/>
                  </a:lnTo>
                  <a:lnTo>
                    <a:pt x="470" y="1"/>
                  </a:lnTo>
                  <a:lnTo>
                    <a:pt x="480" y="0"/>
                  </a:lnTo>
                  <a:lnTo>
                    <a:pt x="489" y="0"/>
                  </a:lnTo>
                  <a:lnTo>
                    <a:pt x="493" y="21"/>
                  </a:lnTo>
                  <a:lnTo>
                    <a:pt x="499" y="52"/>
                  </a:lnTo>
                  <a:lnTo>
                    <a:pt x="509" y="101"/>
                  </a:lnTo>
                  <a:lnTo>
                    <a:pt x="524" y="173"/>
                  </a:lnTo>
                  <a:lnTo>
                    <a:pt x="534" y="246"/>
                  </a:lnTo>
                  <a:lnTo>
                    <a:pt x="540" y="288"/>
                  </a:lnTo>
                  <a:lnTo>
                    <a:pt x="543" y="315"/>
                  </a:lnTo>
                  <a:lnTo>
                    <a:pt x="545" y="331"/>
                  </a:lnTo>
                  <a:lnTo>
                    <a:pt x="517" y="341"/>
                  </a:lnTo>
                  <a:lnTo>
                    <a:pt x="489" y="350"/>
                  </a:lnTo>
                  <a:lnTo>
                    <a:pt x="460" y="359"/>
                  </a:lnTo>
                  <a:lnTo>
                    <a:pt x="431" y="365"/>
                  </a:lnTo>
                  <a:lnTo>
                    <a:pt x="401" y="373"/>
                  </a:lnTo>
                  <a:lnTo>
                    <a:pt x="372" y="380"/>
                  </a:lnTo>
                  <a:lnTo>
                    <a:pt x="341" y="385"/>
                  </a:lnTo>
                  <a:lnTo>
                    <a:pt x="312" y="390"/>
                  </a:lnTo>
                  <a:lnTo>
                    <a:pt x="280" y="395"/>
                  </a:lnTo>
                  <a:lnTo>
                    <a:pt x="251" y="399"/>
                  </a:lnTo>
                  <a:lnTo>
                    <a:pt x="220" y="404"/>
                  </a:lnTo>
                  <a:lnTo>
                    <a:pt x="191" y="408"/>
                  </a:lnTo>
                  <a:lnTo>
                    <a:pt x="160" y="413"/>
                  </a:lnTo>
                  <a:lnTo>
                    <a:pt x="130" y="416"/>
                  </a:lnTo>
                  <a:lnTo>
                    <a:pt x="101" y="421"/>
                  </a:lnTo>
                  <a:lnTo>
                    <a:pt x="72" y="424"/>
                  </a:lnTo>
                  <a:lnTo>
                    <a:pt x="72" y="424"/>
                  </a:lnTo>
                  <a:lnTo>
                    <a:pt x="72" y="424"/>
                  </a:lnTo>
                  <a:close/>
                </a:path>
              </a:pathLst>
            </a:custGeom>
            <a:solidFill>
              <a:srgbClr val="A88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66"/>
            <p:cNvSpPr>
              <a:spLocks/>
            </p:cNvSpPr>
            <p:nvPr/>
          </p:nvSpPr>
          <p:spPr bwMode="auto">
            <a:xfrm>
              <a:off x="777" y="383"/>
              <a:ext cx="356" cy="735"/>
            </a:xfrm>
            <a:custGeom>
              <a:avLst/>
              <a:gdLst>
                <a:gd name="T0" fmla="*/ 365 w 711"/>
                <a:gd name="T1" fmla="*/ 1468 h 1471"/>
                <a:gd name="T2" fmla="*/ 316 w 711"/>
                <a:gd name="T3" fmla="*/ 1453 h 1471"/>
                <a:gd name="T4" fmla="*/ 272 w 711"/>
                <a:gd name="T5" fmla="*/ 1432 h 1471"/>
                <a:gd name="T6" fmla="*/ 266 w 711"/>
                <a:gd name="T7" fmla="*/ 1429 h 1471"/>
                <a:gd name="T8" fmla="*/ 228 w 711"/>
                <a:gd name="T9" fmla="*/ 1326 h 1471"/>
                <a:gd name="T10" fmla="*/ 166 w 711"/>
                <a:gd name="T11" fmla="*/ 1181 h 1471"/>
                <a:gd name="T12" fmla="*/ 112 w 711"/>
                <a:gd name="T13" fmla="*/ 1035 h 1471"/>
                <a:gd name="T14" fmla="*/ 107 w 711"/>
                <a:gd name="T15" fmla="*/ 846 h 1471"/>
                <a:gd name="T16" fmla="*/ 161 w 711"/>
                <a:gd name="T17" fmla="*/ 733 h 1471"/>
                <a:gd name="T18" fmla="*/ 199 w 711"/>
                <a:gd name="T19" fmla="*/ 658 h 1471"/>
                <a:gd name="T20" fmla="*/ 228 w 711"/>
                <a:gd name="T21" fmla="*/ 582 h 1471"/>
                <a:gd name="T22" fmla="*/ 262 w 711"/>
                <a:gd name="T23" fmla="*/ 293 h 1471"/>
                <a:gd name="T24" fmla="*/ 248 w 711"/>
                <a:gd name="T25" fmla="*/ 195 h 1471"/>
                <a:gd name="T26" fmla="*/ 212 w 711"/>
                <a:gd name="T27" fmla="*/ 209 h 1471"/>
                <a:gd name="T28" fmla="*/ 140 w 711"/>
                <a:gd name="T29" fmla="*/ 232 h 1471"/>
                <a:gd name="T30" fmla="*/ 67 w 711"/>
                <a:gd name="T31" fmla="*/ 250 h 1471"/>
                <a:gd name="T32" fmla="*/ 13 w 711"/>
                <a:gd name="T33" fmla="*/ 231 h 1471"/>
                <a:gd name="T34" fmla="*/ 0 w 711"/>
                <a:gd name="T35" fmla="*/ 178 h 1471"/>
                <a:gd name="T36" fmla="*/ 24 w 711"/>
                <a:gd name="T37" fmla="*/ 126 h 1471"/>
                <a:gd name="T38" fmla="*/ 104 w 711"/>
                <a:gd name="T39" fmla="*/ 98 h 1471"/>
                <a:gd name="T40" fmla="*/ 184 w 711"/>
                <a:gd name="T41" fmla="*/ 69 h 1471"/>
                <a:gd name="T42" fmla="*/ 249 w 711"/>
                <a:gd name="T43" fmla="*/ 38 h 1471"/>
                <a:gd name="T44" fmla="*/ 302 w 711"/>
                <a:gd name="T45" fmla="*/ 17 h 1471"/>
                <a:gd name="T46" fmla="*/ 359 w 711"/>
                <a:gd name="T47" fmla="*/ 4 h 1471"/>
                <a:gd name="T48" fmla="*/ 403 w 711"/>
                <a:gd name="T49" fmla="*/ 4 h 1471"/>
                <a:gd name="T50" fmla="*/ 442 w 711"/>
                <a:gd name="T51" fmla="*/ 7 h 1471"/>
                <a:gd name="T52" fmla="*/ 484 w 711"/>
                <a:gd name="T53" fmla="*/ 9 h 1471"/>
                <a:gd name="T54" fmla="*/ 496 w 711"/>
                <a:gd name="T55" fmla="*/ 107 h 1471"/>
                <a:gd name="T56" fmla="*/ 560 w 711"/>
                <a:gd name="T57" fmla="*/ 172 h 1471"/>
                <a:gd name="T58" fmla="*/ 638 w 711"/>
                <a:gd name="T59" fmla="*/ 185 h 1471"/>
                <a:gd name="T60" fmla="*/ 659 w 711"/>
                <a:gd name="T61" fmla="*/ 174 h 1471"/>
                <a:gd name="T62" fmla="*/ 677 w 711"/>
                <a:gd name="T63" fmla="*/ 162 h 1471"/>
                <a:gd name="T64" fmla="*/ 711 w 711"/>
                <a:gd name="T65" fmla="*/ 221 h 1471"/>
                <a:gd name="T66" fmla="*/ 690 w 711"/>
                <a:gd name="T67" fmla="*/ 298 h 1471"/>
                <a:gd name="T68" fmla="*/ 682 w 711"/>
                <a:gd name="T69" fmla="*/ 329 h 1471"/>
                <a:gd name="T70" fmla="*/ 680 w 711"/>
                <a:gd name="T71" fmla="*/ 391 h 1471"/>
                <a:gd name="T72" fmla="*/ 661 w 711"/>
                <a:gd name="T73" fmla="*/ 454 h 1471"/>
                <a:gd name="T74" fmla="*/ 597 w 711"/>
                <a:gd name="T75" fmla="*/ 513 h 1471"/>
                <a:gd name="T76" fmla="*/ 537 w 711"/>
                <a:gd name="T77" fmla="*/ 629 h 1471"/>
                <a:gd name="T78" fmla="*/ 520 w 711"/>
                <a:gd name="T79" fmla="*/ 763 h 1471"/>
                <a:gd name="T80" fmla="*/ 529 w 711"/>
                <a:gd name="T81" fmla="*/ 830 h 1471"/>
                <a:gd name="T82" fmla="*/ 550 w 711"/>
                <a:gd name="T83" fmla="*/ 919 h 1471"/>
                <a:gd name="T84" fmla="*/ 592 w 711"/>
                <a:gd name="T85" fmla="*/ 1117 h 1471"/>
                <a:gd name="T86" fmla="*/ 631 w 711"/>
                <a:gd name="T87" fmla="*/ 1316 h 1471"/>
                <a:gd name="T88" fmla="*/ 594 w 711"/>
                <a:gd name="T89" fmla="*/ 1424 h 1471"/>
                <a:gd name="T90" fmla="*/ 496 w 711"/>
                <a:gd name="T91" fmla="*/ 1460 h 1471"/>
                <a:gd name="T92" fmla="*/ 400 w 711"/>
                <a:gd name="T93" fmla="*/ 1471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1" h="1471">
                  <a:moveTo>
                    <a:pt x="400" y="1471"/>
                  </a:moveTo>
                  <a:lnTo>
                    <a:pt x="382" y="1470"/>
                  </a:lnTo>
                  <a:lnTo>
                    <a:pt x="365" y="1468"/>
                  </a:lnTo>
                  <a:lnTo>
                    <a:pt x="347" y="1463"/>
                  </a:lnTo>
                  <a:lnTo>
                    <a:pt x="333" y="1458"/>
                  </a:lnTo>
                  <a:lnTo>
                    <a:pt x="316" y="1453"/>
                  </a:lnTo>
                  <a:lnTo>
                    <a:pt x="302" y="1447"/>
                  </a:lnTo>
                  <a:lnTo>
                    <a:pt x="287" y="1440"/>
                  </a:lnTo>
                  <a:lnTo>
                    <a:pt x="272" y="1432"/>
                  </a:lnTo>
                  <a:lnTo>
                    <a:pt x="269" y="1430"/>
                  </a:lnTo>
                  <a:lnTo>
                    <a:pt x="267" y="1430"/>
                  </a:lnTo>
                  <a:lnTo>
                    <a:pt x="266" y="1429"/>
                  </a:lnTo>
                  <a:lnTo>
                    <a:pt x="262" y="1427"/>
                  </a:lnTo>
                  <a:lnTo>
                    <a:pt x="246" y="1377"/>
                  </a:lnTo>
                  <a:lnTo>
                    <a:pt x="228" y="1326"/>
                  </a:lnTo>
                  <a:lnTo>
                    <a:pt x="207" y="1277"/>
                  </a:lnTo>
                  <a:lnTo>
                    <a:pt x="187" y="1228"/>
                  </a:lnTo>
                  <a:lnTo>
                    <a:pt x="166" y="1181"/>
                  </a:lnTo>
                  <a:lnTo>
                    <a:pt x="147" y="1132"/>
                  </a:lnTo>
                  <a:lnTo>
                    <a:pt x="129" y="1084"/>
                  </a:lnTo>
                  <a:lnTo>
                    <a:pt x="112" y="1035"/>
                  </a:lnTo>
                  <a:lnTo>
                    <a:pt x="101" y="967"/>
                  </a:lnTo>
                  <a:lnTo>
                    <a:pt x="98" y="905"/>
                  </a:lnTo>
                  <a:lnTo>
                    <a:pt x="107" y="846"/>
                  </a:lnTo>
                  <a:lnTo>
                    <a:pt x="132" y="782"/>
                  </a:lnTo>
                  <a:lnTo>
                    <a:pt x="147" y="758"/>
                  </a:lnTo>
                  <a:lnTo>
                    <a:pt x="161" y="733"/>
                  </a:lnTo>
                  <a:lnTo>
                    <a:pt x="174" y="709"/>
                  </a:lnTo>
                  <a:lnTo>
                    <a:pt x="187" y="684"/>
                  </a:lnTo>
                  <a:lnTo>
                    <a:pt x="199" y="658"/>
                  </a:lnTo>
                  <a:lnTo>
                    <a:pt x="210" y="634"/>
                  </a:lnTo>
                  <a:lnTo>
                    <a:pt x="220" y="608"/>
                  </a:lnTo>
                  <a:lnTo>
                    <a:pt x="228" y="582"/>
                  </a:lnTo>
                  <a:lnTo>
                    <a:pt x="244" y="485"/>
                  </a:lnTo>
                  <a:lnTo>
                    <a:pt x="256" y="389"/>
                  </a:lnTo>
                  <a:lnTo>
                    <a:pt x="262" y="293"/>
                  </a:lnTo>
                  <a:lnTo>
                    <a:pt x="266" y="198"/>
                  </a:lnTo>
                  <a:lnTo>
                    <a:pt x="258" y="193"/>
                  </a:lnTo>
                  <a:lnTo>
                    <a:pt x="248" y="195"/>
                  </a:lnTo>
                  <a:lnTo>
                    <a:pt x="240" y="200"/>
                  </a:lnTo>
                  <a:lnTo>
                    <a:pt x="235" y="203"/>
                  </a:lnTo>
                  <a:lnTo>
                    <a:pt x="212" y="209"/>
                  </a:lnTo>
                  <a:lnTo>
                    <a:pt x="189" y="218"/>
                  </a:lnTo>
                  <a:lnTo>
                    <a:pt x="164" y="226"/>
                  </a:lnTo>
                  <a:lnTo>
                    <a:pt x="140" y="232"/>
                  </a:lnTo>
                  <a:lnTo>
                    <a:pt x="114" y="240"/>
                  </a:lnTo>
                  <a:lnTo>
                    <a:pt x="91" y="245"/>
                  </a:lnTo>
                  <a:lnTo>
                    <a:pt x="67" y="250"/>
                  </a:lnTo>
                  <a:lnTo>
                    <a:pt x="45" y="252"/>
                  </a:lnTo>
                  <a:lnTo>
                    <a:pt x="26" y="244"/>
                  </a:lnTo>
                  <a:lnTo>
                    <a:pt x="13" y="231"/>
                  </a:lnTo>
                  <a:lnTo>
                    <a:pt x="4" y="216"/>
                  </a:lnTo>
                  <a:lnTo>
                    <a:pt x="0" y="198"/>
                  </a:lnTo>
                  <a:lnTo>
                    <a:pt x="0" y="178"/>
                  </a:lnTo>
                  <a:lnTo>
                    <a:pt x="4" y="160"/>
                  </a:lnTo>
                  <a:lnTo>
                    <a:pt x="13" y="143"/>
                  </a:lnTo>
                  <a:lnTo>
                    <a:pt x="24" y="126"/>
                  </a:lnTo>
                  <a:lnTo>
                    <a:pt x="50" y="116"/>
                  </a:lnTo>
                  <a:lnTo>
                    <a:pt x="76" y="107"/>
                  </a:lnTo>
                  <a:lnTo>
                    <a:pt x="104" y="98"/>
                  </a:lnTo>
                  <a:lnTo>
                    <a:pt x="130" y="89"/>
                  </a:lnTo>
                  <a:lnTo>
                    <a:pt x="158" y="79"/>
                  </a:lnTo>
                  <a:lnTo>
                    <a:pt x="184" y="69"/>
                  </a:lnTo>
                  <a:lnTo>
                    <a:pt x="212" y="59"/>
                  </a:lnTo>
                  <a:lnTo>
                    <a:pt x="238" y="48"/>
                  </a:lnTo>
                  <a:lnTo>
                    <a:pt x="249" y="38"/>
                  </a:lnTo>
                  <a:lnTo>
                    <a:pt x="264" y="30"/>
                  </a:lnTo>
                  <a:lnTo>
                    <a:pt x="282" y="23"/>
                  </a:lnTo>
                  <a:lnTo>
                    <a:pt x="302" y="17"/>
                  </a:lnTo>
                  <a:lnTo>
                    <a:pt x="321" y="12"/>
                  </a:lnTo>
                  <a:lnTo>
                    <a:pt x="341" y="7"/>
                  </a:lnTo>
                  <a:lnTo>
                    <a:pt x="359" y="4"/>
                  </a:lnTo>
                  <a:lnTo>
                    <a:pt x="375" y="0"/>
                  </a:lnTo>
                  <a:lnTo>
                    <a:pt x="388" y="2"/>
                  </a:lnTo>
                  <a:lnTo>
                    <a:pt x="403" y="4"/>
                  </a:lnTo>
                  <a:lnTo>
                    <a:pt x="416" y="5"/>
                  </a:lnTo>
                  <a:lnTo>
                    <a:pt x="429" y="7"/>
                  </a:lnTo>
                  <a:lnTo>
                    <a:pt x="442" y="7"/>
                  </a:lnTo>
                  <a:lnTo>
                    <a:pt x="457" y="9"/>
                  </a:lnTo>
                  <a:lnTo>
                    <a:pt x="470" y="9"/>
                  </a:lnTo>
                  <a:lnTo>
                    <a:pt x="484" y="9"/>
                  </a:lnTo>
                  <a:lnTo>
                    <a:pt x="481" y="45"/>
                  </a:lnTo>
                  <a:lnTo>
                    <a:pt x="486" y="77"/>
                  </a:lnTo>
                  <a:lnTo>
                    <a:pt x="496" y="107"/>
                  </a:lnTo>
                  <a:lnTo>
                    <a:pt x="511" y="134"/>
                  </a:lnTo>
                  <a:lnTo>
                    <a:pt x="533" y="156"/>
                  </a:lnTo>
                  <a:lnTo>
                    <a:pt x="560" y="172"/>
                  </a:lnTo>
                  <a:lnTo>
                    <a:pt x="592" y="183"/>
                  </a:lnTo>
                  <a:lnTo>
                    <a:pt x="630" y="187"/>
                  </a:lnTo>
                  <a:lnTo>
                    <a:pt x="638" y="185"/>
                  </a:lnTo>
                  <a:lnTo>
                    <a:pt x="644" y="182"/>
                  </a:lnTo>
                  <a:lnTo>
                    <a:pt x="653" y="177"/>
                  </a:lnTo>
                  <a:lnTo>
                    <a:pt x="659" y="174"/>
                  </a:lnTo>
                  <a:lnTo>
                    <a:pt x="666" y="169"/>
                  </a:lnTo>
                  <a:lnTo>
                    <a:pt x="671" y="165"/>
                  </a:lnTo>
                  <a:lnTo>
                    <a:pt x="677" y="162"/>
                  </a:lnTo>
                  <a:lnTo>
                    <a:pt x="684" y="159"/>
                  </a:lnTo>
                  <a:lnTo>
                    <a:pt x="702" y="187"/>
                  </a:lnTo>
                  <a:lnTo>
                    <a:pt x="711" y="221"/>
                  </a:lnTo>
                  <a:lnTo>
                    <a:pt x="711" y="258"/>
                  </a:lnTo>
                  <a:lnTo>
                    <a:pt x="695" y="289"/>
                  </a:lnTo>
                  <a:lnTo>
                    <a:pt x="690" y="298"/>
                  </a:lnTo>
                  <a:lnTo>
                    <a:pt x="687" y="307"/>
                  </a:lnTo>
                  <a:lnTo>
                    <a:pt x="684" y="317"/>
                  </a:lnTo>
                  <a:lnTo>
                    <a:pt x="682" y="329"/>
                  </a:lnTo>
                  <a:lnTo>
                    <a:pt x="682" y="347"/>
                  </a:lnTo>
                  <a:lnTo>
                    <a:pt x="682" y="368"/>
                  </a:lnTo>
                  <a:lnTo>
                    <a:pt x="680" y="391"/>
                  </a:lnTo>
                  <a:lnTo>
                    <a:pt x="676" y="413"/>
                  </a:lnTo>
                  <a:lnTo>
                    <a:pt x="671" y="435"/>
                  </a:lnTo>
                  <a:lnTo>
                    <a:pt x="661" y="454"/>
                  </a:lnTo>
                  <a:lnTo>
                    <a:pt x="648" y="471"/>
                  </a:lnTo>
                  <a:lnTo>
                    <a:pt x="630" y="484"/>
                  </a:lnTo>
                  <a:lnTo>
                    <a:pt x="597" y="513"/>
                  </a:lnTo>
                  <a:lnTo>
                    <a:pt x="571" y="547"/>
                  </a:lnTo>
                  <a:lnTo>
                    <a:pt x="551" y="586"/>
                  </a:lnTo>
                  <a:lnTo>
                    <a:pt x="537" y="629"/>
                  </a:lnTo>
                  <a:lnTo>
                    <a:pt x="527" y="673"/>
                  </a:lnTo>
                  <a:lnTo>
                    <a:pt x="522" y="717"/>
                  </a:lnTo>
                  <a:lnTo>
                    <a:pt x="520" y="763"/>
                  </a:lnTo>
                  <a:lnTo>
                    <a:pt x="524" y="805"/>
                  </a:lnTo>
                  <a:lnTo>
                    <a:pt x="527" y="817"/>
                  </a:lnTo>
                  <a:lnTo>
                    <a:pt x="529" y="830"/>
                  </a:lnTo>
                  <a:lnTo>
                    <a:pt x="532" y="841"/>
                  </a:lnTo>
                  <a:lnTo>
                    <a:pt x="533" y="854"/>
                  </a:lnTo>
                  <a:lnTo>
                    <a:pt x="550" y="919"/>
                  </a:lnTo>
                  <a:lnTo>
                    <a:pt x="566" y="985"/>
                  </a:lnTo>
                  <a:lnTo>
                    <a:pt x="579" y="1052"/>
                  </a:lnTo>
                  <a:lnTo>
                    <a:pt x="592" y="1117"/>
                  </a:lnTo>
                  <a:lnTo>
                    <a:pt x="605" y="1184"/>
                  </a:lnTo>
                  <a:lnTo>
                    <a:pt x="618" y="1249"/>
                  </a:lnTo>
                  <a:lnTo>
                    <a:pt x="631" y="1316"/>
                  </a:lnTo>
                  <a:lnTo>
                    <a:pt x="644" y="1383"/>
                  </a:lnTo>
                  <a:lnTo>
                    <a:pt x="622" y="1406"/>
                  </a:lnTo>
                  <a:lnTo>
                    <a:pt x="594" y="1424"/>
                  </a:lnTo>
                  <a:lnTo>
                    <a:pt x="563" y="1440"/>
                  </a:lnTo>
                  <a:lnTo>
                    <a:pt x="530" y="1452"/>
                  </a:lnTo>
                  <a:lnTo>
                    <a:pt x="496" y="1460"/>
                  </a:lnTo>
                  <a:lnTo>
                    <a:pt x="462" y="1466"/>
                  </a:lnTo>
                  <a:lnTo>
                    <a:pt x="429" y="1470"/>
                  </a:lnTo>
                  <a:lnTo>
                    <a:pt x="400" y="1471"/>
                  </a:lnTo>
                  <a:lnTo>
                    <a:pt x="400" y="1471"/>
                  </a:lnTo>
                  <a:lnTo>
                    <a:pt x="400" y="1471"/>
                  </a:lnTo>
                  <a:close/>
                </a:path>
              </a:pathLst>
            </a:custGeom>
            <a:solidFill>
              <a:srgbClr val="B5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67"/>
            <p:cNvSpPr>
              <a:spLocks/>
            </p:cNvSpPr>
            <p:nvPr/>
          </p:nvSpPr>
          <p:spPr bwMode="auto">
            <a:xfrm>
              <a:off x="1125" y="934"/>
              <a:ext cx="235" cy="65"/>
            </a:xfrm>
            <a:custGeom>
              <a:avLst/>
              <a:gdLst>
                <a:gd name="T0" fmla="*/ 3 w 470"/>
                <a:gd name="T1" fmla="*/ 124 h 131"/>
                <a:gd name="T2" fmla="*/ 16 w 470"/>
                <a:gd name="T3" fmla="*/ 111 h 131"/>
                <a:gd name="T4" fmla="*/ 33 w 470"/>
                <a:gd name="T5" fmla="*/ 97 h 131"/>
                <a:gd name="T6" fmla="*/ 46 w 470"/>
                <a:gd name="T7" fmla="*/ 82 h 131"/>
                <a:gd name="T8" fmla="*/ 61 w 470"/>
                <a:gd name="T9" fmla="*/ 74 h 131"/>
                <a:gd name="T10" fmla="*/ 82 w 470"/>
                <a:gd name="T11" fmla="*/ 70 h 131"/>
                <a:gd name="T12" fmla="*/ 98 w 470"/>
                <a:gd name="T13" fmla="*/ 77 h 131"/>
                <a:gd name="T14" fmla="*/ 113 w 470"/>
                <a:gd name="T15" fmla="*/ 87 h 131"/>
                <a:gd name="T16" fmla="*/ 131 w 470"/>
                <a:gd name="T17" fmla="*/ 90 h 131"/>
                <a:gd name="T18" fmla="*/ 147 w 470"/>
                <a:gd name="T19" fmla="*/ 84 h 131"/>
                <a:gd name="T20" fmla="*/ 150 w 470"/>
                <a:gd name="T21" fmla="*/ 67 h 131"/>
                <a:gd name="T22" fmla="*/ 149 w 470"/>
                <a:gd name="T23" fmla="*/ 54 h 131"/>
                <a:gd name="T24" fmla="*/ 150 w 470"/>
                <a:gd name="T25" fmla="*/ 48 h 131"/>
                <a:gd name="T26" fmla="*/ 155 w 470"/>
                <a:gd name="T27" fmla="*/ 48 h 131"/>
                <a:gd name="T28" fmla="*/ 168 w 470"/>
                <a:gd name="T29" fmla="*/ 57 h 131"/>
                <a:gd name="T30" fmla="*/ 188 w 470"/>
                <a:gd name="T31" fmla="*/ 66 h 131"/>
                <a:gd name="T32" fmla="*/ 207 w 470"/>
                <a:gd name="T33" fmla="*/ 64 h 131"/>
                <a:gd name="T34" fmla="*/ 229 w 470"/>
                <a:gd name="T35" fmla="*/ 57 h 131"/>
                <a:gd name="T36" fmla="*/ 250 w 470"/>
                <a:gd name="T37" fmla="*/ 51 h 131"/>
                <a:gd name="T38" fmla="*/ 263 w 470"/>
                <a:gd name="T39" fmla="*/ 46 h 131"/>
                <a:gd name="T40" fmla="*/ 274 w 470"/>
                <a:gd name="T41" fmla="*/ 39 h 131"/>
                <a:gd name="T42" fmla="*/ 287 w 470"/>
                <a:gd name="T43" fmla="*/ 35 h 131"/>
                <a:gd name="T44" fmla="*/ 304 w 470"/>
                <a:gd name="T45" fmla="*/ 39 h 131"/>
                <a:gd name="T46" fmla="*/ 330 w 470"/>
                <a:gd name="T47" fmla="*/ 44 h 131"/>
                <a:gd name="T48" fmla="*/ 340 w 470"/>
                <a:gd name="T49" fmla="*/ 30 h 131"/>
                <a:gd name="T50" fmla="*/ 340 w 470"/>
                <a:gd name="T51" fmla="*/ 20 h 131"/>
                <a:gd name="T52" fmla="*/ 345 w 470"/>
                <a:gd name="T53" fmla="*/ 10 h 131"/>
                <a:gd name="T54" fmla="*/ 361 w 470"/>
                <a:gd name="T55" fmla="*/ 7 h 131"/>
                <a:gd name="T56" fmla="*/ 377 w 470"/>
                <a:gd name="T57" fmla="*/ 4 h 131"/>
                <a:gd name="T58" fmla="*/ 394 w 470"/>
                <a:gd name="T59" fmla="*/ 0 h 131"/>
                <a:gd name="T60" fmla="*/ 410 w 470"/>
                <a:gd name="T61" fmla="*/ 4 h 131"/>
                <a:gd name="T62" fmla="*/ 426 w 470"/>
                <a:gd name="T63" fmla="*/ 13 h 131"/>
                <a:gd name="T64" fmla="*/ 444 w 470"/>
                <a:gd name="T65" fmla="*/ 23 h 131"/>
                <a:gd name="T66" fmla="*/ 460 w 470"/>
                <a:gd name="T67" fmla="*/ 31 h 131"/>
                <a:gd name="T68" fmla="*/ 459 w 470"/>
                <a:gd name="T69" fmla="*/ 41 h 131"/>
                <a:gd name="T70" fmla="*/ 398 w 470"/>
                <a:gd name="T71" fmla="*/ 54 h 131"/>
                <a:gd name="T72" fmla="*/ 317 w 470"/>
                <a:gd name="T73" fmla="*/ 70 h 131"/>
                <a:gd name="T74" fmla="*/ 245 w 470"/>
                <a:gd name="T75" fmla="*/ 84 h 131"/>
                <a:gd name="T76" fmla="*/ 196 w 470"/>
                <a:gd name="T77" fmla="*/ 92 h 131"/>
                <a:gd name="T78" fmla="*/ 139 w 470"/>
                <a:gd name="T79" fmla="*/ 103 h 131"/>
                <a:gd name="T80" fmla="*/ 83 w 470"/>
                <a:gd name="T81" fmla="*/ 113 h 131"/>
                <a:gd name="T82" fmla="*/ 28 w 470"/>
                <a:gd name="T83" fmla="*/ 124 h 131"/>
                <a:gd name="T84" fmla="*/ 0 w 470"/>
                <a:gd name="T85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0" h="131">
                  <a:moveTo>
                    <a:pt x="0" y="131"/>
                  </a:moveTo>
                  <a:lnTo>
                    <a:pt x="3" y="124"/>
                  </a:lnTo>
                  <a:lnTo>
                    <a:pt x="8" y="118"/>
                  </a:lnTo>
                  <a:lnTo>
                    <a:pt x="16" y="111"/>
                  </a:lnTo>
                  <a:lnTo>
                    <a:pt x="25" y="103"/>
                  </a:lnTo>
                  <a:lnTo>
                    <a:pt x="33" y="97"/>
                  </a:lnTo>
                  <a:lnTo>
                    <a:pt x="39" y="90"/>
                  </a:lnTo>
                  <a:lnTo>
                    <a:pt x="46" y="82"/>
                  </a:lnTo>
                  <a:lnTo>
                    <a:pt x="49" y="75"/>
                  </a:lnTo>
                  <a:lnTo>
                    <a:pt x="61" y="74"/>
                  </a:lnTo>
                  <a:lnTo>
                    <a:pt x="72" y="72"/>
                  </a:lnTo>
                  <a:lnTo>
                    <a:pt x="82" y="70"/>
                  </a:lnTo>
                  <a:lnTo>
                    <a:pt x="93" y="70"/>
                  </a:lnTo>
                  <a:lnTo>
                    <a:pt x="98" y="77"/>
                  </a:lnTo>
                  <a:lnTo>
                    <a:pt x="105" y="84"/>
                  </a:lnTo>
                  <a:lnTo>
                    <a:pt x="113" y="87"/>
                  </a:lnTo>
                  <a:lnTo>
                    <a:pt x="121" y="90"/>
                  </a:lnTo>
                  <a:lnTo>
                    <a:pt x="131" y="90"/>
                  </a:lnTo>
                  <a:lnTo>
                    <a:pt x="139" y="88"/>
                  </a:lnTo>
                  <a:lnTo>
                    <a:pt x="147" y="84"/>
                  </a:lnTo>
                  <a:lnTo>
                    <a:pt x="154" y="75"/>
                  </a:lnTo>
                  <a:lnTo>
                    <a:pt x="150" y="67"/>
                  </a:lnTo>
                  <a:lnTo>
                    <a:pt x="149" y="61"/>
                  </a:lnTo>
                  <a:lnTo>
                    <a:pt x="149" y="54"/>
                  </a:lnTo>
                  <a:lnTo>
                    <a:pt x="149" y="48"/>
                  </a:lnTo>
                  <a:lnTo>
                    <a:pt x="150" y="48"/>
                  </a:lnTo>
                  <a:lnTo>
                    <a:pt x="152" y="48"/>
                  </a:lnTo>
                  <a:lnTo>
                    <a:pt x="155" y="48"/>
                  </a:lnTo>
                  <a:lnTo>
                    <a:pt x="158" y="48"/>
                  </a:lnTo>
                  <a:lnTo>
                    <a:pt x="168" y="57"/>
                  </a:lnTo>
                  <a:lnTo>
                    <a:pt x="178" y="62"/>
                  </a:lnTo>
                  <a:lnTo>
                    <a:pt x="188" y="66"/>
                  </a:lnTo>
                  <a:lnTo>
                    <a:pt x="198" y="66"/>
                  </a:lnTo>
                  <a:lnTo>
                    <a:pt x="207" y="64"/>
                  </a:lnTo>
                  <a:lnTo>
                    <a:pt x="219" y="61"/>
                  </a:lnTo>
                  <a:lnTo>
                    <a:pt x="229" y="57"/>
                  </a:lnTo>
                  <a:lnTo>
                    <a:pt x="242" y="53"/>
                  </a:lnTo>
                  <a:lnTo>
                    <a:pt x="250" y="51"/>
                  </a:lnTo>
                  <a:lnTo>
                    <a:pt x="256" y="49"/>
                  </a:lnTo>
                  <a:lnTo>
                    <a:pt x="263" y="46"/>
                  </a:lnTo>
                  <a:lnTo>
                    <a:pt x="269" y="43"/>
                  </a:lnTo>
                  <a:lnTo>
                    <a:pt x="274" y="39"/>
                  </a:lnTo>
                  <a:lnTo>
                    <a:pt x="281" y="36"/>
                  </a:lnTo>
                  <a:lnTo>
                    <a:pt x="287" y="35"/>
                  </a:lnTo>
                  <a:lnTo>
                    <a:pt x="294" y="33"/>
                  </a:lnTo>
                  <a:lnTo>
                    <a:pt x="304" y="39"/>
                  </a:lnTo>
                  <a:lnTo>
                    <a:pt x="317" y="44"/>
                  </a:lnTo>
                  <a:lnTo>
                    <a:pt x="330" y="44"/>
                  </a:lnTo>
                  <a:lnTo>
                    <a:pt x="338" y="36"/>
                  </a:lnTo>
                  <a:lnTo>
                    <a:pt x="340" y="30"/>
                  </a:lnTo>
                  <a:lnTo>
                    <a:pt x="340" y="25"/>
                  </a:lnTo>
                  <a:lnTo>
                    <a:pt x="340" y="20"/>
                  </a:lnTo>
                  <a:lnTo>
                    <a:pt x="336" y="10"/>
                  </a:lnTo>
                  <a:lnTo>
                    <a:pt x="345" y="10"/>
                  </a:lnTo>
                  <a:lnTo>
                    <a:pt x="353" y="8"/>
                  </a:lnTo>
                  <a:lnTo>
                    <a:pt x="361" y="7"/>
                  </a:lnTo>
                  <a:lnTo>
                    <a:pt x="369" y="5"/>
                  </a:lnTo>
                  <a:lnTo>
                    <a:pt x="377" y="4"/>
                  </a:lnTo>
                  <a:lnTo>
                    <a:pt x="385" y="2"/>
                  </a:lnTo>
                  <a:lnTo>
                    <a:pt x="394" y="0"/>
                  </a:lnTo>
                  <a:lnTo>
                    <a:pt x="402" y="0"/>
                  </a:lnTo>
                  <a:lnTo>
                    <a:pt x="410" y="4"/>
                  </a:lnTo>
                  <a:lnTo>
                    <a:pt x="418" y="8"/>
                  </a:lnTo>
                  <a:lnTo>
                    <a:pt x="426" y="13"/>
                  </a:lnTo>
                  <a:lnTo>
                    <a:pt x="436" y="18"/>
                  </a:lnTo>
                  <a:lnTo>
                    <a:pt x="444" y="23"/>
                  </a:lnTo>
                  <a:lnTo>
                    <a:pt x="452" y="26"/>
                  </a:lnTo>
                  <a:lnTo>
                    <a:pt x="460" y="31"/>
                  </a:lnTo>
                  <a:lnTo>
                    <a:pt x="470" y="36"/>
                  </a:lnTo>
                  <a:lnTo>
                    <a:pt x="459" y="41"/>
                  </a:lnTo>
                  <a:lnTo>
                    <a:pt x="434" y="48"/>
                  </a:lnTo>
                  <a:lnTo>
                    <a:pt x="398" y="54"/>
                  </a:lnTo>
                  <a:lnTo>
                    <a:pt x="358" y="62"/>
                  </a:lnTo>
                  <a:lnTo>
                    <a:pt x="317" y="70"/>
                  </a:lnTo>
                  <a:lnTo>
                    <a:pt x="278" y="77"/>
                  </a:lnTo>
                  <a:lnTo>
                    <a:pt x="245" y="84"/>
                  </a:lnTo>
                  <a:lnTo>
                    <a:pt x="225" y="87"/>
                  </a:lnTo>
                  <a:lnTo>
                    <a:pt x="196" y="92"/>
                  </a:lnTo>
                  <a:lnTo>
                    <a:pt x="168" y="98"/>
                  </a:lnTo>
                  <a:lnTo>
                    <a:pt x="139" y="103"/>
                  </a:lnTo>
                  <a:lnTo>
                    <a:pt x="111" y="108"/>
                  </a:lnTo>
                  <a:lnTo>
                    <a:pt x="83" y="113"/>
                  </a:lnTo>
                  <a:lnTo>
                    <a:pt x="56" y="119"/>
                  </a:lnTo>
                  <a:lnTo>
                    <a:pt x="28" y="124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826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Freeform 68"/>
            <p:cNvSpPr>
              <a:spLocks/>
            </p:cNvSpPr>
            <p:nvPr/>
          </p:nvSpPr>
          <p:spPr bwMode="auto">
            <a:xfrm>
              <a:off x="539" y="743"/>
              <a:ext cx="261" cy="255"/>
            </a:xfrm>
            <a:custGeom>
              <a:avLst/>
              <a:gdLst>
                <a:gd name="T0" fmla="*/ 343 w 522"/>
                <a:gd name="T1" fmla="*/ 503 h 509"/>
                <a:gd name="T2" fmla="*/ 325 w 522"/>
                <a:gd name="T3" fmla="*/ 488 h 509"/>
                <a:gd name="T4" fmla="*/ 308 w 522"/>
                <a:gd name="T5" fmla="*/ 472 h 509"/>
                <a:gd name="T6" fmla="*/ 294 w 522"/>
                <a:gd name="T7" fmla="*/ 457 h 509"/>
                <a:gd name="T8" fmla="*/ 271 w 522"/>
                <a:gd name="T9" fmla="*/ 437 h 509"/>
                <a:gd name="T10" fmla="*/ 237 w 522"/>
                <a:gd name="T11" fmla="*/ 411 h 509"/>
                <a:gd name="T12" fmla="*/ 202 w 522"/>
                <a:gd name="T13" fmla="*/ 388 h 509"/>
                <a:gd name="T14" fmla="*/ 166 w 522"/>
                <a:gd name="T15" fmla="*/ 366 h 509"/>
                <a:gd name="T16" fmla="*/ 130 w 522"/>
                <a:gd name="T17" fmla="*/ 346 h 509"/>
                <a:gd name="T18" fmla="*/ 95 w 522"/>
                <a:gd name="T19" fmla="*/ 325 h 509"/>
                <a:gd name="T20" fmla="*/ 57 w 522"/>
                <a:gd name="T21" fmla="*/ 307 h 509"/>
                <a:gd name="T22" fmla="*/ 19 w 522"/>
                <a:gd name="T23" fmla="*/ 287 h 509"/>
                <a:gd name="T24" fmla="*/ 0 w 522"/>
                <a:gd name="T25" fmla="*/ 276 h 509"/>
                <a:gd name="T26" fmla="*/ 31 w 522"/>
                <a:gd name="T27" fmla="*/ 242 h 509"/>
                <a:gd name="T28" fmla="*/ 55 w 522"/>
                <a:gd name="T29" fmla="*/ 206 h 509"/>
                <a:gd name="T30" fmla="*/ 78 w 522"/>
                <a:gd name="T31" fmla="*/ 166 h 509"/>
                <a:gd name="T32" fmla="*/ 99 w 522"/>
                <a:gd name="T33" fmla="*/ 126 h 509"/>
                <a:gd name="T34" fmla="*/ 122 w 522"/>
                <a:gd name="T35" fmla="*/ 62 h 509"/>
                <a:gd name="T36" fmla="*/ 144 w 522"/>
                <a:gd name="T37" fmla="*/ 0 h 509"/>
                <a:gd name="T38" fmla="*/ 184 w 522"/>
                <a:gd name="T39" fmla="*/ 18 h 509"/>
                <a:gd name="T40" fmla="*/ 228 w 522"/>
                <a:gd name="T41" fmla="*/ 47 h 509"/>
                <a:gd name="T42" fmla="*/ 271 w 522"/>
                <a:gd name="T43" fmla="*/ 80 h 509"/>
                <a:gd name="T44" fmla="*/ 313 w 522"/>
                <a:gd name="T45" fmla="*/ 109 h 509"/>
                <a:gd name="T46" fmla="*/ 289 w 522"/>
                <a:gd name="T47" fmla="*/ 152 h 509"/>
                <a:gd name="T48" fmla="*/ 273 w 522"/>
                <a:gd name="T49" fmla="*/ 188 h 509"/>
                <a:gd name="T50" fmla="*/ 286 w 522"/>
                <a:gd name="T51" fmla="*/ 184 h 509"/>
                <a:gd name="T52" fmla="*/ 302 w 522"/>
                <a:gd name="T53" fmla="*/ 183 h 509"/>
                <a:gd name="T54" fmla="*/ 274 w 522"/>
                <a:gd name="T55" fmla="*/ 211 h 509"/>
                <a:gd name="T56" fmla="*/ 258 w 522"/>
                <a:gd name="T57" fmla="*/ 243 h 509"/>
                <a:gd name="T58" fmla="*/ 274 w 522"/>
                <a:gd name="T59" fmla="*/ 245 h 509"/>
                <a:gd name="T60" fmla="*/ 292 w 522"/>
                <a:gd name="T61" fmla="*/ 237 h 509"/>
                <a:gd name="T62" fmla="*/ 292 w 522"/>
                <a:gd name="T63" fmla="*/ 248 h 509"/>
                <a:gd name="T64" fmla="*/ 286 w 522"/>
                <a:gd name="T65" fmla="*/ 269 h 509"/>
                <a:gd name="T66" fmla="*/ 292 w 522"/>
                <a:gd name="T67" fmla="*/ 287 h 509"/>
                <a:gd name="T68" fmla="*/ 318 w 522"/>
                <a:gd name="T69" fmla="*/ 274 h 509"/>
                <a:gd name="T70" fmla="*/ 328 w 522"/>
                <a:gd name="T71" fmla="*/ 276 h 509"/>
                <a:gd name="T72" fmla="*/ 326 w 522"/>
                <a:gd name="T73" fmla="*/ 289 h 509"/>
                <a:gd name="T74" fmla="*/ 328 w 522"/>
                <a:gd name="T75" fmla="*/ 297 h 509"/>
                <a:gd name="T76" fmla="*/ 328 w 522"/>
                <a:gd name="T77" fmla="*/ 300 h 509"/>
                <a:gd name="T78" fmla="*/ 346 w 522"/>
                <a:gd name="T79" fmla="*/ 292 h 509"/>
                <a:gd name="T80" fmla="*/ 375 w 522"/>
                <a:gd name="T81" fmla="*/ 268 h 509"/>
                <a:gd name="T82" fmla="*/ 401 w 522"/>
                <a:gd name="T83" fmla="*/ 237 h 509"/>
                <a:gd name="T84" fmla="*/ 423 w 522"/>
                <a:gd name="T85" fmla="*/ 202 h 509"/>
                <a:gd name="T86" fmla="*/ 439 w 522"/>
                <a:gd name="T87" fmla="*/ 188 h 509"/>
                <a:gd name="T88" fmla="*/ 462 w 522"/>
                <a:gd name="T89" fmla="*/ 202 h 509"/>
                <a:gd name="T90" fmla="*/ 490 w 522"/>
                <a:gd name="T91" fmla="*/ 224 h 509"/>
                <a:gd name="T92" fmla="*/ 514 w 522"/>
                <a:gd name="T93" fmla="*/ 245 h 509"/>
                <a:gd name="T94" fmla="*/ 513 w 522"/>
                <a:gd name="T95" fmla="*/ 284 h 509"/>
                <a:gd name="T96" fmla="*/ 486 w 522"/>
                <a:gd name="T97" fmla="*/ 346 h 509"/>
                <a:gd name="T98" fmla="*/ 454 w 522"/>
                <a:gd name="T99" fmla="*/ 405 h 509"/>
                <a:gd name="T100" fmla="*/ 413 w 522"/>
                <a:gd name="T101" fmla="*/ 459 h 509"/>
                <a:gd name="T102" fmla="*/ 384 w 522"/>
                <a:gd name="T103" fmla="*/ 491 h 509"/>
                <a:gd name="T104" fmla="*/ 364 w 522"/>
                <a:gd name="T105" fmla="*/ 506 h 509"/>
                <a:gd name="T106" fmla="*/ 353 w 522"/>
                <a:gd name="T107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2" h="509">
                  <a:moveTo>
                    <a:pt x="353" y="509"/>
                  </a:moveTo>
                  <a:lnTo>
                    <a:pt x="343" y="503"/>
                  </a:lnTo>
                  <a:lnTo>
                    <a:pt x="333" y="496"/>
                  </a:lnTo>
                  <a:lnTo>
                    <a:pt x="325" y="488"/>
                  </a:lnTo>
                  <a:lnTo>
                    <a:pt x="317" y="480"/>
                  </a:lnTo>
                  <a:lnTo>
                    <a:pt x="308" y="472"/>
                  </a:lnTo>
                  <a:lnTo>
                    <a:pt x="302" y="464"/>
                  </a:lnTo>
                  <a:lnTo>
                    <a:pt x="294" y="457"/>
                  </a:lnTo>
                  <a:lnTo>
                    <a:pt x="287" y="450"/>
                  </a:lnTo>
                  <a:lnTo>
                    <a:pt x="271" y="437"/>
                  </a:lnTo>
                  <a:lnTo>
                    <a:pt x="253" y="424"/>
                  </a:lnTo>
                  <a:lnTo>
                    <a:pt x="237" y="411"/>
                  </a:lnTo>
                  <a:lnTo>
                    <a:pt x="219" y="400"/>
                  </a:lnTo>
                  <a:lnTo>
                    <a:pt x="202" y="388"/>
                  </a:lnTo>
                  <a:lnTo>
                    <a:pt x="184" y="377"/>
                  </a:lnTo>
                  <a:lnTo>
                    <a:pt x="166" y="366"/>
                  </a:lnTo>
                  <a:lnTo>
                    <a:pt x="148" y="356"/>
                  </a:lnTo>
                  <a:lnTo>
                    <a:pt x="130" y="346"/>
                  </a:lnTo>
                  <a:lnTo>
                    <a:pt x="113" y="335"/>
                  </a:lnTo>
                  <a:lnTo>
                    <a:pt x="95" y="325"/>
                  </a:lnTo>
                  <a:lnTo>
                    <a:pt x="77" y="315"/>
                  </a:lnTo>
                  <a:lnTo>
                    <a:pt x="57" y="307"/>
                  </a:lnTo>
                  <a:lnTo>
                    <a:pt x="39" y="297"/>
                  </a:lnTo>
                  <a:lnTo>
                    <a:pt x="19" y="287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16" y="258"/>
                  </a:lnTo>
                  <a:lnTo>
                    <a:pt x="31" y="242"/>
                  </a:lnTo>
                  <a:lnTo>
                    <a:pt x="44" y="224"/>
                  </a:lnTo>
                  <a:lnTo>
                    <a:pt x="55" y="206"/>
                  </a:lnTo>
                  <a:lnTo>
                    <a:pt x="67" y="186"/>
                  </a:lnTo>
                  <a:lnTo>
                    <a:pt x="78" y="166"/>
                  </a:lnTo>
                  <a:lnTo>
                    <a:pt x="90" y="147"/>
                  </a:lnTo>
                  <a:lnTo>
                    <a:pt x="99" y="126"/>
                  </a:lnTo>
                  <a:lnTo>
                    <a:pt x="111" y="93"/>
                  </a:lnTo>
                  <a:lnTo>
                    <a:pt x="122" y="62"/>
                  </a:lnTo>
                  <a:lnTo>
                    <a:pt x="134" y="29"/>
                  </a:lnTo>
                  <a:lnTo>
                    <a:pt x="144" y="0"/>
                  </a:lnTo>
                  <a:lnTo>
                    <a:pt x="165" y="7"/>
                  </a:lnTo>
                  <a:lnTo>
                    <a:pt x="184" y="18"/>
                  </a:lnTo>
                  <a:lnTo>
                    <a:pt x="206" y="31"/>
                  </a:lnTo>
                  <a:lnTo>
                    <a:pt x="228" y="47"/>
                  </a:lnTo>
                  <a:lnTo>
                    <a:pt x="250" y="64"/>
                  </a:lnTo>
                  <a:lnTo>
                    <a:pt x="271" y="80"/>
                  </a:lnTo>
                  <a:lnTo>
                    <a:pt x="292" y="96"/>
                  </a:lnTo>
                  <a:lnTo>
                    <a:pt x="313" y="109"/>
                  </a:lnTo>
                  <a:lnTo>
                    <a:pt x="304" y="131"/>
                  </a:lnTo>
                  <a:lnTo>
                    <a:pt x="289" y="152"/>
                  </a:lnTo>
                  <a:lnTo>
                    <a:pt x="276" y="171"/>
                  </a:lnTo>
                  <a:lnTo>
                    <a:pt x="273" y="188"/>
                  </a:lnTo>
                  <a:lnTo>
                    <a:pt x="279" y="186"/>
                  </a:lnTo>
                  <a:lnTo>
                    <a:pt x="286" y="184"/>
                  </a:lnTo>
                  <a:lnTo>
                    <a:pt x="294" y="183"/>
                  </a:lnTo>
                  <a:lnTo>
                    <a:pt x="302" y="183"/>
                  </a:lnTo>
                  <a:lnTo>
                    <a:pt x="287" y="197"/>
                  </a:lnTo>
                  <a:lnTo>
                    <a:pt x="274" y="211"/>
                  </a:lnTo>
                  <a:lnTo>
                    <a:pt x="263" y="224"/>
                  </a:lnTo>
                  <a:lnTo>
                    <a:pt x="258" y="243"/>
                  </a:lnTo>
                  <a:lnTo>
                    <a:pt x="266" y="246"/>
                  </a:lnTo>
                  <a:lnTo>
                    <a:pt x="274" y="245"/>
                  </a:lnTo>
                  <a:lnTo>
                    <a:pt x="282" y="242"/>
                  </a:lnTo>
                  <a:lnTo>
                    <a:pt x="292" y="237"/>
                  </a:lnTo>
                  <a:lnTo>
                    <a:pt x="295" y="237"/>
                  </a:lnTo>
                  <a:lnTo>
                    <a:pt x="292" y="248"/>
                  </a:lnTo>
                  <a:lnTo>
                    <a:pt x="289" y="260"/>
                  </a:lnTo>
                  <a:lnTo>
                    <a:pt x="286" y="269"/>
                  </a:lnTo>
                  <a:lnTo>
                    <a:pt x="284" y="282"/>
                  </a:lnTo>
                  <a:lnTo>
                    <a:pt x="292" y="287"/>
                  </a:lnTo>
                  <a:lnTo>
                    <a:pt x="305" y="282"/>
                  </a:lnTo>
                  <a:lnTo>
                    <a:pt x="318" y="274"/>
                  </a:lnTo>
                  <a:lnTo>
                    <a:pt x="328" y="269"/>
                  </a:lnTo>
                  <a:lnTo>
                    <a:pt x="328" y="276"/>
                  </a:lnTo>
                  <a:lnTo>
                    <a:pt x="326" y="282"/>
                  </a:lnTo>
                  <a:lnTo>
                    <a:pt x="326" y="289"/>
                  </a:lnTo>
                  <a:lnTo>
                    <a:pt x="328" y="297"/>
                  </a:lnTo>
                  <a:lnTo>
                    <a:pt x="328" y="297"/>
                  </a:lnTo>
                  <a:lnTo>
                    <a:pt x="328" y="299"/>
                  </a:lnTo>
                  <a:lnTo>
                    <a:pt x="328" y="300"/>
                  </a:lnTo>
                  <a:lnTo>
                    <a:pt x="330" y="302"/>
                  </a:lnTo>
                  <a:lnTo>
                    <a:pt x="346" y="292"/>
                  </a:lnTo>
                  <a:lnTo>
                    <a:pt x="362" y="281"/>
                  </a:lnTo>
                  <a:lnTo>
                    <a:pt x="375" y="268"/>
                  </a:lnTo>
                  <a:lnTo>
                    <a:pt x="388" y="251"/>
                  </a:lnTo>
                  <a:lnTo>
                    <a:pt x="401" y="237"/>
                  </a:lnTo>
                  <a:lnTo>
                    <a:pt x="413" y="220"/>
                  </a:lnTo>
                  <a:lnTo>
                    <a:pt x="423" y="202"/>
                  </a:lnTo>
                  <a:lnTo>
                    <a:pt x="433" y="186"/>
                  </a:lnTo>
                  <a:lnTo>
                    <a:pt x="439" y="188"/>
                  </a:lnTo>
                  <a:lnTo>
                    <a:pt x="450" y="194"/>
                  </a:lnTo>
                  <a:lnTo>
                    <a:pt x="462" y="202"/>
                  </a:lnTo>
                  <a:lnTo>
                    <a:pt x="477" y="212"/>
                  </a:lnTo>
                  <a:lnTo>
                    <a:pt x="490" y="224"/>
                  </a:lnTo>
                  <a:lnTo>
                    <a:pt x="503" y="235"/>
                  </a:lnTo>
                  <a:lnTo>
                    <a:pt x="514" y="245"/>
                  </a:lnTo>
                  <a:lnTo>
                    <a:pt x="522" y="253"/>
                  </a:lnTo>
                  <a:lnTo>
                    <a:pt x="513" y="284"/>
                  </a:lnTo>
                  <a:lnTo>
                    <a:pt x="501" y="315"/>
                  </a:lnTo>
                  <a:lnTo>
                    <a:pt x="486" y="346"/>
                  </a:lnTo>
                  <a:lnTo>
                    <a:pt x="472" y="375"/>
                  </a:lnTo>
                  <a:lnTo>
                    <a:pt x="454" y="405"/>
                  </a:lnTo>
                  <a:lnTo>
                    <a:pt x="434" y="433"/>
                  </a:lnTo>
                  <a:lnTo>
                    <a:pt x="413" y="459"/>
                  </a:lnTo>
                  <a:lnTo>
                    <a:pt x="392" y="483"/>
                  </a:lnTo>
                  <a:lnTo>
                    <a:pt x="384" y="491"/>
                  </a:lnTo>
                  <a:lnTo>
                    <a:pt x="374" y="501"/>
                  </a:lnTo>
                  <a:lnTo>
                    <a:pt x="364" y="506"/>
                  </a:lnTo>
                  <a:lnTo>
                    <a:pt x="353" y="509"/>
                  </a:lnTo>
                  <a:lnTo>
                    <a:pt x="353" y="509"/>
                  </a:lnTo>
                  <a:lnTo>
                    <a:pt x="353" y="509"/>
                  </a:lnTo>
                  <a:close/>
                </a:path>
              </a:pathLst>
            </a:custGeom>
            <a:solidFill>
              <a:srgbClr val="FFF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Freeform 69"/>
            <p:cNvSpPr>
              <a:spLocks/>
            </p:cNvSpPr>
            <p:nvPr/>
          </p:nvSpPr>
          <p:spPr bwMode="auto">
            <a:xfrm>
              <a:off x="1178" y="941"/>
              <a:ext cx="21" cy="31"/>
            </a:xfrm>
            <a:custGeom>
              <a:avLst/>
              <a:gdLst>
                <a:gd name="T0" fmla="*/ 15 w 43"/>
                <a:gd name="T1" fmla="*/ 62 h 62"/>
                <a:gd name="T2" fmla="*/ 0 w 43"/>
                <a:gd name="T3" fmla="*/ 49 h 62"/>
                <a:gd name="T4" fmla="*/ 0 w 43"/>
                <a:gd name="T5" fmla="*/ 29 h 62"/>
                <a:gd name="T6" fmla="*/ 12 w 43"/>
                <a:gd name="T7" fmla="*/ 13 h 62"/>
                <a:gd name="T8" fmla="*/ 28 w 43"/>
                <a:gd name="T9" fmla="*/ 2 h 62"/>
                <a:gd name="T10" fmla="*/ 31 w 43"/>
                <a:gd name="T11" fmla="*/ 0 h 62"/>
                <a:gd name="T12" fmla="*/ 36 w 43"/>
                <a:gd name="T13" fmla="*/ 0 h 62"/>
                <a:gd name="T14" fmla="*/ 39 w 43"/>
                <a:gd name="T15" fmla="*/ 0 h 62"/>
                <a:gd name="T16" fmla="*/ 43 w 43"/>
                <a:gd name="T17" fmla="*/ 0 h 62"/>
                <a:gd name="T18" fmla="*/ 43 w 43"/>
                <a:gd name="T19" fmla="*/ 5 h 62"/>
                <a:gd name="T20" fmla="*/ 43 w 43"/>
                <a:gd name="T21" fmla="*/ 10 h 62"/>
                <a:gd name="T22" fmla="*/ 43 w 43"/>
                <a:gd name="T23" fmla="*/ 15 h 62"/>
                <a:gd name="T24" fmla="*/ 43 w 43"/>
                <a:gd name="T25" fmla="*/ 18 h 62"/>
                <a:gd name="T26" fmla="*/ 30 w 43"/>
                <a:gd name="T27" fmla="*/ 24 h 62"/>
                <a:gd name="T28" fmla="*/ 28 w 43"/>
                <a:gd name="T29" fmla="*/ 34 h 62"/>
                <a:gd name="T30" fmla="*/ 30 w 43"/>
                <a:gd name="T31" fmla="*/ 49 h 62"/>
                <a:gd name="T32" fmla="*/ 28 w 43"/>
                <a:gd name="T33" fmla="*/ 62 h 62"/>
                <a:gd name="T34" fmla="*/ 25 w 43"/>
                <a:gd name="T35" fmla="*/ 62 h 62"/>
                <a:gd name="T36" fmla="*/ 21 w 43"/>
                <a:gd name="T37" fmla="*/ 62 h 62"/>
                <a:gd name="T38" fmla="*/ 18 w 43"/>
                <a:gd name="T39" fmla="*/ 62 h 62"/>
                <a:gd name="T40" fmla="*/ 15 w 43"/>
                <a:gd name="T41" fmla="*/ 62 h 62"/>
                <a:gd name="T42" fmla="*/ 15 w 43"/>
                <a:gd name="T43" fmla="*/ 62 h 62"/>
                <a:gd name="T44" fmla="*/ 15 w 43"/>
                <a:gd name="T4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" h="62">
                  <a:moveTo>
                    <a:pt x="15" y="62"/>
                  </a:moveTo>
                  <a:lnTo>
                    <a:pt x="0" y="49"/>
                  </a:lnTo>
                  <a:lnTo>
                    <a:pt x="0" y="29"/>
                  </a:lnTo>
                  <a:lnTo>
                    <a:pt x="12" y="13"/>
                  </a:lnTo>
                  <a:lnTo>
                    <a:pt x="28" y="2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3" y="5"/>
                  </a:lnTo>
                  <a:lnTo>
                    <a:pt x="43" y="10"/>
                  </a:lnTo>
                  <a:lnTo>
                    <a:pt x="43" y="15"/>
                  </a:lnTo>
                  <a:lnTo>
                    <a:pt x="43" y="18"/>
                  </a:lnTo>
                  <a:lnTo>
                    <a:pt x="30" y="24"/>
                  </a:lnTo>
                  <a:lnTo>
                    <a:pt x="28" y="34"/>
                  </a:lnTo>
                  <a:lnTo>
                    <a:pt x="30" y="49"/>
                  </a:lnTo>
                  <a:lnTo>
                    <a:pt x="28" y="62"/>
                  </a:lnTo>
                  <a:lnTo>
                    <a:pt x="25" y="62"/>
                  </a:lnTo>
                  <a:lnTo>
                    <a:pt x="21" y="62"/>
                  </a:lnTo>
                  <a:lnTo>
                    <a:pt x="18" y="62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5" y="62"/>
                  </a:lnTo>
                  <a:close/>
                </a:path>
              </a:pathLst>
            </a:custGeom>
            <a:solidFill>
              <a:srgbClr val="846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Freeform 70"/>
            <p:cNvSpPr>
              <a:spLocks/>
            </p:cNvSpPr>
            <p:nvPr/>
          </p:nvSpPr>
          <p:spPr bwMode="auto">
            <a:xfrm>
              <a:off x="1204" y="934"/>
              <a:ext cx="18" cy="27"/>
            </a:xfrm>
            <a:custGeom>
              <a:avLst/>
              <a:gdLst>
                <a:gd name="T0" fmla="*/ 35 w 36"/>
                <a:gd name="T1" fmla="*/ 54 h 54"/>
                <a:gd name="T2" fmla="*/ 15 w 36"/>
                <a:gd name="T3" fmla="*/ 46 h 54"/>
                <a:gd name="T4" fmla="*/ 4 w 36"/>
                <a:gd name="T5" fmla="*/ 35 h 54"/>
                <a:gd name="T6" fmla="*/ 0 w 36"/>
                <a:gd name="T7" fmla="*/ 22 h 54"/>
                <a:gd name="T8" fmla="*/ 5 w 36"/>
                <a:gd name="T9" fmla="*/ 4 h 54"/>
                <a:gd name="T10" fmla="*/ 7 w 36"/>
                <a:gd name="T11" fmla="*/ 2 h 54"/>
                <a:gd name="T12" fmla="*/ 7 w 36"/>
                <a:gd name="T13" fmla="*/ 0 h 54"/>
                <a:gd name="T14" fmla="*/ 9 w 36"/>
                <a:gd name="T15" fmla="*/ 0 h 54"/>
                <a:gd name="T16" fmla="*/ 12 w 36"/>
                <a:gd name="T17" fmla="*/ 0 h 54"/>
                <a:gd name="T18" fmla="*/ 14 w 36"/>
                <a:gd name="T19" fmla="*/ 4 h 54"/>
                <a:gd name="T20" fmla="*/ 14 w 36"/>
                <a:gd name="T21" fmla="*/ 7 h 54"/>
                <a:gd name="T22" fmla="*/ 15 w 36"/>
                <a:gd name="T23" fmla="*/ 13 h 54"/>
                <a:gd name="T24" fmla="*/ 17 w 36"/>
                <a:gd name="T25" fmla="*/ 25 h 54"/>
                <a:gd name="T26" fmla="*/ 23 w 36"/>
                <a:gd name="T27" fmla="*/ 35 h 54"/>
                <a:gd name="T28" fmla="*/ 30 w 36"/>
                <a:gd name="T29" fmla="*/ 44 h 54"/>
                <a:gd name="T30" fmla="*/ 35 w 36"/>
                <a:gd name="T31" fmla="*/ 51 h 54"/>
                <a:gd name="T32" fmla="*/ 36 w 36"/>
                <a:gd name="T33" fmla="*/ 54 h 54"/>
                <a:gd name="T34" fmla="*/ 35 w 36"/>
                <a:gd name="T35" fmla="*/ 54 h 54"/>
                <a:gd name="T36" fmla="*/ 35 w 36"/>
                <a:gd name="T37" fmla="*/ 54 h 54"/>
                <a:gd name="T38" fmla="*/ 35 w 36"/>
                <a:gd name="T39" fmla="*/ 54 h 54"/>
                <a:gd name="T40" fmla="*/ 35 w 36"/>
                <a:gd name="T41" fmla="*/ 54 h 54"/>
                <a:gd name="T42" fmla="*/ 35 w 36"/>
                <a:gd name="T43" fmla="*/ 54 h 54"/>
                <a:gd name="T44" fmla="*/ 35 w 36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54">
                  <a:moveTo>
                    <a:pt x="35" y="54"/>
                  </a:moveTo>
                  <a:lnTo>
                    <a:pt x="15" y="46"/>
                  </a:lnTo>
                  <a:lnTo>
                    <a:pt x="4" y="35"/>
                  </a:lnTo>
                  <a:lnTo>
                    <a:pt x="0" y="22"/>
                  </a:lnTo>
                  <a:lnTo>
                    <a:pt x="5" y="4"/>
                  </a:lnTo>
                  <a:lnTo>
                    <a:pt x="7" y="2"/>
                  </a:lnTo>
                  <a:lnTo>
                    <a:pt x="7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5" y="13"/>
                  </a:lnTo>
                  <a:lnTo>
                    <a:pt x="17" y="25"/>
                  </a:lnTo>
                  <a:lnTo>
                    <a:pt x="23" y="35"/>
                  </a:lnTo>
                  <a:lnTo>
                    <a:pt x="30" y="44"/>
                  </a:lnTo>
                  <a:lnTo>
                    <a:pt x="35" y="51"/>
                  </a:lnTo>
                  <a:lnTo>
                    <a:pt x="36" y="54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5" y="54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Freeform 71"/>
            <p:cNvSpPr>
              <a:spLocks/>
            </p:cNvSpPr>
            <p:nvPr/>
          </p:nvSpPr>
          <p:spPr bwMode="auto">
            <a:xfrm>
              <a:off x="1214" y="930"/>
              <a:ext cx="21" cy="28"/>
            </a:xfrm>
            <a:custGeom>
              <a:avLst/>
              <a:gdLst>
                <a:gd name="T0" fmla="*/ 33 w 43"/>
                <a:gd name="T1" fmla="*/ 57 h 57"/>
                <a:gd name="T2" fmla="*/ 18 w 43"/>
                <a:gd name="T3" fmla="*/ 44 h 57"/>
                <a:gd name="T4" fmla="*/ 10 w 43"/>
                <a:gd name="T5" fmla="*/ 31 h 57"/>
                <a:gd name="T6" fmla="*/ 3 w 43"/>
                <a:gd name="T7" fmla="*/ 16 h 57"/>
                <a:gd name="T8" fmla="*/ 0 w 43"/>
                <a:gd name="T9" fmla="*/ 2 h 57"/>
                <a:gd name="T10" fmla="*/ 15 w 43"/>
                <a:gd name="T11" fmla="*/ 0 h 57"/>
                <a:gd name="T12" fmla="*/ 26 w 43"/>
                <a:gd name="T13" fmla="*/ 16 h 57"/>
                <a:gd name="T14" fmla="*/ 36 w 43"/>
                <a:gd name="T15" fmla="*/ 38 h 57"/>
                <a:gd name="T16" fmla="*/ 43 w 43"/>
                <a:gd name="T17" fmla="*/ 56 h 57"/>
                <a:gd name="T18" fmla="*/ 39 w 43"/>
                <a:gd name="T19" fmla="*/ 56 h 57"/>
                <a:gd name="T20" fmla="*/ 38 w 43"/>
                <a:gd name="T21" fmla="*/ 56 h 57"/>
                <a:gd name="T22" fmla="*/ 36 w 43"/>
                <a:gd name="T23" fmla="*/ 56 h 57"/>
                <a:gd name="T24" fmla="*/ 33 w 43"/>
                <a:gd name="T25" fmla="*/ 57 h 57"/>
                <a:gd name="T26" fmla="*/ 33 w 43"/>
                <a:gd name="T27" fmla="*/ 57 h 57"/>
                <a:gd name="T28" fmla="*/ 33 w 43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7">
                  <a:moveTo>
                    <a:pt x="33" y="57"/>
                  </a:moveTo>
                  <a:lnTo>
                    <a:pt x="18" y="44"/>
                  </a:lnTo>
                  <a:lnTo>
                    <a:pt x="10" y="31"/>
                  </a:lnTo>
                  <a:lnTo>
                    <a:pt x="3" y="16"/>
                  </a:lnTo>
                  <a:lnTo>
                    <a:pt x="0" y="2"/>
                  </a:lnTo>
                  <a:lnTo>
                    <a:pt x="15" y="0"/>
                  </a:lnTo>
                  <a:lnTo>
                    <a:pt x="26" y="16"/>
                  </a:lnTo>
                  <a:lnTo>
                    <a:pt x="36" y="38"/>
                  </a:lnTo>
                  <a:lnTo>
                    <a:pt x="43" y="56"/>
                  </a:lnTo>
                  <a:lnTo>
                    <a:pt x="39" y="56"/>
                  </a:lnTo>
                  <a:lnTo>
                    <a:pt x="38" y="56"/>
                  </a:lnTo>
                  <a:lnTo>
                    <a:pt x="36" y="56"/>
                  </a:lnTo>
                  <a:lnTo>
                    <a:pt x="33" y="57"/>
                  </a:lnTo>
                  <a:lnTo>
                    <a:pt x="33" y="57"/>
                  </a:lnTo>
                  <a:lnTo>
                    <a:pt x="33" y="57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Freeform 72"/>
            <p:cNvSpPr>
              <a:spLocks/>
            </p:cNvSpPr>
            <p:nvPr/>
          </p:nvSpPr>
          <p:spPr bwMode="auto">
            <a:xfrm>
              <a:off x="1227" y="923"/>
              <a:ext cx="25" cy="32"/>
            </a:xfrm>
            <a:custGeom>
              <a:avLst/>
              <a:gdLst>
                <a:gd name="T0" fmla="*/ 33 w 51"/>
                <a:gd name="T1" fmla="*/ 64 h 64"/>
                <a:gd name="T2" fmla="*/ 23 w 51"/>
                <a:gd name="T3" fmla="*/ 54 h 64"/>
                <a:gd name="T4" fmla="*/ 12 w 51"/>
                <a:gd name="T5" fmla="*/ 36 h 64"/>
                <a:gd name="T6" fmla="*/ 3 w 51"/>
                <a:gd name="T7" fmla="*/ 18 h 64"/>
                <a:gd name="T8" fmla="*/ 0 w 51"/>
                <a:gd name="T9" fmla="*/ 5 h 64"/>
                <a:gd name="T10" fmla="*/ 8 w 51"/>
                <a:gd name="T11" fmla="*/ 0 h 64"/>
                <a:gd name="T12" fmla="*/ 17 w 51"/>
                <a:gd name="T13" fmla="*/ 2 h 64"/>
                <a:gd name="T14" fmla="*/ 23 w 51"/>
                <a:gd name="T15" fmla="*/ 7 h 64"/>
                <a:gd name="T16" fmla="*/ 31 w 51"/>
                <a:gd name="T17" fmla="*/ 16 h 64"/>
                <a:gd name="T18" fmla="*/ 38 w 51"/>
                <a:gd name="T19" fmla="*/ 26 h 64"/>
                <a:gd name="T20" fmla="*/ 43 w 51"/>
                <a:gd name="T21" fmla="*/ 38 h 64"/>
                <a:gd name="T22" fmla="*/ 48 w 51"/>
                <a:gd name="T23" fmla="*/ 46 h 64"/>
                <a:gd name="T24" fmla="*/ 51 w 51"/>
                <a:gd name="T25" fmla="*/ 52 h 64"/>
                <a:gd name="T26" fmla="*/ 51 w 51"/>
                <a:gd name="T27" fmla="*/ 54 h 64"/>
                <a:gd name="T28" fmla="*/ 51 w 51"/>
                <a:gd name="T29" fmla="*/ 56 h 64"/>
                <a:gd name="T30" fmla="*/ 51 w 51"/>
                <a:gd name="T31" fmla="*/ 57 h 64"/>
                <a:gd name="T32" fmla="*/ 51 w 51"/>
                <a:gd name="T33" fmla="*/ 59 h 64"/>
                <a:gd name="T34" fmla="*/ 46 w 51"/>
                <a:gd name="T35" fmla="*/ 60 h 64"/>
                <a:gd name="T36" fmla="*/ 41 w 51"/>
                <a:gd name="T37" fmla="*/ 62 h 64"/>
                <a:gd name="T38" fmla="*/ 36 w 51"/>
                <a:gd name="T39" fmla="*/ 64 h 64"/>
                <a:gd name="T40" fmla="*/ 33 w 51"/>
                <a:gd name="T41" fmla="*/ 64 h 64"/>
                <a:gd name="T42" fmla="*/ 33 w 51"/>
                <a:gd name="T43" fmla="*/ 64 h 64"/>
                <a:gd name="T44" fmla="*/ 33 w 51"/>
                <a:gd name="T4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4">
                  <a:moveTo>
                    <a:pt x="33" y="64"/>
                  </a:moveTo>
                  <a:lnTo>
                    <a:pt x="23" y="54"/>
                  </a:lnTo>
                  <a:lnTo>
                    <a:pt x="12" y="3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8" y="0"/>
                  </a:lnTo>
                  <a:lnTo>
                    <a:pt x="17" y="2"/>
                  </a:lnTo>
                  <a:lnTo>
                    <a:pt x="23" y="7"/>
                  </a:lnTo>
                  <a:lnTo>
                    <a:pt x="31" y="16"/>
                  </a:lnTo>
                  <a:lnTo>
                    <a:pt x="38" y="26"/>
                  </a:lnTo>
                  <a:lnTo>
                    <a:pt x="43" y="38"/>
                  </a:lnTo>
                  <a:lnTo>
                    <a:pt x="48" y="46"/>
                  </a:lnTo>
                  <a:lnTo>
                    <a:pt x="51" y="52"/>
                  </a:lnTo>
                  <a:lnTo>
                    <a:pt x="51" y="54"/>
                  </a:lnTo>
                  <a:lnTo>
                    <a:pt x="51" y="56"/>
                  </a:lnTo>
                  <a:lnTo>
                    <a:pt x="51" y="57"/>
                  </a:lnTo>
                  <a:lnTo>
                    <a:pt x="51" y="59"/>
                  </a:lnTo>
                  <a:lnTo>
                    <a:pt x="46" y="60"/>
                  </a:lnTo>
                  <a:lnTo>
                    <a:pt x="41" y="62"/>
                  </a:lnTo>
                  <a:lnTo>
                    <a:pt x="36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33" y="64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Freeform 73"/>
            <p:cNvSpPr>
              <a:spLocks/>
            </p:cNvSpPr>
            <p:nvPr/>
          </p:nvSpPr>
          <p:spPr bwMode="auto">
            <a:xfrm>
              <a:off x="1268" y="934"/>
              <a:ext cx="19" cy="16"/>
            </a:xfrm>
            <a:custGeom>
              <a:avLst/>
              <a:gdLst>
                <a:gd name="T0" fmla="*/ 28 w 39"/>
                <a:gd name="T1" fmla="*/ 33 h 33"/>
                <a:gd name="T2" fmla="*/ 21 w 39"/>
                <a:gd name="T3" fmla="*/ 28 h 33"/>
                <a:gd name="T4" fmla="*/ 11 w 39"/>
                <a:gd name="T5" fmla="*/ 18 h 33"/>
                <a:gd name="T6" fmla="*/ 1 w 39"/>
                <a:gd name="T7" fmla="*/ 7 h 33"/>
                <a:gd name="T8" fmla="*/ 0 w 39"/>
                <a:gd name="T9" fmla="*/ 0 h 33"/>
                <a:gd name="T10" fmla="*/ 16 w 39"/>
                <a:gd name="T11" fmla="*/ 0 h 33"/>
                <a:gd name="T12" fmla="*/ 28 w 39"/>
                <a:gd name="T13" fmla="*/ 5 h 33"/>
                <a:gd name="T14" fmla="*/ 36 w 39"/>
                <a:gd name="T15" fmla="*/ 17 h 33"/>
                <a:gd name="T16" fmla="*/ 39 w 39"/>
                <a:gd name="T17" fmla="*/ 31 h 33"/>
                <a:gd name="T18" fmla="*/ 36 w 39"/>
                <a:gd name="T19" fmla="*/ 33 h 33"/>
                <a:gd name="T20" fmla="*/ 32 w 39"/>
                <a:gd name="T21" fmla="*/ 33 h 33"/>
                <a:gd name="T22" fmla="*/ 29 w 39"/>
                <a:gd name="T23" fmla="*/ 33 h 33"/>
                <a:gd name="T24" fmla="*/ 28 w 39"/>
                <a:gd name="T25" fmla="*/ 33 h 33"/>
                <a:gd name="T26" fmla="*/ 28 w 39"/>
                <a:gd name="T27" fmla="*/ 33 h 33"/>
                <a:gd name="T28" fmla="*/ 28 w 3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33">
                  <a:moveTo>
                    <a:pt x="28" y="33"/>
                  </a:moveTo>
                  <a:lnTo>
                    <a:pt x="21" y="28"/>
                  </a:lnTo>
                  <a:lnTo>
                    <a:pt x="11" y="18"/>
                  </a:lnTo>
                  <a:lnTo>
                    <a:pt x="1" y="7"/>
                  </a:lnTo>
                  <a:lnTo>
                    <a:pt x="0" y="0"/>
                  </a:lnTo>
                  <a:lnTo>
                    <a:pt x="16" y="0"/>
                  </a:lnTo>
                  <a:lnTo>
                    <a:pt x="28" y="5"/>
                  </a:lnTo>
                  <a:lnTo>
                    <a:pt x="36" y="17"/>
                  </a:lnTo>
                  <a:lnTo>
                    <a:pt x="39" y="31"/>
                  </a:lnTo>
                  <a:lnTo>
                    <a:pt x="36" y="33"/>
                  </a:lnTo>
                  <a:lnTo>
                    <a:pt x="32" y="33"/>
                  </a:lnTo>
                  <a:lnTo>
                    <a:pt x="29" y="33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8" y="33"/>
                  </a:lnTo>
                  <a:close/>
                </a:path>
              </a:pathLst>
            </a:custGeom>
            <a:solidFill>
              <a:srgbClr val="846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Freeform 74"/>
            <p:cNvSpPr>
              <a:spLocks/>
            </p:cNvSpPr>
            <p:nvPr/>
          </p:nvSpPr>
          <p:spPr bwMode="auto">
            <a:xfrm>
              <a:off x="1246" y="921"/>
              <a:ext cx="19" cy="27"/>
            </a:xfrm>
            <a:custGeom>
              <a:avLst/>
              <a:gdLst>
                <a:gd name="T0" fmla="*/ 27 w 37"/>
                <a:gd name="T1" fmla="*/ 56 h 56"/>
                <a:gd name="T2" fmla="*/ 21 w 37"/>
                <a:gd name="T3" fmla="*/ 43 h 56"/>
                <a:gd name="T4" fmla="*/ 11 w 37"/>
                <a:gd name="T5" fmla="*/ 28 h 56"/>
                <a:gd name="T6" fmla="*/ 3 w 37"/>
                <a:gd name="T7" fmla="*/ 15 h 56"/>
                <a:gd name="T8" fmla="*/ 0 w 37"/>
                <a:gd name="T9" fmla="*/ 3 h 56"/>
                <a:gd name="T10" fmla="*/ 1 w 37"/>
                <a:gd name="T11" fmla="*/ 2 h 56"/>
                <a:gd name="T12" fmla="*/ 5 w 37"/>
                <a:gd name="T13" fmla="*/ 0 h 56"/>
                <a:gd name="T14" fmla="*/ 8 w 37"/>
                <a:gd name="T15" fmla="*/ 0 h 56"/>
                <a:gd name="T16" fmla="*/ 11 w 37"/>
                <a:gd name="T17" fmla="*/ 0 h 56"/>
                <a:gd name="T18" fmla="*/ 19 w 37"/>
                <a:gd name="T19" fmla="*/ 10 h 56"/>
                <a:gd name="T20" fmla="*/ 27 w 37"/>
                <a:gd name="T21" fmla="*/ 23 h 56"/>
                <a:gd name="T22" fmla="*/ 34 w 37"/>
                <a:gd name="T23" fmla="*/ 39 h 56"/>
                <a:gd name="T24" fmla="*/ 37 w 37"/>
                <a:gd name="T25" fmla="*/ 52 h 56"/>
                <a:gd name="T26" fmla="*/ 36 w 37"/>
                <a:gd name="T27" fmla="*/ 52 h 56"/>
                <a:gd name="T28" fmla="*/ 32 w 37"/>
                <a:gd name="T29" fmla="*/ 52 h 56"/>
                <a:gd name="T30" fmla="*/ 31 w 37"/>
                <a:gd name="T31" fmla="*/ 54 h 56"/>
                <a:gd name="T32" fmla="*/ 27 w 37"/>
                <a:gd name="T33" fmla="*/ 56 h 56"/>
                <a:gd name="T34" fmla="*/ 27 w 37"/>
                <a:gd name="T35" fmla="*/ 56 h 56"/>
                <a:gd name="T36" fmla="*/ 27 w 37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56">
                  <a:moveTo>
                    <a:pt x="27" y="56"/>
                  </a:moveTo>
                  <a:lnTo>
                    <a:pt x="21" y="43"/>
                  </a:lnTo>
                  <a:lnTo>
                    <a:pt x="11" y="28"/>
                  </a:lnTo>
                  <a:lnTo>
                    <a:pt x="3" y="15"/>
                  </a:lnTo>
                  <a:lnTo>
                    <a:pt x="0" y="3"/>
                  </a:lnTo>
                  <a:lnTo>
                    <a:pt x="1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9" y="10"/>
                  </a:lnTo>
                  <a:lnTo>
                    <a:pt x="27" y="23"/>
                  </a:lnTo>
                  <a:lnTo>
                    <a:pt x="34" y="39"/>
                  </a:lnTo>
                  <a:lnTo>
                    <a:pt x="37" y="52"/>
                  </a:lnTo>
                  <a:lnTo>
                    <a:pt x="36" y="52"/>
                  </a:lnTo>
                  <a:lnTo>
                    <a:pt x="32" y="52"/>
                  </a:lnTo>
                  <a:lnTo>
                    <a:pt x="31" y="54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7" y="56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Freeform 75"/>
            <p:cNvSpPr>
              <a:spLocks/>
            </p:cNvSpPr>
            <p:nvPr/>
          </p:nvSpPr>
          <p:spPr bwMode="auto">
            <a:xfrm>
              <a:off x="1044" y="723"/>
              <a:ext cx="235" cy="216"/>
            </a:xfrm>
            <a:custGeom>
              <a:avLst/>
              <a:gdLst>
                <a:gd name="T0" fmla="*/ 280 w 471"/>
                <a:gd name="T1" fmla="*/ 405 h 431"/>
                <a:gd name="T2" fmla="*/ 267 w 471"/>
                <a:gd name="T3" fmla="*/ 364 h 431"/>
                <a:gd name="T4" fmla="*/ 221 w 471"/>
                <a:gd name="T5" fmla="*/ 325 h 431"/>
                <a:gd name="T6" fmla="*/ 160 w 471"/>
                <a:gd name="T7" fmla="*/ 284 h 431"/>
                <a:gd name="T8" fmla="*/ 102 w 471"/>
                <a:gd name="T9" fmla="*/ 243 h 431"/>
                <a:gd name="T10" fmla="*/ 46 w 471"/>
                <a:gd name="T11" fmla="*/ 201 h 431"/>
                <a:gd name="T12" fmla="*/ 5 w 471"/>
                <a:gd name="T13" fmla="*/ 150 h 431"/>
                <a:gd name="T14" fmla="*/ 2 w 471"/>
                <a:gd name="T15" fmla="*/ 36 h 431"/>
                <a:gd name="T16" fmla="*/ 17 w 471"/>
                <a:gd name="T17" fmla="*/ 5 h 431"/>
                <a:gd name="T18" fmla="*/ 45 w 471"/>
                <a:gd name="T19" fmla="*/ 30 h 431"/>
                <a:gd name="T20" fmla="*/ 74 w 471"/>
                <a:gd name="T21" fmla="*/ 64 h 431"/>
                <a:gd name="T22" fmla="*/ 100 w 471"/>
                <a:gd name="T23" fmla="*/ 96 h 431"/>
                <a:gd name="T24" fmla="*/ 125 w 471"/>
                <a:gd name="T25" fmla="*/ 121 h 431"/>
                <a:gd name="T26" fmla="*/ 151 w 471"/>
                <a:gd name="T27" fmla="*/ 149 h 431"/>
                <a:gd name="T28" fmla="*/ 180 w 471"/>
                <a:gd name="T29" fmla="*/ 176 h 431"/>
                <a:gd name="T30" fmla="*/ 208 w 471"/>
                <a:gd name="T31" fmla="*/ 206 h 431"/>
                <a:gd name="T32" fmla="*/ 237 w 471"/>
                <a:gd name="T33" fmla="*/ 234 h 431"/>
                <a:gd name="T34" fmla="*/ 263 w 471"/>
                <a:gd name="T35" fmla="*/ 258 h 431"/>
                <a:gd name="T36" fmla="*/ 291 w 471"/>
                <a:gd name="T37" fmla="*/ 278 h 431"/>
                <a:gd name="T38" fmla="*/ 324 w 471"/>
                <a:gd name="T39" fmla="*/ 289 h 431"/>
                <a:gd name="T40" fmla="*/ 345 w 471"/>
                <a:gd name="T41" fmla="*/ 294 h 431"/>
                <a:gd name="T42" fmla="*/ 360 w 471"/>
                <a:gd name="T43" fmla="*/ 302 h 431"/>
                <a:gd name="T44" fmla="*/ 383 w 471"/>
                <a:gd name="T45" fmla="*/ 320 h 431"/>
                <a:gd name="T46" fmla="*/ 404 w 471"/>
                <a:gd name="T47" fmla="*/ 343 h 431"/>
                <a:gd name="T48" fmla="*/ 430 w 471"/>
                <a:gd name="T49" fmla="*/ 364 h 431"/>
                <a:gd name="T50" fmla="*/ 456 w 471"/>
                <a:gd name="T51" fmla="*/ 385 h 431"/>
                <a:gd name="T52" fmla="*/ 464 w 471"/>
                <a:gd name="T53" fmla="*/ 398 h 431"/>
                <a:gd name="T54" fmla="*/ 445 w 471"/>
                <a:gd name="T55" fmla="*/ 403 h 431"/>
                <a:gd name="T56" fmla="*/ 430 w 471"/>
                <a:gd name="T57" fmla="*/ 394 h 431"/>
                <a:gd name="T58" fmla="*/ 418 w 471"/>
                <a:gd name="T59" fmla="*/ 384 h 431"/>
                <a:gd name="T60" fmla="*/ 404 w 471"/>
                <a:gd name="T61" fmla="*/ 384 h 431"/>
                <a:gd name="T62" fmla="*/ 389 w 471"/>
                <a:gd name="T63" fmla="*/ 387 h 431"/>
                <a:gd name="T64" fmla="*/ 373 w 471"/>
                <a:gd name="T65" fmla="*/ 390 h 431"/>
                <a:gd name="T66" fmla="*/ 355 w 471"/>
                <a:gd name="T67" fmla="*/ 397 h 431"/>
                <a:gd name="T68" fmla="*/ 338 w 471"/>
                <a:gd name="T69" fmla="*/ 407 h 431"/>
                <a:gd name="T70" fmla="*/ 320 w 471"/>
                <a:gd name="T71" fmla="*/ 413 h 431"/>
                <a:gd name="T72" fmla="*/ 311 w 471"/>
                <a:gd name="T73" fmla="*/ 420 h 431"/>
                <a:gd name="T74" fmla="*/ 311 w 471"/>
                <a:gd name="T75" fmla="*/ 425 h 431"/>
                <a:gd name="T76" fmla="*/ 309 w 471"/>
                <a:gd name="T77" fmla="*/ 431 h 431"/>
                <a:gd name="T78" fmla="*/ 299 w 471"/>
                <a:gd name="T79" fmla="*/ 429 h 431"/>
                <a:gd name="T80" fmla="*/ 288 w 471"/>
                <a:gd name="T81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1" h="431">
                  <a:moveTo>
                    <a:pt x="288" y="431"/>
                  </a:moveTo>
                  <a:lnTo>
                    <a:pt x="280" y="405"/>
                  </a:lnTo>
                  <a:lnTo>
                    <a:pt x="275" y="384"/>
                  </a:lnTo>
                  <a:lnTo>
                    <a:pt x="267" y="364"/>
                  </a:lnTo>
                  <a:lnTo>
                    <a:pt x="252" y="345"/>
                  </a:lnTo>
                  <a:lnTo>
                    <a:pt x="221" y="325"/>
                  </a:lnTo>
                  <a:lnTo>
                    <a:pt x="190" y="305"/>
                  </a:lnTo>
                  <a:lnTo>
                    <a:pt x="160" y="284"/>
                  </a:lnTo>
                  <a:lnTo>
                    <a:pt x="131" y="265"/>
                  </a:lnTo>
                  <a:lnTo>
                    <a:pt x="102" y="243"/>
                  </a:lnTo>
                  <a:lnTo>
                    <a:pt x="74" y="222"/>
                  </a:lnTo>
                  <a:lnTo>
                    <a:pt x="46" y="201"/>
                  </a:lnTo>
                  <a:lnTo>
                    <a:pt x="18" y="180"/>
                  </a:lnTo>
                  <a:lnTo>
                    <a:pt x="5" y="150"/>
                  </a:lnTo>
                  <a:lnTo>
                    <a:pt x="0" y="95"/>
                  </a:lnTo>
                  <a:lnTo>
                    <a:pt x="2" y="36"/>
                  </a:lnTo>
                  <a:lnTo>
                    <a:pt x="5" y="0"/>
                  </a:lnTo>
                  <a:lnTo>
                    <a:pt x="17" y="5"/>
                  </a:lnTo>
                  <a:lnTo>
                    <a:pt x="30" y="15"/>
                  </a:lnTo>
                  <a:lnTo>
                    <a:pt x="45" y="30"/>
                  </a:lnTo>
                  <a:lnTo>
                    <a:pt x="59" y="46"/>
                  </a:lnTo>
                  <a:lnTo>
                    <a:pt x="74" y="64"/>
                  </a:lnTo>
                  <a:lnTo>
                    <a:pt x="87" y="82"/>
                  </a:lnTo>
                  <a:lnTo>
                    <a:pt x="100" y="96"/>
                  </a:lnTo>
                  <a:lnTo>
                    <a:pt x="111" y="106"/>
                  </a:lnTo>
                  <a:lnTo>
                    <a:pt x="125" y="121"/>
                  </a:lnTo>
                  <a:lnTo>
                    <a:pt x="138" y="134"/>
                  </a:lnTo>
                  <a:lnTo>
                    <a:pt x="151" y="149"/>
                  </a:lnTo>
                  <a:lnTo>
                    <a:pt x="165" y="162"/>
                  </a:lnTo>
                  <a:lnTo>
                    <a:pt x="180" y="176"/>
                  </a:lnTo>
                  <a:lnTo>
                    <a:pt x="193" y="191"/>
                  </a:lnTo>
                  <a:lnTo>
                    <a:pt x="208" y="206"/>
                  </a:lnTo>
                  <a:lnTo>
                    <a:pt x="223" y="221"/>
                  </a:lnTo>
                  <a:lnTo>
                    <a:pt x="237" y="234"/>
                  </a:lnTo>
                  <a:lnTo>
                    <a:pt x="250" y="245"/>
                  </a:lnTo>
                  <a:lnTo>
                    <a:pt x="263" y="258"/>
                  </a:lnTo>
                  <a:lnTo>
                    <a:pt x="276" y="268"/>
                  </a:lnTo>
                  <a:lnTo>
                    <a:pt x="291" y="278"/>
                  </a:lnTo>
                  <a:lnTo>
                    <a:pt x="306" y="284"/>
                  </a:lnTo>
                  <a:lnTo>
                    <a:pt x="324" y="289"/>
                  </a:lnTo>
                  <a:lnTo>
                    <a:pt x="343" y="292"/>
                  </a:lnTo>
                  <a:lnTo>
                    <a:pt x="345" y="294"/>
                  </a:lnTo>
                  <a:lnTo>
                    <a:pt x="351" y="297"/>
                  </a:lnTo>
                  <a:lnTo>
                    <a:pt x="360" y="302"/>
                  </a:lnTo>
                  <a:lnTo>
                    <a:pt x="371" y="310"/>
                  </a:lnTo>
                  <a:lnTo>
                    <a:pt x="383" y="320"/>
                  </a:lnTo>
                  <a:lnTo>
                    <a:pt x="392" y="332"/>
                  </a:lnTo>
                  <a:lnTo>
                    <a:pt x="404" y="343"/>
                  </a:lnTo>
                  <a:lnTo>
                    <a:pt x="417" y="354"/>
                  </a:lnTo>
                  <a:lnTo>
                    <a:pt x="430" y="364"/>
                  </a:lnTo>
                  <a:lnTo>
                    <a:pt x="443" y="376"/>
                  </a:lnTo>
                  <a:lnTo>
                    <a:pt x="456" y="385"/>
                  </a:lnTo>
                  <a:lnTo>
                    <a:pt x="471" y="394"/>
                  </a:lnTo>
                  <a:lnTo>
                    <a:pt x="464" y="398"/>
                  </a:lnTo>
                  <a:lnTo>
                    <a:pt x="454" y="402"/>
                  </a:lnTo>
                  <a:lnTo>
                    <a:pt x="445" y="403"/>
                  </a:lnTo>
                  <a:lnTo>
                    <a:pt x="436" y="405"/>
                  </a:lnTo>
                  <a:lnTo>
                    <a:pt x="430" y="394"/>
                  </a:lnTo>
                  <a:lnTo>
                    <a:pt x="425" y="387"/>
                  </a:lnTo>
                  <a:lnTo>
                    <a:pt x="418" y="384"/>
                  </a:lnTo>
                  <a:lnTo>
                    <a:pt x="410" y="384"/>
                  </a:lnTo>
                  <a:lnTo>
                    <a:pt x="404" y="384"/>
                  </a:lnTo>
                  <a:lnTo>
                    <a:pt x="397" y="385"/>
                  </a:lnTo>
                  <a:lnTo>
                    <a:pt x="389" y="387"/>
                  </a:lnTo>
                  <a:lnTo>
                    <a:pt x="383" y="387"/>
                  </a:lnTo>
                  <a:lnTo>
                    <a:pt x="373" y="390"/>
                  </a:lnTo>
                  <a:lnTo>
                    <a:pt x="363" y="394"/>
                  </a:lnTo>
                  <a:lnTo>
                    <a:pt x="355" y="397"/>
                  </a:lnTo>
                  <a:lnTo>
                    <a:pt x="347" y="402"/>
                  </a:lnTo>
                  <a:lnTo>
                    <a:pt x="338" y="407"/>
                  </a:lnTo>
                  <a:lnTo>
                    <a:pt x="330" y="410"/>
                  </a:lnTo>
                  <a:lnTo>
                    <a:pt x="320" y="413"/>
                  </a:lnTo>
                  <a:lnTo>
                    <a:pt x="312" y="416"/>
                  </a:lnTo>
                  <a:lnTo>
                    <a:pt x="311" y="420"/>
                  </a:lnTo>
                  <a:lnTo>
                    <a:pt x="311" y="421"/>
                  </a:lnTo>
                  <a:lnTo>
                    <a:pt x="311" y="425"/>
                  </a:lnTo>
                  <a:lnTo>
                    <a:pt x="311" y="431"/>
                  </a:lnTo>
                  <a:lnTo>
                    <a:pt x="309" y="431"/>
                  </a:lnTo>
                  <a:lnTo>
                    <a:pt x="306" y="429"/>
                  </a:lnTo>
                  <a:lnTo>
                    <a:pt x="299" y="429"/>
                  </a:lnTo>
                  <a:lnTo>
                    <a:pt x="288" y="431"/>
                  </a:lnTo>
                  <a:lnTo>
                    <a:pt x="288" y="431"/>
                  </a:lnTo>
                  <a:lnTo>
                    <a:pt x="288" y="431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Freeform 76"/>
            <p:cNvSpPr>
              <a:spLocks/>
            </p:cNvSpPr>
            <p:nvPr/>
          </p:nvSpPr>
          <p:spPr bwMode="auto">
            <a:xfrm>
              <a:off x="676" y="451"/>
              <a:ext cx="118" cy="432"/>
            </a:xfrm>
            <a:custGeom>
              <a:avLst/>
              <a:gdLst>
                <a:gd name="T0" fmla="*/ 67 w 237"/>
                <a:gd name="T1" fmla="*/ 852 h 863"/>
                <a:gd name="T2" fmla="*/ 77 w 237"/>
                <a:gd name="T3" fmla="*/ 832 h 863"/>
                <a:gd name="T4" fmla="*/ 116 w 237"/>
                <a:gd name="T5" fmla="*/ 790 h 863"/>
                <a:gd name="T6" fmla="*/ 144 w 237"/>
                <a:gd name="T7" fmla="*/ 744 h 863"/>
                <a:gd name="T8" fmla="*/ 134 w 237"/>
                <a:gd name="T9" fmla="*/ 739 h 863"/>
                <a:gd name="T10" fmla="*/ 118 w 237"/>
                <a:gd name="T11" fmla="*/ 768 h 863"/>
                <a:gd name="T12" fmla="*/ 82 w 237"/>
                <a:gd name="T13" fmla="*/ 814 h 863"/>
                <a:gd name="T14" fmla="*/ 38 w 237"/>
                <a:gd name="T15" fmla="*/ 848 h 863"/>
                <a:gd name="T16" fmla="*/ 31 w 237"/>
                <a:gd name="T17" fmla="*/ 832 h 863"/>
                <a:gd name="T18" fmla="*/ 56 w 237"/>
                <a:gd name="T19" fmla="*/ 798 h 863"/>
                <a:gd name="T20" fmla="*/ 87 w 237"/>
                <a:gd name="T21" fmla="*/ 767 h 863"/>
                <a:gd name="T22" fmla="*/ 113 w 237"/>
                <a:gd name="T23" fmla="*/ 729 h 863"/>
                <a:gd name="T24" fmla="*/ 100 w 237"/>
                <a:gd name="T25" fmla="*/ 724 h 863"/>
                <a:gd name="T26" fmla="*/ 74 w 237"/>
                <a:gd name="T27" fmla="*/ 757 h 863"/>
                <a:gd name="T28" fmla="*/ 56 w 237"/>
                <a:gd name="T29" fmla="*/ 781 h 863"/>
                <a:gd name="T30" fmla="*/ 34 w 237"/>
                <a:gd name="T31" fmla="*/ 798 h 863"/>
                <a:gd name="T32" fmla="*/ 13 w 237"/>
                <a:gd name="T33" fmla="*/ 809 h 863"/>
                <a:gd name="T34" fmla="*/ 5 w 237"/>
                <a:gd name="T35" fmla="*/ 803 h 863"/>
                <a:gd name="T36" fmla="*/ 44 w 237"/>
                <a:gd name="T37" fmla="*/ 765 h 863"/>
                <a:gd name="T38" fmla="*/ 75 w 237"/>
                <a:gd name="T39" fmla="*/ 711 h 863"/>
                <a:gd name="T40" fmla="*/ 79 w 237"/>
                <a:gd name="T41" fmla="*/ 693 h 863"/>
                <a:gd name="T42" fmla="*/ 72 w 237"/>
                <a:gd name="T43" fmla="*/ 697 h 863"/>
                <a:gd name="T44" fmla="*/ 54 w 237"/>
                <a:gd name="T45" fmla="*/ 719 h 863"/>
                <a:gd name="T46" fmla="*/ 34 w 237"/>
                <a:gd name="T47" fmla="*/ 747 h 863"/>
                <a:gd name="T48" fmla="*/ 21 w 237"/>
                <a:gd name="T49" fmla="*/ 754 h 863"/>
                <a:gd name="T50" fmla="*/ 23 w 237"/>
                <a:gd name="T51" fmla="*/ 744 h 863"/>
                <a:gd name="T52" fmla="*/ 56 w 237"/>
                <a:gd name="T53" fmla="*/ 693 h 863"/>
                <a:gd name="T54" fmla="*/ 83 w 237"/>
                <a:gd name="T55" fmla="*/ 641 h 863"/>
                <a:gd name="T56" fmla="*/ 123 w 237"/>
                <a:gd name="T57" fmla="*/ 594 h 863"/>
                <a:gd name="T58" fmla="*/ 149 w 237"/>
                <a:gd name="T59" fmla="*/ 540 h 863"/>
                <a:gd name="T60" fmla="*/ 136 w 237"/>
                <a:gd name="T61" fmla="*/ 473 h 863"/>
                <a:gd name="T62" fmla="*/ 110 w 237"/>
                <a:gd name="T63" fmla="*/ 409 h 863"/>
                <a:gd name="T64" fmla="*/ 79 w 237"/>
                <a:gd name="T65" fmla="*/ 321 h 863"/>
                <a:gd name="T66" fmla="*/ 51 w 237"/>
                <a:gd name="T67" fmla="*/ 217 h 863"/>
                <a:gd name="T68" fmla="*/ 39 w 237"/>
                <a:gd name="T69" fmla="*/ 109 h 863"/>
                <a:gd name="T70" fmla="*/ 93 w 237"/>
                <a:gd name="T71" fmla="*/ 58 h 863"/>
                <a:gd name="T72" fmla="*/ 170 w 237"/>
                <a:gd name="T73" fmla="*/ 9 h 863"/>
                <a:gd name="T74" fmla="*/ 194 w 237"/>
                <a:gd name="T75" fmla="*/ 32 h 863"/>
                <a:gd name="T76" fmla="*/ 222 w 237"/>
                <a:gd name="T77" fmla="*/ 119 h 863"/>
                <a:gd name="T78" fmla="*/ 234 w 237"/>
                <a:gd name="T79" fmla="*/ 124 h 863"/>
                <a:gd name="T80" fmla="*/ 224 w 237"/>
                <a:gd name="T81" fmla="*/ 133 h 863"/>
                <a:gd name="T82" fmla="*/ 204 w 237"/>
                <a:gd name="T83" fmla="*/ 147 h 863"/>
                <a:gd name="T84" fmla="*/ 186 w 237"/>
                <a:gd name="T85" fmla="*/ 160 h 863"/>
                <a:gd name="T86" fmla="*/ 190 w 237"/>
                <a:gd name="T87" fmla="*/ 204 h 863"/>
                <a:gd name="T88" fmla="*/ 207 w 237"/>
                <a:gd name="T89" fmla="*/ 324 h 863"/>
                <a:gd name="T90" fmla="*/ 221 w 237"/>
                <a:gd name="T91" fmla="*/ 496 h 863"/>
                <a:gd name="T92" fmla="*/ 199 w 237"/>
                <a:gd name="T93" fmla="*/ 661 h 863"/>
                <a:gd name="T94" fmla="*/ 163 w 237"/>
                <a:gd name="T95" fmla="*/ 739 h 863"/>
                <a:gd name="T96" fmla="*/ 105 w 237"/>
                <a:gd name="T97" fmla="*/ 830 h 863"/>
                <a:gd name="T98" fmla="*/ 65 w 237"/>
                <a:gd name="T99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7" h="863">
                  <a:moveTo>
                    <a:pt x="65" y="863"/>
                  </a:moveTo>
                  <a:lnTo>
                    <a:pt x="67" y="857"/>
                  </a:lnTo>
                  <a:lnTo>
                    <a:pt x="67" y="852"/>
                  </a:lnTo>
                  <a:lnTo>
                    <a:pt x="67" y="847"/>
                  </a:lnTo>
                  <a:lnTo>
                    <a:pt x="67" y="842"/>
                  </a:lnTo>
                  <a:lnTo>
                    <a:pt x="77" y="832"/>
                  </a:lnTo>
                  <a:lnTo>
                    <a:pt x="88" y="821"/>
                  </a:lnTo>
                  <a:lnTo>
                    <a:pt x="103" y="806"/>
                  </a:lnTo>
                  <a:lnTo>
                    <a:pt x="116" y="790"/>
                  </a:lnTo>
                  <a:lnTo>
                    <a:pt x="127" y="773"/>
                  </a:lnTo>
                  <a:lnTo>
                    <a:pt x="137" y="759"/>
                  </a:lnTo>
                  <a:lnTo>
                    <a:pt x="144" y="744"/>
                  </a:lnTo>
                  <a:lnTo>
                    <a:pt x="144" y="733"/>
                  </a:lnTo>
                  <a:lnTo>
                    <a:pt x="137" y="734"/>
                  </a:lnTo>
                  <a:lnTo>
                    <a:pt x="134" y="739"/>
                  </a:lnTo>
                  <a:lnTo>
                    <a:pt x="131" y="744"/>
                  </a:lnTo>
                  <a:lnTo>
                    <a:pt x="126" y="749"/>
                  </a:lnTo>
                  <a:lnTo>
                    <a:pt x="118" y="768"/>
                  </a:lnTo>
                  <a:lnTo>
                    <a:pt x="106" y="785"/>
                  </a:lnTo>
                  <a:lnTo>
                    <a:pt x="95" y="799"/>
                  </a:lnTo>
                  <a:lnTo>
                    <a:pt x="82" y="814"/>
                  </a:lnTo>
                  <a:lnTo>
                    <a:pt x="67" y="826"/>
                  </a:lnTo>
                  <a:lnTo>
                    <a:pt x="52" y="837"/>
                  </a:lnTo>
                  <a:lnTo>
                    <a:pt x="38" y="848"/>
                  </a:lnTo>
                  <a:lnTo>
                    <a:pt x="23" y="860"/>
                  </a:lnTo>
                  <a:lnTo>
                    <a:pt x="26" y="845"/>
                  </a:lnTo>
                  <a:lnTo>
                    <a:pt x="31" y="832"/>
                  </a:lnTo>
                  <a:lnTo>
                    <a:pt x="38" y="821"/>
                  </a:lnTo>
                  <a:lnTo>
                    <a:pt x="46" y="808"/>
                  </a:lnTo>
                  <a:lnTo>
                    <a:pt x="56" y="798"/>
                  </a:lnTo>
                  <a:lnTo>
                    <a:pt x="65" y="786"/>
                  </a:lnTo>
                  <a:lnTo>
                    <a:pt x="75" y="777"/>
                  </a:lnTo>
                  <a:lnTo>
                    <a:pt x="87" y="767"/>
                  </a:lnTo>
                  <a:lnTo>
                    <a:pt x="95" y="754"/>
                  </a:lnTo>
                  <a:lnTo>
                    <a:pt x="105" y="741"/>
                  </a:lnTo>
                  <a:lnTo>
                    <a:pt x="113" y="729"/>
                  </a:lnTo>
                  <a:lnTo>
                    <a:pt x="116" y="716"/>
                  </a:lnTo>
                  <a:lnTo>
                    <a:pt x="108" y="718"/>
                  </a:lnTo>
                  <a:lnTo>
                    <a:pt x="100" y="724"/>
                  </a:lnTo>
                  <a:lnTo>
                    <a:pt x="92" y="734"/>
                  </a:lnTo>
                  <a:lnTo>
                    <a:pt x="82" y="746"/>
                  </a:lnTo>
                  <a:lnTo>
                    <a:pt x="74" y="757"/>
                  </a:lnTo>
                  <a:lnTo>
                    <a:pt x="65" y="767"/>
                  </a:lnTo>
                  <a:lnTo>
                    <a:pt x="59" y="777"/>
                  </a:lnTo>
                  <a:lnTo>
                    <a:pt x="56" y="781"/>
                  </a:lnTo>
                  <a:lnTo>
                    <a:pt x="49" y="788"/>
                  </a:lnTo>
                  <a:lnTo>
                    <a:pt x="43" y="793"/>
                  </a:lnTo>
                  <a:lnTo>
                    <a:pt x="34" y="798"/>
                  </a:lnTo>
                  <a:lnTo>
                    <a:pt x="28" y="801"/>
                  </a:lnTo>
                  <a:lnTo>
                    <a:pt x="21" y="806"/>
                  </a:lnTo>
                  <a:lnTo>
                    <a:pt x="13" y="809"/>
                  </a:lnTo>
                  <a:lnTo>
                    <a:pt x="7" y="813"/>
                  </a:lnTo>
                  <a:lnTo>
                    <a:pt x="0" y="816"/>
                  </a:lnTo>
                  <a:lnTo>
                    <a:pt x="5" y="803"/>
                  </a:lnTo>
                  <a:lnTo>
                    <a:pt x="18" y="790"/>
                  </a:lnTo>
                  <a:lnTo>
                    <a:pt x="33" y="778"/>
                  </a:lnTo>
                  <a:lnTo>
                    <a:pt x="44" y="765"/>
                  </a:lnTo>
                  <a:lnTo>
                    <a:pt x="52" y="747"/>
                  </a:lnTo>
                  <a:lnTo>
                    <a:pt x="64" y="729"/>
                  </a:lnTo>
                  <a:lnTo>
                    <a:pt x="75" y="711"/>
                  </a:lnTo>
                  <a:lnTo>
                    <a:pt x="82" y="693"/>
                  </a:lnTo>
                  <a:lnTo>
                    <a:pt x="80" y="693"/>
                  </a:lnTo>
                  <a:lnTo>
                    <a:pt x="79" y="693"/>
                  </a:lnTo>
                  <a:lnTo>
                    <a:pt x="79" y="693"/>
                  </a:lnTo>
                  <a:lnTo>
                    <a:pt x="79" y="693"/>
                  </a:lnTo>
                  <a:lnTo>
                    <a:pt x="72" y="697"/>
                  </a:lnTo>
                  <a:lnTo>
                    <a:pt x="65" y="703"/>
                  </a:lnTo>
                  <a:lnTo>
                    <a:pt x="59" y="711"/>
                  </a:lnTo>
                  <a:lnTo>
                    <a:pt x="54" y="719"/>
                  </a:lnTo>
                  <a:lnTo>
                    <a:pt x="48" y="729"/>
                  </a:lnTo>
                  <a:lnTo>
                    <a:pt x="41" y="739"/>
                  </a:lnTo>
                  <a:lnTo>
                    <a:pt x="34" y="747"/>
                  </a:lnTo>
                  <a:lnTo>
                    <a:pt x="28" y="754"/>
                  </a:lnTo>
                  <a:lnTo>
                    <a:pt x="25" y="754"/>
                  </a:lnTo>
                  <a:lnTo>
                    <a:pt x="21" y="754"/>
                  </a:lnTo>
                  <a:lnTo>
                    <a:pt x="20" y="754"/>
                  </a:lnTo>
                  <a:lnTo>
                    <a:pt x="18" y="755"/>
                  </a:lnTo>
                  <a:lnTo>
                    <a:pt x="23" y="744"/>
                  </a:lnTo>
                  <a:lnTo>
                    <a:pt x="34" y="724"/>
                  </a:lnTo>
                  <a:lnTo>
                    <a:pt x="48" y="705"/>
                  </a:lnTo>
                  <a:lnTo>
                    <a:pt x="56" y="693"/>
                  </a:lnTo>
                  <a:lnTo>
                    <a:pt x="64" y="675"/>
                  </a:lnTo>
                  <a:lnTo>
                    <a:pt x="72" y="657"/>
                  </a:lnTo>
                  <a:lnTo>
                    <a:pt x="83" y="641"/>
                  </a:lnTo>
                  <a:lnTo>
                    <a:pt x="96" y="625"/>
                  </a:lnTo>
                  <a:lnTo>
                    <a:pt x="110" y="610"/>
                  </a:lnTo>
                  <a:lnTo>
                    <a:pt x="123" y="594"/>
                  </a:lnTo>
                  <a:lnTo>
                    <a:pt x="137" y="577"/>
                  </a:lnTo>
                  <a:lnTo>
                    <a:pt x="149" y="561"/>
                  </a:lnTo>
                  <a:lnTo>
                    <a:pt x="149" y="540"/>
                  </a:lnTo>
                  <a:lnTo>
                    <a:pt x="147" y="517"/>
                  </a:lnTo>
                  <a:lnTo>
                    <a:pt x="142" y="496"/>
                  </a:lnTo>
                  <a:lnTo>
                    <a:pt x="136" y="473"/>
                  </a:lnTo>
                  <a:lnTo>
                    <a:pt x="127" y="452"/>
                  </a:lnTo>
                  <a:lnTo>
                    <a:pt x="119" y="431"/>
                  </a:lnTo>
                  <a:lnTo>
                    <a:pt x="110" y="409"/>
                  </a:lnTo>
                  <a:lnTo>
                    <a:pt x="101" y="391"/>
                  </a:lnTo>
                  <a:lnTo>
                    <a:pt x="90" y="355"/>
                  </a:lnTo>
                  <a:lnTo>
                    <a:pt x="79" y="321"/>
                  </a:lnTo>
                  <a:lnTo>
                    <a:pt x="69" y="287"/>
                  </a:lnTo>
                  <a:lnTo>
                    <a:pt x="59" y="251"/>
                  </a:lnTo>
                  <a:lnTo>
                    <a:pt x="51" y="217"/>
                  </a:lnTo>
                  <a:lnTo>
                    <a:pt x="44" y="181"/>
                  </a:lnTo>
                  <a:lnTo>
                    <a:pt x="41" y="145"/>
                  </a:lnTo>
                  <a:lnTo>
                    <a:pt x="39" y="109"/>
                  </a:lnTo>
                  <a:lnTo>
                    <a:pt x="51" y="94"/>
                  </a:lnTo>
                  <a:lnTo>
                    <a:pt x="70" y="76"/>
                  </a:lnTo>
                  <a:lnTo>
                    <a:pt x="93" y="58"/>
                  </a:lnTo>
                  <a:lnTo>
                    <a:pt x="119" y="39"/>
                  </a:lnTo>
                  <a:lnTo>
                    <a:pt x="145" y="22"/>
                  </a:lnTo>
                  <a:lnTo>
                    <a:pt x="170" y="9"/>
                  </a:lnTo>
                  <a:lnTo>
                    <a:pt x="190" y="1"/>
                  </a:lnTo>
                  <a:lnTo>
                    <a:pt x="204" y="0"/>
                  </a:lnTo>
                  <a:lnTo>
                    <a:pt x="194" y="32"/>
                  </a:lnTo>
                  <a:lnTo>
                    <a:pt x="191" y="63"/>
                  </a:lnTo>
                  <a:lnTo>
                    <a:pt x="201" y="93"/>
                  </a:lnTo>
                  <a:lnTo>
                    <a:pt x="222" y="119"/>
                  </a:lnTo>
                  <a:lnTo>
                    <a:pt x="229" y="120"/>
                  </a:lnTo>
                  <a:lnTo>
                    <a:pt x="232" y="122"/>
                  </a:lnTo>
                  <a:lnTo>
                    <a:pt x="234" y="124"/>
                  </a:lnTo>
                  <a:lnTo>
                    <a:pt x="237" y="125"/>
                  </a:lnTo>
                  <a:lnTo>
                    <a:pt x="230" y="130"/>
                  </a:lnTo>
                  <a:lnTo>
                    <a:pt x="224" y="133"/>
                  </a:lnTo>
                  <a:lnTo>
                    <a:pt x="217" y="138"/>
                  </a:lnTo>
                  <a:lnTo>
                    <a:pt x="211" y="142"/>
                  </a:lnTo>
                  <a:lnTo>
                    <a:pt x="204" y="147"/>
                  </a:lnTo>
                  <a:lnTo>
                    <a:pt x="198" y="151"/>
                  </a:lnTo>
                  <a:lnTo>
                    <a:pt x="193" y="155"/>
                  </a:lnTo>
                  <a:lnTo>
                    <a:pt x="186" y="160"/>
                  </a:lnTo>
                  <a:lnTo>
                    <a:pt x="186" y="174"/>
                  </a:lnTo>
                  <a:lnTo>
                    <a:pt x="188" y="189"/>
                  </a:lnTo>
                  <a:lnTo>
                    <a:pt x="190" y="204"/>
                  </a:lnTo>
                  <a:lnTo>
                    <a:pt x="193" y="218"/>
                  </a:lnTo>
                  <a:lnTo>
                    <a:pt x="199" y="271"/>
                  </a:lnTo>
                  <a:lnTo>
                    <a:pt x="207" y="324"/>
                  </a:lnTo>
                  <a:lnTo>
                    <a:pt x="214" y="380"/>
                  </a:lnTo>
                  <a:lnTo>
                    <a:pt x="219" y="437"/>
                  </a:lnTo>
                  <a:lnTo>
                    <a:pt x="221" y="496"/>
                  </a:lnTo>
                  <a:lnTo>
                    <a:pt x="219" y="551"/>
                  </a:lnTo>
                  <a:lnTo>
                    <a:pt x="212" y="607"/>
                  </a:lnTo>
                  <a:lnTo>
                    <a:pt x="199" y="661"/>
                  </a:lnTo>
                  <a:lnTo>
                    <a:pt x="191" y="680"/>
                  </a:lnTo>
                  <a:lnTo>
                    <a:pt x="178" y="708"/>
                  </a:lnTo>
                  <a:lnTo>
                    <a:pt x="163" y="739"/>
                  </a:lnTo>
                  <a:lnTo>
                    <a:pt x="145" y="772"/>
                  </a:lnTo>
                  <a:lnTo>
                    <a:pt x="126" y="804"/>
                  </a:lnTo>
                  <a:lnTo>
                    <a:pt x="105" y="830"/>
                  </a:lnTo>
                  <a:lnTo>
                    <a:pt x="85" y="852"/>
                  </a:lnTo>
                  <a:lnTo>
                    <a:pt x="65" y="863"/>
                  </a:lnTo>
                  <a:lnTo>
                    <a:pt x="65" y="863"/>
                  </a:lnTo>
                  <a:lnTo>
                    <a:pt x="65" y="863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Freeform 77"/>
            <p:cNvSpPr>
              <a:spLocks/>
            </p:cNvSpPr>
            <p:nvPr/>
          </p:nvSpPr>
          <p:spPr bwMode="auto">
            <a:xfrm>
              <a:off x="759" y="821"/>
              <a:ext cx="5" cy="13"/>
            </a:xfrm>
            <a:custGeom>
              <a:avLst/>
              <a:gdLst>
                <a:gd name="T0" fmla="*/ 5 w 9"/>
                <a:gd name="T1" fmla="*/ 25 h 26"/>
                <a:gd name="T2" fmla="*/ 0 w 9"/>
                <a:gd name="T3" fmla="*/ 18 h 26"/>
                <a:gd name="T4" fmla="*/ 0 w 9"/>
                <a:gd name="T5" fmla="*/ 15 h 26"/>
                <a:gd name="T6" fmla="*/ 1 w 9"/>
                <a:gd name="T7" fmla="*/ 8 h 26"/>
                <a:gd name="T8" fmla="*/ 6 w 9"/>
                <a:gd name="T9" fmla="*/ 0 h 26"/>
                <a:gd name="T10" fmla="*/ 8 w 9"/>
                <a:gd name="T11" fmla="*/ 7 h 26"/>
                <a:gd name="T12" fmla="*/ 9 w 9"/>
                <a:gd name="T13" fmla="*/ 11 h 26"/>
                <a:gd name="T14" fmla="*/ 9 w 9"/>
                <a:gd name="T15" fmla="*/ 18 h 26"/>
                <a:gd name="T16" fmla="*/ 9 w 9"/>
                <a:gd name="T17" fmla="*/ 25 h 26"/>
                <a:gd name="T18" fmla="*/ 8 w 9"/>
                <a:gd name="T19" fmla="*/ 26 h 26"/>
                <a:gd name="T20" fmla="*/ 6 w 9"/>
                <a:gd name="T21" fmla="*/ 26 h 26"/>
                <a:gd name="T22" fmla="*/ 6 w 9"/>
                <a:gd name="T23" fmla="*/ 26 h 26"/>
                <a:gd name="T24" fmla="*/ 5 w 9"/>
                <a:gd name="T25" fmla="*/ 25 h 26"/>
                <a:gd name="T26" fmla="*/ 5 w 9"/>
                <a:gd name="T27" fmla="*/ 25 h 26"/>
                <a:gd name="T28" fmla="*/ 5 w 9"/>
                <a:gd name="T2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26">
                  <a:moveTo>
                    <a:pt x="5" y="25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1" y="8"/>
                  </a:lnTo>
                  <a:lnTo>
                    <a:pt x="6" y="0"/>
                  </a:lnTo>
                  <a:lnTo>
                    <a:pt x="8" y="7"/>
                  </a:lnTo>
                  <a:lnTo>
                    <a:pt x="9" y="11"/>
                  </a:lnTo>
                  <a:lnTo>
                    <a:pt x="9" y="18"/>
                  </a:lnTo>
                  <a:lnTo>
                    <a:pt x="9" y="25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FFE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Freeform 78"/>
            <p:cNvSpPr>
              <a:spLocks/>
            </p:cNvSpPr>
            <p:nvPr/>
          </p:nvSpPr>
          <p:spPr bwMode="auto">
            <a:xfrm>
              <a:off x="1025" y="348"/>
              <a:ext cx="235" cy="122"/>
            </a:xfrm>
            <a:custGeom>
              <a:avLst/>
              <a:gdLst>
                <a:gd name="T0" fmla="*/ 106 w 470"/>
                <a:gd name="T1" fmla="*/ 242 h 243"/>
                <a:gd name="T2" fmla="*/ 80 w 470"/>
                <a:gd name="T3" fmla="*/ 233 h 243"/>
                <a:gd name="T4" fmla="*/ 56 w 470"/>
                <a:gd name="T5" fmla="*/ 220 h 243"/>
                <a:gd name="T6" fmla="*/ 35 w 470"/>
                <a:gd name="T7" fmla="*/ 204 h 243"/>
                <a:gd name="T8" fmla="*/ 8 w 470"/>
                <a:gd name="T9" fmla="*/ 165 h 243"/>
                <a:gd name="T10" fmla="*/ 0 w 470"/>
                <a:gd name="T11" fmla="*/ 106 h 243"/>
                <a:gd name="T12" fmla="*/ 4 w 470"/>
                <a:gd name="T13" fmla="*/ 70 h 243"/>
                <a:gd name="T14" fmla="*/ 25 w 470"/>
                <a:gd name="T15" fmla="*/ 64 h 243"/>
                <a:gd name="T16" fmla="*/ 46 w 470"/>
                <a:gd name="T17" fmla="*/ 51 h 243"/>
                <a:gd name="T18" fmla="*/ 66 w 470"/>
                <a:gd name="T19" fmla="*/ 34 h 243"/>
                <a:gd name="T20" fmla="*/ 88 w 470"/>
                <a:gd name="T21" fmla="*/ 16 h 243"/>
                <a:gd name="T22" fmla="*/ 106 w 470"/>
                <a:gd name="T23" fmla="*/ 3 h 243"/>
                <a:gd name="T24" fmla="*/ 134 w 470"/>
                <a:gd name="T25" fmla="*/ 16 h 243"/>
                <a:gd name="T26" fmla="*/ 180 w 470"/>
                <a:gd name="T27" fmla="*/ 46 h 243"/>
                <a:gd name="T28" fmla="*/ 229 w 470"/>
                <a:gd name="T29" fmla="*/ 67 h 243"/>
                <a:gd name="T30" fmla="*/ 279 w 470"/>
                <a:gd name="T31" fmla="*/ 83 h 243"/>
                <a:gd name="T32" fmla="*/ 319 w 470"/>
                <a:gd name="T33" fmla="*/ 88 h 243"/>
                <a:gd name="T34" fmla="*/ 338 w 470"/>
                <a:gd name="T35" fmla="*/ 83 h 243"/>
                <a:gd name="T36" fmla="*/ 355 w 470"/>
                <a:gd name="T37" fmla="*/ 72 h 243"/>
                <a:gd name="T38" fmla="*/ 371 w 470"/>
                <a:gd name="T39" fmla="*/ 55 h 243"/>
                <a:gd name="T40" fmla="*/ 392 w 470"/>
                <a:gd name="T41" fmla="*/ 26 h 243"/>
                <a:gd name="T42" fmla="*/ 412 w 470"/>
                <a:gd name="T43" fmla="*/ 8 h 243"/>
                <a:gd name="T44" fmla="*/ 430 w 470"/>
                <a:gd name="T45" fmla="*/ 11 h 243"/>
                <a:gd name="T46" fmla="*/ 454 w 470"/>
                <a:gd name="T47" fmla="*/ 26 h 243"/>
                <a:gd name="T48" fmla="*/ 469 w 470"/>
                <a:gd name="T49" fmla="*/ 44 h 243"/>
                <a:gd name="T50" fmla="*/ 457 w 470"/>
                <a:gd name="T51" fmla="*/ 77 h 243"/>
                <a:gd name="T52" fmla="*/ 453 w 470"/>
                <a:gd name="T53" fmla="*/ 95 h 243"/>
                <a:gd name="T54" fmla="*/ 448 w 470"/>
                <a:gd name="T55" fmla="*/ 119 h 243"/>
                <a:gd name="T56" fmla="*/ 433 w 470"/>
                <a:gd name="T57" fmla="*/ 127 h 243"/>
                <a:gd name="T58" fmla="*/ 418 w 470"/>
                <a:gd name="T59" fmla="*/ 126 h 243"/>
                <a:gd name="T60" fmla="*/ 407 w 470"/>
                <a:gd name="T61" fmla="*/ 127 h 243"/>
                <a:gd name="T62" fmla="*/ 395 w 470"/>
                <a:gd name="T63" fmla="*/ 135 h 243"/>
                <a:gd name="T64" fmla="*/ 381 w 470"/>
                <a:gd name="T65" fmla="*/ 147 h 243"/>
                <a:gd name="T66" fmla="*/ 373 w 470"/>
                <a:gd name="T67" fmla="*/ 153 h 243"/>
                <a:gd name="T68" fmla="*/ 351 w 470"/>
                <a:gd name="T69" fmla="*/ 160 h 243"/>
                <a:gd name="T70" fmla="*/ 338 w 470"/>
                <a:gd name="T71" fmla="*/ 165 h 243"/>
                <a:gd name="T72" fmla="*/ 315 w 470"/>
                <a:gd name="T73" fmla="*/ 188 h 243"/>
                <a:gd name="T74" fmla="*/ 281 w 470"/>
                <a:gd name="T75" fmla="*/ 178 h 243"/>
                <a:gd name="T76" fmla="*/ 252 w 470"/>
                <a:gd name="T77" fmla="*/ 150 h 243"/>
                <a:gd name="T78" fmla="*/ 222 w 470"/>
                <a:gd name="T79" fmla="*/ 134 h 243"/>
                <a:gd name="T80" fmla="*/ 198 w 470"/>
                <a:gd name="T81" fmla="*/ 152 h 243"/>
                <a:gd name="T82" fmla="*/ 188 w 470"/>
                <a:gd name="T83" fmla="*/ 179 h 243"/>
                <a:gd name="T84" fmla="*/ 178 w 470"/>
                <a:gd name="T85" fmla="*/ 206 h 243"/>
                <a:gd name="T86" fmla="*/ 160 w 470"/>
                <a:gd name="T87" fmla="*/ 228 h 243"/>
                <a:gd name="T88" fmla="*/ 141 w 470"/>
                <a:gd name="T89" fmla="*/ 238 h 243"/>
                <a:gd name="T90" fmla="*/ 128 w 470"/>
                <a:gd name="T91" fmla="*/ 240 h 243"/>
                <a:gd name="T92" fmla="*/ 123 w 470"/>
                <a:gd name="T9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70" h="243">
                  <a:moveTo>
                    <a:pt x="123" y="243"/>
                  </a:moveTo>
                  <a:lnTo>
                    <a:pt x="106" y="242"/>
                  </a:lnTo>
                  <a:lnTo>
                    <a:pt x="93" y="237"/>
                  </a:lnTo>
                  <a:lnTo>
                    <a:pt x="80" y="233"/>
                  </a:lnTo>
                  <a:lnTo>
                    <a:pt x="67" y="227"/>
                  </a:lnTo>
                  <a:lnTo>
                    <a:pt x="56" y="220"/>
                  </a:lnTo>
                  <a:lnTo>
                    <a:pt x="46" y="212"/>
                  </a:lnTo>
                  <a:lnTo>
                    <a:pt x="35" y="204"/>
                  </a:lnTo>
                  <a:lnTo>
                    <a:pt x="25" y="194"/>
                  </a:lnTo>
                  <a:lnTo>
                    <a:pt x="8" y="165"/>
                  </a:lnTo>
                  <a:lnTo>
                    <a:pt x="2" y="137"/>
                  </a:lnTo>
                  <a:lnTo>
                    <a:pt x="0" y="106"/>
                  </a:lnTo>
                  <a:lnTo>
                    <a:pt x="0" y="72"/>
                  </a:lnTo>
                  <a:lnTo>
                    <a:pt x="4" y="70"/>
                  </a:lnTo>
                  <a:lnTo>
                    <a:pt x="13" y="68"/>
                  </a:lnTo>
                  <a:lnTo>
                    <a:pt x="25" y="64"/>
                  </a:lnTo>
                  <a:lnTo>
                    <a:pt x="39" y="55"/>
                  </a:lnTo>
                  <a:lnTo>
                    <a:pt x="46" y="51"/>
                  </a:lnTo>
                  <a:lnTo>
                    <a:pt x="54" y="42"/>
                  </a:lnTo>
                  <a:lnTo>
                    <a:pt x="66" y="34"/>
                  </a:lnTo>
                  <a:lnTo>
                    <a:pt x="77" y="24"/>
                  </a:lnTo>
                  <a:lnTo>
                    <a:pt x="88" y="16"/>
                  </a:lnTo>
                  <a:lnTo>
                    <a:pt x="98" y="8"/>
                  </a:lnTo>
                  <a:lnTo>
                    <a:pt x="106" y="3"/>
                  </a:lnTo>
                  <a:lnTo>
                    <a:pt x="113" y="0"/>
                  </a:lnTo>
                  <a:lnTo>
                    <a:pt x="134" y="16"/>
                  </a:lnTo>
                  <a:lnTo>
                    <a:pt x="157" y="31"/>
                  </a:lnTo>
                  <a:lnTo>
                    <a:pt x="180" y="46"/>
                  </a:lnTo>
                  <a:lnTo>
                    <a:pt x="203" y="57"/>
                  </a:lnTo>
                  <a:lnTo>
                    <a:pt x="229" y="67"/>
                  </a:lnTo>
                  <a:lnTo>
                    <a:pt x="253" y="77"/>
                  </a:lnTo>
                  <a:lnTo>
                    <a:pt x="279" y="83"/>
                  </a:lnTo>
                  <a:lnTo>
                    <a:pt x="307" y="90"/>
                  </a:lnTo>
                  <a:lnTo>
                    <a:pt x="319" y="88"/>
                  </a:lnTo>
                  <a:lnTo>
                    <a:pt x="328" y="86"/>
                  </a:lnTo>
                  <a:lnTo>
                    <a:pt x="338" y="83"/>
                  </a:lnTo>
                  <a:lnTo>
                    <a:pt x="346" y="77"/>
                  </a:lnTo>
                  <a:lnTo>
                    <a:pt x="355" y="72"/>
                  </a:lnTo>
                  <a:lnTo>
                    <a:pt x="363" y="64"/>
                  </a:lnTo>
                  <a:lnTo>
                    <a:pt x="371" y="55"/>
                  </a:lnTo>
                  <a:lnTo>
                    <a:pt x="379" y="46"/>
                  </a:lnTo>
                  <a:lnTo>
                    <a:pt x="392" y="26"/>
                  </a:lnTo>
                  <a:lnTo>
                    <a:pt x="402" y="15"/>
                  </a:lnTo>
                  <a:lnTo>
                    <a:pt x="412" y="8"/>
                  </a:lnTo>
                  <a:lnTo>
                    <a:pt x="420" y="8"/>
                  </a:lnTo>
                  <a:lnTo>
                    <a:pt x="430" y="11"/>
                  </a:lnTo>
                  <a:lnTo>
                    <a:pt x="439" y="18"/>
                  </a:lnTo>
                  <a:lnTo>
                    <a:pt x="454" y="26"/>
                  </a:lnTo>
                  <a:lnTo>
                    <a:pt x="470" y="34"/>
                  </a:lnTo>
                  <a:lnTo>
                    <a:pt x="469" y="44"/>
                  </a:lnTo>
                  <a:lnTo>
                    <a:pt x="462" y="60"/>
                  </a:lnTo>
                  <a:lnTo>
                    <a:pt x="457" y="77"/>
                  </a:lnTo>
                  <a:lnTo>
                    <a:pt x="454" y="88"/>
                  </a:lnTo>
                  <a:lnTo>
                    <a:pt x="453" y="95"/>
                  </a:lnTo>
                  <a:lnTo>
                    <a:pt x="451" y="106"/>
                  </a:lnTo>
                  <a:lnTo>
                    <a:pt x="448" y="119"/>
                  </a:lnTo>
                  <a:lnTo>
                    <a:pt x="443" y="127"/>
                  </a:lnTo>
                  <a:lnTo>
                    <a:pt x="433" y="127"/>
                  </a:lnTo>
                  <a:lnTo>
                    <a:pt x="426" y="126"/>
                  </a:lnTo>
                  <a:lnTo>
                    <a:pt x="418" y="126"/>
                  </a:lnTo>
                  <a:lnTo>
                    <a:pt x="412" y="126"/>
                  </a:lnTo>
                  <a:lnTo>
                    <a:pt x="407" y="127"/>
                  </a:lnTo>
                  <a:lnTo>
                    <a:pt x="400" y="131"/>
                  </a:lnTo>
                  <a:lnTo>
                    <a:pt x="395" y="135"/>
                  </a:lnTo>
                  <a:lnTo>
                    <a:pt x="389" y="145"/>
                  </a:lnTo>
                  <a:lnTo>
                    <a:pt x="381" y="147"/>
                  </a:lnTo>
                  <a:lnTo>
                    <a:pt x="376" y="148"/>
                  </a:lnTo>
                  <a:lnTo>
                    <a:pt x="373" y="153"/>
                  </a:lnTo>
                  <a:lnTo>
                    <a:pt x="366" y="160"/>
                  </a:lnTo>
                  <a:lnTo>
                    <a:pt x="351" y="160"/>
                  </a:lnTo>
                  <a:lnTo>
                    <a:pt x="343" y="160"/>
                  </a:lnTo>
                  <a:lnTo>
                    <a:pt x="338" y="165"/>
                  </a:lnTo>
                  <a:lnTo>
                    <a:pt x="335" y="178"/>
                  </a:lnTo>
                  <a:lnTo>
                    <a:pt x="315" y="188"/>
                  </a:lnTo>
                  <a:lnTo>
                    <a:pt x="297" y="186"/>
                  </a:lnTo>
                  <a:lnTo>
                    <a:pt x="281" y="178"/>
                  </a:lnTo>
                  <a:lnTo>
                    <a:pt x="266" y="165"/>
                  </a:lnTo>
                  <a:lnTo>
                    <a:pt x="252" y="150"/>
                  </a:lnTo>
                  <a:lnTo>
                    <a:pt x="237" y="139"/>
                  </a:lnTo>
                  <a:lnTo>
                    <a:pt x="222" y="134"/>
                  </a:lnTo>
                  <a:lnTo>
                    <a:pt x="206" y="139"/>
                  </a:lnTo>
                  <a:lnTo>
                    <a:pt x="198" y="152"/>
                  </a:lnTo>
                  <a:lnTo>
                    <a:pt x="193" y="165"/>
                  </a:lnTo>
                  <a:lnTo>
                    <a:pt x="188" y="179"/>
                  </a:lnTo>
                  <a:lnTo>
                    <a:pt x="183" y="193"/>
                  </a:lnTo>
                  <a:lnTo>
                    <a:pt x="178" y="206"/>
                  </a:lnTo>
                  <a:lnTo>
                    <a:pt x="170" y="219"/>
                  </a:lnTo>
                  <a:lnTo>
                    <a:pt x="160" y="228"/>
                  </a:lnTo>
                  <a:lnTo>
                    <a:pt x="147" y="238"/>
                  </a:lnTo>
                  <a:lnTo>
                    <a:pt x="141" y="238"/>
                  </a:lnTo>
                  <a:lnTo>
                    <a:pt x="134" y="238"/>
                  </a:lnTo>
                  <a:lnTo>
                    <a:pt x="128" y="240"/>
                  </a:lnTo>
                  <a:lnTo>
                    <a:pt x="123" y="243"/>
                  </a:lnTo>
                  <a:lnTo>
                    <a:pt x="123" y="243"/>
                  </a:lnTo>
                  <a:lnTo>
                    <a:pt x="123" y="243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Freeform 79"/>
            <p:cNvSpPr>
              <a:spLocks/>
            </p:cNvSpPr>
            <p:nvPr/>
          </p:nvSpPr>
          <p:spPr bwMode="auto">
            <a:xfrm>
              <a:off x="1061" y="228"/>
              <a:ext cx="224" cy="160"/>
            </a:xfrm>
            <a:custGeom>
              <a:avLst/>
              <a:gdLst>
                <a:gd name="T0" fmla="*/ 233 w 447"/>
                <a:gd name="T1" fmla="*/ 318 h 318"/>
                <a:gd name="T2" fmla="*/ 219 w 447"/>
                <a:gd name="T3" fmla="*/ 315 h 318"/>
                <a:gd name="T4" fmla="*/ 202 w 447"/>
                <a:gd name="T5" fmla="*/ 312 h 318"/>
                <a:gd name="T6" fmla="*/ 186 w 447"/>
                <a:gd name="T7" fmla="*/ 308 h 318"/>
                <a:gd name="T8" fmla="*/ 170 w 447"/>
                <a:gd name="T9" fmla="*/ 304 h 318"/>
                <a:gd name="T10" fmla="*/ 153 w 447"/>
                <a:gd name="T11" fmla="*/ 299 h 318"/>
                <a:gd name="T12" fmla="*/ 139 w 447"/>
                <a:gd name="T13" fmla="*/ 291 h 318"/>
                <a:gd name="T14" fmla="*/ 125 w 447"/>
                <a:gd name="T15" fmla="*/ 284 h 318"/>
                <a:gd name="T16" fmla="*/ 114 w 447"/>
                <a:gd name="T17" fmla="*/ 274 h 318"/>
                <a:gd name="T18" fmla="*/ 94 w 447"/>
                <a:gd name="T19" fmla="*/ 264 h 318"/>
                <a:gd name="T20" fmla="*/ 73 w 447"/>
                <a:gd name="T21" fmla="*/ 251 h 318"/>
                <a:gd name="T22" fmla="*/ 54 w 447"/>
                <a:gd name="T23" fmla="*/ 235 h 318"/>
                <a:gd name="T24" fmla="*/ 37 w 447"/>
                <a:gd name="T25" fmla="*/ 217 h 318"/>
                <a:gd name="T26" fmla="*/ 21 w 447"/>
                <a:gd name="T27" fmla="*/ 197 h 318"/>
                <a:gd name="T28" fmla="*/ 10 w 447"/>
                <a:gd name="T29" fmla="*/ 178 h 318"/>
                <a:gd name="T30" fmla="*/ 3 w 447"/>
                <a:gd name="T31" fmla="*/ 157 h 318"/>
                <a:gd name="T32" fmla="*/ 0 w 447"/>
                <a:gd name="T33" fmla="*/ 135 h 318"/>
                <a:gd name="T34" fmla="*/ 11 w 447"/>
                <a:gd name="T35" fmla="*/ 116 h 318"/>
                <a:gd name="T36" fmla="*/ 24 w 447"/>
                <a:gd name="T37" fmla="*/ 98 h 318"/>
                <a:gd name="T38" fmla="*/ 39 w 447"/>
                <a:gd name="T39" fmla="*/ 82 h 318"/>
                <a:gd name="T40" fmla="*/ 55 w 447"/>
                <a:gd name="T41" fmla="*/ 65 h 318"/>
                <a:gd name="T42" fmla="*/ 72 w 447"/>
                <a:gd name="T43" fmla="*/ 52 h 318"/>
                <a:gd name="T44" fmla="*/ 90 w 447"/>
                <a:gd name="T45" fmla="*/ 41 h 318"/>
                <a:gd name="T46" fmla="*/ 109 w 447"/>
                <a:gd name="T47" fmla="*/ 31 h 318"/>
                <a:gd name="T48" fmla="*/ 130 w 447"/>
                <a:gd name="T49" fmla="*/ 23 h 318"/>
                <a:gd name="T50" fmla="*/ 152 w 447"/>
                <a:gd name="T51" fmla="*/ 15 h 318"/>
                <a:gd name="T52" fmla="*/ 173 w 447"/>
                <a:gd name="T53" fmla="*/ 10 h 318"/>
                <a:gd name="T54" fmla="*/ 196 w 447"/>
                <a:gd name="T55" fmla="*/ 5 h 318"/>
                <a:gd name="T56" fmla="*/ 217 w 447"/>
                <a:gd name="T57" fmla="*/ 2 h 318"/>
                <a:gd name="T58" fmla="*/ 240 w 447"/>
                <a:gd name="T59" fmla="*/ 0 h 318"/>
                <a:gd name="T60" fmla="*/ 263 w 447"/>
                <a:gd name="T61" fmla="*/ 0 h 318"/>
                <a:gd name="T62" fmla="*/ 285 w 447"/>
                <a:gd name="T63" fmla="*/ 2 h 318"/>
                <a:gd name="T64" fmla="*/ 308 w 447"/>
                <a:gd name="T65" fmla="*/ 3 h 318"/>
                <a:gd name="T66" fmla="*/ 351 w 447"/>
                <a:gd name="T67" fmla="*/ 20 h 318"/>
                <a:gd name="T68" fmla="*/ 385 w 447"/>
                <a:gd name="T69" fmla="*/ 42 h 318"/>
                <a:gd name="T70" fmla="*/ 413 w 447"/>
                <a:gd name="T71" fmla="*/ 69 h 318"/>
                <a:gd name="T72" fmla="*/ 432 w 447"/>
                <a:gd name="T73" fmla="*/ 98 h 318"/>
                <a:gd name="T74" fmla="*/ 444 w 447"/>
                <a:gd name="T75" fmla="*/ 134 h 318"/>
                <a:gd name="T76" fmla="*/ 447 w 447"/>
                <a:gd name="T77" fmla="*/ 171 h 318"/>
                <a:gd name="T78" fmla="*/ 442 w 447"/>
                <a:gd name="T79" fmla="*/ 214 h 318"/>
                <a:gd name="T80" fmla="*/ 429 w 447"/>
                <a:gd name="T81" fmla="*/ 258 h 318"/>
                <a:gd name="T82" fmla="*/ 419 w 447"/>
                <a:gd name="T83" fmla="*/ 264 h 318"/>
                <a:gd name="T84" fmla="*/ 408 w 447"/>
                <a:gd name="T85" fmla="*/ 264 h 318"/>
                <a:gd name="T86" fmla="*/ 395 w 447"/>
                <a:gd name="T87" fmla="*/ 261 h 318"/>
                <a:gd name="T88" fmla="*/ 380 w 447"/>
                <a:gd name="T89" fmla="*/ 253 h 318"/>
                <a:gd name="T90" fmla="*/ 367 w 447"/>
                <a:gd name="T91" fmla="*/ 245 h 318"/>
                <a:gd name="T92" fmla="*/ 354 w 447"/>
                <a:gd name="T93" fmla="*/ 238 h 318"/>
                <a:gd name="T94" fmla="*/ 343 w 447"/>
                <a:gd name="T95" fmla="*/ 232 h 318"/>
                <a:gd name="T96" fmla="*/ 334 w 447"/>
                <a:gd name="T97" fmla="*/ 230 h 318"/>
                <a:gd name="T98" fmla="*/ 328 w 447"/>
                <a:gd name="T99" fmla="*/ 240 h 318"/>
                <a:gd name="T100" fmla="*/ 318 w 447"/>
                <a:gd name="T101" fmla="*/ 253 h 318"/>
                <a:gd name="T102" fmla="*/ 308 w 447"/>
                <a:gd name="T103" fmla="*/ 266 h 318"/>
                <a:gd name="T104" fmla="*/ 297 w 447"/>
                <a:gd name="T105" fmla="*/ 281 h 318"/>
                <a:gd name="T106" fmla="*/ 284 w 447"/>
                <a:gd name="T107" fmla="*/ 294 h 318"/>
                <a:gd name="T108" fmla="*/ 272 w 447"/>
                <a:gd name="T109" fmla="*/ 305 h 318"/>
                <a:gd name="T110" fmla="*/ 259 w 447"/>
                <a:gd name="T111" fmla="*/ 313 h 318"/>
                <a:gd name="T112" fmla="*/ 250 w 447"/>
                <a:gd name="T113" fmla="*/ 318 h 318"/>
                <a:gd name="T114" fmla="*/ 245 w 447"/>
                <a:gd name="T115" fmla="*/ 318 h 318"/>
                <a:gd name="T116" fmla="*/ 241 w 447"/>
                <a:gd name="T117" fmla="*/ 318 h 318"/>
                <a:gd name="T118" fmla="*/ 236 w 447"/>
                <a:gd name="T119" fmla="*/ 318 h 318"/>
                <a:gd name="T120" fmla="*/ 233 w 447"/>
                <a:gd name="T121" fmla="*/ 318 h 318"/>
                <a:gd name="T122" fmla="*/ 233 w 447"/>
                <a:gd name="T123" fmla="*/ 318 h 318"/>
                <a:gd name="T124" fmla="*/ 233 w 447"/>
                <a:gd name="T12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7" h="318">
                  <a:moveTo>
                    <a:pt x="233" y="318"/>
                  </a:moveTo>
                  <a:lnTo>
                    <a:pt x="219" y="315"/>
                  </a:lnTo>
                  <a:lnTo>
                    <a:pt x="202" y="312"/>
                  </a:lnTo>
                  <a:lnTo>
                    <a:pt x="186" y="308"/>
                  </a:lnTo>
                  <a:lnTo>
                    <a:pt x="170" y="304"/>
                  </a:lnTo>
                  <a:lnTo>
                    <a:pt x="153" y="299"/>
                  </a:lnTo>
                  <a:lnTo>
                    <a:pt x="139" y="291"/>
                  </a:lnTo>
                  <a:lnTo>
                    <a:pt x="125" y="284"/>
                  </a:lnTo>
                  <a:lnTo>
                    <a:pt x="114" y="274"/>
                  </a:lnTo>
                  <a:lnTo>
                    <a:pt x="94" y="264"/>
                  </a:lnTo>
                  <a:lnTo>
                    <a:pt x="73" y="251"/>
                  </a:lnTo>
                  <a:lnTo>
                    <a:pt x="54" y="235"/>
                  </a:lnTo>
                  <a:lnTo>
                    <a:pt x="37" y="217"/>
                  </a:lnTo>
                  <a:lnTo>
                    <a:pt x="21" y="197"/>
                  </a:lnTo>
                  <a:lnTo>
                    <a:pt x="10" y="178"/>
                  </a:lnTo>
                  <a:lnTo>
                    <a:pt x="3" y="157"/>
                  </a:lnTo>
                  <a:lnTo>
                    <a:pt x="0" y="135"/>
                  </a:lnTo>
                  <a:lnTo>
                    <a:pt x="11" y="116"/>
                  </a:lnTo>
                  <a:lnTo>
                    <a:pt x="24" y="98"/>
                  </a:lnTo>
                  <a:lnTo>
                    <a:pt x="39" y="82"/>
                  </a:lnTo>
                  <a:lnTo>
                    <a:pt x="55" y="65"/>
                  </a:lnTo>
                  <a:lnTo>
                    <a:pt x="72" y="52"/>
                  </a:lnTo>
                  <a:lnTo>
                    <a:pt x="90" y="41"/>
                  </a:lnTo>
                  <a:lnTo>
                    <a:pt x="109" y="31"/>
                  </a:lnTo>
                  <a:lnTo>
                    <a:pt x="130" y="23"/>
                  </a:lnTo>
                  <a:lnTo>
                    <a:pt x="152" y="15"/>
                  </a:lnTo>
                  <a:lnTo>
                    <a:pt x="173" y="10"/>
                  </a:lnTo>
                  <a:lnTo>
                    <a:pt x="196" y="5"/>
                  </a:lnTo>
                  <a:lnTo>
                    <a:pt x="217" y="2"/>
                  </a:lnTo>
                  <a:lnTo>
                    <a:pt x="240" y="0"/>
                  </a:lnTo>
                  <a:lnTo>
                    <a:pt x="263" y="0"/>
                  </a:lnTo>
                  <a:lnTo>
                    <a:pt x="285" y="2"/>
                  </a:lnTo>
                  <a:lnTo>
                    <a:pt x="308" y="3"/>
                  </a:lnTo>
                  <a:lnTo>
                    <a:pt x="351" y="20"/>
                  </a:lnTo>
                  <a:lnTo>
                    <a:pt x="385" y="42"/>
                  </a:lnTo>
                  <a:lnTo>
                    <a:pt x="413" y="69"/>
                  </a:lnTo>
                  <a:lnTo>
                    <a:pt x="432" y="98"/>
                  </a:lnTo>
                  <a:lnTo>
                    <a:pt x="444" y="134"/>
                  </a:lnTo>
                  <a:lnTo>
                    <a:pt x="447" y="171"/>
                  </a:lnTo>
                  <a:lnTo>
                    <a:pt x="442" y="214"/>
                  </a:lnTo>
                  <a:lnTo>
                    <a:pt x="429" y="258"/>
                  </a:lnTo>
                  <a:lnTo>
                    <a:pt x="419" y="264"/>
                  </a:lnTo>
                  <a:lnTo>
                    <a:pt x="408" y="264"/>
                  </a:lnTo>
                  <a:lnTo>
                    <a:pt x="395" y="261"/>
                  </a:lnTo>
                  <a:lnTo>
                    <a:pt x="380" y="253"/>
                  </a:lnTo>
                  <a:lnTo>
                    <a:pt x="367" y="245"/>
                  </a:lnTo>
                  <a:lnTo>
                    <a:pt x="354" y="238"/>
                  </a:lnTo>
                  <a:lnTo>
                    <a:pt x="343" y="232"/>
                  </a:lnTo>
                  <a:lnTo>
                    <a:pt x="334" y="230"/>
                  </a:lnTo>
                  <a:lnTo>
                    <a:pt x="328" y="240"/>
                  </a:lnTo>
                  <a:lnTo>
                    <a:pt x="318" y="253"/>
                  </a:lnTo>
                  <a:lnTo>
                    <a:pt x="308" y="266"/>
                  </a:lnTo>
                  <a:lnTo>
                    <a:pt x="297" y="281"/>
                  </a:lnTo>
                  <a:lnTo>
                    <a:pt x="284" y="294"/>
                  </a:lnTo>
                  <a:lnTo>
                    <a:pt x="272" y="305"/>
                  </a:lnTo>
                  <a:lnTo>
                    <a:pt x="259" y="313"/>
                  </a:lnTo>
                  <a:lnTo>
                    <a:pt x="250" y="318"/>
                  </a:lnTo>
                  <a:lnTo>
                    <a:pt x="245" y="318"/>
                  </a:lnTo>
                  <a:lnTo>
                    <a:pt x="241" y="318"/>
                  </a:lnTo>
                  <a:lnTo>
                    <a:pt x="236" y="318"/>
                  </a:lnTo>
                  <a:lnTo>
                    <a:pt x="233" y="318"/>
                  </a:lnTo>
                  <a:lnTo>
                    <a:pt x="233" y="318"/>
                  </a:lnTo>
                  <a:lnTo>
                    <a:pt x="233" y="318"/>
                  </a:lnTo>
                  <a:close/>
                </a:path>
              </a:pathLst>
            </a:custGeom>
            <a:solidFill>
              <a:srgbClr val="A56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2" name="Group 53"/>
          <p:cNvGrpSpPr>
            <a:grpSpLocks noChangeAspect="1"/>
          </p:cNvGrpSpPr>
          <p:nvPr/>
        </p:nvGrpSpPr>
        <p:grpSpPr bwMode="auto">
          <a:xfrm>
            <a:off x="7644317" y="1448579"/>
            <a:ext cx="1062037" cy="1491096"/>
            <a:chOff x="432" y="133"/>
            <a:chExt cx="1151" cy="1616"/>
          </a:xfrm>
        </p:grpSpPr>
        <p:sp>
          <p:nvSpPr>
            <p:cNvPr id="803" name="AutoShape 52"/>
            <p:cNvSpPr>
              <a:spLocks noChangeAspect="1" noChangeArrowheads="1" noTextEdit="1"/>
            </p:cNvSpPr>
            <p:nvPr/>
          </p:nvSpPr>
          <p:spPr bwMode="auto">
            <a:xfrm>
              <a:off x="432" y="133"/>
              <a:ext cx="1151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Freeform 61"/>
            <p:cNvSpPr>
              <a:spLocks/>
            </p:cNvSpPr>
            <p:nvPr/>
          </p:nvSpPr>
          <p:spPr bwMode="auto">
            <a:xfrm>
              <a:off x="1084" y="1566"/>
              <a:ext cx="170" cy="98"/>
            </a:xfrm>
            <a:custGeom>
              <a:avLst/>
              <a:gdLst>
                <a:gd name="T0" fmla="*/ 242 w 340"/>
                <a:gd name="T1" fmla="*/ 196 h 196"/>
                <a:gd name="T2" fmla="*/ 216 w 340"/>
                <a:gd name="T3" fmla="*/ 190 h 196"/>
                <a:gd name="T4" fmla="*/ 196 w 340"/>
                <a:gd name="T5" fmla="*/ 180 h 196"/>
                <a:gd name="T6" fmla="*/ 185 w 340"/>
                <a:gd name="T7" fmla="*/ 167 h 196"/>
                <a:gd name="T8" fmla="*/ 175 w 340"/>
                <a:gd name="T9" fmla="*/ 151 h 196"/>
                <a:gd name="T10" fmla="*/ 167 w 340"/>
                <a:gd name="T11" fmla="*/ 134 h 196"/>
                <a:gd name="T12" fmla="*/ 157 w 340"/>
                <a:gd name="T13" fmla="*/ 120 h 196"/>
                <a:gd name="T14" fmla="*/ 144 w 340"/>
                <a:gd name="T15" fmla="*/ 105 h 196"/>
                <a:gd name="T16" fmla="*/ 126 w 340"/>
                <a:gd name="T17" fmla="*/ 95 h 196"/>
                <a:gd name="T18" fmla="*/ 107 w 340"/>
                <a:gd name="T19" fmla="*/ 97 h 196"/>
                <a:gd name="T20" fmla="*/ 90 w 340"/>
                <a:gd name="T21" fmla="*/ 100 h 196"/>
                <a:gd name="T22" fmla="*/ 79 w 340"/>
                <a:gd name="T23" fmla="*/ 106 h 196"/>
                <a:gd name="T24" fmla="*/ 71 w 340"/>
                <a:gd name="T25" fmla="*/ 115 h 196"/>
                <a:gd name="T26" fmla="*/ 66 w 340"/>
                <a:gd name="T27" fmla="*/ 124 h 196"/>
                <a:gd name="T28" fmla="*/ 64 w 340"/>
                <a:gd name="T29" fmla="*/ 139 h 196"/>
                <a:gd name="T30" fmla="*/ 66 w 340"/>
                <a:gd name="T31" fmla="*/ 157 h 196"/>
                <a:gd name="T32" fmla="*/ 71 w 340"/>
                <a:gd name="T33" fmla="*/ 178 h 196"/>
                <a:gd name="T34" fmla="*/ 64 w 340"/>
                <a:gd name="T35" fmla="*/ 178 h 196"/>
                <a:gd name="T36" fmla="*/ 54 w 340"/>
                <a:gd name="T37" fmla="*/ 178 h 196"/>
                <a:gd name="T38" fmla="*/ 45 w 340"/>
                <a:gd name="T39" fmla="*/ 178 h 196"/>
                <a:gd name="T40" fmla="*/ 38 w 340"/>
                <a:gd name="T41" fmla="*/ 178 h 196"/>
                <a:gd name="T42" fmla="*/ 36 w 340"/>
                <a:gd name="T43" fmla="*/ 147 h 196"/>
                <a:gd name="T44" fmla="*/ 33 w 340"/>
                <a:gd name="T45" fmla="*/ 120 h 196"/>
                <a:gd name="T46" fmla="*/ 25 w 340"/>
                <a:gd name="T47" fmla="*/ 93 h 196"/>
                <a:gd name="T48" fmla="*/ 10 w 340"/>
                <a:gd name="T49" fmla="*/ 67 h 196"/>
                <a:gd name="T50" fmla="*/ 4 w 340"/>
                <a:gd name="T51" fmla="*/ 51 h 196"/>
                <a:gd name="T52" fmla="*/ 0 w 340"/>
                <a:gd name="T53" fmla="*/ 30 h 196"/>
                <a:gd name="T54" fmla="*/ 2 w 340"/>
                <a:gd name="T55" fmla="*/ 10 h 196"/>
                <a:gd name="T56" fmla="*/ 15 w 340"/>
                <a:gd name="T57" fmla="*/ 0 h 196"/>
                <a:gd name="T58" fmla="*/ 33 w 340"/>
                <a:gd name="T59" fmla="*/ 18 h 196"/>
                <a:gd name="T60" fmla="*/ 56 w 340"/>
                <a:gd name="T61" fmla="*/ 35 h 196"/>
                <a:gd name="T62" fmla="*/ 82 w 340"/>
                <a:gd name="T63" fmla="*/ 48 h 196"/>
                <a:gd name="T64" fmla="*/ 110 w 340"/>
                <a:gd name="T65" fmla="*/ 59 h 196"/>
                <a:gd name="T66" fmla="*/ 139 w 340"/>
                <a:gd name="T67" fmla="*/ 67 h 196"/>
                <a:gd name="T68" fmla="*/ 170 w 340"/>
                <a:gd name="T69" fmla="*/ 74 h 196"/>
                <a:gd name="T70" fmla="*/ 198 w 340"/>
                <a:gd name="T71" fmla="*/ 77 h 196"/>
                <a:gd name="T72" fmla="*/ 226 w 340"/>
                <a:gd name="T73" fmla="*/ 79 h 196"/>
                <a:gd name="T74" fmla="*/ 229 w 340"/>
                <a:gd name="T75" fmla="*/ 77 h 196"/>
                <a:gd name="T76" fmla="*/ 234 w 340"/>
                <a:gd name="T77" fmla="*/ 75 h 196"/>
                <a:gd name="T78" fmla="*/ 239 w 340"/>
                <a:gd name="T79" fmla="*/ 74 h 196"/>
                <a:gd name="T80" fmla="*/ 245 w 340"/>
                <a:gd name="T81" fmla="*/ 74 h 196"/>
                <a:gd name="T82" fmla="*/ 255 w 340"/>
                <a:gd name="T83" fmla="*/ 93 h 196"/>
                <a:gd name="T84" fmla="*/ 262 w 340"/>
                <a:gd name="T85" fmla="*/ 108 h 196"/>
                <a:gd name="T86" fmla="*/ 270 w 340"/>
                <a:gd name="T87" fmla="*/ 116 h 196"/>
                <a:gd name="T88" fmla="*/ 276 w 340"/>
                <a:gd name="T89" fmla="*/ 124 h 196"/>
                <a:gd name="T90" fmla="*/ 285 w 340"/>
                <a:gd name="T91" fmla="*/ 129 h 196"/>
                <a:gd name="T92" fmla="*/ 298 w 340"/>
                <a:gd name="T93" fmla="*/ 133 h 196"/>
                <a:gd name="T94" fmla="*/ 314 w 340"/>
                <a:gd name="T95" fmla="*/ 139 h 196"/>
                <a:gd name="T96" fmla="*/ 335 w 340"/>
                <a:gd name="T97" fmla="*/ 146 h 196"/>
                <a:gd name="T98" fmla="*/ 340 w 340"/>
                <a:gd name="T99" fmla="*/ 155 h 196"/>
                <a:gd name="T100" fmla="*/ 340 w 340"/>
                <a:gd name="T101" fmla="*/ 164 h 196"/>
                <a:gd name="T102" fmla="*/ 335 w 340"/>
                <a:gd name="T103" fmla="*/ 172 h 196"/>
                <a:gd name="T104" fmla="*/ 327 w 340"/>
                <a:gd name="T105" fmla="*/ 178 h 196"/>
                <a:gd name="T106" fmla="*/ 317 w 340"/>
                <a:gd name="T107" fmla="*/ 183 h 196"/>
                <a:gd name="T108" fmla="*/ 306 w 340"/>
                <a:gd name="T109" fmla="*/ 188 h 196"/>
                <a:gd name="T110" fmla="*/ 296 w 340"/>
                <a:gd name="T111" fmla="*/ 193 h 196"/>
                <a:gd name="T112" fmla="*/ 286 w 340"/>
                <a:gd name="T113" fmla="*/ 195 h 196"/>
                <a:gd name="T114" fmla="*/ 273 w 340"/>
                <a:gd name="T115" fmla="*/ 196 h 196"/>
                <a:gd name="T116" fmla="*/ 263 w 340"/>
                <a:gd name="T117" fmla="*/ 196 h 196"/>
                <a:gd name="T118" fmla="*/ 255 w 340"/>
                <a:gd name="T119" fmla="*/ 196 h 196"/>
                <a:gd name="T120" fmla="*/ 242 w 340"/>
                <a:gd name="T121" fmla="*/ 196 h 196"/>
                <a:gd name="T122" fmla="*/ 242 w 340"/>
                <a:gd name="T123" fmla="*/ 196 h 196"/>
                <a:gd name="T124" fmla="*/ 242 w 340"/>
                <a:gd name="T125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196">
                  <a:moveTo>
                    <a:pt x="242" y="196"/>
                  </a:moveTo>
                  <a:lnTo>
                    <a:pt x="216" y="190"/>
                  </a:lnTo>
                  <a:lnTo>
                    <a:pt x="196" y="180"/>
                  </a:lnTo>
                  <a:lnTo>
                    <a:pt x="185" y="167"/>
                  </a:lnTo>
                  <a:lnTo>
                    <a:pt x="175" y="151"/>
                  </a:lnTo>
                  <a:lnTo>
                    <a:pt x="167" y="134"/>
                  </a:lnTo>
                  <a:lnTo>
                    <a:pt x="157" y="120"/>
                  </a:lnTo>
                  <a:lnTo>
                    <a:pt x="144" y="105"/>
                  </a:lnTo>
                  <a:lnTo>
                    <a:pt x="126" y="95"/>
                  </a:lnTo>
                  <a:lnTo>
                    <a:pt x="107" y="97"/>
                  </a:lnTo>
                  <a:lnTo>
                    <a:pt x="90" y="100"/>
                  </a:lnTo>
                  <a:lnTo>
                    <a:pt x="79" y="106"/>
                  </a:lnTo>
                  <a:lnTo>
                    <a:pt x="71" y="115"/>
                  </a:lnTo>
                  <a:lnTo>
                    <a:pt x="66" y="124"/>
                  </a:lnTo>
                  <a:lnTo>
                    <a:pt x="64" y="139"/>
                  </a:lnTo>
                  <a:lnTo>
                    <a:pt x="66" y="157"/>
                  </a:lnTo>
                  <a:lnTo>
                    <a:pt x="71" y="178"/>
                  </a:lnTo>
                  <a:lnTo>
                    <a:pt x="64" y="178"/>
                  </a:lnTo>
                  <a:lnTo>
                    <a:pt x="54" y="178"/>
                  </a:lnTo>
                  <a:lnTo>
                    <a:pt x="45" y="178"/>
                  </a:lnTo>
                  <a:lnTo>
                    <a:pt x="38" y="178"/>
                  </a:lnTo>
                  <a:lnTo>
                    <a:pt x="36" y="147"/>
                  </a:lnTo>
                  <a:lnTo>
                    <a:pt x="33" y="120"/>
                  </a:lnTo>
                  <a:lnTo>
                    <a:pt x="25" y="93"/>
                  </a:lnTo>
                  <a:lnTo>
                    <a:pt x="10" y="67"/>
                  </a:lnTo>
                  <a:lnTo>
                    <a:pt x="4" y="51"/>
                  </a:lnTo>
                  <a:lnTo>
                    <a:pt x="0" y="30"/>
                  </a:lnTo>
                  <a:lnTo>
                    <a:pt x="2" y="10"/>
                  </a:lnTo>
                  <a:lnTo>
                    <a:pt x="15" y="0"/>
                  </a:lnTo>
                  <a:lnTo>
                    <a:pt x="33" y="18"/>
                  </a:lnTo>
                  <a:lnTo>
                    <a:pt x="56" y="35"/>
                  </a:lnTo>
                  <a:lnTo>
                    <a:pt x="82" y="48"/>
                  </a:lnTo>
                  <a:lnTo>
                    <a:pt x="110" y="59"/>
                  </a:lnTo>
                  <a:lnTo>
                    <a:pt x="139" y="67"/>
                  </a:lnTo>
                  <a:lnTo>
                    <a:pt x="170" y="74"/>
                  </a:lnTo>
                  <a:lnTo>
                    <a:pt x="198" y="77"/>
                  </a:lnTo>
                  <a:lnTo>
                    <a:pt x="226" y="79"/>
                  </a:lnTo>
                  <a:lnTo>
                    <a:pt x="229" y="77"/>
                  </a:lnTo>
                  <a:lnTo>
                    <a:pt x="234" y="75"/>
                  </a:lnTo>
                  <a:lnTo>
                    <a:pt x="239" y="74"/>
                  </a:lnTo>
                  <a:lnTo>
                    <a:pt x="245" y="74"/>
                  </a:lnTo>
                  <a:lnTo>
                    <a:pt x="255" y="93"/>
                  </a:lnTo>
                  <a:lnTo>
                    <a:pt x="262" y="108"/>
                  </a:lnTo>
                  <a:lnTo>
                    <a:pt x="270" y="116"/>
                  </a:lnTo>
                  <a:lnTo>
                    <a:pt x="276" y="124"/>
                  </a:lnTo>
                  <a:lnTo>
                    <a:pt x="285" y="129"/>
                  </a:lnTo>
                  <a:lnTo>
                    <a:pt x="298" y="133"/>
                  </a:lnTo>
                  <a:lnTo>
                    <a:pt x="314" y="139"/>
                  </a:lnTo>
                  <a:lnTo>
                    <a:pt x="335" y="146"/>
                  </a:lnTo>
                  <a:lnTo>
                    <a:pt x="340" y="155"/>
                  </a:lnTo>
                  <a:lnTo>
                    <a:pt x="340" y="164"/>
                  </a:lnTo>
                  <a:lnTo>
                    <a:pt x="335" y="172"/>
                  </a:lnTo>
                  <a:lnTo>
                    <a:pt x="327" y="178"/>
                  </a:lnTo>
                  <a:lnTo>
                    <a:pt x="317" y="183"/>
                  </a:lnTo>
                  <a:lnTo>
                    <a:pt x="306" y="188"/>
                  </a:lnTo>
                  <a:lnTo>
                    <a:pt x="296" y="193"/>
                  </a:lnTo>
                  <a:lnTo>
                    <a:pt x="286" y="195"/>
                  </a:lnTo>
                  <a:lnTo>
                    <a:pt x="273" y="196"/>
                  </a:lnTo>
                  <a:lnTo>
                    <a:pt x="263" y="196"/>
                  </a:lnTo>
                  <a:lnTo>
                    <a:pt x="255" y="196"/>
                  </a:lnTo>
                  <a:lnTo>
                    <a:pt x="242" y="196"/>
                  </a:lnTo>
                  <a:lnTo>
                    <a:pt x="242" y="196"/>
                  </a:lnTo>
                  <a:lnTo>
                    <a:pt x="242" y="196"/>
                  </a:lnTo>
                  <a:close/>
                </a:path>
              </a:pathLst>
            </a:custGeom>
            <a:solidFill>
              <a:srgbClr val="7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Freeform 62"/>
            <p:cNvSpPr>
              <a:spLocks/>
            </p:cNvSpPr>
            <p:nvPr/>
          </p:nvSpPr>
          <p:spPr bwMode="auto">
            <a:xfrm>
              <a:off x="656" y="1429"/>
              <a:ext cx="134" cy="171"/>
            </a:xfrm>
            <a:custGeom>
              <a:avLst/>
              <a:gdLst>
                <a:gd name="T0" fmla="*/ 238 w 268"/>
                <a:gd name="T1" fmla="*/ 341 h 341"/>
                <a:gd name="T2" fmla="*/ 219 w 268"/>
                <a:gd name="T3" fmla="*/ 338 h 341"/>
                <a:gd name="T4" fmla="*/ 199 w 268"/>
                <a:gd name="T5" fmla="*/ 335 h 341"/>
                <a:gd name="T6" fmla="*/ 183 w 268"/>
                <a:gd name="T7" fmla="*/ 328 h 341"/>
                <a:gd name="T8" fmla="*/ 166 w 268"/>
                <a:gd name="T9" fmla="*/ 320 h 341"/>
                <a:gd name="T10" fmla="*/ 152 w 268"/>
                <a:gd name="T11" fmla="*/ 309 h 341"/>
                <a:gd name="T12" fmla="*/ 140 w 268"/>
                <a:gd name="T13" fmla="*/ 297 h 341"/>
                <a:gd name="T14" fmla="*/ 127 w 268"/>
                <a:gd name="T15" fmla="*/ 283 h 341"/>
                <a:gd name="T16" fmla="*/ 118 w 268"/>
                <a:gd name="T17" fmla="*/ 265 h 341"/>
                <a:gd name="T18" fmla="*/ 114 w 268"/>
                <a:gd name="T19" fmla="*/ 247 h 341"/>
                <a:gd name="T20" fmla="*/ 109 w 268"/>
                <a:gd name="T21" fmla="*/ 224 h 341"/>
                <a:gd name="T22" fmla="*/ 104 w 268"/>
                <a:gd name="T23" fmla="*/ 201 h 341"/>
                <a:gd name="T24" fmla="*/ 98 w 268"/>
                <a:gd name="T25" fmla="*/ 176 h 341"/>
                <a:gd name="T26" fmla="*/ 90 w 268"/>
                <a:gd name="T27" fmla="*/ 158 h 341"/>
                <a:gd name="T28" fmla="*/ 77 w 268"/>
                <a:gd name="T29" fmla="*/ 145 h 341"/>
                <a:gd name="T30" fmla="*/ 60 w 268"/>
                <a:gd name="T31" fmla="*/ 141 h 341"/>
                <a:gd name="T32" fmla="*/ 39 w 268"/>
                <a:gd name="T33" fmla="*/ 149 h 341"/>
                <a:gd name="T34" fmla="*/ 34 w 268"/>
                <a:gd name="T35" fmla="*/ 157 h 341"/>
                <a:gd name="T36" fmla="*/ 29 w 268"/>
                <a:gd name="T37" fmla="*/ 173 h 341"/>
                <a:gd name="T38" fmla="*/ 23 w 268"/>
                <a:gd name="T39" fmla="*/ 186 h 341"/>
                <a:gd name="T40" fmla="*/ 18 w 268"/>
                <a:gd name="T41" fmla="*/ 193 h 341"/>
                <a:gd name="T42" fmla="*/ 15 w 268"/>
                <a:gd name="T43" fmla="*/ 186 h 341"/>
                <a:gd name="T44" fmla="*/ 10 w 268"/>
                <a:gd name="T45" fmla="*/ 181 h 341"/>
                <a:gd name="T46" fmla="*/ 5 w 268"/>
                <a:gd name="T47" fmla="*/ 180 h 341"/>
                <a:gd name="T48" fmla="*/ 0 w 268"/>
                <a:gd name="T49" fmla="*/ 178 h 341"/>
                <a:gd name="T50" fmla="*/ 2 w 268"/>
                <a:gd name="T51" fmla="*/ 175 h 341"/>
                <a:gd name="T52" fmla="*/ 5 w 268"/>
                <a:gd name="T53" fmla="*/ 170 h 341"/>
                <a:gd name="T54" fmla="*/ 10 w 268"/>
                <a:gd name="T55" fmla="*/ 162 h 341"/>
                <a:gd name="T56" fmla="*/ 18 w 268"/>
                <a:gd name="T57" fmla="*/ 149 h 341"/>
                <a:gd name="T58" fmla="*/ 21 w 268"/>
                <a:gd name="T59" fmla="*/ 134 h 341"/>
                <a:gd name="T60" fmla="*/ 23 w 268"/>
                <a:gd name="T61" fmla="*/ 113 h 341"/>
                <a:gd name="T62" fmla="*/ 26 w 268"/>
                <a:gd name="T63" fmla="*/ 90 h 341"/>
                <a:gd name="T64" fmla="*/ 31 w 268"/>
                <a:gd name="T65" fmla="*/ 65 h 341"/>
                <a:gd name="T66" fmla="*/ 36 w 268"/>
                <a:gd name="T67" fmla="*/ 43 h 341"/>
                <a:gd name="T68" fmla="*/ 44 w 268"/>
                <a:gd name="T69" fmla="*/ 23 h 341"/>
                <a:gd name="T70" fmla="*/ 55 w 268"/>
                <a:gd name="T71" fmla="*/ 8 h 341"/>
                <a:gd name="T72" fmla="*/ 72 w 268"/>
                <a:gd name="T73" fmla="*/ 0 h 341"/>
                <a:gd name="T74" fmla="*/ 72 w 268"/>
                <a:gd name="T75" fmla="*/ 21 h 341"/>
                <a:gd name="T76" fmla="*/ 73 w 268"/>
                <a:gd name="T77" fmla="*/ 39 h 341"/>
                <a:gd name="T78" fmla="*/ 77 w 268"/>
                <a:gd name="T79" fmla="*/ 56 h 341"/>
                <a:gd name="T80" fmla="*/ 82 w 268"/>
                <a:gd name="T81" fmla="*/ 72 h 341"/>
                <a:gd name="T82" fmla="*/ 88 w 268"/>
                <a:gd name="T83" fmla="*/ 87 h 341"/>
                <a:gd name="T84" fmla="*/ 98 w 268"/>
                <a:gd name="T85" fmla="*/ 103 h 341"/>
                <a:gd name="T86" fmla="*/ 108 w 268"/>
                <a:gd name="T87" fmla="*/ 121 h 341"/>
                <a:gd name="T88" fmla="*/ 121 w 268"/>
                <a:gd name="T89" fmla="*/ 142 h 341"/>
                <a:gd name="T90" fmla="*/ 129 w 268"/>
                <a:gd name="T91" fmla="*/ 154 h 341"/>
                <a:gd name="T92" fmla="*/ 139 w 268"/>
                <a:gd name="T93" fmla="*/ 165 h 341"/>
                <a:gd name="T94" fmla="*/ 149 w 268"/>
                <a:gd name="T95" fmla="*/ 178 h 341"/>
                <a:gd name="T96" fmla="*/ 158 w 268"/>
                <a:gd name="T97" fmla="*/ 188 h 341"/>
                <a:gd name="T98" fmla="*/ 170 w 268"/>
                <a:gd name="T99" fmla="*/ 196 h 341"/>
                <a:gd name="T100" fmla="*/ 183 w 268"/>
                <a:gd name="T101" fmla="*/ 203 h 341"/>
                <a:gd name="T102" fmla="*/ 198 w 268"/>
                <a:gd name="T103" fmla="*/ 206 h 341"/>
                <a:gd name="T104" fmla="*/ 215 w 268"/>
                <a:gd name="T105" fmla="*/ 204 h 341"/>
                <a:gd name="T106" fmla="*/ 219 w 268"/>
                <a:gd name="T107" fmla="*/ 235 h 341"/>
                <a:gd name="T108" fmla="*/ 222 w 268"/>
                <a:gd name="T109" fmla="*/ 255 h 341"/>
                <a:gd name="T110" fmla="*/ 232 w 268"/>
                <a:gd name="T111" fmla="*/ 271 h 341"/>
                <a:gd name="T112" fmla="*/ 256 w 268"/>
                <a:gd name="T113" fmla="*/ 292 h 341"/>
                <a:gd name="T114" fmla="*/ 264 w 268"/>
                <a:gd name="T115" fmla="*/ 309 h 341"/>
                <a:gd name="T116" fmla="*/ 268 w 268"/>
                <a:gd name="T117" fmla="*/ 323 h 341"/>
                <a:gd name="T118" fmla="*/ 260 w 268"/>
                <a:gd name="T119" fmla="*/ 335 h 341"/>
                <a:gd name="T120" fmla="*/ 238 w 268"/>
                <a:gd name="T121" fmla="*/ 341 h 341"/>
                <a:gd name="T122" fmla="*/ 238 w 268"/>
                <a:gd name="T123" fmla="*/ 341 h 341"/>
                <a:gd name="T124" fmla="*/ 238 w 268"/>
                <a:gd name="T12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8" h="341">
                  <a:moveTo>
                    <a:pt x="238" y="341"/>
                  </a:moveTo>
                  <a:lnTo>
                    <a:pt x="219" y="338"/>
                  </a:lnTo>
                  <a:lnTo>
                    <a:pt x="199" y="335"/>
                  </a:lnTo>
                  <a:lnTo>
                    <a:pt x="183" y="328"/>
                  </a:lnTo>
                  <a:lnTo>
                    <a:pt x="166" y="320"/>
                  </a:lnTo>
                  <a:lnTo>
                    <a:pt x="152" y="309"/>
                  </a:lnTo>
                  <a:lnTo>
                    <a:pt x="140" y="297"/>
                  </a:lnTo>
                  <a:lnTo>
                    <a:pt x="127" y="283"/>
                  </a:lnTo>
                  <a:lnTo>
                    <a:pt x="118" y="265"/>
                  </a:lnTo>
                  <a:lnTo>
                    <a:pt x="114" y="247"/>
                  </a:lnTo>
                  <a:lnTo>
                    <a:pt x="109" y="224"/>
                  </a:lnTo>
                  <a:lnTo>
                    <a:pt x="104" y="201"/>
                  </a:lnTo>
                  <a:lnTo>
                    <a:pt x="98" y="176"/>
                  </a:lnTo>
                  <a:lnTo>
                    <a:pt x="90" y="158"/>
                  </a:lnTo>
                  <a:lnTo>
                    <a:pt x="77" y="145"/>
                  </a:lnTo>
                  <a:lnTo>
                    <a:pt x="60" y="141"/>
                  </a:lnTo>
                  <a:lnTo>
                    <a:pt x="39" y="149"/>
                  </a:lnTo>
                  <a:lnTo>
                    <a:pt x="34" y="157"/>
                  </a:lnTo>
                  <a:lnTo>
                    <a:pt x="29" y="173"/>
                  </a:lnTo>
                  <a:lnTo>
                    <a:pt x="23" y="186"/>
                  </a:lnTo>
                  <a:lnTo>
                    <a:pt x="18" y="193"/>
                  </a:lnTo>
                  <a:lnTo>
                    <a:pt x="15" y="186"/>
                  </a:lnTo>
                  <a:lnTo>
                    <a:pt x="10" y="181"/>
                  </a:lnTo>
                  <a:lnTo>
                    <a:pt x="5" y="180"/>
                  </a:lnTo>
                  <a:lnTo>
                    <a:pt x="0" y="178"/>
                  </a:lnTo>
                  <a:lnTo>
                    <a:pt x="2" y="175"/>
                  </a:lnTo>
                  <a:lnTo>
                    <a:pt x="5" y="170"/>
                  </a:lnTo>
                  <a:lnTo>
                    <a:pt x="10" y="162"/>
                  </a:lnTo>
                  <a:lnTo>
                    <a:pt x="18" y="149"/>
                  </a:lnTo>
                  <a:lnTo>
                    <a:pt x="21" y="134"/>
                  </a:lnTo>
                  <a:lnTo>
                    <a:pt x="23" y="113"/>
                  </a:lnTo>
                  <a:lnTo>
                    <a:pt x="26" y="90"/>
                  </a:lnTo>
                  <a:lnTo>
                    <a:pt x="31" y="65"/>
                  </a:lnTo>
                  <a:lnTo>
                    <a:pt x="36" y="43"/>
                  </a:lnTo>
                  <a:lnTo>
                    <a:pt x="44" y="23"/>
                  </a:lnTo>
                  <a:lnTo>
                    <a:pt x="55" y="8"/>
                  </a:lnTo>
                  <a:lnTo>
                    <a:pt x="72" y="0"/>
                  </a:lnTo>
                  <a:lnTo>
                    <a:pt x="72" y="21"/>
                  </a:lnTo>
                  <a:lnTo>
                    <a:pt x="73" y="39"/>
                  </a:lnTo>
                  <a:lnTo>
                    <a:pt x="77" y="56"/>
                  </a:lnTo>
                  <a:lnTo>
                    <a:pt x="82" y="72"/>
                  </a:lnTo>
                  <a:lnTo>
                    <a:pt x="88" y="87"/>
                  </a:lnTo>
                  <a:lnTo>
                    <a:pt x="98" y="103"/>
                  </a:lnTo>
                  <a:lnTo>
                    <a:pt x="108" y="121"/>
                  </a:lnTo>
                  <a:lnTo>
                    <a:pt x="121" y="142"/>
                  </a:lnTo>
                  <a:lnTo>
                    <a:pt x="129" y="154"/>
                  </a:lnTo>
                  <a:lnTo>
                    <a:pt x="139" y="165"/>
                  </a:lnTo>
                  <a:lnTo>
                    <a:pt x="149" y="178"/>
                  </a:lnTo>
                  <a:lnTo>
                    <a:pt x="158" y="188"/>
                  </a:lnTo>
                  <a:lnTo>
                    <a:pt x="170" y="196"/>
                  </a:lnTo>
                  <a:lnTo>
                    <a:pt x="183" y="203"/>
                  </a:lnTo>
                  <a:lnTo>
                    <a:pt x="198" y="206"/>
                  </a:lnTo>
                  <a:lnTo>
                    <a:pt x="215" y="204"/>
                  </a:lnTo>
                  <a:lnTo>
                    <a:pt x="219" y="235"/>
                  </a:lnTo>
                  <a:lnTo>
                    <a:pt x="222" y="255"/>
                  </a:lnTo>
                  <a:lnTo>
                    <a:pt x="232" y="271"/>
                  </a:lnTo>
                  <a:lnTo>
                    <a:pt x="256" y="292"/>
                  </a:lnTo>
                  <a:lnTo>
                    <a:pt x="264" y="309"/>
                  </a:lnTo>
                  <a:lnTo>
                    <a:pt x="268" y="323"/>
                  </a:lnTo>
                  <a:lnTo>
                    <a:pt x="260" y="335"/>
                  </a:lnTo>
                  <a:lnTo>
                    <a:pt x="238" y="341"/>
                  </a:lnTo>
                  <a:lnTo>
                    <a:pt x="238" y="341"/>
                  </a:lnTo>
                  <a:lnTo>
                    <a:pt x="238" y="341"/>
                  </a:lnTo>
                  <a:close/>
                </a:path>
              </a:pathLst>
            </a:custGeom>
            <a:solidFill>
              <a:srgbClr val="7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Freeform 63"/>
            <p:cNvSpPr>
              <a:spLocks/>
            </p:cNvSpPr>
            <p:nvPr/>
          </p:nvSpPr>
          <p:spPr bwMode="auto">
            <a:xfrm>
              <a:off x="1002" y="1085"/>
              <a:ext cx="198" cy="515"/>
            </a:xfrm>
            <a:custGeom>
              <a:avLst/>
              <a:gdLst>
                <a:gd name="T0" fmla="*/ 341 w 396"/>
                <a:gd name="T1" fmla="*/ 1025 h 1030"/>
                <a:gd name="T2" fmla="*/ 289 w 396"/>
                <a:gd name="T3" fmla="*/ 1012 h 1030"/>
                <a:gd name="T4" fmla="*/ 241 w 396"/>
                <a:gd name="T5" fmla="*/ 991 h 1030"/>
                <a:gd name="T6" fmla="*/ 199 w 396"/>
                <a:gd name="T7" fmla="*/ 962 h 1030"/>
                <a:gd name="T8" fmla="*/ 181 w 396"/>
                <a:gd name="T9" fmla="*/ 908 h 1030"/>
                <a:gd name="T10" fmla="*/ 173 w 396"/>
                <a:gd name="T11" fmla="*/ 843 h 1030"/>
                <a:gd name="T12" fmla="*/ 158 w 396"/>
                <a:gd name="T13" fmla="*/ 779 h 1030"/>
                <a:gd name="T14" fmla="*/ 137 w 396"/>
                <a:gd name="T15" fmla="*/ 717 h 1030"/>
                <a:gd name="T16" fmla="*/ 109 w 396"/>
                <a:gd name="T17" fmla="*/ 656 h 1030"/>
                <a:gd name="T18" fmla="*/ 83 w 396"/>
                <a:gd name="T19" fmla="*/ 594 h 1030"/>
                <a:gd name="T20" fmla="*/ 57 w 396"/>
                <a:gd name="T21" fmla="*/ 534 h 1030"/>
                <a:gd name="T22" fmla="*/ 32 w 396"/>
                <a:gd name="T23" fmla="*/ 472 h 1030"/>
                <a:gd name="T24" fmla="*/ 11 w 396"/>
                <a:gd name="T25" fmla="*/ 399 h 1030"/>
                <a:gd name="T26" fmla="*/ 1 w 396"/>
                <a:gd name="T27" fmla="*/ 315 h 1030"/>
                <a:gd name="T28" fmla="*/ 8 w 396"/>
                <a:gd name="T29" fmla="*/ 226 h 1030"/>
                <a:gd name="T30" fmla="*/ 18 w 396"/>
                <a:gd name="T31" fmla="*/ 121 h 1030"/>
                <a:gd name="T32" fmla="*/ 29 w 396"/>
                <a:gd name="T33" fmla="*/ 75 h 1030"/>
                <a:gd name="T34" fmla="*/ 81 w 396"/>
                <a:gd name="T35" fmla="*/ 64 h 1030"/>
                <a:gd name="T36" fmla="*/ 135 w 396"/>
                <a:gd name="T37" fmla="*/ 43 h 1030"/>
                <a:gd name="T38" fmla="*/ 181 w 396"/>
                <a:gd name="T39" fmla="*/ 17 h 1030"/>
                <a:gd name="T40" fmla="*/ 197 w 396"/>
                <a:gd name="T41" fmla="*/ 0 h 1030"/>
                <a:gd name="T42" fmla="*/ 202 w 396"/>
                <a:gd name="T43" fmla="*/ 0 h 1030"/>
                <a:gd name="T44" fmla="*/ 207 w 396"/>
                <a:gd name="T45" fmla="*/ 35 h 1030"/>
                <a:gd name="T46" fmla="*/ 205 w 396"/>
                <a:gd name="T47" fmla="*/ 110 h 1030"/>
                <a:gd name="T48" fmla="*/ 200 w 396"/>
                <a:gd name="T49" fmla="*/ 173 h 1030"/>
                <a:gd name="T50" fmla="*/ 199 w 396"/>
                <a:gd name="T51" fmla="*/ 226 h 1030"/>
                <a:gd name="T52" fmla="*/ 200 w 396"/>
                <a:gd name="T53" fmla="*/ 325 h 1030"/>
                <a:gd name="T54" fmla="*/ 215 w 396"/>
                <a:gd name="T55" fmla="*/ 472 h 1030"/>
                <a:gd name="T56" fmla="*/ 236 w 396"/>
                <a:gd name="T57" fmla="*/ 619 h 1030"/>
                <a:gd name="T58" fmla="*/ 266 w 396"/>
                <a:gd name="T59" fmla="*/ 766 h 1030"/>
                <a:gd name="T60" fmla="*/ 292 w 396"/>
                <a:gd name="T61" fmla="*/ 861 h 1030"/>
                <a:gd name="T62" fmla="*/ 318 w 396"/>
                <a:gd name="T63" fmla="*/ 906 h 1030"/>
                <a:gd name="T64" fmla="*/ 349 w 396"/>
                <a:gd name="T65" fmla="*/ 950 h 1030"/>
                <a:gd name="T66" fmla="*/ 382 w 396"/>
                <a:gd name="T67" fmla="*/ 994 h 1030"/>
                <a:gd name="T68" fmla="*/ 393 w 396"/>
                <a:gd name="T69" fmla="*/ 1024 h 1030"/>
                <a:gd name="T70" fmla="*/ 377 w 396"/>
                <a:gd name="T71" fmla="*/ 1029 h 1030"/>
                <a:gd name="T72" fmla="*/ 367 w 396"/>
                <a:gd name="T73" fmla="*/ 103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1030">
                  <a:moveTo>
                    <a:pt x="367" y="1030"/>
                  </a:moveTo>
                  <a:lnTo>
                    <a:pt x="341" y="1025"/>
                  </a:lnTo>
                  <a:lnTo>
                    <a:pt x="315" y="1020"/>
                  </a:lnTo>
                  <a:lnTo>
                    <a:pt x="289" y="1012"/>
                  </a:lnTo>
                  <a:lnTo>
                    <a:pt x="264" y="1003"/>
                  </a:lnTo>
                  <a:lnTo>
                    <a:pt x="241" y="991"/>
                  </a:lnTo>
                  <a:lnTo>
                    <a:pt x="220" y="978"/>
                  </a:lnTo>
                  <a:lnTo>
                    <a:pt x="199" y="962"/>
                  </a:lnTo>
                  <a:lnTo>
                    <a:pt x="181" y="942"/>
                  </a:lnTo>
                  <a:lnTo>
                    <a:pt x="181" y="908"/>
                  </a:lnTo>
                  <a:lnTo>
                    <a:pt x="178" y="875"/>
                  </a:lnTo>
                  <a:lnTo>
                    <a:pt x="173" y="843"/>
                  </a:lnTo>
                  <a:lnTo>
                    <a:pt x="166" y="810"/>
                  </a:lnTo>
                  <a:lnTo>
                    <a:pt x="158" y="779"/>
                  </a:lnTo>
                  <a:lnTo>
                    <a:pt x="148" y="748"/>
                  </a:lnTo>
                  <a:lnTo>
                    <a:pt x="137" y="717"/>
                  </a:lnTo>
                  <a:lnTo>
                    <a:pt x="124" y="687"/>
                  </a:lnTo>
                  <a:lnTo>
                    <a:pt x="109" y="656"/>
                  </a:lnTo>
                  <a:lnTo>
                    <a:pt x="96" y="625"/>
                  </a:lnTo>
                  <a:lnTo>
                    <a:pt x="83" y="594"/>
                  </a:lnTo>
                  <a:lnTo>
                    <a:pt x="70" y="563"/>
                  </a:lnTo>
                  <a:lnTo>
                    <a:pt x="57" y="534"/>
                  </a:lnTo>
                  <a:lnTo>
                    <a:pt x="44" y="503"/>
                  </a:lnTo>
                  <a:lnTo>
                    <a:pt x="32" y="472"/>
                  </a:lnTo>
                  <a:lnTo>
                    <a:pt x="19" y="441"/>
                  </a:lnTo>
                  <a:lnTo>
                    <a:pt x="11" y="399"/>
                  </a:lnTo>
                  <a:lnTo>
                    <a:pt x="4" y="358"/>
                  </a:lnTo>
                  <a:lnTo>
                    <a:pt x="1" y="315"/>
                  </a:lnTo>
                  <a:lnTo>
                    <a:pt x="0" y="275"/>
                  </a:lnTo>
                  <a:lnTo>
                    <a:pt x="8" y="226"/>
                  </a:lnTo>
                  <a:lnTo>
                    <a:pt x="16" y="173"/>
                  </a:lnTo>
                  <a:lnTo>
                    <a:pt x="18" y="121"/>
                  </a:lnTo>
                  <a:lnTo>
                    <a:pt x="6" y="77"/>
                  </a:lnTo>
                  <a:lnTo>
                    <a:pt x="29" y="75"/>
                  </a:lnTo>
                  <a:lnTo>
                    <a:pt x="53" y="70"/>
                  </a:lnTo>
                  <a:lnTo>
                    <a:pt x="81" y="64"/>
                  </a:lnTo>
                  <a:lnTo>
                    <a:pt x="109" y="54"/>
                  </a:lnTo>
                  <a:lnTo>
                    <a:pt x="135" y="43"/>
                  </a:lnTo>
                  <a:lnTo>
                    <a:pt x="161" y="31"/>
                  </a:lnTo>
                  <a:lnTo>
                    <a:pt x="181" y="17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7" y="35"/>
                  </a:lnTo>
                  <a:lnTo>
                    <a:pt x="207" y="72"/>
                  </a:lnTo>
                  <a:lnTo>
                    <a:pt x="205" y="110"/>
                  </a:lnTo>
                  <a:lnTo>
                    <a:pt x="202" y="149"/>
                  </a:lnTo>
                  <a:lnTo>
                    <a:pt x="200" y="173"/>
                  </a:lnTo>
                  <a:lnTo>
                    <a:pt x="200" y="199"/>
                  </a:lnTo>
                  <a:lnTo>
                    <a:pt x="199" y="226"/>
                  </a:lnTo>
                  <a:lnTo>
                    <a:pt x="197" y="252"/>
                  </a:lnTo>
                  <a:lnTo>
                    <a:pt x="200" y="325"/>
                  </a:lnTo>
                  <a:lnTo>
                    <a:pt x="207" y="399"/>
                  </a:lnTo>
                  <a:lnTo>
                    <a:pt x="215" y="472"/>
                  </a:lnTo>
                  <a:lnTo>
                    <a:pt x="225" y="545"/>
                  </a:lnTo>
                  <a:lnTo>
                    <a:pt x="236" y="619"/>
                  </a:lnTo>
                  <a:lnTo>
                    <a:pt x="251" y="692"/>
                  </a:lnTo>
                  <a:lnTo>
                    <a:pt x="266" y="766"/>
                  </a:lnTo>
                  <a:lnTo>
                    <a:pt x="284" y="838"/>
                  </a:lnTo>
                  <a:lnTo>
                    <a:pt x="292" y="861"/>
                  </a:lnTo>
                  <a:lnTo>
                    <a:pt x="303" y="883"/>
                  </a:lnTo>
                  <a:lnTo>
                    <a:pt x="318" y="906"/>
                  </a:lnTo>
                  <a:lnTo>
                    <a:pt x="333" y="929"/>
                  </a:lnTo>
                  <a:lnTo>
                    <a:pt x="349" y="950"/>
                  </a:lnTo>
                  <a:lnTo>
                    <a:pt x="365" y="973"/>
                  </a:lnTo>
                  <a:lnTo>
                    <a:pt x="382" y="994"/>
                  </a:lnTo>
                  <a:lnTo>
                    <a:pt x="396" y="1016"/>
                  </a:lnTo>
                  <a:lnTo>
                    <a:pt x="393" y="1024"/>
                  </a:lnTo>
                  <a:lnTo>
                    <a:pt x="387" y="1027"/>
                  </a:lnTo>
                  <a:lnTo>
                    <a:pt x="377" y="1029"/>
                  </a:lnTo>
                  <a:lnTo>
                    <a:pt x="367" y="1030"/>
                  </a:lnTo>
                  <a:lnTo>
                    <a:pt x="367" y="1030"/>
                  </a:lnTo>
                  <a:lnTo>
                    <a:pt x="367" y="1030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Freeform 64"/>
            <p:cNvSpPr>
              <a:spLocks/>
            </p:cNvSpPr>
            <p:nvPr/>
          </p:nvSpPr>
          <p:spPr bwMode="auto">
            <a:xfrm>
              <a:off x="699" y="1106"/>
              <a:ext cx="305" cy="419"/>
            </a:xfrm>
            <a:custGeom>
              <a:avLst/>
              <a:gdLst>
                <a:gd name="T0" fmla="*/ 88 w 610"/>
                <a:gd name="T1" fmla="*/ 826 h 837"/>
                <a:gd name="T2" fmla="*/ 44 w 610"/>
                <a:gd name="T3" fmla="*/ 782 h 837"/>
                <a:gd name="T4" fmla="*/ 13 w 610"/>
                <a:gd name="T5" fmla="*/ 720 h 837"/>
                <a:gd name="T6" fmla="*/ 0 w 610"/>
                <a:gd name="T7" fmla="*/ 658 h 837"/>
                <a:gd name="T8" fmla="*/ 49 w 610"/>
                <a:gd name="T9" fmla="*/ 596 h 837"/>
                <a:gd name="T10" fmla="*/ 127 w 610"/>
                <a:gd name="T11" fmla="*/ 507 h 837"/>
                <a:gd name="T12" fmla="*/ 189 w 610"/>
                <a:gd name="T13" fmla="*/ 403 h 837"/>
                <a:gd name="T14" fmla="*/ 232 w 610"/>
                <a:gd name="T15" fmla="*/ 292 h 837"/>
                <a:gd name="T16" fmla="*/ 255 w 610"/>
                <a:gd name="T17" fmla="*/ 217 h 837"/>
                <a:gd name="T18" fmla="*/ 274 w 610"/>
                <a:gd name="T19" fmla="*/ 183 h 837"/>
                <a:gd name="T20" fmla="*/ 289 w 610"/>
                <a:gd name="T21" fmla="*/ 168 h 837"/>
                <a:gd name="T22" fmla="*/ 290 w 610"/>
                <a:gd name="T23" fmla="*/ 166 h 837"/>
                <a:gd name="T24" fmla="*/ 308 w 610"/>
                <a:gd name="T25" fmla="*/ 147 h 837"/>
                <a:gd name="T26" fmla="*/ 346 w 610"/>
                <a:gd name="T27" fmla="*/ 109 h 837"/>
                <a:gd name="T28" fmla="*/ 382 w 610"/>
                <a:gd name="T29" fmla="*/ 67 h 837"/>
                <a:gd name="T30" fmla="*/ 413 w 610"/>
                <a:gd name="T31" fmla="*/ 24 h 837"/>
                <a:gd name="T32" fmla="*/ 423 w 610"/>
                <a:gd name="T33" fmla="*/ 0 h 837"/>
                <a:gd name="T34" fmla="*/ 423 w 610"/>
                <a:gd name="T35" fmla="*/ 0 h 837"/>
                <a:gd name="T36" fmla="*/ 446 w 610"/>
                <a:gd name="T37" fmla="*/ 10 h 837"/>
                <a:gd name="T38" fmla="*/ 486 w 610"/>
                <a:gd name="T39" fmla="*/ 24 h 837"/>
                <a:gd name="T40" fmla="*/ 527 w 610"/>
                <a:gd name="T41" fmla="*/ 34 h 837"/>
                <a:gd name="T42" fmla="*/ 571 w 610"/>
                <a:gd name="T43" fmla="*/ 39 h 837"/>
                <a:gd name="T44" fmla="*/ 604 w 610"/>
                <a:gd name="T45" fmla="*/ 49 h 837"/>
                <a:gd name="T46" fmla="*/ 610 w 610"/>
                <a:gd name="T47" fmla="*/ 73 h 837"/>
                <a:gd name="T48" fmla="*/ 596 w 610"/>
                <a:gd name="T49" fmla="*/ 103 h 837"/>
                <a:gd name="T50" fmla="*/ 573 w 610"/>
                <a:gd name="T51" fmla="*/ 134 h 837"/>
                <a:gd name="T52" fmla="*/ 550 w 610"/>
                <a:gd name="T53" fmla="*/ 165 h 837"/>
                <a:gd name="T54" fmla="*/ 527 w 610"/>
                <a:gd name="T55" fmla="*/ 191 h 837"/>
                <a:gd name="T56" fmla="*/ 496 w 610"/>
                <a:gd name="T57" fmla="*/ 227 h 837"/>
                <a:gd name="T58" fmla="*/ 454 w 610"/>
                <a:gd name="T59" fmla="*/ 282 h 837"/>
                <a:gd name="T60" fmla="*/ 408 w 610"/>
                <a:gd name="T61" fmla="*/ 336 h 837"/>
                <a:gd name="T62" fmla="*/ 361 w 610"/>
                <a:gd name="T63" fmla="*/ 388 h 837"/>
                <a:gd name="T64" fmla="*/ 313 w 610"/>
                <a:gd name="T65" fmla="*/ 440 h 837"/>
                <a:gd name="T66" fmla="*/ 266 w 610"/>
                <a:gd name="T67" fmla="*/ 493 h 837"/>
                <a:gd name="T68" fmla="*/ 222 w 610"/>
                <a:gd name="T69" fmla="*/ 545 h 837"/>
                <a:gd name="T70" fmla="*/ 181 w 610"/>
                <a:gd name="T71" fmla="*/ 600 h 837"/>
                <a:gd name="T72" fmla="*/ 145 w 610"/>
                <a:gd name="T73" fmla="*/ 656 h 837"/>
                <a:gd name="T74" fmla="*/ 127 w 610"/>
                <a:gd name="T75" fmla="*/ 703 h 837"/>
                <a:gd name="T76" fmla="*/ 122 w 610"/>
                <a:gd name="T77" fmla="*/ 747 h 837"/>
                <a:gd name="T78" fmla="*/ 126 w 610"/>
                <a:gd name="T79" fmla="*/ 798 h 837"/>
                <a:gd name="T80" fmla="*/ 122 w 610"/>
                <a:gd name="T81" fmla="*/ 832 h 837"/>
                <a:gd name="T82" fmla="*/ 116 w 610"/>
                <a:gd name="T83" fmla="*/ 837 h 837"/>
                <a:gd name="T84" fmla="*/ 113 w 610"/>
                <a:gd name="T85" fmla="*/ 83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0" h="837">
                  <a:moveTo>
                    <a:pt x="113" y="837"/>
                  </a:moveTo>
                  <a:lnTo>
                    <a:pt x="88" y="826"/>
                  </a:lnTo>
                  <a:lnTo>
                    <a:pt x="65" y="808"/>
                  </a:lnTo>
                  <a:lnTo>
                    <a:pt x="44" y="782"/>
                  </a:lnTo>
                  <a:lnTo>
                    <a:pt x="26" y="752"/>
                  </a:lnTo>
                  <a:lnTo>
                    <a:pt x="13" y="720"/>
                  </a:lnTo>
                  <a:lnTo>
                    <a:pt x="3" y="687"/>
                  </a:lnTo>
                  <a:lnTo>
                    <a:pt x="0" y="658"/>
                  </a:lnTo>
                  <a:lnTo>
                    <a:pt x="3" y="630"/>
                  </a:lnTo>
                  <a:lnTo>
                    <a:pt x="49" y="596"/>
                  </a:lnTo>
                  <a:lnTo>
                    <a:pt x="91" y="555"/>
                  </a:lnTo>
                  <a:lnTo>
                    <a:pt x="127" y="507"/>
                  </a:lnTo>
                  <a:lnTo>
                    <a:pt x="161" y="457"/>
                  </a:lnTo>
                  <a:lnTo>
                    <a:pt x="189" y="403"/>
                  </a:lnTo>
                  <a:lnTo>
                    <a:pt x="214" y="347"/>
                  </a:lnTo>
                  <a:lnTo>
                    <a:pt x="232" y="292"/>
                  </a:lnTo>
                  <a:lnTo>
                    <a:pt x="246" y="236"/>
                  </a:lnTo>
                  <a:lnTo>
                    <a:pt x="255" y="217"/>
                  </a:lnTo>
                  <a:lnTo>
                    <a:pt x="264" y="199"/>
                  </a:lnTo>
                  <a:lnTo>
                    <a:pt x="274" y="183"/>
                  </a:lnTo>
                  <a:lnTo>
                    <a:pt x="289" y="171"/>
                  </a:lnTo>
                  <a:lnTo>
                    <a:pt x="289" y="168"/>
                  </a:lnTo>
                  <a:lnTo>
                    <a:pt x="290" y="166"/>
                  </a:lnTo>
                  <a:lnTo>
                    <a:pt x="290" y="166"/>
                  </a:lnTo>
                  <a:lnTo>
                    <a:pt x="290" y="165"/>
                  </a:lnTo>
                  <a:lnTo>
                    <a:pt x="308" y="147"/>
                  </a:lnTo>
                  <a:lnTo>
                    <a:pt x="326" y="129"/>
                  </a:lnTo>
                  <a:lnTo>
                    <a:pt x="346" y="109"/>
                  </a:lnTo>
                  <a:lnTo>
                    <a:pt x="364" y="88"/>
                  </a:lnTo>
                  <a:lnTo>
                    <a:pt x="382" y="67"/>
                  </a:lnTo>
                  <a:lnTo>
                    <a:pt x="398" y="45"/>
                  </a:lnTo>
                  <a:lnTo>
                    <a:pt x="413" y="24"/>
                  </a:lnTo>
                  <a:lnTo>
                    <a:pt x="423" y="1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4" y="0"/>
                  </a:lnTo>
                  <a:lnTo>
                    <a:pt x="446" y="10"/>
                  </a:lnTo>
                  <a:lnTo>
                    <a:pt x="467" y="18"/>
                  </a:lnTo>
                  <a:lnTo>
                    <a:pt x="486" y="24"/>
                  </a:lnTo>
                  <a:lnTo>
                    <a:pt x="508" y="29"/>
                  </a:lnTo>
                  <a:lnTo>
                    <a:pt x="527" y="34"/>
                  </a:lnTo>
                  <a:lnTo>
                    <a:pt x="548" y="37"/>
                  </a:lnTo>
                  <a:lnTo>
                    <a:pt x="571" y="39"/>
                  </a:lnTo>
                  <a:lnTo>
                    <a:pt x="594" y="39"/>
                  </a:lnTo>
                  <a:lnTo>
                    <a:pt x="604" y="49"/>
                  </a:lnTo>
                  <a:lnTo>
                    <a:pt x="609" y="60"/>
                  </a:lnTo>
                  <a:lnTo>
                    <a:pt x="610" y="73"/>
                  </a:lnTo>
                  <a:lnTo>
                    <a:pt x="606" y="90"/>
                  </a:lnTo>
                  <a:lnTo>
                    <a:pt x="596" y="103"/>
                  </a:lnTo>
                  <a:lnTo>
                    <a:pt x="584" y="117"/>
                  </a:lnTo>
                  <a:lnTo>
                    <a:pt x="573" y="134"/>
                  </a:lnTo>
                  <a:lnTo>
                    <a:pt x="561" y="150"/>
                  </a:lnTo>
                  <a:lnTo>
                    <a:pt x="550" y="165"/>
                  </a:lnTo>
                  <a:lnTo>
                    <a:pt x="539" y="179"/>
                  </a:lnTo>
                  <a:lnTo>
                    <a:pt x="527" y="191"/>
                  </a:lnTo>
                  <a:lnTo>
                    <a:pt x="517" y="199"/>
                  </a:lnTo>
                  <a:lnTo>
                    <a:pt x="496" y="227"/>
                  </a:lnTo>
                  <a:lnTo>
                    <a:pt x="475" y="254"/>
                  </a:lnTo>
                  <a:lnTo>
                    <a:pt x="454" y="282"/>
                  </a:lnTo>
                  <a:lnTo>
                    <a:pt x="431" y="310"/>
                  </a:lnTo>
                  <a:lnTo>
                    <a:pt x="408" y="336"/>
                  </a:lnTo>
                  <a:lnTo>
                    <a:pt x="384" y="362"/>
                  </a:lnTo>
                  <a:lnTo>
                    <a:pt x="361" y="388"/>
                  </a:lnTo>
                  <a:lnTo>
                    <a:pt x="336" y="414"/>
                  </a:lnTo>
                  <a:lnTo>
                    <a:pt x="313" y="440"/>
                  </a:lnTo>
                  <a:lnTo>
                    <a:pt x="289" y="467"/>
                  </a:lnTo>
                  <a:lnTo>
                    <a:pt x="266" y="493"/>
                  </a:lnTo>
                  <a:lnTo>
                    <a:pt x="245" y="519"/>
                  </a:lnTo>
                  <a:lnTo>
                    <a:pt x="222" y="545"/>
                  </a:lnTo>
                  <a:lnTo>
                    <a:pt x="202" y="573"/>
                  </a:lnTo>
                  <a:lnTo>
                    <a:pt x="181" y="600"/>
                  </a:lnTo>
                  <a:lnTo>
                    <a:pt x="163" y="630"/>
                  </a:lnTo>
                  <a:lnTo>
                    <a:pt x="145" y="656"/>
                  </a:lnTo>
                  <a:lnTo>
                    <a:pt x="134" y="680"/>
                  </a:lnTo>
                  <a:lnTo>
                    <a:pt x="127" y="703"/>
                  </a:lnTo>
                  <a:lnTo>
                    <a:pt x="124" y="724"/>
                  </a:lnTo>
                  <a:lnTo>
                    <a:pt x="122" y="747"/>
                  </a:lnTo>
                  <a:lnTo>
                    <a:pt x="124" y="770"/>
                  </a:lnTo>
                  <a:lnTo>
                    <a:pt x="126" y="798"/>
                  </a:lnTo>
                  <a:lnTo>
                    <a:pt x="126" y="829"/>
                  </a:lnTo>
                  <a:lnTo>
                    <a:pt x="122" y="832"/>
                  </a:lnTo>
                  <a:lnTo>
                    <a:pt x="119" y="835"/>
                  </a:lnTo>
                  <a:lnTo>
                    <a:pt x="116" y="837"/>
                  </a:lnTo>
                  <a:lnTo>
                    <a:pt x="113" y="837"/>
                  </a:lnTo>
                  <a:lnTo>
                    <a:pt x="113" y="837"/>
                  </a:lnTo>
                  <a:lnTo>
                    <a:pt x="113" y="837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Freeform 65"/>
            <p:cNvSpPr>
              <a:spLocks/>
            </p:cNvSpPr>
            <p:nvPr/>
          </p:nvSpPr>
          <p:spPr bwMode="auto">
            <a:xfrm>
              <a:off x="1119" y="960"/>
              <a:ext cx="273" cy="212"/>
            </a:xfrm>
            <a:custGeom>
              <a:avLst/>
              <a:gdLst>
                <a:gd name="T0" fmla="*/ 72 w 545"/>
                <a:gd name="T1" fmla="*/ 424 h 424"/>
                <a:gd name="T2" fmla="*/ 65 w 545"/>
                <a:gd name="T3" fmla="*/ 386 h 424"/>
                <a:gd name="T4" fmla="*/ 57 w 545"/>
                <a:gd name="T5" fmla="*/ 350 h 424"/>
                <a:gd name="T6" fmla="*/ 47 w 545"/>
                <a:gd name="T7" fmla="*/ 315 h 424"/>
                <a:gd name="T8" fmla="*/ 37 w 545"/>
                <a:gd name="T9" fmla="*/ 282 h 424"/>
                <a:gd name="T10" fmla="*/ 26 w 545"/>
                <a:gd name="T11" fmla="*/ 235 h 424"/>
                <a:gd name="T12" fmla="*/ 14 w 545"/>
                <a:gd name="T13" fmla="*/ 186 h 424"/>
                <a:gd name="T14" fmla="*/ 3 w 545"/>
                <a:gd name="T15" fmla="*/ 135 h 424"/>
                <a:gd name="T16" fmla="*/ 0 w 545"/>
                <a:gd name="T17" fmla="*/ 89 h 424"/>
                <a:gd name="T18" fmla="*/ 27 w 545"/>
                <a:gd name="T19" fmla="*/ 84 h 424"/>
                <a:gd name="T20" fmla="*/ 57 w 545"/>
                <a:gd name="T21" fmla="*/ 80 h 424"/>
                <a:gd name="T22" fmla="*/ 85 w 545"/>
                <a:gd name="T23" fmla="*/ 76 h 424"/>
                <a:gd name="T24" fmla="*/ 112 w 545"/>
                <a:gd name="T25" fmla="*/ 71 h 424"/>
                <a:gd name="T26" fmla="*/ 142 w 545"/>
                <a:gd name="T27" fmla="*/ 65 h 424"/>
                <a:gd name="T28" fmla="*/ 169 w 545"/>
                <a:gd name="T29" fmla="*/ 60 h 424"/>
                <a:gd name="T30" fmla="*/ 199 w 545"/>
                <a:gd name="T31" fmla="*/ 55 h 424"/>
                <a:gd name="T32" fmla="*/ 227 w 545"/>
                <a:gd name="T33" fmla="*/ 50 h 424"/>
                <a:gd name="T34" fmla="*/ 254 w 545"/>
                <a:gd name="T35" fmla="*/ 44 h 424"/>
                <a:gd name="T36" fmla="*/ 284 w 545"/>
                <a:gd name="T37" fmla="*/ 39 h 424"/>
                <a:gd name="T38" fmla="*/ 312 w 545"/>
                <a:gd name="T39" fmla="*/ 34 h 424"/>
                <a:gd name="T40" fmla="*/ 341 w 545"/>
                <a:gd name="T41" fmla="*/ 27 h 424"/>
                <a:gd name="T42" fmla="*/ 369 w 545"/>
                <a:gd name="T43" fmla="*/ 22 h 424"/>
                <a:gd name="T44" fmla="*/ 396 w 545"/>
                <a:gd name="T45" fmla="*/ 16 h 424"/>
                <a:gd name="T46" fmla="*/ 426 w 545"/>
                <a:gd name="T47" fmla="*/ 11 h 424"/>
                <a:gd name="T48" fmla="*/ 454 w 545"/>
                <a:gd name="T49" fmla="*/ 6 h 424"/>
                <a:gd name="T50" fmla="*/ 462 w 545"/>
                <a:gd name="T51" fmla="*/ 4 h 424"/>
                <a:gd name="T52" fmla="*/ 470 w 545"/>
                <a:gd name="T53" fmla="*/ 1 h 424"/>
                <a:gd name="T54" fmla="*/ 480 w 545"/>
                <a:gd name="T55" fmla="*/ 0 h 424"/>
                <a:gd name="T56" fmla="*/ 489 w 545"/>
                <a:gd name="T57" fmla="*/ 0 h 424"/>
                <a:gd name="T58" fmla="*/ 493 w 545"/>
                <a:gd name="T59" fmla="*/ 21 h 424"/>
                <a:gd name="T60" fmla="*/ 499 w 545"/>
                <a:gd name="T61" fmla="*/ 52 h 424"/>
                <a:gd name="T62" fmla="*/ 509 w 545"/>
                <a:gd name="T63" fmla="*/ 101 h 424"/>
                <a:gd name="T64" fmla="*/ 524 w 545"/>
                <a:gd name="T65" fmla="*/ 173 h 424"/>
                <a:gd name="T66" fmla="*/ 534 w 545"/>
                <a:gd name="T67" fmla="*/ 246 h 424"/>
                <a:gd name="T68" fmla="*/ 540 w 545"/>
                <a:gd name="T69" fmla="*/ 288 h 424"/>
                <a:gd name="T70" fmla="*/ 543 w 545"/>
                <a:gd name="T71" fmla="*/ 315 h 424"/>
                <a:gd name="T72" fmla="*/ 545 w 545"/>
                <a:gd name="T73" fmla="*/ 331 h 424"/>
                <a:gd name="T74" fmla="*/ 517 w 545"/>
                <a:gd name="T75" fmla="*/ 341 h 424"/>
                <a:gd name="T76" fmla="*/ 489 w 545"/>
                <a:gd name="T77" fmla="*/ 350 h 424"/>
                <a:gd name="T78" fmla="*/ 460 w 545"/>
                <a:gd name="T79" fmla="*/ 359 h 424"/>
                <a:gd name="T80" fmla="*/ 431 w 545"/>
                <a:gd name="T81" fmla="*/ 365 h 424"/>
                <a:gd name="T82" fmla="*/ 401 w 545"/>
                <a:gd name="T83" fmla="*/ 373 h 424"/>
                <a:gd name="T84" fmla="*/ 372 w 545"/>
                <a:gd name="T85" fmla="*/ 380 h 424"/>
                <a:gd name="T86" fmla="*/ 341 w 545"/>
                <a:gd name="T87" fmla="*/ 385 h 424"/>
                <a:gd name="T88" fmla="*/ 312 w 545"/>
                <a:gd name="T89" fmla="*/ 390 h 424"/>
                <a:gd name="T90" fmla="*/ 280 w 545"/>
                <a:gd name="T91" fmla="*/ 395 h 424"/>
                <a:gd name="T92" fmla="*/ 251 w 545"/>
                <a:gd name="T93" fmla="*/ 399 h 424"/>
                <a:gd name="T94" fmla="*/ 220 w 545"/>
                <a:gd name="T95" fmla="*/ 404 h 424"/>
                <a:gd name="T96" fmla="*/ 191 w 545"/>
                <a:gd name="T97" fmla="*/ 408 h 424"/>
                <a:gd name="T98" fmla="*/ 160 w 545"/>
                <a:gd name="T99" fmla="*/ 413 h 424"/>
                <a:gd name="T100" fmla="*/ 130 w 545"/>
                <a:gd name="T101" fmla="*/ 416 h 424"/>
                <a:gd name="T102" fmla="*/ 101 w 545"/>
                <a:gd name="T103" fmla="*/ 421 h 424"/>
                <a:gd name="T104" fmla="*/ 72 w 545"/>
                <a:gd name="T105" fmla="*/ 424 h 424"/>
                <a:gd name="T106" fmla="*/ 72 w 545"/>
                <a:gd name="T107" fmla="*/ 424 h 424"/>
                <a:gd name="T108" fmla="*/ 72 w 545"/>
                <a:gd name="T109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5" h="424">
                  <a:moveTo>
                    <a:pt x="72" y="424"/>
                  </a:moveTo>
                  <a:lnTo>
                    <a:pt x="65" y="386"/>
                  </a:lnTo>
                  <a:lnTo>
                    <a:pt x="57" y="350"/>
                  </a:lnTo>
                  <a:lnTo>
                    <a:pt x="47" y="315"/>
                  </a:lnTo>
                  <a:lnTo>
                    <a:pt x="37" y="282"/>
                  </a:lnTo>
                  <a:lnTo>
                    <a:pt x="26" y="235"/>
                  </a:lnTo>
                  <a:lnTo>
                    <a:pt x="14" y="186"/>
                  </a:lnTo>
                  <a:lnTo>
                    <a:pt x="3" y="135"/>
                  </a:lnTo>
                  <a:lnTo>
                    <a:pt x="0" y="89"/>
                  </a:lnTo>
                  <a:lnTo>
                    <a:pt x="27" y="84"/>
                  </a:lnTo>
                  <a:lnTo>
                    <a:pt x="57" y="80"/>
                  </a:lnTo>
                  <a:lnTo>
                    <a:pt x="85" y="76"/>
                  </a:lnTo>
                  <a:lnTo>
                    <a:pt x="112" y="71"/>
                  </a:lnTo>
                  <a:lnTo>
                    <a:pt x="142" y="65"/>
                  </a:lnTo>
                  <a:lnTo>
                    <a:pt x="169" y="60"/>
                  </a:lnTo>
                  <a:lnTo>
                    <a:pt x="199" y="55"/>
                  </a:lnTo>
                  <a:lnTo>
                    <a:pt x="227" y="50"/>
                  </a:lnTo>
                  <a:lnTo>
                    <a:pt x="254" y="44"/>
                  </a:lnTo>
                  <a:lnTo>
                    <a:pt x="284" y="39"/>
                  </a:lnTo>
                  <a:lnTo>
                    <a:pt x="312" y="34"/>
                  </a:lnTo>
                  <a:lnTo>
                    <a:pt x="341" y="27"/>
                  </a:lnTo>
                  <a:lnTo>
                    <a:pt x="369" y="22"/>
                  </a:lnTo>
                  <a:lnTo>
                    <a:pt x="396" y="16"/>
                  </a:lnTo>
                  <a:lnTo>
                    <a:pt x="426" y="11"/>
                  </a:lnTo>
                  <a:lnTo>
                    <a:pt x="454" y="6"/>
                  </a:lnTo>
                  <a:lnTo>
                    <a:pt x="462" y="4"/>
                  </a:lnTo>
                  <a:lnTo>
                    <a:pt x="470" y="1"/>
                  </a:lnTo>
                  <a:lnTo>
                    <a:pt x="480" y="0"/>
                  </a:lnTo>
                  <a:lnTo>
                    <a:pt x="489" y="0"/>
                  </a:lnTo>
                  <a:lnTo>
                    <a:pt x="493" y="21"/>
                  </a:lnTo>
                  <a:lnTo>
                    <a:pt x="499" y="52"/>
                  </a:lnTo>
                  <a:lnTo>
                    <a:pt x="509" y="101"/>
                  </a:lnTo>
                  <a:lnTo>
                    <a:pt x="524" y="173"/>
                  </a:lnTo>
                  <a:lnTo>
                    <a:pt x="534" y="246"/>
                  </a:lnTo>
                  <a:lnTo>
                    <a:pt x="540" y="288"/>
                  </a:lnTo>
                  <a:lnTo>
                    <a:pt x="543" y="315"/>
                  </a:lnTo>
                  <a:lnTo>
                    <a:pt x="545" y="331"/>
                  </a:lnTo>
                  <a:lnTo>
                    <a:pt x="517" y="341"/>
                  </a:lnTo>
                  <a:lnTo>
                    <a:pt x="489" y="350"/>
                  </a:lnTo>
                  <a:lnTo>
                    <a:pt x="460" y="359"/>
                  </a:lnTo>
                  <a:lnTo>
                    <a:pt x="431" y="365"/>
                  </a:lnTo>
                  <a:lnTo>
                    <a:pt x="401" y="373"/>
                  </a:lnTo>
                  <a:lnTo>
                    <a:pt x="372" y="380"/>
                  </a:lnTo>
                  <a:lnTo>
                    <a:pt x="341" y="385"/>
                  </a:lnTo>
                  <a:lnTo>
                    <a:pt x="312" y="390"/>
                  </a:lnTo>
                  <a:lnTo>
                    <a:pt x="280" y="395"/>
                  </a:lnTo>
                  <a:lnTo>
                    <a:pt x="251" y="399"/>
                  </a:lnTo>
                  <a:lnTo>
                    <a:pt x="220" y="404"/>
                  </a:lnTo>
                  <a:lnTo>
                    <a:pt x="191" y="408"/>
                  </a:lnTo>
                  <a:lnTo>
                    <a:pt x="160" y="413"/>
                  </a:lnTo>
                  <a:lnTo>
                    <a:pt x="130" y="416"/>
                  </a:lnTo>
                  <a:lnTo>
                    <a:pt x="101" y="421"/>
                  </a:lnTo>
                  <a:lnTo>
                    <a:pt x="72" y="424"/>
                  </a:lnTo>
                  <a:lnTo>
                    <a:pt x="72" y="424"/>
                  </a:lnTo>
                  <a:lnTo>
                    <a:pt x="72" y="424"/>
                  </a:lnTo>
                  <a:close/>
                </a:path>
              </a:pathLst>
            </a:custGeom>
            <a:solidFill>
              <a:srgbClr val="A88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Freeform 66"/>
            <p:cNvSpPr>
              <a:spLocks/>
            </p:cNvSpPr>
            <p:nvPr/>
          </p:nvSpPr>
          <p:spPr bwMode="auto">
            <a:xfrm>
              <a:off x="777" y="383"/>
              <a:ext cx="356" cy="735"/>
            </a:xfrm>
            <a:custGeom>
              <a:avLst/>
              <a:gdLst>
                <a:gd name="T0" fmla="*/ 365 w 711"/>
                <a:gd name="T1" fmla="*/ 1468 h 1471"/>
                <a:gd name="T2" fmla="*/ 316 w 711"/>
                <a:gd name="T3" fmla="*/ 1453 h 1471"/>
                <a:gd name="T4" fmla="*/ 272 w 711"/>
                <a:gd name="T5" fmla="*/ 1432 h 1471"/>
                <a:gd name="T6" fmla="*/ 266 w 711"/>
                <a:gd name="T7" fmla="*/ 1429 h 1471"/>
                <a:gd name="T8" fmla="*/ 228 w 711"/>
                <a:gd name="T9" fmla="*/ 1326 h 1471"/>
                <a:gd name="T10" fmla="*/ 166 w 711"/>
                <a:gd name="T11" fmla="*/ 1181 h 1471"/>
                <a:gd name="T12" fmla="*/ 112 w 711"/>
                <a:gd name="T13" fmla="*/ 1035 h 1471"/>
                <a:gd name="T14" fmla="*/ 107 w 711"/>
                <a:gd name="T15" fmla="*/ 846 h 1471"/>
                <a:gd name="T16" fmla="*/ 161 w 711"/>
                <a:gd name="T17" fmla="*/ 733 h 1471"/>
                <a:gd name="T18" fmla="*/ 199 w 711"/>
                <a:gd name="T19" fmla="*/ 658 h 1471"/>
                <a:gd name="T20" fmla="*/ 228 w 711"/>
                <a:gd name="T21" fmla="*/ 582 h 1471"/>
                <a:gd name="T22" fmla="*/ 262 w 711"/>
                <a:gd name="T23" fmla="*/ 293 h 1471"/>
                <a:gd name="T24" fmla="*/ 248 w 711"/>
                <a:gd name="T25" fmla="*/ 195 h 1471"/>
                <a:gd name="T26" fmla="*/ 212 w 711"/>
                <a:gd name="T27" fmla="*/ 209 h 1471"/>
                <a:gd name="T28" fmla="*/ 140 w 711"/>
                <a:gd name="T29" fmla="*/ 232 h 1471"/>
                <a:gd name="T30" fmla="*/ 67 w 711"/>
                <a:gd name="T31" fmla="*/ 250 h 1471"/>
                <a:gd name="T32" fmla="*/ 13 w 711"/>
                <a:gd name="T33" fmla="*/ 231 h 1471"/>
                <a:gd name="T34" fmla="*/ 0 w 711"/>
                <a:gd name="T35" fmla="*/ 178 h 1471"/>
                <a:gd name="T36" fmla="*/ 24 w 711"/>
                <a:gd name="T37" fmla="*/ 126 h 1471"/>
                <a:gd name="T38" fmla="*/ 104 w 711"/>
                <a:gd name="T39" fmla="*/ 98 h 1471"/>
                <a:gd name="T40" fmla="*/ 184 w 711"/>
                <a:gd name="T41" fmla="*/ 69 h 1471"/>
                <a:gd name="T42" fmla="*/ 249 w 711"/>
                <a:gd name="T43" fmla="*/ 38 h 1471"/>
                <a:gd name="T44" fmla="*/ 302 w 711"/>
                <a:gd name="T45" fmla="*/ 17 h 1471"/>
                <a:gd name="T46" fmla="*/ 359 w 711"/>
                <a:gd name="T47" fmla="*/ 4 h 1471"/>
                <a:gd name="T48" fmla="*/ 403 w 711"/>
                <a:gd name="T49" fmla="*/ 4 h 1471"/>
                <a:gd name="T50" fmla="*/ 442 w 711"/>
                <a:gd name="T51" fmla="*/ 7 h 1471"/>
                <a:gd name="T52" fmla="*/ 484 w 711"/>
                <a:gd name="T53" fmla="*/ 9 h 1471"/>
                <a:gd name="T54" fmla="*/ 496 w 711"/>
                <a:gd name="T55" fmla="*/ 107 h 1471"/>
                <a:gd name="T56" fmla="*/ 560 w 711"/>
                <a:gd name="T57" fmla="*/ 172 h 1471"/>
                <a:gd name="T58" fmla="*/ 638 w 711"/>
                <a:gd name="T59" fmla="*/ 185 h 1471"/>
                <a:gd name="T60" fmla="*/ 659 w 711"/>
                <a:gd name="T61" fmla="*/ 174 h 1471"/>
                <a:gd name="T62" fmla="*/ 677 w 711"/>
                <a:gd name="T63" fmla="*/ 162 h 1471"/>
                <a:gd name="T64" fmla="*/ 711 w 711"/>
                <a:gd name="T65" fmla="*/ 221 h 1471"/>
                <a:gd name="T66" fmla="*/ 690 w 711"/>
                <a:gd name="T67" fmla="*/ 298 h 1471"/>
                <a:gd name="T68" fmla="*/ 682 w 711"/>
                <a:gd name="T69" fmla="*/ 329 h 1471"/>
                <a:gd name="T70" fmla="*/ 680 w 711"/>
                <a:gd name="T71" fmla="*/ 391 h 1471"/>
                <a:gd name="T72" fmla="*/ 661 w 711"/>
                <a:gd name="T73" fmla="*/ 454 h 1471"/>
                <a:gd name="T74" fmla="*/ 597 w 711"/>
                <a:gd name="T75" fmla="*/ 513 h 1471"/>
                <a:gd name="T76" fmla="*/ 537 w 711"/>
                <a:gd name="T77" fmla="*/ 629 h 1471"/>
                <a:gd name="T78" fmla="*/ 520 w 711"/>
                <a:gd name="T79" fmla="*/ 763 h 1471"/>
                <a:gd name="T80" fmla="*/ 529 w 711"/>
                <a:gd name="T81" fmla="*/ 830 h 1471"/>
                <a:gd name="T82" fmla="*/ 550 w 711"/>
                <a:gd name="T83" fmla="*/ 919 h 1471"/>
                <a:gd name="T84" fmla="*/ 592 w 711"/>
                <a:gd name="T85" fmla="*/ 1117 h 1471"/>
                <a:gd name="T86" fmla="*/ 631 w 711"/>
                <a:gd name="T87" fmla="*/ 1316 h 1471"/>
                <a:gd name="T88" fmla="*/ 594 w 711"/>
                <a:gd name="T89" fmla="*/ 1424 h 1471"/>
                <a:gd name="T90" fmla="*/ 496 w 711"/>
                <a:gd name="T91" fmla="*/ 1460 h 1471"/>
                <a:gd name="T92" fmla="*/ 400 w 711"/>
                <a:gd name="T93" fmla="*/ 1471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1" h="1471">
                  <a:moveTo>
                    <a:pt x="400" y="1471"/>
                  </a:moveTo>
                  <a:lnTo>
                    <a:pt x="382" y="1470"/>
                  </a:lnTo>
                  <a:lnTo>
                    <a:pt x="365" y="1468"/>
                  </a:lnTo>
                  <a:lnTo>
                    <a:pt x="347" y="1463"/>
                  </a:lnTo>
                  <a:lnTo>
                    <a:pt x="333" y="1458"/>
                  </a:lnTo>
                  <a:lnTo>
                    <a:pt x="316" y="1453"/>
                  </a:lnTo>
                  <a:lnTo>
                    <a:pt x="302" y="1447"/>
                  </a:lnTo>
                  <a:lnTo>
                    <a:pt x="287" y="1440"/>
                  </a:lnTo>
                  <a:lnTo>
                    <a:pt x="272" y="1432"/>
                  </a:lnTo>
                  <a:lnTo>
                    <a:pt x="269" y="1430"/>
                  </a:lnTo>
                  <a:lnTo>
                    <a:pt x="267" y="1430"/>
                  </a:lnTo>
                  <a:lnTo>
                    <a:pt x="266" y="1429"/>
                  </a:lnTo>
                  <a:lnTo>
                    <a:pt x="262" y="1427"/>
                  </a:lnTo>
                  <a:lnTo>
                    <a:pt x="246" y="1377"/>
                  </a:lnTo>
                  <a:lnTo>
                    <a:pt x="228" y="1326"/>
                  </a:lnTo>
                  <a:lnTo>
                    <a:pt x="207" y="1277"/>
                  </a:lnTo>
                  <a:lnTo>
                    <a:pt x="187" y="1228"/>
                  </a:lnTo>
                  <a:lnTo>
                    <a:pt x="166" y="1181"/>
                  </a:lnTo>
                  <a:lnTo>
                    <a:pt x="147" y="1132"/>
                  </a:lnTo>
                  <a:lnTo>
                    <a:pt x="129" y="1084"/>
                  </a:lnTo>
                  <a:lnTo>
                    <a:pt x="112" y="1035"/>
                  </a:lnTo>
                  <a:lnTo>
                    <a:pt x="101" y="967"/>
                  </a:lnTo>
                  <a:lnTo>
                    <a:pt x="98" y="905"/>
                  </a:lnTo>
                  <a:lnTo>
                    <a:pt x="107" y="846"/>
                  </a:lnTo>
                  <a:lnTo>
                    <a:pt x="132" y="782"/>
                  </a:lnTo>
                  <a:lnTo>
                    <a:pt x="147" y="758"/>
                  </a:lnTo>
                  <a:lnTo>
                    <a:pt x="161" y="733"/>
                  </a:lnTo>
                  <a:lnTo>
                    <a:pt x="174" y="709"/>
                  </a:lnTo>
                  <a:lnTo>
                    <a:pt x="187" y="684"/>
                  </a:lnTo>
                  <a:lnTo>
                    <a:pt x="199" y="658"/>
                  </a:lnTo>
                  <a:lnTo>
                    <a:pt x="210" y="634"/>
                  </a:lnTo>
                  <a:lnTo>
                    <a:pt x="220" y="608"/>
                  </a:lnTo>
                  <a:lnTo>
                    <a:pt x="228" y="582"/>
                  </a:lnTo>
                  <a:lnTo>
                    <a:pt x="244" y="485"/>
                  </a:lnTo>
                  <a:lnTo>
                    <a:pt x="256" y="389"/>
                  </a:lnTo>
                  <a:lnTo>
                    <a:pt x="262" y="293"/>
                  </a:lnTo>
                  <a:lnTo>
                    <a:pt x="266" y="198"/>
                  </a:lnTo>
                  <a:lnTo>
                    <a:pt x="258" y="193"/>
                  </a:lnTo>
                  <a:lnTo>
                    <a:pt x="248" y="195"/>
                  </a:lnTo>
                  <a:lnTo>
                    <a:pt x="240" y="200"/>
                  </a:lnTo>
                  <a:lnTo>
                    <a:pt x="235" y="203"/>
                  </a:lnTo>
                  <a:lnTo>
                    <a:pt x="212" y="209"/>
                  </a:lnTo>
                  <a:lnTo>
                    <a:pt x="189" y="218"/>
                  </a:lnTo>
                  <a:lnTo>
                    <a:pt x="164" y="226"/>
                  </a:lnTo>
                  <a:lnTo>
                    <a:pt x="140" y="232"/>
                  </a:lnTo>
                  <a:lnTo>
                    <a:pt x="114" y="240"/>
                  </a:lnTo>
                  <a:lnTo>
                    <a:pt x="91" y="245"/>
                  </a:lnTo>
                  <a:lnTo>
                    <a:pt x="67" y="250"/>
                  </a:lnTo>
                  <a:lnTo>
                    <a:pt x="45" y="252"/>
                  </a:lnTo>
                  <a:lnTo>
                    <a:pt x="26" y="244"/>
                  </a:lnTo>
                  <a:lnTo>
                    <a:pt x="13" y="231"/>
                  </a:lnTo>
                  <a:lnTo>
                    <a:pt x="4" y="216"/>
                  </a:lnTo>
                  <a:lnTo>
                    <a:pt x="0" y="198"/>
                  </a:lnTo>
                  <a:lnTo>
                    <a:pt x="0" y="178"/>
                  </a:lnTo>
                  <a:lnTo>
                    <a:pt x="4" y="160"/>
                  </a:lnTo>
                  <a:lnTo>
                    <a:pt x="13" y="143"/>
                  </a:lnTo>
                  <a:lnTo>
                    <a:pt x="24" y="126"/>
                  </a:lnTo>
                  <a:lnTo>
                    <a:pt x="50" y="116"/>
                  </a:lnTo>
                  <a:lnTo>
                    <a:pt x="76" y="107"/>
                  </a:lnTo>
                  <a:lnTo>
                    <a:pt x="104" y="98"/>
                  </a:lnTo>
                  <a:lnTo>
                    <a:pt x="130" y="89"/>
                  </a:lnTo>
                  <a:lnTo>
                    <a:pt x="158" y="79"/>
                  </a:lnTo>
                  <a:lnTo>
                    <a:pt x="184" y="69"/>
                  </a:lnTo>
                  <a:lnTo>
                    <a:pt x="212" y="59"/>
                  </a:lnTo>
                  <a:lnTo>
                    <a:pt x="238" y="48"/>
                  </a:lnTo>
                  <a:lnTo>
                    <a:pt x="249" y="38"/>
                  </a:lnTo>
                  <a:lnTo>
                    <a:pt x="264" y="30"/>
                  </a:lnTo>
                  <a:lnTo>
                    <a:pt x="282" y="23"/>
                  </a:lnTo>
                  <a:lnTo>
                    <a:pt x="302" y="17"/>
                  </a:lnTo>
                  <a:lnTo>
                    <a:pt x="321" y="12"/>
                  </a:lnTo>
                  <a:lnTo>
                    <a:pt x="341" y="7"/>
                  </a:lnTo>
                  <a:lnTo>
                    <a:pt x="359" y="4"/>
                  </a:lnTo>
                  <a:lnTo>
                    <a:pt x="375" y="0"/>
                  </a:lnTo>
                  <a:lnTo>
                    <a:pt x="388" y="2"/>
                  </a:lnTo>
                  <a:lnTo>
                    <a:pt x="403" y="4"/>
                  </a:lnTo>
                  <a:lnTo>
                    <a:pt x="416" y="5"/>
                  </a:lnTo>
                  <a:lnTo>
                    <a:pt x="429" y="7"/>
                  </a:lnTo>
                  <a:lnTo>
                    <a:pt x="442" y="7"/>
                  </a:lnTo>
                  <a:lnTo>
                    <a:pt x="457" y="9"/>
                  </a:lnTo>
                  <a:lnTo>
                    <a:pt x="470" y="9"/>
                  </a:lnTo>
                  <a:lnTo>
                    <a:pt x="484" y="9"/>
                  </a:lnTo>
                  <a:lnTo>
                    <a:pt x="481" y="45"/>
                  </a:lnTo>
                  <a:lnTo>
                    <a:pt x="486" y="77"/>
                  </a:lnTo>
                  <a:lnTo>
                    <a:pt x="496" y="107"/>
                  </a:lnTo>
                  <a:lnTo>
                    <a:pt x="511" y="134"/>
                  </a:lnTo>
                  <a:lnTo>
                    <a:pt x="533" y="156"/>
                  </a:lnTo>
                  <a:lnTo>
                    <a:pt x="560" y="172"/>
                  </a:lnTo>
                  <a:lnTo>
                    <a:pt x="592" y="183"/>
                  </a:lnTo>
                  <a:lnTo>
                    <a:pt x="630" y="187"/>
                  </a:lnTo>
                  <a:lnTo>
                    <a:pt x="638" y="185"/>
                  </a:lnTo>
                  <a:lnTo>
                    <a:pt x="644" y="182"/>
                  </a:lnTo>
                  <a:lnTo>
                    <a:pt x="653" y="177"/>
                  </a:lnTo>
                  <a:lnTo>
                    <a:pt x="659" y="174"/>
                  </a:lnTo>
                  <a:lnTo>
                    <a:pt x="666" y="169"/>
                  </a:lnTo>
                  <a:lnTo>
                    <a:pt x="671" y="165"/>
                  </a:lnTo>
                  <a:lnTo>
                    <a:pt x="677" y="162"/>
                  </a:lnTo>
                  <a:lnTo>
                    <a:pt x="684" y="159"/>
                  </a:lnTo>
                  <a:lnTo>
                    <a:pt x="702" y="187"/>
                  </a:lnTo>
                  <a:lnTo>
                    <a:pt x="711" y="221"/>
                  </a:lnTo>
                  <a:lnTo>
                    <a:pt x="711" y="258"/>
                  </a:lnTo>
                  <a:lnTo>
                    <a:pt x="695" y="289"/>
                  </a:lnTo>
                  <a:lnTo>
                    <a:pt x="690" y="298"/>
                  </a:lnTo>
                  <a:lnTo>
                    <a:pt x="687" y="307"/>
                  </a:lnTo>
                  <a:lnTo>
                    <a:pt x="684" y="317"/>
                  </a:lnTo>
                  <a:lnTo>
                    <a:pt x="682" y="329"/>
                  </a:lnTo>
                  <a:lnTo>
                    <a:pt x="682" y="347"/>
                  </a:lnTo>
                  <a:lnTo>
                    <a:pt x="682" y="368"/>
                  </a:lnTo>
                  <a:lnTo>
                    <a:pt x="680" y="391"/>
                  </a:lnTo>
                  <a:lnTo>
                    <a:pt x="676" y="413"/>
                  </a:lnTo>
                  <a:lnTo>
                    <a:pt x="671" y="435"/>
                  </a:lnTo>
                  <a:lnTo>
                    <a:pt x="661" y="454"/>
                  </a:lnTo>
                  <a:lnTo>
                    <a:pt x="648" y="471"/>
                  </a:lnTo>
                  <a:lnTo>
                    <a:pt x="630" y="484"/>
                  </a:lnTo>
                  <a:lnTo>
                    <a:pt x="597" y="513"/>
                  </a:lnTo>
                  <a:lnTo>
                    <a:pt x="571" y="547"/>
                  </a:lnTo>
                  <a:lnTo>
                    <a:pt x="551" y="586"/>
                  </a:lnTo>
                  <a:lnTo>
                    <a:pt x="537" y="629"/>
                  </a:lnTo>
                  <a:lnTo>
                    <a:pt x="527" y="673"/>
                  </a:lnTo>
                  <a:lnTo>
                    <a:pt x="522" y="717"/>
                  </a:lnTo>
                  <a:lnTo>
                    <a:pt x="520" y="763"/>
                  </a:lnTo>
                  <a:lnTo>
                    <a:pt x="524" y="805"/>
                  </a:lnTo>
                  <a:lnTo>
                    <a:pt x="527" y="817"/>
                  </a:lnTo>
                  <a:lnTo>
                    <a:pt x="529" y="830"/>
                  </a:lnTo>
                  <a:lnTo>
                    <a:pt x="532" y="841"/>
                  </a:lnTo>
                  <a:lnTo>
                    <a:pt x="533" y="854"/>
                  </a:lnTo>
                  <a:lnTo>
                    <a:pt x="550" y="919"/>
                  </a:lnTo>
                  <a:lnTo>
                    <a:pt x="566" y="985"/>
                  </a:lnTo>
                  <a:lnTo>
                    <a:pt x="579" y="1052"/>
                  </a:lnTo>
                  <a:lnTo>
                    <a:pt x="592" y="1117"/>
                  </a:lnTo>
                  <a:lnTo>
                    <a:pt x="605" y="1184"/>
                  </a:lnTo>
                  <a:lnTo>
                    <a:pt x="618" y="1249"/>
                  </a:lnTo>
                  <a:lnTo>
                    <a:pt x="631" y="1316"/>
                  </a:lnTo>
                  <a:lnTo>
                    <a:pt x="644" y="1383"/>
                  </a:lnTo>
                  <a:lnTo>
                    <a:pt x="622" y="1406"/>
                  </a:lnTo>
                  <a:lnTo>
                    <a:pt x="594" y="1424"/>
                  </a:lnTo>
                  <a:lnTo>
                    <a:pt x="563" y="1440"/>
                  </a:lnTo>
                  <a:lnTo>
                    <a:pt x="530" y="1452"/>
                  </a:lnTo>
                  <a:lnTo>
                    <a:pt x="496" y="1460"/>
                  </a:lnTo>
                  <a:lnTo>
                    <a:pt x="462" y="1466"/>
                  </a:lnTo>
                  <a:lnTo>
                    <a:pt x="429" y="1470"/>
                  </a:lnTo>
                  <a:lnTo>
                    <a:pt x="400" y="1471"/>
                  </a:lnTo>
                  <a:lnTo>
                    <a:pt x="400" y="1471"/>
                  </a:lnTo>
                  <a:lnTo>
                    <a:pt x="400" y="1471"/>
                  </a:lnTo>
                  <a:close/>
                </a:path>
              </a:pathLst>
            </a:custGeom>
            <a:solidFill>
              <a:srgbClr val="B5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Freeform 67"/>
            <p:cNvSpPr>
              <a:spLocks/>
            </p:cNvSpPr>
            <p:nvPr/>
          </p:nvSpPr>
          <p:spPr bwMode="auto">
            <a:xfrm>
              <a:off x="1125" y="934"/>
              <a:ext cx="235" cy="65"/>
            </a:xfrm>
            <a:custGeom>
              <a:avLst/>
              <a:gdLst>
                <a:gd name="T0" fmla="*/ 3 w 470"/>
                <a:gd name="T1" fmla="*/ 124 h 131"/>
                <a:gd name="T2" fmla="*/ 16 w 470"/>
                <a:gd name="T3" fmla="*/ 111 h 131"/>
                <a:gd name="T4" fmla="*/ 33 w 470"/>
                <a:gd name="T5" fmla="*/ 97 h 131"/>
                <a:gd name="T6" fmla="*/ 46 w 470"/>
                <a:gd name="T7" fmla="*/ 82 h 131"/>
                <a:gd name="T8" fmla="*/ 61 w 470"/>
                <a:gd name="T9" fmla="*/ 74 h 131"/>
                <a:gd name="T10" fmla="*/ 82 w 470"/>
                <a:gd name="T11" fmla="*/ 70 h 131"/>
                <a:gd name="T12" fmla="*/ 98 w 470"/>
                <a:gd name="T13" fmla="*/ 77 h 131"/>
                <a:gd name="T14" fmla="*/ 113 w 470"/>
                <a:gd name="T15" fmla="*/ 87 h 131"/>
                <a:gd name="T16" fmla="*/ 131 w 470"/>
                <a:gd name="T17" fmla="*/ 90 h 131"/>
                <a:gd name="T18" fmla="*/ 147 w 470"/>
                <a:gd name="T19" fmla="*/ 84 h 131"/>
                <a:gd name="T20" fmla="*/ 150 w 470"/>
                <a:gd name="T21" fmla="*/ 67 h 131"/>
                <a:gd name="T22" fmla="*/ 149 w 470"/>
                <a:gd name="T23" fmla="*/ 54 h 131"/>
                <a:gd name="T24" fmla="*/ 150 w 470"/>
                <a:gd name="T25" fmla="*/ 48 h 131"/>
                <a:gd name="T26" fmla="*/ 155 w 470"/>
                <a:gd name="T27" fmla="*/ 48 h 131"/>
                <a:gd name="T28" fmla="*/ 168 w 470"/>
                <a:gd name="T29" fmla="*/ 57 h 131"/>
                <a:gd name="T30" fmla="*/ 188 w 470"/>
                <a:gd name="T31" fmla="*/ 66 h 131"/>
                <a:gd name="T32" fmla="*/ 207 w 470"/>
                <a:gd name="T33" fmla="*/ 64 h 131"/>
                <a:gd name="T34" fmla="*/ 229 w 470"/>
                <a:gd name="T35" fmla="*/ 57 h 131"/>
                <a:gd name="T36" fmla="*/ 250 w 470"/>
                <a:gd name="T37" fmla="*/ 51 h 131"/>
                <a:gd name="T38" fmla="*/ 263 w 470"/>
                <a:gd name="T39" fmla="*/ 46 h 131"/>
                <a:gd name="T40" fmla="*/ 274 w 470"/>
                <a:gd name="T41" fmla="*/ 39 h 131"/>
                <a:gd name="T42" fmla="*/ 287 w 470"/>
                <a:gd name="T43" fmla="*/ 35 h 131"/>
                <a:gd name="T44" fmla="*/ 304 w 470"/>
                <a:gd name="T45" fmla="*/ 39 h 131"/>
                <a:gd name="T46" fmla="*/ 330 w 470"/>
                <a:gd name="T47" fmla="*/ 44 h 131"/>
                <a:gd name="T48" fmla="*/ 340 w 470"/>
                <a:gd name="T49" fmla="*/ 30 h 131"/>
                <a:gd name="T50" fmla="*/ 340 w 470"/>
                <a:gd name="T51" fmla="*/ 20 h 131"/>
                <a:gd name="T52" fmla="*/ 345 w 470"/>
                <a:gd name="T53" fmla="*/ 10 h 131"/>
                <a:gd name="T54" fmla="*/ 361 w 470"/>
                <a:gd name="T55" fmla="*/ 7 h 131"/>
                <a:gd name="T56" fmla="*/ 377 w 470"/>
                <a:gd name="T57" fmla="*/ 4 h 131"/>
                <a:gd name="T58" fmla="*/ 394 w 470"/>
                <a:gd name="T59" fmla="*/ 0 h 131"/>
                <a:gd name="T60" fmla="*/ 410 w 470"/>
                <a:gd name="T61" fmla="*/ 4 h 131"/>
                <a:gd name="T62" fmla="*/ 426 w 470"/>
                <a:gd name="T63" fmla="*/ 13 h 131"/>
                <a:gd name="T64" fmla="*/ 444 w 470"/>
                <a:gd name="T65" fmla="*/ 23 h 131"/>
                <a:gd name="T66" fmla="*/ 460 w 470"/>
                <a:gd name="T67" fmla="*/ 31 h 131"/>
                <a:gd name="T68" fmla="*/ 459 w 470"/>
                <a:gd name="T69" fmla="*/ 41 h 131"/>
                <a:gd name="T70" fmla="*/ 398 w 470"/>
                <a:gd name="T71" fmla="*/ 54 h 131"/>
                <a:gd name="T72" fmla="*/ 317 w 470"/>
                <a:gd name="T73" fmla="*/ 70 h 131"/>
                <a:gd name="T74" fmla="*/ 245 w 470"/>
                <a:gd name="T75" fmla="*/ 84 h 131"/>
                <a:gd name="T76" fmla="*/ 196 w 470"/>
                <a:gd name="T77" fmla="*/ 92 h 131"/>
                <a:gd name="T78" fmla="*/ 139 w 470"/>
                <a:gd name="T79" fmla="*/ 103 h 131"/>
                <a:gd name="T80" fmla="*/ 83 w 470"/>
                <a:gd name="T81" fmla="*/ 113 h 131"/>
                <a:gd name="T82" fmla="*/ 28 w 470"/>
                <a:gd name="T83" fmla="*/ 124 h 131"/>
                <a:gd name="T84" fmla="*/ 0 w 470"/>
                <a:gd name="T85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0" h="131">
                  <a:moveTo>
                    <a:pt x="0" y="131"/>
                  </a:moveTo>
                  <a:lnTo>
                    <a:pt x="3" y="124"/>
                  </a:lnTo>
                  <a:lnTo>
                    <a:pt x="8" y="118"/>
                  </a:lnTo>
                  <a:lnTo>
                    <a:pt x="16" y="111"/>
                  </a:lnTo>
                  <a:lnTo>
                    <a:pt x="25" y="103"/>
                  </a:lnTo>
                  <a:lnTo>
                    <a:pt x="33" y="97"/>
                  </a:lnTo>
                  <a:lnTo>
                    <a:pt x="39" y="90"/>
                  </a:lnTo>
                  <a:lnTo>
                    <a:pt x="46" y="82"/>
                  </a:lnTo>
                  <a:lnTo>
                    <a:pt x="49" y="75"/>
                  </a:lnTo>
                  <a:lnTo>
                    <a:pt x="61" y="74"/>
                  </a:lnTo>
                  <a:lnTo>
                    <a:pt x="72" y="72"/>
                  </a:lnTo>
                  <a:lnTo>
                    <a:pt x="82" y="70"/>
                  </a:lnTo>
                  <a:lnTo>
                    <a:pt x="93" y="70"/>
                  </a:lnTo>
                  <a:lnTo>
                    <a:pt x="98" y="77"/>
                  </a:lnTo>
                  <a:lnTo>
                    <a:pt x="105" y="84"/>
                  </a:lnTo>
                  <a:lnTo>
                    <a:pt x="113" y="87"/>
                  </a:lnTo>
                  <a:lnTo>
                    <a:pt x="121" y="90"/>
                  </a:lnTo>
                  <a:lnTo>
                    <a:pt x="131" y="90"/>
                  </a:lnTo>
                  <a:lnTo>
                    <a:pt x="139" y="88"/>
                  </a:lnTo>
                  <a:lnTo>
                    <a:pt x="147" y="84"/>
                  </a:lnTo>
                  <a:lnTo>
                    <a:pt x="154" y="75"/>
                  </a:lnTo>
                  <a:lnTo>
                    <a:pt x="150" y="67"/>
                  </a:lnTo>
                  <a:lnTo>
                    <a:pt x="149" y="61"/>
                  </a:lnTo>
                  <a:lnTo>
                    <a:pt x="149" y="54"/>
                  </a:lnTo>
                  <a:lnTo>
                    <a:pt x="149" y="48"/>
                  </a:lnTo>
                  <a:lnTo>
                    <a:pt x="150" y="48"/>
                  </a:lnTo>
                  <a:lnTo>
                    <a:pt x="152" y="48"/>
                  </a:lnTo>
                  <a:lnTo>
                    <a:pt x="155" y="48"/>
                  </a:lnTo>
                  <a:lnTo>
                    <a:pt x="158" y="48"/>
                  </a:lnTo>
                  <a:lnTo>
                    <a:pt x="168" y="57"/>
                  </a:lnTo>
                  <a:lnTo>
                    <a:pt x="178" y="62"/>
                  </a:lnTo>
                  <a:lnTo>
                    <a:pt x="188" y="66"/>
                  </a:lnTo>
                  <a:lnTo>
                    <a:pt x="198" y="66"/>
                  </a:lnTo>
                  <a:lnTo>
                    <a:pt x="207" y="64"/>
                  </a:lnTo>
                  <a:lnTo>
                    <a:pt x="219" y="61"/>
                  </a:lnTo>
                  <a:lnTo>
                    <a:pt x="229" y="57"/>
                  </a:lnTo>
                  <a:lnTo>
                    <a:pt x="242" y="53"/>
                  </a:lnTo>
                  <a:lnTo>
                    <a:pt x="250" y="51"/>
                  </a:lnTo>
                  <a:lnTo>
                    <a:pt x="256" y="49"/>
                  </a:lnTo>
                  <a:lnTo>
                    <a:pt x="263" y="46"/>
                  </a:lnTo>
                  <a:lnTo>
                    <a:pt x="269" y="43"/>
                  </a:lnTo>
                  <a:lnTo>
                    <a:pt x="274" y="39"/>
                  </a:lnTo>
                  <a:lnTo>
                    <a:pt x="281" y="36"/>
                  </a:lnTo>
                  <a:lnTo>
                    <a:pt x="287" y="35"/>
                  </a:lnTo>
                  <a:lnTo>
                    <a:pt x="294" y="33"/>
                  </a:lnTo>
                  <a:lnTo>
                    <a:pt x="304" y="39"/>
                  </a:lnTo>
                  <a:lnTo>
                    <a:pt x="317" y="44"/>
                  </a:lnTo>
                  <a:lnTo>
                    <a:pt x="330" y="44"/>
                  </a:lnTo>
                  <a:lnTo>
                    <a:pt x="338" y="36"/>
                  </a:lnTo>
                  <a:lnTo>
                    <a:pt x="340" y="30"/>
                  </a:lnTo>
                  <a:lnTo>
                    <a:pt x="340" y="25"/>
                  </a:lnTo>
                  <a:lnTo>
                    <a:pt x="340" y="20"/>
                  </a:lnTo>
                  <a:lnTo>
                    <a:pt x="336" y="10"/>
                  </a:lnTo>
                  <a:lnTo>
                    <a:pt x="345" y="10"/>
                  </a:lnTo>
                  <a:lnTo>
                    <a:pt x="353" y="8"/>
                  </a:lnTo>
                  <a:lnTo>
                    <a:pt x="361" y="7"/>
                  </a:lnTo>
                  <a:lnTo>
                    <a:pt x="369" y="5"/>
                  </a:lnTo>
                  <a:lnTo>
                    <a:pt x="377" y="4"/>
                  </a:lnTo>
                  <a:lnTo>
                    <a:pt x="385" y="2"/>
                  </a:lnTo>
                  <a:lnTo>
                    <a:pt x="394" y="0"/>
                  </a:lnTo>
                  <a:lnTo>
                    <a:pt x="402" y="0"/>
                  </a:lnTo>
                  <a:lnTo>
                    <a:pt x="410" y="4"/>
                  </a:lnTo>
                  <a:lnTo>
                    <a:pt x="418" y="8"/>
                  </a:lnTo>
                  <a:lnTo>
                    <a:pt x="426" y="13"/>
                  </a:lnTo>
                  <a:lnTo>
                    <a:pt x="436" y="18"/>
                  </a:lnTo>
                  <a:lnTo>
                    <a:pt x="444" y="23"/>
                  </a:lnTo>
                  <a:lnTo>
                    <a:pt x="452" y="26"/>
                  </a:lnTo>
                  <a:lnTo>
                    <a:pt x="460" y="31"/>
                  </a:lnTo>
                  <a:lnTo>
                    <a:pt x="470" y="36"/>
                  </a:lnTo>
                  <a:lnTo>
                    <a:pt x="459" y="41"/>
                  </a:lnTo>
                  <a:lnTo>
                    <a:pt x="434" y="48"/>
                  </a:lnTo>
                  <a:lnTo>
                    <a:pt x="398" y="54"/>
                  </a:lnTo>
                  <a:lnTo>
                    <a:pt x="358" y="62"/>
                  </a:lnTo>
                  <a:lnTo>
                    <a:pt x="317" y="70"/>
                  </a:lnTo>
                  <a:lnTo>
                    <a:pt x="278" y="77"/>
                  </a:lnTo>
                  <a:lnTo>
                    <a:pt x="245" y="84"/>
                  </a:lnTo>
                  <a:lnTo>
                    <a:pt x="225" y="87"/>
                  </a:lnTo>
                  <a:lnTo>
                    <a:pt x="196" y="92"/>
                  </a:lnTo>
                  <a:lnTo>
                    <a:pt x="168" y="98"/>
                  </a:lnTo>
                  <a:lnTo>
                    <a:pt x="139" y="103"/>
                  </a:lnTo>
                  <a:lnTo>
                    <a:pt x="111" y="108"/>
                  </a:lnTo>
                  <a:lnTo>
                    <a:pt x="83" y="113"/>
                  </a:lnTo>
                  <a:lnTo>
                    <a:pt x="56" y="119"/>
                  </a:lnTo>
                  <a:lnTo>
                    <a:pt x="28" y="124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8268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Freeform 68"/>
            <p:cNvSpPr>
              <a:spLocks/>
            </p:cNvSpPr>
            <p:nvPr/>
          </p:nvSpPr>
          <p:spPr bwMode="auto">
            <a:xfrm>
              <a:off x="539" y="743"/>
              <a:ext cx="261" cy="255"/>
            </a:xfrm>
            <a:custGeom>
              <a:avLst/>
              <a:gdLst>
                <a:gd name="T0" fmla="*/ 343 w 522"/>
                <a:gd name="T1" fmla="*/ 503 h 509"/>
                <a:gd name="T2" fmla="*/ 325 w 522"/>
                <a:gd name="T3" fmla="*/ 488 h 509"/>
                <a:gd name="T4" fmla="*/ 308 w 522"/>
                <a:gd name="T5" fmla="*/ 472 h 509"/>
                <a:gd name="T6" fmla="*/ 294 w 522"/>
                <a:gd name="T7" fmla="*/ 457 h 509"/>
                <a:gd name="T8" fmla="*/ 271 w 522"/>
                <a:gd name="T9" fmla="*/ 437 h 509"/>
                <a:gd name="T10" fmla="*/ 237 w 522"/>
                <a:gd name="T11" fmla="*/ 411 h 509"/>
                <a:gd name="T12" fmla="*/ 202 w 522"/>
                <a:gd name="T13" fmla="*/ 388 h 509"/>
                <a:gd name="T14" fmla="*/ 166 w 522"/>
                <a:gd name="T15" fmla="*/ 366 h 509"/>
                <a:gd name="T16" fmla="*/ 130 w 522"/>
                <a:gd name="T17" fmla="*/ 346 h 509"/>
                <a:gd name="T18" fmla="*/ 95 w 522"/>
                <a:gd name="T19" fmla="*/ 325 h 509"/>
                <a:gd name="T20" fmla="*/ 57 w 522"/>
                <a:gd name="T21" fmla="*/ 307 h 509"/>
                <a:gd name="T22" fmla="*/ 19 w 522"/>
                <a:gd name="T23" fmla="*/ 287 h 509"/>
                <a:gd name="T24" fmla="*/ 0 w 522"/>
                <a:gd name="T25" fmla="*/ 276 h 509"/>
                <a:gd name="T26" fmla="*/ 31 w 522"/>
                <a:gd name="T27" fmla="*/ 242 h 509"/>
                <a:gd name="T28" fmla="*/ 55 w 522"/>
                <a:gd name="T29" fmla="*/ 206 h 509"/>
                <a:gd name="T30" fmla="*/ 78 w 522"/>
                <a:gd name="T31" fmla="*/ 166 h 509"/>
                <a:gd name="T32" fmla="*/ 99 w 522"/>
                <a:gd name="T33" fmla="*/ 126 h 509"/>
                <a:gd name="T34" fmla="*/ 122 w 522"/>
                <a:gd name="T35" fmla="*/ 62 h 509"/>
                <a:gd name="T36" fmla="*/ 144 w 522"/>
                <a:gd name="T37" fmla="*/ 0 h 509"/>
                <a:gd name="T38" fmla="*/ 184 w 522"/>
                <a:gd name="T39" fmla="*/ 18 h 509"/>
                <a:gd name="T40" fmla="*/ 228 w 522"/>
                <a:gd name="T41" fmla="*/ 47 h 509"/>
                <a:gd name="T42" fmla="*/ 271 w 522"/>
                <a:gd name="T43" fmla="*/ 80 h 509"/>
                <a:gd name="T44" fmla="*/ 313 w 522"/>
                <a:gd name="T45" fmla="*/ 109 h 509"/>
                <a:gd name="T46" fmla="*/ 289 w 522"/>
                <a:gd name="T47" fmla="*/ 152 h 509"/>
                <a:gd name="T48" fmla="*/ 273 w 522"/>
                <a:gd name="T49" fmla="*/ 188 h 509"/>
                <a:gd name="T50" fmla="*/ 286 w 522"/>
                <a:gd name="T51" fmla="*/ 184 h 509"/>
                <a:gd name="T52" fmla="*/ 302 w 522"/>
                <a:gd name="T53" fmla="*/ 183 h 509"/>
                <a:gd name="T54" fmla="*/ 274 w 522"/>
                <a:gd name="T55" fmla="*/ 211 h 509"/>
                <a:gd name="T56" fmla="*/ 258 w 522"/>
                <a:gd name="T57" fmla="*/ 243 h 509"/>
                <a:gd name="T58" fmla="*/ 274 w 522"/>
                <a:gd name="T59" fmla="*/ 245 h 509"/>
                <a:gd name="T60" fmla="*/ 292 w 522"/>
                <a:gd name="T61" fmla="*/ 237 h 509"/>
                <a:gd name="T62" fmla="*/ 292 w 522"/>
                <a:gd name="T63" fmla="*/ 248 h 509"/>
                <a:gd name="T64" fmla="*/ 286 w 522"/>
                <a:gd name="T65" fmla="*/ 269 h 509"/>
                <a:gd name="T66" fmla="*/ 292 w 522"/>
                <a:gd name="T67" fmla="*/ 287 h 509"/>
                <a:gd name="T68" fmla="*/ 318 w 522"/>
                <a:gd name="T69" fmla="*/ 274 h 509"/>
                <a:gd name="T70" fmla="*/ 328 w 522"/>
                <a:gd name="T71" fmla="*/ 276 h 509"/>
                <a:gd name="T72" fmla="*/ 326 w 522"/>
                <a:gd name="T73" fmla="*/ 289 h 509"/>
                <a:gd name="T74" fmla="*/ 328 w 522"/>
                <a:gd name="T75" fmla="*/ 297 h 509"/>
                <a:gd name="T76" fmla="*/ 328 w 522"/>
                <a:gd name="T77" fmla="*/ 300 h 509"/>
                <a:gd name="T78" fmla="*/ 346 w 522"/>
                <a:gd name="T79" fmla="*/ 292 h 509"/>
                <a:gd name="T80" fmla="*/ 375 w 522"/>
                <a:gd name="T81" fmla="*/ 268 h 509"/>
                <a:gd name="T82" fmla="*/ 401 w 522"/>
                <a:gd name="T83" fmla="*/ 237 h 509"/>
                <a:gd name="T84" fmla="*/ 423 w 522"/>
                <a:gd name="T85" fmla="*/ 202 h 509"/>
                <a:gd name="T86" fmla="*/ 439 w 522"/>
                <a:gd name="T87" fmla="*/ 188 h 509"/>
                <a:gd name="T88" fmla="*/ 462 w 522"/>
                <a:gd name="T89" fmla="*/ 202 h 509"/>
                <a:gd name="T90" fmla="*/ 490 w 522"/>
                <a:gd name="T91" fmla="*/ 224 h 509"/>
                <a:gd name="T92" fmla="*/ 514 w 522"/>
                <a:gd name="T93" fmla="*/ 245 h 509"/>
                <a:gd name="T94" fmla="*/ 513 w 522"/>
                <a:gd name="T95" fmla="*/ 284 h 509"/>
                <a:gd name="T96" fmla="*/ 486 w 522"/>
                <a:gd name="T97" fmla="*/ 346 h 509"/>
                <a:gd name="T98" fmla="*/ 454 w 522"/>
                <a:gd name="T99" fmla="*/ 405 h 509"/>
                <a:gd name="T100" fmla="*/ 413 w 522"/>
                <a:gd name="T101" fmla="*/ 459 h 509"/>
                <a:gd name="T102" fmla="*/ 384 w 522"/>
                <a:gd name="T103" fmla="*/ 491 h 509"/>
                <a:gd name="T104" fmla="*/ 364 w 522"/>
                <a:gd name="T105" fmla="*/ 506 h 509"/>
                <a:gd name="T106" fmla="*/ 353 w 522"/>
                <a:gd name="T107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2" h="509">
                  <a:moveTo>
                    <a:pt x="353" y="509"/>
                  </a:moveTo>
                  <a:lnTo>
                    <a:pt x="343" y="503"/>
                  </a:lnTo>
                  <a:lnTo>
                    <a:pt x="333" y="496"/>
                  </a:lnTo>
                  <a:lnTo>
                    <a:pt x="325" y="488"/>
                  </a:lnTo>
                  <a:lnTo>
                    <a:pt x="317" y="480"/>
                  </a:lnTo>
                  <a:lnTo>
                    <a:pt x="308" y="472"/>
                  </a:lnTo>
                  <a:lnTo>
                    <a:pt x="302" y="464"/>
                  </a:lnTo>
                  <a:lnTo>
                    <a:pt x="294" y="457"/>
                  </a:lnTo>
                  <a:lnTo>
                    <a:pt x="287" y="450"/>
                  </a:lnTo>
                  <a:lnTo>
                    <a:pt x="271" y="437"/>
                  </a:lnTo>
                  <a:lnTo>
                    <a:pt x="253" y="424"/>
                  </a:lnTo>
                  <a:lnTo>
                    <a:pt x="237" y="411"/>
                  </a:lnTo>
                  <a:lnTo>
                    <a:pt x="219" y="400"/>
                  </a:lnTo>
                  <a:lnTo>
                    <a:pt x="202" y="388"/>
                  </a:lnTo>
                  <a:lnTo>
                    <a:pt x="184" y="377"/>
                  </a:lnTo>
                  <a:lnTo>
                    <a:pt x="166" y="366"/>
                  </a:lnTo>
                  <a:lnTo>
                    <a:pt x="148" y="356"/>
                  </a:lnTo>
                  <a:lnTo>
                    <a:pt x="130" y="346"/>
                  </a:lnTo>
                  <a:lnTo>
                    <a:pt x="113" y="335"/>
                  </a:lnTo>
                  <a:lnTo>
                    <a:pt x="95" y="325"/>
                  </a:lnTo>
                  <a:lnTo>
                    <a:pt x="77" y="315"/>
                  </a:lnTo>
                  <a:lnTo>
                    <a:pt x="57" y="307"/>
                  </a:lnTo>
                  <a:lnTo>
                    <a:pt x="39" y="297"/>
                  </a:lnTo>
                  <a:lnTo>
                    <a:pt x="19" y="287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16" y="258"/>
                  </a:lnTo>
                  <a:lnTo>
                    <a:pt x="31" y="242"/>
                  </a:lnTo>
                  <a:lnTo>
                    <a:pt x="44" y="224"/>
                  </a:lnTo>
                  <a:lnTo>
                    <a:pt x="55" y="206"/>
                  </a:lnTo>
                  <a:lnTo>
                    <a:pt x="67" y="186"/>
                  </a:lnTo>
                  <a:lnTo>
                    <a:pt x="78" y="166"/>
                  </a:lnTo>
                  <a:lnTo>
                    <a:pt x="90" y="147"/>
                  </a:lnTo>
                  <a:lnTo>
                    <a:pt x="99" y="126"/>
                  </a:lnTo>
                  <a:lnTo>
                    <a:pt x="111" y="93"/>
                  </a:lnTo>
                  <a:lnTo>
                    <a:pt x="122" y="62"/>
                  </a:lnTo>
                  <a:lnTo>
                    <a:pt x="134" y="29"/>
                  </a:lnTo>
                  <a:lnTo>
                    <a:pt x="144" y="0"/>
                  </a:lnTo>
                  <a:lnTo>
                    <a:pt x="165" y="7"/>
                  </a:lnTo>
                  <a:lnTo>
                    <a:pt x="184" y="18"/>
                  </a:lnTo>
                  <a:lnTo>
                    <a:pt x="206" y="31"/>
                  </a:lnTo>
                  <a:lnTo>
                    <a:pt x="228" y="47"/>
                  </a:lnTo>
                  <a:lnTo>
                    <a:pt x="250" y="64"/>
                  </a:lnTo>
                  <a:lnTo>
                    <a:pt x="271" y="80"/>
                  </a:lnTo>
                  <a:lnTo>
                    <a:pt x="292" y="96"/>
                  </a:lnTo>
                  <a:lnTo>
                    <a:pt x="313" y="109"/>
                  </a:lnTo>
                  <a:lnTo>
                    <a:pt x="304" y="131"/>
                  </a:lnTo>
                  <a:lnTo>
                    <a:pt x="289" y="152"/>
                  </a:lnTo>
                  <a:lnTo>
                    <a:pt x="276" y="171"/>
                  </a:lnTo>
                  <a:lnTo>
                    <a:pt x="273" y="188"/>
                  </a:lnTo>
                  <a:lnTo>
                    <a:pt x="279" y="186"/>
                  </a:lnTo>
                  <a:lnTo>
                    <a:pt x="286" y="184"/>
                  </a:lnTo>
                  <a:lnTo>
                    <a:pt x="294" y="183"/>
                  </a:lnTo>
                  <a:lnTo>
                    <a:pt x="302" y="183"/>
                  </a:lnTo>
                  <a:lnTo>
                    <a:pt x="287" y="197"/>
                  </a:lnTo>
                  <a:lnTo>
                    <a:pt x="274" y="211"/>
                  </a:lnTo>
                  <a:lnTo>
                    <a:pt x="263" y="224"/>
                  </a:lnTo>
                  <a:lnTo>
                    <a:pt x="258" y="243"/>
                  </a:lnTo>
                  <a:lnTo>
                    <a:pt x="266" y="246"/>
                  </a:lnTo>
                  <a:lnTo>
                    <a:pt x="274" y="245"/>
                  </a:lnTo>
                  <a:lnTo>
                    <a:pt x="282" y="242"/>
                  </a:lnTo>
                  <a:lnTo>
                    <a:pt x="292" y="237"/>
                  </a:lnTo>
                  <a:lnTo>
                    <a:pt x="295" y="237"/>
                  </a:lnTo>
                  <a:lnTo>
                    <a:pt x="292" y="248"/>
                  </a:lnTo>
                  <a:lnTo>
                    <a:pt x="289" y="260"/>
                  </a:lnTo>
                  <a:lnTo>
                    <a:pt x="286" y="269"/>
                  </a:lnTo>
                  <a:lnTo>
                    <a:pt x="284" y="282"/>
                  </a:lnTo>
                  <a:lnTo>
                    <a:pt x="292" y="287"/>
                  </a:lnTo>
                  <a:lnTo>
                    <a:pt x="305" y="282"/>
                  </a:lnTo>
                  <a:lnTo>
                    <a:pt x="318" y="274"/>
                  </a:lnTo>
                  <a:lnTo>
                    <a:pt x="328" y="269"/>
                  </a:lnTo>
                  <a:lnTo>
                    <a:pt x="328" y="276"/>
                  </a:lnTo>
                  <a:lnTo>
                    <a:pt x="326" y="282"/>
                  </a:lnTo>
                  <a:lnTo>
                    <a:pt x="326" y="289"/>
                  </a:lnTo>
                  <a:lnTo>
                    <a:pt x="328" y="297"/>
                  </a:lnTo>
                  <a:lnTo>
                    <a:pt x="328" y="297"/>
                  </a:lnTo>
                  <a:lnTo>
                    <a:pt x="328" y="299"/>
                  </a:lnTo>
                  <a:lnTo>
                    <a:pt x="328" y="300"/>
                  </a:lnTo>
                  <a:lnTo>
                    <a:pt x="330" y="302"/>
                  </a:lnTo>
                  <a:lnTo>
                    <a:pt x="346" y="292"/>
                  </a:lnTo>
                  <a:lnTo>
                    <a:pt x="362" y="281"/>
                  </a:lnTo>
                  <a:lnTo>
                    <a:pt x="375" y="268"/>
                  </a:lnTo>
                  <a:lnTo>
                    <a:pt x="388" y="251"/>
                  </a:lnTo>
                  <a:lnTo>
                    <a:pt x="401" y="237"/>
                  </a:lnTo>
                  <a:lnTo>
                    <a:pt x="413" y="220"/>
                  </a:lnTo>
                  <a:lnTo>
                    <a:pt x="423" y="202"/>
                  </a:lnTo>
                  <a:lnTo>
                    <a:pt x="433" y="186"/>
                  </a:lnTo>
                  <a:lnTo>
                    <a:pt x="439" y="188"/>
                  </a:lnTo>
                  <a:lnTo>
                    <a:pt x="450" y="194"/>
                  </a:lnTo>
                  <a:lnTo>
                    <a:pt x="462" y="202"/>
                  </a:lnTo>
                  <a:lnTo>
                    <a:pt x="477" y="212"/>
                  </a:lnTo>
                  <a:lnTo>
                    <a:pt x="490" y="224"/>
                  </a:lnTo>
                  <a:lnTo>
                    <a:pt x="503" y="235"/>
                  </a:lnTo>
                  <a:lnTo>
                    <a:pt x="514" y="245"/>
                  </a:lnTo>
                  <a:lnTo>
                    <a:pt x="522" y="253"/>
                  </a:lnTo>
                  <a:lnTo>
                    <a:pt x="513" y="284"/>
                  </a:lnTo>
                  <a:lnTo>
                    <a:pt x="501" y="315"/>
                  </a:lnTo>
                  <a:lnTo>
                    <a:pt x="486" y="346"/>
                  </a:lnTo>
                  <a:lnTo>
                    <a:pt x="472" y="375"/>
                  </a:lnTo>
                  <a:lnTo>
                    <a:pt x="454" y="405"/>
                  </a:lnTo>
                  <a:lnTo>
                    <a:pt x="434" y="433"/>
                  </a:lnTo>
                  <a:lnTo>
                    <a:pt x="413" y="459"/>
                  </a:lnTo>
                  <a:lnTo>
                    <a:pt x="392" y="483"/>
                  </a:lnTo>
                  <a:lnTo>
                    <a:pt x="384" y="491"/>
                  </a:lnTo>
                  <a:lnTo>
                    <a:pt x="374" y="501"/>
                  </a:lnTo>
                  <a:lnTo>
                    <a:pt x="364" y="506"/>
                  </a:lnTo>
                  <a:lnTo>
                    <a:pt x="353" y="509"/>
                  </a:lnTo>
                  <a:lnTo>
                    <a:pt x="353" y="509"/>
                  </a:lnTo>
                  <a:lnTo>
                    <a:pt x="353" y="509"/>
                  </a:lnTo>
                  <a:close/>
                </a:path>
              </a:pathLst>
            </a:custGeom>
            <a:solidFill>
              <a:srgbClr val="FFF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Freeform 69"/>
            <p:cNvSpPr>
              <a:spLocks/>
            </p:cNvSpPr>
            <p:nvPr/>
          </p:nvSpPr>
          <p:spPr bwMode="auto">
            <a:xfrm>
              <a:off x="1178" y="941"/>
              <a:ext cx="21" cy="31"/>
            </a:xfrm>
            <a:custGeom>
              <a:avLst/>
              <a:gdLst>
                <a:gd name="T0" fmla="*/ 15 w 43"/>
                <a:gd name="T1" fmla="*/ 62 h 62"/>
                <a:gd name="T2" fmla="*/ 0 w 43"/>
                <a:gd name="T3" fmla="*/ 49 h 62"/>
                <a:gd name="T4" fmla="*/ 0 w 43"/>
                <a:gd name="T5" fmla="*/ 29 h 62"/>
                <a:gd name="T6" fmla="*/ 12 w 43"/>
                <a:gd name="T7" fmla="*/ 13 h 62"/>
                <a:gd name="T8" fmla="*/ 28 w 43"/>
                <a:gd name="T9" fmla="*/ 2 h 62"/>
                <a:gd name="T10" fmla="*/ 31 w 43"/>
                <a:gd name="T11" fmla="*/ 0 h 62"/>
                <a:gd name="T12" fmla="*/ 36 w 43"/>
                <a:gd name="T13" fmla="*/ 0 h 62"/>
                <a:gd name="T14" fmla="*/ 39 w 43"/>
                <a:gd name="T15" fmla="*/ 0 h 62"/>
                <a:gd name="T16" fmla="*/ 43 w 43"/>
                <a:gd name="T17" fmla="*/ 0 h 62"/>
                <a:gd name="T18" fmla="*/ 43 w 43"/>
                <a:gd name="T19" fmla="*/ 5 h 62"/>
                <a:gd name="T20" fmla="*/ 43 w 43"/>
                <a:gd name="T21" fmla="*/ 10 h 62"/>
                <a:gd name="T22" fmla="*/ 43 w 43"/>
                <a:gd name="T23" fmla="*/ 15 h 62"/>
                <a:gd name="T24" fmla="*/ 43 w 43"/>
                <a:gd name="T25" fmla="*/ 18 h 62"/>
                <a:gd name="T26" fmla="*/ 30 w 43"/>
                <a:gd name="T27" fmla="*/ 24 h 62"/>
                <a:gd name="T28" fmla="*/ 28 w 43"/>
                <a:gd name="T29" fmla="*/ 34 h 62"/>
                <a:gd name="T30" fmla="*/ 30 w 43"/>
                <a:gd name="T31" fmla="*/ 49 h 62"/>
                <a:gd name="T32" fmla="*/ 28 w 43"/>
                <a:gd name="T33" fmla="*/ 62 h 62"/>
                <a:gd name="T34" fmla="*/ 25 w 43"/>
                <a:gd name="T35" fmla="*/ 62 h 62"/>
                <a:gd name="T36" fmla="*/ 21 w 43"/>
                <a:gd name="T37" fmla="*/ 62 h 62"/>
                <a:gd name="T38" fmla="*/ 18 w 43"/>
                <a:gd name="T39" fmla="*/ 62 h 62"/>
                <a:gd name="T40" fmla="*/ 15 w 43"/>
                <a:gd name="T41" fmla="*/ 62 h 62"/>
                <a:gd name="T42" fmla="*/ 15 w 43"/>
                <a:gd name="T43" fmla="*/ 62 h 62"/>
                <a:gd name="T44" fmla="*/ 15 w 43"/>
                <a:gd name="T4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" h="62">
                  <a:moveTo>
                    <a:pt x="15" y="62"/>
                  </a:moveTo>
                  <a:lnTo>
                    <a:pt x="0" y="49"/>
                  </a:lnTo>
                  <a:lnTo>
                    <a:pt x="0" y="29"/>
                  </a:lnTo>
                  <a:lnTo>
                    <a:pt x="12" y="13"/>
                  </a:lnTo>
                  <a:lnTo>
                    <a:pt x="28" y="2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0"/>
                  </a:lnTo>
                  <a:lnTo>
                    <a:pt x="43" y="5"/>
                  </a:lnTo>
                  <a:lnTo>
                    <a:pt x="43" y="10"/>
                  </a:lnTo>
                  <a:lnTo>
                    <a:pt x="43" y="15"/>
                  </a:lnTo>
                  <a:lnTo>
                    <a:pt x="43" y="18"/>
                  </a:lnTo>
                  <a:lnTo>
                    <a:pt x="30" y="24"/>
                  </a:lnTo>
                  <a:lnTo>
                    <a:pt x="28" y="34"/>
                  </a:lnTo>
                  <a:lnTo>
                    <a:pt x="30" y="49"/>
                  </a:lnTo>
                  <a:lnTo>
                    <a:pt x="28" y="62"/>
                  </a:lnTo>
                  <a:lnTo>
                    <a:pt x="25" y="62"/>
                  </a:lnTo>
                  <a:lnTo>
                    <a:pt x="21" y="62"/>
                  </a:lnTo>
                  <a:lnTo>
                    <a:pt x="18" y="62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5" y="62"/>
                  </a:lnTo>
                  <a:close/>
                </a:path>
              </a:pathLst>
            </a:custGeom>
            <a:solidFill>
              <a:srgbClr val="846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Freeform 70"/>
            <p:cNvSpPr>
              <a:spLocks/>
            </p:cNvSpPr>
            <p:nvPr/>
          </p:nvSpPr>
          <p:spPr bwMode="auto">
            <a:xfrm>
              <a:off x="1204" y="934"/>
              <a:ext cx="18" cy="27"/>
            </a:xfrm>
            <a:custGeom>
              <a:avLst/>
              <a:gdLst>
                <a:gd name="T0" fmla="*/ 35 w 36"/>
                <a:gd name="T1" fmla="*/ 54 h 54"/>
                <a:gd name="T2" fmla="*/ 15 w 36"/>
                <a:gd name="T3" fmla="*/ 46 h 54"/>
                <a:gd name="T4" fmla="*/ 4 w 36"/>
                <a:gd name="T5" fmla="*/ 35 h 54"/>
                <a:gd name="T6" fmla="*/ 0 w 36"/>
                <a:gd name="T7" fmla="*/ 22 h 54"/>
                <a:gd name="T8" fmla="*/ 5 w 36"/>
                <a:gd name="T9" fmla="*/ 4 h 54"/>
                <a:gd name="T10" fmla="*/ 7 w 36"/>
                <a:gd name="T11" fmla="*/ 2 h 54"/>
                <a:gd name="T12" fmla="*/ 7 w 36"/>
                <a:gd name="T13" fmla="*/ 0 h 54"/>
                <a:gd name="T14" fmla="*/ 9 w 36"/>
                <a:gd name="T15" fmla="*/ 0 h 54"/>
                <a:gd name="T16" fmla="*/ 12 w 36"/>
                <a:gd name="T17" fmla="*/ 0 h 54"/>
                <a:gd name="T18" fmla="*/ 14 w 36"/>
                <a:gd name="T19" fmla="*/ 4 h 54"/>
                <a:gd name="T20" fmla="*/ 14 w 36"/>
                <a:gd name="T21" fmla="*/ 7 h 54"/>
                <a:gd name="T22" fmla="*/ 15 w 36"/>
                <a:gd name="T23" fmla="*/ 13 h 54"/>
                <a:gd name="T24" fmla="*/ 17 w 36"/>
                <a:gd name="T25" fmla="*/ 25 h 54"/>
                <a:gd name="T26" fmla="*/ 23 w 36"/>
                <a:gd name="T27" fmla="*/ 35 h 54"/>
                <a:gd name="T28" fmla="*/ 30 w 36"/>
                <a:gd name="T29" fmla="*/ 44 h 54"/>
                <a:gd name="T30" fmla="*/ 35 w 36"/>
                <a:gd name="T31" fmla="*/ 51 h 54"/>
                <a:gd name="T32" fmla="*/ 36 w 36"/>
                <a:gd name="T33" fmla="*/ 54 h 54"/>
                <a:gd name="T34" fmla="*/ 35 w 36"/>
                <a:gd name="T35" fmla="*/ 54 h 54"/>
                <a:gd name="T36" fmla="*/ 35 w 36"/>
                <a:gd name="T37" fmla="*/ 54 h 54"/>
                <a:gd name="T38" fmla="*/ 35 w 36"/>
                <a:gd name="T39" fmla="*/ 54 h 54"/>
                <a:gd name="T40" fmla="*/ 35 w 36"/>
                <a:gd name="T41" fmla="*/ 54 h 54"/>
                <a:gd name="T42" fmla="*/ 35 w 36"/>
                <a:gd name="T43" fmla="*/ 54 h 54"/>
                <a:gd name="T44" fmla="*/ 35 w 36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54">
                  <a:moveTo>
                    <a:pt x="35" y="54"/>
                  </a:moveTo>
                  <a:lnTo>
                    <a:pt x="15" y="46"/>
                  </a:lnTo>
                  <a:lnTo>
                    <a:pt x="4" y="35"/>
                  </a:lnTo>
                  <a:lnTo>
                    <a:pt x="0" y="22"/>
                  </a:lnTo>
                  <a:lnTo>
                    <a:pt x="5" y="4"/>
                  </a:lnTo>
                  <a:lnTo>
                    <a:pt x="7" y="2"/>
                  </a:lnTo>
                  <a:lnTo>
                    <a:pt x="7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5" y="13"/>
                  </a:lnTo>
                  <a:lnTo>
                    <a:pt x="17" y="25"/>
                  </a:lnTo>
                  <a:lnTo>
                    <a:pt x="23" y="35"/>
                  </a:lnTo>
                  <a:lnTo>
                    <a:pt x="30" y="44"/>
                  </a:lnTo>
                  <a:lnTo>
                    <a:pt x="35" y="51"/>
                  </a:lnTo>
                  <a:lnTo>
                    <a:pt x="36" y="54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5" y="54"/>
                  </a:lnTo>
                  <a:lnTo>
                    <a:pt x="35" y="54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Freeform 71"/>
            <p:cNvSpPr>
              <a:spLocks/>
            </p:cNvSpPr>
            <p:nvPr/>
          </p:nvSpPr>
          <p:spPr bwMode="auto">
            <a:xfrm>
              <a:off x="1214" y="930"/>
              <a:ext cx="21" cy="28"/>
            </a:xfrm>
            <a:custGeom>
              <a:avLst/>
              <a:gdLst>
                <a:gd name="T0" fmla="*/ 33 w 43"/>
                <a:gd name="T1" fmla="*/ 57 h 57"/>
                <a:gd name="T2" fmla="*/ 18 w 43"/>
                <a:gd name="T3" fmla="*/ 44 h 57"/>
                <a:gd name="T4" fmla="*/ 10 w 43"/>
                <a:gd name="T5" fmla="*/ 31 h 57"/>
                <a:gd name="T6" fmla="*/ 3 w 43"/>
                <a:gd name="T7" fmla="*/ 16 h 57"/>
                <a:gd name="T8" fmla="*/ 0 w 43"/>
                <a:gd name="T9" fmla="*/ 2 h 57"/>
                <a:gd name="T10" fmla="*/ 15 w 43"/>
                <a:gd name="T11" fmla="*/ 0 h 57"/>
                <a:gd name="T12" fmla="*/ 26 w 43"/>
                <a:gd name="T13" fmla="*/ 16 h 57"/>
                <a:gd name="T14" fmla="*/ 36 w 43"/>
                <a:gd name="T15" fmla="*/ 38 h 57"/>
                <a:gd name="T16" fmla="*/ 43 w 43"/>
                <a:gd name="T17" fmla="*/ 56 h 57"/>
                <a:gd name="T18" fmla="*/ 39 w 43"/>
                <a:gd name="T19" fmla="*/ 56 h 57"/>
                <a:gd name="T20" fmla="*/ 38 w 43"/>
                <a:gd name="T21" fmla="*/ 56 h 57"/>
                <a:gd name="T22" fmla="*/ 36 w 43"/>
                <a:gd name="T23" fmla="*/ 56 h 57"/>
                <a:gd name="T24" fmla="*/ 33 w 43"/>
                <a:gd name="T25" fmla="*/ 57 h 57"/>
                <a:gd name="T26" fmla="*/ 33 w 43"/>
                <a:gd name="T27" fmla="*/ 57 h 57"/>
                <a:gd name="T28" fmla="*/ 33 w 43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7">
                  <a:moveTo>
                    <a:pt x="33" y="57"/>
                  </a:moveTo>
                  <a:lnTo>
                    <a:pt x="18" y="44"/>
                  </a:lnTo>
                  <a:lnTo>
                    <a:pt x="10" y="31"/>
                  </a:lnTo>
                  <a:lnTo>
                    <a:pt x="3" y="16"/>
                  </a:lnTo>
                  <a:lnTo>
                    <a:pt x="0" y="2"/>
                  </a:lnTo>
                  <a:lnTo>
                    <a:pt x="15" y="0"/>
                  </a:lnTo>
                  <a:lnTo>
                    <a:pt x="26" y="16"/>
                  </a:lnTo>
                  <a:lnTo>
                    <a:pt x="36" y="38"/>
                  </a:lnTo>
                  <a:lnTo>
                    <a:pt x="43" y="56"/>
                  </a:lnTo>
                  <a:lnTo>
                    <a:pt x="39" y="56"/>
                  </a:lnTo>
                  <a:lnTo>
                    <a:pt x="38" y="56"/>
                  </a:lnTo>
                  <a:lnTo>
                    <a:pt x="36" y="56"/>
                  </a:lnTo>
                  <a:lnTo>
                    <a:pt x="33" y="57"/>
                  </a:lnTo>
                  <a:lnTo>
                    <a:pt x="33" y="57"/>
                  </a:lnTo>
                  <a:lnTo>
                    <a:pt x="33" y="57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Freeform 72"/>
            <p:cNvSpPr>
              <a:spLocks/>
            </p:cNvSpPr>
            <p:nvPr/>
          </p:nvSpPr>
          <p:spPr bwMode="auto">
            <a:xfrm>
              <a:off x="1227" y="923"/>
              <a:ext cx="25" cy="32"/>
            </a:xfrm>
            <a:custGeom>
              <a:avLst/>
              <a:gdLst>
                <a:gd name="T0" fmla="*/ 33 w 51"/>
                <a:gd name="T1" fmla="*/ 64 h 64"/>
                <a:gd name="T2" fmla="*/ 23 w 51"/>
                <a:gd name="T3" fmla="*/ 54 h 64"/>
                <a:gd name="T4" fmla="*/ 12 w 51"/>
                <a:gd name="T5" fmla="*/ 36 h 64"/>
                <a:gd name="T6" fmla="*/ 3 w 51"/>
                <a:gd name="T7" fmla="*/ 18 h 64"/>
                <a:gd name="T8" fmla="*/ 0 w 51"/>
                <a:gd name="T9" fmla="*/ 5 h 64"/>
                <a:gd name="T10" fmla="*/ 8 w 51"/>
                <a:gd name="T11" fmla="*/ 0 h 64"/>
                <a:gd name="T12" fmla="*/ 17 w 51"/>
                <a:gd name="T13" fmla="*/ 2 h 64"/>
                <a:gd name="T14" fmla="*/ 23 w 51"/>
                <a:gd name="T15" fmla="*/ 7 h 64"/>
                <a:gd name="T16" fmla="*/ 31 w 51"/>
                <a:gd name="T17" fmla="*/ 16 h 64"/>
                <a:gd name="T18" fmla="*/ 38 w 51"/>
                <a:gd name="T19" fmla="*/ 26 h 64"/>
                <a:gd name="T20" fmla="*/ 43 w 51"/>
                <a:gd name="T21" fmla="*/ 38 h 64"/>
                <a:gd name="T22" fmla="*/ 48 w 51"/>
                <a:gd name="T23" fmla="*/ 46 h 64"/>
                <a:gd name="T24" fmla="*/ 51 w 51"/>
                <a:gd name="T25" fmla="*/ 52 h 64"/>
                <a:gd name="T26" fmla="*/ 51 w 51"/>
                <a:gd name="T27" fmla="*/ 54 h 64"/>
                <a:gd name="T28" fmla="*/ 51 w 51"/>
                <a:gd name="T29" fmla="*/ 56 h 64"/>
                <a:gd name="T30" fmla="*/ 51 w 51"/>
                <a:gd name="T31" fmla="*/ 57 h 64"/>
                <a:gd name="T32" fmla="*/ 51 w 51"/>
                <a:gd name="T33" fmla="*/ 59 h 64"/>
                <a:gd name="T34" fmla="*/ 46 w 51"/>
                <a:gd name="T35" fmla="*/ 60 h 64"/>
                <a:gd name="T36" fmla="*/ 41 w 51"/>
                <a:gd name="T37" fmla="*/ 62 h 64"/>
                <a:gd name="T38" fmla="*/ 36 w 51"/>
                <a:gd name="T39" fmla="*/ 64 h 64"/>
                <a:gd name="T40" fmla="*/ 33 w 51"/>
                <a:gd name="T41" fmla="*/ 64 h 64"/>
                <a:gd name="T42" fmla="*/ 33 w 51"/>
                <a:gd name="T43" fmla="*/ 64 h 64"/>
                <a:gd name="T44" fmla="*/ 33 w 51"/>
                <a:gd name="T4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" h="64">
                  <a:moveTo>
                    <a:pt x="33" y="64"/>
                  </a:moveTo>
                  <a:lnTo>
                    <a:pt x="23" y="54"/>
                  </a:lnTo>
                  <a:lnTo>
                    <a:pt x="12" y="3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8" y="0"/>
                  </a:lnTo>
                  <a:lnTo>
                    <a:pt x="17" y="2"/>
                  </a:lnTo>
                  <a:lnTo>
                    <a:pt x="23" y="7"/>
                  </a:lnTo>
                  <a:lnTo>
                    <a:pt x="31" y="16"/>
                  </a:lnTo>
                  <a:lnTo>
                    <a:pt x="38" y="26"/>
                  </a:lnTo>
                  <a:lnTo>
                    <a:pt x="43" y="38"/>
                  </a:lnTo>
                  <a:lnTo>
                    <a:pt x="48" y="46"/>
                  </a:lnTo>
                  <a:lnTo>
                    <a:pt x="51" y="52"/>
                  </a:lnTo>
                  <a:lnTo>
                    <a:pt x="51" y="54"/>
                  </a:lnTo>
                  <a:lnTo>
                    <a:pt x="51" y="56"/>
                  </a:lnTo>
                  <a:lnTo>
                    <a:pt x="51" y="57"/>
                  </a:lnTo>
                  <a:lnTo>
                    <a:pt x="51" y="59"/>
                  </a:lnTo>
                  <a:lnTo>
                    <a:pt x="46" y="60"/>
                  </a:lnTo>
                  <a:lnTo>
                    <a:pt x="41" y="62"/>
                  </a:lnTo>
                  <a:lnTo>
                    <a:pt x="36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33" y="64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Freeform 73"/>
            <p:cNvSpPr>
              <a:spLocks/>
            </p:cNvSpPr>
            <p:nvPr/>
          </p:nvSpPr>
          <p:spPr bwMode="auto">
            <a:xfrm>
              <a:off x="1268" y="934"/>
              <a:ext cx="19" cy="16"/>
            </a:xfrm>
            <a:custGeom>
              <a:avLst/>
              <a:gdLst>
                <a:gd name="T0" fmla="*/ 28 w 39"/>
                <a:gd name="T1" fmla="*/ 33 h 33"/>
                <a:gd name="T2" fmla="*/ 21 w 39"/>
                <a:gd name="T3" fmla="*/ 28 h 33"/>
                <a:gd name="T4" fmla="*/ 11 w 39"/>
                <a:gd name="T5" fmla="*/ 18 h 33"/>
                <a:gd name="T6" fmla="*/ 1 w 39"/>
                <a:gd name="T7" fmla="*/ 7 h 33"/>
                <a:gd name="T8" fmla="*/ 0 w 39"/>
                <a:gd name="T9" fmla="*/ 0 h 33"/>
                <a:gd name="T10" fmla="*/ 16 w 39"/>
                <a:gd name="T11" fmla="*/ 0 h 33"/>
                <a:gd name="T12" fmla="*/ 28 w 39"/>
                <a:gd name="T13" fmla="*/ 5 h 33"/>
                <a:gd name="T14" fmla="*/ 36 w 39"/>
                <a:gd name="T15" fmla="*/ 17 h 33"/>
                <a:gd name="T16" fmla="*/ 39 w 39"/>
                <a:gd name="T17" fmla="*/ 31 h 33"/>
                <a:gd name="T18" fmla="*/ 36 w 39"/>
                <a:gd name="T19" fmla="*/ 33 h 33"/>
                <a:gd name="T20" fmla="*/ 32 w 39"/>
                <a:gd name="T21" fmla="*/ 33 h 33"/>
                <a:gd name="T22" fmla="*/ 29 w 39"/>
                <a:gd name="T23" fmla="*/ 33 h 33"/>
                <a:gd name="T24" fmla="*/ 28 w 39"/>
                <a:gd name="T25" fmla="*/ 33 h 33"/>
                <a:gd name="T26" fmla="*/ 28 w 39"/>
                <a:gd name="T27" fmla="*/ 33 h 33"/>
                <a:gd name="T28" fmla="*/ 28 w 39"/>
                <a:gd name="T2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33">
                  <a:moveTo>
                    <a:pt x="28" y="33"/>
                  </a:moveTo>
                  <a:lnTo>
                    <a:pt x="21" y="28"/>
                  </a:lnTo>
                  <a:lnTo>
                    <a:pt x="11" y="18"/>
                  </a:lnTo>
                  <a:lnTo>
                    <a:pt x="1" y="7"/>
                  </a:lnTo>
                  <a:lnTo>
                    <a:pt x="0" y="0"/>
                  </a:lnTo>
                  <a:lnTo>
                    <a:pt x="16" y="0"/>
                  </a:lnTo>
                  <a:lnTo>
                    <a:pt x="28" y="5"/>
                  </a:lnTo>
                  <a:lnTo>
                    <a:pt x="36" y="17"/>
                  </a:lnTo>
                  <a:lnTo>
                    <a:pt x="39" y="31"/>
                  </a:lnTo>
                  <a:lnTo>
                    <a:pt x="36" y="33"/>
                  </a:lnTo>
                  <a:lnTo>
                    <a:pt x="32" y="33"/>
                  </a:lnTo>
                  <a:lnTo>
                    <a:pt x="29" y="33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8" y="33"/>
                  </a:lnTo>
                  <a:close/>
                </a:path>
              </a:pathLst>
            </a:custGeom>
            <a:solidFill>
              <a:srgbClr val="846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Freeform 74"/>
            <p:cNvSpPr>
              <a:spLocks/>
            </p:cNvSpPr>
            <p:nvPr/>
          </p:nvSpPr>
          <p:spPr bwMode="auto">
            <a:xfrm>
              <a:off x="1246" y="921"/>
              <a:ext cx="19" cy="27"/>
            </a:xfrm>
            <a:custGeom>
              <a:avLst/>
              <a:gdLst>
                <a:gd name="T0" fmla="*/ 27 w 37"/>
                <a:gd name="T1" fmla="*/ 56 h 56"/>
                <a:gd name="T2" fmla="*/ 21 w 37"/>
                <a:gd name="T3" fmla="*/ 43 h 56"/>
                <a:gd name="T4" fmla="*/ 11 w 37"/>
                <a:gd name="T5" fmla="*/ 28 h 56"/>
                <a:gd name="T6" fmla="*/ 3 w 37"/>
                <a:gd name="T7" fmla="*/ 15 h 56"/>
                <a:gd name="T8" fmla="*/ 0 w 37"/>
                <a:gd name="T9" fmla="*/ 3 h 56"/>
                <a:gd name="T10" fmla="*/ 1 w 37"/>
                <a:gd name="T11" fmla="*/ 2 h 56"/>
                <a:gd name="T12" fmla="*/ 5 w 37"/>
                <a:gd name="T13" fmla="*/ 0 h 56"/>
                <a:gd name="T14" fmla="*/ 8 w 37"/>
                <a:gd name="T15" fmla="*/ 0 h 56"/>
                <a:gd name="T16" fmla="*/ 11 w 37"/>
                <a:gd name="T17" fmla="*/ 0 h 56"/>
                <a:gd name="T18" fmla="*/ 19 w 37"/>
                <a:gd name="T19" fmla="*/ 10 h 56"/>
                <a:gd name="T20" fmla="*/ 27 w 37"/>
                <a:gd name="T21" fmla="*/ 23 h 56"/>
                <a:gd name="T22" fmla="*/ 34 w 37"/>
                <a:gd name="T23" fmla="*/ 39 h 56"/>
                <a:gd name="T24" fmla="*/ 37 w 37"/>
                <a:gd name="T25" fmla="*/ 52 h 56"/>
                <a:gd name="T26" fmla="*/ 36 w 37"/>
                <a:gd name="T27" fmla="*/ 52 h 56"/>
                <a:gd name="T28" fmla="*/ 32 w 37"/>
                <a:gd name="T29" fmla="*/ 52 h 56"/>
                <a:gd name="T30" fmla="*/ 31 w 37"/>
                <a:gd name="T31" fmla="*/ 54 h 56"/>
                <a:gd name="T32" fmla="*/ 27 w 37"/>
                <a:gd name="T33" fmla="*/ 56 h 56"/>
                <a:gd name="T34" fmla="*/ 27 w 37"/>
                <a:gd name="T35" fmla="*/ 56 h 56"/>
                <a:gd name="T36" fmla="*/ 27 w 37"/>
                <a:gd name="T3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56">
                  <a:moveTo>
                    <a:pt x="27" y="56"/>
                  </a:moveTo>
                  <a:lnTo>
                    <a:pt x="21" y="43"/>
                  </a:lnTo>
                  <a:lnTo>
                    <a:pt x="11" y="28"/>
                  </a:lnTo>
                  <a:lnTo>
                    <a:pt x="3" y="15"/>
                  </a:lnTo>
                  <a:lnTo>
                    <a:pt x="0" y="3"/>
                  </a:lnTo>
                  <a:lnTo>
                    <a:pt x="1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9" y="10"/>
                  </a:lnTo>
                  <a:lnTo>
                    <a:pt x="27" y="23"/>
                  </a:lnTo>
                  <a:lnTo>
                    <a:pt x="34" y="39"/>
                  </a:lnTo>
                  <a:lnTo>
                    <a:pt x="37" y="52"/>
                  </a:lnTo>
                  <a:lnTo>
                    <a:pt x="36" y="52"/>
                  </a:lnTo>
                  <a:lnTo>
                    <a:pt x="32" y="52"/>
                  </a:lnTo>
                  <a:lnTo>
                    <a:pt x="31" y="54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7" y="56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Freeform 75"/>
            <p:cNvSpPr>
              <a:spLocks/>
            </p:cNvSpPr>
            <p:nvPr/>
          </p:nvSpPr>
          <p:spPr bwMode="auto">
            <a:xfrm>
              <a:off x="1044" y="723"/>
              <a:ext cx="235" cy="216"/>
            </a:xfrm>
            <a:custGeom>
              <a:avLst/>
              <a:gdLst>
                <a:gd name="T0" fmla="*/ 280 w 471"/>
                <a:gd name="T1" fmla="*/ 405 h 431"/>
                <a:gd name="T2" fmla="*/ 267 w 471"/>
                <a:gd name="T3" fmla="*/ 364 h 431"/>
                <a:gd name="T4" fmla="*/ 221 w 471"/>
                <a:gd name="T5" fmla="*/ 325 h 431"/>
                <a:gd name="T6" fmla="*/ 160 w 471"/>
                <a:gd name="T7" fmla="*/ 284 h 431"/>
                <a:gd name="T8" fmla="*/ 102 w 471"/>
                <a:gd name="T9" fmla="*/ 243 h 431"/>
                <a:gd name="T10" fmla="*/ 46 w 471"/>
                <a:gd name="T11" fmla="*/ 201 h 431"/>
                <a:gd name="T12" fmla="*/ 5 w 471"/>
                <a:gd name="T13" fmla="*/ 150 h 431"/>
                <a:gd name="T14" fmla="*/ 2 w 471"/>
                <a:gd name="T15" fmla="*/ 36 h 431"/>
                <a:gd name="T16" fmla="*/ 17 w 471"/>
                <a:gd name="T17" fmla="*/ 5 h 431"/>
                <a:gd name="T18" fmla="*/ 45 w 471"/>
                <a:gd name="T19" fmla="*/ 30 h 431"/>
                <a:gd name="T20" fmla="*/ 74 w 471"/>
                <a:gd name="T21" fmla="*/ 64 h 431"/>
                <a:gd name="T22" fmla="*/ 100 w 471"/>
                <a:gd name="T23" fmla="*/ 96 h 431"/>
                <a:gd name="T24" fmla="*/ 125 w 471"/>
                <a:gd name="T25" fmla="*/ 121 h 431"/>
                <a:gd name="T26" fmla="*/ 151 w 471"/>
                <a:gd name="T27" fmla="*/ 149 h 431"/>
                <a:gd name="T28" fmla="*/ 180 w 471"/>
                <a:gd name="T29" fmla="*/ 176 h 431"/>
                <a:gd name="T30" fmla="*/ 208 w 471"/>
                <a:gd name="T31" fmla="*/ 206 h 431"/>
                <a:gd name="T32" fmla="*/ 237 w 471"/>
                <a:gd name="T33" fmla="*/ 234 h 431"/>
                <a:gd name="T34" fmla="*/ 263 w 471"/>
                <a:gd name="T35" fmla="*/ 258 h 431"/>
                <a:gd name="T36" fmla="*/ 291 w 471"/>
                <a:gd name="T37" fmla="*/ 278 h 431"/>
                <a:gd name="T38" fmla="*/ 324 w 471"/>
                <a:gd name="T39" fmla="*/ 289 h 431"/>
                <a:gd name="T40" fmla="*/ 345 w 471"/>
                <a:gd name="T41" fmla="*/ 294 h 431"/>
                <a:gd name="T42" fmla="*/ 360 w 471"/>
                <a:gd name="T43" fmla="*/ 302 h 431"/>
                <a:gd name="T44" fmla="*/ 383 w 471"/>
                <a:gd name="T45" fmla="*/ 320 h 431"/>
                <a:gd name="T46" fmla="*/ 404 w 471"/>
                <a:gd name="T47" fmla="*/ 343 h 431"/>
                <a:gd name="T48" fmla="*/ 430 w 471"/>
                <a:gd name="T49" fmla="*/ 364 h 431"/>
                <a:gd name="T50" fmla="*/ 456 w 471"/>
                <a:gd name="T51" fmla="*/ 385 h 431"/>
                <a:gd name="T52" fmla="*/ 464 w 471"/>
                <a:gd name="T53" fmla="*/ 398 h 431"/>
                <a:gd name="T54" fmla="*/ 445 w 471"/>
                <a:gd name="T55" fmla="*/ 403 h 431"/>
                <a:gd name="T56" fmla="*/ 430 w 471"/>
                <a:gd name="T57" fmla="*/ 394 h 431"/>
                <a:gd name="T58" fmla="*/ 418 w 471"/>
                <a:gd name="T59" fmla="*/ 384 h 431"/>
                <a:gd name="T60" fmla="*/ 404 w 471"/>
                <a:gd name="T61" fmla="*/ 384 h 431"/>
                <a:gd name="T62" fmla="*/ 389 w 471"/>
                <a:gd name="T63" fmla="*/ 387 h 431"/>
                <a:gd name="T64" fmla="*/ 373 w 471"/>
                <a:gd name="T65" fmla="*/ 390 h 431"/>
                <a:gd name="T66" fmla="*/ 355 w 471"/>
                <a:gd name="T67" fmla="*/ 397 h 431"/>
                <a:gd name="T68" fmla="*/ 338 w 471"/>
                <a:gd name="T69" fmla="*/ 407 h 431"/>
                <a:gd name="T70" fmla="*/ 320 w 471"/>
                <a:gd name="T71" fmla="*/ 413 h 431"/>
                <a:gd name="T72" fmla="*/ 311 w 471"/>
                <a:gd name="T73" fmla="*/ 420 h 431"/>
                <a:gd name="T74" fmla="*/ 311 w 471"/>
                <a:gd name="T75" fmla="*/ 425 h 431"/>
                <a:gd name="T76" fmla="*/ 309 w 471"/>
                <a:gd name="T77" fmla="*/ 431 h 431"/>
                <a:gd name="T78" fmla="*/ 299 w 471"/>
                <a:gd name="T79" fmla="*/ 429 h 431"/>
                <a:gd name="T80" fmla="*/ 288 w 471"/>
                <a:gd name="T81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1" h="431">
                  <a:moveTo>
                    <a:pt x="288" y="431"/>
                  </a:moveTo>
                  <a:lnTo>
                    <a:pt x="280" y="405"/>
                  </a:lnTo>
                  <a:lnTo>
                    <a:pt x="275" y="384"/>
                  </a:lnTo>
                  <a:lnTo>
                    <a:pt x="267" y="364"/>
                  </a:lnTo>
                  <a:lnTo>
                    <a:pt x="252" y="345"/>
                  </a:lnTo>
                  <a:lnTo>
                    <a:pt x="221" y="325"/>
                  </a:lnTo>
                  <a:lnTo>
                    <a:pt x="190" y="305"/>
                  </a:lnTo>
                  <a:lnTo>
                    <a:pt x="160" y="284"/>
                  </a:lnTo>
                  <a:lnTo>
                    <a:pt x="131" y="265"/>
                  </a:lnTo>
                  <a:lnTo>
                    <a:pt x="102" y="243"/>
                  </a:lnTo>
                  <a:lnTo>
                    <a:pt x="74" y="222"/>
                  </a:lnTo>
                  <a:lnTo>
                    <a:pt x="46" y="201"/>
                  </a:lnTo>
                  <a:lnTo>
                    <a:pt x="18" y="180"/>
                  </a:lnTo>
                  <a:lnTo>
                    <a:pt x="5" y="150"/>
                  </a:lnTo>
                  <a:lnTo>
                    <a:pt x="0" y="95"/>
                  </a:lnTo>
                  <a:lnTo>
                    <a:pt x="2" y="36"/>
                  </a:lnTo>
                  <a:lnTo>
                    <a:pt x="5" y="0"/>
                  </a:lnTo>
                  <a:lnTo>
                    <a:pt x="17" y="5"/>
                  </a:lnTo>
                  <a:lnTo>
                    <a:pt x="30" y="15"/>
                  </a:lnTo>
                  <a:lnTo>
                    <a:pt x="45" y="30"/>
                  </a:lnTo>
                  <a:lnTo>
                    <a:pt x="59" y="46"/>
                  </a:lnTo>
                  <a:lnTo>
                    <a:pt x="74" y="64"/>
                  </a:lnTo>
                  <a:lnTo>
                    <a:pt x="87" y="82"/>
                  </a:lnTo>
                  <a:lnTo>
                    <a:pt x="100" y="96"/>
                  </a:lnTo>
                  <a:lnTo>
                    <a:pt x="111" y="106"/>
                  </a:lnTo>
                  <a:lnTo>
                    <a:pt x="125" y="121"/>
                  </a:lnTo>
                  <a:lnTo>
                    <a:pt x="138" y="134"/>
                  </a:lnTo>
                  <a:lnTo>
                    <a:pt x="151" y="149"/>
                  </a:lnTo>
                  <a:lnTo>
                    <a:pt x="165" y="162"/>
                  </a:lnTo>
                  <a:lnTo>
                    <a:pt x="180" y="176"/>
                  </a:lnTo>
                  <a:lnTo>
                    <a:pt x="193" y="191"/>
                  </a:lnTo>
                  <a:lnTo>
                    <a:pt x="208" y="206"/>
                  </a:lnTo>
                  <a:lnTo>
                    <a:pt x="223" y="221"/>
                  </a:lnTo>
                  <a:lnTo>
                    <a:pt x="237" y="234"/>
                  </a:lnTo>
                  <a:lnTo>
                    <a:pt x="250" y="245"/>
                  </a:lnTo>
                  <a:lnTo>
                    <a:pt x="263" y="258"/>
                  </a:lnTo>
                  <a:lnTo>
                    <a:pt x="276" y="268"/>
                  </a:lnTo>
                  <a:lnTo>
                    <a:pt x="291" y="278"/>
                  </a:lnTo>
                  <a:lnTo>
                    <a:pt x="306" y="284"/>
                  </a:lnTo>
                  <a:lnTo>
                    <a:pt x="324" y="289"/>
                  </a:lnTo>
                  <a:lnTo>
                    <a:pt x="343" y="292"/>
                  </a:lnTo>
                  <a:lnTo>
                    <a:pt x="345" y="294"/>
                  </a:lnTo>
                  <a:lnTo>
                    <a:pt x="351" y="297"/>
                  </a:lnTo>
                  <a:lnTo>
                    <a:pt x="360" y="302"/>
                  </a:lnTo>
                  <a:lnTo>
                    <a:pt x="371" y="310"/>
                  </a:lnTo>
                  <a:lnTo>
                    <a:pt x="383" y="320"/>
                  </a:lnTo>
                  <a:lnTo>
                    <a:pt x="392" y="332"/>
                  </a:lnTo>
                  <a:lnTo>
                    <a:pt x="404" y="343"/>
                  </a:lnTo>
                  <a:lnTo>
                    <a:pt x="417" y="354"/>
                  </a:lnTo>
                  <a:lnTo>
                    <a:pt x="430" y="364"/>
                  </a:lnTo>
                  <a:lnTo>
                    <a:pt x="443" y="376"/>
                  </a:lnTo>
                  <a:lnTo>
                    <a:pt x="456" y="385"/>
                  </a:lnTo>
                  <a:lnTo>
                    <a:pt x="471" y="394"/>
                  </a:lnTo>
                  <a:lnTo>
                    <a:pt x="464" y="398"/>
                  </a:lnTo>
                  <a:lnTo>
                    <a:pt x="454" y="402"/>
                  </a:lnTo>
                  <a:lnTo>
                    <a:pt x="445" y="403"/>
                  </a:lnTo>
                  <a:lnTo>
                    <a:pt x="436" y="405"/>
                  </a:lnTo>
                  <a:lnTo>
                    <a:pt x="430" y="394"/>
                  </a:lnTo>
                  <a:lnTo>
                    <a:pt x="425" y="387"/>
                  </a:lnTo>
                  <a:lnTo>
                    <a:pt x="418" y="384"/>
                  </a:lnTo>
                  <a:lnTo>
                    <a:pt x="410" y="384"/>
                  </a:lnTo>
                  <a:lnTo>
                    <a:pt x="404" y="384"/>
                  </a:lnTo>
                  <a:lnTo>
                    <a:pt x="397" y="385"/>
                  </a:lnTo>
                  <a:lnTo>
                    <a:pt x="389" y="387"/>
                  </a:lnTo>
                  <a:lnTo>
                    <a:pt x="383" y="387"/>
                  </a:lnTo>
                  <a:lnTo>
                    <a:pt x="373" y="390"/>
                  </a:lnTo>
                  <a:lnTo>
                    <a:pt x="363" y="394"/>
                  </a:lnTo>
                  <a:lnTo>
                    <a:pt x="355" y="397"/>
                  </a:lnTo>
                  <a:lnTo>
                    <a:pt x="347" y="402"/>
                  </a:lnTo>
                  <a:lnTo>
                    <a:pt x="338" y="407"/>
                  </a:lnTo>
                  <a:lnTo>
                    <a:pt x="330" y="410"/>
                  </a:lnTo>
                  <a:lnTo>
                    <a:pt x="320" y="413"/>
                  </a:lnTo>
                  <a:lnTo>
                    <a:pt x="312" y="416"/>
                  </a:lnTo>
                  <a:lnTo>
                    <a:pt x="311" y="420"/>
                  </a:lnTo>
                  <a:lnTo>
                    <a:pt x="311" y="421"/>
                  </a:lnTo>
                  <a:lnTo>
                    <a:pt x="311" y="425"/>
                  </a:lnTo>
                  <a:lnTo>
                    <a:pt x="311" y="431"/>
                  </a:lnTo>
                  <a:lnTo>
                    <a:pt x="309" y="431"/>
                  </a:lnTo>
                  <a:lnTo>
                    <a:pt x="306" y="429"/>
                  </a:lnTo>
                  <a:lnTo>
                    <a:pt x="299" y="429"/>
                  </a:lnTo>
                  <a:lnTo>
                    <a:pt x="288" y="431"/>
                  </a:lnTo>
                  <a:lnTo>
                    <a:pt x="288" y="431"/>
                  </a:lnTo>
                  <a:lnTo>
                    <a:pt x="288" y="431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Freeform 76"/>
            <p:cNvSpPr>
              <a:spLocks/>
            </p:cNvSpPr>
            <p:nvPr/>
          </p:nvSpPr>
          <p:spPr bwMode="auto">
            <a:xfrm>
              <a:off x="676" y="451"/>
              <a:ext cx="118" cy="432"/>
            </a:xfrm>
            <a:custGeom>
              <a:avLst/>
              <a:gdLst>
                <a:gd name="T0" fmla="*/ 67 w 237"/>
                <a:gd name="T1" fmla="*/ 852 h 863"/>
                <a:gd name="T2" fmla="*/ 77 w 237"/>
                <a:gd name="T3" fmla="*/ 832 h 863"/>
                <a:gd name="T4" fmla="*/ 116 w 237"/>
                <a:gd name="T5" fmla="*/ 790 h 863"/>
                <a:gd name="T6" fmla="*/ 144 w 237"/>
                <a:gd name="T7" fmla="*/ 744 h 863"/>
                <a:gd name="T8" fmla="*/ 134 w 237"/>
                <a:gd name="T9" fmla="*/ 739 h 863"/>
                <a:gd name="T10" fmla="*/ 118 w 237"/>
                <a:gd name="T11" fmla="*/ 768 h 863"/>
                <a:gd name="T12" fmla="*/ 82 w 237"/>
                <a:gd name="T13" fmla="*/ 814 h 863"/>
                <a:gd name="T14" fmla="*/ 38 w 237"/>
                <a:gd name="T15" fmla="*/ 848 h 863"/>
                <a:gd name="T16" fmla="*/ 31 w 237"/>
                <a:gd name="T17" fmla="*/ 832 h 863"/>
                <a:gd name="T18" fmla="*/ 56 w 237"/>
                <a:gd name="T19" fmla="*/ 798 h 863"/>
                <a:gd name="T20" fmla="*/ 87 w 237"/>
                <a:gd name="T21" fmla="*/ 767 h 863"/>
                <a:gd name="T22" fmla="*/ 113 w 237"/>
                <a:gd name="T23" fmla="*/ 729 h 863"/>
                <a:gd name="T24" fmla="*/ 100 w 237"/>
                <a:gd name="T25" fmla="*/ 724 h 863"/>
                <a:gd name="T26" fmla="*/ 74 w 237"/>
                <a:gd name="T27" fmla="*/ 757 h 863"/>
                <a:gd name="T28" fmla="*/ 56 w 237"/>
                <a:gd name="T29" fmla="*/ 781 h 863"/>
                <a:gd name="T30" fmla="*/ 34 w 237"/>
                <a:gd name="T31" fmla="*/ 798 h 863"/>
                <a:gd name="T32" fmla="*/ 13 w 237"/>
                <a:gd name="T33" fmla="*/ 809 h 863"/>
                <a:gd name="T34" fmla="*/ 5 w 237"/>
                <a:gd name="T35" fmla="*/ 803 h 863"/>
                <a:gd name="T36" fmla="*/ 44 w 237"/>
                <a:gd name="T37" fmla="*/ 765 h 863"/>
                <a:gd name="T38" fmla="*/ 75 w 237"/>
                <a:gd name="T39" fmla="*/ 711 h 863"/>
                <a:gd name="T40" fmla="*/ 79 w 237"/>
                <a:gd name="T41" fmla="*/ 693 h 863"/>
                <a:gd name="T42" fmla="*/ 72 w 237"/>
                <a:gd name="T43" fmla="*/ 697 h 863"/>
                <a:gd name="T44" fmla="*/ 54 w 237"/>
                <a:gd name="T45" fmla="*/ 719 h 863"/>
                <a:gd name="T46" fmla="*/ 34 w 237"/>
                <a:gd name="T47" fmla="*/ 747 h 863"/>
                <a:gd name="T48" fmla="*/ 21 w 237"/>
                <a:gd name="T49" fmla="*/ 754 h 863"/>
                <a:gd name="T50" fmla="*/ 23 w 237"/>
                <a:gd name="T51" fmla="*/ 744 h 863"/>
                <a:gd name="T52" fmla="*/ 56 w 237"/>
                <a:gd name="T53" fmla="*/ 693 h 863"/>
                <a:gd name="T54" fmla="*/ 83 w 237"/>
                <a:gd name="T55" fmla="*/ 641 h 863"/>
                <a:gd name="T56" fmla="*/ 123 w 237"/>
                <a:gd name="T57" fmla="*/ 594 h 863"/>
                <a:gd name="T58" fmla="*/ 149 w 237"/>
                <a:gd name="T59" fmla="*/ 540 h 863"/>
                <a:gd name="T60" fmla="*/ 136 w 237"/>
                <a:gd name="T61" fmla="*/ 473 h 863"/>
                <a:gd name="T62" fmla="*/ 110 w 237"/>
                <a:gd name="T63" fmla="*/ 409 h 863"/>
                <a:gd name="T64" fmla="*/ 79 w 237"/>
                <a:gd name="T65" fmla="*/ 321 h 863"/>
                <a:gd name="T66" fmla="*/ 51 w 237"/>
                <a:gd name="T67" fmla="*/ 217 h 863"/>
                <a:gd name="T68" fmla="*/ 39 w 237"/>
                <a:gd name="T69" fmla="*/ 109 h 863"/>
                <a:gd name="T70" fmla="*/ 93 w 237"/>
                <a:gd name="T71" fmla="*/ 58 h 863"/>
                <a:gd name="T72" fmla="*/ 170 w 237"/>
                <a:gd name="T73" fmla="*/ 9 h 863"/>
                <a:gd name="T74" fmla="*/ 194 w 237"/>
                <a:gd name="T75" fmla="*/ 32 h 863"/>
                <a:gd name="T76" fmla="*/ 222 w 237"/>
                <a:gd name="T77" fmla="*/ 119 h 863"/>
                <a:gd name="T78" fmla="*/ 234 w 237"/>
                <a:gd name="T79" fmla="*/ 124 h 863"/>
                <a:gd name="T80" fmla="*/ 224 w 237"/>
                <a:gd name="T81" fmla="*/ 133 h 863"/>
                <a:gd name="T82" fmla="*/ 204 w 237"/>
                <a:gd name="T83" fmla="*/ 147 h 863"/>
                <a:gd name="T84" fmla="*/ 186 w 237"/>
                <a:gd name="T85" fmla="*/ 160 h 863"/>
                <a:gd name="T86" fmla="*/ 190 w 237"/>
                <a:gd name="T87" fmla="*/ 204 h 863"/>
                <a:gd name="T88" fmla="*/ 207 w 237"/>
                <a:gd name="T89" fmla="*/ 324 h 863"/>
                <a:gd name="T90" fmla="*/ 221 w 237"/>
                <a:gd name="T91" fmla="*/ 496 h 863"/>
                <a:gd name="T92" fmla="*/ 199 w 237"/>
                <a:gd name="T93" fmla="*/ 661 h 863"/>
                <a:gd name="T94" fmla="*/ 163 w 237"/>
                <a:gd name="T95" fmla="*/ 739 h 863"/>
                <a:gd name="T96" fmla="*/ 105 w 237"/>
                <a:gd name="T97" fmla="*/ 830 h 863"/>
                <a:gd name="T98" fmla="*/ 65 w 237"/>
                <a:gd name="T99" fmla="*/ 86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7" h="863">
                  <a:moveTo>
                    <a:pt x="65" y="863"/>
                  </a:moveTo>
                  <a:lnTo>
                    <a:pt x="67" y="857"/>
                  </a:lnTo>
                  <a:lnTo>
                    <a:pt x="67" y="852"/>
                  </a:lnTo>
                  <a:lnTo>
                    <a:pt x="67" y="847"/>
                  </a:lnTo>
                  <a:lnTo>
                    <a:pt x="67" y="842"/>
                  </a:lnTo>
                  <a:lnTo>
                    <a:pt x="77" y="832"/>
                  </a:lnTo>
                  <a:lnTo>
                    <a:pt x="88" y="821"/>
                  </a:lnTo>
                  <a:lnTo>
                    <a:pt x="103" y="806"/>
                  </a:lnTo>
                  <a:lnTo>
                    <a:pt x="116" y="790"/>
                  </a:lnTo>
                  <a:lnTo>
                    <a:pt x="127" y="773"/>
                  </a:lnTo>
                  <a:lnTo>
                    <a:pt x="137" y="759"/>
                  </a:lnTo>
                  <a:lnTo>
                    <a:pt x="144" y="744"/>
                  </a:lnTo>
                  <a:lnTo>
                    <a:pt x="144" y="733"/>
                  </a:lnTo>
                  <a:lnTo>
                    <a:pt x="137" y="734"/>
                  </a:lnTo>
                  <a:lnTo>
                    <a:pt x="134" y="739"/>
                  </a:lnTo>
                  <a:lnTo>
                    <a:pt x="131" y="744"/>
                  </a:lnTo>
                  <a:lnTo>
                    <a:pt x="126" y="749"/>
                  </a:lnTo>
                  <a:lnTo>
                    <a:pt x="118" y="768"/>
                  </a:lnTo>
                  <a:lnTo>
                    <a:pt x="106" y="785"/>
                  </a:lnTo>
                  <a:lnTo>
                    <a:pt x="95" y="799"/>
                  </a:lnTo>
                  <a:lnTo>
                    <a:pt x="82" y="814"/>
                  </a:lnTo>
                  <a:lnTo>
                    <a:pt x="67" y="826"/>
                  </a:lnTo>
                  <a:lnTo>
                    <a:pt x="52" y="837"/>
                  </a:lnTo>
                  <a:lnTo>
                    <a:pt x="38" y="848"/>
                  </a:lnTo>
                  <a:lnTo>
                    <a:pt x="23" y="860"/>
                  </a:lnTo>
                  <a:lnTo>
                    <a:pt x="26" y="845"/>
                  </a:lnTo>
                  <a:lnTo>
                    <a:pt x="31" y="832"/>
                  </a:lnTo>
                  <a:lnTo>
                    <a:pt x="38" y="821"/>
                  </a:lnTo>
                  <a:lnTo>
                    <a:pt x="46" y="808"/>
                  </a:lnTo>
                  <a:lnTo>
                    <a:pt x="56" y="798"/>
                  </a:lnTo>
                  <a:lnTo>
                    <a:pt x="65" y="786"/>
                  </a:lnTo>
                  <a:lnTo>
                    <a:pt x="75" y="777"/>
                  </a:lnTo>
                  <a:lnTo>
                    <a:pt x="87" y="767"/>
                  </a:lnTo>
                  <a:lnTo>
                    <a:pt x="95" y="754"/>
                  </a:lnTo>
                  <a:lnTo>
                    <a:pt x="105" y="741"/>
                  </a:lnTo>
                  <a:lnTo>
                    <a:pt x="113" y="729"/>
                  </a:lnTo>
                  <a:lnTo>
                    <a:pt x="116" y="716"/>
                  </a:lnTo>
                  <a:lnTo>
                    <a:pt x="108" y="718"/>
                  </a:lnTo>
                  <a:lnTo>
                    <a:pt x="100" y="724"/>
                  </a:lnTo>
                  <a:lnTo>
                    <a:pt x="92" y="734"/>
                  </a:lnTo>
                  <a:lnTo>
                    <a:pt x="82" y="746"/>
                  </a:lnTo>
                  <a:lnTo>
                    <a:pt x="74" y="757"/>
                  </a:lnTo>
                  <a:lnTo>
                    <a:pt x="65" y="767"/>
                  </a:lnTo>
                  <a:lnTo>
                    <a:pt x="59" y="777"/>
                  </a:lnTo>
                  <a:lnTo>
                    <a:pt x="56" y="781"/>
                  </a:lnTo>
                  <a:lnTo>
                    <a:pt x="49" y="788"/>
                  </a:lnTo>
                  <a:lnTo>
                    <a:pt x="43" y="793"/>
                  </a:lnTo>
                  <a:lnTo>
                    <a:pt x="34" y="798"/>
                  </a:lnTo>
                  <a:lnTo>
                    <a:pt x="28" y="801"/>
                  </a:lnTo>
                  <a:lnTo>
                    <a:pt x="21" y="806"/>
                  </a:lnTo>
                  <a:lnTo>
                    <a:pt x="13" y="809"/>
                  </a:lnTo>
                  <a:lnTo>
                    <a:pt x="7" y="813"/>
                  </a:lnTo>
                  <a:lnTo>
                    <a:pt x="0" y="816"/>
                  </a:lnTo>
                  <a:lnTo>
                    <a:pt x="5" y="803"/>
                  </a:lnTo>
                  <a:lnTo>
                    <a:pt x="18" y="790"/>
                  </a:lnTo>
                  <a:lnTo>
                    <a:pt x="33" y="778"/>
                  </a:lnTo>
                  <a:lnTo>
                    <a:pt x="44" y="765"/>
                  </a:lnTo>
                  <a:lnTo>
                    <a:pt x="52" y="747"/>
                  </a:lnTo>
                  <a:lnTo>
                    <a:pt x="64" y="729"/>
                  </a:lnTo>
                  <a:lnTo>
                    <a:pt x="75" y="711"/>
                  </a:lnTo>
                  <a:lnTo>
                    <a:pt x="82" y="693"/>
                  </a:lnTo>
                  <a:lnTo>
                    <a:pt x="80" y="693"/>
                  </a:lnTo>
                  <a:lnTo>
                    <a:pt x="79" y="693"/>
                  </a:lnTo>
                  <a:lnTo>
                    <a:pt x="79" y="693"/>
                  </a:lnTo>
                  <a:lnTo>
                    <a:pt x="79" y="693"/>
                  </a:lnTo>
                  <a:lnTo>
                    <a:pt x="72" y="697"/>
                  </a:lnTo>
                  <a:lnTo>
                    <a:pt x="65" y="703"/>
                  </a:lnTo>
                  <a:lnTo>
                    <a:pt x="59" y="711"/>
                  </a:lnTo>
                  <a:lnTo>
                    <a:pt x="54" y="719"/>
                  </a:lnTo>
                  <a:lnTo>
                    <a:pt x="48" y="729"/>
                  </a:lnTo>
                  <a:lnTo>
                    <a:pt x="41" y="739"/>
                  </a:lnTo>
                  <a:lnTo>
                    <a:pt x="34" y="747"/>
                  </a:lnTo>
                  <a:lnTo>
                    <a:pt x="28" y="754"/>
                  </a:lnTo>
                  <a:lnTo>
                    <a:pt x="25" y="754"/>
                  </a:lnTo>
                  <a:lnTo>
                    <a:pt x="21" y="754"/>
                  </a:lnTo>
                  <a:lnTo>
                    <a:pt x="20" y="754"/>
                  </a:lnTo>
                  <a:lnTo>
                    <a:pt x="18" y="755"/>
                  </a:lnTo>
                  <a:lnTo>
                    <a:pt x="23" y="744"/>
                  </a:lnTo>
                  <a:lnTo>
                    <a:pt x="34" y="724"/>
                  </a:lnTo>
                  <a:lnTo>
                    <a:pt x="48" y="705"/>
                  </a:lnTo>
                  <a:lnTo>
                    <a:pt x="56" y="693"/>
                  </a:lnTo>
                  <a:lnTo>
                    <a:pt x="64" y="675"/>
                  </a:lnTo>
                  <a:lnTo>
                    <a:pt x="72" y="657"/>
                  </a:lnTo>
                  <a:lnTo>
                    <a:pt x="83" y="641"/>
                  </a:lnTo>
                  <a:lnTo>
                    <a:pt x="96" y="625"/>
                  </a:lnTo>
                  <a:lnTo>
                    <a:pt x="110" y="610"/>
                  </a:lnTo>
                  <a:lnTo>
                    <a:pt x="123" y="594"/>
                  </a:lnTo>
                  <a:lnTo>
                    <a:pt x="137" y="577"/>
                  </a:lnTo>
                  <a:lnTo>
                    <a:pt x="149" y="561"/>
                  </a:lnTo>
                  <a:lnTo>
                    <a:pt x="149" y="540"/>
                  </a:lnTo>
                  <a:lnTo>
                    <a:pt x="147" y="517"/>
                  </a:lnTo>
                  <a:lnTo>
                    <a:pt x="142" y="496"/>
                  </a:lnTo>
                  <a:lnTo>
                    <a:pt x="136" y="473"/>
                  </a:lnTo>
                  <a:lnTo>
                    <a:pt x="127" y="452"/>
                  </a:lnTo>
                  <a:lnTo>
                    <a:pt x="119" y="431"/>
                  </a:lnTo>
                  <a:lnTo>
                    <a:pt x="110" y="409"/>
                  </a:lnTo>
                  <a:lnTo>
                    <a:pt x="101" y="391"/>
                  </a:lnTo>
                  <a:lnTo>
                    <a:pt x="90" y="355"/>
                  </a:lnTo>
                  <a:lnTo>
                    <a:pt x="79" y="321"/>
                  </a:lnTo>
                  <a:lnTo>
                    <a:pt x="69" y="287"/>
                  </a:lnTo>
                  <a:lnTo>
                    <a:pt x="59" y="251"/>
                  </a:lnTo>
                  <a:lnTo>
                    <a:pt x="51" y="217"/>
                  </a:lnTo>
                  <a:lnTo>
                    <a:pt x="44" y="181"/>
                  </a:lnTo>
                  <a:lnTo>
                    <a:pt x="41" y="145"/>
                  </a:lnTo>
                  <a:lnTo>
                    <a:pt x="39" y="109"/>
                  </a:lnTo>
                  <a:lnTo>
                    <a:pt x="51" y="94"/>
                  </a:lnTo>
                  <a:lnTo>
                    <a:pt x="70" y="76"/>
                  </a:lnTo>
                  <a:lnTo>
                    <a:pt x="93" y="58"/>
                  </a:lnTo>
                  <a:lnTo>
                    <a:pt x="119" y="39"/>
                  </a:lnTo>
                  <a:lnTo>
                    <a:pt x="145" y="22"/>
                  </a:lnTo>
                  <a:lnTo>
                    <a:pt x="170" y="9"/>
                  </a:lnTo>
                  <a:lnTo>
                    <a:pt x="190" y="1"/>
                  </a:lnTo>
                  <a:lnTo>
                    <a:pt x="204" y="0"/>
                  </a:lnTo>
                  <a:lnTo>
                    <a:pt x="194" y="32"/>
                  </a:lnTo>
                  <a:lnTo>
                    <a:pt x="191" y="63"/>
                  </a:lnTo>
                  <a:lnTo>
                    <a:pt x="201" y="93"/>
                  </a:lnTo>
                  <a:lnTo>
                    <a:pt x="222" y="119"/>
                  </a:lnTo>
                  <a:lnTo>
                    <a:pt x="229" y="120"/>
                  </a:lnTo>
                  <a:lnTo>
                    <a:pt x="232" y="122"/>
                  </a:lnTo>
                  <a:lnTo>
                    <a:pt x="234" y="124"/>
                  </a:lnTo>
                  <a:lnTo>
                    <a:pt x="237" y="125"/>
                  </a:lnTo>
                  <a:lnTo>
                    <a:pt x="230" y="130"/>
                  </a:lnTo>
                  <a:lnTo>
                    <a:pt x="224" y="133"/>
                  </a:lnTo>
                  <a:lnTo>
                    <a:pt x="217" y="138"/>
                  </a:lnTo>
                  <a:lnTo>
                    <a:pt x="211" y="142"/>
                  </a:lnTo>
                  <a:lnTo>
                    <a:pt x="204" y="147"/>
                  </a:lnTo>
                  <a:lnTo>
                    <a:pt x="198" y="151"/>
                  </a:lnTo>
                  <a:lnTo>
                    <a:pt x="193" y="155"/>
                  </a:lnTo>
                  <a:lnTo>
                    <a:pt x="186" y="160"/>
                  </a:lnTo>
                  <a:lnTo>
                    <a:pt x="186" y="174"/>
                  </a:lnTo>
                  <a:lnTo>
                    <a:pt x="188" y="189"/>
                  </a:lnTo>
                  <a:lnTo>
                    <a:pt x="190" y="204"/>
                  </a:lnTo>
                  <a:lnTo>
                    <a:pt x="193" y="218"/>
                  </a:lnTo>
                  <a:lnTo>
                    <a:pt x="199" y="271"/>
                  </a:lnTo>
                  <a:lnTo>
                    <a:pt x="207" y="324"/>
                  </a:lnTo>
                  <a:lnTo>
                    <a:pt x="214" y="380"/>
                  </a:lnTo>
                  <a:lnTo>
                    <a:pt x="219" y="437"/>
                  </a:lnTo>
                  <a:lnTo>
                    <a:pt x="221" y="496"/>
                  </a:lnTo>
                  <a:lnTo>
                    <a:pt x="219" y="551"/>
                  </a:lnTo>
                  <a:lnTo>
                    <a:pt x="212" y="607"/>
                  </a:lnTo>
                  <a:lnTo>
                    <a:pt x="199" y="661"/>
                  </a:lnTo>
                  <a:lnTo>
                    <a:pt x="191" y="680"/>
                  </a:lnTo>
                  <a:lnTo>
                    <a:pt x="178" y="708"/>
                  </a:lnTo>
                  <a:lnTo>
                    <a:pt x="163" y="739"/>
                  </a:lnTo>
                  <a:lnTo>
                    <a:pt x="145" y="772"/>
                  </a:lnTo>
                  <a:lnTo>
                    <a:pt x="126" y="804"/>
                  </a:lnTo>
                  <a:lnTo>
                    <a:pt x="105" y="830"/>
                  </a:lnTo>
                  <a:lnTo>
                    <a:pt x="85" y="852"/>
                  </a:lnTo>
                  <a:lnTo>
                    <a:pt x="65" y="863"/>
                  </a:lnTo>
                  <a:lnTo>
                    <a:pt x="65" y="863"/>
                  </a:lnTo>
                  <a:lnTo>
                    <a:pt x="65" y="863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Freeform 77"/>
            <p:cNvSpPr>
              <a:spLocks/>
            </p:cNvSpPr>
            <p:nvPr/>
          </p:nvSpPr>
          <p:spPr bwMode="auto">
            <a:xfrm>
              <a:off x="759" y="821"/>
              <a:ext cx="5" cy="13"/>
            </a:xfrm>
            <a:custGeom>
              <a:avLst/>
              <a:gdLst>
                <a:gd name="T0" fmla="*/ 5 w 9"/>
                <a:gd name="T1" fmla="*/ 25 h 26"/>
                <a:gd name="T2" fmla="*/ 0 w 9"/>
                <a:gd name="T3" fmla="*/ 18 h 26"/>
                <a:gd name="T4" fmla="*/ 0 w 9"/>
                <a:gd name="T5" fmla="*/ 15 h 26"/>
                <a:gd name="T6" fmla="*/ 1 w 9"/>
                <a:gd name="T7" fmla="*/ 8 h 26"/>
                <a:gd name="T8" fmla="*/ 6 w 9"/>
                <a:gd name="T9" fmla="*/ 0 h 26"/>
                <a:gd name="T10" fmla="*/ 8 w 9"/>
                <a:gd name="T11" fmla="*/ 7 h 26"/>
                <a:gd name="T12" fmla="*/ 9 w 9"/>
                <a:gd name="T13" fmla="*/ 11 h 26"/>
                <a:gd name="T14" fmla="*/ 9 w 9"/>
                <a:gd name="T15" fmla="*/ 18 h 26"/>
                <a:gd name="T16" fmla="*/ 9 w 9"/>
                <a:gd name="T17" fmla="*/ 25 h 26"/>
                <a:gd name="T18" fmla="*/ 8 w 9"/>
                <a:gd name="T19" fmla="*/ 26 h 26"/>
                <a:gd name="T20" fmla="*/ 6 w 9"/>
                <a:gd name="T21" fmla="*/ 26 h 26"/>
                <a:gd name="T22" fmla="*/ 6 w 9"/>
                <a:gd name="T23" fmla="*/ 26 h 26"/>
                <a:gd name="T24" fmla="*/ 5 w 9"/>
                <a:gd name="T25" fmla="*/ 25 h 26"/>
                <a:gd name="T26" fmla="*/ 5 w 9"/>
                <a:gd name="T27" fmla="*/ 25 h 26"/>
                <a:gd name="T28" fmla="*/ 5 w 9"/>
                <a:gd name="T2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26">
                  <a:moveTo>
                    <a:pt x="5" y="25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1" y="8"/>
                  </a:lnTo>
                  <a:lnTo>
                    <a:pt x="6" y="0"/>
                  </a:lnTo>
                  <a:lnTo>
                    <a:pt x="8" y="7"/>
                  </a:lnTo>
                  <a:lnTo>
                    <a:pt x="9" y="11"/>
                  </a:lnTo>
                  <a:lnTo>
                    <a:pt x="9" y="18"/>
                  </a:lnTo>
                  <a:lnTo>
                    <a:pt x="9" y="25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FFE8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Freeform 78"/>
            <p:cNvSpPr>
              <a:spLocks/>
            </p:cNvSpPr>
            <p:nvPr/>
          </p:nvSpPr>
          <p:spPr bwMode="auto">
            <a:xfrm>
              <a:off x="1025" y="348"/>
              <a:ext cx="235" cy="122"/>
            </a:xfrm>
            <a:custGeom>
              <a:avLst/>
              <a:gdLst>
                <a:gd name="T0" fmla="*/ 106 w 470"/>
                <a:gd name="T1" fmla="*/ 242 h 243"/>
                <a:gd name="T2" fmla="*/ 80 w 470"/>
                <a:gd name="T3" fmla="*/ 233 h 243"/>
                <a:gd name="T4" fmla="*/ 56 w 470"/>
                <a:gd name="T5" fmla="*/ 220 h 243"/>
                <a:gd name="T6" fmla="*/ 35 w 470"/>
                <a:gd name="T7" fmla="*/ 204 h 243"/>
                <a:gd name="T8" fmla="*/ 8 w 470"/>
                <a:gd name="T9" fmla="*/ 165 h 243"/>
                <a:gd name="T10" fmla="*/ 0 w 470"/>
                <a:gd name="T11" fmla="*/ 106 h 243"/>
                <a:gd name="T12" fmla="*/ 4 w 470"/>
                <a:gd name="T13" fmla="*/ 70 h 243"/>
                <a:gd name="T14" fmla="*/ 25 w 470"/>
                <a:gd name="T15" fmla="*/ 64 h 243"/>
                <a:gd name="T16" fmla="*/ 46 w 470"/>
                <a:gd name="T17" fmla="*/ 51 h 243"/>
                <a:gd name="T18" fmla="*/ 66 w 470"/>
                <a:gd name="T19" fmla="*/ 34 h 243"/>
                <a:gd name="T20" fmla="*/ 88 w 470"/>
                <a:gd name="T21" fmla="*/ 16 h 243"/>
                <a:gd name="T22" fmla="*/ 106 w 470"/>
                <a:gd name="T23" fmla="*/ 3 h 243"/>
                <a:gd name="T24" fmla="*/ 134 w 470"/>
                <a:gd name="T25" fmla="*/ 16 h 243"/>
                <a:gd name="T26" fmla="*/ 180 w 470"/>
                <a:gd name="T27" fmla="*/ 46 h 243"/>
                <a:gd name="T28" fmla="*/ 229 w 470"/>
                <a:gd name="T29" fmla="*/ 67 h 243"/>
                <a:gd name="T30" fmla="*/ 279 w 470"/>
                <a:gd name="T31" fmla="*/ 83 h 243"/>
                <a:gd name="T32" fmla="*/ 319 w 470"/>
                <a:gd name="T33" fmla="*/ 88 h 243"/>
                <a:gd name="T34" fmla="*/ 338 w 470"/>
                <a:gd name="T35" fmla="*/ 83 h 243"/>
                <a:gd name="T36" fmla="*/ 355 w 470"/>
                <a:gd name="T37" fmla="*/ 72 h 243"/>
                <a:gd name="T38" fmla="*/ 371 w 470"/>
                <a:gd name="T39" fmla="*/ 55 h 243"/>
                <a:gd name="T40" fmla="*/ 392 w 470"/>
                <a:gd name="T41" fmla="*/ 26 h 243"/>
                <a:gd name="T42" fmla="*/ 412 w 470"/>
                <a:gd name="T43" fmla="*/ 8 h 243"/>
                <a:gd name="T44" fmla="*/ 430 w 470"/>
                <a:gd name="T45" fmla="*/ 11 h 243"/>
                <a:gd name="T46" fmla="*/ 454 w 470"/>
                <a:gd name="T47" fmla="*/ 26 h 243"/>
                <a:gd name="T48" fmla="*/ 469 w 470"/>
                <a:gd name="T49" fmla="*/ 44 h 243"/>
                <a:gd name="T50" fmla="*/ 457 w 470"/>
                <a:gd name="T51" fmla="*/ 77 h 243"/>
                <a:gd name="T52" fmla="*/ 453 w 470"/>
                <a:gd name="T53" fmla="*/ 95 h 243"/>
                <a:gd name="T54" fmla="*/ 448 w 470"/>
                <a:gd name="T55" fmla="*/ 119 h 243"/>
                <a:gd name="T56" fmla="*/ 433 w 470"/>
                <a:gd name="T57" fmla="*/ 127 h 243"/>
                <a:gd name="T58" fmla="*/ 418 w 470"/>
                <a:gd name="T59" fmla="*/ 126 h 243"/>
                <a:gd name="T60" fmla="*/ 407 w 470"/>
                <a:gd name="T61" fmla="*/ 127 h 243"/>
                <a:gd name="T62" fmla="*/ 395 w 470"/>
                <a:gd name="T63" fmla="*/ 135 h 243"/>
                <a:gd name="T64" fmla="*/ 381 w 470"/>
                <a:gd name="T65" fmla="*/ 147 h 243"/>
                <a:gd name="T66" fmla="*/ 373 w 470"/>
                <a:gd name="T67" fmla="*/ 153 h 243"/>
                <a:gd name="T68" fmla="*/ 351 w 470"/>
                <a:gd name="T69" fmla="*/ 160 h 243"/>
                <a:gd name="T70" fmla="*/ 338 w 470"/>
                <a:gd name="T71" fmla="*/ 165 h 243"/>
                <a:gd name="T72" fmla="*/ 315 w 470"/>
                <a:gd name="T73" fmla="*/ 188 h 243"/>
                <a:gd name="T74" fmla="*/ 281 w 470"/>
                <a:gd name="T75" fmla="*/ 178 h 243"/>
                <a:gd name="T76" fmla="*/ 252 w 470"/>
                <a:gd name="T77" fmla="*/ 150 h 243"/>
                <a:gd name="T78" fmla="*/ 222 w 470"/>
                <a:gd name="T79" fmla="*/ 134 h 243"/>
                <a:gd name="T80" fmla="*/ 198 w 470"/>
                <a:gd name="T81" fmla="*/ 152 h 243"/>
                <a:gd name="T82" fmla="*/ 188 w 470"/>
                <a:gd name="T83" fmla="*/ 179 h 243"/>
                <a:gd name="T84" fmla="*/ 178 w 470"/>
                <a:gd name="T85" fmla="*/ 206 h 243"/>
                <a:gd name="T86" fmla="*/ 160 w 470"/>
                <a:gd name="T87" fmla="*/ 228 h 243"/>
                <a:gd name="T88" fmla="*/ 141 w 470"/>
                <a:gd name="T89" fmla="*/ 238 h 243"/>
                <a:gd name="T90" fmla="*/ 128 w 470"/>
                <a:gd name="T91" fmla="*/ 240 h 243"/>
                <a:gd name="T92" fmla="*/ 123 w 470"/>
                <a:gd name="T9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70" h="243">
                  <a:moveTo>
                    <a:pt x="123" y="243"/>
                  </a:moveTo>
                  <a:lnTo>
                    <a:pt x="106" y="242"/>
                  </a:lnTo>
                  <a:lnTo>
                    <a:pt x="93" y="237"/>
                  </a:lnTo>
                  <a:lnTo>
                    <a:pt x="80" y="233"/>
                  </a:lnTo>
                  <a:lnTo>
                    <a:pt x="67" y="227"/>
                  </a:lnTo>
                  <a:lnTo>
                    <a:pt x="56" y="220"/>
                  </a:lnTo>
                  <a:lnTo>
                    <a:pt x="46" y="212"/>
                  </a:lnTo>
                  <a:lnTo>
                    <a:pt x="35" y="204"/>
                  </a:lnTo>
                  <a:lnTo>
                    <a:pt x="25" y="194"/>
                  </a:lnTo>
                  <a:lnTo>
                    <a:pt x="8" y="165"/>
                  </a:lnTo>
                  <a:lnTo>
                    <a:pt x="2" y="137"/>
                  </a:lnTo>
                  <a:lnTo>
                    <a:pt x="0" y="106"/>
                  </a:lnTo>
                  <a:lnTo>
                    <a:pt x="0" y="72"/>
                  </a:lnTo>
                  <a:lnTo>
                    <a:pt x="4" y="70"/>
                  </a:lnTo>
                  <a:lnTo>
                    <a:pt x="13" y="68"/>
                  </a:lnTo>
                  <a:lnTo>
                    <a:pt x="25" y="64"/>
                  </a:lnTo>
                  <a:lnTo>
                    <a:pt x="39" y="55"/>
                  </a:lnTo>
                  <a:lnTo>
                    <a:pt x="46" y="51"/>
                  </a:lnTo>
                  <a:lnTo>
                    <a:pt x="54" y="42"/>
                  </a:lnTo>
                  <a:lnTo>
                    <a:pt x="66" y="34"/>
                  </a:lnTo>
                  <a:lnTo>
                    <a:pt x="77" y="24"/>
                  </a:lnTo>
                  <a:lnTo>
                    <a:pt x="88" y="16"/>
                  </a:lnTo>
                  <a:lnTo>
                    <a:pt x="98" y="8"/>
                  </a:lnTo>
                  <a:lnTo>
                    <a:pt x="106" y="3"/>
                  </a:lnTo>
                  <a:lnTo>
                    <a:pt x="113" y="0"/>
                  </a:lnTo>
                  <a:lnTo>
                    <a:pt x="134" y="16"/>
                  </a:lnTo>
                  <a:lnTo>
                    <a:pt x="157" y="31"/>
                  </a:lnTo>
                  <a:lnTo>
                    <a:pt x="180" y="46"/>
                  </a:lnTo>
                  <a:lnTo>
                    <a:pt x="203" y="57"/>
                  </a:lnTo>
                  <a:lnTo>
                    <a:pt x="229" y="67"/>
                  </a:lnTo>
                  <a:lnTo>
                    <a:pt x="253" y="77"/>
                  </a:lnTo>
                  <a:lnTo>
                    <a:pt x="279" y="83"/>
                  </a:lnTo>
                  <a:lnTo>
                    <a:pt x="307" y="90"/>
                  </a:lnTo>
                  <a:lnTo>
                    <a:pt x="319" y="88"/>
                  </a:lnTo>
                  <a:lnTo>
                    <a:pt x="328" y="86"/>
                  </a:lnTo>
                  <a:lnTo>
                    <a:pt x="338" y="83"/>
                  </a:lnTo>
                  <a:lnTo>
                    <a:pt x="346" y="77"/>
                  </a:lnTo>
                  <a:lnTo>
                    <a:pt x="355" y="72"/>
                  </a:lnTo>
                  <a:lnTo>
                    <a:pt x="363" y="64"/>
                  </a:lnTo>
                  <a:lnTo>
                    <a:pt x="371" y="55"/>
                  </a:lnTo>
                  <a:lnTo>
                    <a:pt x="379" y="46"/>
                  </a:lnTo>
                  <a:lnTo>
                    <a:pt x="392" y="26"/>
                  </a:lnTo>
                  <a:lnTo>
                    <a:pt x="402" y="15"/>
                  </a:lnTo>
                  <a:lnTo>
                    <a:pt x="412" y="8"/>
                  </a:lnTo>
                  <a:lnTo>
                    <a:pt x="420" y="8"/>
                  </a:lnTo>
                  <a:lnTo>
                    <a:pt x="430" y="11"/>
                  </a:lnTo>
                  <a:lnTo>
                    <a:pt x="439" y="18"/>
                  </a:lnTo>
                  <a:lnTo>
                    <a:pt x="454" y="26"/>
                  </a:lnTo>
                  <a:lnTo>
                    <a:pt x="470" y="34"/>
                  </a:lnTo>
                  <a:lnTo>
                    <a:pt x="469" y="44"/>
                  </a:lnTo>
                  <a:lnTo>
                    <a:pt x="462" y="60"/>
                  </a:lnTo>
                  <a:lnTo>
                    <a:pt x="457" y="77"/>
                  </a:lnTo>
                  <a:lnTo>
                    <a:pt x="454" y="88"/>
                  </a:lnTo>
                  <a:lnTo>
                    <a:pt x="453" y="95"/>
                  </a:lnTo>
                  <a:lnTo>
                    <a:pt x="451" y="106"/>
                  </a:lnTo>
                  <a:lnTo>
                    <a:pt x="448" y="119"/>
                  </a:lnTo>
                  <a:lnTo>
                    <a:pt x="443" y="127"/>
                  </a:lnTo>
                  <a:lnTo>
                    <a:pt x="433" y="127"/>
                  </a:lnTo>
                  <a:lnTo>
                    <a:pt x="426" y="126"/>
                  </a:lnTo>
                  <a:lnTo>
                    <a:pt x="418" y="126"/>
                  </a:lnTo>
                  <a:lnTo>
                    <a:pt x="412" y="126"/>
                  </a:lnTo>
                  <a:lnTo>
                    <a:pt x="407" y="127"/>
                  </a:lnTo>
                  <a:lnTo>
                    <a:pt x="400" y="131"/>
                  </a:lnTo>
                  <a:lnTo>
                    <a:pt x="395" y="135"/>
                  </a:lnTo>
                  <a:lnTo>
                    <a:pt x="389" y="145"/>
                  </a:lnTo>
                  <a:lnTo>
                    <a:pt x="381" y="147"/>
                  </a:lnTo>
                  <a:lnTo>
                    <a:pt x="376" y="148"/>
                  </a:lnTo>
                  <a:lnTo>
                    <a:pt x="373" y="153"/>
                  </a:lnTo>
                  <a:lnTo>
                    <a:pt x="366" y="160"/>
                  </a:lnTo>
                  <a:lnTo>
                    <a:pt x="351" y="160"/>
                  </a:lnTo>
                  <a:lnTo>
                    <a:pt x="343" y="160"/>
                  </a:lnTo>
                  <a:lnTo>
                    <a:pt x="338" y="165"/>
                  </a:lnTo>
                  <a:lnTo>
                    <a:pt x="335" y="178"/>
                  </a:lnTo>
                  <a:lnTo>
                    <a:pt x="315" y="188"/>
                  </a:lnTo>
                  <a:lnTo>
                    <a:pt x="297" y="186"/>
                  </a:lnTo>
                  <a:lnTo>
                    <a:pt x="281" y="178"/>
                  </a:lnTo>
                  <a:lnTo>
                    <a:pt x="266" y="165"/>
                  </a:lnTo>
                  <a:lnTo>
                    <a:pt x="252" y="150"/>
                  </a:lnTo>
                  <a:lnTo>
                    <a:pt x="237" y="139"/>
                  </a:lnTo>
                  <a:lnTo>
                    <a:pt x="222" y="134"/>
                  </a:lnTo>
                  <a:lnTo>
                    <a:pt x="206" y="139"/>
                  </a:lnTo>
                  <a:lnTo>
                    <a:pt x="198" y="152"/>
                  </a:lnTo>
                  <a:lnTo>
                    <a:pt x="193" y="165"/>
                  </a:lnTo>
                  <a:lnTo>
                    <a:pt x="188" y="179"/>
                  </a:lnTo>
                  <a:lnTo>
                    <a:pt x="183" y="193"/>
                  </a:lnTo>
                  <a:lnTo>
                    <a:pt x="178" y="206"/>
                  </a:lnTo>
                  <a:lnTo>
                    <a:pt x="170" y="219"/>
                  </a:lnTo>
                  <a:lnTo>
                    <a:pt x="160" y="228"/>
                  </a:lnTo>
                  <a:lnTo>
                    <a:pt x="147" y="238"/>
                  </a:lnTo>
                  <a:lnTo>
                    <a:pt x="141" y="238"/>
                  </a:lnTo>
                  <a:lnTo>
                    <a:pt x="134" y="238"/>
                  </a:lnTo>
                  <a:lnTo>
                    <a:pt x="128" y="240"/>
                  </a:lnTo>
                  <a:lnTo>
                    <a:pt x="123" y="243"/>
                  </a:lnTo>
                  <a:lnTo>
                    <a:pt x="123" y="243"/>
                  </a:lnTo>
                  <a:lnTo>
                    <a:pt x="123" y="243"/>
                  </a:lnTo>
                  <a:close/>
                </a:path>
              </a:pathLst>
            </a:custGeom>
            <a:solidFill>
              <a:srgbClr val="FFDB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Freeform 79"/>
            <p:cNvSpPr>
              <a:spLocks/>
            </p:cNvSpPr>
            <p:nvPr/>
          </p:nvSpPr>
          <p:spPr bwMode="auto">
            <a:xfrm>
              <a:off x="1061" y="228"/>
              <a:ext cx="224" cy="160"/>
            </a:xfrm>
            <a:custGeom>
              <a:avLst/>
              <a:gdLst>
                <a:gd name="T0" fmla="*/ 233 w 447"/>
                <a:gd name="T1" fmla="*/ 318 h 318"/>
                <a:gd name="T2" fmla="*/ 219 w 447"/>
                <a:gd name="T3" fmla="*/ 315 h 318"/>
                <a:gd name="T4" fmla="*/ 202 w 447"/>
                <a:gd name="T5" fmla="*/ 312 h 318"/>
                <a:gd name="T6" fmla="*/ 186 w 447"/>
                <a:gd name="T7" fmla="*/ 308 h 318"/>
                <a:gd name="T8" fmla="*/ 170 w 447"/>
                <a:gd name="T9" fmla="*/ 304 h 318"/>
                <a:gd name="T10" fmla="*/ 153 w 447"/>
                <a:gd name="T11" fmla="*/ 299 h 318"/>
                <a:gd name="T12" fmla="*/ 139 w 447"/>
                <a:gd name="T13" fmla="*/ 291 h 318"/>
                <a:gd name="T14" fmla="*/ 125 w 447"/>
                <a:gd name="T15" fmla="*/ 284 h 318"/>
                <a:gd name="T16" fmla="*/ 114 w 447"/>
                <a:gd name="T17" fmla="*/ 274 h 318"/>
                <a:gd name="T18" fmla="*/ 94 w 447"/>
                <a:gd name="T19" fmla="*/ 264 h 318"/>
                <a:gd name="T20" fmla="*/ 73 w 447"/>
                <a:gd name="T21" fmla="*/ 251 h 318"/>
                <a:gd name="T22" fmla="*/ 54 w 447"/>
                <a:gd name="T23" fmla="*/ 235 h 318"/>
                <a:gd name="T24" fmla="*/ 37 w 447"/>
                <a:gd name="T25" fmla="*/ 217 h 318"/>
                <a:gd name="T26" fmla="*/ 21 w 447"/>
                <a:gd name="T27" fmla="*/ 197 h 318"/>
                <a:gd name="T28" fmla="*/ 10 w 447"/>
                <a:gd name="T29" fmla="*/ 178 h 318"/>
                <a:gd name="T30" fmla="*/ 3 w 447"/>
                <a:gd name="T31" fmla="*/ 157 h 318"/>
                <a:gd name="T32" fmla="*/ 0 w 447"/>
                <a:gd name="T33" fmla="*/ 135 h 318"/>
                <a:gd name="T34" fmla="*/ 11 w 447"/>
                <a:gd name="T35" fmla="*/ 116 h 318"/>
                <a:gd name="T36" fmla="*/ 24 w 447"/>
                <a:gd name="T37" fmla="*/ 98 h 318"/>
                <a:gd name="T38" fmla="*/ 39 w 447"/>
                <a:gd name="T39" fmla="*/ 82 h 318"/>
                <a:gd name="T40" fmla="*/ 55 w 447"/>
                <a:gd name="T41" fmla="*/ 65 h 318"/>
                <a:gd name="T42" fmla="*/ 72 w 447"/>
                <a:gd name="T43" fmla="*/ 52 h 318"/>
                <a:gd name="T44" fmla="*/ 90 w 447"/>
                <a:gd name="T45" fmla="*/ 41 h 318"/>
                <a:gd name="T46" fmla="*/ 109 w 447"/>
                <a:gd name="T47" fmla="*/ 31 h 318"/>
                <a:gd name="T48" fmla="*/ 130 w 447"/>
                <a:gd name="T49" fmla="*/ 23 h 318"/>
                <a:gd name="T50" fmla="*/ 152 w 447"/>
                <a:gd name="T51" fmla="*/ 15 h 318"/>
                <a:gd name="T52" fmla="*/ 173 w 447"/>
                <a:gd name="T53" fmla="*/ 10 h 318"/>
                <a:gd name="T54" fmla="*/ 196 w 447"/>
                <a:gd name="T55" fmla="*/ 5 h 318"/>
                <a:gd name="T56" fmla="*/ 217 w 447"/>
                <a:gd name="T57" fmla="*/ 2 h 318"/>
                <a:gd name="T58" fmla="*/ 240 w 447"/>
                <a:gd name="T59" fmla="*/ 0 h 318"/>
                <a:gd name="T60" fmla="*/ 263 w 447"/>
                <a:gd name="T61" fmla="*/ 0 h 318"/>
                <a:gd name="T62" fmla="*/ 285 w 447"/>
                <a:gd name="T63" fmla="*/ 2 h 318"/>
                <a:gd name="T64" fmla="*/ 308 w 447"/>
                <a:gd name="T65" fmla="*/ 3 h 318"/>
                <a:gd name="T66" fmla="*/ 351 w 447"/>
                <a:gd name="T67" fmla="*/ 20 h 318"/>
                <a:gd name="T68" fmla="*/ 385 w 447"/>
                <a:gd name="T69" fmla="*/ 42 h 318"/>
                <a:gd name="T70" fmla="*/ 413 w 447"/>
                <a:gd name="T71" fmla="*/ 69 h 318"/>
                <a:gd name="T72" fmla="*/ 432 w 447"/>
                <a:gd name="T73" fmla="*/ 98 h 318"/>
                <a:gd name="T74" fmla="*/ 444 w 447"/>
                <a:gd name="T75" fmla="*/ 134 h 318"/>
                <a:gd name="T76" fmla="*/ 447 w 447"/>
                <a:gd name="T77" fmla="*/ 171 h 318"/>
                <a:gd name="T78" fmla="*/ 442 w 447"/>
                <a:gd name="T79" fmla="*/ 214 h 318"/>
                <a:gd name="T80" fmla="*/ 429 w 447"/>
                <a:gd name="T81" fmla="*/ 258 h 318"/>
                <a:gd name="T82" fmla="*/ 419 w 447"/>
                <a:gd name="T83" fmla="*/ 264 h 318"/>
                <a:gd name="T84" fmla="*/ 408 w 447"/>
                <a:gd name="T85" fmla="*/ 264 h 318"/>
                <a:gd name="T86" fmla="*/ 395 w 447"/>
                <a:gd name="T87" fmla="*/ 261 h 318"/>
                <a:gd name="T88" fmla="*/ 380 w 447"/>
                <a:gd name="T89" fmla="*/ 253 h 318"/>
                <a:gd name="T90" fmla="*/ 367 w 447"/>
                <a:gd name="T91" fmla="*/ 245 h 318"/>
                <a:gd name="T92" fmla="*/ 354 w 447"/>
                <a:gd name="T93" fmla="*/ 238 h 318"/>
                <a:gd name="T94" fmla="*/ 343 w 447"/>
                <a:gd name="T95" fmla="*/ 232 h 318"/>
                <a:gd name="T96" fmla="*/ 334 w 447"/>
                <a:gd name="T97" fmla="*/ 230 h 318"/>
                <a:gd name="T98" fmla="*/ 328 w 447"/>
                <a:gd name="T99" fmla="*/ 240 h 318"/>
                <a:gd name="T100" fmla="*/ 318 w 447"/>
                <a:gd name="T101" fmla="*/ 253 h 318"/>
                <a:gd name="T102" fmla="*/ 308 w 447"/>
                <a:gd name="T103" fmla="*/ 266 h 318"/>
                <a:gd name="T104" fmla="*/ 297 w 447"/>
                <a:gd name="T105" fmla="*/ 281 h 318"/>
                <a:gd name="T106" fmla="*/ 284 w 447"/>
                <a:gd name="T107" fmla="*/ 294 h 318"/>
                <a:gd name="T108" fmla="*/ 272 w 447"/>
                <a:gd name="T109" fmla="*/ 305 h 318"/>
                <a:gd name="T110" fmla="*/ 259 w 447"/>
                <a:gd name="T111" fmla="*/ 313 h 318"/>
                <a:gd name="T112" fmla="*/ 250 w 447"/>
                <a:gd name="T113" fmla="*/ 318 h 318"/>
                <a:gd name="T114" fmla="*/ 245 w 447"/>
                <a:gd name="T115" fmla="*/ 318 h 318"/>
                <a:gd name="T116" fmla="*/ 241 w 447"/>
                <a:gd name="T117" fmla="*/ 318 h 318"/>
                <a:gd name="T118" fmla="*/ 236 w 447"/>
                <a:gd name="T119" fmla="*/ 318 h 318"/>
                <a:gd name="T120" fmla="*/ 233 w 447"/>
                <a:gd name="T121" fmla="*/ 318 h 318"/>
                <a:gd name="T122" fmla="*/ 233 w 447"/>
                <a:gd name="T123" fmla="*/ 318 h 318"/>
                <a:gd name="T124" fmla="*/ 233 w 447"/>
                <a:gd name="T12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47" h="318">
                  <a:moveTo>
                    <a:pt x="233" y="318"/>
                  </a:moveTo>
                  <a:lnTo>
                    <a:pt x="219" y="315"/>
                  </a:lnTo>
                  <a:lnTo>
                    <a:pt x="202" y="312"/>
                  </a:lnTo>
                  <a:lnTo>
                    <a:pt x="186" y="308"/>
                  </a:lnTo>
                  <a:lnTo>
                    <a:pt x="170" y="304"/>
                  </a:lnTo>
                  <a:lnTo>
                    <a:pt x="153" y="299"/>
                  </a:lnTo>
                  <a:lnTo>
                    <a:pt x="139" y="291"/>
                  </a:lnTo>
                  <a:lnTo>
                    <a:pt x="125" y="284"/>
                  </a:lnTo>
                  <a:lnTo>
                    <a:pt x="114" y="274"/>
                  </a:lnTo>
                  <a:lnTo>
                    <a:pt x="94" y="264"/>
                  </a:lnTo>
                  <a:lnTo>
                    <a:pt x="73" y="251"/>
                  </a:lnTo>
                  <a:lnTo>
                    <a:pt x="54" y="235"/>
                  </a:lnTo>
                  <a:lnTo>
                    <a:pt x="37" y="217"/>
                  </a:lnTo>
                  <a:lnTo>
                    <a:pt x="21" y="197"/>
                  </a:lnTo>
                  <a:lnTo>
                    <a:pt x="10" y="178"/>
                  </a:lnTo>
                  <a:lnTo>
                    <a:pt x="3" y="157"/>
                  </a:lnTo>
                  <a:lnTo>
                    <a:pt x="0" y="135"/>
                  </a:lnTo>
                  <a:lnTo>
                    <a:pt x="11" y="116"/>
                  </a:lnTo>
                  <a:lnTo>
                    <a:pt x="24" y="98"/>
                  </a:lnTo>
                  <a:lnTo>
                    <a:pt x="39" y="82"/>
                  </a:lnTo>
                  <a:lnTo>
                    <a:pt x="55" y="65"/>
                  </a:lnTo>
                  <a:lnTo>
                    <a:pt x="72" y="52"/>
                  </a:lnTo>
                  <a:lnTo>
                    <a:pt x="90" y="41"/>
                  </a:lnTo>
                  <a:lnTo>
                    <a:pt x="109" y="31"/>
                  </a:lnTo>
                  <a:lnTo>
                    <a:pt x="130" y="23"/>
                  </a:lnTo>
                  <a:lnTo>
                    <a:pt x="152" y="15"/>
                  </a:lnTo>
                  <a:lnTo>
                    <a:pt x="173" y="10"/>
                  </a:lnTo>
                  <a:lnTo>
                    <a:pt x="196" y="5"/>
                  </a:lnTo>
                  <a:lnTo>
                    <a:pt x="217" y="2"/>
                  </a:lnTo>
                  <a:lnTo>
                    <a:pt x="240" y="0"/>
                  </a:lnTo>
                  <a:lnTo>
                    <a:pt x="263" y="0"/>
                  </a:lnTo>
                  <a:lnTo>
                    <a:pt x="285" y="2"/>
                  </a:lnTo>
                  <a:lnTo>
                    <a:pt x="308" y="3"/>
                  </a:lnTo>
                  <a:lnTo>
                    <a:pt x="351" y="20"/>
                  </a:lnTo>
                  <a:lnTo>
                    <a:pt x="385" y="42"/>
                  </a:lnTo>
                  <a:lnTo>
                    <a:pt x="413" y="69"/>
                  </a:lnTo>
                  <a:lnTo>
                    <a:pt x="432" y="98"/>
                  </a:lnTo>
                  <a:lnTo>
                    <a:pt x="444" y="134"/>
                  </a:lnTo>
                  <a:lnTo>
                    <a:pt x="447" y="171"/>
                  </a:lnTo>
                  <a:lnTo>
                    <a:pt x="442" y="214"/>
                  </a:lnTo>
                  <a:lnTo>
                    <a:pt x="429" y="258"/>
                  </a:lnTo>
                  <a:lnTo>
                    <a:pt x="419" y="264"/>
                  </a:lnTo>
                  <a:lnTo>
                    <a:pt x="408" y="264"/>
                  </a:lnTo>
                  <a:lnTo>
                    <a:pt x="395" y="261"/>
                  </a:lnTo>
                  <a:lnTo>
                    <a:pt x="380" y="253"/>
                  </a:lnTo>
                  <a:lnTo>
                    <a:pt x="367" y="245"/>
                  </a:lnTo>
                  <a:lnTo>
                    <a:pt x="354" y="238"/>
                  </a:lnTo>
                  <a:lnTo>
                    <a:pt x="343" y="232"/>
                  </a:lnTo>
                  <a:lnTo>
                    <a:pt x="334" y="230"/>
                  </a:lnTo>
                  <a:lnTo>
                    <a:pt x="328" y="240"/>
                  </a:lnTo>
                  <a:lnTo>
                    <a:pt x="318" y="253"/>
                  </a:lnTo>
                  <a:lnTo>
                    <a:pt x="308" y="266"/>
                  </a:lnTo>
                  <a:lnTo>
                    <a:pt x="297" y="281"/>
                  </a:lnTo>
                  <a:lnTo>
                    <a:pt x="284" y="294"/>
                  </a:lnTo>
                  <a:lnTo>
                    <a:pt x="272" y="305"/>
                  </a:lnTo>
                  <a:lnTo>
                    <a:pt x="259" y="313"/>
                  </a:lnTo>
                  <a:lnTo>
                    <a:pt x="250" y="318"/>
                  </a:lnTo>
                  <a:lnTo>
                    <a:pt x="245" y="318"/>
                  </a:lnTo>
                  <a:lnTo>
                    <a:pt x="241" y="318"/>
                  </a:lnTo>
                  <a:lnTo>
                    <a:pt x="236" y="318"/>
                  </a:lnTo>
                  <a:lnTo>
                    <a:pt x="233" y="318"/>
                  </a:lnTo>
                  <a:lnTo>
                    <a:pt x="233" y="318"/>
                  </a:lnTo>
                  <a:lnTo>
                    <a:pt x="233" y="318"/>
                  </a:lnTo>
                  <a:close/>
                </a:path>
              </a:pathLst>
            </a:custGeom>
            <a:solidFill>
              <a:srgbClr val="A566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006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sndAc>
          <p:stSnd loop="1">
            <p:snd r:embed="rId4" name="wind.wav"/>
          </p:stSnd>
        </p:sndAc>
      </p:transition>
    </mc:Choice>
    <mc:Fallback xmlns="">
      <p:transition spd="slow" advClick="0" advTm="2000">
        <p:sndAc>
          <p:stSnd loop="1">
            <p:snd r:embed="rId7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12139E-6 C -2.5E-6 -0.02497 -0.09114 -0.04416 -0.20208 -0.04416 C -0.31614 -0.04416 -0.40729 -0.02497 -0.40729 3.12139E-6 C -0.40729 0.02497 -0.49843 0.04462 -0.61232 0.04462 C -0.72309 0.04462 -0.81406 0.02497 -0.81406 3.12139E-6 " pathEditMode="relative" rAng="0" ptsTypes="fffff">
                                      <p:cBhvr>
                                        <p:cTn id="6" dur="4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1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1.22864 -0.01134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41" y="-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1.33108 -0.01574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5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4744" fill="hold"/>
                                        <p:tgtEl>
                                          <p:spTgt spid="10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9724 0.00509 " pathEditMode="relative" rAng="0" ptsTypes="AA">
                                      <p:cBhvr>
                                        <p:cTn id="21" dur="40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11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86771 -0.00255 " pathEditMode="relative" rAng="0" ptsTypes="AA">
                                      <p:cBhvr>
                                        <p:cTn id="25" dur="325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8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9" dur="325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0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8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On-screen Show (4:3)</PresentationFormat>
  <Paragraphs>0</Paragraphs>
  <Slides>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Avesh Tanwar</dc:creator>
  <cp:lastModifiedBy>Mohammed Avesh Tanwar</cp:lastModifiedBy>
  <cp:revision>5</cp:revision>
  <dcterms:created xsi:type="dcterms:W3CDTF">2021-09-06T05:21:11Z</dcterms:created>
  <dcterms:modified xsi:type="dcterms:W3CDTF">2021-09-06T06:58:46Z</dcterms:modified>
</cp:coreProperties>
</file>