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vml" ContentType="application/vnd.openxmlformats-officedocument.vmlDrawing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-174" y="-28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0FD8-4DFA-4132-93F5-B1234DD39D1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7A2A-DD73-4AD4-BF02-F9A556343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04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0FD8-4DFA-4132-93F5-B1234DD39D1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7A2A-DD73-4AD4-BF02-F9A556343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2857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0FD8-4DFA-4132-93F5-B1234DD39D1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7A2A-DD73-4AD4-BF02-F9A556343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3635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0FD8-4DFA-4132-93F5-B1234DD39D1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7A2A-DD73-4AD4-BF02-F9A556343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038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0FD8-4DFA-4132-93F5-B1234DD39D1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7A2A-DD73-4AD4-BF02-F9A556343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774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0FD8-4DFA-4132-93F5-B1234DD39D1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7A2A-DD73-4AD4-BF02-F9A556343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582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0FD8-4DFA-4132-93F5-B1234DD39D1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7A2A-DD73-4AD4-BF02-F9A556343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7705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0FD8-4DFA-4132-93F5-B1234DD39D1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7A2A-DD73-4AD4-BF02-F9A556343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1348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0FD8-4DFA-4132-93F5-B1234DD39D1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7A2A-DD73-4AD4-BF02-F9A556343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627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0FD8-4DFA-4132-93F5-B1234DD39D1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7A2A-DD73-4AD4-BF02-F9A556343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927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E0FD8-4DFA-4132-93F5-B1234DD39D1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867A2A-DD73-4AD4-BF02-F9A556343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730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EE0FD8-4DFA-4132-93F5-B1234DD39D15}" type="datetimeFigureOut">
              <a:rPr lang="en-US" smtClean="0"/>
              <a:t>9/8/2021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867A2A-DD73-4AD4-BF02-F9A5563438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783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.bin"/><Relationship Id="rId3" Type="http://schemas.openxmlformats.org/officeDocument/2006/relationships/image" Target="../media/image2.wmf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gif"/><Relationship Id="rId5" Type="http://schemas.microsoft.com/office/2007/relationships/hdphoto" Target="../media/hdphoto1.wdp"/><Relationship Id="rId10" Type="http://schemas.openxmlformats.org/officeDocument/2006/relationships/image" Target="../media/image6.wmf"/><Relationship Id="rId4" Type="http://schemas.openxmlformats.org/officeDocument/2006/relationships/image" Target="../media/image3.png"/><Relationship Id="rId9" Type="http://schemas.openxmlformats.org/officeDocument/2006/relationships/image" Target="../media/image1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200"/>
            </a:gs>
            <a:gs pos="45000">
              <a:srgbClr val="FF7A00"/>
            </a:gs>
            <a:gs pos="70000">
              <a:srgbClr val="FF0300"/>
            </a:gs>
            <a:gs pos="100000">
              <a:srgbClr val="4D0808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9" name="Rectangle 1038"/>
          <p:cNvSpPr/>
          <p:nvPr/>
        </p:nvSpPr>
        <p:spPr>
          <a:xfrm>
            <a:off x="0" y="0"/>
            <a:ext cx="9144000" cy="4818805"/>
          </a:xfrm>
          <a:prstGeom prst="rect">
            <a:avLst/>
          </a:prstGeom>
          <a:gradFill>
            <a:gsLst>
              <a:gs pos="0">
                <a:srgbClr val="000000"/>
              </a:gs>
              <a:gs pos="20000">
                <a:srgbClr val="000040"/>
              </a:gs>
              <a:gs pos="50000">
                <a:srgbClr val="400040"/>
              </a:gs>
              <a:gs pos="92000">
                <a:srgbClr val="680040"/>
              </a:gs>
              <a:gs pos="100000">
                <a:srgbClr val="FFFF00">
                  <a:lumMod val="88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11"/>
          <p:cNvGrpSpPr>
            <a:grpSpLocks noChangeAspect="1"/>
          </p:cNvGrpSpPr>
          <p:nvPr/>
        </p:nvGrpSpPr>
        <p:grpSpPr bwMode="auto">
          <a:xfrm>
            <a:off x="3373828" y="3224474"/>
            <a:ext cx="2220245" cy="2017851"/>
            <a:chOff x="1745" y="840"/>
            <a:chExt cx="1685" cy="1659"/>
          </a:xfrm>
          <a:blipFill dpi="0" rotWithShape="1">
            <a:blip r:embed="rId3"/>
            <a:srcRect/>
            <a:tile tx="0" ty="0" sx="100000" sy="100000" flip="none" algn="tl"/>
          </a:blipFill>
        </p:grpSpPr>
        <p:sp>
          <p:nvSpPr>
            <p:cNvPr id="91" name="Freeform 13"/>
            <p:cNvSpPr>
              <a:spLocks/>
            </p:cNvSpPr>
            <p:nvPr/>
          </p:nvSpPr>
          <p:spPr bwMode="auto">
            <a:xfrm>
              <a:off x="2449" y="943"/>
              <a:ext cx="933" cy="1556"/>
            </a:xfrm>
            <a:custGeom>
              <a:avLst/>
              <a:gdLst>
                <a:gd name="T0" fmla="*/ 512 w 933"/>
                <a:gd name="T1" fmla="*/ 654 h 1556"/>
                <a:gd name="T2" fmla="*/ 537 w 933"/>
                <a:gd name="T3" fmla="*/ 595 h 1556"/>
                <a:gd name="T4" fmla="*/ 620 w 933"/>
                <a:gd name="T5" fmla="*/ 623 h 1556"/>
                <a:gd name="T6" fmla="*/ 760 w 933"/>
                <a:gd name="T7" fmla="*/ 709 h 1556"/>
                <a:gd name="T8" fmla="*/ 888 w 933"/>
                <a:gd name="T9" fmla="*/ 735 h 1556"/>
                <a:gd name="T10" fmla="*/ 856 w 933"/>
                <a:gd name="T11" fmla="*/ 686 h 1556"/>
                <a:gd name="T12" fmla="*/ 710 w 933"/>
                <a:gd name="T13" fmla="*/ 638 h 1556"/>
                <a:gd name="T14" fmla="*/ 579 w 933"/>
                <a:gd name="T15" fmla="*/ 552 h 1556"/>
                <a:gd name="T16" fmla="*/ 626 w 933"/>
                <a:gd name="T17" fmla="*/ 458 h 1556"/>
                <a:gd name="T18" fmla="*/ 725 w 933"/>
                <a:gd name="T19" fmla="*/ 430 h 1556"/>
                <a:gd name="T20" fmla="*/ 840 w 933"/>
                <a:gd name="T21" fmla="*/ 373 h 1556"/>
                <a:gd name="T22" fmla="*/ 922 w 933"/>
                <a:gd name="T23" fmla="*/ 272 h 1556"/>
                <a:gd name="T24" fmla="*/ 908 w 933"/>
                <a:gd name="T25" fmla="*/ 221 h 1556"/>
                <a:gd name="T26" fmla="*/ 868 w 933"/>
                <a:gd name="T27" fmla="*/ 253 h 1556"/>
                <a:gd name="T28" fmla="*/ 757 w 933"/>
                <a:gd name="T29" fmla="*/ 353 h 1556"/>
                <a:gd name="T30" fmla="*/ 621 w 933"/>
                <a:gd name="T31" fmla="*/ 435 h 1556"/>
                <a:gd name="T32" fmla="*/ 675 w 933"/>
                <a:gd name="T33" fmla="*/ 311 h 1556"/>
                <a:gd name="T34" fmla="*/ 693 w 933"/>
                <a:gd name="T35" fmla="*/ 14 h 1556"/>
                <a:gd name="T36" fmla="*/ 658 w 933"/>
                <a:gd name="T37" fmla="*/ 2 h 1556"/>
                <a:gd name="T38" fmla="*/ 648 w 933"/>
                <a:gd name="T39" fmla="*/ 91 h 1556"/>
                <a:gd name="T40" fmla="*/ 621 w 933"/>
                <a:gd name="T41" fmla="*/ 267 h 1556"/>
                <a:gd name="T42" fmla="*/ 585 w 933"/>
                <a:gd name="T43" fmla="*/ 341 h 1556"/>
                <a:gd name="T44" fmla="*/ 499 w 933"/>
                <a:gd name="T45" fmla="*/ 265 h 1556"/>
                <a:gd name="T46" fmla="*/ 398 w 933"/>
                <a:gd name="T47" fmla="*/ 150 h 1556"/>
                <a:gd name="T48" fmla="*/ 342 w 933"/>
                <a:gd name="T49" fmla="*/ 120 h 1556"/>
                <a:gd name="T50" fmla="*/ 373 w 933"/>
                <a:gd name="T51" fmla="*/ 192 h 1556"/>
                <a:gd name="T52" fmla="*/ 479 w 933"/>
                <a:gd name="T53" fmla="*/ 295 h 1556"/>
                <a:gd name="T54" fmla="*/ 573 w 933"/>
                <a:gd name="T55" fmla="*/ 392 h 1556"/>
                <a:gd name="T56" fmla="*/ 504 w 933"/>
                <a:gd name="T57" fmla="*/ 602 h 1556"/>
                <a:gd name="T58" fmla="*/ 496 w 933"/>
                <a:gd name="T59" fmla="*/ 663 h 1556"/>
                <a:gd name="T60" fmla="*/ 481 w 933"/>
                <a:gd name="T61" fmla="*/ 760 h 1556"/>
                <a:gd name="T62" fmla="*/ 384 w 933"/>
                <a:gd name="T63" fmla="*/ 648 h 1556"/>
                <a:gd name="T64" fmla="*/ 272 w 933"/>
                <a:gd name="T65" fmla="*/ 557 h 1556"/>
                <a:gd name="T66" fmla="*/ 280 w 933"/>
                <a:gd name="T67" fmla="*/ 223 h 1556"/>
                <a:gd name="T68" fmla="*/ 331 w 933"/>
                <a:gd name="T69" fmla="*/ 84 h 1556"/>
                <a:gd name="T70" fmla="*/ 311 w 933"/>
                <a:gd name="T71" fmla="*/ 17 h 1556"/>
                <a:gd name="T72" fmla="*/ 278 w 933"/>
                <a:gd name="T73" fmla="*/ 40 h 1556"/>
                <a:gd name="T74" fmla="*/ 229 w 933"/>
                <a:gd name="T75" fmla="*/ 478 h 1556"/>
                <a:gd name="T76" fmla="*/ 152 w 933"/>
                <a:gd name="T77" fmla="*/ 451 h 1556"/>
                <a:gd name="T78" fmla="*/ 77 w 933"/>
                <a:gd name="T79" fmla="*/ 333 h 1556"/>
                <a:gd name="T80" fmla="*/ 39 w 933"/>
                <a:gd name="T81" fmla="*/ 263 h 1556"/>
                <a:gd name="T82" fmla="*/ 0 w 933"/>
                <a:gd name="T83" fmla="*/ 285 h 1556"/>
                <a:gd name="T84" fmla="*/ 19 w 933"/>
                <a:gd name="T85" fmla="*/ 365 h 1556"/>
                <a:gd name="T86" fmla="*/ 95 w 933"/>
                <a:gd name="T87" fmla="*/ 479 h 1556"/>
                <a:gd name="T88" fmla="*/ 205 w 933"/>
                <a:gd name="T89" fmla="*/ 576 h 1556"/>
                <a:gd name="T90" fmla="*/ 262 w 933"/>
                <a:gd name="T91" fmla="*/ 646 h 1556"/>
                <a:gd name="T92" fmla="*/ 150 w 933"/>
                <a:gd name="T93" fmla="*/ 643 h 1556"/>
                <a:gd name="T94" fmla="*/ 40 w 933"/>
                <a:gd name="T95" fmla="*/ 617 h 1556"/>
                <a:gd name="T96" fmla="*/ 17 w 933"/>
                <a:gd name="T97" fmla="*/ 659 h 1556"/>
                <a:gd name="T98" fmla="*/ 131 w 933"/>
                <a:gd name="T99" fmla="*/ 693 h 1556"/>
                <a:gd name="T100" fmla="*/ 256 w 933"/>
                <a:gd name="T101" fmla="*/ 671 h 1556"/>
                <a:gd name="T102" fmla="*/ 337 w 933"/>
                <a:gd name="T103" fmla="*/ 666 h 1556"/>
                <a:gd name="T104" fmla="*/ 422 w 933"/>
                <a:gd name="T105" fmla="*/ 739 h 1556"/>
                <a:gd name="T106" fmla="*/ 494 w 933"/>
                <a:gd name="T107" fmla="*/ 1205 h 1556"/>
                <a:gd name="T108" fmla="*/ 556 w 933"/>
                <a:gd name="T109" fmla="*/ 1553 h 1556"/>
                <a:gd name="T110" fmla="*/ 552 w 933"/>
                <a:gd name="T111" fmla="*/ 1265 h 1556"/>
                <a:gd name="T112" fmla="*/ 527 w 933"/>
                <a:gd name="T113" fmla="*/ 722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33" h="1556">
                  <a:moveTo>
                    <a:pt x="513" y="651"/>
                  </a:moveTo>
                  <a:lnTo>
                    <a:pt x="513" y="651"/>
                  </a:lnTo>
                  <a:lnTo>
                    <a:pt x="513" y="653"/>
                  </a:lnTo>
                  <a:lnTo>
                    <a:pt x="513" y="654"/>
                  </a:lnTo>
                  <a:lnTo>
                    <a:pt x="512" y="654"/>
                  </a:lnTo>
                  <a:lnTo>
                    <a:pt x="512" y="654"/>
                  </a:lnTo>
                  <a:lnTo>
                    <a:pt x="512" y="654"/>
                  </a:lnTo>
                  <a:lnTo>
                    <a:pt x="511" y="654"/>
                  </a:lnTo>
                  <a:lnTo>
                    <a:pt x="511" y="654"/>
                  </a:lnTo>
                  <a:lnTo>
                    <a:pt x="517" y="642"/>
                  </a:lnTo>
                  <a:lnTo>
                    <a:pt x="521" y="631"/>
                  </a:lnTo>
                  <a:lnTo>
                    <a:pt x="527" y="619"/>
                  </a:lnTo>
                  <a:lnTo>
                    <a:pt x="532" y="607"/>
                  </a:lnTo>
                  <a:lnTo>
                    <a:pt x="537" y="595"/>
                  </a:lnTo>
                  <a:lnTo>
                    <a:pt x="542" y="584"/>
                  </a:lnTo>
                  <a:lnTo>
                    <a:pt x="548" y="573"/>
                  </a:lnTo>
                  <a:lnTo>
                    <a:pt x="552" y="561"/>
                  </a:lnTo>
                  <a:lnTo>
                    <a:pt x="568" y="577"/>
                  </a:lnTo>
                  <a:lnTo>
                    <a:pt x="584" y="592"/>
                  </a:lnTo>
                  <a:lnTo>
                    <a:pt x="601" y="608"/>
                  </a:lnTo>
                  <a:lnTo>
                    <a:pt x="620" y="623"/>
                  </a:lnTo>
                  <a:lnTo>
                    <a:pt x="638" y="637"/>
                  </a:lnTo>
                  <a:lnTo>
                    <a:pt x="658" y="650"/>
                  </a:lnTo>
                  <a:lnTo>
                    <a:pt x="678" y="664"/>
                  </a:lnTo>
                  <a:lnTo>
                    <a:pt x="698" y="675"/>
                  </a:lnTo>
                  <a:lnTo>
                    <a:pt x="718" y="688"/>
                  </a:lnTo>
                  <a:lnTo>
                    <a:pt x="740" y="698"/>
                  </a:lnTo>
                  <a:lnTo>
                    <a:pt x="760" y="709"/>
                  </a:lnTo>
                  <a:lnTo>
                    <a:pt x="782" y="717"/>
                  </a:lnTo>
                  <a:lnTo>
                    <a:pt x="804" y="725"/>
                  </a:lnTo>
                  <a:lnTo>
                    <a:pt x="826" y="730"/>
                  </a:lnTo>
                  <a:lnTo>
                    <a:pt x="847" y="736"/>
                  </a:lnTo>
                  <a:lnTo>
                    <a:pt x="869" y="739"/>
                  </a:lnTo>
                  <a:lnTo>
                    <a:pt x="879" y="739"/>
                  </a:lnTo>
                  <a:lnTo>
                    <a:pt x="888" y="735"/>
                  </a:lnTo>
                  <a:lnTo>
                    <a:pt x="895" y="727"/>
                  </a:lnTo>
                  <a:lnTo>
                    <a:pt x="899" y="718"/>
                  </a:lnTo>
                  <a:lnTo>
                    <a:pt x="899" y="707"/>
                  </a:lnTo>
                  <a:lnTo>
                    <a:pt x="894" y="698"/>
                  </a:lnTo>
                  <a:lnTo>
                    <a:pt x="887" y="691"/>
                  </a:lnTo>
                  <a:lnTo>
                    <a:pt x="878" y="688"/>
                  </a:lnTo>
                  <a:lnTo>
                    <a:pt x="856" y="686"/>
                  </a:lnTo>
                  <a:lnTo>
                    <a:pt x="836" y="682"/>
                  </a:lnTo>
                  <a:lnTo>
                    <a:pt x="814" y="677"/>
                  </a:lnTo>
                  <a:lnTo>
                    <a:pt x="794" y="671"/>
                  </a:lnTo>
                  <a:lnTo>
                    <a:pt x="772" y="664"/>
                  </a:lnTo>
                  <a:lnTo>
                    <a:pt x="751" y="656"/>
                  </a:lnTo>
                  <a:lnTo>
                    <a:pt x="731" y="648"/>
                  </a:lnTo>
                  <a:lnTo>
                    <a:pt x="710" y="638"/>
                  </a:lnTo>
                  <a:lnTo>
                    <a:pt x="690" y="627"/>
                  </a:lnTo>
                  <a:lnTo>
                    <a:pt x="670" y="616"/>
                  </a:lnTo>
                  <a:lnTo>
                    <a:pt x="651" y="605"/>
                  </a:lnTo>
                  <a:lnTo>
                    <a:pt x="631" y="592"/>
                  </a:lnTo>
                  <a:lnTo>
                    <a:pt x="613" y="579"/>
                  </a:lnTo>
                  <a:lnTo>
                    <a:pt x="596" y="566"/>
                  </a:lnTo>
                  <a:lnTo>
                    <a:pt x="579" y="552"/>
                  </a:lnTo>
                  <a:lnTo>
                    <a:pt x="563" y="537"/>
                  </a:lnTo>
                  <a:lnTo>
                    <a:pt x="571" y="520"/>
                  </a:lnTo>
                  <a:lnTo>
                    <a:pt x="577" y="502"/>
                  </a:lnTo>
                  <a:lnTo>
                    <a:pt x="585" y="485"/>
                  </a:lnTo>
                  <a:lnTo>
                    <a:pt x="593" y="467"/>
                  </a:lnTo>
                  <a:lnTo>
                    <a:pt x="608" y="463"/>
                  </a:lnTo>
                  <a:lnTo>
                    <a:pt x="626" y="458"/>
                  </a:lnTo>
                  <a:lnTo>
                    <a:pt x="644" y="454"/>
                  </a:lnTo>
                  <a:lnTo>
                    <a:pt x="663" y="448"/>
                  </a:lnTo>
                  <a:lnTo>
                    <a:pt x="679" y="443"/>
                  </a:lnTo>
                  <a:lnTo>
                    <a:pt x="693" y="439"/>
                  </a:lnTo>
                  <a:lnTo>
                    <a:pt x="703" y="435"/>
                  </a:lnTo>
                  <a:lnTo>
                    <a:pt x="708" y="434"/>
                  </a:lnTo>
                  <a:lnTo>
                    <a:pt x="725" y="430"/>
                  </a:lnTo>
                  <a:lnTo>
                    <a:pt x="742" y="424"/>
                  </a:lnTo>
                  <a:lnTo>
                    <a:pt x="759" y="418"/>
                  </a:lnTo>
                  <a:lnTo>
                    <a:pt x="776" y="410"/>
                  </a:lnTo>
                  <a:lnTo>
                    <a:pt x="794" y="402"/>
                  </a:lnTo>
                  <a:lnTo>
                    <a:pt x="810" y="393"/>
                  </a:lnTo>
                  <a:lnTo>
                    <a:pt x="826" y="383"/>
                  </a:lnTo>
                  <a:lnTo>
                    <a:pt x="840" y="373"/>
                  </a:lnTo>
                  <a:lnTo>
                    <a:pt x="855" y="361"/>
                  </a:lnTo>
                  <a:lnTo>
                    <a:pt x="869" y="349"/>
                  </a:lnTo>
                  <a:lnTo>
                    <a:pt x="882" y="335"/>
                  </a:lnTo>
                  <a:lnTo>
                    <a:pt x="893" y="320"/>
                  </a:lnTo>
                  <a:lnTo>
                    <a:pt x="904" y="305"/>
                  </a:lnTo>
                  <a:lnTo>
                    <a:pt x="914" y="289"/>
                  </a:lnTo>
                  <a:lnTo>
                    <a:pt x="922" y="272"/>
                  </a:lnTo>
                  <a:lnTo>
                    <a:pt x="928" y="255"/>
                  </a:lnTo>
                  <a:lnTo>
                    <a:pt x="932" y="247"/>
                  </a:lnTo>
                  <a:lnTo>
                    <a:pt x="933" y="239"/>
                  </a:lnTo>
                  <a:lnTo>
                    <a:pt x="930" y="231"/>
                  </a:lnTo>
                  <a:lnTo>
                    <a:pt x="924" y="225"/>
                  </a:lnTo>
                  <a:lnTo>
                    <a:pt x="916" y="222"/>
                  </a:lnTo>
                  <a:lnTo>
                    <a:pt x="908" y="221"/>
                  </a:lnTo>
                  <a:lnTo>
                    <a:pt x="900" y="224"/>
                  </a:lnTo>
                  <a:lnTo>
                    <a:pt x="894" y="230"/>
                  </a:lnTo>
                  <a:lnTo>
                    <a:pt x="890" y="231"/>
                  </a:lnTo>
                  <a:lnTo>
                    <a:pt x="885" y="233"/>
                  </a:lnTo>
                  <a:lnTo>
                    <a:pt x="880" y="235"/>
                  </a:lnTo>
                  <a:lnTo>
                    <a:pt x="877" y="239"/>
                  </a:lnTo>
                  <a:lnTo>
                    <a:pt x="868" y="253"/>
                  </a:lnTo>
                  <a:lnTo>
                    <a:pt x="856" y="266"/>
                  </a:lnTo>
                  <a:lnTo>
                    <a:pt x="844" y="281"/>
                  </a:lnTo>
                  <a:lnTo>
                    <a:pt x="829" y="295"/>
                  </a:lnTo>
                  <a:lnTo>
                    <a:pt x="812" y="310"/>
                  </a:lnTo>
                  <a:lnTo>
                    <a:pt x="795" y="325"/>
                  </a:lnTo>
                  <a:lnTo>
                    <a:pt x="776" y="339"/>
                  </a:lnTo>
                  <a:lnTo>
                    <a:pt x="757" y="353"/>
                  </a:lnTo>
                  <a:lnTo>
                    <a:pt x="736" y="367"/>
                  </a:lnTo>
                  <a:lnTo>
                    <a:pt x="717" y="381"/>
                  </a:lnTo>
                  <a:lnTo>
                    <a:pt x="696" y="393"/>
                  </a:lnTo>
                  <a:lnTo>
                    <a:pt x="677" y="405"/>
                  </a:lnTo>
                  <a:lnTo>
                    <a:pt x="658" y="416"/>
                  </a:lnTo>
                  <a:lnTo>
                    <a:pt x="638" y="426"/>
                  </a:lnTo>
                  <a:lnTo>
                    <a:pt x="621" y="435"/>
                  </a:lnTo>
                  <a:lnTo>
                    <a:pt x="604" y="443"/>
                  </a:lnTo>
                  <a:lnTo>
                    <a:pt x="609" y="433"/>
                  </a:lnTo>
                  <a:lnTo>
                    <a:pt x="614" y="423"/>
                  </a:lnTo>
                  <a:lnTo>
                    <a:pt x="620" y="413"/>
                  </a:lnTo>
                  <a:lnTo>
                    <a:pt x="624" y="402"/>
                  </a:lnTo>
                  <a:lnTo>
                    <a:pt x="648" y="358"/>
                  </a:lnTo>
                  <a:lnTo>
                    <a:pt x="675" y="311"/>
                  </a:lnTo>
                  <a:lnTo>
                    <a:pt x="700" y="263"/>
                  </a:lnTo>
                  <a:lnTo>
                    <a:pt x="722" y="214"/>
                  </a:lnTo>
                  <a:lnTo>
                    <a:pt x="734" y="165"/>
                  </a:lnTo>
                  <a:lnTo>
                    <a:pt x="736" y="115"/>
                  </a:lnTo>
                  <a:lnTo>
                    <a:pt x="725" y="67"/>
                  </a:lnTo>
                  <a:lnTo>
                    <a:pt x="695" y="19"/>
                  </a:lnTo>
                  <a:lnTo>
                    <a:pt x="693" y="14"/>
                  </a:lnTo>
                  <a:lnTo>
                    <a:pt x="690" y="9"/>
                  </a:lnTo>
                  <a:lnTo>
                    <a:pt x="685" y="6"/>
                  </a:lnTo>
                  <a:lnTo>
                    <a:pt x="680" y="3"/>
                  </a:lnTo>
                  <a:lnTo>
                    <a:pt x="675" y="1"/>
                  </a:lnTo>
                  <a:lnTo>
                    <a:pt x="669" y="0"/>
                  </a:lnTo>
                  <a:lnTo>
                    <a:pt x="663" y="1"/>
                  </a:lnTo>
                  <a:lnTo>
                    <a:pt x="658" y="2"/>
                  </a:lnTo>
                  <a:lnTo>
                    <a:pt x="647" y="8"/>
                  </a:lnTo>
                  <a:lnTo>
                    <a:pt x="640" y="17"/>
                  </a:lnTo>
                  <a:lnTo>
                    <a:pt x="638" y="28"/>
                  </a:lnTo>
                  <a:lnTo>
                    <a:pt x="640" y="40"/>
                  </a:lnTo>
                  <a:lnTo>
                    <a:pt x="638" y="47"/>
                  </a:lnTo>
                  <a:lnTo>
                    <a:pt x="642" y="70"/>
                  </a:lnTo>
                  <a:lnTo>
                    <a:pt x="648" y="91"/>
                  </a:lnTo>
                  <a:lnTo>
                    <a:pt x="655" y="112"/>
                  </a:lnTo>
                  <a:lnTo>
                    <a:pt x="663" y="134"/>
                  </a:lnTo>
                  <a:lnTo>
                    <a:pt x="656" y="161"/>
                  </a:lnTo>
                  <a:lnTo>
                    <a:pt x="648" y="187"/>
                  </a:lnTo>
                  <a:lnTo>
                    <a:pt x="639" y="215"/>
                  </a:lnTo>
                  <a:lnTo>
                    <a:pt x="631" y="241"/>
                  </a:lnTo>
                  <a:lnTo>
                    <a:pt x="621" y="267"/>
                  </a:lnTo>
                  <a:lnTo>
                    <a:pt x="612" y="293"/>
                  </a:lnTo>
                  <a:lnTo>
                    <a:pt x="601" y="319"/>
                  </a:lnTo>
                  <a:lnTo>
                    <a:pt x="591" y="345"/>
                  </a:lnTo>
                  <a:lnTo>
                    <a:pt x="589" y="344"/>
                  </a:lnTo>
                  <a:lnTo>
                    <a:pt x="588" y="343"/>
                  </a:lnTo>
                  <a:lnTo>
                    <a:pt x="587" y="342"/>
                  </a:lnTo>
                  <a:lnTo>
                    <a:pt x="585" y="341"/>
                  </a:lnTo>
                  <a:lnTo>
                    <a:pt x="576" y="335"/>
                  </a:lnTo>
                  <a:lnTo>
                    <a:pt x="566" y="328"/>
                  </a:lnTo>
                  <a:lnTo>
                    <a:pt x="555" y="318"/>
                  </a:lnTo>
                  <a:lnTo>
                    <a:pt x="542" y="306"/>
                  </a:lnTo>
                  <a:lnTo>
                    <a:pt x="528" y="294"/>
                  </a:lnTo>
                  <a:lnTo>
                    <a:pt x="513" y="280"/>
                  </a:lnTo>
                  <a:lnTo>
                    <a:pt x="499" y="265"/>
                  </a:lnTo>
                  <a:lnTo>
                    <a:pt x="484" y="249"/>
                  </a:lnTo>
                  <a:lnTo>
                    <a:pt x="468" y="232"/>
                  </a:lnTo>
                  <a:lnTo>
                    <a:pt x="453" y="216"/>
                  </a:lnTo>
                  <a:lnTo>
                    <a:pt x="438" y="199"/>
                  </a:lnTo>
                  <a:lnTo>
                    <a:pt x="423" y="182"/>
                  </a:lnTo>
                  <a:lnTo>
                    <a:pt x="411" y="166"/>
                  </a:lnTo>
                  <a:lnTo>
                    <a:pt x="398" y="150"/>
                  </a:lnTo>
                  <a:lnTo>
                    <a:pt x="387" y="135"/>
                  </a:lnTo>
                  <a:lnTo>
                    <a:pt x="377" y="121"/>
                  </a:lnTo>
                  <a:lnTo>
                    <a:pt x="372" y="114"/>
                  </a:lnTo>
                  <a:lnTo>
                    <a:pt x="364" y="111"/>
                  </a:lnTo>
                  <a:lnTo>
                    <a:pt x="356" y="111"/>
                  </a:lnTo>
                  <a:lnTo>
                    <a:pt x="349" y="114"/>
                  </a:lnTo>
                  <a:lnTo>
                    <a:pt x="342" y="120"/>
                  </a:lnTo>
                  <a:lnTo>
                    <a:pt x="339" y="127"/>
                  </a:lnTo>
                  <a:lnTo>
                    <a:pt x="339" y="135"/>
                  </a:lnTo>
                  <a:lnTo>
                    <a:pt x="341" y="142"/>
                  </a:lnTo>
                  <a:lnTo>
                    <a:pt x="343" y="142"/>
                  </a:lnTo>
                  <a:lnTo>
                    <a:pt x="352" y="159"/>
                  </a:lnTo>
                  <a:lnTo>
                    <a:pt x="361" y="176"/>
                  </a:lnTo>
                  <a:lnTo>
                    <a:pt x="373" y="192"/>
                  </a:lnTo>
                  <a:lnTo>
                    <a:pt x="385" y="208"/>
                  </a:lnTo>
                  <a:lnTo>
                    <a:pt x="399" y="224"/>
                  </a:lnTo>
                  <a:lnTo>
                    <a:pt x="414" y="239"/>
                  </a:lnTo>
                  <a:lnTo>
                    <a:pt x="430" y="254"/>
                  </a:lnTo>
                  <a:lnTo>
                    <a:pt x="446" y="267"/>
                  </a:lnTo>
                  <a:lnTo>
                    <a:pt x="462" y="281"/>
                  </a:lnTo>
                  <a:lnTo>
                    <a:pt x="479" y="295"/>
                  </a:lnTo>
                  <a:lnTo>
                    <a:pt x="497" y="307"/>
                  </a:lnTo>
                  <a:lnTo>
                    <a:pt x="515" y="320"/>
                  </a:lnTo>
                  <a:lnTo>
                    <a:pt x="532" y="331"/>
                  </a:lnTo>
                  <a:lnTo>
                    <a:pt x="550" y="342"/>
                  </a:lnTo>
                  <a:lnTo>
                    <a:pt x="567" y="352"/>
                  </a:lnTo>
                  <a:lnTo>
                    <a:pt x="584" y="362"/>
                  </a:lnTo>
                  <a:lnTo>
                    <a:pt x="573" y="392"/>
                  </a:lnTo>
                  <a:lnTo>
                    <a:pt x="561" y="421"/>
                  </a:lnTo>
                  <a:lnTo>
                    <a:pt x="550" y="450"/>
                  </a:lnTo>
                  <a:lnTo>
                    <a:pt x="540" y="480"/>
                  </a:lnTo>
                  <a:lnTo>
                    <a:pt x="531" y="510"/>
                  </a:lnTo>
                  <a:lnTo>
                    <a:pt x="520" y="541"/>
                  </a:lnTo>
                  <a:lnTo>
                    <a:pt x="512" y="571"/>
                  </a:lnTo>
                  <a:lnTo>
                    <a:pt x="504" y="602"/>
                  </a:lnTo>
                  <a:lnTo>
                    <a:pt x="501" y="617"/>
                  </a:lnTo>
                  <a:lnTo>
                    <a:pt x="497" y="631"/>
                  </a:lnTo>
                  <a:lnTo>
                    <a:pt x="495" y="646"/>
                  </a:lnTo>
                  <a:lnTo>
                    <a:pt x="496" y="661"/>
                  </a:lnTo>
                  <a:lnTo>
                    <a:pt x="496" y="662"/>
                  </a:lnTo>
                  <a:lnTo>
                    <a:pt x="496" y="662"/>
                  </a:lnTo>
                  <a:lnTo>
                    <a:pt x="496" y="663"/>
                  </a:lnTo>
                  <a:lnTo>
                    <a:pt x="496" y="663"/>
                  </a:lnTo>
                  <a:lnTo>
                    <a:pt x="499" y="696"/>
                  </a:lnTo>
                  <a:lnTo>
                    <a:pt x="500" y="730"/>
                  </a:lnTo>
                  <a:lnTo>
                    <a:pt x="501" y="765"/>
                  </a:lnTo>
                  <a:lnTo>
                    <a:pt x="502" y="799"/>
                  </a:lnTo>
                  <a:lnTo>
                    <a:pt x="493" y="779"/>
                  </a:lnTo>
                  <a:lnTo>
                    <a:pt x="481" y="760"/>
                  </a:lnTo>
                  <a:lnTo>
                    <a:pt x="469" y="741"/>
                  </a:lnTo>
                  <a:lnTo>
                    <a:pt x="455" y="722"/>
                  </a:lnTo>
                  <a:lnTo>
                    <a:pt x="440" y="705"/>
                  </a:lnTo>
                  <a:lnTo>
                    <a:pt x="427" y="689"/>
                  </a:lnTo>
                  <a:lnTo>
                    <a:pt x="413" y="674"/>
                  </a:lnTo>
                  <a:lnTo>
                    <a:pt x="400" y="663"/>
                  </a:lnTo>
                  <a:lnTo>
                    <a:pt x="384" y="648"/>
                  </a:lnTo>
                  <a:lnTo>
                    <a:pt x="369" y="634"/>
                  </a:lnTo>
                  <a:lnTo>
                    <a:pt x="353" y="622"/>
                  </a:lnTo>
                  <a:lnTo>
                    <a:pt x="337" y="608"/>
                  </a:lnTo>
                  <a:lnTo>
                    <a:pt x="321" y="595"/>
                  </a:lnTo>
                  <a:lnTo>
                    <a:pt x="304" y="582"/>
                  </a:lnTo>
                  <a:lnTo>
                    <a:pt x="288" y="569"/>
                  </a:lnTo>
                  <a:lnTo>
                    <a:pt x="272" y="557"/>
                  </a:lnTo>
                  <a:lnTo>
                    <a:pt x="267" y="514"/>
                  </a:lnTo>
                  <a:lnTo>
                    <a:pt x="263" y="467"/>
                  </a:lnTo>
                  <a:lnTo>
                    <a:pt x="262" y="418"/>
                  </a:lnTo>
                  <a:lnTo>
                    <a:pt x="263" y="367"/>
                  </a:lnTo>
                  <a:lnTo>
                    <a:pt x="267" y="317"/>
                  </a:lnTo>
                  <a:lnTo>
                    <a:pt x="272" y="267"/>
                  </a:lnTo>
                  <a:lnTo>
                    <a:pt x="280" y="223"/>
                  </a:lnTo>
                  <a:lnTo>
                    <a:pt x="291" y="182"/>
                  </a:lnTo>
                  <a:lnTo>
                    <a:pt x="296" y="166"/>
                  </a:lnTo>
                  <a:lnTo>
                    <a:pt x="303" y="149"/>
                  </a:lnTo>
                  <a:lnTo>
                    <a:pt x="311" y="134"/>
                  </a:lnTo>
                  <a:lnTo>
                    <a:pt x="318" y="118"/>
                  </a:lnTo>
                  <a:lnTo>
                    <a:pt x="325" y="102"/>
                  </a:lnTo>
                  <a:lnTo>
                    <a:pt x="331" y="84"/>
                  </a:lnTo>
                  <a:lnTo>
                    <a:pt x="333" y="67"/>
                  </a:lnTo>
                  <a:lnTo>
                    <a:pt x="334" y="50"/>
                  </a:lnTo>
                  <a:lnTo>
                    <a:pt x="335" y="40"/>
                  </a:lnTo>
                  <a:lnTo>
                    <a:pt x="333" y="30"/>
                  </a:lnTo>
                  <a:lnTo>
                    <a:pt x="326" y="22"/>
                  </a:lnTo>
                  <a:lnTo>
                    <a:pt x="317" y="17"/>
                  </a:lnTo>
                  <a:lnTo>
                    <a:pt x="311" y="17"/>
                  </a:lnTo>
                  <a:lnTo>
                    <a:pt x="304" y="19"/>
                  </a:lnTo>
                  <a:lnTo>
                    <a:pt x="299" y="23"/>
                  </a:lnTo>
                  <a:lnTo>
                    <a:pt x="292" y="27"/>
                  </a:lnTo>
                  <a:lnTo>
                    <a:pt x="286" y="32"/>
                  </a:lnTo>
                  <a:lnTo>
                    <a:pt x="281" y="35"/>
                  </a:lnTo>
                  <a:lnTo>
                    <a:pt x="279" y="39"/>
                  </a:lnTo>
                  <a:lnTo>
                    <a:pt x="278" y="40"/>
                  </a:lnTo>
                  <a:lnTo>
                    <a:pt x="261" y="94"/>
                  </a:lnTo>
                  <a:lnTo>
                    <a:pt x="246" y="153"/>
                  </a:lnTo>
                  <a:lnTo>
                    <a:pt x="233" y="217"/>
                  </a:lnTo>
                  <a:lnTo>
                    <a:pt x="224" y="283"/>
                  </a:lnTo>
                  <a:lnTo>
                    <a:pt x="220" y="350"/>
                  </a:lnTo>
                  <a:lnTo>
                    <a:pt x="221" y="415"/>
                  </a:lnTo>
                  <a:lnTo>
                    <a:pt x="229" y="478"/>
                  </a:lnTo>
                  <a:lnTo>
                    <a:pt x="245" y="535"/>
                  </a:lnTo>
                  <a:lnTo>
                    <a:pt x="229" y="522"/>
                  </a:lnTo>
                  <a:lnTo>
                    <a:pt x="213" y="509"/>
                  </a:lnTo>
                  <a:lnTo>
                    <a:pt x="198" y="495"/>
                  </a:lnTo>
                  <a:lnTo>
                    <a:pt x="182" y="481"/>
                  </a:lnTo>
                  <a:lnTo>
                    <a:pt x="167" y="466"/>
                  </a:lnTo>
                  <a:lnTo>
                    <a:pt x="152" y="451"/>
                  </a:lnTo>
                  <a:lnTo>
                    <a:pt x="137" y="435"/>
                  </a:lnTo>
                  <a:lnTo>
                    <a:pt x="124" y="419"/>
                  </a:lnTo>
                  <a:lnTo>
                    <a:pt x="111" y="403"/>
                  </a:lnTo>
                  <a:lnTo>
                    <a:pt x="101" y="386"/>
                  </a:lnTo>
                  <a:lnTo>
                    <a:pt x="92" y="369"/>
                  </a:lnTo>
                  <a:lnTo>
                    <a:pt x="84" y="351"/>
                  </a:lnTo>
                  <a:lnTo>
                    <a:pt x="77" y="333"/>
                  </a:lnTo>
                  <a:lnTo>
                    <a:pt x="69" y="314"/>
                  </a:lnTo>
                  <a:lnTo>
                    <a:pt x="61" y="297"/>
                  </a:lnTo>
                  <a:lnTo>
                    <a:pt x="53" y="279"/>
                  </a:lnTo>
                  <a:lnTo>
                    <a:pt x="51" y="274"/>
                  </a:lnTo>
                  <a:lnTo>
                    <a:pt x="47" y="270"/>
                  </a:lnTo>
                  <a:lnTo>
                    <a:pt x="44" y="266"/>
                  </a:lnTo>
                  <a:lnTo>
                    <a:pt x="39" y="263"/>
                  </a:lnTo>
                  <a:lnTo>
                    <a:pt x="35" y="262"/>
                  </a:lnTo>
                  <a:lnTo>
                    <a:pt x="30" y="261"/>
                  </a:lnTo>
                  <a:lnTo>
                    <a:pt x="24" y="261"/>
                  </a:lnTo>
                  <a:lnTo>
                    <a:pt x="19" y="262"/>
                  </a:lnTo>
                  <a:lnTo>
                    <a:pt x="9" y="267"/>
                  </a:lnTo>
                  <a:lnTo>
                    <a:pt x="4" y="274"/>
                  </a:lnTo>
                  <a:lnTo>
                    <a:pt x="0" y="285"/>
                  </a:lnTo>
                  <a:lnTo>
                    <a:pt x="1" y="295"/>
                  </a:lnTo>
                  <a:lnTo>
                    <a:pt x="8" y="286"/>
                  </a:lnTo>
                  <a:lnTo>
                    <a:pt x="4" y="302"/>
                  </a:lnTo>
                  <a:lnTo>
                    <a:pt x="4" y="318"/>
                  </a:lnTo>
                  <a:lnTo>
                    <a:pt x="6" y="334"/>
                  </a:lnTo>
                  <a:lnTo>
                    <a:pt x="12" y="350"/>
                  </a:lnTo>
                  <a:lnTo>
                    <a:pt x="19" y="365"/>
                  </a:lnTo>
                  <a:lnTo>
                    <a:pt x="27" y="381"/>
                  </a:lnTo>
                  <a:lnTo>
                    <a:pt x="36" y="394"/>
                  </a:lnTo>
                  <a:lnTo>
                    <a:pt x="44" y="408"/>
                  </a:lnTo>
                  <a:lnTo>
                    <a:pt x="55" y="427"/>
                  </a:lnTo>
                  <a:lnTo>
                    <a:pt x="68" y="445"/>
                  </a:lnTo>
                  <a:lnTo>
                    <a:pt x="81" y="462"/>
                  </a:lnTo>
                  <a:lnTo>
                    <a:pt x="95" y="479"/>
                  </a:lnTo>
                  <a:lnTo>
                    <a:pt x="109" y="494"/>
                  </a:lnTo>
                  <a:lnTo>
                    <a:pt x="124" y="510"/>
                  </a:lnTo>
                  <a:lnTo>
                    <a:pt x="140" y="523"/>
                  </a:lnTo>
                  <a:lnTo>
                    <a:pt x="156" y="537"/>
                  </a:lnTo>
                  <a:lnTo>
                    <a:pt x="172" y="551"/>
                  </a:lnTo>
                  <a:lnTo>
                    <a:pt x="188" y="563"/>
                  </a:lnTo>
                  <a:lnTo>
                    <a:pt x="205" y="576"/>
                  </a:lnTo>
                  <a:lnTo>
                    <a:pt x="222" y="589"/>
                  </a:lnTo>
                  <a:lnTo>
                    <a:pt x="240" y="601"/>
                  </a:lnTo>
                  <a:lnTo>
                    <a:pt x="257" y="614"/>
                  </a:lnTo>
                  <a:lnTo>
                    <a:pt x="276" y="625"/>
                  </a:lnTo>
                  <a:lnTo>
                    <a:pt x="294" y="638"/>
                  </a:lnTo>
                  <a:lnTo>
                    <a:pt x="278" y="642"/>
                  </a:lnTo>
                  <a:lnTo>
                    <a:pt x="262" y="646"/>
                  </a:lnTo>
                  <a:lnTo>
                    <a:pt x="246" y="648"/>
                  </a:lnTo>
                  <a:lnTo>
                    <a:pt x="230" y="649"/>
                  </a:lnTo>
                  <a:lnTo>
                    <a:pt x="214" y="649"/>
                  </a:lnTo>
                  <a:lnTo>
                    <a:pt x="198" y="649"/>
                  </a:lnTo>
                  <a:lnTo>
                    <a:pt x="182" y="648"/>
                  </a:lnTo>
                  <a:lnTo>
                    <a:pt x="166" y="646"/>
                  </a:lnTo>
                  <a:lnTo>
                    <a:pt x="150" y="643"/>
                  </a:lnTo>
                  <a:lnTo>
                    <a:pt x="134" y="641"/>
                  </a:lnTo>
                  <a:lnTo>
                    <a:pt x="118" y="638"/>
                  </a:lnTo>
                  <a:lnTo>
                    <a:pt x="103" y="633"/>
                  </a:lnTo>
                  <a:lnTo>
                    <a:pt x="87" y="630"/>
                  </a:lnTo>
                  <a:lnTo>
                    <a:pt x="71" y="625"/>
                  </a:lnTo>
                  <a:lnTo>
                    <a:pt x="56" y="622"/>
                  </a:lnTo>
                  <a:lnTo>
                    <a:pt x="40" y="617"/>
                  </a:lnTo>
                  <a:lnTo>
                    <a:pt x="31" y="616"/>
                  </a:lnTo>
                  <a:lnTo>
                    <a:pt x="22" y="619"/>
                  </a:lnTo>
                  <a:lnTo>
                    <a:pt x="14" y="625"/>
                  </a:lnTo>
                  <a:lnTo>
                    <a:pt x="9" y="633"/>
                  </a:lnTo>
                  <a:lnTo>
                    <a:pt x="8" y="643"/>
                  </a:lnTo>
                  <a:lnTo>
                    <a:pt x="12" y="653"/>
                  </a:lnTo>
                  <a:lnTo>
                    <a:pt x="17" y="659"/>
                  </a:lnTo>
                  <a:lnTo>
                    <a:pt x="25" y="663"/>
                  </a:lnTo>
                  <a:lnTo>
                    <a:pt x="41" y="671"/>
                  </a:lnTo>
                  <a:lnTo>
                    <a:pt x="59" y="678"/>
                  </a:lnTo>
                  <a:lnTo>
                    <a:pt x="77" y="683"/>
                  </a:lnTo>
                  <a:lnTo>
                    <a:pt x="94" y="688"/>
                  </a:lnTo>
                  <a:lnTo>
                    <a:pt x="112" y="690"/>
                  </a:lnTo>
                  <a:lnTo>
                    <a:pt x="131" y="693"/>
                  </a:lnTo>
                  <a:lnTo>
                    <a:pt x="149" y="693"/>
                  </a:lnTo>
                  <a:lnTo>
                    <a:pt x="168" y="693"/>
                  </a:lnTo>
                  <a:lnTo>
                    <a:pt x="187" y="690"/>
                  </a:lnTo>
                  <a:lnTo>
                    <a:pt x="204" y="687"/>
                  </a:lnTo>
                  <a:lnTo>
                    <a:pt x="222" y="682"/>
                  </a:lnTo>
                  <a:lnTo>
                    <a:pt x="239" y="678"/>
                  </a:lnTo>
                  <a:lnTo>
                    <a:pt x="256" y="671"/>
                  </a:lnTo>
                  <a:lnTo>
                    <a:pt x="272" y="663"/>
                  </a:lnTo>
                  <a:lnTo>
                    <a:pt x="288" y="654"/>
                  </a:lnTo>
                  <a:lnTo>
                    <a:pt x="303" y="643"/>
                  </a:lnTo>
                  <a:lnTo>
                    <a:pt x="312" y="649"/>
                  </a:lnTo>
                  <a:lnTo>
                    <a:pt x="320" y="655"/>
                  </a:lnTo>
                  <a:lnTo>
                    <a:pt x="329" y="661"/>
                  </a:lnTo>
                  <a:lnTo>
                    <a:pt x="337" y="666"/>
                  </a:lnTo>
                  <a:lnTo>
                    <a:pt x="347" y="673"/>
                  </a:lnTo>
                  <a:lnTo>
                    <a:pt x="355" y="679"/>
                  </a:lnTo>
                  <a:lnTo>
                    <a:pt x="364" y="685"/>
                  </a:lnTo>
                  <a:lnTo>
                    <a:pt x="372" y="690"/>
                  </a:lnTo>
                  <a:lnTo>
                    <a:pt x="388" y="704"/>
                  </a:lnTo>
                  <a:lnTo>
                    <a:pt x="405" y="720"/>
                  </a:lnTo>
                  <a:lnTo>
                    <a:pt x="422" y="739"/>
                  </a:lnTo>
                  <a:lnTo>
                    <a:pt x="439" y="761"/>
                  </a:lnTo>
                  <a:lnTo>
                    <a:pt x="456" y="784"/>
                  </a:lnTo>
                  <a:lnTo>
                    <a:pt x="473" y="806"/>
                  </a:lnTo>
                  <a:lnTo>
                    <a:pt x="488" y="827"/>
                  </a:lnTo>
                  <a:lnTo>
                    <a:pt x="502" y="847"/>
                  </a:lnTo>
                  <a:lnTo>
                    <a:pt x="499" y="1024"/>
                  </a:lnTo>
                  <a:lnTo>
                    <a:pt x="494" y="1205"/>
                  </a:lnTo>
                  <a:lnTo>
                    <a:pt x="496" y="1383"/>
                  </a:lnTo>
                  <a:lnTo>
                    <a:pt x="510" y="1556"/>
                  </a:lnTo>
                  <a:lnTo>
                    <a:pt x="519" y="1556"/>
                  </a:lnTo>
                  <a:lnTo>
                    <a:pt x="528" y="1554"/>
                  </a:lnTo>
                  <a:lnTo>
                    <a:pt x="537" y="1554"/>
                  </a:lnTo>
                  <a:lnTo>
                    <a:pt x="547" y="1553"/>
                  </a:lnTo>
                  <a:lnTo>
                    <a:pt x="556" y="1553"/>
                  </a:lnTo>
                  <a:lnTo>
                    <a:pt x="565" y="1553"/>
                  </a:lnTo>
                  <a:lnTo>
                    <a:pt x="574" y="1552"/>
                  </a:lnTo>
                  <a:lnTo>
                    <a:pt x="583" y="1552"/>
                  </a:lnTo>
                  <a:lnTo>
                    <a:pt x="574" y="1480"/>
                  </a:lnTo>
                  <a:lnTo>
                    <a:pt x="565" y="1408"/>
                  </a:lnTo>
                  <a:lnTo>
                    <a:pt x="557" y="1337"/>
                  </a:lnTo>
                  <a:lnTo>
                    <a:pt x="552" y="1265"/>
                  </a:lnTo>
                  <a:lnTo>
                    <a:pt x="550" y="1193"/>
                  </a:lnTo>
                  <a:lnTo>
                    <a:pt x="550" y="1117"/>
                  </a:lnTo>
                  <a:lnTo>
                    <a:pt x="549" y="1037"/>
                  </a:lnTo>
                  <a:lnTo>
                    <a:pt x="547" y="957"/>
                  </a:lnTo>
                  <a:lnTo>
                    <a:pt x="543" y="875"/>
                  </a:lnTo>
                  <a:lnTo>
                    <a:pt x="537" y="798"/>
                  </a:lnTo>
                  <a:lnTo>
                    <a:pt x="527" y="722"/>
                  </a:lnTo>
                  <a:lnTo>
                    <a:pt x="513" y="65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2" name="Freeform 14"/>
            <p:cNvSpPr>
              <a:spLocks/>
            </p:cNvSpPr>
            <p:nvPr/>
          </p:nvSpPr>
          <p:spPr bwMode="auto">
            <a:xfrm>
              <a:off x="3004" y="1496"/>
              <a:ext cx="6" cy="7"/>
            </a:xfrm>
            <a:custGeom>
              <a:avLst/>
              <a:gdLst>
                <a:gd name="T0" fmla="*/ 1 w 6"/>
                <a:gd name="T1" fmla="*/ 0 h 7"/>
                <a:gd name="T2" fmla="*/ 3 w 6"/>
                <a:gd name="T3" fmla="*/ 2 h 7"/>
                <a:gd name="T4" fmla="*/ 5 w 6"/>
                <a:gd name="T5" fmla="*/ 5 h 7"/>
                <a:gd name="T6" fmla="*/ 6 w 6"/>
                <a:gd name="T7" fmla="*/ 6 h 7"/>
                <a:gd name="T8" fmla="*/ 6 w 6"/>
                <a:gd name="T9" fmla="*/ 7 h 7"/>
                <a:gd name="T10" fmla="*/ 0 w 6"/>
                <a:gd name="T11" fmla="*/ 4 h 7"/>
                <a:gd name="T12" fmla="*/ 0 w 6"/>
                <a:gd name="T13" fmla="*/ 2 h 7"/>
                <a:gd name="T14" fmla="*/ 1 w 6"/>
                <a:gd name="T15" fmla="*/ 1 h 7"/>
                <a:gd name="T16" fmla="*/ 1 w 6"/>
                <a:gd name="T17" fmla="*/ 1 h 7"/>
                <a:gd name="T18" fmla="*/ 1 w 6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7">
                  <a:moveTo>
                    <a:pt x="1" y="0"/>
                  </a:moveTo>
                  <a:lnTo>
                    <a:pt x="3" y="2"/>
                  </a:lnTo>
                  <a:lnTo>
                    <a:pt x="5" y="5"/>
                  </a:lnTo>
                  <a:lnTo>
                    <a:pt x="6" y="6"/>
                  </a:lnTo>
                  <a:lnTo>
                    <a:pt x="6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3" name="Freeform 15"/>
            <p:cNvSpPr>
              <a:spLocks/>
            </p:cNvSpPr>
            <p:nvPr/>
          </p:nvSpPr>
          <p:spPr bwMode="auto">
            <a:xfrm>
              <a:off x="3004" y="1496"/>
              <a:ext cx="6" cy="7"/>
            </a:xfrm>
            <a:custGeom>
              <a:avLst/>
              <a:gdLst>
                <a:gd name="T0" fmla="*/ 1 w 6"/>
                <a:gd name="T1" fmla="*/ 0 h 7"/>
                <a:gd name="T2" fmla="*/ 1 w 6"/>
                <a:gd name="T3" fmla="*/ 1 h 7"/>
                <a:gd name="T4" fmla="*/ 1 w 6"/>
                <a:gd name="T5" fmla="*/ 1 h 7"/>
                <a:gd name="T6" fmla="*/ 0 w 6"/>
                <a:gd name="T7" fmla="*/ 2 h 7"/>
                <a:gd name="T8" fmla="*/ 0 w 6"/>
                <a:gd name="T9" fmla="*/ 4 h 7"/>
                <a:gd name="T10" fmla="*/ 6 w 6"/>
                <a:gd name="T11" fmla="*/ 7 h 7"/>
                <a:gd name="T12" fmla="*/ 6 w 6"/>
                <a:gd name="T13" fmla="*/ 6 h 7"/>
                <a:gd name="T14" fmla="*/ 5 w 6"/>
                <a:gd name="T15" fmla="*/ 5 h 7"/>
                <a:gd name="T16" fmla="*/ 3 w 6"/>
                <a:gd name="T17" fmla="*/ 2 h 7"/>
                <a:gd name="T18" fmla="*/ 1 w 6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7">
                  <a:moveTo>
                    <a:pt x="1" y="0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6" y="7"/>
                  </a:lnTo>
                  <a:lnTo>
                    <a:pt x="6" y="6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4" name="Freeform 16"/>
            <p:cNvSpPr>
              <a:spLocks/>
            </p:cNvSpPr>
            <p:nvPr/>
          </p:nvSpPr>
          <p:spPr bwMode="auto">
            <a:xfrm>
              <a:off x="3155" y="1426"/>
              <a:ext cx="275" cy="167"/>
            </a:xfrm>
            <a:custGeom>
              <a:avLst/>
              <a:gdLst>
                <a:gd name="T0" fmla="*/ 0 w 275"/>
                <a:gd name="T1" fmla="*/ 154 h 167"/>
                <a:gd name="T2" fmla="*/ 2 w 275"/>
                <a:gd name="T3" fmla="*/ 128 h 167"/>
                <a:gd name="T4" fmla="*/ 10 w 275"/>
                <a:gd name="T5" fmla="*/ 106 h 167"/>
                <a:gd name="T6" fmla="*/ 21 w 275"/>
                <a:gd name="T7" fmla="*/ 84 h 167"/>
                <a:gd name="T8" fmla="*/ 36 w 275"/>
                <a:gd name="T9" fmla="*/ 64 h 167"/>
                <a:gd name="T10" fmla="*/ 54 w 275"/>
                <a:gd name="T11" fmla="*/ 47 h 167"/>
                <a:gd name="T12" fmla="*/ 74 w 275"/>
                <a:gd name="T13" fmla="*/ 32 h 167"/>
                <a:gd name="T14" fmla="*/ 93 w 275"/>
                <a:gd name="T15" fmla="*/ 21 h 167"/>
                <a:gd name="T16" fmla="*/ 114 w 275"/>
                <a:gd name="T17" fmla="*/ 12 h 167"/>
                <a:gd name="T18" fmla="*/ 134 w 275"/>
                <a:gd name="T19" fmla="*/ 5 h 167"/>
                <a:gd name="T20" fmla="*/ 156 w 275"/>
                <a:gd name="T21" fmla="*/ 2 h 167"/>
                <a:gd name="T22" fmla="*/ 178 w 275"/>
                <a:gd name="T23" fmla="*/ 0 h 167"/>
                <a:gd name="T24" fmla="*/ 200 w 275"/>
                <a:gd name="T25" fmla="*/ 3 h 167"/>
                <a:gd name="T26" fmla="*/ 220 w 275"/>
                <a:gd name="T27" fmla="*/ 8 h 167"/>
                <a:gd name="T28" fmla="*/ 241 w 275"/>
                <a:gd name="T29" fmla="*/ 18 h 167"/>
                <a:gd name="T30" fmla="*/ 259 w 275"/>
                <a:gd name="T31" fmla="*/ 29 h 167"/>
                <a:gd name="T32" fmla="*/ 275 w 275"/>
                <a:gd name="T33" fmla="*/ 45 h 167"/>
                <a:gd name="T34" fmla="*/ 273 w 275"/>
                <a:gd name="T35" fmla="*/ 47 h 167"/>
                <a:gd name="T36" fmla="*/ 268 w 275"/>
                <a:gd name="T37" fmla="*/ 53 h 167"/>
                <a:gd name="T38" fmla="*/ 259 w 275"/>
                <a:gd name="T39" fmla="*/ 60 h 167"/>
                <a:gd name="T40" fmla="*/ 248 w 275"/>
                <a:gd name="T41" fmla="*/ 69 h 167"/>
                <a:gd name="T42" fmla="*/ 233 w 275"/>
                <a:gd name="T43" fmla="*/ 79 h 167"/>
                <a:gd name="T44" fmla="*/ 217 w 275"/>
                <a:gd name="T45" fmla="*/ 90 h 167"/>
                <a:gd name="T46" fmla="*/ 198 w 275"/>
                <a:gd name="T47" fmla="*/ 101 h 167"/>
                <a:gd name="T48" fmla="*/ 179 w 275"/>
                <a:gd name="T49" fmla="*/ 114 h 167"/>
                <a:gd name="T50" fmla="*/ 157 w 275"/>
                <a:gd name="T51" fmla="*/ 125 h 167"/>
                <a:gd name="T52" fmla="*/ 136 w 275"/>
                <a:gd name="T53" fmla="*/ 135 h 167"/>
                <a:gd name="T54" fmla="*/ 113 w 275"/>
                <a:gd name="T55" fmla="*/ 146 h 167"/>
                <a:gd name="T56" fmla="*/ 91 w 275"/>
                <a:gd name="T57" fmla="*/ 154 h 167"/>
                <a:gd name="T58" fmla="*/ 68 w 275"/>
                <a:gd name="T59" fmla="*/ 160 h 167"/>
                <a:gd name="T60" fmla="*/ 46 w 275"/>
                <a:gd name="T61" fmla="*/ 165 h 167"/>
                <a:gd name="T62" fmla="*/ 26 w 275"/>
                <a:gd name="T63" fmla="*/ 167 h 167"/>
                <a:gd name="T64" fmla="*/ 6 w 275"/>
                <a:gd name="T65" fmla="*/ 166 h 167"/>
                <a:gd name="T66" fmla="*/ 5 w 275"/>
                <a:gd name="T67" fmla="*/ 165 h 167"/>
                <a:gd name="T68" fmla="*/ 3 w 275"/>
                <a:gd name="T69" fmla="*/ 162 h 167"/>
                <a:gd name="T70" fmla="*/ 1 w 275"/>
                <a:gd name="T71" fmla="*/ 158 h 167"/>
                <a:gd name="T72" fmla="*/ 0 w 275"/>
                <a:gd name="T73" fmla="*/ 15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5" h="167">
                  <a:moveTo>
                    <a:pt x="0" y="154"/>
                  </a:moveTo>
                  <a:lnTo>
                    <a:pt x="2" y="128"/>
                  </a:lnTo>
                  <a:lnTo>
                    <a:pt x="10" y="106"/>
                  </a:lnTo>
                  <a:lnTo>
                    <a:pt x="21" y="84"/>
                  </a:lnTo>
                  <a:lnTo>
                    <a:pt x="36" y="64"/>
                  </a:lnTo>
                  <a:lnTo>
                    <a:pt x="54" y="47"/>
                  </a:lnTo>
                  <a:lnTo>
                    <a:pt x="74" y="32"/>
                  </a:lnTo>
                  <a:lnTo>
                    <a:pt x="93" y="21"/>
                  </a:lnTo>
                  <a:lnTo>
                    <a:pt x="114" y="12"/>
                  </a:lnTo>
                  <a:lnTo>
                    <a:pt x="134" y="5"/>
                  </a:lnTo>
                  <a:lnTo>
                    <a:pt x="156" y="2"/>
                  </a:lnTo>
                  <a:lnTo>
                    <a:pt x="178" y="0"/>
                  </a:lnTo>
                  <a:lnTo>
                    <a:pt x="200" y="3"/>
                  </a:lnTo>
                  <a:lnTo>
                    <a:pt x="220" y="8"/>
                  </a:lnTo>
                  <a:lnTo>
                    <a:pt x="241" y="18"/>
                  </a:lnTo>
                  <a:lnTo>
                    <a:pt x="259" y="29"/>
                  </a:lnTo>
                  <a:lnTo>
                    <a:pt x="275" y="45"/>
                  </a:lnTo>
                  <a:lnTo>
                    <a:pt x="273" y="47"/>
                  </a:lnTo>
                  <a:lnTo>
                    <a:pt x="268" y="53"/>
                  </a:lnTo>
                  <a:lnTo>
                    <a:pt x="259" y="60"/>
                  </a:lnTo>
                  <a:lnTo>
                    <a:pt x="248" y="69"/>
                  </a:lnTo>
                  <a:lnTo>
                    <a:pt x="233" y="79"/>
                  </a:lnTo>
                  <a:lnTo>
                    <a:pt x="217" y="90"/>
                  </a:lnTo>
                  <a:lnTo>
                    <a:pt x="198" y="101"/>
                  </a:lnTo>
                  <a:lnTo>
                    <a:pt x="179" y="114"/>
                  </a:lnTo>
                  <a:lnTo>
                    <a:pt x="157" y="125"/>
                  </a:lnTo>
                  <a:lnTo>
                    <a:pt x="136" y="135"/>
                  </a:lnTo>
                  <a:lnTo>
                    <a:pt x="113" y="146"/>
                  </a:lnTo>
                  <a:lnTo>
                    <a:pt x="91" y="154"/>
                  </a:lnTo>
                  <a:lnTo>
                    <a:pt x="68" y="160"/>
                  </a:lnTo>
                  <a:lnTo>
                    <a:pt x="46" y="165"/>
                  </a:lnTo>
                  <a:lnTo>
                    <a:pt x="26" y="167"/>
                  </a:lnTo>
                  <a:lnTo>
                    <a:pt x="6" y="166"/>
                  </a:lnTo>
                  <a:lnTo>
                    <a:pt x="5" y="165"/>
                  </a:lnTo>
                  <a:lnTo>
                    <a:pt x="3" y="162"/>
                  </a:lnTo>
                  <a:lnTo>
                    <a:pt x="1" y="158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5" name="Freeform 23"/>
            <p:cNvSpPr>
              <a:spLocks/>
            </p:cNvSpPr>
            <p:nvPr/>
          </p:nvSpPr>
          <p:spPr bwMode="auto">
            <a:xfrm>
              <a:off x="3147" y="976"/>
              <a:ext cx="282" cy="146"/>
            </a:xfrm>
            <a:custGeom>
              <a:avLst/>
              <a:gdLst>
                <a:gd name="T0" fmla="*/ 3 w 282"/>
                <a:gd name="T1" fmla="*/ 43 h 146"/>
                <a:gd name="T2" fmla="*/ 21 w 282"/>
                <a:gd name="T3" fmla="*/ 26 h 146"/>
                <a:gd name="T4" fmla="*/ 42 w 282"/>
                <a:gd name="T5" fmla="*/ 15 h 146"/>
                <a:gd name="T6" fmla="*/ 65 w 282"/>
                <a:gd name="T7" fmla="*/ 6 h 146"/>
                <a:gd name="T8" fmla="*/ 90 w 282"/>
                <a:gd name="T9" fmla="*/ 1 h 146"/>
                <a:gd name="T10" fmla="*/ 114 w 282"/>
                <a:gd name="T11" fmla="*/ 0 h 146"/>
                <a:gd name="T12" fmla="*/ 138 w 282"/>
                <a:gd name="T13" fmla="*/ 1 h 146"/>
                <a:gd name="T14" fmla="*/ 161 w 282"/>
                <a:gd name="T15" fmla="*/ 6 h 146"/>
                <a:gd name="T16" fmla="*/ 182 w 282"/>
                <a:gd name="T17" fmla="*/ 13 h 146"/>
                <a:gd name="T18" fmla="*/ 202 w 282"/>
                <a:gd name="T19" fmla="*/ 22 h 146"/>
                <a:gd name="T20" fmla="*/ 221 w 282"/>
                <a:gd name="T21" fmla="*/ 33 h 146"/>
                <a:gd name="T22" fmla="*/ 237 w 282"/>
                <a:gd name="T23" fmla="*/ 47 h 146"/>
                <a:gd name="T24" fmla="*/ 253 w 282"/>
                <a:gd name="T25" fmla="*/ 63 h 146"/>
                <a:gd name="T26" fmla="*/ 265 w 282"/>
                <a:gd name="T27" fmla="*/ 81 h 146"/>
                <a:gd name="T28" fmla="*/ 274 w 282"/>
                <a:gd name="T29" fmla="*/ 101 h 146"/>
                <a:gd name="T30" fmla="*/ 280 w 282"/>
                <a:gd name="T31" fmla="*/ 122 h 146"/>
                <a:gd name="T32" fmla="*/ 282 w 282"/>
                <a:gd name="T33" fmla="*/ 145 h 146"/>
                <a:gd name="T34" fmla="*/ 278 w 282"/>
                <a:gd name="T35" fmla="*/ 146 h 146"/>
                <a:gd name="T36" fmla="*/ 272 w 282"/>
                <a:gd name="T37" fmla="*/ 146 h 146"/>
                <a:gd name="T38" fmla="*/ 260 w 282"/>
                <a:gd name="T39" fmla="*/ 145 h 146"/>
                <a:gd name="T40" fmla="*/ 245 w 282"/>
                <a:gd name="T41" fmla="*/ 144 h 146"/>
                <a:gd name="T42" fmla="*/ 228 w 282"/>
                <a:gd name="T43" fmla="*/ 143 h 146"/>
                <a:gd name="T44" fmla="*/ 209 w 282"/>
                <a:gd name="T45" fmla="*/ 140 h 146"/>
                <a:gd name="T46" fmla="*/ 187 w 282"/>
                <a:gd name="T47" fmla="*/ 136 h 146"/>
                <a:gd name="T48" fmla="*/ 164 w 282"/>
                <a:gd name="T49" fmla="*/ 133 h 146"/>
                <a:gd name="T50" fmla="*/ 141 w 282"/>
                <a:gd name="T51" fmla="*/ 127 h 146"/>
                <a:gd name="T52" fmla="*/ 117 w 282"/>
                <a:gd name="T53" fmla="*/ 121 h 146"/>
                <a:gd name="T54" fmla="*/ 94 w 282"/>
                <a:gd name="T55" fmla="*/ 113 h 146"/>
                <a:gd name="T56" fmla="*/ 72 w 282"/>
                <a:gd name="T57" fmla="*/ 105 h 146"/>
                <a:gd name="T58" fmla="*/ 50 w 282"/>
                <a:gd name="T59" fmla="*/ 95 h 146"/>
                <a:gd name="T60" fmla="*/ 30 w 282"/>
                <a:gd name="T61" fmla="*/ 85 h 146"/>
                <a:gd name="T62" fmla="*/ 13 w 282"/>
                <a:gd name="T63" fmla="*/ 72 h 146"/>
                <a:gd name="T64" fmla="*/ 0 w 282"/>
                <a:gd name="T65" fmla="*/ 58 h 146"/>
                <a:gd name="T66" fmla="*/ 0 w 282"/>
                <a:gd name="T67" fmla="*/ 57 h 146"/>
                <a:gd name="T68" fmla="*/ 0 w 282"/>
                <a:gd name="T69" fmla="*/ 53 h 146"/>
                <a:gd name="T70" fmla="*/ 1 w 282"/>
                <a:gd name="T71" fmla="*/ 48 h 146"/>
                <a:gd name="T72" fmla="*/ 3 w 282"/>
                <a:gd name="T73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2" h="146">
                  <a:moveTo>
                    <a:pt x="3" y="43"/>
                  </a:moveTo>
                  <a:lnTo>
                    <a:pt x="21" y="26"/>
                  </a:lnTo>
                  <a:lnTo>
                    <a:pt x="42" y="15"/>
                  </a:lnTo>
                  <a:lnTo>
                    <a:pt x="65" y="6"/>
                  </a:lnTo>
                  <a:lnTo>
                    <a:pt x="90" y="1"/>
                  </a:lnTo>
                  <a:lnTo>
                    <a:pt x="114" y="0"/>
                  </a:lnTo>
                  <a:lnTo>
                    <a:pt x="138" y="1"/>
                  </a:lnTo>
                  <a:lnTo>
                    <a:pt x="161" y="6"/>
                  </a:lnTo>
                  <a:lnTo>
                    <a:pt x="182" y="13"/>
                  </a:lnTo>
                  <a:lnTo>
                    <a:pt x="202" y="22"/>
                  </a:lnTo>
                  <a:lnTo>
                    <a:pt x="221" y="33"/>
                  </a:lnTo>
                  <a:lnTo>
                    <a:pt x="237" y="47"/>
                  </a:lnTo>
                  <a:lnTo>
                    <a:pt x="253" y="63"/>
                  </a:lnTo>
                  <a:lnTo>
                    <a:pt x="265" y="81"/>
                  </a:lnTo>
                  <a:lnTo>
                    <a:pt x="274" y="101"/>
                  </a:lnTo>
                  <a:lnTo>
                    <a:pt x="280" y="122"/>
                  </a:lnTo>
                  <a:lnTo>
                    <a:pt x="282" y="145"/>
                  </a:lnTo>
                  <a:lnTo>
                    <a:pt x="278" y="146"/>
                  </a:lnTo>
                  <a:lnTo>
                    <a:pt x="272" y="146"/>
                  </a:lnTo>
                  <a:lnTo>
                    <a:pt x="260" y="145"/>
                  </a:lnTo>
                  <a:lnTo>
                    <a:pt x="245" y="144"/>
                  </a:lnTo>
                  <a:lnTo>
                    <a:pt x="228" y="143"/>
                  </a:lnTo>
                  <a:lnTo>
                    <a:pt x="209" y="140"/>
                  </a:lnTo>
                  <a:lnTo>
                    <a:pt x="187" y="136"/>
                  </a:lnTo>
                  <a:lnTo>
                    <a:pt x="164" y="133"/>
                  </a:lnTo>
                  <a:lnTo>
                    <a:pt x="141" y="127"/>
                  </a:lnTo>
                  <a:lnTo>
                    <a:pt x="117" y="121"/>
                  </a:lnTo>
                  <a:lnTo>
                    <a:pt x="94" y="113"/>
                  </a:lnTo>
                  <a:lnTo>
                    <a:pt x="72" y="105"/>
                  </a:lnTo>
                  <a:lnTo>
                    <a:pt x="50" y="95"/>
                  </a:lnTo>
                  <a:lnTo>
                    <a:pt x="30" y="85"/>
                  </a:lnTo>
                  <a:lnTo>
                    <a:pt x="13" y="72"/>
                  </a:lnTo>
                  <a:lnTo>
                    <a:pt x="0" y="58"/>
                  </a:lnTo>
                  <a:lnTo>
                    <a:pt x="0" y="57"/>
                  </a:lnTo>
                  <a:lnTo>
                    <a:pt x="0" y="53"/>
                  </a:lnTo>
                  <a:lnTo>
                    <a:pt x="1" y="48"/>
                  </a:lnTo>
                  <a:lnTo>
                    <a:pt x="3" y="43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6" name="Freeform 24"/>
            <p:cNvSpPr>
              <a:spLocks/>
            </p:cNvSpPr>
            <p:nvPr/>
          </p:nvSpPr>
          <p:spPr bwMode="auto">
            <a:xfrm>
              <a:off x="2876" y="840"/>
              <a:ext cx="197" cy="249"/>
            </a:xfrm>
            <a:custGeom>
              <a:avLst/>
              <a:gdLst>
                <a:gd name="T0" fmla="*/ 17 w 197"/>
                <a:gd name="T1" fmla="*/ 241 h 249"/>
                <a:gd name="T2" fmla="*/ 6 w 197"/>
                <a:gd name="T3" fmla="*/ 218 h 249"/>
                <a:gd name="T4" fmla="*/ 1 w 197"/>
                <a:gd name="T5" fmla="*/ 195 h 249"/>
                <a:gd name="T6" fmla="*/ 0 w 197"/>
                <a:gd name="T7" fmla="*/ 171 h 249"/>
                <a:gd name="T8" fmla="*/ 3 w 197"/>
                <a:gd name="T9" fmla="*/ 146 h 249"/>
                <a:gd name="T10" fmla="*/ 9 w 197"/>
                <a:gd name="T11" fmla="*/ 122 h 249"/>
                <a:gd name="T12" fmla="*/ 17 w 197"/>
                <a:gd name="T13" fmla="*/ 101 h 249"/>
                <a:gd name="T14" fmla="*/ 28 w 197"/>
                <a:gd name="T15" fmla="*/ 79 h 249"/>
                <a:gd name="T16" fmla="*/ 41 w 197"/>
                <a:gd name="T17" fmla="*/ 61 h 249"/>
                <a:gd name="T18" fmla="*/ 56 w 197"/>
                <a:gd name="T19" fmla="*/ 45 h 249"/>
                <a:gd name="T20" fmla="*/ 72 w 197"/>
                <a:gd name="T21" fmla="*/ 31 h 249"/>
                <a:gd name="T22" fmla="*/ 90 w 197"/>
                <a:gd name="T23" fmla="*/ 18 h 249"/>
                <a:gd name="T24" fmla="*/ 110 w 197"/>
                <a:gd name="T25" fmla="*/ 9 h 249"/>
                <a:gd name="T26" fmla="*/ 131 w 197"/>
                <a:gd name="T27" fmla="*/ 2 h 249"/>
                <a:gd name="T28" fmla="*/ 153 w 197"/>
                <a:gd name="T29" fmla="*/ 0 h 249"/>
                <a:gd name="T30" fmla="*/ 174 w 197"/>
                <a:gd name="T31" fmla="*/ 1 h 249"/>
                <a:gd name="T32" fmla="*/ 197 w 197"/>
                <a:gd name="T33" fmla="*/ 6 h 249"/>
                <a:gd name="T34" fmla="*/ 195 w 197"/>
                <a:gd name="T35" fmla="*/ 16 h 249"/>
                <a:gd name="T36" fmla="*/ 186 w 197"/>
                <a:gd name="T37" fmla="*/ 40 h 249"/>
                <a:gd name="T38" fmla="*/ 170 w 197"/>
                <a:gd name="T39" fmla="*/ 74 h 249"/>
                <a:gd name="T40" fmla="*/ 149 w 197"/>
                <a:gd name="T41" fmla="*/ 114 h 249"/>
                <a:gd name="T42" fmla="*/ 124 w 197"/>
                <a:gd name="T43" fmla="*/ 155 h 249"/>
                <a:gd name="T44" fmla="*/ 96 w 197"/>
                <a:gd name="T45" fmla="*/ 194 h 249"/>
                <a:gd name="T46" fmla="*/ 64 w 197"/>
                <a:gd name="T47" fmla="*/ 228 h 249"/>
                <a:gd name="T48" fmla="*/ 29 w 197"/>
                <a:gd name="T49" fmla="*/ 249 h 249"/>
                <a:gd name="T50" fmla="*/ 28 w 197"/>
                <a:gd name="T51" fmla="*/ 249 h 249"/>
                <a:gd name="T52" fmla="*/ 25 w 197"/>
                <a:gd name="T53" fmla="*/ 247 h 249"/>
                <a:gd name="T54" fmla="*/ 20 w 197"/>
                <a:gd name="T55" fmla="*/ 245 h 249"/>
                <a:gd name="T56" fmla="*/ 17 w 197"/>
                <a:gd name="T57" fmla="*/ 241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7" h="249">
                  <a:moveTo>
                    <a:pt x="17" y="241"/>
                  </a:moveTo>
                  <a:lnTo>
                    <a:pt x="6" y="218"/>
                  </a:lnTo>
                  <a:lnTo>
                    <a:pt x="1" y="195"/>
                  </a:lnTo>
                  <a:lnTo>
                    <a:pt x="0" y="171"/>
                  </a:lnTo>
                  <a:lnTo>
                    <a:pt x="3" y="146"/>
                  </a:lnTo>
                  <a:lnTo>
                    <a:pt x="9" y="122"/>
                  </a:lnTo>
                  <a:lnTo>
                    <a:pt x="17" y="101"/>
                  </a:lnTo>
                  <a:lnTo>
                    <a:pt x="28" y="79"/>
                  </a:lnTo>
                  <a:lnTo>
                    <a:pt x="41" y="61"/>
                  </a:lnTo>
                  <a:lnTo>
                    <a:pt x="56" y="45"/>
                  </a:lnTo>
                  <a:lnTo>
                    <a:pt x="72" y="31"/>
                  </a:lnTo>
                  <a:lnTo>
                    <a:pt x="90" y="18"/>
                  </a:lnTo>
                  <a:lnTo>
                    <a:pt x="110" y="9"/>
                  </a:lnTo>
                  <a:lnTo>
                    <a:pt x="131" y="2"/>
                  </a:lnTo>
                  <a:lnTo>
                    <a:pt x="153" y="0"/>
                  </a:lnTo>
                  <a:lnTo>
                    <a:pt x="174" y="1"/>
                  </a:lnTo>
                  <a:lnTo>
                    <a:pt x="197" y="6"/>
                  </a:lnTo>
                  <a:lnTo>
                    <a:pt x="195" y="16"/>
                  </a:lnTo>
                  <a:lnTo>
                    <a:pt x="186" y="40"/>
                  </a:lnTo>
                  <a:lnTo>
                    <a:pt x="170" y="74"/>
                  </a:lnTo>
                  <a:lnTo>
                    <a:pt x="149" y="114"/>
                  </a:lnTo>
                  <a:lnTo>
                    <a:pt x="124" y="155"/>
                  </a:lnTo>
                  <a:lnTo>
                    <a:pt x="96" y="194"/>
                  </a:lnTo>
                  <a:lnTo>
                    <a:pt x="64" y="228"/>
                  </a:lnTo>
                  <a:lnTo>
                    <a:pt x="29" y="249"/>
                  </a:lnTo>
                  <a:lnTo>
                    <a:pt x="28" y="249"/>
                  </a:lnTo>
                  <a:lnTo>
                    <a:pt x="25" y="247"/>
                  </a:lnTo>
                  <a:lnTo>
                    <a:pt x="20" y="245"/>
                  </a:lnTo>
                  <a:lnTo>
                    <a:pt x="17" y="241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7" name="Freeform 25"/>
            <p:cNvSpPr>
              <a:spLocks/>
            </p:cNvSpPr>
            <p:nvPr/>
          </p:nvSpPr>
          <p:spPr bwMode="auto">
            <a:xfrm>
              <a:off x="2759" y="1305"/>
              <a:ext cx="235" cy="215"/>
            </a:xfrm>
            <a:custGeom>
              <a:avLst/>
              <a:gdLst>
                <a:gd name="T0" fmla="*/ 5 w 235"/>
                <a:gd name="T1" fmla="*/ 205 h 215"/>
                <a:gd name="T2" fmla="*/ 0 w 235"/>
                <a:gd name="T3" fmla="*/ 181 h 215"/>
                <a:gd name="T4" fmla="*/ 0 w 235"/>
                <a:gd name="T5" fmla="*/ 157 h 215"/>
                <a:gd name="T6" fmla="*/ 5 w 235"/>
                <a:gd name="T7" fmla="*/ 133 h 215"/>
                <a:gd name="T8" fmla="*/ 13 w 235"/>
                <a:gd name="T9" fmla="*/ 110 h 215"/>
                <a:gd name="T10" fmla="*/ 24 w 235"/>
                <a:gd name="T11" fmla="*/ 88 h 215"/>
                <a:gd name="T12" fmla="*/ 39 w 235"/>
                <a:gd name="T13" fmla="*/ 68 h 215"/>
                <a:gd name="T14" fmla="*/ 54 w 235"/>
                <a:gd name="T15" fmla="*/ 51 h 215"/>
                <a:gd name="T16" fmla="*/ 71 w 235"/>
                <a:gd name="T17" fmla="*/ 36 h 215"/>
                <a:gd name="T18" fmla="*/ 89 w 235"/>
                <a:gd name="T19" fmla="*/ 23 h 215"/>
                <a:gd name="T20" fmla="*/ 109 w 235"/>
                <a:gd name="T21" fmla="*/ 13 h 215"/>
                <a:gd name="T22" fmla="*/ 129 w 235"/>
                <a:gd name="T23" fmla="*/ 6 h 215"/>
                <a:gd name="T24" fmla="*/ 151 w 235"/>
                <a:gd name="T25" fmla="*/ 1 h 215"/>
                <a:gd name="T26" fmla="*/ 173 w 235"/>
                <a:gd name="T27" fmla="*/ 0 h 215"/>
                <a:gd name="T28" fmla="*/ 194 w 235"/>
                <a:gd name="T29" fmla="*/ 3 h 215"/>
                <a:gd name="T30" fmla="*/ 215 w 235"/>
                <a:gd name="T31" fmla="*/ 8 h 215"/>
                <a:gd name="T32" fmla="*/ 235 w 235"/>
                <a:gd name="T33" fmla="*/ 19 h 215"/>
                <a:gd name="T34" fmla="*/ 234 w 235"/>
                <a:gd name="T35" fmla="*/ 22 h 215"/>
                <a:gd name="T36" fmla="*/ 231 w 235"/>
                <a:gd name="T37" fmla="*/ 28 h 215"/>
                <a:gd name="T38" fmla="*/ 224 w 235"/>
                <a:gd name="T39" fmla="*/ 38 h 215"/>
                <a:gd name="T40" fmla="*/ 216 w 235"/>
                <a:gd name="T41" fmla="*/ 49 h 215"/>
                <a:gd name="T42" fmla="*/ 205 w 235"/>
                <a:gd name="T43" fmla="*/ 64 h 215"/>
                <a:gd name="T44" fmla="*/ 193 w 235"/>
                <a:gd name="T45" fmla="*/ 79 h 215"/>
                <a:gd name="T46" fmla="*/ 178 w 235"/>
                <a:gd name="T47" fmla="*/ 96 h 215"/>
                <a:gd name="T48" fmla="*/ 163 w 235"/>
                <a:gd name="T49" fmla="*/ 113 h 215"/>
                <a:gd name="T50" fmla="*/ 146 w 235"/>
                <a:gd name="T51" fmla="*/ 131 h 215"/>
                <a:gd name="T52" fmla="*/ 129 w 235"/>
                <a:gd name="T53" fmla="*/ 148 h 215"/>
                <a:gd name="T54" fmla="*/ 111 w 235"/>
                <a:gd name="T55" fmla="*/ 164 h 215"/>
                <a:gd name="T56" fmla="*/ 91 w 235"/>
                <a:gd name="T57" fmla="*/ 179 h 215"/>
                <a:gd name="T58" fmla="*/ 73 w 235"/>
                <a:gd name="T59" fmla="*/ 191 h 215"/>
                <a:gd name="T60" fmla="*/ 54 w 235"/>
                <a:gd name="T61" fmla="*/ 203 h 215"/>
                <a:gd name="T62" fmla="*/ 34 w 235"/>
                <a:gd name="T63" fmla="*/ 211 h 215"/>
                <a:gd name="T64" fmla="*/ 15 w 235"/>
                <a:gd name="T65" fmla="*/ 215 h 215"/>
                <a:gd name="T66" fmla="*/ 14 w 235"/>
                <a:gd name="T67" fmla="*/ 214 h 215"/>
                <a:gd name="T68" fmla="*/ 10 w 235"/>
                <a:gd name="T69" fmla="*/ 213 h 215"/>
                <a:gd name="T70" fmla="*/ 7 w 235"/>
                <a:gd name="T71" fmla="*/ 209 h 215"/>
                <a:gd name="T72" fmla="*/ 5 w 235"/>
                <a:gd name="T73" fmla="*/ 20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5" h="215">
                  <a:moveTo>
                    <a:pt x="5" y="205"/>
                  </a:moveTo>
                  <a:lnTo>
                    <a:pt x="0" y="181"/>
                  </a:lnTo>
                  <a:lnTo>
                    <a:pt x="0" y="157"/>
                  </a:lnTo>
                  <a:lnTo>
                    <a:pt x="5" y="133"/>
                  </a:lnTo>
                  <a:lnTo>
                    <a:pt x="13" y="110"/>
                  </a:lnTo>
                  <a:lnTo>
                    <a:pt x="24" y="88"/>
                  </a:lnTo>
                  <a:lnTo>
                    <a:pt x="39" y="68"/>
                  </a:lnTo>
                  <a:lnTo>
                    <a:pt x="54" y="51"/>
                  </a:lnTo>
                  <a:lnTo>
                    <a:pt x="71" y="36"/>
                  </a:lnTo>
                  <a:lnTo>
                    <a:pt x="89" y="23"/>
                  </a:lnTo>
                  <a:lnTo>
                    <a:pt x="109" y="13"/>
                  </a:lnTo>
                  <a:lnTo>
                    <a:pt x="129" y="6"/>
                  </a:lnTo>
                  <a:lnTo>
                    <a:pt x="151" y="1"/>
                  </a:lnTo>
                  <a:lnTo>
                    <a:pt x="173" y="0"/>
                  </a:lnTo>
                  <a:lnTo>
                    <a:pt x="194" y="3"/>
                  </a:lnTo>
                  <a:lnTo>
                    <a:pt x="215" y="8"/>
                  </a:lnTo>
                  <a:lnTo>
                    <a:pt x="235" y="19"/>
                  </a:lnTo>
                  <a:lnTo>
                    <a:pt x="234" y="22"/>
                  </a:lnTo>
                  <a:lnTo>
                    <a:pt x="231" y="28"/>
                  </a:lnTo>
                  <a:lnTo>
                    <a:pt x="224" y="38"/>
                  </a:lnTo>
                  <a:lnTo>
                    <a:pt x="216" y="49"/>
                  </a:lnTo>
                  <a:lnTo>
                    <a:pt x="205" y="64"/>
                  </a:lnTo>
                  <a:lnTo>
                    <a:pt x="193" y="79"/>
                  </a:lnTo>
                  <a:lnTo>
                    <a:pt x="178" y="96"/>
                  </a:lnTo>
                  <a:lnTo>
                    <a:pt x="163" y="113"/>
                  </a:lnTo>
                  <a:lnTo>
                    <a:pt x="146" y="131"/>
                  </a:lnTo>
                  <a:lnTo>
                    <a:pt x="129" y="148"/>
                  </a:lnTo>
                  <a:lnTo>
                    <a:pt x="111" y="164"/>
                  </a:lnTo>
                  <a:lnTo>
                    <a:pt x="91" y="179"/>
                  </a:lnTo>
                  <a:lnTo>
                    <a:pt x="73" y="191"/>
                  </a:lnTo>
                  <a:lnTo>
                    <a:pt x="54" y="203"/>
                  </a:lnTo>
                  <a:lnTo>
                    <a:pt x="34" y="211"/>
                  </a:lnTo>
                  <a:lnTo>
                    <a:pt x="15" y="215"/>
                  </a:lnTo>
                  <a:lnTo>
                    <a:pt x="14" y="214"/>
                  </a:lnTo>
                  <a:lnTo>
                    <a:pt x="10" y="213"/>
                  </a:lnTo>
                  <a:lnTo>
                    <a:pt x="7" y="209"/>
                  </a:lnTo>
                  <a:lnTo>
                    <a:pt x="5" y="205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8" name="Freeform 26"/>
            <p:cNvSpPr>
              <a:spLocks/>
            </p:cNvSpPr>
            <p:nvPr/>
          </p:nvSpPr>
          <p:spPr bwMode="auto">
            <a:xfrm>
              <a:off x="2426" y="939"/>
              <a:ext cx="263" cy="179"/>
            </a:xfrm>
            <a:custGeom>
              <a:avLst/>
              <a:gdLst>
                <a:gd name="T0" fmla="*/ 6 w 263"/>
                <a:gd name="T1" fmla="*/ 26 h 179"/>
                <a:gd name="T2" fmla="*/ 16 w 263"/>
                <a:gd name="T3" fmla="*/ 19 h 179"/>
                <a:gd name="T4" fmla="*/ 28 w 263"/>
                <a:gd name="T5" fmla="*/ 13 h 179"/>
                <a:gd name="T6" fmla="*/ 39 w 263"/>
                <a:gd name="T7" fmla="*/ 8 h 179"/>
                <a:gd name="T8" fmla="*/ 51 w 263"/>
                <a:gd name="T9" fmla="*/ 5 h 179"/>
                <a:gd name="T10" fmla="*/ 62 w 263"/>
                <a:gd name="T11" fmla="*/ 3 h 179"/>
                <a:gd name="T12" fmla="*/ 75 w 263"/>
                <a:gd name="T13" fmla="*/ 0 h 179"/>
                <a:gd name="T14" fmla="*/ 87 w 263"/>
                <a:gd name="T15" fmla="*/ 0 h 179"/>
                <a:gd name="T16" fmla="*/ 100 w 263"/>
                <a:gd name="T17" fmla="*/ 0 h 179"/>
                <a:gd name="T18" fmla="*/ 111 w 263"/>
                <a:gd name="T19" fmla="*/ 3 h 179"/>
                <a:gd name="T20" fmla="*/ 124 w 263"/>
                <a:gd name="T21" fmla="*/ 4 h 179"/>
                <a:gd name="T22" fmla="*/ 135 w 263"/>
                <a:gd name="T23" fmla="*/ 7 h 179"/>
                <a:gd name="T24" fmla="*/ 147 w 263"/>
                <a:gd name="T25" fmla="*/ 11 h 179"/>
                <a:gd name="T26" fmla="*/ 158 w 263"/>
                <a:gd name="T27" fmla="*/ 15 h 179"/>
                <a:gd name="T28" fmla="*/ 170 w 263"/>
                <a:gd name="T29" fmla="*/ 20 h 179"/>
                <a:gd name="T30" fmla="*/ 180 w 263"/>
                <a:gd name="T31" fmla="*/ 24 h 179"/>
                <a:gd name="T32" fmla="*/ 189 w 263"/>
                <a:gd name="T33" fmla="*/ 30 h 179"/>
                <a:gd name="T34" fmla="*/ 206 w 263"/>
                <a:gd name="T35" fmla="*/ 43 h 179"/>
                <a:gd name="T36" fmla="*/ 222 w 263"/>
                <a:gd name="T37" fmla="*/ 58 h 179"/>
                <a:gd name="T38" fmla="*/ 236 w 263"/>
                <a:gd name="T39" fmla="*/ 75 h 179"/>
                <a:gd name="T40" fmla="*/ 247 w 263"/>
                <a:gd name="T41" fmla="*/ 93 h 179"/>
                <a:gd name="T42" fmla="*/ 256 w 263"/>
                <a:gd name="T43" fmla="*/ 114 h 179"/>
                <a:gd name="T44" fmla="*/ 261 w 263"/>
                <a:gd name="T45" fmla="*/ 134 h 179"/>
                <a:gd name="T46" fmla="*/ 263 w 263"/>
                <a:gd name="T47" fmla="*/ 156 h 179"/>
                <a:gd name="T48" fmla="*/ 260 w 263"/>
                <a:gd name="T49" fmla="*/ 179 h 179"/>
                <a:gd name="T50" fmla="*/ 256 w 263"/>
                <a:gd name="T51" fmla="*/ 179 h 179"/>
                <a:gd name="T52" fmla="*/ 250 w 263"/>
                <a:gd name="T53" fmla="*/ 178 h 179"/>
                <a:gd name="T54" fmla="*/ 238 w 263"/>
                <a:gd name="T55" fmla="*/ 175 h 179"/>
                <a:gd name="T56" fmla="*/ 224 w 263"/>
                <a:gd name="T57" fmla="*/ 171 h 179"/>
                <a:gd name="T58" fmla="*/ 207 w 263"/>
                <a:gd name="T59" fmla="*/ 166 h 179"/>
                <a:gd name="T60" fmla="*/ 189 w 263"/>
                <a:gd name="T61" fmla="*/ 159 h 179"/>
                <a:gd name="T62" fmla="*/ 168 w 263"/>
                <a:gd name="T63" fmla="*/ 153 h 179"/>
                <a:gd name="T64" fmla="*/ 148 w 263"/>
                <a:gd name="T65" fmla="*/ 143 h 179"/>
                <a:gd name="T66" fmla="*/ 125 w 263"/>
                <a:gd name="T67" fmla="*/ 134 h 179"/>
                <a:gd name="T68" fmla="*/ 103 w 263"/>
                <a:gd name="T69" fmla="*/ 123 h 179"/>
                <a:gd name="T70" fmla="*/ 82 w 263"/>
                <a:gd name="T71" fmla="*/ 111 h 179"/>
                <a:gd name="T72" fmla="*/ 61 w 263"/>
                <a:gd name="T73" fmla="*/ 99 h 179"/>
                <a:gd name="T74" fmla="*/ 43 w 263"/>
                <a:gd name="T75" fmla="*/ 85 h 179"/>
                <a:gd name="T76" fmla="*/ 26 w 263"/>
                <a:gd name="T77" fmla="*/ 71 h 179"/>
                <a:gd name="T78" fmla="*/ 12 w 263"/>
                <a:gd name="T79" fmla="*/ 55 h 179"/>
                <a:gd name="T80" fmla="*/ 0 w 263"/>
                <a:gd name="T81" fmla="*/ 39 h 179"/>
                <a:gd name="T82" fmla="*/ 0 w 263"/>
                <a:gd name="T83" fmla="*/ 38 h 179"/>
                <a:gd name="T84" fmla="*/ 2 w 263"/>
                <a:gd name="T85" fmla="*/ 34 h 179"/>
                <a:gd name="T86" fmla="*/ 4 w 263"/>
                <a:gd name="T87" fmla="*/ 29 h 179"/>
                <a:gd name="T88" fmla="*/ 6 w 263"/>
                <a:gd name="T89" fmla="*/ 2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3" h="179">
                  <a:moveTo>
                    <a:pt x="6" y="26"/>
                  </a:moveTo>
                  <a:lnTo>
                    <a:pt x="16" y="19"/>
                  </a:lnTo>
                  <a:lnTo>
                    <a:pt x="28" y="13"/>
                  </a:lnTo>
                  <a:lnTo>
                    <a:pt x="39" y="8"/>
                  </a:lnTo>
                  <a:lnTo>
                    <a:pt x="51" y="5"/>
                  </a:lnTo>
                  <a:lnTo>
                    <a:pt x="62" y="3"/>
                  </a:lnTo>
                  <a:lnTo>
                    <a:pt x="75" y="0"/>
                  </a:lnTo>
                  <a:lnTo>
                    <a:pt x="87" y="0"/>
                  </a:lnTo>
                  <a:lnTo>
                    <a:pt x="100" y="0"/>
                  </a:lnTo>
                  <a:lnTo>
                    <a:pt x="111" y="3"/>
                  </a:lnTo>
                  <a:lnTo>
                    <a:pt x="124" y="4"/>
                  </a:lnTo>
                  <a:lnTo>
                    <a:pt x="135" y="7"/>
                  </a:lnTo>
                  <a:lnTo>
                    <a:pt x="147" y="11"/>
                  </a:lnTo>
                  <a:lnTo>
                    <a:pt x="158" y="15"/>
                  </a:lnTo>
                  <a:lnTo>
                    <a:pt x="170" y="20"/>
                  </a:lnTo>
                  <a:lnTo>
                    <a:pt x="180" y="24"/>
                  </a:lnTo>
                  <a:lnTo>
                    <a:pt x="189" y="30"/>
                  </a:lnTo>
                  <a:lnTo>
                    <a:pt x="206" y="43"/>
                  </a:lnTo>
                  <a:lnTo>
                    <a:pt x="222" y="58"/>
                  </a:lnTo>
                  <a:lnTo>
                    <a:pt x="236" y="75"/>
                  </a:lnTo>
                  <a:lnTo>
                    <a:pt x="247" y="93"/>
                  </a:lnTo>
                  <a:lnTo>
                    <a:pt x="256" y="114"/>
                  </a:lnTo>
                  <a:lnTo>
                    <a:pt x="261" y="134"/>
                  </a:lnTo>
                  <a:lnTo>
                    <a:pt x="263" y="156"/>
                  </a:lnTo>
                  <a:lnTo>
                    <a:pt x="260" y="179"/>
                  </a:lnTo>
                  <a:lnTo>
                    <a:pt x="256" y="179"/>
                  </a:lnTo>
                  <a:lnTo>
                    <a:pt x="250" y="178"/>
                  </a:lnTo>
                  <a:lnTo>
                    <a:pt x="238" y="175"/>
                  </a:lnTo>
                  <a:lnTo>
                    <a:pt x="224" y="171"/>
                  </a:lnTo>
                  <a:lnTo>
                    <a:pt x="207" y="166"/>
                  </a:lnTo>
                  <a:lnTo>
                    <a:pt x="189" y="159"/>
                  </a:lnTo>
                  <a:lnTo>
                    <a:pt x="168" y="153"/>
                  </a:lnTo>
                  <a:lnTo>
                    <a:pt x="148" y="143"/>
                  </a:lnTo>
                  <a:lnTo>
                    <a:pt x="125" y="134"/>
                  </a:lnTo>
                  <a:lnTo>
                    <a:pt x="103" y="123"/>
                  </a:lnTo>
                  <a:lnTo>
                    <a:pt x="82" y="111"/>
                  </a:lnTo>
                  <a:lnTo>
                    <a:pt x="61" y="99"/>
                  </a:lnTo>
                  <a:lnTo>
                    <a:pt x="43" y="85"/>
                  </a:lnTo>
                  <a:lnTo>
                    <a:pt x="26" y="71"/>
                  </a:lnTo>
                  <a:lnTo>
                    <a:pt x="12" y="55"/>
                  </a:lnTo>
                  <a:lnTo>
                    <a:pt x="0" y="39"/>
                  </a:lnTo>
                  <a:lnTo>
                    <a:pt x="0" y="38"/>
                  </a:lnTo>
                  <a:lnTo>
                    <a:pt x="2" y="34"/>
                  </a:lnTo>
                  <a:lnTo>
                    <a:pt x="4" y="29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9" name="Freeform 27"/>
            <p:cNvSpPr>
              <a:spLocks/>
            </p:cNvSpPr>
            <p:nvPr/>
          </p:nvSpPr>
          <p:spPr bwMode="auto">
            <a:xfrm>
              <a:off x="2615" y="1706"/>
              <a:ext cx="277" cy="167"/>
            </a:xfrm>
            <a:custGeom>
              <a:avLst/>
              <a:gdLst>
                <a:gd name="T0" fmla="*/ 0 w 277"/>
                <a:gd name="T1" fmla="*/ 152 h 167"/>
                <a:gd name="T2" fmla="*/ 2 w 277"/>
                <a:gd name="T3" fmla="*/ 128 h 167"/>
                <a:gd name="T4" fmla="*/ 10 w 277"/>
                <a:gd name="T5" fmla="*/ 106 h 167"/>
                <a:gd name="T6" fmla="*/ 22 w 277"/>
                <a:gd name="T7" fmla="*/ 84 h 167"/>
                <a:gd name="T8" fmla="*/ 37 w 277"/>
                <a:gd name="T9" fmla="*/ 64 h 167"/>
                <a:gd name="T10" fmla="*/ 55 w 277"/>
                <a:gd name="T11" fmla="*/ 47 h 167"/>
                <a:gd name="T12" fmla="*/ 74 w 277"/>
                <a:gd name="T13" fmla="*/ 32 h 167"/>
                <a:gd name="T14" fmla="*/ 94 w 277"/>
                <a:gd name="T15" fmla="*/ 21 h 167"/>
                <a:gd name="T16" fmla="*/ 114 w 277"/>
                <a:gd name="T17" fmla="*/ 12 h 167"/>
                <a:gd name="T18" fmla="*/ 135 w 277"/>
                <a:gd name="T19" fmla="*/ 5 h 167"/>
                <a:gd name="T20" fmla="*/ 157 w 277"/>
                <a:gd name="T21" fmla="*/ 2 h 167"/>
                <a:gd name="T22" fmla="*/ 178 w 277"/>
                <a:gd name="T23" fmla="*/ 0 h 167"/>
                <a:gd name="T24" fmla="*/ 200 w 277"/>
                <a:gd name="T25" fmla="*/ 3 h 167"/>
                <a:gd name="T26" fmla="*/ 222 w 277"/>
                <a:gd name="T27" fmla="*/ 8 h 167"/>
                <a:gd name="T28" fmla="*/ 241 w 277"/>
                <a:gd name="T29" fmla="*/ 18 h 167"/>
                <a:gd name="T30" fmla="*/ 259 w 277"/>
                <a:gd name="T31" fmla="*/ 29 h 167"/>
                <a:gd name="T32" fmla="*/ 277 w 277"/>
                <a:gd name="T33" fmla="*/ 45 h 167"/>
                <a:gd name="T34" fmla="*/ 274 w 277"/>
                <a:gd name="T35" fmla="*/ 47 h 167"/>
                <a:gd name="T36" fmla="*/ 269 w 277"/>
                <a:gd name="T37" fmla="*/ 53 h 167"/>
                <a:gd name="T38" fmla="*/ 261 w 277"/>
                <a:gd name="T39" fmla="*/ 60 h 167"/>
                <a:gd name="T40" fmla="*/ 249 w 277"/>
                <a:gd name="T41" fmla="*/ 69 h 167"/>
                <a:gd name="T42" fmla="*/ 234 w 277"/>
                <a:gd name="T43" fmla="*/ 79 h 167"/>
                <a:gd name="T44" fmla="*/ 218 w 277"/>
                <a:gd name="T45" fmla="*/ 90 h 167"/>
                <a:gd name="T46" fmla="*/ 199 w 277"/>
                <a:gd name="T47" fmla="*/ 101 h 167"/>
                <a:gd name="T48" fmla="*/ 179 w 277"/>
                <a:gd name="T49" fmla="*/ 114 h 167"/>
                <a:gd name="T50" fmla="*/ 159 w 277"/>
                <a:gd name="T51" fmla="*/ 125 h 167"/>
                <a:gd name="T52" fmla="*/ 136 w 277"/>
                <a:gd name="T53" fmla="*/ 135 h 167"/>
                <a:gd name="T54" fmla="*/ 114 w 277"/>
                <a:gd name="T55" fmla="*/ 146 h 167"/>
                <a:gd name="T56" fmla="*/ 91 w 277"/>
                <a:gd name="T57" fmla="*/ 154 h 167"/>
                <a:gd name="T58" fmla="*/ 69 w 277"/>
                <a:gd name="T59" fmla="*/ 160 h 167"/>
                <a:gd name="T60" fmla="*/ 47 w 277"/>
                <a:gd name="T61" fmla="*/ 165 h 167"/>
                <a:gd name="T62" fmla="*/ 26 w 277"/>
                <a:gd name="T63" fmla="*/ 167 h 167"/>
                <a:gd name="T64" fmla="*/ 7 w 277"/>
                <a:gd name="T65" fmla="*/ 166 h 167"/>
                <a:gd name="T66" fmla="*/ 6 w 277"/>
                <a:gd name="T67" fmla="*/ 165 h 167"/>
                <a:gd name="T68" fmla="*/ 3 w 277"/>
                <a:gd name="T69" fmla="*/ 162 h 167"/>
                <a:gd name="T70" fmla="*/ 1 w 277"/>
                <a:gd name="T71" fmla="*/ 157 h 167"/>
                <a:gd name="T72" fmla="*/ 0 w 277"/>
                <a:gd name="T73" fmla="*/ 15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7" h="167">
                  <a:moveTo>
                    <a:pt x="0" y="152"/>
                  </a:moveTo>
                  <a:lnTo>
                    <a:pt x="2" y="128"/>
                  </a:lnTo>
                  <a:lnTo>
                    <a:pt x="10" y="106"/>
                  </a:lnTo>
                  <a:lnTo>
                    <a:pt x="22" y="84"/>
                  </a:lnTo>
                  <a:lnTo>
                    <a:pt x="37" y="64"/>
                  </a:lnTo>
                  <a:lnTo>
                    <a:pt x="55" y="47"/>
                  </a:lnTo>
                  <a:lnTo>
                    <a:pt x="74" y="32"/>
                  </a:lnTo>
                  <a:lnTo>
                    <a:pt x="94" y="21"/>
                  </a:lnTo>
                  <a:lnTo>
                    <a:pt x="114" y="12"/>
                  </a:lnTo>
                  <a:lnTo>
                    <a:pt x="135" y="5"/>
                  </a:lnTo>
                  <a:lnTo>
                    <a:pt x="157" y="2"/>
                  </a:lnTo>
                  <a:lnTo>
                    <a:pt x="178" y="0"/>
                  </a:lnTo>
                  <a:lnTo>
                    <a:pt x="200" y="3"/>
                  </a:lnTo>
                  <a:lnTo>
                    <a:pt x="222" y="8"/>
                  </a:lnTo>
                  <a:lnTo>
                    <a:pt x="241" y="18"/>
                  </a:lnTo>
                  <a:lnTo>
                    <a:pt x="259" y="29"/>
                  </a:lnTo>
                  <a:lnTo>
                    <a:pt x="277" y="45"/>
                  </a:lnTo>
                  <a:lnTo>
                    <a:pt x="274" y="47"/>
                  </a:lnTo>
                  <a:lnTo>
                    <a:pt x="269" y="53"/>
                  </a:lnTo>
                  <a:lnTo>
                    <a:pt x="261" y="60"/>
                  </a:lnTo>
                  <a:lnTo>
                    <a:pt x="249" y="69"/>
                  </a:lnTo>
                  <a:lnTo>
                    <a:pt x="234" y="79"/>
                  </a:lnTo>
                  <a:lnTo>
                    <a:pt x="218" y="90"/>
                  </a:lnTo>
                  <a:lnTo>
                    <a:pt x="199" y="101"/>
                  </a:lnTo>
                  <a:lnTo>
                    <a:pt x="179" y="114"/>
                  </a:lnTo>
                  <a:lnTo>
                    <a:pt x="159" y="125"/>
                  </a:lnTo>
                  <a:lnTo>
                    <a:pt x="136" y="135"/>
                  </a:lnTo>
                  <a:lnTo>
                    <a:pt x="114" y="146"/>
                  </a:lnTo>
                  <a:lnTo>
                    <a:pt x="91" y="154"/>
                  </a:lnTo>
                  <a:lnTo>
                    <a:pt x="69" y="160"/>
                  </a:lnTo>
                  <a:lnTo>
                    <a:pt x="47" y="165"/>
                  </a:lnTo>
                  <a:lnTo>
                    <a:pt x="26" y="167"/>
                  </a:lnTo>
                  <a:lnTo>
                    <a:pt x="7" y="166"/>
                  </a:lnTo>
                  <a:lnTo>
                    <a:pt x="6" y="165"/>
                  </a:lnTo>
                  <a:lnTo>
                    <a:pt x="3" y="162"/>
                  </a:lnTo>
                  <a:lnTo>
                    <a:pt x="1" y="157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0" name="Rectangle 29"/>
            <p:cNvSpPr>
              <a:spLocks noChangeArrowheads="1"/>
            </p:cNvSpPr>
            <p:nvPr/>
          </p:nvSpPr>
          <p:spPr bwMode="auto">
            <a:xfrm>
              <a:off x="1745" y="999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79" name="Group 11"/>
          <p:cNvGrpSpPr>
            <a:grpSpLocks noChangeAspect="1"/>
          </p:cNvGrpSpPr>
          <p:nvPr/>
        </p:nvGrpSpPr>
        <p:grpSpPr bwMode="auto">
          <a:xfrm>
            <a:off x="4385859" y="3332293"/>
            <a:ext cx="2220245" cy="2017851"/>
            <a:chOff x="1745" y="840"/>
            <a:chExt cx="1685" cy="1659"/>
          </a:xfrm>
          <a:blipFill dpi="0" rotWithShape="1">
            <a:blip r:embed="rId3"/>
            <a:srcRect/>
            <a:tile tx="0" ty="0" sx="100000" sy="100000" flip="none" algn="tl"/>
          </a:blipFill>
        </p:grpSpPr>
        <p:sp>
          <p:nvSpPr>
            <p:cNvPr id="80" name="Freeform 13"/>
            <p:cNvSpPr>
              <a:spLocks/>
            </p:cNvSpPr>
            <p:nvPr/>
          </p:nvSpPr>
          <p:spPr bwMode="auto">
            <a:xfrm>
              <a:off x="2449" y="943"/>
              <a:ext cx="933" cy="1556"/>
            </a:xfrm>
            <a:custGeom>
              <a:avLst/>
              <a:gdLst>
                <a:gd name="T0" fmla="*/ 512 w 933"/>
                <a:gd name="T1" fmla="*/ 654 h 1556"/>
                <a:gd name="T2" fmla="*/ 537 w 933"/>
                <a:gd name="T3" fmla="*/ 595 h 1556"/>
                <a:gd name="T4" fmla="*/ 620 w 933"/>
                <a:gd name="T5" fmla="*/ 623 h 1556"/>
                <a:gd name="T6" fmla="*/ 760 w 933"/>
                <a:gd name="T7" fmla="*/ 709 h 1556"/>
                <a:gd name="T8" fmla="*/ 888 w 933"/>
                <a:gd name="T9" fmla="*/ 735 h 1556"/>
                <a:gd name="T10" fmla="*/ 856 w 933"/>
                <a:gd name="T11" fmla="*/ 686 h 1556"/>
                <a:gd name="T12" fmla="*/ 710 w 933"/>
                <a:gd name="T13" fmla="*/ 638 h 1556"/>
                <a:gd name="T14" fmla="*/ 579 w 933"/>
                <a:gd name="T15" fmla="*/ 552 h 1556"/>
                <a:gd name="T16" fmla="*/ 626 w 933"/>
                <a:gd name="T17" fmla="*/ 458 h 1556"/>
                <a:gd name="T18" fmla="*/ 725 w 933"/>
                <a:gd name="T19" fmla="*/ 430 h 1556"/>
                <a:gd name="T20" fmla="*/ 840 w 933"/>
                <a:gd name="T21" fmla="*/ 373 h 1556"/>
                <a:gd name="T22" fmla="*/ 922 w 933"/>
                <a:gd name="T23" fmla="*/ 272 h 1556"/>
                <a:gd name="T24" fmla="*/ 908 w 933"/>
                <a:gd name="T25" fmla="*/ 221 h 1556"/>
                <a:gd name="T26" fmla="*/ 868 w 933"/>
                <a:gd name="T27" fmla="*/ 253 h 1556"/>
                <a:gd name="T28" fmla="*/ 757 w 933"/>
                <a:gd name="T29" fmla="*/ 353 h 1556"/>
                <a:gd name="T30" fmla="*/ 621 w 933"/>
                <a:gd name="T31" fmla="*/ 435 h 1556"/>
                <a:gd name="T32" fmla="*/ 675 w 933"/>
                <a:gd name="T33" fmla="*/ 311 h 1556"/>
                <a:gd name="T34" fmla="*/ 693 w 933"/>
                <a:gd name="T35" fmla="*/ 14 h 1556"/>
                <a:gd name="T36" fmla="*/ 658 w 933"/>
                <a:gd name="T37" fmla="*/ 2 h 1556"/>
                <a:gd name="T38" fmla="*/ 648 w 933"/>
                <a:gd name="T39" fmla="*/ 91 h 1556"/>
                <a:gd name="T40" fmla="*/ 621 w 933"/>
                <a:gd name="T41" fmla="*/ 267 h 1556"/>
                <a:gd name="T42" fmla="*/ 585 w 933"/>
                <a:gd name="T43" fmla="*/ 341 h 1556"/>
                <a:gd name="T44" fmla="*/ 499 w 933"/>
                <a:gd name="T45" fmla="*/ 265 h 1556"/>
                <a:gd name="T46" fmla="*/ 398 w 933"/>
                <a:gd name="T47" fmla="*/ 150 h 1556"/>
                <a:gd name="T48" fmla="*/ 342 w 933"/>
                <a:gd name="T49" fmla="*/ 120 h 1556"/>
                <a:gd name="T50" fmla="*/ 373 w 933"/>
                <a:gd name="T51" fmla="*/ 192 h 1556"/>
                <a:gd name="T52" fmla="*/ 479 w 933"/>
                <a:gd name="T53" fmla="*/ 295 h 1556"/>
                <a:gd name="T54" fmla="*/ 573 w 933"/>
                <a:gd name="T55" fmla="*/ 392 h 1556"/>
                <a:gd name="T56" fmla="*/ 504 w 933"/>
                <a:gd name="T57" fmla="*/ 602 h 1556"/>
                <a:gd name="T58" fmla="*/ 496 w 933"/>
                <a:gd name="T59" fmla="*/ 663 h 1556"/>
                <a:gd name="T60" fmla="*/ 481 w 933"/>
                <a:gd name="T61" fmla="*/ 760 h 1556"/>
                <a:gd name="T62" fmla="*/ 384 w 933"/>
                <a:gd name="T63" fmla="*/ 648 h 1556"/>
                <a:gd name="T64" fmla="*/ 272 w 933"/>
                <a:gd name="T65" fmla="*/ 557 h 1556"/>
                <a:gd name="T66" fmla="*/ 280 w 933"/>
                <a:gd name="T67" fmla="*/ 223 h 1556"/>
                <a:gd name="T68" fmla="*/ 331 w 933"/>
                <a:gd name="T69" fmla="*/ 84 h 1556"/>
                <a:gd name="T70" fmla="*/ 311 w 933"/>
                <a:gd name="T71" fmla="*/ 17 h 1556"/>
                <a:gd name="T72" fmla="*/ 278 w 933"/>
                <a:gd name="T73" fmla="*/ 40 h 1556"/>
                <a:gd name="T74" fmla="*/ 229 w 933"/>
                <a:gd name="T75" fmla="*/ 478 h 1556"/>
                <a:gd name="T76" fmla="*/ 152 w 933"/>
                <a:gd name="T77" fmla="*/ 451 h 1556"/>
                <a:gd name="T78" fmla="*/ 77 w 933"/>
                <a:gd name="T79" fmla="*/ 333 h 1556"/>
                <a:gd name="T80" fmla="*/ 39 w 933"/>
                <a:gd name="T81" fmla="*/ 263 h 1556"/>
                <a:gd name="T82" fmla="*/ 0 w 933"/>
                <a:gd name="T83" fmla="*/ 285 h 1556"/>
                <a:gd name="T84" fmla="*/ 19 w 933"/>
                <a:gd name="T85" fmla="*/ 365 h 1556"/>
                <a:gd name="T86" fmla="*/ 95 w 933"/>
                <a:gd name="T87" fmla="*/ 479 h 1556"/>
                <a:gd name="T88" fmla="*/ 205 w 933"/>
                <a:gd name="T89" fmla="*/ 576 h 1556"/>
                <a:gd name="T90" fmla="*/ 262 w 933"/>
                <a:gd name="T91" fmla="*/ 646 h 1556"/>
                <a:gd name="T92" fmla="*/ 150 w 933"/>
                <a:gd name="T93" fmla="*/ 643 h 1556"/>
                <a:gd name="T94" fmla="*/ 40 w 933"/>
                <a:gd name="T95" fmla="*/ 617 h 1556"/>
                <a:gd name="T96" fmla="*/ 17 w 933"/>
                <a:gd name="T97" fmla="*/ 659 h 1556"/>
                <a:gd name="T98" fmla="*/ 131 w 933"/>
                <a:gd name="T99" fmla="*/ 693 h 1556"/>
                <a:gd name="T100" fmla="*/ 256 w 933"/>
                <a:gd name="T101" fmla="*/ 671 h 1556"/>
                <a:gd name="T102" fmla="*/ 337 w 933"/>
                <a:gd name="T103" fmla="*/ 666 h 1556"/>
                <a:gd name="T104" fmla="*/ 422 w 933"/>
                <a:gd name="T105" fmla="*/ 739 h 1556"/>
                <a:gd name="T106" fmla="*/ 494 w 933"/>
                <a:gd name="T107" fmla="*/ 1205 h 1556"/>
                <a:gd name="T108" fmla="*/ 556 w 933"/>
                <a:gd name="T109" fmla="*/ 1553 h 1556"/>
                <a:gd name="T110" fmla="*/ 552 w 933"/>
                <a:gd name="T111" fmla="*/ 1265 h 1556"/>
                <a:gd name="T112" fmla="*/ 527 w 933"/>
                <a:gd name="T113" fmla="*/ 722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33" h="1556">
                  <a:moveTo>
                    <a:pt x="513" y="651"/>
                  </a:moveTo>
                  <a:lnTo>
                    <a:pt x="513" y="651"/>
                  </a:lnTo>
                  <a:lnTo>
                    <a:pt x="513" y="653"/>
                  </a:lnTo>
                  <a:lnTo>
                    <a:pt x="513" y="654"/>
                  </a:lnTo>
                  <a:lnTo>
                    <a:pt x="512" y="654"/>
                  </a:lnTo>
                  <a:lnTo>
                    <a:pt x="512" y="654"/>
                  </a:lnTo>
                  <a:lnTo>
                    <a:pt x="512" y="654"/>
                  </a:lnTo>
                  <a:lnTo>
                    <a:pt x="511" y="654"/>
                  </a:lnTo>
                  <a:lnTo>
                    <a:pt x="511" y="654"/>
                  </a:lnTo>
                  <a:lnTo>
                    <a:pt x="517" y="642"/>
                  </a:lnTo>
                  <a:lnTo>
                    <a:pt x="521" y="631"/>
                  </a:lnTo>
                  <a:lnTo>
                    <a:pt x="527" y="619"/>
                  </a:lnTo>
                  <a:lnTo>
                    <a:pt x="532" y="607"/>
                  </a:lnTo>
                  <a:lnTo>
                    <a:pt x="537" y="595"/>
                  </a:lnTo>
                  <a:lnTo>
                    <a:pt x="542" y="584"/>
                  </a:lnTo>
                  <a:lnTo>
                    <a:pt x="548" y="573"/>
                  </a:lnTo>
                  <a:lnTo>
                    <a:pt x="552" y="561"/>
                  </a:lnTo>
                  <a:lnTo>
                    <a:pt x="568" y="577"/>
                  </a:lnTo>
                  <a:lnTo>
                    <a:pt x="584" y="592"/>
                  </a:lnTo>
                  <a:lnTo>
                    <a:pt x="601" y="608"/>
                  </a:lnTo>
                  <a:lnTo>
                    <a:pt x="620" y="623"/>
                  </a:lnTo>
                  <a:lnTo>
                    <a:pt x="638" y="637"/>
                  </a:lnTo>
                  <a:lnTo>
                    <a:pt x="658" y="650"/>
                  </a:lnTo>
                  <a:lnTo>
                    <a:pt x="678" y="664"/>
                  </a:lnTo>
                  <a:lnTo>
                    <a:pt x="698" y="675"/>
                  </a:lnTo>
                  <a:lnTo>
                    <a:pt x="718" y="688"/>
                  </a:lnTo>
                  <a:lnTo>
                    <a:pt x="740" y="698"/>
                  </a:lnTo>
                  <a:lnTo>
                    <a:pt x="760" y="709"/>
                  </a:lnTo>
                  <a:lnTo>
                    <a:pt x="782" y="717"/>
                  </a:lnTo>
                  <a:lnTo>
                    <a:pt x="804" y="725"/>
                  </a:lnTo>
                  <a:lnTo>
                    <a:pt x="826" y="730"/>
                  </a:lnTo>
                  <a:lnTo>
                    <a:pt x="847" y="736"/>
                  </a:lnTo>
                  <a:lnTo>
                    <a:pt x="869" y="739"/>
                  </a:lnTo>
                  <a:lnTo>
                    <a:pt x="879" y="739"/>
                  </a:lnTo>
                  <a:lnTo>
                    <a:pt x="888" y="735"/>
                  </a:lnTo>
                  <a:lnTo>
                    <a:pt x="895" y="727"/>
                  </a:lnTo>
                  <a:lnTo>
                    <a:pt x="899" y="718"/>
                  </a:lnTo>
                  <a:lnTo>
                    <a:pt x="899" y="707"/>
                  </a:lnTo>
                  <a:lnTo>
                    <a:pt x="894" y="698"/>
                  </a:lnTo>
                  <a:lnTo>
                    <a:pt x="887" y="691"/>
                  </a:lnTo>
                  <a:lnTo>
                    <a:pt x="878" y="688"/>
                  </a:lnTo>
                  <a:lnTo>
                    <a:pt x="856" y="686"/>
                  </a:lnTo>
                  <a:lnTo>
                    <a:pt x="836" y="682"/>
                  </a:lnTo>
                  <a:lnTo>
                    <a:pt x="814" y="677"/>
                  </a:lnTo>
                  <a:lnTo>
                    <a:pt x="794" y="671"/>
                  </a:lnTo>
                  <a:lnTo>
                    <a:pt x="772" y="664"/>
                  </a:lnTo>
                  <a:lnTo>
                    <a:pt x="751" y="656"/>
                  </a:lnTo>
                  <a:lnTo>
                    <a:pt x="731" y="648"/>
                  </a:lnTo>
                  <a:lnTo>
                    <a:pt x="710" y="638"/>
                  </a:lnTo>
                  <a:lnTo>
                    <a:pt x="690" y="627"/>
                  </a:lnTo>
                  <a:lnTo>
                    <a:pt x="670" y="616"/>
                  </a:lnTo>
                  <a:lnTo>
                    <a:pt x="651" y="605"/>
                  </a:lnTo>
                  <a:lnTo>
                    <a:pt x="631" y="592"/>
                  </a:lnTo>
                  <a:lnTo>
                    <a:pt x="613" y="579"/>
                  </a:lnTo>
                  <a:lnTo>
                    <a:pt x="596" y="566"/>
                  </a:lnTo>
                  <a:lnTo>
                    <a:pt x="579" y="552"/>
                  </a:lnTo>
                  <a:lnTo>
                    <a:pt x="563" y="537"/>
                  </a:lnTo>
                  <a:lnTo>
                    <a:pt x="571" y="520"/>
                  </a:lnTo>
                  <a:lnTo>
                    <a:pt x="577" y="502"/>
                  </a:lnTo>
                  <a:lnTo>
                    <a:pt x="585" y="485"/>
                  </a:lnTo>
                  <a:lnTo>
                    <a:pt x="593" y="467"/>
                  </a:lnTo>
                  <a:lnTo>
                    <a:pt x="608" y="463"/>
                  </a:lnTo>
                  <a:lnTo>
                    <a:pt x="626" y="458"/>
                  </a:lnTo>
                  <a:lnTo>
                    <a:pt x="644" y="454"/>
                  </a:lnTo>
                  <a:lnTo>
                    <a:pt x="663" y="448"/>
                  </a:lnTo>
                  <a:lnTo>
                    <a:pt x="679" y="443"/>
                  </a:lnTo>
                  <a:lnTo>
                    <a:pt x="693" y="439"/>
                  </a:lnTo>
                  <a:lnTo>
                    <a:pt x="703" y="435"/>
                  </a:lnTo>
                  <a:lnTo>
                    <a:pt x="708" y="434"/>
                  </a:lnTo>
                  <a:lnTo>
                    <a:pt x="725" y="430"/>
                  </a:lnTo>
                  <a:lnTo>
                    <a:pt x="742" y="424"/>
                  </a:lnTo>
                  <a:lnTo>
                    <a:pt x="759" y="418"/>
                  </a:lnTo>
                  <a:lnTo>
                    <a:pt x="776" y="410"/>
                  </a:lnTo>
                  <a:lnTo>
                    <a:pt x="794" y="402"/>
                  </a:lnTo>
                  <a:lnTo>
                    <a:pt x="810" y="393"/>
                  </a:lnTo>
                  <a:lnTo>
                    <a:pt x="826" y="383"/>
                  </a:lnTo>
                  <a:lnTo>
                    <a:pt x="840" y="373"/>
                  </a:lnTo>
                  <a:lnTo>
                    <a:pt x="855" y="361"/>
                  </a:lnTo>
                  <a:lnTo>
                    <a:pt x="869" y="349"/>
                  </a:lnTo>
                  <a:lnTo>
                    <a:pt x="882" y="335"/>
                  </a:lnTo>
                  <a:lnTo>
                    <a:pt x="893" y="320"/>
                  </a:lnTo>
                  <a:lnTo>
                    <a:pt x="904" y="305"/>
                  </a:lnTo>
                  <a:lnTo>
                    <a:pt x="914" y="289"/>
                  </a:lnTo>
                  <a:lnTo>
                    <a:pt x="922" y="272"/>
                  </a:lnTo>
                  <a:lnTo>
                    <a:pt x="928" y="255"/>
                  </a:lnTo>
                  <a:lnTo>
                    <a:pt x="932" y="247"/>
                  </a:lnTo>
                  <a:lnTo>
                    <a:pt x="933" y="239"/>
                  </a:lnTo>
                  <a:lnTo>
                    <a:pt x="930" y="231"/>
                  </a:lnTo>
                  <a:lnTo>
                    <a:pt x="924" y="225"/>
                  </a:lnTo>
                  <a:lnTo>
                    <a:pt x="916" y="222"/>
                  </a:lnTo>
                  <a:lnTo>
                    <a:pt x="908" y="221"/>
                  </a:lnTo>
                  <a:lnTo>
                    <a:pt x="900" y="224"/>
                  </a:lnTo>
                  <a:lnTo>
                    <a:pt x="894" y="230"/>
                  </a:lnTo>
                  <a:lnTo>
                    <a:pt x="890" y="231"/>
                  </a:lnTo>
                  <a:lnTo>
                    <a:pt x="885" y="233"/>
                  </a:lnTo>
                  <a:lnTo>
                    <a:pt x="880" y="235"/>
                  </a:lnTo>
                  <a:lnTo>
                    <a:pt x="877" y="239"/>
                  </a:lnTo>
                  <a:lnTo>
                    <a:pt x="868" y="253"/>
                  </a:lnTo>
                  <a:lnTo>
                    <a:pt x="856" y="266"/>
                  </a:lnTo>
                  <a:lnTo>
                    <a:pt x="844" y="281"/>
                  </a:lnTo>
                  <a:lnTo>
                    <a:pt x="829" y="295"/>
                  </a:lnTo>
                  <a:lnTo>
                    <a:pt x="812" y="310"/>
                  </a:lnTo>
                  <a:lnTo>
                    <a:pt x="795" y="325"/>
                  </a:lnTo>
                  <a:lnTo>
                    <a:pt x="776" y="339"/>
                  </a:lnTo>
                  <a:lnTo>
                    <a:pt x="757" y="353"/>
                  </a:lnTo>
                  <a:lnTo>
                    <a:pt x="736" y="367"/>
                  </a:lnTo>
                  <a:lnTo>
                    <a:pt x="717" y="381"/>
                  </a:lnTo>
                  <a:lnTo>
                    <a:pt x="696" y="393"/>
                  </a:lnTo>
                  <a:lnTo>
                    <a:pt x="677" y="405"/>
                  </a:lnTo>
                  <a:lnTo>
                    <a:pt x="658" y="416"/>
                  </a:lnTo>
                  <a:lnTo>
                    <a:pt x="638" y="426"/>
                  </a:lnTo>
                  <a:lnTo>
                    <a:pt x="621" y="435"/>
                  </a:lnTo>
                  <a:lnTo>
                    <a:pt x="604" y="443"/>
                  </a:lnTo>
                  <a:lnTo>
                    <a:pt x="609" y="433"/>
                  </a:lnTo>
                  <a:lnTo>
                    <a:pt x="614" y="423"/>
                  </a:lnTo>
                  <a:lnTo>
                    <a:pt x="620" y="413"/>
                  </a:lnTo>
                  <a:lnTo>
                    <a:pt x="624" y="402"/>
                  </a:lnTo>
                  <a:lnTo>
                    <a:pt x="648" y="358"/>
                  </a:lnTo>
                  <a:lnTo>
                    <a:pt x="675" y="311"/>
                  </a:lnTo>
                  <a:lnTo>
                    <a:pt x="700" y="263"/>
                  </a:lnTo>
                  <a:lnTo>
                    <a:pt x="722" y="214"/>
                  </a:lnTo>
                  <a:lnTo>
                    <a:pt x="734" y="165"/>
                  </a:lnTo>
                  <a:lnTo>
                    <a:pt x="736" y="115"/>
                  </a:lnTo>
                  <a:lnTo>
                    <a:pt x="725" y="67"/>
                  </a:lnTo>
                  <a:lnTo>
                    <a:pt x="695" y="19"/>
                  </a:lnTo>
                  <a:lnTo>
                    <a:pt x="693" y="14"/>
                  </a:lnTo>
                  <a:lnTo>
                    <a:pt x="690" y="9"/>
                  </a:lnTo>
                  <a:lnTo>
                    <a:pt x="685" y="6"/>
                  </a:lnTo>
                  <a:lnTo>
                    <a:pt x="680" y="3"/>
                  </a:lnTo>
                  <a:lnTo>
                    <a:pt x="675" y="1"/>
                  </a:lnTo>
                  <a:lnTo>
                    <a:pt x="669" y="0"/>
                  </a:lnTo>
                  <a:lnTo>
                    <a:pt x="663" y="1"/>
                  </a:lnTo>
                  <a:lnTo>
                    <a:pt x="658" y="2"/>
                  </a:lnTo>
                  <a:lnTo>
                    <a:pt x="647" y="8"/>
                  </a:lnTo>
                  <a:lnTo>
                    <a:pt x="640" y="17"/>
                  </a:lnTo>
                  <a:lnTo>
                    <a:pt x="638" y="28"/>
                  </a:lnTo>
                  <a:lnTo>
                    <a:pt x="640" y="40"/>
                  </a:lnTo>
                  <a:lnTo>
                    <a:pt x="638" y="47"/>
                  </a:lnTo>
                  <a:lnTo>
                    <a:pt x="642" y="70"/>
                  </a:lnTo>
                  <a:lnTo>
                    <a:pt x="648" y="91"/>
                  </a:lnTo>
                  <a:lnTo>
                    <a:pt x="655" y="112"/>
                  </a:lnTo>
                  <a:lnTo>
                    <a:pt x="663" y="134"/>
                  </a:lnTo>
                  <a:lnTo>
                    <a:pt x="656" y="161"/>
                  </a:lnTo>
                  <a:lnTo>
                    <a:pt x="648" y="187"/>
                  </a:lnTo>
                  <a:lnTo>
                    <a:pt x="639" y="215"/>
                  </a:lnTo>
                  <a:lnTo>
                    <a:pt x="631" y="241"/>
                  </a:lnTo>
                  <a:lnTo>
                    <a:pt x="621" y="267"/>
                  </a:lnTo>
                  <a:lnTo>
                    <a:pt x="612" y="293"/>
                  </a:lnTo>
                  <a:lnTo>
                    <a:pt x="601" y="319"/>
                  </a:lnTo>
                  <a:lnTo>
                    <a:pt x="591" y="345"/>
                  </a:lnTo>
                  <a:lnTo>
                    <a:pt x="589" y="344"/>
                  </a:lnTo>
                  <a:lnTo>
                    <a:pt x="588" y="343"/>
                  </a:lnTo>
                  <a:lnTo>
                    <a:pt x="587" y="342"/>
                  </a:lnTo>
                  <a:lnTo>
                    <a:pt x="585" y="341"/>
                  </a:lnTo>
                  <a:lnTo>
                    <a:pt x="576" y="335"/>
                  </a:lnTo>
                  <a:lnTo>
                    <a:pt x="566" y="328"/>
                  </a:lnTo>
                  <a:lnTo>
                    <a:pt x="555" y="318"/>
                  </a:lnTo>
                  <a:lnTo>
                    <a:pt x="542" y="306"/>
                  </a:lnTo>
                  <a:lnTo>
                    <a:pt x="528" y="294"/>
                  </a:lnTo>
                  <a:lnTo>
                    <a:pt x="513" y="280"/>
                  </a:lnTo>
                  <a:lnTo>
                    <a:pt x="499" y="265"/>
                  </a:lnTo>
                  <a:lnTo>
                    <a:pt x="484" y="249"/>
                  </a:lnTo>
                  <a:lnTo>
                    <a:pt x="468" y="232"/>
                  </a:lnTo>
                  <a:lnTo>
                    <a:pt x="453" y="216"/>
                  </a:lnTo>
                  <a:lnTo>
                    <a:pt x="438" y="199"/>
                  </a:lnTo>
                  <a:lnTo>
                    <a:pt x="423" y="182"/>
                  </a:lnTo>
                  <a:lnTo>
                    <a:pt x="411" y="166"/>
                  </a:lnTo>
                  <a:lnTo>
                    <a:pt x="398" y="150"/>
                  </a:lnTo>
                  <a:lnTo>
                    <a:pt x="387" y="135"/>
                  </a:lnTo>
                  <a:lnTo>
                    <a:pt x="377" y="121"/>
                  </a:lnTo>
                  <a:lnTo>
                    <a:pt x="372" y="114"/>
                  </a:lnTo>
                  <a:lnTo>
                    <a:pt x="364" y="111"/>
                  </a:lnTo>
                  <a:lnTo>
                    <a:pt x="356" y="111"/>
                  </a:lnTo>
                  <a:lnTo>
                    <a:pt x="349" y="114"/>
                  </a:lnTo>
                  <a:lnTo>
                    <a:pt x="342" y="120"/>
                  </a:lnTo>
                  <a:lnTo>
                    <a:pt x="339" y="127"/>
                  </a:lnTo>
                  <a:lnTo>
                    <a:pt x="339" y="135"/>
                  </a:lnTo>
                  <a:lnTo>
                    <a:pt x="341" y="142"/>
                  </a:lnTo>
                  <a:lnTo>
                    <a:pt x="343" y="142"/>
                  </a:lnTo>
                  <a:lnTo>
                    <a:pt x="352" y="159"/>
                  </a:lnTo>
                  <a:lnTo>
                    <a:pt x="361" y="176"/>
                  </a:lnTo>
                  <a:lnTo>
                    <a:pt x="373" y="192"/>
                  </a:lnTo>
                  <a:lnTo>
                    <a:pt x="385" y="208"/>
                  </a:lnTo>
                  <a:lnTo>
                    <a:pt x="399" y="224"/>
                  </a:lnTo>
                  <a:lnTo>
                    <a:pt x="414" y="239"/>
                  </a:lnTo>
                  <a:lnTo>
                    <a:pt x="430" y="254"/>
                  </a:lnTo>
                  <a:lnTo>
                    <a:pt x="446" y="267"/>
                  </a:lnTo>
                  <a:lnTo>
                    <a:pt x="462" y="281"/>
                  </a:lnTo>
                  <a:lnTo>
                    <a:pt x="479" y="295"/>
                  </a:lnTo>
                  <a:lnTo>
                    <a:pt x="497" y="307"/>
                  </a:lnTo>
                  <a:lnTo>
                    <a:pt x="515" y="320"/>
                  </a:lnTo>
                  <a:lnTo>
                    <a:pt x="532" y="331"/>
                  </a:lnTo>
                  <a:lnTo>
                    <a:pt x="550" y="342"/>
                  </a:lnTo>
                  <a:lnTo>
                    <a:pt x="567" y="352"/>
                  </a:lnTo>
                  <a:lnTo>
                    <a:pt x="584" y="362"/>
                  </a:lnTo>
                  <a:lnTo>
                    <a:pt x="573" y="392"/>
                  </a:lnTo>
                  <a:lnTo>
                    <a:pt x="561" y="421"/>
                  </a:lnTo>
                  <a:lnTo>
                    <a:pt x="550" y="450"/>
                  </a:lnTo>
                  <a:lnTo>
                    <a:pt x="540" y="480"/>
                  </a:lnTo>
                  <a:lnTo>
                    <a:pt x="531" y="510"/>
                  </a:lnTo>
                  <a:lnTo>
                    <a:pt x="520" y="541"/>
                  </a:lnTo>
                  <a:lnTo>
                    <a:pt x="512" y="571"/>
                  </a:lnTo>
                  <a:lnTo>
                    <a:pt x="504" y="602"/>
                  </a:lnTo>
                  <a:lnTo>
                    <a:pt x="501" y="617"/>
                  </a:lnTo>
                  <a:lnTo>
                    <a:pt x="497" y="631"/>
                  </a:lnTo>
                  <a:lnTo>
                    <a:pt x="495" y="646"/>
                  </a:lnTo>
                  <a:lnTo>
                    <a:pt x="496" y="661"/>
                  </a:lnTo>
                  <a:lnTo>
                    <a:pt x="496" y="662"/>
                  </a:lnTo>
                  <a:lnTo>
                    <a:pt x="496" y="662"/>
                  </a:lnTo>
                  <a:lnTo>
                    <a:pt x="496" y="663"/>
                  </a:lnTo>
                  <a:lnTo>
                    <a:pt x="496" y="663"/>
                  </a:lnTo>
                  <a:lnTo>
                    <a:pt x="499" y="696"/>
                  </a:lnTo>
                  <a:lnTo>
                    <a:pt x="500" y="730"/>
                  </a:lnTo>
                  <a:lnTo>
                    <a:pt x="501" y="765"/>
                  </a:lnTo>
                  <a:lnTo>
                    <a:pt x="502" y="799"/>
                  </a:lnTo>
                  <a:lnTo>
                    <a:pt x="493" y="779"/>
                  </a:lnTo>
                  <a:lnTo>
                    <a:pt x="481" y="760"/>
                  </a:lnTo>
                  <a:lnTo>
                    <a:pt x="469" y="741"/>
                  </a:lnTo>
                  <a:lnTo>
                    <a:pt x="455" y="722"/>
                  </a:lnTo>
                  <a:lnTo>
                    <a:pt x="440" y="705"/>
                  </a:lnTo>
                  <a:lnTo>
                    <a:pt x="427" y="689"/>
                  </a:lnTo>
                  <a:lnTo>
                    <a:pt x="413" y="674"/>
                  </a:lnTo>
                  <a:lnTo>
                    <a:pt x="400" y="663"/>
                  </a:lnTo>
                  <a:lnTo>
                    <a:pt x="384" y="648"/>
                  </a:lnTo>
                  <a:lnTo>
                    <a:pt x="369" y="634"/>
                  </a:lnTo>
                  <a:lnTo>
                    <a:pt x="353" y="622"/>
                  </a:lnTo>
                  <a:lnTo>
                    <a:pt x="337" y="608"/>
                  </a:lnTo>
                  <a:lnTo>
                    <a:pt x="321" y="595"/>
                  </a:lnTo>
                  <a:lnTo>
                    <a:pt x="304" y="582"/>
                  </a:lnTo>
                  <a:lnTo>
                    <a:pt x="288" y="569"/>
                  </a:lnTo>
                  <a:lnTo>
                    <a:pt x="272" y="557"/>
                  </a:lnTo>
                  <a:lnTo>
                    <a:pt x="267" y="514"/>
                  </a:lnTo>
                  <a:lnTo>
                    <a:pt x="263" y="467"/>
                  </a:lnTo>
                  <a:lnTo>
                    <a:pt x="262" y="418"/>
                  </a:lnTo>
                  <a:lnTo>
                    <a:pt x="263" y="367"/>
                  </a:lnTo>
                  <a:lnTo>
                    <a:pt x="267" y="317"/>
                  </a:lnTo>
                  <a:lnTo>
                    <a:pt x="272" y="267"/>
                  </a:lnTo>
                  <a:lnTo>
                    <a:pt x="280" y="223"/>
                  </a:lnTo>
                  <a:lnTo>
                    <a:pt x="291" y="182"/>
                  </a:lnTo>
                  <a:lnTo>
                    <a:pt x="296" y="166"/>
                  </a:lnTo>
                  <a:lnTo>
                    <a:pt x="303" y="149"/>
                  </a:lnTo>
                  <a:lnTo>
                    <a:pt x="311" y="134"/>
                  </a:lnTo>
                  <a:lnTo>
                    <a:pt x="318" y="118"/>
                  </a:lnTo>
                  <a:lnTo>
                    <a:pt x="325" y="102"/>
                  </a:lnTo>
                  <a:lnTo>
                    <a:pt x="331" y="84"/>
                  </a:lnTo>
                  <a:lnTo>
                    <a:pt x="333" y="67"/>
                  </a:lnTo>
                  <a:lnTo>
                    <a:pt x="334" y="50"/>
                  </a:lnTo>
                  <a:lnTo>
                    <a:pt x="335" y="40"/>
                  </a:lnTo>
                  <a:lnTo>
                    <a:pt x="333" y="30"/>
                  </a:lnTo>
                  <a:lnTo>
                    <a:pt x="326" y="22"/>
                  </a:lnTo>
                  <a:lnTo>
                    <a:pt x="317" y="17"/>
                  </a:lnTo>
                  <a:lnTo>
                    <a:pt x="311" y="17"/>
                  </a:lnTo>
                  <a:lnTo>
                    <a:pt x="304" y="19"/>
                  </a:lnTo>
                  <a:lnTo>
                    <a:pt x="299" y="23"/>
                  </a:lnTo>
                  <a:lnTo>
                    <a:pt x="292" y="27"/>
                  </a:lnTo>
                  <a:lnTo>
                    <a:pt x="286" y="32"/>
                  </a:lnTo>
                  <a:lnTo>
                    <a:pt x="281" y="35"/>
                  </a:lnTo>
                  <a:lnTo>
                    <a:pt x="279" y="39"/>
                  </a:lnTo>
                  <a:lnTo>
                    <a:pt x="278" y="40"/>
                  </a:lnTo>
                  <a:lnTo>
                    <a:pt x="261" y="94"/>
                  </a:lnTo>
                  <a:lnTo>
                    <a:pt x="246" y="153"/>
                  </a:lnTo>
                  <a:lnTo>
                    <a:pt x="233" y="217"/>
                  </a:lnTo>
                  <a:lnTo>
                    <a:pt x="224" y="283"/>
                  </a:lnTo>
                  <a:lnTo>
                    <a:pt x="220" y="350"/>
                  </a:lnTo>
                  <a:lnTo>
                    <a:pt x="221" y="415"/>
                  </a:lnTo>
                  <a:lnTo>
                    <a:pt x="229" y="478"/>
                  </a:lnTo>
                  <a:lnTo>
                    <a:pt x="245" y="535"/>
                  </a:lnTo>
                  <a:lnTo>
                    <a:pt x="229" y="522"/>
                  </a:lnTo>
                  <a:lnTo>
                    <a:pt x="213" y="509"/>
                  </a:lnTo>
                  <a:lnTo>
                    <a:pt x="198" y="495"/>
                  </a:lnTo>
                  <a:lnTo>
                    <a:pt x="182" y="481"/>
                  </a:lnTo>
                  <a:lnTo>
                    <a:pt x="167" y="466"/>
                  </a:lnTo>
                  <a:lnTo>
                    <a:pt x="152" y="451"/>
                  </a:lnTo>
                  <a:lnTo>
                    <a:pt x="137" y="435"/>
                  </a:lnTo>
                  <a:lnTo>
                    <a:pt x="124" y="419"/>
                  </a:lnTo>
                  <a:lnTo>
                    <a:pt x="111" y="403"/>
                  </a:lnTo>
                  <a:lnTo>
                    <a:pt x="101" y="386"/>
                  </a:lnTo>
                  <a:lnTo>
                    <a:pt x="92" y="369"/>
                  </a:lnTo>
                  <a:lnTo>
                    <a:pt x="84" y="351"/>
                  </a:lnTo>
                  <a:lnTo>
                    <a:pt x="77" y="333"/>
                  </a:lnTo>
                  <a:lnTo>
                    <a:pt x="69" y="314"/>
                  </a:lnTo>
                  <a:lnTo>
                    <a:pt x="61" y="297"/>
                  </a:lnTo>
                  <a:lnTo>
                    <a:pt x="53" y="279"/>
                  </a:lnTo>
                  <a:lnTo>
                    <a:pt x="51" y="274"/>
                  </a:lnTo>
                  <a:lnTo>
                    <a:pt x="47" y="270"/>
                  </a:lnTo>
                  <a:lnTo>
                    <a:pt x="44" y="266"/>
                  </a:lnTo>
                  <a:lnTo>
                    <a:pt x="39" y="263"/>
                  </a:lnTo>
                  <a:lnTo>
                    <a:pt x="35" y="262"/>
                  </a:lnTo>
                  <a:lnTo>
                    <a:pt x="30" y="261"/>
                  </a:lnTo>
                  <a:lnTo>
                    <a:pt x="24" y="261"/>
                  </a:lnTo>
                  <a:lnTo>
                    <a:pt x="19" y="262"/>
                  </a:lnTo>
                  <a:lnTo>
                    <a:pt x="9" y="267"/>
                  </a:lnTo>
                  <a:lnTo>
                    <a:pt x="4" y="274"/>
                  </a:lnTo>
                  <a:lnTo>
                    <a:pt x="0" y="285"/>
                  </a:lnTo>
                  <a:lnTo>
                    <a:pt x="1" y="295"/>
                  </a:lnTo>
                  <a:lnTo>
                    <a:pt x="8" y="286"/>
                  </a:lnTo>
                  <a:lnTo>
                    <a:pt x="4" y="302"/>
                  </a:lnTo>
                  <a:lnTo>
                    <a:pt x="4" y="318"/>
                  </a:lnTo>
                  <a:lnTo>
                    <a:pt x="6" y="334"/>
                  </a:lnTo>
                  <a:lnTo>
                    <a:pt x="12" y="350"/>
                  </a:lnTo>
                  <a:lnTo>
                    <a:pt x="19" y="365"/>
                  </a:lnTo>
                  <a:lnTo>
                    <a:pt x="27" y="381"/>
                  </a:lnTo>
                  <a:lnTo>
                    <a:pt x="36" y="394"/>
                  </a:lnTo>
                  <a:lnTo>
                    <a:pt x="44" y="408"/>
                  </a:lnTo>
                  <a:lnTo>
                    <a:pt x="55" y="427"/>
                  </a:lnTo>
                  <a:lnTo>
                    <a:pt x="68" y="445"/>
                  </a:lnTo>
                  <a:lnTo>
                    <a:pt x="81" y="462"/>
                  </a:lnTo>
                  <a:lnTo>
                    <a:pt x="95" y="479"/>
                  </a:lnTo>
                  <a:lnTo>
                    <a:pt x="109" y="494"/>
                  </a:lnTo>
                  <a:lnTo>
                    <a:pt x="124" y="510"/>
                  </a:lnTo>
                  <a:lnTo>
                    <a:pt x="140" y="523"/>
                  </a:lnTo>
                  <a:lnTo>
                    <a:pt x="156" y="537"/>
                  </a:lnTo>
                  <a:lnTo>
                    <a:pt x="172" y="551"/>
                  </a:lnTo>
                  <a:lnTo>
                    <a:pt x="188" y="563"/>
                  </a:lnTo>
                  <a:lnTo>
                    <a:pt x="205" y="576"/>
                  </a:lnTo>
                  <a:lnTo>
                    <a:pt x="222" y="589"/>
                  </a:lnTo>
                  <a:lnTo>
                    <a:pt x="240" y="601"/>
                  </a:lnTo>
                  <a:lnTo>
                    <a:pt x="257" y="614"/>
                  </a:lnTo>
                  <a:lnTo>
                    <a:pt x="276" y="625"/>
                  </a:lnTo>
                  <a:lnTo>
                    <a:pt x="294" y="638"/>
                  </a:lnTo>
                  <a:lnTo>
                    <a:pt x="278" y="642"/>
                  </a:lnTo>
                  <a:lnTo>
                    <a:pt x="262" y="646"/>
                  </a:lnTo>
                  <a:lnTo>
                    <a:pt x="246" y="648"/>
                  </a:lnTo>
                  <a:lnTo>
                    <a:pt x="230" y="649"/>
                  </a:lnTo>
                  <a:lnTo>
                    <a:pt x="214" y="649"/>
                  </a:lnTo>
                  <a:lnTo>
                    <a:pt x="198" y="649"/>
                  </a:lnTo>
                  <a:lnTo>
                    <a:pt x="182" y="648"/>
                  </a:lnTo>
                  <a:lnTo>
                    <a:pt x="166" y="646"/>
                  </a:lnTo>
                  <a:lnTo>
                    <a:pt x="150" y="643"/>
                  </a:lnTo>
                  <a:lnTo>
                    <a:pt x="134" y="641"/>
                  </a:lnTo>
                  <a:lnTo>
                    <a:pt x="118" y="638"/>
                  </a:lnTo>
                  <a:lnTo>
                    <a:pt x="103" y="633"/>
                  </a:lnTo>
                  <a:lnTo>
                    <a:pt x="87" y="630"/>
                  </a:lnTo>
                  <a:lnTo>
                    <a:pt x="71" y="625"/>
                  </a:lnTo>
                  <a:lnTo>
                    <a:pt x="56" y="622"/>
                  </a:lnTo>
                  <a:lnTo>
                    <a:pt x="40" y="617"/>
                  </a:lnTo>
                  <a:lnTo>
                    <a:pt x="31" y="616"/>
                  </a:lnTo>
                  <a:lnTo>
                    <a:pt x="22" y="619"/>
                  </a:lnTo>
                  <a:lnTo>
                    <a:pt x="14" y="625"/>
                  </a:lnTo>
                  <a:lnTo>
                    <a:pt x="9" y="633"/>
                  </a:lnTo>
                  <a:lnTo>
                    <a:pt x="8" y="643"/>
                  </a:lnTo>
                  <a:lnTo>
                    <a:pt x="12" y="653"/>
                  </a:lnTo>
                  <a:lnTo>
                    <a:pt x="17" y="659"/>
                  </a:lnTo>
                  <a:lnTo>
                    <a:pt x="25" y="663"/>
                  </a:lnTo>
                  <a:lnTo>
                    <a:pt x="41" y="671"/>
                  </a:lnTo>
                  <a:lnTo>
                    <a:pt x="59" y="678"/>
                  </a:lnTo>
                  <a:lnTo>
                    <a:pt x="77" y="683"/>
                  </a:lnTo>
                  <a:lnTo>
                    <a:pt x="94" y="688"/>
                  </a:lnTo>
                  <a:lnTo>
                    <a:pt x="112" y="690"/>
                  </a:lnTo>
                  <a:lnTo>
                    <a:pt x="131" y="693"/>
                  </a:lnTo>
                  <a:lnTo>
                    <a:pt x="149" y="693"/>
                  </a:lnTo>
                  <a:lnTo>
                    <a:pt x="168" y="693"/>
                  </a:lnTo>
                  <a:lnTo>
                    <a:pt x="187" y="690"/>
                  </a:lnTo>
                  <a:lnTo>
                    <a:pt x="204" y="687"/>
                  </a:lnTo>
                  <a:lnTo>
                    <a:pt x="222" y="682"/>
                  </a:lnTo>
                  <a:lnTo>
                    <a:pt x="239" y="678"/>
                  </a:lnTo>
                  <a:lnTo>
                    <a:pt x="256" y="671"/>
                  </a:lnTo>
                  <a:lnTo>
                    <a:pt x="272" y="663"/>
                  </a:lnTo>
                  <a:lnTo>
                    <a:pt x="288" y="654"/>
                  </a:lnTo>
                  <a:lnTo>
                    <a:pt x="303" y="643"/>
                  </a:lnTo>
                  <a:lnTo>
                    <a:pt x="312" y="649"/>
                  </a:lnTo>
                  <a:lnTo>
                    <a:pt x="320" y="655"/>
                  </a:lnTo>
                  <a:lnTo>
                    <a:pt x="329" y="661"/>
                  </a:lnTo>
                  <a:lnTo>
                    <a:pt x="337" y="666"/>
                  </a:lnTo>
                  <a:lnTo>
                    <a:pt x="347" y="673"/>
                  </a:lnTo>
                  <a:lnTo>
                    <a:pt x="355" y="679"/>
                  </a:lnTo>
                  <a:lnTo>
                    <a:pt x="364" y="685"/>
                  </a:lnTo>
                  <a:lnTo>
                    <a:pt x="372" y="690"/>
                  </a:lnTo>
                  <a:lnTo>
                    <a:pt x="388" y="704"/>
                  </a:lnTo>
                  <a:lnTo>
                    <a:pt x="405" y="720"/>
                  </a:lnTo>
                  <a:lnTo>
                    <a:pt x="422" y="739"/>
                  </a:lnTo>
                  <a:lnTo>
                    <a:pt x="439" y="761"/>
                  </a:lnTo>
                  <a:lnTo>
                    <a:pt x="456" y="784"/>
                  </a:lnTo>
                  <a:lnTo>
                    <a:pt x="473" y="806"/>
                  </a:lnTo>
                  <a:lnTo>
                    <a:pt x="488" y="827"/>
                  </a:lnTo>
                  <a:lnTo>
                    <a:pt x="502" y="847"/>
                  </a:lnTo>
                  <a:lnTo>
                    <a:pt x="499" y="1024"/>
                  </a:lnTo>
                  <a:lnTo>
                    <a:pt x="494" y="1205"/>
                  </a:lnTo>
                  <a:lnTo>
                    <a:pt x="496" y="1383"/>
                  </a:lnTo>
                  <a:lnTo>
                    <a:pt x="510" y="1556"/>
                  </a:lnTo>
                  <a:lnTo>
                    <a:pt x="519" y="1556"/>
                  </a:lnTo>
                  <a:lnTo>
                    <a:pt x="528" y="1554"/>
                  </a:lnTo>
                  <a:lnTo>
                    <a:pt x="537" y="1554"/>
                  </a:lnTo>
                  <a:lnTo>
                    <a:pt x="547" y="1553"/>
                  </a:lnTo>
                  <a:lnTo>
                    <a:pt x="556" y="1553"/>
                  </a:lnTo>
                  <a:lnTo>
                    <a:pt x="565" y="1553"/>
                  </a:lnTo>
                  <a:lnTo>
                    <a:pt x="574" y="1552"/>
                  </a:lnTo>
                  <a:lnTo>
                    <a:pt x="583" y="1552"/>
                  </a:lnTo>
                  <a:lnTo>
                    <a:pt x="574" y="1480"/>
                  </a:lnTo>
                  <a:lnTo>
                    <a:pt x="565" y="1408"/>
                  </a:lnTo>
                  <a:lnTo>
                    <a:pt x="557" y="1337"/>
                  </a:lnTo>
                  <a:lnTo>
                    <a:pt x="552" y="1265"/>
                  </a:lnTo>
                  <a:lnTo>
                    <a:pt x="550" y="1193"/>
                  </a:lnTo>
                  <a:lnTo>
                    <a:pt x="550" y="1117"/>
                  </a:lnTo>
                  <a:lnTo>
                    <a:pt x="549" y="1037"/>
                  </a:lnTo>
                  <a:lnTo>
                    <a:pt x="547" y="957"/>
                  </a:lnTo>
                  <a:lnTo>
                    <a:pt x="543" y="875"/>
                  </a:lnTo>
                  <a:lnTo>
                    <a:pt x="537" y="798"/>
                  </a:lnTo>
                  <a:lnTo>
                    <a:pt x="527" y="722"/>
                  </a:lnTo>
                  <a:lnTo>
                    <a:pt x="513" y="65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1" name="Freeform 14"/>
            <p:cNvSpPr>
              <a:spLocks/>
            </p:cNvSpPr>
            <p:nvPr/>
          </p:nvSpPr>
          <p:spPr bwMode="auto">
            <a:xfrm>
              <a:off x="3004" y="1496"/>
              <a:ext cx="6" cy="7"/>
            </a:xfrm>
            <a:custGeom>
              <a:avLst/>
              <a:gdLst>
                <a:gd name="T0" fmla="*/ 1 w 6"/>
                <a:gd name="T1" fmla="*/ 0 h 7"/>
                <a:gd name="T2" fmla="*/ 3 w 6"/>
                <a:gd name="T3" fmla="*/ 2 h 7"/>
                <a:gd name="T4" fmla="*/ 5 w 6"/>
                <a:gd name="T5" fmla="*/ 5 h 7"/>
                <a:gd name="T6" fmla="*/ 6 w 6"/>
                <a:gd name="T7" fmla="*/ 6 h 7"/>
                <a:gd name="T8" fmla="*/ 6 w 6"/>
                <a:gd name="T9" fmla="*/ 7 h 7"/>
                <a:gd name="T10" fmla="*/ 0 w 6"/>
                <a:gd name="T11" fmla="*/ 4 h 7"/>
                <a:gd name="T12" fmla="*/ 0 w 6"/>
                <a:gd name="T13" fmla="*/ 2 h 7"/>
                <a:gd name="T14" fmla="*/ 1 w 6"/>
                <a:gd name="T15" fmla="*/ 1 h 7"/>
                <a:gd name="T16" fmla="*/ 1 w 6"/>
                <a:gd name="T17" fmla="*/ 1 h 7"/>
                <a:gd name="T18" fmla="*/ 1 w 6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7">
                  <a:moveTo>
                    <a:pt x="1" y="0"/>
                  </a:moveTo>
                  <a:lnTo>
                    <a:pt x="3" y="2"/>
                  </a:lnTo>
                  <a:lnTo>
                    <a:pt x="5" y="5"/>
                  </a:lnTo>
                  <a:lnTo>
                    <a:pt x="6" y="6"/>
                  </a:lnTo>
                  <a:lnTo>
                    <a:pt x="6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2" name="Freeform 15"/>
            <p:cNvSpPr>
              <a:spLocks/>
            </p:cNvSpPr>
            <p:nvPr/>
          </p:nvSpPr>
          <p:spPr bwMode="auto">
            <a:xfrm>
              <a:off x="3004" y="1496"/>
              <a:ext cx="6" cy="7"/>
            </a:xfrm>
            <a:custGeom>
              <a:avLst/>
              <a:gdLst>
                <a:gd name="T0" fmla="*/ 1 w 6"/>
                <a:gd name="T1" fmla="*/ 0 h 7"/>
                <a:gd name="T2" fmla="*/ 1 w 6"/>
                <a:gd name="T3" fmla="*/ 1 h 7"/>
                <a:gd name="T4" fmla="*/ 1 w 6"/>
                <a:gd name="T5" fmla="*/ 1 h 7"/>
                <a:gd name="T6" fmla="*/ 0 w 6"/>
                <a:gd name="T7" fmla="*/ 2 h 7"/>
                <a:gd name="T8" fmla="*/ 0 w 6"/>
                <a:gd name="T9" fmla="*/ 4 h 7"/>
                <a:gd name="T10" fmla="*/ 6 w 6"/>
                <a:gd name="T11" fmla="*/ 7 h 7"/>
                <a:gd name="T12" fmla="*/ 6 w 6"/>
                <a:gd name="T13" fmla="*/ 6 h 7"/>
                <a:gd name="T14" fmla="*/ 5 w 6"/>
                <a:gd name="T15" fmla="*/ 5 h 7"/>
                <a:gd name="T16" fmla="*/ 3 w 6"/>
                <a:gd name="T17" fmla="*/ 2 h 7"/>
                <a:gd name="T18" fmla="*/ 1 w 6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7">
                  <a:moveTo>
                    <a:pt x="1" y="0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6" y="7"/>
                  </a:lnTo>
                  <a:lnTo>
                    <a:pt x="6" y="6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3" name="Freeform 16"/>
            <p:cNvSpPr>
              <a:spLocks/>
            </p:cNvSpPr>
            <p:nvPr/>
          </p:nvSpPr>
          <p:spPr bwMode="auto">
            <a:xfrm>
              <a:off x="3155" y="1426"/>
              <a:ext cx="275" cy="167"/>
            </a:xfrm>
            <a:custGeom>
              <a:avLst/>
              <a:gdLst>
                <a:gd name="T0" fmla="*/ 0 w 275"/>
                <a:gd name="T1" fmla="*/ 154 h 167"/>
                <a:gd name="T2" fmla="*/ 2 w 275"/>
                <a:gd name="T3" fmla="*/ 128 h 167"/>
                <a:gd name="T4" fmla="*/ 10 w 275"/>
                <a:gd name="T5" fmla="*/ 106 h 167"/>
                <a:gd name="T6" fmla="*/ 21 w 275"/>
                <a:gd name="T7" fmla="*/ 84 h 167"/>
                <a:gd name="T8" fmla="*/ 36 w 275"/>
                <a:gd name="T9" fmla="*/ 64 h 167"/>
                <a:gd name="T10" fmla="*/ 54 w 275"/>
                <a:gd name="T11" fmla="*/ 47 h 167"/>
                <a:gd name="T12" fmla="*/ 74 w 275"/>
                <a:gd name="T13" fmla="*/ 32 h 167"/>
                <a:gd name="T14" fmla="*/ 93 w 275"/>
                <a:gd name="T15" fmla="*/ 21 h 167"/>
                <a:gd name="T16" fmla="*/ 114 w 275"/>
                <a:gd name="T17" fmla="*/ 12 h 167"/>
                <a:gd name="T18" fmla="*/ 134 w 275"/>
                <a:gd name="T19" fmla="*/ 5 h 167"/>
                <a:gd name="T20" fmla="*/ 156 w 275"/>
                <a:gd name="T21" fmla="*/ 2 h 167"/>
                <a:gd name="T22" fmla="*/ 178 w 275"/>
                <a:gd name="T23" fmla="*/ 0 h 167"/>
                <a:gd name="T24" fmla="*/ 200 w 275"/>
                <a:gd name="T25" fmla="*/ 3 h 167"/>
                <a:gd name="T26" fmla="*/ 220 w 275"/>
                <a:gd name="T27" fmla="*/ 8 h 167"/>
                <a:gd name="T28" fmla="*/ 241 w 275"/>
                <a:gd name="T29" fmla="*/ 18 h 167"/>
                <a:gd name="T30" fmla="*/ 259 w 275"/>
                <a:gd name="T31" fmla="*/ 29 h 167"/>
                <a:gd name="T32" fmla="*/ 275 w 275"/>
                <a:gd name="T33" fmla="*/ 45 h 167"/>
                <a:gd name="T34" fmla="*/ 273 w 275"/>
                <a:gd name="T35" fmla="*/ 47 h 167"/>
                <a:gd name="T36" fmla="*/ 268 w 275"/>
                <a:gd name="T37" fmla="*/ 53 h 167"/>
                <a:gd name="T38" fmla="*/ 259 w 275"/>
                <a:gd name="T39" fmla="*/ 60 h 167"/>
                <a:gd name="T40" fmla="*/ 248 w 275"/>
                <a:gd name="T41" fmla="*/ 69 h 167"/>
                <a:gd name="T42" fmla="*/ 233 w 275"/>
                <a:gd name="T43" fmla="*/ 79 h 167"/>
                <a:gd name="T44" fmla="*/ 217 w 275"/>
                <a:gd name="T45" fmla="*/ 90 h 167"/>
                <a:gd name="T46" fmla="*/ 198 w 275"/>
                <a:gd name="T47" fmla="*/ 101 h 167"/>
                <a:gd name="T48" fmla="*/ 179 w 275"/>
                <a:gd name="T49" fmla="*/ 114 h 167"/>
                <a:gd name="T50" fmla="*/ 157 w 275"/>
                <a:gd name="T51" fmla="*/ 125 h 167"/>
                <a:gd name="T52" fmla="*/ 136 w 275"/>
                <a:gd name="T53" fmla="*/ 135 h 167"/>
                <a:gd name="T54" fmla="*/ 113 w 275"/>
                <a:gd name="T55" fmla="*/ 146 h 167"/>
                <a:gd name="T56" fmla="*/ 91 w 275"/>
                <a:gd name="T57" fmla="*/ 154 h 167"/>
                <a:gd name="T58" fmla="*/ 68 w 275"/>
                <a:gd name="T59" fmla="*/ 160 h 167"/>
                <a:gd name="T60" fmla="*/ 46 w 275"/>
                <a:gd name="T61" fmla="*/ 165 h 167"/>
                <a:gd name="T62" fmla="*/ 26 w 275"/>
                <a:gd name="T63" fmla="*/ 167 h 167"/>
                <a:gd name="T64" fmla="*/ 6 w 275"/>
                <a:gd name="T65" fmla="*/ 166 h 167"/>
                <a:gd name="T66" fmla="*/ 5 w 275"/>
                <a:gd name="T67" fmla="*/ 165 h 167"/>
                <a:gd name="T68" fmla="*/ 3 w 275"/>
                <a:gd name="T69" fmla="*/ 162 h 167"/>
                <a:gd name="T70" fmla="*/ 1 w 275"/>
                <a:gd name="T71" fmla="*/ 158 h 167"/>
                <a:gd name="T72" fmla="*/ 0 w 275"/>
                <a:gd name="T73" fmla="*/ 15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5" h="167">
                  <a:moveTo>
                    <a:pt x="0" y="154"/>
                  </a:moveTo>
                  <a:lnTo>
                    <a:pt x="2" y="128"/>
                  </a:lnTo>
                  <a:lnTo>
                    <a:pt x="10" y="106"/>
                  </a:lnTo>
                  <a:lnTo>
                    <a:pt x="21" y="84"/>
                  </a:lnTo>
                  <a:lnTo>
                    <a:pt x="36" y="64"/>
                  </a:lnTo>
                  <a:lnTo>
                    <a:pt x="54" y="47"/>
                  </a:lnTo>
                  <a:lnTo>
                    <a:pt x="74" y="32"/>
                  </a:lnTo>
                  <a:lnTo>
                    <a:pt x="93" y="21"/>
                  </a:lnTo>
                  <a:lnTo>
                    <a:pt x="114" y="12"/>
                  </a:lnTo>
                  <a:lnTo>
                    <a:pt x="134" y="5"/>
                  </a:lnTo>
                  <a:lnTo>
                    <a:pt x="156" y="2"/>
                  </a:lnTo>
                  <a:lnTo>
                    <a:pt x="178" y="0"/>
                  </a:lnTo>
                  <a:lnTo>
                    <a:pt x="200" y="3"/>
                  </a:lnTo>
                  <a:lnTo>
                    <a:pt x="220" y="8"/>
                  </a:lnTo>
                  <a:lnTo>
                    <a:pt x="241" y="18"/>
                  </a:lnTo>
                  <a:lnTo>
                    <a:pt x="259" y="29"/>
                  </a:lnTo>
                  <a:lnTo>
                    <a:pt x="275" y="45"/>
                  </a:lnTo>
                  <a:lnTo>
                    <a:pt x="273" y="47"/>
                  </a:lnTo>
                  <a:lnTo>
                    <a:pt x="268" y="53"/>
                  </a:lnTo>
                  <a:lnTo>
                    <a:pt x="259" y="60"/>
                  </a:lnTo>
                  <a:lnTo>
                    <a:pt x="248" y="69"/>
                  </a:lnTo>
                  <a:lnTo>
                    <a:pt x="233" y="79"/>
                  </a:lnTo>
                  <a:lnTo>
                    <a:pt x="217" y="90"/>
                  </a:lnTo>
                  <a:lnTo>
                    <a:pt x="198" y="101"/>
                  </a:lnTo>
                  <a:lnTo>
                    <a:pt x="179" y="114"/>
                  </a:lnTo>
                  <a:lnTo>
                    <a:pt x="157" y="125"/>
                  </a:lnTo>
                  <a:lnTo>
                    <a:pt x="136" y="135"/>
                  </a:lnTo>
                  <a:lnTo>
                    <a:pt x="113" y="146"/>
                  </a:lnTo>
                  <a:lnTo>
                    <a:pt x="91" y="154"/>
                  </a:lnTo>
                  <a:lnTo>
                    <a:pt x="68" y="160"/>
                  </a:lnTo>
                  <a:lnTo>
                    <a:pt x="46" y="165"/>
                  </a:lnTo>
                  <a:lnTo>
                    <a:pt x="26" y="167"/>
                  </a:lnTo>
                  <a:lnTo>
                    <a:pt x="6" y="166"/>
                  </a:lnTo>
                  <a:lnTo>
                    <a:pt x="5" y="165"/>
                  </a:lnTo>
                  <a:lnTo>
                    <a:pt x="3" y="162"/>
                  </a:lnTo>
                  <a:lnTo>
                    <a:pt x="1" y="158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4" name="Freeform 23"/>
            <p:cNvSpPr>
              <a:spLocks/>
            </p:cNvSpPr>
            <p:nvPr/>
          </p:nvSpPr>
          <p:spPr bwMode="auto">
            <a:xfrm>
              <a:off x="3147" y="976"/>
              <a:ext cx="282" cy="146"/>
            </a:xfrm>
            <a:custGeom>
              <a:avLst/>
              <a:gdLst>
                <a:gd name="T0" fmla="*/ 3 w 282"/>
                <a:gd name="T1" fmla="*/ 43 h 146"/>
                <a:gd name="T2" fmla="*/ 21 w 282"/>
                <a:gd name="T3" fmla="*/ 26 h 146"/>
                <a:gd name="T4" fmla="*/ 42 w 282"/>
                <a:gd name="T5" fmla="*/ 15 h 146"/>
                <a:gd name="T6" fmla="*/ 65 w 282"/>
                <a:gd name="T7" fmla="*/ 6 h 146"/>
                <a:gd name="T8" fmla="*/ 90 w 282"/>
                <a:gd name="T9" fmla="*/ 1 h 146"/>
                <a:gd name="T10" fmla="*/ 114 w 282"/>
                <a:gd name="T11" fmla="*/ 0 h 146"/>
                <a:gd name="T12" fmla="*/ 138 w 282"/>
                <a:gd name="T13" fmla="*/ 1 h 146"/>
                <a:gd name="T14" fmla="*/ 161 w 282"/>
                <a:gd name="T15" fmla="*/ 6 h 146"/>
                <a:gd name="T16" fmla="*/ 182 w 282"/>
                <a:gd name="T17" fmla="*/ 13 h 146"/>
                <a:gd name="T18" fmla="*/ 202 w 282"/>
                <a:gd name="T19" fmla="*/ 22 h 146"/>
                <a:gd name="T20" fmla="*/ 221 w 282"/>
                <a:gd name="T21" fmla="*/ 33 h 146"/>
                <a:gd name="T22" fmla="*/ 237 w 282"/>
                <a:gd name="T23" fmla="*/ 47 h 146"/>
                <a:gd name="T24" fmla="*/ 253 w 282"/>
                <a:gd name="T25" fmla="*/ 63 h 146"/>
                <a:gd name="T26" fmla="*/ 265 w 282"/>
                <a:gd name="T27" fmla="*/ 81 h 146"/>
                <a:gd name="T28" fmla="*/ 274 w 282"/>
                <a:gd name="T29" fmla="*/ 101 h 146"/>
                <a:gd name="T30" fmla="*/ 280 w 282"/>
                <a:gd name="T31" fmla="*/ 122 h 146"/>
                <a:gd name="T32" fmla="*/ 282 w 282"/>
                <a:gd name="T33" fmla="*/ 145 h 146"/>
                <a:gd name="T34" fmla="*/ 278 w 282"/>
                <a:gd name="T35" fmla="*/ 146 h 146"/>
                <a:gd name="T36" fmla="*/ 272 w 282"/>
                <a:gd name="T37" fmla="*/ 146 h 146"/>
                <a:gd name="T38" fmla="*/ 260 w 282"/>
                <a:gd name="T39" fmla="*/ 145 h 146"/>
                <a:gd name="T40" fmla="*/ 245 w 282"/>
                <a:gd name="T41" fmla="*/ 144 h 146"/>
                <a:gd name="T42" fmla="*/ 228 w 282"/>
                <a:gd name="T43" fmla="*/ 143 h 146"/>
                <a:gd name="T44" fmla="*/ 209 w 282"/>
                <a:gd name="T45" fmla="*/ 140 h 146"/>
                <a:gd name="T46" fmla="*/ 187 w 282"/>
                <a:gd name="T47" fmla="*/ 136 h 146"/>
                <a:gd name="T48" fmla="*/ 164 w 282"/>
                <a:gd name="T49" fmla="*/ 133 h 146"/>
                <a:gd name="T50" fmla="*/ 141 w 282"/>
                <a:gd name="T51" fmla="*/ 127 h 146"/>
                <a:gd name="T52" fmla="*/ 117 w 282"/>
                <a:gd name="T53" fmla="*/ 121 h 146"/>
                <a:gd name="T54" fmla="*/ 94 w 282"/>
                <a:gd name="T55" fmla="*/ 113 h 146"/>
                <a:gd name="T56" fmla="*/ 72 w 282"/>
                <a:gd name="T57" fmla="*/ 105 h 146"/>
                <a:gd name="T58" fmla="*/ 50 w 282"/>
                <a:gd name="T59" fmla="*/ 95 h 146"/>
                <a:gd name="T60" fmla="*/ 30 w 282"/>
                <a:gd name="T61" fmla="*/ 85 h 146"/>
                <a:gd name="T62" fmla="*/ 13 w 282"/>
                <a:gd name="T63" fmla="*/ 72 h 146"/>
                <a:gd name="T64" fmla="*/ 0 w 282"/>
                <a:gd name="T65" fmla="*/ 58 h 146"/>
                <a:gd name="T66" fmla="*/ 0 w 282"/>
                <a:gd name="T67" fmla="*/ 57 h 146"/>
                <a:gd name="T68" fmla="*/ 0 w 282"/>
                <a:gd name="T69" fmla="*/ 53 h 146"/>
                <a:gd name="T70" fmla="*/ 1 w 282"/>
                <a:gd name="T71" fmla="*/ 48 h 146"/>
                <a:gd name="T72" fmla="*/ 3 w 282"/>
                <a:gd name="T73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2" h="146">
                  <a:moveTo>
                    <a:pt x="3" y="43"/>
                  </a:moveTo>
                  <a:lnTo>
                    <a:pt x="21" y="26"/>
                  </a:lnTo>
                  <a:lnTo>
                    <a:pt x="42" y="15"/>
                  </a:lnTo>
                  <a:lnTo>
                    <a:pt x="65" y="6"/>
                  </a:lnTo>
                  <a:lnTo>
                    <a:pt x="90" y="1"/>
                  </a:lnTo>
                  <a:lnTo>
                    <a:pt x="114" y="0"/>
                  </a:lnTo>
                  <a:lnTo>
                    <a:pt x="138" y="1"/>
                  </a:lnTo>
                  <a:lnTo>
                    <a:pt x="161" y="6"/>
                  </a:lnTo>
                  <a:lnTo>
                    <a:pt x="182" y="13"/>
                  </a:lnTo>
                  <a:lnTo>
                    <a:pt x="202" y="22"/>
                  </a:lnTo>
                  <a:lnTo>
                    <a:pt x="221" y="33"/>
                  </a:lnTo>
                  <a:lnTo>
                    <a:pt x="237" y="47"/>
                  </a:lnTo>
                  <a:lnTo>
                    <a:pt x="253" y="63"/>
                  </a:lnTo>
                  <a:lnTo>
                    <a:pt x="265" y="81"/>
                  </a:lnTo>
                  <a:lnTo>
                    <a:pt x="274" y="101"/>
                  </a:lnTo>
                  <a:lnTo>
                    <a:pt x="280" y="122"/>
                  </a:lnTo>
                  <a:lnTo>
                    <a:pt x="282" y="145"/>
                  </a:lnTo>
                  <a:lnTo>
                    <a:pt x="278" y="146"/>
                  </a:lnTo>
                  <a:lnTo>
                    <a:pt x="272" y="146"/>
                  </a:lnTo>
                  <a:lnTo>
                    <a:pt x="260" y="145"/>
                  </a:lnTo>
                  <a:lnTo>
                    <a:pt x="245" y="144"/>
                  </a:lnTo>
                  <a:lnTo>
                    <a:pt x="228" y="143"/>
                  </a:lnTo>
                  <a:lnTo>
                    <a:pt x="209" y="140"/>
                  </a:lnTo>
                  <a:lnTo>
                    <a:pt x="187" y="136"/>
                  </a:lnTo>
                  <a:lnTo>
                    <a:pt x="164" y="133"/>
                  </a:lnTo>
                  <a:lnTo>
                    <a:pt x="141" y="127"/>
                  </a:lnTo>
                  <a:lnTo>
                    <a:pt x="117" y="121"/>
                  </a:lnTo>
                  <a:lnTo>
                    <a:pt x="94" y="113"/>
                  </a:lnTo>
                  <a:lnTo>
                    <a:pt x="72" y="105"/>
                  </a:lnTo>
                  <a:lnTo>
                    <a:pt x="50" y="95"/>
                  </a:lnTo>
                  <a:lnTo>
                    <a:pt x="30" y="85"/>
                  </a:lnTo>
                  <a:lnTo>
                    <a:pt x="13" y="72"/>
                  </a:lnTo>
                  <a:lnTo>
                    <a:pt x="0" y="58"/>
                  </a:lnTo>
                  <a:lnTo>
                    <a:pt x="0" y="57"/>
                  </a:lnTo>
                  <a:lnTo>
                    <a:pt x="0" y="53"/>
                  </a:lnTo>
                  <a:lnTo>
                    <a:pt x="1" y="48"/>
                  </a:lnTo>
                  <a:lnTo>
                    <a:pt x="3" y="43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5" name="Freeform 24"/>
            <p:cNvSpPr>
              <a:spLocks/>
            </p:cNvSpPr>
            <p:nvPr/>
          </p:nvSpPr>
          <p:spPr bwMode="auto">
            <a:xfrm>
              <a:off x="2876" y="840"/>
              <a:ext cx="197" cy="249"/>
            </a:xfrm>
            <a:custGeom>
              <a:avLst/>
              <a:gdLst>
                <a:gd name="T0" fmla="*/ 17 w 197"/>
                <a:gd name="T1" fmla="*/ 241 h 249"/>
                <a:gd name="T2" fmla="*/ 6 w 197"/>
                <a:gd name="T3" fmla="*/ 218 h 249"/>
                <a:gd name="T4" fmla="*/ 1 w 197"/>
                <a:gd name="T5" fmla="*/ 195 h 249"/>
                <a:gd name="T6" fmla="*/ 0 w 197"/>
                <a:gd name="T7" fmla="*/ 171 h 249"/>
                <a:gd name="T8" fmla="*/ 3 w 197"/>
                <a:gd name="T9" fmla="*/ 146 h 249"/>
                <a:gd name="T10" fmla="*/ 9 w 197"/>
                <a:gd name="T11" fmla="*/ 122 h 249"/>
                <a:gd name="T12" fmla="*/ 17 w 197"/>
                <a:gd name="T13" fmla="*/ 101 h 249"/>
                <a:gd name="T14" fmla="*/ 28 w 197"/>
                <a:gd name="T15" fmla="*/ 79 h 249"/>
                <a:gd name="T16" fmla="*/ 41 w 197"/>
                <a:gd name="T17" fmla="*/ 61 h 249"/>
                <a:gd name="T18" fmla="*/ 56 w 197"/>
                <a:gd name="T19" fmla="*/ 45 h 249"/>
                <a:gd name="T20" fmla="*/ 72 w 197"/>
                <a:gd name="T21" fmla="*/ 31 h 249"/>
                <a:gd name="T22" fmla="*/ 90 w 197"/>
                <a:gd name="T23" fmla="*/ 18 h 249"/>
                <a:gd name="T24" fmla="*/ 110 w 197"/>
                <a:gd name="T25" fmla="*/ 9 h 249"/>
                <a:gd name="T26" fmla="*/ 131 w 197"/>
                <a:gd name="T27" fmla="*/ 2 h 249"/>
                <a:gd name="T28" fmla="*/ 153 w 197"/>
                <a:gd name="T29" fmla="*/ 0 h 249"/>
                <a:gd name="T30" fmla="*/ 174 w 197"/>
                <a:gd name="T31" fmla="*/ 1 h 249"/>
                <a:gd name="T32" fmla="*/ 197 w 197"/>
                <a:gd name="T33" fmla="*/ 6 h 249"/>
                <a:gd name="T34" fmla="*/ 195 w 197"/>
                <a:gd name="T35" fmla="*/ 16 h 249"/>
                <a:gd name="T36" fmla="*/ 186 w 197"/>
                <a:gd name="T37" fmla="*/ 40 h 249"/>
                <a:gd name="T38" fmla="*/ 170 w 197"/>
                <a:gd name="T39" fmla="*/ 74 h 249"/>
                <a:gd name="T40" fmla="*/ 149 w 197"/>
                <a:gd name="T41" fmla="*/ 114 h 249"/>
                <a:gd name="T42" fmla="*/ 124 w 197"/>
                <a:gd name="T43" fmla="*/ 155 h 249"/>
                <a:gd name="T44" fmla="*/ 96 w 197"/>
                <a:gd name="T45" fmla="*/ 194 h 249"/>
                <a:gd name="T46" fmla="*/ 64 w 197"/>
                <a:gd name="T47" fmla="*/ 228 h 249"/>
                <a:gd name="T48" fmla="*/ 29 w 197"/>
                <a:gd name="T49" fmla="*/ 249 h 249"/>
                <a:gd name="T50" fmla="*/ 28 w 197"/>
                <a:gd name="T51" fmla="*/ 249 h 249"/>
                <a:gd name="T52" fmla="*/ 25 w 197"/>
                <a:gd name="T53" fmla="*/ 247 h 249"/>
                <a:gd name="T54" fmla="*/ 20 w 197"/>
                <a:gd name="T55" fmla="*/ 245 h 249"/>
                <a:gd name="T56" fmla="*/ 17 w 197"/>
                <a:gd name="T57" fmla="*/ 241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7" h="249">
                  <a:moveTo>
                    <a:pt x="17" y="241"/>
                  </a:moveTo>
                  <a:lnTo>
                    <a:pt x="6" y="218"/>
                  </a:lnTo>
                  <a:lnTo>
                    <a:pt x="1" y="195"/>
                  </a:lnTo>
                  <a:lnTo>
                    <a:pt x="0" y="171"/>
                  </a:lnTo>
                  <a:lnTo>
                    <a:pt x="3" y="146"/>
                  </a:lnTo>
                  <a:lnTo>
                    <a:pt x="9" y="122"/>
                  </a:lnTo>
                  <a:lnTo>
                    <a:pt x="17" y="101"/>
                  </a:lnTo>
                  <a:lnTo>
                    <a:pt x="28" y="79"/>
                  </a:lnTo>
                  <a:lnTo>
                    <a:pt x="41" y="61"/>
                  </a:lnTo>
                  <a:lnTo>
                    <a:pt x="56" y="45"/>
                  </a:lnTo>
                  <a:lnTo>
                    <a:pt x="72" y="31"/>
                  </a:lnTo>
                  <a:lnTo>
                    <a:pt x="90" y="18"/>
                  </a:lnTo>
                  <a:lnTo>
                    <a:pt x="110" y="9"/>
                  </a:lnTo>
                  <a:lnTo>
                    <a:pt x="131" y="2"/>
                  </a:lnTo>
                  <a:lnTo>
                    <a:pt x="153" y="0"/>
                  </a:lnTo>
                  <a:lnTo>
                    <a:pt x="174" y="1"/>
                  </a:lnTo>
                  <a:lnTo>
                    <a:pt x="197" y="6"/>
                  </a:lnTo>
                  <a:lnTo>
                    <a:pt x="195" y="16"/>
                  </a:lnTo>
                  <a:lnTo>
                    <a:pt x="186" y="40"/>
                  </a:lnTo>
                  <a:lnTo>
                    <a:pt x="170" y="74"/>
                  </a:lnTo>
                  <a:lnTo>
                    <a:pt x="149" y="114"/>
                  </a:lnTo>
                  <a:lnTo>
                    <a:pt x="124" y="155"/>
                  </a:lnTo>
                  <a:lnTo>
                    <a:pt x="96" y="194"/>
                  </a:lnTo>
                  <a:lnTo>
                    <a:pt x="64" y="228"/>
                  </a:lnTo>
                  <a:lnTo>
                    <a:pt x="29" y="249"/>
                  </a:lnTo>
                  <a:lnTo>
                    <a:pt x="28" y="249"/>
                  </a:lnTo>
                  <a:lnTo>
                    <a:pt x="25" y="247"/>
                  </a:lnTo>
                  <a:lnTo>
                    <a:pt x="20" y="245"/>
                  </a:lnTo>
                  <a:lnTo>
                    <a:pt x="17" y="241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6" name="Freeform 25"/>
            <p:cNvSpPr>
              <a:spLocks/>
            </p:cNvSpPr>
            <p:nvPr/>
          </p:nvSpPr>
          <p:spPr bwMode="auto">
            <a:xfrm>
              <a:off x="2759" y="1305"/>
              <a:ext cx="235" cy="215"/>
            </a:xfrm>
            <a:custGeom>
              <a:avLst/>
              <a:gdLst>
                <a:gd name="T0" fmla="*/ 5 w 235"/>
                <a:gd name="T1" fmla="*/ 205 h 215"/>
                <a:gd name="T2" fmla="*/ 0 w 235"/>
                <a:gd name="T3" fmla="*/ 181 h 215"/>
                <a:gd name="T4" fmla="*/ 0 w 235"/>
                <a:gd name="T5" fmla="*/ 157 h 215"/>
                <a:gd name="T6" fmla="*/ 5 w 235"/>
                <a:gd name="T7" fmla="*/ 133 h 215"/>
                <a:gd name="T8" fmla="*/ 13 w 235"/>
                <a:gd name="T9" fmla="*/ 110 h 215"/>
                <a:gd name="T10" fmla="*/ 24 w 235"/>
                <a:gd name="T11" fmla="*/ 88 h 215"/>
                <a:gd name="T12" fmla="*/ 39 w 235"/>
                <a:gd name="T13" fmla="*/ 68 h 215"/>
                <a:gd name="T14" fmla="*/ 54 w 235"/>
                <a:gd name="T15" fmla="*/ 51 h 215"/>
                <a:gd name="T16" fmla="*/ 71 w 235"/>
                <a:gd name="T17" fmla="*/ 36 h 215"/>
                <a:gd name="T18" fmla="*/ 89 w 235"/>
                <a:gd name="T19" fmla="*/ 23 h 215"/>
                <a:gd name="T20" fmla="*/ 109 w 235"/>
                <a:gd name="T21" fmla="*/ 13 h 215"/>
                <a:gd name="T22" fmla="*/ 129 w 235"/>
                <a:gd name="T23" fmla="*/ 6 h 215"/>
                <a:gd name="T24" fmla="*/ 151 w 235"/>
                <a:gd name="T25" fmla="*/ 1 h 215"/>
                <a:gd name="T26" fmla="*/ 173 w 235"/>
                <a:gd name="T27" fmla="*/ 0 h 215"/>
                <a:gd name="T28" fmla="*/ 194 w 235"/>
                <a:gd name="T29" fmla="*/ 3 h 215"/>
                <a:gd name="T30" fmla="*/ 215 w 235"/>
                <a:gd name="T31" fmla="*/ 8 h 215"/>
                <a:gd name="T32" fmla="*/ 235 w 235"/>
                <a:gd name="T33" fmla="*/ 19 h 215"/>
                <a:gd name="T34" fmla="*/ 234 w 235"/>
                <a:gd name="T35" fmla="*/ 22 h 215"/>
                <a:gd name="T36" fmla="*/ 231 w 235"/>
                <a:gd name="T37" fmla="*/ 28 h 215"/>
                <a:gd name="T38" fmla="*/ 224 w 235"/>
                <a:gd name="T39" fmla="*/ 38 h 215"/>
                <a:gd name="T40" fmla="*/ 216 w 235"/>
                <a:gd name="T41" fmla="*/ 49 h 215"/>
                <a:gd name="T42" fmla="*/ 205 w 235"/>
                <a:gd name="T43" fmla="*/ 64 h 215"/>
                <a:gd name="T44" fmla="*/ 193 w 235"/>
                <a:gd name="T45" fmla="*/ 79 h 215"/>
                <a:gd name="T46" fmla="*/ 178 w 235"/>
                <a:gd name="T47" fmla="*/ 96 h 215"/>
                <a:gd name="T48" fmla="*/ 163 w 235"/>
                <a:gd name="T49" fmla="*/ 113 h 215"/>
                <a:gd name="T50" fmla="*/ 146 w 235"/>
                <a:gd name="T51" fmla="*/ 131 h 215"/>
                <a:gd name="T52" fmla="*/ 129 w 235"/>
                <a:gd name="T53" fmla="*/ 148 h 215"/>
                <a:gd name="T54" fmla="*/ 111 w 235"/>
                <a:gd name="T55" fmla="*/ 164 h 215"/>
                <a:gd name="T56" fmla="*/ 91 w 235"/>
                <a:gd name="T57" fmla="*/ 179 h 215"/>
                <a:gd name="T58" fmla="*/ 73 w 235"/>
                <a:gd name="T59" fmla="*/ 191 h 215"/>
                <a:gd name="T60" fmla="*/ 54 w 235"/>
                <a:gd name="T61" fmla="*/ 203 h 215"/>
                <a:gd name="T62" fmla="*/ 34 w 235"/>
                <a:gd name="T63" fmla="*/ 211 h 215"/>
                <a:gd name="T64" fmla="*/ 15 w 235"/>
                <a:gd name="T65" fmla="*/ 215 h 215"/>
                <a:gd name="T66" fmla="*/ 14 w 235"/>
                <a:gd name="T67" fmla="*/ 214 h 215"/>
                <a:gd name="T68" fmla="*/ 10 w 235"/>
                <a:gd name="T69" fmla="*/ 213 h 215"/>
                <a:gd name="T70" fmla="*/ 7 w 235"/>
                <a:gd name="T71" fmla="*/ 209 h 215"/>
                <a:gd name="T72" fmla="*/ 5 w 235"/>
                <a:gd name="T73" fmla="*/ 20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5" h="215">
                  <a:moveTo>
                    <a:pt x="5" y="205"/>
                  </a:moveTo>
                  <a:lnTo>
                    <a:pt x="0" y="181"/>
                  </a:lnTo>
                  <a:lnTo>
                    <a:pt x="0" y="157"/>
                  </a:lnTo>
                  <a:lnTo>
                    <a:pt x="5" y="133"/>
                  </a:lnTo>
                  <a:lnTo>
                    <a:pt x="13" y="110"/>
                  </a:lnTo>
                  <a:lnTo>
                    <a:pt x="24" y="88"/>
                  </a:lnTo>
                  <a:lnTo>
                    <a:pt x="39" y="68"/>
                  </a:lnTo>
                  <a:lnTo>
                    <a:pt x="54" y="51"/>
                  </a:lnTo>
                  <a:lnTo>
                    <a:pt x="71" y="36"/>
                  </a:lnTo>
                  <a:lnTo>
                    <a:pt x="89" y="23"/>
                  </a:lnTo>
                  <a:lnTo>
                    <a:pt x="109" y="13"/>
                  </a:lnTo>
                  <a:lnTo>
                    <a:pt x="129" y="6"/>
                  </a:lnTo>
                  <a:lnTo>
                    <a:pt x="151" y="1"/>
                  </a:lnTo>
                  <a:lnTo>
                    <a:pt x="173" y="0"/>
                  </a:lnTo>
                  <a:lnTo>
                    <a:pt x="194" y="3"/>
                  </a:lnTo>
                  <a:lnTo>
                    <a:pt x="215" y="8"/>
                  </a:lnTo>
                  <a:lnTo>
                    <a:pt x="235" y="19"/>
                  </a:lnTo>
                  <a:lnTo>
                    <a:pt x="234" y="22"/>
                  </a:lnTo>
                  <a:lnTo>
                    <a:pt x="231" y="28"/>
                  </a:lnTo>
                  <a:lnTo>
                    <a:pt x="224" y="38"/>
                  </a:lnTo>
                  <a:lnTo>
                    <a:pt x="216" y="49"/>
                  </a:lnTo>
                  <a:lnTo>
                    <a:pt x="205" y="64"/>
                  </a:lnTo>
                  <a:lnTo>
                    <a:pt x="193" y="79"/>
                  </a:lnTo>
                  <a:lnTo>
                    <a:pt x="178" y="96"/>
                  </a:lnTo>
                  <a:lnTo>
                    <a:pt x="163" y="113"/>
                  </a:lnTo>
                  <a:lnTo>
                    <a:pt x="146" y="131"/>
                  </a:lnTo>
                  <a:lnTo>
                    <a:pt x="129" y="148"/>
                  </a:lnTo>
                  <a:lnTo>
                    <a:pt x="111" y="164"/>
                  </a:lnTo>
                  <a:lnTo>
                    <a:pt x="91" y="179"/>
                  </a:lnTo>
                  <a:lnTo>
                    <a:pt x="73" y="191"/>
                  </a:lnTo>
                  <a:lnTo>
                    <a:pt x="54" y="203"/>
                  </a:lnTo>
                  <a:lnTo>
                    <a:pt x="34" y="211"/>
                  </a:lnTo>
                  <a:lnTo>
                    <a:pt x="15" y="215"/>
                  </a:lnTo>
                  <a:lnTo>
                    <a:pt x="14" y="214"/>
                  </a:lnTo>
                  <a:lnTo>
                    <a:pt x="10" y="213"/>
                  </a:lnTo>
                  <a:lnTo>
                    <a:pt x="7" y="209"/>
                  </a:lnTo>
                  <a:lnTo>
                    <a:pt x="5" y="205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7" name="Freeform 26"/>
            <p:cNvSpPr>
              <a:spLocks/>
            </p:cNvSpPr>
            <p:nvPr/>
          </p:nvSpPr>
          <p:spPr bwMode="auto">
            <a:xfrm>
              <a:off x="2426" y="939"/>
              <a:ext cx="263" cy="179"/>
            </a:xfrm>
            <a:custGeom>
              <a:avLst/>
              <a:gdLst>
                <a:gd name="T0" fmla="*/ 6 w 263"/>
                <a:gd name="T1" fmla="*/ 26 h 179"/>
                <a:gd name="T2" fmla="*/ 16 w 263"/>
                <a:gd name="T3" fmla="*/ 19 h 179"/>
                <a:gd name="T4" fmla="*/ 28 w 263"/>
                <a:gd name="T5" fmla="*/ 13 h 179"/>
                <a:gd name="T6" fmla="*/ 39 w 263"/>
                <a:gd name="T7" fmla="*/ 8 h 179"/>
                <a:gd name="T8" fmla="*/ 51 w 263"/>
                <a:gd name="T9" fmla="*/ 5 h 179"/>
                <a:gd name="T10" fmla="*/ 62 w 263"/>
                <a:gd name="T11" fmla="*/ 3 h 179"/>
                <a:gd name="T12" fmla="*/ 75 w 263"/>
                <a:gd name="T13" fmla="*/ 0 h 179"/>
                <a:gd name="T14" fmla="*/ 87 w 263"/>
                <a:gd name="T15" fmla="*/ 0 h 179"/>
                <a:gd name="T16" fmla="*/ 100 w 263"/>
                <a:gd name="T17" fmla="*/ 0 h 179"/>
                <a:gd name="T18" fmla="*/ 111 w 263"/>
                <a:gd name="T19" fmla="*/ 3 h 179"/>
                <a:gd name="T20" fmla="*/ 124 w 263"/>
                <a:gd name="T21" fmla="*/ 4 h 179"/>
                <a:gd name="T22" fmla="*/ 135 w 263"/>
                <a:gd name="T23" fmla="*/ 7 h 179"/>
                <a:gd name="T24" fmla="*/ 147 w 263"/>
                <a:gd name="T25" fmla="*/ 11 h 179"/>
                <a:gd name="T26" fmla="*/ 158 w 263"/>
                <a:gd name="T27" fmla="*/ 15 h 179"/>
                <a:gd name="T28" fmla="*/ 170 w 263"/>
                <a:gd name="T29" fmla="*/ 20 h 179"/>
                <a:gd name="T30" fmla="*/ 180 w 263"/>
                <a:gd name="T31" fmla="*/ 24 h 179"/>
                <a:gd name="T32" fmla="*/ 189 w 263"/>
                <a:gd name="T33" fmla="*/ 30 h 179"/>
                <a:gd name="T34" fmla="*/ 206 w 263"/>
                <a:gd name="T35" fmla="*/ 43 h 179"/>
                <a:gd name="T36" fmla="*/ 222 w 263"/>
                <a:gd name="T37" fmla="*/ 58 h 179"/>
                <a:gd name="T38" fmla="*/ 236 w 263"/>
                <a:gd name="T39" fmla="*/ 75 h 179"/>
                <a:gd name="T40" fmla="*/ 247 w 263"/>
                <a:gd name="T41" fmla="*/ 93 h 179"/>
                <a:gd name="T42" fmla="*/ 256 w 263"/>
                <a:gd name="T43" fmla="*/ 114 h 179"/>
                <a:gd name="T44" fmla="*/ 261 w 263"/>
                <a:gd name="T45" fmla="*/ 134 h 179"/>
                <a:gd name="T46" fmla="*/ 263 w 263"/>
                <a:gd name="T47" fmla="*/ 156 h 179"/>
                <a:gd name="T48" fmla="*/ 260 w 263"/>
                <a:gd name="T49" fmla="*/ 179 h 179"/>
                <a:gd name="T50" fmla="*/ 256 w 263"/>
                <a:gd name="T51" fmla="*/ 179 h 179"/>
                <a:gd name="T52" fmla="*/ 250 w 263"/>
                <a:gd name="T53" fmla="*/ 178 h 179"/>
                <a:gd name="T54" fmla="*/ 238 w 263"/>
                <a:gd name="T55" fmla="*/ 175 h 179"/>
                <a:gd name="T56" fmla="*/ 224 w 263"/>
                <a:gd name="T57" fmla="*/ 171 h 179"/>
                <a:gd name="T58" fmla="*/ 207 w 263"/>
                <a:gd name="T59" fmla="*/ 166 h 179"/>
                <a:gd name="T60" fmla="*/ 189 w 263"/>
                <a:gd name="T61" fmla="*/ 159 h 179"/>
                <a:gd name="T62" fmla="*/ 168 w 263"/>
                <a:gd name="T63" fmla="*/ 153 h 179"/>
                <a:gd name="T64" fmla="*/ 148 w 263"/>
                <a:gd name="T65" fmla="*/ 143 h 179"/>
                <a:gd name="T66" fmla="*/ 125 w 263"/>
                <a:gd name="T67" fmla="*/ 134 h 179"/>
                <a:gd name="T68" fmla="*/ 103 w 263"/>
                <a:gd name="T69" fmla="*/ 123 h 179"/>
                <a:gd name="T70" fmla="*/ 82 w 263"/>
                <a:gd name="T71" fmla="*/ 111 h 179"/>
                <a:gd name="T72" fmla="*/ 61 w 263"/>
                <a:gd name="T73" fmla="*/ 99 h 179"/>
                <a:gd name="T74" fmla="*/ 43 w 263"/>
                <a:gd name="T75" fmla="*/ 85 h 179"/>
                <a:gd name="T76" fmla="*/ 26 w 263"/>
                <a:gd name="T77" fmla="*/ 71 h 179"/>
                <a:gd name="T78" fmla="*/ 12 w 263"/>
                <a:gd name="T79" fmla="*/ 55 h 179"/>
                <a:gd name="T80" fmla="*/ 0 w 263"/>
                <a:gd name="T81" fmla="*/ 39 h 179"/>
                <a:gd name="T82" fmla="*/ 0 w 263"/>
                <a:gd name="T83" fmla="*/ 38 h 179"/>
                <a:gd name="T84" fmla="*/ 2 w 263"/>
                <a:gd name="T85" fmla="*/ 34 h 179"/>
                <a:gd name="T86" fmla="*/ 4 w 263"/>
                <a:gd name="T87" fmla="*/ 29 h 179"/>
                <a:gd name="T88" fmla="*/ 6 w 263"/>
                <a:gd name="T89" fmla="*/ 2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3" h="179">
                  <a:moveTo>
                    <a:pt x="6" y="26"/>
                  </a:moveTo>
                  <a:lnTo>
                    <a:pt x="16" y="19"/>
                  </a:lnTo>
                  <a:lnTo>
                    <a:pt x="28" y="13"/>
                  </a:lnTo>
                  <a:lnTo>
                    <a:pt x="39" y="8"/>
                  </a:lnTo>
                  <a:lnTo>
                    <a:pt x="51" y="5"/>
                  </a:lnTo>
                  <a:lnTo>
                    <a:pt x="62" y="3"/>
                  </a:lnTo>
                  <a:lnTo>
                    <a:pt x="75" y="0"/>
                  </a:lnTo>
                  <a:lnTo>
                    <a:pt x="87" y="0"/>
                  </a:lnTo>
                  <a:lnTo>
                    <a:pt x="100" y="0"/>
                  </a:lnTo>
                  <a:lnTo>
                    <a:pt x="111" y="3"/>
                  </a:lnTo>
                  <a:lnTo>
                    <a:pt x="124" y="4"/>
                  </a:lnTo>
                  <a:lnTo>
                    <a:pt x="135" y="7"/>
                  </a:lnTo>
                  <a:lnTo>
                    <a:pt x="147" y="11"/>
                  </a:lnTo>
                  <a:lnTo>
                    <a:pt x="158" y="15"/>
                  </a:lnTo>
                  <a:lnTo>
                    <a:pt x="170" y="20"/>
                  </a:lnTo>
                  <a:lnTo>
                    <a:pt x="180" y="24"/>
                  </a:lnTo>
                  <a:lnTo>
                    <a:pt x="189" y="30"/>
                  </a:lnTo>
                  <a:lnTo>
                    <a:pt x="206" y="43"/>
                  </a:lnTo>
                  <a:lnTo>
                    <a:pt x="222" y="58"/>
                  </a:lnTo>
                  <a:lnTo>
                    <a:pt x="236" y="75"/>
                  </a:lnTo>
                  <a:lnTo>
                    <a:pt x="247" y="93"/>
                  </a:lnTo>
                  <a:lnTo>
                    <a:pt x="256" y="114"/>
                  </a:lnTo>
                  <a:lnTo>
                    <a:pt x="261" y="134"/>
                  </a:lnTo>
                  <a:lnTo>
                    <a:pt x="263" y="156"/>
                  </a:lnTo>
                  <a:lnTo>
                    <a:pt x="260" y="179"/>
                  </a:lnTo>
                  <a:lnTo>
                    <a:pt x="256" y="179"/>
                  </a:lnTo>
                  <a:lnTo>
                    <a:pt x="250" y="178"/>
                  </a:lnTo>
                  <a:lnTo>
                    <a:pt x="238" y="175"/>
                  </a:lnTo>
                  <a:lnTo>
                    <a:pt x="224" y="171"/>
                  </a:lnTo>
                  <a:lnTo>
                    <a:pt x="207" y="166"/>
                  </a:lnTo>
                  <a:lnTo>
                    <a:pt x="189" y="159"/>
                  </a:lnTo>
                  <a:lnTo>
                    <a:pt x="168" y="153"/>
                  </a:lnTo>
                  <a:lnTo>
                    <a:pt x="148" y="143"/>
                  </a:lnTo>
                  <a:lnTo>
                    <a:pt x="125" y="134"/>
                  </a:lnTo>
                  <a:lnTo>
                    <a:pt x="103" y="123"/>
                  </a:lnTo>
                  <a:lnTo>
                    <a:pt x="82" y="111"/>
                  </a:lnTo>
                  <a:lnTo>
                    <a:pt x="61" y="99"/>
                  </a:lnTo>
                  <a:lnTo>
                    <a:pt x="43" y="85"/>
                  </a:lnTo>
                  <a:lnTo>
                    <a:pt x="26" y="71"/>
                  </a:lnTo>
                  <a:lnTo>
                    <a:pt x="12" y="55"/>
                  </a:lnTo>
                  <a:lnTo>
                    <a:pt x="0" y="39"/>
                  </a:lnTo>
                  <a:lnTo>
                    <a:pt x="0" y="38"/>
                  </a:lnTo>
                  <a:lnTo>
                    <a:pt x="2" y="34"/>
                  </a:lnTo>
                  <a:lnTo>
                    <a:pt x="4" y="29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8" name="Freeform 27"/>
            <p:cNvSpPr>
              <a:spLocks/>
            </p:cNvSpPr>
            <p:nvPr/>
          </p:nvSpPr>
          <p:spPr bwMode="auto">
            <a:xfrm>
              <a:off x="2615" y="1706"/>
              <a:ext cx="277" cy="167"/>
            </a:xfrm>
            <a:custGeom>
              <a:avLst/>
              <a:gdLst>
                <a:gd name="T0" fmla="*/ 0 w 277"/>
                <a:gd name="T1" fmla="*/ 152 h 167"/>
                <a:gd name="T2" fmla="*/ 2 w 277"/>
                <a:gd name="T3" fmla="*/ 128 h 167"/>
                <a:gd name="T4" fmla="*/ 10 w 277"/>
                <a:gd name="T5" fmla="*/ 106 h 167"/>
                <a:gd name="T6" fmla="*/ 22 w 277"/>
                <a:gd name="T7" fmla="*/ 84 h 167"/>
                <a:gd name="T8" fmla="*/ 37 w 277"/>
                <a:gd name="T9" fmla="*/ 64 h 167"/>
                <a:gd name="T10" fmla="*/ 55 w 277"/>
                <a:gd name="T11" fmla="*/ 47 h 167"/>
                <a:gd name="T12" fmla="*/ 74 w 277"/>
                <a:gd name="T13" fmla="*/ 32 h 167"/>
                <a:gd name="T14" fmla="*/ 94 w 277"/>
                <a:gd name="T15" fmla="*/ 21 h 167"/>
                <a:gd name="T16" fmla="*/ 114 w 277"/>
                <a:gd name="T17" fmla="*/ 12 h 167"/>
                <a:gd name="T18" fmla="*/ 135 w 277"/>
                <a:gd name="T19" fmla="*/ 5 h 167"/>
                <a:gd name="T20" fmla="*/ 157 w 277"/>
                <a:gd name="T21" fmla="*/ 2 h 167"/>
                <a:gd name="T22" fmla="*/ 178 w 277"/>
                <a:gd name="T23" fmla="*/ 0 h 167"/>
                <a:gd name="T24" fmla="*/ 200 w 277"/>
                <a:gd name="T25" fmla="*/ 3 h 167"/>
                <a:gd name="T26" fmla="*/ 222 w 277"/>
                <a:gd name="T27" fmla="*/ 8 h 167"/>
                <a:gd name="T28" fmla="*/ 241 w 277"/>
                <a:gd name="T29" fmla="*/ 18 h 167"/>
                <a:gd name="T30" fmla="*/ 259 w 277"/>
                <a:gd name="T31" fmla="*/ 29 h 167"/>
                <a:gd name="T32" fmla="*/ 277 w 277"/>
                <a:gd name="T33" fmla="*/ 45 h 167"/>
                <a:gd name="T34" fmla="*/ 274 w 277"/>
                <a:gd name="T35" fmla="*/ 47 h 167"/>
                <a:gd name="T36" fmla="*/ 269 w 277"/>
                <a:gd name="T37" fmla="*/ 53 h 167"/>
                <a:gd name="T38" fmla="*/ 261 w 277"/>
                <a:gd name="T39" fmla="*/ 60 h 167"/>
                <a:gd name="T40" fmla="*/ 249 w 277"/>
                <a:gd name="T41" fmla="*/ 69 h 167"/>
                <a:gd name="T42" fmla="*/ 234 w 277"/>
                <a:gd name="T43" fmla="*/ 79 h 167"/>
                <a:gd name="T44" fmla="*/ 218 w 277"/>
                <a:gd name="T45" fmla="*/ 90 h 167"/>
                <a:gd name="T46" fmla="*/ 199 w 277"/>
                <a:gd name="T47" fmla="*/ 101 h 167"/>
                <a:gd name="T48" fmla="*/ 179 w 277"/>
                <a:gd name="T49" fmla="*/ 114 h 167"/>
                <a:gd name="T50" fmla="*/ 159 w 277"/>
                <a:gd name="T51" fmla="*/ 125 h 167"/>
                <a:gd name="T52" fmla="*/ 136 w 277"/>
                <a:gd name="T53" fmla="*/ 135 h 167"/>
                <a:gd name="T54" fmla="*/ 114 w 277"/>
                <a:gd name="T55" fmla="*/ 146 h 167"/>
                <a:gd name="T56" fmla="*/ 91 w 277"/>
                <a:gd name="T57" fmla="*/ 154 h 167"/>
                <a:gd name="T58" fmla="*/ 69 w 277"/>
                <a:gd name="T59" fmla="*/ 160 h 167"/>
                <a:gd name="T60" fmla="*/ 47 w 277"/>
                <a:gd name="T61" fmla="*/ 165 h 167"/>
                <a:gd name="T62" fmla="*/ 26 w 277"/>
                <a:gd name="T63" fmla="*/ 167 h 167"/>
                <a:gd name="T64" fmla="*/ 7 w 277"/>
                <a:gd name="T65" fmla="*/ 166 h 167"/>
                <a:gd name="T66" fmla="*/ 6 w 277"/>
                <a:gd name="T67" fmla="*/ 165 h 167"/>
                <a:gd name="T68" fmla="*/ 3 w 277"/>
                <a:gd name="T69" fmla="*/ 162 h 167"/>
                <a:gd name="T70" fmla="*/ 1 w 277"/>
                <a:gd name="T71" fmla="*/ 157 h 167"/>
                <a:gd name="T72" fmla="*/ 0 w 277"/>
                <a:gd name="T73" fmla="*/ 15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7" h="167">
                  <a:moveTo>
                    <a:pt x="0" y="152"/>
                  </a:moveTo>
                  <a:lnTo>
                    <a:pt x="2" y="128"/>
                  </a:lnTo>
                  <a:lnTo>
                    <a:pt x="10" y="106"/>
                  </a:lnTo>
                  <a:lnTo>
                    <a:pt x="22" y="84"/>
                  </a:lnTo>
                  <a:lnTo>
                    <a:pt x="37" y="64"/>
                  </a:lnTo>
                  <a:lnTo>
                    <a:pt x="55" y="47"/>
                  </a:lnTo>
                  <a:lnTo>
                    <a:pt x="74" y="32"/>
                  </a:lnTo>
                  <a:lnTo>
                    <a:pt x="94" y="21"/>
                  </a:lnTo>
                  <a:lnTo>
                    <a:pt x="114" y="12"/>
                  </a:lnTo>
                  <a:lnTo>
                    <a:pt x="135" y="5"/>
                  </a:lnTo>
                  <a:lnTo>
                    <a:pt x="157" y="2"/>
                  </a:lnTo>
                  <a:lnTo>
                    <a:pt x="178" y="0"/>
                  </a:lnTo>
                  <a:lnTo>
                    <a:pt x="200" y="3"/>
                  </a:lnTo>
                  <a:lnTo>
                    <a:pt x="222" y="8"/>
                  </a:lnTo>
                  <a:lnTo>
                    <a:pt x="241" y="18"/>
                  </a:lnTo>
                  <a:lnTo>
                    <a:pt x="259" y="29"/>
                  </a:lnTo>
                  <a:lnTo>
                    <a:pt x="277" y="45"/>
                  </a:lnTo>
                  <a:lnTo>
                    <a:pt x="274" y="47"/>
                  </a:lnTo>
                  <a:lnTo>
                    <a:pt x="269" y="53"/>
                  </a:lnTo>
                  <a:lnTo>
                    <a:pt x="261" y="60"/>
                  </a:lnTo>
                  <a:lnTo>
                    <a:pt x="249" y="69"/>
                  </a:lnTo>
                  <a:lnTo>
                    <a:pt x="234" y="79"/>
                  </a:lnTo>
                  <a:lnTo>
                    <a:pt x="218" y="90"/>
                  </a:lnTo>
                  <a:lnTo>
                    <a:pt x="199" y="101"/>
                  </a:lnTo>
                  <a:lnTo>
                    <a:pt x="179" y="114"/>
                  </a:lnTo>
                  <a:lnTo>
                    <a:pt x="159" y="125"/>
                  </a:lnTo>
                  <a:lnTo>
                    <a:pt x="136" y="135"/>
                  </a:lnTo>
                  <a:lnTo>
                    <a:pt x="114" y="146"/>
                  </a:lnTo>
                  <a:lnTo>
                    <a:pt x="91" y="154"/>
                  </a:lnTo>
                  <a:lnTo>
                    <a:pt x="69" y="160"/>
                  </a:lnTo>
                  <a:lnTo>
                    <a:pt x="47" y="165"/>
                  </a:lnTo>
                  <a:lnTo>
                    <a:pt x="26" y="167"/>
                  </a:lnTo>
                  <a:lnTo>
                    <a:pt x="7" y="166"/>
                  </a:lnTo>
                  <a:lnTo>
                    <a:pt x="6" y="165"/>
                  </a:lnTo>
                  <a:lnTo>
                    <a:pt x="3" y="162"/>
                  </a:lnTo>
                  <a:lnTo>
                    <a:pt x="1" y="157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9" name="Rectangle 29"/>
            <p:cNvSpPr>
              <a:spLocks noChangeArrowheads="1"/>
            </p:cNvSpPr>
            <p:nvPr/>
          </p:nvSpPr>
          <p:spPr bwMode="auto">
            <a:xfrm>
              <a:off x="1745" y="999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1" name="Group 11"/>
          <p:cNvGrpSpPr>
            <a:grpSpLocks noChangeAspect="1"/>
          </p:cNvGrpSpPr>
          <p:nvPr/>
        </p:nvGrpSpPr>
        <p:grpSpPr bwMode="auto">
          <a:xfrm>
            <a:off x="5397890" y="3258274"/>
            <a:ext cx="2220245" cy="2017851"/>
            <a:chOff x="1745" y="840"/>
            <a:chExt cx="1685" cy="1659"/>
          </a:xfrm>
          <a:blipFill dpi="0" rotWithShape="1">
            <a:blip r:embed="rId3"/>
            <a:srcRect/>
            <a:tile tx="0" ty="0" sx="100000" sy="100000" flip="none" algn="tl"/>
          </a:blipFill>
        </p:grpSpPr>
        <p:sp>
          <p:nvSpPr>
            <p:cNvPr id="42" name="Freeform 13"/>
            <p:cNvSpPr>
              <a:spLocks/>
            </p:cNvSpPr>
            <p:nvPr/>
          </p:nvSpPr>
          <p:spPr bwMode="auto">
            <a:xfrm>
              <a:off x="2449" y="943"/>
              <a:ext cx="933" cy="1556"/>
            </a:xfrm>
            <a:custGeom>
              <a:avLst/>
              <a:gdLst>
                <a:gd name="T0" fmla="*/ 512 w 933"/>
                <a:gd name="T1" fmla="*/ 654 h 1556"/>
                <a:gd name="T2" fmla="*/ 537 w 933"/>
                <a:gd name="T3" fmla="*/ 595 h 1556"/>
                <a:gd name="T4" fmla="*/ 620 w 933"/>
                <a:gd name="T5" fmla="*/ 623 h 1556"/>
                <a:gd name="T6" fmla="*/ 760 w 933"/>
                <a:gd name="T7" fmla="*/ 709 h 1556"/>
                <a:gd name="T8" fmla="*/ 888 w 933"/>
                <a:gd name="T9" fmla="*/ 735 h 1556"/>
                <a:gd name="T10" fmla="*/ 856 w 933"/>
                <a:gd name="T11" fmla="*/ 686 h 1556"/>
                <a:gd name="T12" fmla="*/ 710 w 933"/>
                <a:gd name="T13" fmla="*/ 638 h 1556"/>
                <a:gd name="T14" fmla="*/ 579 w 933"/>
                <a:gd name="T15" fmla="*/ 552 h 1556"/>
                <a:gd name="T16" fmla="*/ 626 w 933"/>
                <a:gd name="T17" fmla="*/ 458 h 1556"/>
                <a:gd name="T18" fmla="*/ 725 w 933"/>
                <a:gd name="T19" fmla="*/ 430 h 1556"/>
                <a:gd name="T20" fmla="*/ 840 w 933"/>
                <a:gd name="T21" fmla="*/ 373 h 1556"/>
                <a:gd name="T22" fmla="*/ 922 w 933"/>
                <a:gd name="T23" fmla="*/ 272 h 1556"/>
                <a:gd name="T24" fmla="*/ 908 w 933"/>
                <a:gd name="T25" fmla="*/ 221 h 1556"/>
                <a:gd name="T26" fmla="*/ 868 w 933"/>
                <a:gd name="T27" fmla="*/ 253 h 1556"/>
                <a:gd name="T28" fmla="*/ 757 w 933"/>
                <a:gd name="T29" fmla="*/ 353 h 1556"/>
                <a:gd name="T30" fmla="*/ 621 w 933"/>
                <a:gd name="T31" fmla="*/ 435 h 1556"/>
                <a:gd name="T32" fmla="*/ 675 w 933"/>
                <a:gd name="T33" fmla="*/ 311 h 1556"/>
                <a:gd name="T34" fmla="*/ 693 w 933"/>
                <a:gd name="T35" fmla="*/ 14 h 1556"/>
                <a:gd name="T36" fmla="*/ 658 w 933"/>
                <a:gd name="T37" fmla="*/ 2 h 1556"/>
                <a:gd name="T38" fmla="*/ 648 w 933"/>
                <a:gd name="T39" fmla="*/ 91 h 1556"/>
                <a:gd name="T40" fmla="*/ 621 w 933"/>
                <a:gd name="T41" fmla="*/ 267 h 1556"/>
                <a:gd name="T42" fmla="*/ 585 w 933"/>
                <a:gd name="T43" fmla="*/ 341 h 1556"/>
                <a:gd name="T44" fmla="*/ 499 w 933"/>
                <a:gd name="T45" fmla="*/ 265 h 1556"/>
                <a:gd name="T46" fmla="*/ 398 w 933"/>
                <a:gd name="T47" fmla="*/ 150 h 1556"/>
                <a:gd name="T48" fmla="*/ 342 w 933"/>
                <a:gd name="T49" fmla="*/ 120 h 1556"/>
                <a:gd name="T50" fmla="*/ 373 w 933"/>
                <a:gd name="T51" fmla="*/ 192 h 1556"/>
                <a:gd name="T52" fmla="*/ 479 w 933"/>
                <a:gd name="T53" fmla="*/ 295 h 1556"/>
                <a:gd name="T54" fmla="*/ 573 w 933"/>
                <a:gd name="T55" fmla="*/ 392 h 1556"/>
                <a:gd name="T56" fmla="*/ 504 w 933"/>
                <a:gd name="T57" fmla="*/ 602 h 1556"/>
                <a:gd name="T58" fmla="*/ 496 w 933"/>
                <a:gd name="T59" fmla="*/ 663 h 1556"/>
                <a:gd name="T60" fmla="*/ 481 w 933"/>
                <a:gd name="T61" fmla="*/ 760 h 1556"/>
                <a:gd name="T62" fmla="*/ 384 w 933"/>
                <a:gd name="T63" fmla="*/ 648 h 1556"/>
                <a:gd name="T64" fmla="*/ 272 w 933"/>
                <a:gd name="T65" fmla="*/ 557 h 1556"/>
                <a:gd name="T66" fmla="*/ 280 w 933"/>
                <a:gd name="T67" fmla="*/ 223 h 1556"/>
                <a:gd name="T68" fmla="*/ 331 w 933"/>
                <a:gd name="T69" fmla="*/ 84 h 1556"/>
                <a:gd name="T70" fmla="*/ 311 w 933"/>
                <a:gd name="T71" fmla="*/ 17 h 1556"/>
                <a:gd name="T72" fmla="*/ 278 w 933"/>
                <a:gd name="T73" fmla="*/ 40 h 1556"/>
                <a:gd name="T74" fmla="*/ 229 w 933"/>
                <a:gd name="T75" fmla="*/ 478 h 1556"/>
                <a:gd name="T76" fmla="*/ 152 w 933"/>
                <a:gd name="T77" fmla="*/ 451 h 1556"/>
                <a:gd name="T78" fmla="*/ 77 w 933"/>
                <a:gd name="T79" fmla="*/ 333 h 1556"/>
                <a:gd name="T80" fmla="*/ 39 w 933"/>
                <a:gd name="T81" fmla="*/ 263 h 1556"/>
                <a:gd name="T82" fmla="*/ 0 w 933"/>
                <a:gd name="T83" fmla="*/ 285 h 1556"/>
                <a:gd name="T84" fmla="*/ 19 w 933"/>
                <a:gd name="T85" fmla="*/ 365 h 1556"/>
                <a:gd name="T86" fmla="*/ 95 w 933"/>
                <a:gd name="T87" fmla="*/ 479 h 1556"/>
                <a:gd name="T88" fmla="*/ 205 w 933"/>
                <a:gd name="T89" fmla="*/ 576 h 1556"/>
                <a:gd name="T90" fmla="*/ 262 w 933"/>
                <a:gd name="T91" fmla="*/ 646 h 1556"/>
                <a:gd name="T92" fmla="*/ 150 w 933"/>
                <a:gd name="T93" fmla="*/ 643 h 1556"/>
                <a:gd name="T94" fmla="*/ 40 w 933"/>
                <a:gd name="T95" fmla="*/ 617 h 1556"/>
                <a:gd name="T96" fmla="*/ 17 w 933"/>
                <a:gd name="T97" fmla="*/ 659 h 1556"/>
                <a:gd name="T98" fmla="*/ 131 w 933"/>
                <a:gd name="T99" fmla="*/ 693 h 1556"/>
                <a:gd name="T100" fmla="*/ 256 w 933"/>
                <a:gd name="T101" fmla="*/ 671 h 1556"/>
                <a:gd name="T102" fmla="*/ 337 w 933"/>
                <a:gd name="T103" fmla="*/ 666 h 1556"/>
                <a:gd name="T104" fmla="*/ 422 w 933"/>
                <a:gd name="T105" fmla="*/ 739 h 1556"/>
                <a:gd name="T106" fmla="*/ 494 w 933"/>
                <a:gd name="T107" fmla="*/ 1205 h 1556"/>
                <a:gd name="T108" fmla="*/ 556 w 933"/>
                <a:gd name="T109" fmla="*/ 1553 h 1556"/>
                <a:gd name="T110" fmla="*/ 552 w 933"/>
                <a:gd name="T111" fmla="*/ 1265 h 1556"/>
                <a:gd name="T112" fmla="*/ 527 w 933"/>
                <a:gd name="T113" fmla="*/ 722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33" h="1556">
                  <a:moveTo>
                    <a:pt x="513" y="651"/>
                  </a:moveTo>
                  <a:lnTo>
                    <a:pt x="513" y="651"/>
                  </a:lnTo>
                  <a:lnTo>
                    <a:pt x="513" y="653"/>
                  </a:lnTo>
                  <a:lnTo>
                    <a:pt x="513" y="654"/>
                  </a:lnTo>
                  <a:lnTo>
                    <a:pt x="512" y="654"/>
                  </a:lnTo>
                  <a:lnTo>
                    <a:pt x="512" y="654"/>
                  </a:lnTo>
                  <a:lnTo>
                    <a:pt x="512" y="654"/>
                  </a:lnTo>
                  <a:lnTo>
                    <a:pt x="511" y="654"/>
                  </a:lnTo>
                  <a:lnTo>
                    <a:pt x="511" y="654"/>
                  </a:lnTo>
                  <a:lnTo>
                    <a:pt x="517" y="642"/>
                  </a:lnTo>
                  <a:lnTo>
                    <a:pt x="521" y="631"/>
                  </a:lnTo>
                  <a:lnTo>
                    <a:pt x="527" y="619"/>
                  </a:lnTo>
                  <a:lnTo>
                    <a:pt x="532" y="607"/>
                  </a:lnTo>
                  <a:lnTo>
                    <a:pt x="537" y="595"/>
                  </a:lnTo>
                  <a:lnTo>
                    <a:pt x="542" y="584"/>
                  </a:lnTo>
                  <a:lnTo>
                    <a:pt x="548" y="573"/>
                  </a:lnTo>
                  <a:lnTo>
                    <a:pt x="552" y="561"/>
                  </a:lnTo>
                  <a:lnTo>
                    <a:pt x="568" y="577"/>
                  </a:lnTo>
                  <a:lnTo>
                    <a:pt x="584" y="592"/>
                  </a:lnTo>
                  <a:lnTo>
                    <a:pt x="601" y="608"/>
                  </a:lnTo>
                  <a:lnTo>
                    <a:pt x="620" y="623"/>
                  </a:lnTo>
                  <a:lnTo>
                    <a:pt x="638" y="637"/>
                  </a:lnTo>
                  <a:lnTo>
                    <a:pt x="658" y="650"/>
                  </a:lnTo>
                  <a:lnTo>
                    <a:pt x="678" y="664"/>
                  </a:lnTo>
                  <a:lnTo>
                    <a:pt x="698" y="675"/>
                  </a:lnTo>
                  <a:lnTo>
                    <a:pt x="718" y="688"/>
                  </a:lnTo>
                  <a:lnTo>
                    <a:pt x="740" y="698"/>
                  </a:lnTo>
                  <a:lnTo>
                    <a:pt x="760" y="709"/>
                  </a:lnTo>
                  <a:lnTo>
                    <a:pt x="782" y="717"/>
                  </a:lnTo>
                  <a:lnTo>
                    <a:pt x="804" y="725"/>
                  </a:lnTo>
                  <a:lnTo>
                    <a:pt x="826" y="730"/>
                  </a:lnTo>
                  <a:lnTo>
                    <a:pt x="847" y="736"/>
                  </a:lnTo>
                  <a:lnTo>
                    <a:pt x="869" y="739"/>
                  </a:lnTo>
                  <a:lnTo>
                    <a:pt x="879" y="739"/>
                  </a:lnTo>
                  <a:lnTo>
                    <a:pt x="888" y="735"/>
                  </a:lnTo>
                  <a:lnTo>
                    <a:pt x="895" y="727"/>
                  </a:lnTo>
                  <a:lnTo>
                    <a:pt x="899" y="718"/>
                  </a:lnTo>
                  <a:lnTo>
                    <a:pt x="899" y="707"/>
                  </a:lnTo>
                  <a:lnTo>
                    <a:pt x="894" y="698"/>
                  </a:lnTo>
                  <a:lnTo>
                    <a:pt x="887" y="691"/>
                  </a:lnTo>
                  <a:lnTo>
                    <a:pt x="878" y="688"/>
                  </a:lnTo>
                  <a:lnTo>
                    <a:pt x="856" y="686"/>
                  </a:lnTo>
                  <a:lnTo>
                    <a:pt x="836" y="682"/>
                  </a:lnTo>
                  <a:lnTo>
                    <a:pt x="814" y="677"/>
                  </a:lnTo>
                  <a:lnTo>
                    <a:pt x="794" y="671"/>
                  </a:lnTo>
                  <a:lnTo>
                    <a:pt x="772" y="664"/>
                  </a:lnTo>
                  <a:lnTo>
                    <a:pt x="751" y="656"/>
                  </a:lnTo>
                  <a:lnTo>
                    <a:pt x="731" y="648"/>
                  </a:lnTo>
                  <a:lnTo>
                    <a:pt x="710" y="638"/>
                  </a:lnTo>
                  <a:lnTo>
                    <a:pt x="690" y="627"/>
                  </a:lnTo>
                  <a:lnTo>
                    <a:pt x="670" y="616"/>
                  </a:lnTo>
                  <a:lnTo>
                    <a:pt x="651" y="605"/>
                  </a:lnTo>
                  <a:lnTo>
                    <a:pt x="631" y="592"/>
                  </a:lnTo>
                  <a:lnTo>
                    <a:pt x="613" y="579"/>
                  </a:lnTo>
                  <a:lnTo>
                    <a:pt x="596" y="566"/>
                  </a:lnTo>
                  <a:lnTo>
                    <a:pt x="579" y="552"/>
                  </a:lnTo>
                  <a:lnTo>
                    <a:pt x="563" y="537"/>
                  </a:lnTo>
                  <a:lnTo>
                    <a:pt x="571" y="520"/>
                  </a:lnTo>
                  <a:lnTo>
                    <a:pt x="577" y="502"/>
                  </a:lnTo>
                  <a:lnTo>
                    <a:pt x="585" y="485"/>
                  </a:lnTo>
                  <a:lnTo>
                    <a:pt x="593" y="467"/>
                  </a:lnTo>
                  <a:lnTo>
                    <a:pt x="608" y="463"/>
                  </a:lnTo>
                  <a:lnTo>
                    <a:pt x="626" y="458"/>
                  </a:lnTo>
                  <a:lnTo>
                    <a:pt x="644" y="454"/>
                  </a:lnTo>
                  <a:lnTo>
                    <a:pt x="663" y="448"/>
                  </a:lnTo>
                  <a:lnTo>
                    <a:pt x="679" y="443"/>
                  </a:lnTo>
                  <a:lnTo>
                    <a:pt x="693" y="439"/>
                  </a:lnTo>
                  <a:lnTo>
                    <a:pt x="703" y="435"/>
                  </a:lnTo>
                  <a:lnTo>
                    <a:pt x="708" y="434"/>
                  </a:lnTo>
                  <a:lnTo>
                    <a:pt x="725" y="430"/>
                  </a:lnTo>
                  <a:lnTo>
                    <a:pt x="742" y="424"/>
                  </a:lnTo>
                  <a:lnTo>
                    <a:pt x="759" y="418"/>
                  </a:lnTo>
                  <a:lnTo>
                    <a:pt x="776" y="410"/>
                  </a:lnTo>
                  <a:lnTo>
                    <a:pt x="794" y="402"/>
                  </a:lnTo>
                  <a:lnTo>
                    <a:pt x="810" y="393"/>
                  </a:lnTo>
                  <a:lnTo>
                    <a:pt x="826" y="383"/>
                  </a:lnTo>
                  <a:lnTo>
                    <a:pt x="840" y="373"/>
                  </a:lnTo>
                  <a:lnTo>
                    <a:pt x="855" y="361"/>
                  </a:lnTo>
                  <a:lnTo>
                    <a:pt x="869" y="349"/>
                  </a:lnTo>
                  <a:lnTo>
                    <a:pt x="882" y="335"/>
                  </a:lnTo>
                  <a:lnTo>
                    <a:pt x="893" y="320"/>
                  </a:lnTo>
                  <a:lnTo>
                    <a:pt x="904" y="305"/>
                  </a:lnTo>
                  <a:lnTo>
                    <a:pt x="914" y="289"/>
                  </a:lnTo>
                  <a:lnTo>
                    <a:pt x="922" y="272"/>
                  </a:lnTo>
                  <a:lnTo>
                    <a:pt x="928" y="255"/>
                  </a:lnTo>
                  <a:lnTo>
                    <a:pt x="932" y="247"/>
                  </a:lnTo>
                  <a:lnTo>
                    <a:pt x="933" y="239"/>
                  </a:lnTo>
                  <a:lnTo>
                    <a:pt x="930" y="231"/>
                  </a:lnTo>
                  <a:lnTo>
                    <a:pt x="924" y="225"/>
                  </a:lnTo>
                  <a:lnTo>
                    <a:pt x="916" y="222"/>
                  </a:lnTo>
                  <a:lnTo>
                    <a:pt x="908" y="221"/>
                  </a:lnTo>
                  <a:lnTo>
                    <a:pt x="900" y="224"/>
                  </a:lnTo>
                  <a:lnTo>
                    <a:pt x="894" y="230"/>
                  </a:lnTo>
                  <a:lnTo>
                    <a:pt x="890" y="231"/>
                  </a:lnTo>
                  <a:lnTo>
                    <a:pt x="885" y="233"/>
                  </a:lnTo>
                  <a:lnTo>
                    <a:pt x="880" y="235"/>
                  </a:lnTo>
                  <a:lnTo>
                    <a:pt x="877" y="239"/>
                  </a:lnTo>
                  <a:lnTo>
                    <a:pt x="868" y="253"/>
                  </a:lnTo>
                  <a:lnTo>
                    <a:pt x="856" y="266"/>
                  </a:lnTo>
                  <a:lnTo>
                    <a:pt x="844" y="281"/>
                  </a:lnTo>
                  <a:lnTo>
                    <a:pt x="829" y="295"/>
                  </a:lnTo>
                  <a:lnTo>
                    <a:pt x="812" y="310"/>
                  </a:lnTo>
                  <a:lnTo>
                    <a:pt x="795" y="325"/>
                  </a:lnTo>
                  <a:lnTo>
                    <a:pt x="776" y="339"/>
                  </a:lnTo>
                  <a:lnTo>
                    <a:pt x="757" y="353"/>
                  </a:lnTo>
                  <a:lnTo>
                    <a:pt x="736" y="367"/>
                  </a:lnTo>
                  <a:lnTo>
                    <a:pt x="717" y="381"/>
                  </a:lnTo>
                  <a:lnTo>
                    <a:pt x="696" y="393"/>
                  </a:lnTo>
                  <a:lnTo>
                    <a:pt x="677" y="405"/>
                  </a:lnTo>
                  <a:lnTo>
                    <a:pt x="658" y="416"/>
                  </a:lnTo>
                  <a:lnTo>
                    <a:pt x="638" y="426"/>
                  </a:lnTo>
                  <a:lnTo>
                    <a:pt x="621" y="435"/>
                  </a:lnTo>
                  <a:lnTo>
                    <a:pt x="604" y="443"/>
                  </a:lnTo>
                  <a:lnTo>
                    <a:pt x="609" y="433"/>
                  </a:lnTo>
                  <a:lnTo>
                    <a:pt x="614" y="423"/>
                  </a:lnTo>
                  <a:lnTo>
                    <a:pt x="620" y="413"/>
                  </a:lnTo>
                  <a:lnTo>
                    <a:pt x="624" y="402"/>
                  </a:lnTo>
                  <a:lnTo>
                    <a:pt x="648" y="358"/>
                  </a:lnTo>
                  <a:lnTo>
                    <a:pt x="675" y="311"/>
                  </a:lnTo>
                  <a:lnTo>
                    <a:pt x="700" y="263"/>
                  </a:lnTo>
                  <a:lnTo>
                    <a:pt x="722" y="214"/>
                  </a:lnTo>
                  <a:lnTo>
                    <a:pt x="734" y="165"/>
                  </a:lnTo>
                  <a:lnTo>
                    <a:pt x="736" y="115"/>
                  </a:lnTo>
                  <a:lnTo>
                    <a:pt x="725" y="67"/>
                  </a:lnTo>
                  <a:lnTo>
                    <a:pt x="695" y="19"/>
                  </a:lnTo>
                  <a:lnTo>
                    <a:pt x="693" y="14"/>
                  </a:lnTo>
                  <a:lnTo>
                    <a:pt x="690" y="9"/>
                  </a:lnTo>
                  <a:lnTo>
                    <a:pt x="685" y="6"/>
                  </a:lnTo>
                  <a:lnTo>
                    <a:pt x="680" y="3"/>
                  </a:lnTo>
                  <a:lnTo>
                    <a:pt x="675" y="1"/>
                  </a:lnTo>
                  <a:lnTo>
                    <a:pt x="669" y="0"/>
                  </a:lnTo>
                  <a:lnTo>
                    <a:pt x="663" y="1"/>
                  </a:lnTo>
                  <a:lnTo>
                    <a:pt x="658" y="2"/>
                  </a:lnTo>
                  <a:lnTo>
                    <a:pt x="647" y="8"/>
                  </a:lnTo>
                  <a:lnTo>
                    <a:pt x="640" y="17"/>
                  </a:lnTo>
                  <a:lnTo>
                    <a:pt x="638" y="28"/>
                  </a:lnTo>
                  <a:lnTo>
                    <a:pt x="640" y="40"/>
                  </a:lnTo>
                  <a:lnTo>
                    <a:pt x="638" y="47"/>
                  </a:lnTo>
                  <a:lnTo>
                    <a:pt x="642" y="70"/>
                  </a:lnTo>
                  <a:lnTo>
                    <a:pt x="648" y="91"/>
                  </a:lnTo>
                  <a:lnTo>
                    <a:pt x="655" y="112"/>
                  </a:lnTo>
                  <a:lnTo>
                    <a:pt x="663" y="134"/>
                  </a:lnTo>
                  <a:lnTo>
                    <a:pt x="656" y="161"/>
                  </a:lnTo>
                  <a:lnTo>
                    <a:pt x="648" y="187"/>
                  </a:lnTo>
                  <a:lnTo>
                    <a:pt x="639" y="215"/>
                  </a:lnTo>
                  <a:lnTo>
                    <a:pt x="631" y="241"/>
                  </a:lnTo>
                  <a:lnTo>
                    <a:pt x="621" y="267"/>
                  </a:lnTo>
                  <a:lnTo>
                    <a:pt x="612" y="293"/>
                  </a:lnTo>
                  <a:lnTo>
                    <a:pt x="601" y="319"/>
                  </a:lnTo>
                  <a:lnTo>
                    <a:pt x="591" y="345"/>
                  </a:lnTo>
                  <a:lnTo>
                    <a:pt x="589" y="344"/>
                  </a:lnTo>
                  <a:lnTo>
                    <a:pt x="588" y="343"/>
                  </a:lnTo>
                  <a:lnTo>
                    <a:pt x="587" y="342"/>
                  </a:lnTo>
                  <a:lnTo>
                    <a:pt x="585" y="341"/>
                  </a:lnTo>
                  <a:lnTo>
                    <a:pt x="576" y="335"/>
                  </a:lnTo>
                  <a:lnTo>
                    <a:pt x="566" y="328"/>
                  </a:lnTo>
                  <a:lnTo>
                    <a:pt x="555" y="318"/>
                  </a:lnTo>
                  <a:lnTo>
                    <a:pt x="542" y="306"/>
                  </a:lnTo>
                  <a:lnTo>
                    <a:pt x="528" y="294"/>
                  </a:lnTo>
                  <a:lnTo>
                    <a:pt x="513" y="280"/>
                  </a:lnTo>
                  <a:lnTo>
                    <a:pt x="499" y="265"/>
                  </a:lnTo>
                  <a:lnTo>
                    <a:pt x="484" y="249"/>
                  </a:lnTo>
                  <a:lnTo>
                    <a:pt x="468" y="232"/>
                  </a:lnTo>
                  <a:lnTo>
                    <a:pt x="453" y="216"/>
                  </a:lnTo>
                  <a:lnTo>
                    <a:pt x="438" y="199"/>
                  </a:lnTo>
                  <a:lnTo>
                    <a:pt x="423" y="182"/>
                  </a:lnTo>
                  <a:lnTo>
                    <a:pt x="411" y="166"/>
                  </a:lnTo>
                  <a:lnTo>
                    <a:pt x="398" y="150"/>
                  </a:lnTo>
                  <a:lnTo>
                    <a:pt x="387" y="135"/>
                  </a:lnTo>
                  <a:lnTo>
                    <a:pt x="377" y="121"/>
                  </a:lnTo>
                  <a:lnTo>
                    <a:pt x="372" y="114"/>
                  </a:lnTo>
                  <a:lnTo>
                    <a:pt x="364" y="111"/>
                  </a:lnTo>
                  <a:lnTo>
                    <a:pt x="356" y="111"/>
                  </a:lnTo>
                  <a:lnTo>
                    <a:pt x="349" y="114"/>
                  </a:lnTo>
                  <a:lnTo>
                    <a:pt x="342" y="120"/>
                  </a:lnTo>
                  <a:lnTo>
                    <a:pt x="339" y="127"/>
                  </a:lnTo>
                  <a:lnTo>
                    <a:pt x="339" y="135"/>
                  </a:lnTo>
                  <a:lnTo>
                    <a:pt x="341" y="142"/>
                  </a:lnTo>
                  <a:lnTo>
                    <a:pt x="343" y="142"/>
                  </a:lnTo>
                  <a:lnTo>
                    <a:pt x="352" y="159"/>
                  </a:lnTo>
                  <a:lnTo>
                    <a:pt x="361" y="176"/>
                  </a:lnTo>
                  <a:lnTo>
                    <a:pt x="373" y="192"/>
                  </a:lnTo>
                  <a:lnTo>
                    <a:pt x="385" y="208"/>
                  </a:lnTo>
                  <a:lnTo>
                    <a:pt x="399" y="224"/>
                  </a:lnTo>
                  <a:lnTo>
                    <a:pt x="414" y="239"/>
                  </a:lnTo>
                  <a:lnTo>
                    <a:pt x="430" y="254"/>
                  </a:lnTo>
                  <a:lnTo>
                    <a:pt x="446" y="267"/>
                  </a:lnTo>
                  <a:lnTo>
                    <a:pt x="462" y="281"/>
                  </a:lnTo>
                  <a:lnTo>
                    <a:pt x="479" y="295"/>
                  </a:lnTo>
                  <a:lnTo>
                    <a:pt x="497" y="307"/>
                  </a:lnTo>
                  <a:lnTo>
                    <a:pt x="515" y="320"/>
                  </a:lnTo>
                  <a:lnTo>
                    <a:pt x="532" y="331"/>
                  </a:lnTo>
                  <a:lnTo>
                    <a:pt x="550" y="342"/>
                  </a:lnTo>
                  <a:lnTo>
                    <a:pt x="567" y="352"/>
                  </a:lnTo>
                  <a:lnTo>
                    <a:pt x="584" y="362"/>
                  </a:lnTo>
                  <a:lnTo>
                    <a:pt x="573" y="392"/>
                  </a:lnTo>
                  <a:lnTo>
                    <a:pt x="561" y="421"/>
                  </a:lnTo>
                  <a:lnTo>
                    <a:pt x="550" y="450"/>
                  </a:lnTo>
                  <a:lnTo>
                    <a:pt x="540" y="480"/>
                  </a:lnTo>
                  <a:lnTo>
                    <a:pt x="531" y="510"/>
                  </a:lnTo>
                  <a:lnTo>
                    <a:pt x="520" y="541"/>
                  </a:lnTo>
                  <a:lnTo>
                    <a:pt x="512" y="571"/>
                  </a:lnTo>
                  <a:lnTo>
                    <a:pt x="504" y="602"/>
                  </a:lnTo>
                  <a:lnTo>
                    <a:pt x="501" y="617"/>
                  </a:lnTo>
                  <a:lnTo>
                    <a:pt x="497" y="631"/>
                  </a:lnTo>
                  <a:lnTo>
                    <a:pt x="495" y="646"/>
                  </a:lnTo>
                  <a:lnTo>
                    <a:pt x="496" y="661"/>
                  </a:lnTo>
                  <a:lnTo>
                    <a:pt x="496" y="662"/>
                  </a:lnTo>
                  <a:lnTo>
                    <a:pt x="496" y="662"/>
                  </a:lnTo>
                  <a:lnTo>
                    <a:pt x="496" y="663"/>
                  </a:lnTo>
                  <a:lnTo>
                    <a:pt x="496" y="663"/>
                  </a:lnTo>
                  <a:lnTo>
                    <a:pt x="499" y="696"/>
                  </a:lnTo>
                  <a:lnTo>
                    <a:pt x="500" y="730"/>
                  </a:lnTo>
                  <a:lnTo>
                    <a:pt x="501" y="765"/>
                  </a:lnTo>
                  <a:lnTo>
                    <a:pt x="502" y="799"/>
                  </a:lnTo>
                  <a:lnTo>
                    <a:pt x="493" y="779"/>
                  </a:lnTo>
                  <a:lnTo>
                    <a:pt x="481" y="760"/>
                  </a:lnTo>
                  <a:lnTo>
                    <a:pt x="469" y="741"/>
                  </a:lnTo>
                  <a:lnTo>
                    <a:pt x="455" y="722"/>
                  </a:lnTo>
                  <a:lnTo>
                    <a:pt x="440" y="705"/>
                  </a:lnTo>
                  <a:lnTo>
                    <a:pt x="427" y="689"/>
                  </a:lnTo>
                  <a:lnTo>
                    <a:pt x="413" y="674"/>
                  </a:lnTo>
                  <a:lnTo>
                    <a:pt x="400" y="663"/>
                  </a:lnTo>
                  <a:lnTo>
                    <a:pt x="384" y="648"/>
                  </a:lnTo>
                  <a:lnTo>
                    <a:pt x="369" y="634"/>
                  </a:lnTo>
                  <a:lnTo>
                    <a:pt x="353" y="622"/>
                  </a:lnTo>
                  <a:lnTo>
                    <a:pt x="337" y="608"/>
                  </a:lnTo>
                  <a:lnTo>
                    <a:pt x="321" y="595"/>
                  </a:lnTo>
                  <a:lnTo>
                    <a:pt x="304" y="582"/>
                  </a:lnTo>
                  <a:lnTo>
                    <a:pt x="288" y="569"/>
                  </a:lnTo>
                  <a:lnTo>
                    <a:pt x="272" y="557"/>
                  </a:lnTo>
                  <a:lnTo>
                    <a:pt x="267" y="514"/>
                  </a:lnTo>
                  <a:lnTo>
                    <a:pt x="263" y="467"/>
                  </a:lnTo>
                  <a:lnTo>
                    <a:pt x="262" y="418"/>
                  </a:lnTo>
                  <a:lnTo>
                    <a:pt x="263" y="367"/>
                  </a:lnTo>
                  <a:lnTo>
                    <a:pt x="267" y="317"/>
                  </a:lnTo>
                  <a:lnTo>
                    <a:pt x="272" y="267"/>
                  </a:lnTo>
                  <a:lnTo>
                    <a:pt x="280" y="223"/>
                  </a:lnTo>
                  <a:lnTo>
                    <a:pt x="291" y="182"/>
                  </a:lnTo>
                  <a:lnTo>
                    <a:pt x="296" y="166"/>
                  </a:lnTo>
                  <a:lnTo>
                    <a:pt x="303" y="149"/>
                  </a:lnTo>
                  <a:lnTo>
                    <a:pt x="311" y="134"/>
                  </a:lnTo>
                  <a:lnTo>
                    <a:pt x="318" y="118"/>
                  </a:lnTo>
                  <a:lnTo>
                    <a:pt x="325" y="102"/>
                  </a:lnTo>
                  <a:lnTo>
                    <a:pt x="331" y="84"/>
                  </a:lnTo>
                  <a:lnTo>
                    <a:pt x="333" y="67"/>
                  </a:lnTo>
                  <a:lnTo>
                    <a:pt x="334" y="50"/>
                  </a:lnTo>
                  <a:lnTo>
                    <a:pt x="335" y="40"/>
                  </a:lnTo>
                  <a:lnTo>
                    <a:pt x="333" y="30"/>
                  </a:lnTo>
                  <a:lnTo>
                    <a:pt x="326" y="22"/>
                  </a:lnTo>
                  <a:lnTo>
                    <a:pt x="317" y="17"/>
                  </a:lnTo>
                  <a:lnTo>
                    <a:pt x="311" y="17"/>
                  </a:lnTo>
                  <a:lnTo>
                    <a:pt x="304" y="19"/>
                  </a:lnTo>
                  <a:lnTo>
                    <a:pt x="299" y="23"/>
                  </a:lnTo>
                  <a:lnTo>
                    <a:pt x="292" y="27"/>
                  </a:lnTo>
                  <a:lnTo>
                    <a:pt x="286" y="32"/>
                  </a:lnTo>
                  <a:lnTo>
                    <a:pt x="281" y="35"/>
                  </a:lnTo>
                  <a:lnTo>
                    <a:pt x="279" y="39"/>
                  </a:lnTo>
                  <a:lnTo>
                    <a:pt x="278" y="40"/>
                  </a:lnTo>
                  <a:lnTo>
                    <a:pt x="261" y="94"/>
                  </a:lnTo>
                  <a:lnTo>
                    <a:pt x="246" y="153"/>
                  </a:lnTo>
                  <a:lnTo>
                    <a:pt x="233" y="217"/>
                  </a:lnTo>
                  <a:lnTo>
                    <a:pt x="224" y="283"/>
                  </a:lnTo>
                  <a:lnTo>
                    <a:pt x="220" y="350"/>
                  </a:lnTo>
                  <a:lnTo>
                    <a:pt x="221" y="415"/>
                  </a:lnTo>
                  <a:lnTo>
                    <a:pt x="229" y="478"/>
                  </a:lnTo>
                  <a:lnTo>
                    <a:pt x="245" y="535"/>
                  </a:lnTo>
                  <a:lnTo>
                    <a:pt x="229" y="522"/>
                  </a:lnTo>
                  <a:lnTo>
                    <a:pt x="213" y="509"/>
                  </a:lnTo>
                  <a:lnTo>
                    <a:pt x="198" y="495"/>
                  </a:lnTo>
                  <a:lnTo>
                    <a:pt x="182" y="481"/>
                  </a:lnTo>
                  <a:lnTo>
                    <a:pt x="167" y="466"/>
                  </a:lnTo>
                  <a:lnTo>
                    <a:pt x="152" y="451"/>
                  </a:lnTo>
                  <a:lnTo>
                    <a:pt x="137" y="435"/>
                  </a:lnTo>
                  <a:lnTo>
                    <a:pt x="124" y="419"/>
                  </a:lnTo>
                  <a:lnTo>
                    <a:pt x="111" y="403"/>
                  </a:lnTo>
                  <a:lnTo>
                    <a:pt x="101" y="386"/>
                  </a:lnTo>
                  <a:lnTo>
                    <a:pt x="92" y="369"/>
                  </a:lnTo>
                  <a:lnTo>
                    <a:pt x="84" y="351"/>
                  </a:lnTo>
                  <a:lnTo>
                    <a:pt x="77" y="333"/>
                  </a:lnTo>
                  <a:lnTo>
                    <a:pt x="69" y="314"/>
                  </a:lnTo>
                  <a:lnTo>
                    <a:pt x="61" y="297"/>
                  </a:lnTo>
                  <a:lnTo>
                    <a:pt x="53" y="279"/>
                  </a:lnTo>
                  <a:lnTo>
                    <a:pt x="51" y="274"/>
                  </a:lnTo>
                  <a:lnTo>
                    <a:pt x="47" y="270"/>
                  </a:lnTo>
                  <a:lnTo>
                    <a:pt x="44" y="266"/>
                  </a:lnTo>
                  <a:lnTo>
                    <a:pt x="39" y="263"/>
                  </a:lnTo>
                  <a:lnTo>
                    <a:pt x="35" y="262"/>
                  </a:lnTo>
                  <a:lnTo>
                    <a:pt x="30" y="261"/>
                  </a:lnTo>
                  <a:lnTo>
                    <a:pt x="24" y="261"/>
                  </a:lnTo>
                  <a:lnTo>
                    <a:pt x="19" y="262"/>
                  </a:lnTo>
                  <a:lnTo>
                    <a:pt x="9" y="267"/>
                  </a:lnTo>
                  <a:lnTo>
                    <a:pt x="4" y="274"/>
                  </a:lnTo>
                  <a:lnTo>
                    <a:pt x="0" y="285"/>
                  </a:lnTo>
                  <a:lnTo>
                    <a:pt x="1" y="295"/>
                  </a:lnTo>
                  <a:lnTo>
                    <a:pt x="8" y="286"/>
                  </a:lnTo>
                  <a:lnTo>
                    <a:pt x="4" y="302"/>
                  </a:lnTo>
                  <a:lnTo>
                    <a:pt x="4" y="318"/>
                  </a:lnTo>
                  <a:lnTo>
                    <a:pt x="6" y="334"/>
                  </a:lnTo>
                  <a:lnTo>
                    <a:pt x="12" y="350"/>
                  </a:lnTo>
                  <a:lnTo>
                    <a:pt x="19" y="365"/>
                  </a:lnTo>
                  <a:lnTo>
                    <a:pt x="27" y="381"/>
                  </a:lnTo>
                  <a:lnTo>
                    <a:pt x="36" y="394"/>
                  </a:lnTo>
                  <a:lnTo>
                    <a:pt x="44" y="408"/>
                  </a:lnTo>
                  <a:lnTo>
                    <a:pt x="55" y="427"/>
                  </a:lnTo>
                  <a:lnTo>
                    <a:pt x="68" y="445"/>
                  </a:lnTo>
                  <a:lnTo>
                    <a:pt x="81" y="462"/>
                  </a:lnTo>
                  <a:lnTo>
                    <a:pt x="95" y="479"/>
                  </a:lnTo>
                  <a:lnTo>
                    <a:pt x="109" y="494"/>
                  </a:lnTo>
                  <a:lnTo>
                    <a:pt x="124" y="510"/>
                  </a:lnTo>
                  <a:lnTo>
                    <a:pt x="140" y="523"/>
                  </a:lnTo>
                  <a:lnTo>
                    <a:pt x="156" y="537"/>
                  </a:lnTo>
                  <a:lnTo>
                    <a:pt x="172" y="551"/>
                  </a:lnTo>
                  <a:lnTo>
                    <a:pt x="188" y="563"/>
                  </a:lnTo>
                  <a:lnTo>
                    <a:pt x="205" y="576"/>
                  </a:lnTo>
                  <a:lnTo>
                    <a:pt x="222" y="589"/>
                  </a:lnTo>
                  <a:lnTo>
                    <a:pt x="240" y="601"/>
                  </a:lnTo>
                  <a:lnTo>
                    <a:pt x="257" y="614"/>
                  </a:lnTo>
                  <a:lnTo>
                    <a:pt x="276" y="625"/>
                  </a:lnTo>
                  <a:lnTo>
                    <a:pt x="294" y="638"/>
                  </a:lnTo>
                  <a:lnTo>
                    <a:pt x="278" y="642"/>
                  </a:lnTo>
                  <a:lnTo>
                    <a:pt x="262" y="646"/>
                  </a:lnTo>
                  <a:lnTo>
                    <a:pt x="246" y="648"/>
                  </a:lnTo>
                  <a:lnTo>
                    <a:pt x="230" y="649"/>
                  </a:lnTo>
                  <a:lnTo>
                    <a:pt x="214" y="649"/>
                  </a:lnTo>
                  <a:lnTo>
                    <a:pt x="198" y="649"/>
                  </a:lnTo>
                  <a:lnTo>
                    <a:pt x="182" y="648"/>
                  </a:lnTo>
                  <a:lnTo>
                    <a:pt x="166" y="646"/>
                  </a:lnTo>
                  <a:lnTo>
                    <a:pt x="150" y="643"/>
                  </a:lnTo>
                  <a:lnTo>
                    <a:pt x="134" y="641"/>
                  </a:lnTo>
                  <a:lnTo>
                    <a:pt x="118" y="638"/>
                  </a:lnTo>
                  <a:lnTo>
                    <a:pt x="103" y="633"/>
                  </a:lnTo>
                  <a:lnTo>
                    <a:pt x="87" y="630"/>
                  </a:lnTo>
                  <a:lnTo>
                    <a:pt x="71" y="625"/>
                  </a:lnTo>
                  <a:lnTo>
                    <a:pt x="56" y="622"/>
                  </a:lnTo>
                  <a:lnTo>
                    <a:pt x="40" y="617"/>
                  </a:lnTo>
                  <a:lnTo>
                    <a:pt x="31" y="616"/>
                  </a:lnTo>
                  <a:lnTo>
                    <a:pt x="22" y="619"/>
                  </a:lnTo>
                  <a:lnTo>
                    <a:pt x="14" y="625"/>
                  </a:lnTo>
                  <a:lnTo>
                    <a:pt x="9" y="633"/>
                  </a:lnTo>
                  <a:lnTo>
                    <a:pt x="8" y="643"/>
                  </a:lnTo>
                  <a:lnTo>
                    <a:pt x="12" y="653"/>
                  </a:lnTo>
                  <a:lnTo>
                    <a:pt x="17" y="659"/>
                  </a:lnTo>
                  <a:lnTo>
                    <a:pt x="25" y="663"/>
                  </a:lnTo>
                  <a:lnTo>
                    <a:pt x="41" y="671"/>
                  </a:lnTo>
                  <a:lnTo>
                    <a:pt x="59" y="678"/>
                  </a:lnTo>
                  <a:lnTo>
                    <a:pt x="77" y="683"/>
                  </a:lnTo>
                  <a:lnTo>
                    <a:pt x="94" y="688"/>
                  </a:lnTo>
                  <a:lnTo>
                    <a:pt x="112" y="690"/>
                  </a:lnTo>
                  <a:lnTo>
                    <a:pt x="131" y="693"/>
                  </a:lnTo>
                  <a:lnTo>
                    <a:pt x="149" y="693"/>
                  </a:lnTo>
                  <a:lnTo>
                    <a:pt x="168" y="693"/>
                  </a:lnTo>
                  <a:lnTo>
                    <a:pt x="187" y="690"/>
                  </a:lnTo>
                  <a:lnTo>
                    <a:pt x="204" y="687"/>
                  </a:lnTo>
                  <a:lnTo>
                    <a:pt x="222" y="682"/>
                  </a:lnTo>
                  <a:lnTo>
                    <a:pt x="239" y="678"/>
                  </a:lnTo>
                  <a:lnTo>
                    <a:pt x="256" y="671"/>
                  </a:lnTo>
                  <a:lnTo>
                    <a:pt x="272" y="663"/>
                  </a:lnTo>
                  <a:lnTo>
                    <a:pt x="288" y="654"/>
                  </a:lnTo>
                  <a:lnTo>
                    <a:pt x="303" y="643"/>
                  </a:lnTo>
                  <a:lnTo>
                    <a:pt x="312" y="649"/>
                  </a:lnTo>
                  <a:lnTo>
                    <a:pt x="320" y="655"/>
                  </a:lnTo>
                  <a:lnTo>
                    <a:pt x="329" y="661"/>
                  </a:lnTo>
                  <a:lnTo>
                    <a:pt x="337" y="666"/>
                  </a:lnTo>
                  <a:lnTo>
                    <a:pt x="347" y="673"/>
                  </a:lnTo>
                  <a:lnTo>
                    <a:pt x="355" y="679"/>
                  </a:lnTo>
                  <a:lnTo>
                    <a:pt x="364" y="685"/>
                  </a:lnTo>
                  <a:lnTo>
                    <a:pt x="372" y="690"/>
                  </a:lnTo>
                  <a:lnTo>
                    <a:pt x="388" y="704"/>
                  </a:lnTo>
                  <a:lnTo>
                    <a:pt x="405" y="720"/>
                  </a:lnTo>
                  <a:lnTo>
                    <a:pt x="422" y="739"/>
                  </a:lnTo>
                  <a:lnTo>
                    <a:pt x="439" y="761"/>
                  </a:lnTo>
                  <a:lnTo>
                    <a:pt x="456" y="784"/>
                  </a:lnTo>
                  <a:lnTo>
                    <a:pt x="473" y="806"/>
                  </a:lnTo>
                  <a:lnTo>
                    <a:pt x="488" y="827"/>
                  </a:lnTo>
                  <a:lnTo>
                    <a:pt x="502" y="847"/>
                  </a:lnTo>
                  <a:lnTo>
                    <a:pt x="499" y="1024"/>
                  </a:lnTo>
                  <a:lnTo>
                    <a:pt x="494" y="1205"/>
                  </a:lnTo>
                  <a:lnTo>
                    <a:pt x="496" y="1383"/>
                  </a:lnTo>
                  <a:lnTo>
                    <a:pt x="510" y="1556"/>
                  </a:lnTo>
                  <a:lnTo>
                    <a:pt x="519" y="1556"/>
                  </a:lnTo>
                  <a:lnTo>
                    <a:pt x="528" y="1554"/>
                  </a:lnTo>
                  <a:lnTo>
                    <a:pt x="537" y="1554"/>
                  </a:lnTo>
                  <a:lnTo>
                    <a:pt x="547" y="1553"/>
                  </a:lnTo>
                  <a:lnTo>
                    <a:pt x="556" y="1553"/>
                  </a:lnTo>
                  <a:lnTo>
                    <a:pt x="565" y="1553"/>
                  </a:lnTo>
                  <a:lnTo>
                    <a:pt x="574" y="1552"/>
                  </a:lnTo>
                  <a:lnTo>
                    <a:pt x="583" y="1552"/>
                  </a:lnTo>
                  <a:lnTo>
                    <a:pt x="574" y="1480"/>
                  </a:lnTo>
                  <a:lnTo>
                    <a:pt x="565" y="1408"/>
                  </a:lnTo>
                  <a:lnTo>
                    <a:pt x="557" y="1337"/>
                  </a:lnTo>
                  <a:lnTo>
                    <a:pt x="552" y="1265"/>
                  </a:lnTo>
                  <a:lnTo>
                    <a:pt x="550" y="1193"/>
                  </a:lnTo>
                  <a:lnTo>
                    <a:pt x="550" y="1117"/>
                  </a:lnTo>
                  <a:lnTo>
                    <a:pt x="549" y="1037"/>
                  </a:lnTo>
                  <a:lnTo>
                    <a:pt x="547" y="957"/>
                  </a:lnTo>
                  <a:lnTo>
                    <a:pt x="543" y="875"/>
                  </a:lnTo>
                  <a:lnTo>
                    <a:pt x="537" y="798"/>
                  </a:lnTo>
                  <a:lnTo>
                    <a:pt x="527" y="722"/>
                  </a:lnTo>
                  <a:lnTo>
                    <a:pt x="513" y="65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4" name="Freeform 14"/>
            <p:cNvSpPr>
              <a:spLocks/>
            </p:cNvSpPr>
            <p:nvPr/>
          </p:nvSpPr>
          <p:spPr bwMode="auto">
            <a:xfrm>
              <a:off x="3004" y="1496"/>
              <a:ext cx="6" cy="7"/>
            </a:xfrm>
            <a:custGeom>
              <a:avLst/>
              <a:gdLst>
                <a:gd name="T0" fmla="*/ 1 w 6"/>
                <a:gd name="T1" fmla="*/ 0 h 7"/>
                <a:gd name="T2" fmla="*/ 3 w 6"/>
                <a:gd name="T3" fmla="*/ 2 h 7"/>
                <a:gd name="T4" fmla="*/ 5 w 6"/>
                <a:gd name="T5" fmla="*/ 5 h 7"/>
                <a:gd name="T6" fmla="*/ 6 w 6"/>
                <a:gd name="T7" fmla="*/ 6 h 7"/>
                <a:gd name="T8" fmla="*/ 6 w 6"/>
                <a:gd name="T9" fmla="*/ 7 h 7"/>
                <a:gd name="T10" fmla="*/ 0 w 6"/>
                <a:gd name="T11" fmla="*/ 4 h 7"/>
                <a:gd name="T12" fmla="*/ 0 w 6"/>
                <a:gd name="T13" fmla="*/ 2 h 7"/>
                <a:gd name="T14" fmla="*/ 1 w 6"/>
                <a:gd name="T15" fmla="*/ 1 h 7"/>
                <a:gd name="T16" fmla="*/ 1 w 6"/>
                <a:gd name="T17" fmla="*/ 1 h 7"/>
                <a:gd name="T18" fmla="*/ 1 w 6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7">
                  <a:moveTo>
                    <a:pt x="1" y="0"/>
                  </a:moveTo>
                  <a:lnTo>
                    <a:pt x="3" y="2"/>
                  </a:lnTo>
                  <a:lnTo>
                    <a:pt x="5" y="5"/>
                  </a:lnTo>
                  <a:lnTo>
                    <a:pt x="6" y="6"/>
                  </a:lnTo>
                  <a:lnTo>
                    <a:pt x="6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5" name="Freeform 15"/>
            <p:cNvSpPr>
              <a:spLocks/>
            </p:cNvSpPr>
            <p:nvPr/>
          </p:nvSpPr>
          <p:spPr bwMode="auto">
            <a:xfrm>
              <a:off x="3004" y="1496"/>
              <a:ext cx="6" cy="7"/>
            </a:xfrm>
            <a:custGeom>
              <a:avLst/>
              <a:gdLst>
                <a:gd name="T0" fmla="*/ 1 w 6"/>
                <a:gd name="T1" fmla="*/ 0 h 7"/>
                <a:gd name="T2" fmla="*/ 1 w 6"/>
                <a:gd name="T3" fmla="*/ 1 h 7"/>
                <a:gd name="T4" fmla="*/ 1 w 6"/>
                <a:gd name="T5" fmla="*/ 1 h 7"/>
                <a:gd name="T6" fmla="*/ 0 w 6"/>
                <a:gd name="T7" fmla="*/ 2 h 7"/>
                <a:gd name="T8" fmla="*/ 0 w 6"/>
                <a:gd name="T9" fmla="*/ 4 h 7"/>
                <a:gd name="T10" fmla="*/ 6 w 6"/>
                <a:gd name="T11" fmla="*/ 7 h 7"/>
                <a:gd name="T12" fmla="*/ 6 w 6"/>
                <a:gd name="T13" fmla="*/ 6 h 7"/>
                <a:gd name="T14" fmla="*/ 5 w 6"/>
                <a:gd name="T15" fmla="*/ 5 h 7"/>
                <a:gd name="T16" fmla="*/ 3 w 6"/>
                <a:gd name="T17" fmla="*/ 2 h 7"/>
                <a:gd name="T18" fmla="*/ 1 w 6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7">
                  <a:moveTo>
                    <a:pt x="1" y="0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6" y="7"/>
                  </a:lnTo>
                  <a:lnTo>
                    <a:pt x="6" y="6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56" name="Freeform 16"/>
            <p:cNvSpPr>
              <a:spLocks/>
            </p:cNvSpPr>
            <p:nvPr/>
          </p:nvSpPr>
          <p:spPr bwMode="auto">
            <a:xfrm>
              <a:off x="3155" y="1426"/>
              <a:ext cx="275" cy="167"/>
            </a:xfrm>
            <a:custGeom>
              <a:avLst/>
              <a:gdLst>
                <a:gd name="T0" fmla="*/ 0 w 275"/>
                <a:gd name="T1" fmla="*/ 154 h 167"/>
                <a:gd name="T2" fmla="*/ 2 w 275"/>
                <a:gd name="T3" fmla="*/ 128 h 167"/>
                <a:gd name="T4" fmla="*/ 10 w 275"/>
                <a:gd name="T5" fmla="*/ 106 h 167"/>
                <a:gd name="T6" fmla="*/ 21 w 275"/>
                <a:gd name="T7" fmla="*/ 84 h 167"/>
                <a:gd name="T8" fmla="*/ 36 w 275"/>
                <a:gd name="T9" fmla="*/ 64 h 167"/>
                <a:gd name="T10" fmla="*/ 54 w 275"/>
                <a:gd name="T11" fmla="*/ 47 h 167"/>
                <a:gd name="T12" fmla="*/ 74 w 275"/>
                <a:gd name="T13" fmla="*/ 32 h 167"/>
                <a:gd name="T14" fmla="*/ 93 w 275"/>
                <a:gd name="T15" fmla="*/ 21 h 167"/>
                <a:gd name="T16" fmla="*/ 114 w 275"/>
                <a:gd name="T17" fmla="*/ 12 h 167"/>
                <a:gd name="T18" fmla="*/ 134 w 275"/>
                <a:gd name="T19" fmla="*/ 5 h 167"/>
                <a:gd name="T20" fmla="*/ 156 w 275"/>
                <a:gd name="T21" fmla="*/ 2 h 167"/>
                <a:gd name="T22" fmla="*/ 178 w 275"/>
                <a:gd name="T23" fmla="*/ 0 h 167"/>
                <a:gd name="T24" fmla="*/ 200 w 275"/>
                <a:gd name="T25" fmla="*/ 3 h 167"/>
                <a:gd name="T26" fmla="*/ 220 w 275"/>
                <a:gd name="T27" fmla="*/ 8 h 167"/>
                <a:gd name="T28" fmla="*/ 241 w 275"/>
                <a:gd name="T29" fmla="*/ 18 h 167"/>
                <a:gd name="T30" fmla="*/ 259 w 275"/>
                <a:gd name="T31" fmla="*/ 29 h 167"/>
                <a:gd name="T32" fmla="*/ 275 w 275"/>
                <a:gd name="T33" fmla="*/ 45 h 167"/>
                <a:gd name="T34" fmla="*/ 273 w 275"/>
                <a:gd name="T35" fmla="*/ 47 h 167"/>
                <a:gd name="T36" fmla="*/ 268 w 275"/>
                <a:gd name="T37" fmla="*/ 53 h 167"/>
                <a:gd name="T38" fmla="*/ 259 w 275"/>
                <a:gd name="T39" fmla="*/ 60 h 167"/>
                <a:gd name="T40" fmla="*/ 248 w 275"/>
                <a:gd name="T41" fmla="*/ 69 h 167"/>
                <a:gd name="T42" fmla="*/ 233 w 275"/>
                <a:gd name="T43" fmla="*/ 79 h 167"/>
                <a:gd name="T44" fmla="*/ 217 w 275"/>
                <a:gd name="T45" fmla="*/ 90 h 167"/>
                <a:gd name="T46" fmla="*/ 198 w 275"/>
                <a:gd name="T47" fmla="*/ 101 h 167"/>
                <a:gd name="T48" fmla="*/ 179 w 275"/>
                <a:gd name="T49" fmla="*/ 114 h 167"/>
                <a:gd name="T50" fmla="*/ 157 w 275"/>
                <a:gd name="T51" fmla="*/ 125 h 167"/>
                <a:gd name="T52" fmla="*/ 136 w 275"/>
                <a:gd name="T53" fmla="*/ 135 h 167"/>
                <a:gd name="T54" fmla="*/ 113 w 275"/>
                <a:gd name="T55" fmla="*/ 146 h 167"/>
                <a:gd name="T56" fmla="*/ 91 w 275"/>
                <a:gd name="T57" fmla="*/ 154 h 167"/>
                <a:gd name="T58" fmla="*/ 68 w 275"/>
                <a:gd name="T59" fmla="*/ 160 h 167"/>
                <a:gd name="T60" fmla="*/ 46 w 275"/>
                <a:gd name="T61" fmla="*/ 165 h 167"/>
                <a:gd name="T62" fmla="*/ 26 w 275"/>
                <a:gd name="T63" fmla="*/ 167 h 167"/>
                <a:gd name="T64" fmla="*/ 6 w 275"/>
                <a:gd name="T65" fmla="*/ 166 h 167"/>
                <a:gd name="T66" fmla="*/ 5 w 275"/>
                <a:gd name="T67" fmla="*/ 165 h 167"/>
                <a:gd name="T68" fmla="*/ 3 w 275"/>
                <a:gd name="T69" fmla="*/ 162 h 167"/>
                <a:gd name="T70" fmla="*/ 1 w 275"/>
                <a:gd name="T71" fmla="*/ 158 h 167"/>
                <a:gd name="T72" fmla="*/ 0 w 275"/>
                <a:gd name="T73" fmla="*/ 15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5" h="167">
                  <a:moveTo>
                    <a:pt x="0" y="154"/>
                  </a:moveTo>
                  <a:lnTo>
                    <a:pt x="2" y="128"/>
                  </a:lnTo>
                  <a:lnTo>
                    <a:pt x="10" y="106"/>
                  </a:lnTo>
                  <a:lnTo>
                    <a:pt x="21" y="84"/>
                  </a:lnTo>
                  <a:lnTo>
                    <a:pt x="36" y="64"/>
                  </a:lnTo>
                  <a:lnTo>
                    <a:pt x="54" y="47"/>
                  </a:lnTo>
                  <a:lnTo>
                    <a:pt x="74" y="32"/>
                  </a:lnTo>
                  <a:lnTo>
                    <a:pt x="93" y="21"/>
                  </a:lnTo>
                  <a:lnTo>
                    <a:pt x="114" y="12"/>
                  </a:lnTo>
                  <a:lnTo>
                    <a:pt x="134" y="5"/>
                  </a:lnTo>
                  <a:lnTo>
                    <a:pt x="156" y="2"/>
                  </a:lnTo>
                  <a:lnTo>
                    <a:pt x="178" y="0"/>
                  </a:lnTo>
                  <a:lnTo>
                    <a:pt x="200" y="3"/>
                  </a:lnTo>
                  <a:lnTo>
                    <a:pt x="220" y="8"/>
                  </a:lnTo>
                  <a:lnTo>
                    <a:pt x="241" y="18"/>
                  </a:lnTo>
                  <a:lnTo>
                    <a:pt x="259" y="29"/>
                  </a:lnTo>
                  <a:lnTo>
                    <a:pt x="275" y="45"/>
                  </a:lnTo>
                  <a:lnTo>
                    <a:pt x="273" y="47"/>
                  </a:lnTo>
                  <a:lnTo>
                    <a:pt x="268" y="53"/>
                  </a:lnTo>
                  <a:lnTo>
                    <a:pt x="259" y="60"/>
                  </a:lnTo>
                  <a:lnTo>
                    <a:pt x="248" y="69"/>
                  </a:lnTo>
                  <a:lnTo>
                    <a:pt x="233" y="79"/>
                  </a:lnTo>
                  <a:lnTo>
                    <a:pt x="217" y="90"/>
                  </a:lnTo>
                  <a:lnTo>
                    <a:pt x="198" y="101"/>
                  </a:lnTo>
                  <a:lnTo>
                    <a:pt x="179" y="114"/>
                  </a:lnTo>
                  <a:lnTo>
                    <a:pt x="157" y="125"/>
                  </a:lnTo>
                  <a:lnTo>
                    <a:pt x="136" y="135"/>
                  </a:lnTo>
                  <a:lnTo>
                    <a:pt x="113" y="146"/>
                  </a:lnTo>
                  <a:lnTo>
                    <a:pt x="91" y="154"/>
                  </a:lnTo>
                  <a:lnTo>
                    <a:pt x="68" y="160"/>
                  </a:lnTo>
                  <a:lnTo>
                    <a:pt x="46" y="165"/>
                  </a:lnTo>
                  <a:lnTo>
                    <a:pt x="26" y="167"/>
                  </a:lnTo>
                  <a:lnTo>
                    <a:pt x="6" y="166"/>
                  </a:lnTo>
                  <a:lnTo>
                    <a:pt x="5" y="165"/>
                  </a:lnTo>
                  <a:lnTo>
                    <a:pt x="3" y="162"/>
                  </a:lnTo>
                  <a:lnTo>
                    <a:pt x="1" y="158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63" name="Freeform 23"/>
            <p:cNvSpPr>
              <a:spLocks/>
            </p:cNvSpPr>
            <p:nvPr/>
          </p:nvSpPr>
          <p:spPr bwMode="auto">
            <a:xfrm>
              <a:off x="3147" y="976"/>
              <a:ext cx="282" cy="146"/>
            </a:xfrm>
            <a:custGeom>
              <a:avLst/>
              <a:gdLst>
                <a:gd name="T0" fmla="*/ 3 w 282"/>
                <a:gd name="T1" fmla="*/ 43 h 146"/>
                <a:gd name="T2" fmla="*/ 21 w 282"/>
                <a:gd name="T3" fmla="*/ 26 h 146"/>
                <a:gd name="T4" fmla="*/ 42 w 282"/>
                <a:gd name="T5" fmla="*/ 15 h 146"/>
                <a:gd name="T6" fmla="*/ 65 w 282"/>
                <a:gd name="T7" fmla="*/ 6 h 146"/>
                <a:gd name="T8" fmla="*/ 90 w 282"/>
                <a:gd name="T9" fmla="*/ 1 h 146"/>
                <a:gd name="T10" fmla="*/ 114 w 282"/>
                <a:gd name="T11" fmla="*/ 0 h 146"/>
                <a:gd name="T12" fmla="*/ 138 w 282"/>
                <a:gd name="T13" fmla="*/ 1 h 146"/>
                <a:gd name="T14" fmla="*/ 161 w 282"/>
                <a:gd name="T15" fmla="*/ 6 h 146"/>
                <a:gd name="T16" fmla="*/ 182 w 282"/>
                <a:gd name="T17" fmla="*/ 13 h 146"/>
                <a:gd name="T18" fmla="*/ 202 w 282"/>
                <a:gd name="T19" fmla="*/ 22 h 146"/>
                <a:gd name="T20" fmla="*/ 221 w 282"/>
                <a:gd name="T21" fmla="*/ 33 h 146"/>
                <a:gd name="T22" fmla="*/ 237 w 282"/>
                <a:gd name="T23" fmla="*/ 47 h 146"/>
                <a:gd name="T24" fmla="*/ 253 w 282"/>
                <a:gd name="T25" fmla="*/ 63 h 146"/>
                <a:gd name="T26" fmla="*/ 265 w 282"/>
                <a:gd name="T27" fmla="*/ 81 h 146"/>
                <a:gd name="T28" fmla="*/ 274 w 282"/>
                <a:gd name="T29" fmla="*/ 101 h 146"/>
                <a:gd name="T30" fmla="*/ 280 w 282"/>
                <a:gd name="T31" fmla="*/ 122 h 146"/>
                <a:gd name="T32" fmla="*/ 282 w 282"/>
                <a:gd name="T33" fmla="*/ 145 h 146"/>
                <a:gd name="T34" fmla="*/ 278 w 282"/>
                <a:gd name="T35" fmla="*/ 146 h 146"/>
                <a:gd name="T36" fmla="*/ 272 w 282"/>
                <a:gd name="T37" fmla="*/ 146 h 146"/>
                <a:gd name="T38" fmla="*/ 260 w 282"/>
                <a:gd name="T39" fmla="*/ 145 h 146"/>
                <a:gd name="T40" fmla="*/ 245 w 282"/>
                <a:gd name="T41" fmla="*/ 144 h 146"/>
                <a:gd name="T42" fmla="*/ 228 w 282"/>
                <a:gd name="T43" fmla="*/ 143 h 146"/>
                <a:gd name="T44" fmla="*/ 209 w 282"/>
                <a:gd name="T45" fmla="*/ 140 h 146"/>
                <a:gd name="T46" fmla="*/ 187 w 282"/>
                <a:gd name="T47" fmla="*/ 136 h 146"/>
                <a:gd name="T48" fmla="*/ 164 w 282"/>
                <a:gd name="T49" fmla="*/ 133 h 146"/>
                <a:gd name="T50" fmla="*/ 141 w 282"/>
                <a:gd name="T51" fmla="*/ 127 h 146"/>
                <a:gd name="T52" fmla="*/ 117 w 282"/>
                <a:gd name="T53" fmla="*/ 121 h 146"/>
                <a:gd name="T54" fmla="*/ 94 w 282"/>
                <a:gd name="T55" fmla="*/ 113 h 146"/>
                <a:gd name="T56" fmla="*/ 72 w 282"/>
                <a:gd name="T57" fmla="*/ 105 h 146"/>
                <a:gd name="T58" fmla="*/ 50 w 282"/>
                <a:gd name="T59" fmla="*/ 95 h 146"/>
                <a:gd name="T60" fmla="*/ 30 w 282"/>
                <a:gd name="T61" fmla="*/ 85 h 146"/>
                <a:gd name="T62" fmla="*/ 13 w 282"/>
                <a:gd name="T63" fmla="*/ 72 h 146"/>
                <a:gd name="T64" fmla="*/ 0 w 282"/>
                <a:gd name="T65" fmla="*/ 58 h 146"/>
                <a:gd name="T66" fmla="*/ 0 w 282"/>
                <a:gd name="T67" fmla="*/ 57 h 146"/>
                <a:gd name="T68" fmla="*/ 0 w 282"/>
                <a:gd name="T69" fmla="*/ 53 h 146"/>
                <a:gd name="T70" fmla="*/ 1 w 282"/>
                <a:gd name="T71" fmla="*/ 48 h 146"/>
                <a:gd name="T72" fmla="*/ 3 w 282"/>
                <a:gd name="T73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2" h="146">
                  <a:moveTo>
                    <a:pt x="3" y="43"/>
                  </a:moveTo>
                  <a:lnTo>
                    <a:pt x="21" y="26"/>
                  </a:lnTo>
                  <a:lnTo>
                    <a:pt x="42" y="15"/>
                  </a:lnTo>
                  <a:lnTo>
                    <a:pt x="65" y="6"/>
                  </a:lnTo>
                  <a:lnTo>
                    <a:pt x="90" y="1"/>
                  </a:lnTo>
                  <a:lnTo>
                    <a:pt x="114" y="0"/>
                  </a:lnTo>
                  <a:lnTo>
                    <a:pt x="138" y="1"/>
                  </a:lnTo>
                  <a:lnTo>
                    <a:pt x="161" y="6"/>
                  </a:lnTo>
                  <a:lnTo>
                    <a:pt x="182" y="13"/>
                  </a:lnTo>
                  <a:lnTo>
                    <a:pt x="202" y="22"/>
                  </a:lnTo>
                  <a:lnTo>
                    <a:pt x="221" y="33"/>
                  </a:lnTo>
                  <a:lnTo>
                    <a:pt x="237" y="47"/>
                  </a:lnTo>
                  <a:lnTo>
                    <a:pt x="253" y="63"/>
                  </a:lnTo>
                  <a:lnTo>
                    <a:pt x="265" y="81"/>
                  </a:lnTo>
                  <a:lnTo>
                    <a:pt x="274" y="101"/>
                  </a:lnTo>
                  <a:lnTo>
                    <a:pt x="280" y="122"/>
                  </a:lnTo>
                  <a:lnTo>
                    <a:pt x="282" y="145"/>
                  </a:lnTo>
                  <a:lnTo>
                    <a:pt x="278" y="146"/>
                  </a:lnTo>
                  <a:lnTo>
                    <a:pt x="272" y="146"/>
                  </a:lnTo>
                  <a:lnTo>
                    <a:pt x="260" y="145"/>
                  </a:lnTo>
                  <a:lnTo>
                    <a:pt x="245" y="144"/>
                  </a:lnTo>
                  <a:lnTo>
                    <a:pt x="228" y="143"/>
                  </a:lnTo>
                  <a:lnTo>
                    <a:pt x="209" y="140"/>
                  </a:lnTo>
                  <a:lnTo>
                    <a:pt x="187" y="136"/>
                  </a:lnTo>
                  <a:lnTo>
                    <a:pt x="164" y="133"/>
                  </a:lnTo>
                  <a:lnTo>
                    <a:pt x="141" y="127"/>
                  </a:lnTo>
                  <a:lnTo>
                    <a:pt x="117" y="121"/>
                  </a:lnTo>
                  <a:lnTo>
                    <a:pt x="94" y="113"/>
                  </a:lnTo>
                  <a:lnTo>
                    <a:pt x="72" y="105"/>
                  </a:lnTo>
                  <a:lnTo>
                    <a:pt x="50" y="95"/>
                  </a:lnTo>
                  <a:lnTo>
                    <a:pt x="30" y="85"/>
                  </a:lnTo>
                  <a:lnTo>
                    <a:pt x="13" y="72"/>
                  </a:lnTo>
                  <a:lnTo>
                    <a:pt x="0" y="58"/>
                  </a:lnTo>
                  <a:lnTo>
                    <a:pt x="0" y="57"/>
                  </a:lnTo>
                  <a:lnTo>
                    <a:pt x="0" y="53"/>
                  </a:lnTo>
                  <a:lnTo>
                    <a:pt x="1" y="48"/>
                  </a:lnTo>
                  <a:lnTo>
                    <a:pt x="3" y="43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4" name="Freeform 24"/>
            <p:cNvSpPr>
              <a:spLocks/>
            </p:cNvSpPr>
            <p:nvPr/>
          </p:nvSpPr>
          <p:spPr bwMode="auto">
            <a:xfrm>
              <a:off x="2876" y="840"/>
              <a:ext cx="197" cy="249"/>
            </a:xfrm>
            <a:custGeom>
              <a:avLst/>
              <a:gdLst>
                <a:gd name="T0" fmla="*/ 17 w 197"/>
                <a:gd name="T1" fmla="*/ 241 h 249"/>
                <a:gd name="T2" fmla="*/ 6 w 197"/>
                <a:gd name="T3" fmla="*/ 218 h 249"/>
                <a:gd name="T4" fmla="*/ 1 w 197"/>
                <a:gd name="T5" fmla="*/ 195 h 249"/>
                <a:gd name="T6" fmla="*/ 0 w 197"/>
                <a:gd name="T7" fmla="*/ 171 h 249"/>
                <a:gd name="T8" fmla="*/ 3 w 197"/>
                <a:gd name="T9" fmla="*/ 146 h 249"/>
                <a:gd name="T10" fmla="*/ 9 w 197"/>
                <a:gd name="T11" fmla="*/ 122 h 249"/>
                <a:gd name="T12" fmla="*/ 17 w 197"/>
                <a:gd name="T13" fmla="*/ 101 h 249"/>
                <a:gd name="T14" fmla="*/ 28 w 197"/>
                <a:gd name="T15" fmla="*/ 79 h 249"/>
                <a:gd name="T16" fmla="*/ 41 w 197"/>
                <a:gd name="T17" fmla="*/ 61 h 249"/>
                <a:gd name="T18" fmla="*/ 56 w 197"/>
                <a:gd name="T19" fmla="*/ 45 h 249"/>
                <a:gd name="T20" fmla="*/ 72 w 197"/>
                <a:gd name="T21" fmla="*/ 31 h 249"/>
                <a:gd name="T22" fmla="*/ 90 w 197"/>
                <a:gd name="T23" fmla="*/ 18 h 249"/>
                <a:gd name="T24" fmla="*/ 110 w 197"/>
                <a:gd name="T25" fmla="*/ 9 h 249"/>
                <a:gd name="T26" fmla="*/ 131 w 197"/>
                <a:gd name="T27" fmla="*/ 2 h 249"/>
                <a:gd name="T28" fmla="*/ 153 w 197"/>
                <a:gd name="T29" fmla="*/ 0 h 249"/>
                <a:gd name="T30" fmla="*/ 174 w 197"/>
                <a:gd name="T31" fmla="*/ 1 h 249"/>
                <a:gd name="T32" fmla="*/ 197 w 197"/>
                <a:gd name="T33" fmla="*/ 6 h 249"/>
                <a:gd name="T34" fmla="*/ 195 w 197"/>
                <a:gd name="T35" fmla="*/ 16 h 249"/>
                <a:gd name="T36" fmla="*/ 186 w 197"/>
                <a:gd name="T37" fmla="*/ 40 h 249"/>
                <a:gd name="T38" fmla="*/ 170 w 197"/>
                <a:gd name="T39" fmla="*/ 74 h 249"/>
                <a:gd name="T40" fmla="*/ 149 w 197"/>
                <a:gd name="T41" fmla="*/ 114 h 249"/>
                <a:gd name="T42" fmla="*/ 124 w 197"/>
                <a:gd name="T43" fmla="*/ 155 h 249"/>
                <a:gd name="T44" fmla="*/ 96 w 197"/>
                <a:gd name="T45" fmla="*/ 194 h 249"/>
                <a:gd name="T46" fmla="*/ 64 w 197"/>
                <a:gd name="T47" fmla="*/ 228 h 249"/>
                <a:gd name="T48" fmla="*/ 29 w 197"/>
                <a:gd name="T49" fmla="*/ 249 h 249"/>
                <a:gd name="T50" fmla="*/ 28 w 197"/>
                <a:gd name="T51" fmla="*/ 249 h 249"/>
                <a:gd name="T52" fmla="*/ 25 w 197"/>
                <a:gd name="T53" fmla="*/ 247 h 249"/>
                <a:gd name="T54" fmla="*/ 20 w 197"/>
                <a:gd name="T55" fmla="*/ 245 h 249"/>
                <a:gd name="T56" fmla="*/ 17 w 197"/>
                <a:gd name="T57" fmla="*/ 241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7" h="249">
                  <a:moveTo>
                    <a:pt x="17" y="241"/>
                  </a:moveTo>
                  <a:lnTo>
                    <a:pt x="6" y="218"/>
                  </a:lnTo>
                  <a:lnTo>
                    <a:pt x="1" y="195"/>
                  </a:lnTo>
                  <a:lnTo>
                    <a:pt x="0" y="171"/>
                  </a:lnTo>
                  <a:lnTo>
                    <a:pt x="3" y="146"/>
                  </a:lnTo>
                  <a:lnTo>
                    <a:pt x="9" y="122"/>
                  </a:lnTo>
                  <a:lnTo>
                    <a:pt x="17" y="101"/>
                  </a:lnTo>
                  <a:lnTo>
                    <a:pt x="28" y="79"/>
                  </a:lnTo>
                  <a:lnTo>
                    <a:pt x="41" y="61"/>
                  </a:lnTo>
                  <a:lnTo>
                    <a:pt x="56" y="45"/>
                  </a:lnTo>
                  <a:lnTo>
                    <a:pt x="72" y="31"/>
                  </a:lnTo>
                  <a:lnTo>
                    <a:pt x="90" y="18"/>
                  </a:lnTo>
                  <a:lnTo>
                    <a:pt x="110" y="9"/>
                  </a:lnTo>
                  <a:lnTo>
                    <a:pt x="131" y="2"/>
                  </a:lnTo>
                  <a:lnTo>
                    <a:pt x="153" y="0"/>
                  </a:lnTo>
                  <a:lnTo>
                    <a:pt x="174" y="1"/>
                  </a:lnTo>
                  <a:lnTo>
                    <a:pt x="197" y="6"/>
                  </a:lnTo>
                  <a:lnTo>
                    <a:pt x="195" y="16"/>
                  </a:lnTo>
                  <a:lnTo>
                    <a:pt x="186" y="40"/>
                  </a:lnTo>
                  <a:lnTo>
                    <a:pt x="170" y="74"/>
                  </a:lnTo>
                  <a:lnTo>
                    <a:pt x="149" y="114"/>
                  </a:lnTo>
                  <a:lnTo>
                    <a:pt x="124" y="155"/>
                  </a:lnTo>
                  <a:lnTo>
                    <a:pt x="96" y="194"/>
                  </a:lnTo>
                  <a:lnTo>
                    <a:pt x="64" y="228"/>
                  </a:lnTo>
                  <a:lnTo>
                    <a:pt x="29" y="249"/>
                  </a:lnTo>
                  <a:lnTo>
                    <a:pt x="28" y="249"/>
                  </a:lnTo>
                  <a:lnTo>
                    <a:pt x="25" y="247"/>
                  </a:lnTo>
                  <a:lnTo>
                    <a:pt x="20" y="245"/>
                  </a:lnTo>
                  <a:lnTo>
                    <a:pt x="17" y="241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5" name="Freeform 25"/>
            <p:cNvSpPr>
              <a:spLocks/>
            </p:cNvSpPr>
            <p:nvPr/>
          </p:nvSpPr>
          <p:spPr bwMode="auto">
            <a:xfrm>
              <a:off x="2759" y="1305"/>
              <a:ext cx="235" cy="215"/>
            </a:xfrm>
            <a:custGeom>
              <a:avLst/>
              <a:gdLst>
                <a:gd name="T0" fmla="*/ 5 w 235"/>
                <a:gd name="T1" fmla="*/ 205 h 215"/>
                <a:gd name="T2" fmla="*/ 0 w 235"/>
                <a:gd name="T3" fmla="*/ 181 h 215"/>
                <a:gd name="T4" fmla="*/ 0 w 235"/>
                <a:gd name="T5" fmla="*/ 157 h 215"/>
                <a:gd name="T6" fmla="*/ 5 w 235"/>
                <a:gd name="T7" fmla="*/ 133 h 215"/>
                <a:gd name="T8" fmla="*/ 13 w 235"/>
                <a:gd name="T9" fmla="*/ 110 h 215"/>
                <a:gd name="T10" fmla="*/ 24 w 235"/>
                <a:gd name="T11" fmla="*/ 88 h 215"/>
                <a:gd name="T12" fmla="*/ 39 w 235"/>
                <a:gd name="T13" fmla="*/ 68 h 215"/>
                <a:gd name="T14" fmla="*/ 54 w 235"/>
                <a:gd name="T15" fmla="*/ 51 h 215"/>
                <a:gd name="T16" fmla="*/ 71 w 235"/>
                <a:gd name="T17" fmla="*/ 36 h 215"/>
                <a:gd name="T18" fmla="*/ 89 w 235"/>
                <a:gd name="T19" fmla="*/ 23 h 215"/>
                <a:gd name="T20" fmla="*/ 109 w 235"/>
                <a:gd name="T21" fmla="*/ 13 h 215"/>
                <a:gd name="T22" fmla="*/ 129 w 235"/>
                <a:gd name="T23" fmla="*/ 6 h 215"/>
                <a:gd name="T24" fmla="*/ 151 w 235"/>
                <a:gd name="T25" fmla="*/ 1 h 215"/>
                <a:gd name="T26" fmla="*/ 173 w 235"/>
                <a:gd name="T27" fmla="*/ 0 h 215"/>
                <a:gd name="T28" fmla="*/ 194 w 235"/>
                <a:gd name="T29" fmla="*/ 3 h 215"/>
                <a:gd name="T30" fmla="*/ 215 w 235"/>
                <a:gd name="T31" fmla="*/ 8 h 215"/>
                <a:gd name="T32" fmla="*/ 235 w 235"/>
                <a:gd name="T33" fmla="*/ 19 h 215"/>
                <a:gd name="T34" fmla="*/ 234 w 235"/>
                <a:gd name="T35" fmla="*/ 22 h 215"/>
                <a:gd name="T36" fmla="*/ 231 w 235"/>
                <a:gd name="T37" fmla="*/ 28 h 215"/>
                <a:gd name="T38" fmla="*/ 224 w 235"/>
                <a:gd name="T39" fmla="*/ 38 h 215"/>
                <a:gd name="T40" fmla="*/ 216 w 235"/>
                <a:gd name="T41" fmla="*/ 49 h 215"/>
                <a:gd name="T42" fmla="*/ 205 w 235"/>
                <a:gd name="T43" fmla="*/ 64 h 215"/>
                <a:gd name="T44" fmla="*/ 193 w 235"/>
                <a:gd name="T45" fmla="*/ 79 h 215"/>
                <a:gd name="T46" fmla="*/ 178 w 235"/>
                <a:gd name="T47" fmla="*/ 96 h 215"/>
                <a:gd name="T48" fmla="*/ 163 w 235"/>
                <a:gd name="T49" fmla="*/ 113 h 215"/>
                <a:gd name="T50" fmla="*/ 146 w 235"/>
                <a:gd name="T51" fmla="*/ 131 h 215"/>
                <a:gd name="T52" fmla="*/ 129 w 235"/>
                <a:gd name="T53" fmla="*/ 148 h 215"/>
                <a:gd name="T54" fmla="*/ 111 w 235"/>
                <a:gd name="T55" fmla="*/ 164 h 215"/>
                <a:gd name="T56" fmla="*/ 91 w 235"/>
                <a:gd name="T57" fmla="*/ 179 h 215"/>
                <a:gd name="T58" fmla="*/ 73 w 235"/>
                <a:gd name="T59" fmla="*/ 191 h 215"/>
                <a:gd name="T60" fmla="*/ 54 w 235"/>
                <a:gd name="T61" fmla="*/ 203 h 215"/>
                <a:gd name="T62" fmla="*/ 34 w 235"/>
                <a:gd name="T63" fmla="*/ 211 h 215"/>
                <a:gd name="T64" fmla="*/ 15 w 235"/>
                <a:gd name="T65" fmla="*/ 215 h 215"/>
                <a:gd name="T66" fmla="*/ 14 w 235"/>
                <a:gd name="T67" fmla="*/ 214 h 215"/>
                <a:gd name="T68" fmla="*/ 10 w 235"/>
                <a:gd name="T69" fmla="*/ 213 h 215"/>
                <a:gd name="T70" fmla="*/ 7 w 235"/>
                <a:gd name="T71" fmla="*/ 209 h 215"/>
                <a:gd name="T72" fmla="*/ 5 w 235"/>
                <a:gd name="T73" fmla="*/ 20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5" h="215">
                  <a:moveTo>
                    <a:pt x="5" y="205"/>
                  </a:moveTo>
                  <a:lnTo>
                    <a:pt x="0" y="181"/>
                  </a:lnTo>
                  <a:lnTo>
                    <a:pt x="0" y="157"/>
                  </a:lnTo>
                  <a:lnTo>
                    <a:pt x="5" y="133"/>
                  </a:lnTo>
                  <a:lnTo>
                    <a:pt x="13" y="110"/>
                  </a:lnTo>
                  <a:lnTo>
                    <a:pt x="24" y="88"/>
                  </a:lnTo>
                  <a:lnTo>
                    <a:pt x="39" y="68"/>
                  </a:lnTo>
                  <a:lnTo>
                    <a:pt x="54" y="51"/>
                  </a:lnTo>
                  <a:lnTo>
                    <a:pt x="71" y="36"/>
                  </a:lnTo>
                  <a:lnTo>
                    <a:pt x="89" y="23"/>
                  </a:lnTo>
                  <a:lnTo>
                    <a:pt x="109" y="13"/>
                  </a:lnTo>
                  <a:lnTo>
                    <a:pt x="129" y="6"/>
                  </a:lnTo>
                  <a:lnTo>
                    <a:pt x="151" y="1"/>
                  </a:lnTo>
                  <a:lnTo>
                    <a:pt x="173" y="0"/>
                  </a:lnTo>
                  <a:lnTo>
                    <a:pt x="194" y="3"/>
                  </a:lnTo>
                  <a:lnTo>
                    <a:pt x="215" y="8"/>
                  </a:lnTo>
                  <a:lnTo>
                    <a:pt x="235" y="19"/>
                  </a:lnTo>
                  <a:lnTo>
                    <a:pt x="234" y="22"/>
                  </a:lnTo>
                  <a:lnTo>
                    <a:pt x="231" y="28"/>
                  </a:lnTo>
                  <a:lnTo>
                    <a:pt x="224" y="38"/>
                  </a:lnTo>
                  <a:lnTo>
                    <a:pt x="216" y="49"/>
                  </a:lnTo>
                  <a:lnTo>
                    <a:pt x="205" y="64"/>
                  </a:lnTo>
                  <a:lnTo>
                    <a:pt x="193" y="79"/>
                  </a:lnTo>
                  <a:lnTo>
                    <a:pt x="178" y="96"/>
                  </a:lnTo>
                  <a:lnTo>
                    <a:pt x="163" y="113"/>
                  </a:lnTo>
                  <a:lnTo>
                    <a:pt x="146" y="131"/>
                  </a:lnTo>
                  <a:lnTo>
                    <a:pt x="129" y="148"/>
                  </a:lnTo>
                  <a:lnTo>
                    <a:pt x="111" y="164"/>
                  </a:lnTo>
                  <a:lnTo>
                    <a:pt x="91" y="179"/>
                  </a:lnTo>
                  <a:lnTo>
                    <a:pt x="73" y="191"/>
                  </a:lnTo>
                  <a:lnTo>
                    <a:pt x="54" y="203"/>
                  </a:lnTo>
                  <a:lnTo>
                    <a:pt x="34" y="211"/>
                  </a:lnTo>
                  <a:lnTo>
                    <a:pt x="15" y="215"/>
                  </a:lnTo>
                  <a:lnTo>
                    <a:pt x="14" y="214"/>
                  </a:lnTo>
                  <a:lnTo>
                    <a:pt x="10" y="213"/>
                  </a:lnTo>
                  <a:lnTo>
                    <a:pt x="7" y="209"/>
                  </a:lnTo>
                  <a:lnTo>
                    <a:pt x="5" y="205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26" name="Freeform 26"/>
            <p:cNvSpPr>
              <a:spLocks/>
            </p:cNvSpPr>
            <p:nvPr/>
          </p:nvSpPr>
          <p:spPr bwMode="auto">
            <a:xfrm>
              <a:off x="2426" y="939"/>
              <a:ext cx="263" cy="179"/>
            </a:xfrm>
            <a:custGeom>
              <a:avLst/>
              <a:gdLst>
                <a:gd name="T0" fmla="*/ 6 w 263"/>
                <a:gd name="T1" fmla="*/ 26 h 179"/>
                <a:gd name="T2" fmla="*/ 16 w 263"/>
                <a:gd name="T3" fmla="*/ 19 h 179"/>
                <a:gd name="T4" fmla="*/ 28 w 263"/>
                <a:gd name="T5" fmla="*/ 13 h 179"/>
                <a:gd name="T6" fmla="*/ 39 w 263"/>
                <a:gd name="T7" fmla="*/ 8 h 179"/>
                <a:gd name="T8" fmla="*/ 51 w 263"/>
                <a:gd name="T9" fmla="*/ 5 h 179"/>
                <a:gd name="T10" fmla="*/ 62 w 263"/>
                <a:gd name="T11" fmla="*/ 3 h 179"/>
                <a:gd name="T12" fmla="*/ 75 w 263"/>
                <a:gd name="T13" fmla="*/ 0 h 179"/>
                <a:gd name="T14" fmla="*/ 87 w 263"/>
                <a:gd name="T15" fmla="*/ 0 h 179"/>
                <a:gd name="T16" fmla="*/ 100 w 263"/>
                <a:gd name="T17" fmla="*/ 0 h 179"/>
                <a:gd name="T18" fmla="*/ 111 w 263"/>
                <a:gd name="T19" fmla="*/ 3 h 179"/>
                <a:gd name="T20" fmla="*/ 124 w 263"/>
                <a:gd name="T21" fmla="*/ 4 h 179"/>
                <a:gd name="T22" fmla="*/ 135 w 263"/>
                <a:gd name="T23" fmla="*/ 7 h 179"/>
                <a:gd name="T24" fmla="*/ 147 w 263"/>
                <a:gd name="T25" fmla="*/ 11 h 179"/>
                <a:gd name="T26" fmla="*/ 158 w 263"/>
                <a:gd name="T27" fmla="*/ 15 h 179"/>
                <a:gd name="T28" fmla="*/ 170 w 263"/>
                <a:gd name="T29" fmla="*/ 20 h 179"/>
                <a:gd name="T30" fmla="*/ 180 w 263"/>
                <a:gd name="T31" fmla="*/ 24 h 179"/>
                <a:gd name="T32" fmla="*/ 189 w 263"/>
                <a:gd name="T33" fmla="*/ 30 h 179"/>
                <a:gd name="T34" fmla="*/ 206 w 263"/>
                <a:gd name="T35" fmla="*/ 43 h 179"/>
                <a:gd name="T36" fmla="*/ 222 w 263"/>
                <a:gd name="T37" fmla="*/ 58 h 179"/>
                <a:gd name="T38" fmla="*/ 236 w 263"/>
                <a:gd name="T39" fmla="*/ 75 h 179"/>
                <a:gd name="T40" fmla="*/ 247 w 263"/>
                <a:gd name="T41" fmla="*/ 93 h 179"/>
                <a:gd name="T42" fmla="*/ 256 w 263"/>
                <a:gd name="T43" fmla="*/ 114 h 179"/>
                <a:gd name="T44" fmla="*/ 261 w 263"/>
                <a:gd name="T45" fmla="*/ 134 h 179"/>
                <a:gd name="T46" fmla="*/ 263 w 263"/>
                <a:gd name="T47" fmla="*/ 156 h 179"/>
                <a:gd name="T48" fmla="*/ 260 w 263"/>
                <a:gd name="T49" fmla="*/ 179 h 179"/>
                <a:gd name="T50" fmla="*/ 256 w 263"/>
                <a:gd name="T51" fmla="*/ 179 h 179"/>
                <a:gd name="T52" fmla="*/ 250 w 263"/>
                <a:gd name="T53" fmla="*/ 178 h 179"/>
                <a:gd name="T54" fmla="*/ 238 w 263"/>
                <a:gd name="T55" fmla="*/ 175 h 179"/>
                <a:gd name="T56" fmla="*/ 224 w 263"/>
                <a:gd name="T57" fmla="*/ 171 h 179"/>
                <a:gd name="T58" fmla="*/ 207 w 263"/>
                <a:gd name="T59" fmla="*/ 166 h 179"/>
                <a:gd name="T60" fmla="*/ 189 w 263"/>
                <a:gd name="T61" fmla="*/ 159 h 179"/>
                <a:gd name="T62" fmla="*/ 168 w 263"/>
                <a:gd name="T63" fmla="*/ 153 h 179"/>
                <a:gd name="T64" fmla="*/ 148 w 263"/>
                <a:gd name="T65" fmla="*/ 143 h 179"/>
                <a:gd name="T66" fmla="*/ 125 w 263"/>
                <a:gd name="T67" fmla="*/ 134 h 179"/>
                <a:gd name="T68" fmla="*/ 103 w 263"/>
                <a:gd name="T69" fmla="*/ 123 h 179"/>
                <a:gd name="T70" fmla="*/ 82 w 263"/>
                <a:gd name="T71" fmla="*/ 111 h 179"/>
                <a:gd name="T72" fmla="*/ 61 w 263"/>
                <a:gd name="T73" fmla="*/ 99 h 179"/>
                <a:gd name="T74" fmla="*/ 43 w 263"/>
                <a:gd name="T75" fmla="*/ 85 h 179"/>
                <a:gd name="T76" fmla="*/ 26 w 263"/>
                <a:gd name="T77" fmla="*/ 71 h 179"/>
                <a:gd name="T78" fmla="*/ 12 w 263"/>
                <a:gd name="T79" fmla="*/ 55 h 179"/>
                <a:gd name="T80" fmla="*/ 0 w 263"/>
                <a:gd name="T81" fmla="*/ 39 h 179"/>
                <a:gd name="T82" fmla="*/ 0 w 263"/>
                <a:gd name="T83" fmla="*/ 38 h 179"/>
                <a:gd name="T84" fmla="*/ 2 w 263"/>
                <a:gd name="T85" fmla="*/ 34 h 179"/>
                <a:gd name="T86" fmla="*/ 4 w 263"/>
                <a:gd name="T87" fmla="*/ 29 h 179"/>
                <a:gd name="T88" fmla="*/ 6 w 263"/>
                <a:gd name="T89" fmla="*/ 2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3" h="179">
                  <a:moveTo>
                    <a:pt x="6" y="26"/>
                  </a:moveTo>
                  <a:lnTo>
                    <a:pt x="16" y="19"/>
                  </a:lnTo>
                  <a:lnTo>
                    <a:pt x="28" y="13"/>
                  </a:lnTo>
                  <a:lnTo>
                    <a:pt x="39" y="8"/>
                  </a:lnTo>
                  <a:lnTo>
                    <a:pt x="51" y="5"/>
                  </a:lnTo>
                  <a:lnTo>
                    <a:pt x="62" y="3"/>
                  </a:lnTo>
                  <a:lnTo>
                    <a:pt x="75" y="0"/>
                  </a:lnTo>
                  <a:lnTo>
                    <a:pt x="87" y="0"/>
                  </a:lnTo>
                  <a:lnTo>
                    <a:pt x="100" y="0"/>
                  </a:lnTo>
                  <a:lnTo>
                    <a:pt x="111" y="3"/>
                  </a:lnTo>
                  <a:lnTo>
                    <a:pt x="124" y="4"/>
                  </a:lnTo>
                  <a:lnTo>
                    <a:pt x="135" y="7"/>
                  </a:lnTo>
                  <a:lnTo>
                    <a:pt x="147" y="11"/>
                  </a:lnTo>
                  <a:lnTo>
                    <a:pt x="158" y="15"/>
                  </a:lnTo>
                  <a:lnTo>
                    <a:pt x="170" y="20"/>
                  </a:lnTo>
                  <a:lnTo>
                    <a:pt x="180" y="24"/>
                  </a:lnTo>
                  <a:lnTo>
                    <a:pt x="189" y="30"/>
                  </a:lnTo>
                  <a:lnTo>
                    <a:pt x="206" y="43"/>
                  </a:lnTo>
                  <a:lnTo>
                    <a:pt x="222" y="58"/>
                  </a:lnTo>
                  <a:lnTo>
                    <a:pt x="236" y="75"/>
                  </a:lnTo>
                  <a:lnTo>
                    <a:pt x="247" y="93"/>
                  </a:lnTo>
                  <a:lnTo>
                    <a:pt x="256" y="114"/>
                  </a:lnTo>
                  <a:lnTo>
                    <a:pt x="261" y="134"/>
                  </a:lnTo>
                  <a:lnTo>
                    <a:pt x="263" y="156"/>
                  </a:lnTo>
                  <a:lnTo>
                    <a:pt x="260" y="179"/>
                  </a:lnTo>
                  <a:lnTo>
                    <a:pt x="256" y="179"/>
                  </a:lnTo>
                  <a:lnTo>
                    <a:pt x="250" y="178"/>
                  </a:lnTo>
                  <a:lnTo>
                    <a:pt x="238" y="175"/>
                  </a:lnTo>
                  <a:lnTo>
                    <a:pt x="224" y="171"/>
                  </a:lnTo>
                  <a:lnTo>
                    <a:pt x="207" y="166"/>
                  </a:lnTo>
                  <a:lnTo>
                    <a:pt x="189" y="159"/>
                  </a:lnTo>
                  <a:lnTo>
                    <a:pt x="168" y="153"/>
                  </a:lnTo>
                  <a:lnTo>
                    <a:pt x="148" y="143"/>
                  </a:lnTo>
                  <a:lnTo>
                    <a:pt x="125" y="134"/>
                  </a:lnTo>
                  <a:lnTo>
                    <a:pt x="103" y="123"/>
                  </a:lnTo>
                  <a:lnTo>
                    <a:pt x="82" y="111"/>
                  </a:lnTo>
                  <a:lnTo>
                    <a:pt x="61" y="99"/>
                  </a:lnTo>
                  <a:lnTo>
                    <a:pt x="43" y="85"/>
                  </a:lnTo>
                  <a:lnTo>
                    <a:pt x="26" y="71"/>
                  </a:lnTo>
                  <a:lnTo>
                    <a:pt x="12" y="55"/>
                  </a:lnTo>
                  <a:lnTo>
                    <a:pt x="0" y="39"/>
                  </a:lnTo>
                  <a:lnTo>
                    <a:pt x="0" y="38"/>
                  </a:lnTo>
                  <a:lnTo>
                    <a:pt x="2" y="34"/>
                  </a:lnTo>
                  <a:lnTo>
                    <a:pt x="4" y="29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3" name="Freeform 27"/>
            <p:cNvSpPr>
              <a:spLocks/>
            </p:cNvSpPr>
            <p:nvPr/>
          </p:nvSpPr>
          <p:spPr bwMode="auto">
            <a:xfrm>
              <a:off x="2615" y="1706"/>
              <a:ext cx="277" cy="167"/>
            </a:xfrm>
            <a:custGeom>
              <a:avLst/>
              <a:gdLst>
                <a:gd name="T0" fmla="*/ 0 w 277"/>
                <a:gd name="T1" fmla="*/ 152 h 167"/>
                <a:gd name="T2" fmla="*/ 2 w 277"/>
                <a:gd name="T3" fmla="*/ 128 h 167"/>
                <a:gd name="T4" fmla="*/ 10 w 277"/>
                <a:gd name="T5" fmla="*/ 106 h 167"/>
                <a:gd name="T6" fmla="*/ 22 w 277"/>
                <a:gd name="T7" fmla="*/ 84 h 167"/>
                <a:gd name="T8" fmla="*/ 37 w 277"/>
                <a:gd name="T9" fmla="*/ 64 h 167"/>
                <a:gd name="T10" fmla="*/ 55 w 277"/>
                <a:gd name="T11" fmla="*/ 47 h 167"/>
                <a:gd name="T12" fmla="*/ 74 w 277"/>
                <a:gd name="T13" fmla="*/ 32 h 167"/>
                <a:gd name="T14" fmla="*/ 94 w 277"/>
                <a:gd name="T15" fmla="*/ 21 h 167"/>
                <a:gd name="T16" fmla="*/ 114 w 277"/>
                <a:gd name="T17" fmla="*/ 12 h 167"/>
                <a:gd name="T18" fmla="*/ 135 w 277"/>
                <a:gd name="T19" fmla="*/ 5 h 167"/>
                <a:gd name="T20" fmla="*/ 157 w 277"/>
                <a:gd name="T21" fmla="*/ 2 h 167"/>
                <a:gd name="T22" fmla="*/ 178 w 277"/>
                <a:gd name="T23" fmla="*/ 0 h 167"/>
                <a:gd name="T24" fmla="*/ 200 w 277"/>
                <a:gd name="T25" fmla="*/ 3 h 167"/>
                <a:gd name="T26" fmla="*/ 222 w 277"/>
                <a:gd name="T27" fmla="*/ 8 h 167"/>
                <a:gd name="T28" fmla="*/ 241 w 277"/>
                <a:gd name="T29" fmla="*/ 18 h 167"/>
                <a:gd name="T30" fmla="*/ 259 w 277"/>
                <a:gd name="T31" fmla="*/ 29 h 167"/>
                <a:gd name="T32" fmla="*/ 277 w 277"/>
                <a:gd name="T33" fmla="*/ 45 h 167"/>
                <a:gd name="T34" fmla="*/ 274 w 277"/>
                <a:gd name="T35" fmla="*/ 47 h 167"/>
                <a:gd name="T36" fmla="*/ 269 w 277"/>
                <a:gd name="T37" fmla="*/ 53 h 167"/>
                <a:gd name="T38" fmla="*/ 261 w 277"/>
                <a:gd name="T39" fmla="*/ 60 h 167"/>
                <a:gd name="T40" fmla="*/ 249 w 277"/>
                <a:gd name="T41" fmla="*/ 69 h 167"/>
                <a:gd name="T42" fmla="*/ 234 w 277"/>
                <a:gd name="T43" fmla="*/ 79 h 167"/>
                <a:gd name="T44" fmla="*/ 218 w 277"/>
                <a:gd name="T45" fmla="*/ 90 h 167"/>
                <a:gd name="T46" fmla="*/ 199 w 277"/>
                <a:gd name="T47" fmla="*/ 101 h 167"/>
                <a:gd name="T48" fmla="*/ 179 w 277"/>
                <a:gd name="T49" fmla="*/ 114 h 167"/>
                <a:gd name="T50" fmla="*/ 159 w 277"/>
                <a:gd name="T51" fmla="*/ 125 h 167"/>
                <a:gd name="T52" fmla="*/ 136 w 277"/>
                <a:gd name="T53" fmla="*/ 135 h 167"/>
                <a:gd name="T54" fmla="*/ 114 w 277"/>
                <a:gd name="T55" fmla="*/ 146 h 167"/>
                <a:gd name="T56" fmla="*/ 91 w 277"/>
                <a:gd name="T57" fmla="*/ 154 h 167"/>
                <a:gd name="T58" fmla="*/ 69 w 277"/>
                <a:gd name="T59" fmla="*/ 160 h 167"/>
                <a:gd name="T60" fmla="*/ 47 w 277"/>
                <a:gd name="T61" fmla="*/ 165 h 167"/>
                <a:gd name="T62" fmla="*/ 26 w 277"/>
                <a:gd name="T63" fmla="*/ 167 h 167"/>
                <a:gd name="T64" fmla="*/ 7 w 277"/>
                <a:gd name="T65" fmla="*/ 166 h 167"/>
                <a:gd name="T66" fmla="*/ 6 w 277"/>
                <a:gd name="T67" fmla="*/ 165 h 167"/>
                <a:gd name="T68" fmla="*/ 3 w 277"/>
                <a:gd name="T69" fmla="*/ 162 h 167"/>
                <a:gd name="T70" fmla="*/ 1 w 277"/>
                <a:gd name="T71" fmla="*/ 157 h 167"/>
                <a:gd name="T72" fmla="*/ 0 w 277"/>
                <a:gd name="T73" fmla="*/ 15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7" h="167">
                  <a:moveTo>
                    <a:pt x="0" y="152"/>
                  </a:moveTo>
                  <a:lnTo>
                    <a:pt x="2" y="128"/>
                  </a:lnTo>
                  <a:lnTo>
                    <a:pt x="10" y="106"/>
                  </a:lnTo>
                  <a:lnTo>
                    <a:pt x="22" y="84"/>
                  </a:lnTo>
                  <a:lnTo>
                    <a:pt x="37" y="64"/>
                  </a:lnTo>
                  <a:lnTo>
                    <a:pt x="55" y="47"/>
                  </a:lnTo>
                  <a:lnTo>
                    <a:pt x="74" y="32"/>
                  </a:lnTo>
                  <a:lnTo>
                    <a:pt x="94" y="21"/>
                  </a:lnTo>
                  <a:lnTo>
                    <a:pt x="114" y="12"/>
                  </a:lnTo>
                  <a:lnTo>
                    <a:pt x="135" y="5"/>
                  </a:lnTo>
                  <a:lnTo>
                    <a:pt x="157" y="2"/>
                  </a:lnTo>
                  <a:lnTo>
                    <a:pt x="178" y="0"/>
                  </a:lnTo>
                  <a:lnTo>
                    <a:pt x="200" y="3"/>
                  </a:lnTo>
                  <a:lnTo>
                    <a:pt x="222" y="8"/>
                  </a:lnTo>
                  <a:lnTo>
                    <a:pt x="241" y="18"/>
                  </a:lnTo>
                  <a:lnTo>
                    <a:pt x="259" y="29"/>
                  </a:lnTo>
                  <a:lnTo>
                    <a:pt x="277" y="45"/>
                  </a:lnTo>
                  <a:lnTo>
                    <a:pt x="274" y="47"/>
                  </a:lnTo>
                  <a:lnTo>
                    <a:pt x="269" y="53"/>
                  </a:lnTo>
                  <a:lnTo>
                    <a:pt x="261" y="60"/>
                  </a:lnTo>
                  <a:lnTo>
                    <a:pt x="249" y="69"/>
                  </a:lnTo>
                  <a:lnTo>
                    <a:pt x="234" y="79"/>
                  </a:lnTo>
                  <a:lnTo>
                    <a:pt x="218" y="90"/>
                  </a:lnTo>
                  <a:lnTo>
                    <a:pt x="199" y="101"/>
                  </a:lnTo>
                  <a:lnTo>
                    <a:pt x="179" y="114"/>
                  </a:lnTo>
                  <a:lnTo>
                    <a:pt x="159" y="125"/>
                  </a:lnTo>
                  <a:lnTo>
                    <a:pt x="136" y="135"/>
                  </a:lnTo>
                  <a:lnTo>
                    <a:pt x="114" y="146"/>
                  </a:lnTo>
                  <a:lnTo>
                    <a:pt x="91" y="154"/>
                  </a:lnTo>
                  <a:lnTo>
                    <a:pt x="69" y="160"/>
                  </a:lnTo>
                  <a:lnTo>
                    <a:pt x="47" y="165"/>
                  </a:lnTo>
                  <a:lnTo>
                    <a:pt x="26" y="167"/>
                  </a:lnTo>
                  <a:lnTo>
                    <a:pt x="7" y="166"/>
                  </a:lnTo>
                  <a:lnTo>
                    <a:pt x="6" y="165"/>
                  </a:lnTo>
                  <a:lnTo>
                    <a:pt x="3" y="162"/>
                  </a:lnTo>
                  <a:lnTo>
                    <a:pt x="1" y="157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5" name="Rectangle 29"/>
            <p:cNvSpPr>
              <a:spLocks noChangeArrowheads="1"/>
            </p:cNvSpPr>
            <p:nvPr/>
          </p:nvSpPr>
          <p:spPr bwMode="auto">
            <a:xfrm>
              <a:off x="1745" y="999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4" name="Rectangle 3"/>
          <p:cNvSpPr/>
          <p:nvPr/>
        </p:nvSpPr>
        <p:spPr>
          <a:xfrm>
            <a:off x="0" y="5590309"/>
            <a:ext cx="9144000" cy="129540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0" y="4267200"/>
            <a:ext cx="9144000" cy="1295400"/>
          </a:xfrm>
          <a:prstGeom prst="rect">
            <a:avLst/>
          </a:prstGeom>
          <a:ln/>
        </p:spPr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6190384"/>
            <a:ext cx="533400" cy="95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914400" y="6190384"/>
            <a:ext cx="533400" cy="95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828800" y="6190384"/>
            <a:ext cx="533400" cy="95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0" y="6190384"/>
            <a:ext cx="533400" cy="95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657600" y="6190384"/>
            <a:ext cx="533400" cy="95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572000" y="6190384"/>
            <a:ext cx="533400" cy="95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5486400" y="6190384"/>
            <a:ext cx="533400" cy="95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6400800" y="6190384"/>
            <a:ext cx="533400" cy="95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7315200" y="6190384"/>
            <a:ext cx="533400" cy="95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229600" y="6190384"/>
            <a:ext cx="533400" cy="9525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C:\Program Files\Microsoft Office\MEDIA\OFFICE14\Bullets\BD21331_.gif"/>
          <p:cNvPicPr>
            <a:picLocks noChangeAspect="1" noChangeArrowheads="1"/>
          </p:cNvPicPr>
          <p:nvPr/>
        </p:nvPicPr>
        <p:blipFill>
          <a:blip r:embed="rId4">
            <a:duotone>
              <a:prstClr val="black"/>
              <a:schemeClr val="accent6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sharpenSoften amount="100000"/>
                    </a14:imgEffect>
                    <a14:imgEffect>
                      <a14:colorTemperature colorTemp="11200"/>
                    </a14:imgEffect>
                    <a14:imgEffect>
                      <a14:saturation sat="400000"/>
                    </a14:imgEffect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900000">
            <a:off x="7664846" y="4194934"/>
            <a:ext cx="1143000" cy="1085850"/>
          </a:xfrm>
          <a:prstGeom prst="rect">
            <a:avLst/>
          </a:prstGeom>
          <a:noFill/>
          <a:scene3d>
            <a:camera prst="orthographicFront">
              <a:rot lat="19907867" lon="18111455" rev="15931460"/>
            </a:camera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ree"/>
          <p:cNvSpPr>
            <a:spLocks noEditPoints="1" noChangeArrowheads="1"/>
          </p:cNvSpPr>
          <p:nvPr/>
        </p:nvSpPr>
        <p:spPr bwMode="auto">
          <a:xfrm>
            <a:off x="7308274" y="2307063"/>
            <a:ext cx="1809750" cy="2430796"/>
          </a:xfrm>
          <a:custGeom>
            <a:avLst/>
            <a:gdLst>
              <a:gd name="G0" fmla="+- 0 0 0"/>
              <a:gd name="G1" fmla="*/ 18900 1 3"/>
              <a:gd name="G2" fmla="*/ 18900 2 3"/>
              <a:gd name="G3" fmla="+- 18900 0 0"/>
              <a:gd name="T0" fmla="*/ 10800 w 21600"/>
              <a:gd name="T1" fmla="*/ 0 h 21600"/>
              <a:gd name="T2" fmla="*/ 6171 w 21600"/>
              <a:gd name="T3" fmla="*/ 6300 h 21600"/>
              <a:gd name="T4" fmla="*/ 3086 w 21600"/>
              <a:gd name="T5" fmla="*/ 12600 h 21600"/>
              <a:gd name="T6" fmla="*/ 0 w 21600"/>
              <a:gd name="T7" fmla="*/ 18900 h 21600"/>
              <a:gd name="T8" fmla="*/ 15429 w 21600"/>
              <a:gd name="T9" fmla="*/ 6300 h 21600"/>
              <a:gd name="T10" fmla="*/ 18514 w 21600"/>
              <a:gd name="T11" fmla="*/ 12600 h 21600"/>
              <a:gd name="T12" fmla="*/ 21600 w 21600"/>
              <a:gd name="T13" fmla="*/ 18900 h 21600"/>
              <a:gd name="T14" fmla="*/ 17694720 60000 65536"/>
              <a:gd name="T15" fmla="*/ 11796480 60000 65536"/>
              <a:gd name="T16" fmla="*/ 11796480 60000 65536"/>
              <a:gd name="T17" fmla="*/ 11796480 60000 65536"/>
              <a:gd name="T18" fmla="*/ 0 60000 65536"/>
              <a:gd name="T19" fmla="*/ 0 60000 65536"/>
              <a:gd name="T20" fmla="*/ 0 60000 65536"/>
              <a:gd name="T21" fmla="*/ 761 w 21600"/>
              <a:gd name="T22" fmla="*/ 22454 h 21600"/>
              <a:gd name="T23" fmla="*/ 21069 w 21600"/>
              <a:gd name="T24" fmla="*/ 28282 h 2160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21600" h="21600">
                <a:moveTo>
                  <a:pt x="0" y="18900"/>
                </a:moveTo>
                <a:lnTo>
                  <a:pt x="9257" y="18900"/>
                </a:lnTo>
                <a:lnTo>
                  <a:pt x="9257" y="21600"/>
                </a:lnTo>
                <a:lnTo>
                  <a:pt x="12343" y="21600"/>
                </a:lnTo>
                <a:lnTo>
                  <a:pt x="12343" y="18900"/>
                </a:lnTo>
                <a:lnTo>
                  <a:pt x="21600" y="18900"/>
                </a:lnTo>
                <a:lnTo>
                  <a:pt x="12343" y="12600"/>
                </a:lnTo>
                <a:lnTo>
                  <a:pt x="18514" y="12600"/>
                </a:lnTo>
                <a:lnTo>
                  <a:pt x="12343" y="6300"/>
                </a:lnTo>
                <a:lnTo>
                  <a:pt x="15429" y="6300"/>
                </a:lnTo>
                <a:lnTo>
                  <a:pt x="10800" y="0"/>
                </a:lnTo>
                <a:lnTo>
                  <a:pt x="6171" y="6300"/>
                </a:lnTo>
                <a:lnTo>
                  <a:pt x="9257" y="6300"/>
                </a:lnTo>
                <a:lnTo>
                  <a:pt x="3086" y="12600"/>
                </a:lnTo>
                <a:lnTo>
                  <a:pt x="9257" y="12600"/>
                </a:lnTo>
                <a:close/>
              </a:path>
            </a:pathLst>
          </a:custGeom>
          <a:solidFill>
            <a:srgbClr val="008000"/>
          </a:solidFill>
          <a:ln w="9525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 descr="C:\Program Files\Microsoft Office\MEDIA\OFFICE14\Bullets\BD21331_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94567" y="4869860"/>
            <a:ext cx="9638567" cy="778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Oval 18"/>
          <p:cNvSpPr/>
          <p:nvPr/>
        </p:nvSpPr>
        <p:spPr>
          <a:xfrm>
            <a:off x="1828800" y="3697873"/>
            <a:ext cx="1678035" cy="1449012"/>
          </a:xfrm>
          <a:prstGeom prst="ellipse">
            <a:avLst/>
          </a:prstGeom>
          <a:gradFill>
            <a:gsLst>
              <a:gs pos="0">
                <a:srgbClr val="FFF200"/>
              </a:gs>
              <a:gs pos="97000">
                <a:srgbClr val="FF7A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1" name="Group 11"/>
          <p:cNvGrpSpPr>
            <a:grpSpLocks noChangeAspect="1"/>
          </p:cNvGrpSpPr>
          <p:nvPr/>
        </p:nvGrpSpPr>
        <p:grpSpPr bwMode="auto">
          <a:xfrm>
            <a:off x="2361797" y="3321683"/>
            <a:ext cx="2220245" cy="2017851"/>
            <a:chOff x="1745" y="840"/>
            <a:chExt cx="1685" cy="1659"/>
          </a:xfrm>
          <a:blipFill dpi="0" rotWithShape="1">
            <a:blip r:embed="rId3"/>
            <a:srcRect/>
            <a:tile tx="0" ty="0" sx="100000" sy="100000" flip="none" algn="tl"/>
          </a:blipFill>
        </p:grpSpPr>
        <p:sp>
          <p:nvSpPr>
            <p:cNvPr id="102" name="Freeform 13"/>
            <p:cNvSpPr>
              <a:spLocks/>
            </p:cNvSpPr>
            <p:nvPr/>
          </p:nvSpPr>
          <p:spPr bwMode="auto">
            <a:xfrm>
              <a:off x="2449" y="943"/>
              <a:ext cx="933" cy="1556"/>
            </a:xfrm>
            <a:custGeom>
              <a:avLst/>
              <a:gdLst>
                <a:gd name="T0" fmla="*/ 512 w 933"/>
                <a:gd name="T1" fmla="*/ 654 h 1556"/>
                <a:gd name="T2" fmla="*/ 537 w 933"/>
                <a:gd name="T3" fmla="*/ 595 h 1556"/>
                <a:gd name="T4" fmla="*/ 620 w 933"/>
                <a:gd name="T5" fmla="*/ 623 h 1556"/>
                <a:gd name="T6" fmla="*/ 760 w 933"/>
                <a:gd name="T7" fmla="*/ 709 h 1556"/>
                <a:gd name="T8" fmla="*/ 888 w 933"/>
                <a:gd name="T9" fmla="*/ 735 h 1556"/>
                <a:gd name="T10" fmla="*/ 856 w 933"/>
                <a:gd name="T11" fmla="*/ 686 h 1556"/>
                <a:gd name="T12" fmla="*/ 710 w 933"/>
                <a:gd name="T13" fmla="*/ 638 h 1556"/>
                <a:gd name="T14" fmla="*/ 579 w 933"/>
                <a:gd name="T15" fmla="*/ 552 h 1556"/>
                <a:gd name="T16" fmla="*/ 626 w 933"/>
                <a:gd name="T17" fmla="*/ 458 h 1556"/>
                <a:gd name="T18" fmla="*/ 725 w 933"/>
                <a:gd name="T19" fmla="*/ 430 h 1556"/>
                <a:gd name="T20" fmla="*/ 840 w 933"/>
                <a:gd name="T21" fmla="*/ 373 h 1556"/>
                <a:gd name="T22" fmla="*/ 922 w 933"/>
                <a:gd name="T23" fmla="*/ 272 h 1556"/>
                <a:gd name="T24" fmla="*/ 908 w 933"/>
                <a:gd name="T25" fmla="*/ 221 h 1556"/>
                <a:gd name="T26" fmla="*/ 868 w 933"/>
                <a:gd name="T27" fmla="*/ 253 h 1556"/>
                <a:gd name="T28" fmla="*/ 757 w 933"/>
                <a:gd name="T29" fmla="*/ 353 h 1556"/>
                <a:gd name="T30" fmla="*/ 621 w 933"/>
                <a:gd name="T31" fmla="*/ 435 h 1556"/>
                <a:gd name="T32" fmla="*/ 675 w 933"/>
                <a:gd name="T33" fmla="*/ 311 h 1556"/>
                <a:gd name="T34" fmla="*/ 693 w 933"/>
                <a:gd name="T35" fmla="*/ 14 h 1556"/>
                <a:gd name="T36" fmla="*/ 658 w 933"/>
                <a:gd name="T37" fmla="*/ 2 h 1556"/>
                <a:gd name="T38" fmla="*/ 648 w 933"/>
                <a:gd name="T39" fmla="*/ 91 h 1556"/>
                <a:gd name="T40" fmla="*/ 621 w 933"/>
                <a:gd name="T41" fmla="*/ 267 h 1556"/>
                <a:gd name="T42" fmla="*/ 585 w 933"/>
                <a:gd name="T43" fmla="*/ 341 h 1556"/>
                <a:gd name="T44" fmla="*/ 499 w 933"/>
                <a:gd name="T45" fmla="*/ 265 h 1556"/>
                <a:gd name="T46" fmla="*/ 398 w 933"/>
                <a:gd name="T47" fmla="*/ 150 h 1556"/>
                <a:gd name="T48" fmla="*/ 342 w 933"/>
                <a:gd name="T49" fmla="*/ 120 h 1556"/>
                <a:gd name="T50" fmla="*/ 373 w 933"/>
                <a:gd name="T51" fmla="*/ 192 h 1556"/>
                <a:gd name="T52" fmla="*/ 479 w 933"/>
                <a:gd name="T53" fmla="*/ 295 h 1556"/>
                <a:gd name="T54" fmla="*/ 573 w 933"/>
                <a:gd name="T55" fmla="*/ 392 h 1556"/>
                <a:gd name="T56" fmla="*/ 504 w 933"/>
                <a:gd name="T57" fmla="*/ 602 h 1556"/>
                <a:gd name="T58" fmla="*/ 496 w 933"/>
                <a:gd name="T59" fmla="*/ 663 h 1556"/>
                <a:gd name="T60" fmla="*/ 481 w 933"/>
                <a:gd name="T61" fmla="*/ 760 h 1556"/>
                <a:gd name="T62" fmla="*/ 384 w 933"/>
                <a:gd name="T63" fmla="*/ 648 h 1556"/>
                <a:gd name="T64" fmla="*/ 272 w 933"/>
                <a:gd name="T65" fmla="*/ 557 h 1556"/>
                <a:gd name="T66" fmla="*/ 280 w 933"/>
                <a:gd name="T67" fmla="*/ 223 h 1556"/>
                <a:gd name="T68" fmla="*/ 331 w 933"/>
                <a:gd name="T69" fmla="*/ 84 h 1556"/>
                <a:gd name="T70" fmla="*/ 311 w 933"/>
                <a:gd name="T71" fmla="*/ 17 h 1556"/>
                <a:gd name="T72" fmla="*/ 278 w 933"/>
                <a:gd name="T73" fmla="*/ 40 h 1556"/>
                <a:gd name="T74" fmla="*/ 229 w 933"/>
                <a:gd name="T75" fmla="*/ 478 h 1556"/>
                <a:gd name="T76" fmla="*/ 152 w 933"/>
                <a:gd name="T77" fmla="*/ 451 h 1556"/>
                <a:gd name="T78" fmla="*/ 77 w 933"/>
                <a:gd name="T79" fmla="*/ 333 h 1556"/>
                <a:gd name="T80" fmla="*/ 39 w 933"/>
                <a:gd name="T81" fmla="*/ 263 h 1556"/>
                <a:gd name="T82" fmla="*/ 0 w 933"/>
                <a:gd name="T83" fmla="*/ 285 h 1556"/>
                <a:gd name="T84" fmla="*/ 19 w 933"/>
                <a:gd name="T85" fmla="*/ 365 h 1556"/>
                <a:gd name="T86" fmla="*/ 95 w 933"/>
                <a:gd name="T87" fmla="*/ 479 h 1556"/>
                <a:gd name="T88" fmla="*/ 205 w 933"/>
                <a:gd name="T89" fmla="*/ 576 h 1556"/>
                <a:gd name="T90" fmla="*/ 262 w 933"/>
                <a:gd name="T91" fmla="*/ 646 h 1556"/>
                <a:gd name="T92" fmla="*/ 150 w 933"/>
                <a:gd name="T93" fmla="*/ 643 h 1556"/>
                <a:gd name="T94" fmla="*/ 40 w 933"/>
                <a:gd name="T95" fmla="*/ 617 h 1556"/>
                <a:gd name="T96" fmla="*/ 17 w 933"/>
                <a:gd name="T97" fmla="*/ 659 h 1556"/>
                <a:gd name="T98" fmla="*/ 131 w 933"/>
                <a:gd name="T99" fmla="*/ 693 h 1556"/>
                <a:gd name="T100" fmla="*/ 256 w 933"/>
                <a:gd name="T101" fmla="*/ 671 h 1556"/>
                <a:gd name="T102" fmla="*/ 337 w 933"/>
                <a:gd name="T103" fmla="*/ 666 h 1556"/>
                <a:gd name="T104" fmla="*/ 422 w 933"/>
                <a:gd name="T105" fmla="*/ 739 h 1556"/>
                <a:gd name="T106" fmla="*/ 494 w 933"/>
                <a:gd name="T107" fmla="*/ 1205 h 1556"/>
                <a:gd name="T108" fmla="*/ 556 w 933"/>
                <a:gd name="T109" fmla="*/ 1553 h 1556"/>
                <a:gd name="T110" fmla="*/ 552 w 933"/>
                <a:gd name="T111" fmla="*/ 1265 h 1556"/>
                <a:gd name="T112" fmla="*/ 527 w 933"/>
                <a:gd name="T113" fmla="*/ 722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33" h="1556">
                  <a:moveTo>
                    <a:pt x="513" y="651"/>
                  </a:moveTo>
                  <a:lnTo>
                    <a:pt x="513" y="651"/>
                  </a:lnTo>
                  <a:lnTo>
                    <a:pt x="513" y="653"/>
                  </a:lnTo>
                  <a:lnTo>
                    <a:pt x="513" y="654"/>
                  </a:lnTo>
                  <a:lnTo>
                    <a:pt x="512" y="654"/>
                  </a:lnTo>
                  <a:lnTo>
                    <a:pt x="512" y="654"/>
                  </a:lnTo>
                  <a:lnTo>
                    <a:pt x="512" y="654"/>
                  </a:lnTo>
                  <a:lnTo>
                    <a:pt x="511" y="654"/>
                  </a:lnTo>
                  <a:lnTo>
                    <a:pt x="511" y="654"/>
                  </a:lnTo>
                  <a:lnTo>
                    <a:pt x="517" y="642"/>
                  </a:lnTo>
                  <a:lnTo>
                    <a:pt x="521" y="631"/>
                  </a:lnTo>
                  <a:lnTo>
                    <a:pt x="527" y="619"/>
                  </a:lnTo>
                  <a:lnTo>
                    <a:pt x="532" y="607"/>
                  </a:lnTo>
                  <a:lnTo>
                    <a:pt x="537" y="595"/>
                  </a:lnTo>
                  <a:lnTo>
                    <a:pt x="542" y="584"/>
                  </a:lnTo>
                  <a:lnTo>
                    <a:pt x="548" y="573"/>
                  </a:lnTo>
                  <a:lnTo>
                    <a:pt x="552" y="561"/>
                  </a:lnTo>
                  <a:lnTo>
                    <a:pt x="568" y="577"/>
                  </a:lnTo>
                  <a:lnTo>
                    <a:pt x="584" y="592"/>
                  </a:lnTo>
                  <a:lnTo>
                    <a:pt x="601" y="608"/>
                  </a:lnTo>
                  <a:lnTo>
                    <a:pt x="620" y="623"/>
                  </a:lnTo>
                  <a:lnTo>
                    <a:pt x="638" y="637"/>
                  </a:lnTo>
                  <a:lnTo>
                    <a:pt x="658" y="650"/>
                  </a:lnTo>
                  <a:lnTo>
                    <a:pt x="678" y="664"/>
                  </a:lnTo>
                  <a:lnTo>
                    <a:pt x="698" y="675"/>
                  </a:lnTo>
                  <a:lnTo>
                    <a:pt x="718" y="688"/>
                  </a:lnTo>
                  <a:lnTo>
                    <a:pt x="740" y="698"/>
                  </a:lnTo>
                  <a:lnTo>
                    <a:pt x="760" y="709"/>
                  </a:lnTo>
                  <a:lnTo>
                    <a:pt x="782" y="717"/>
                  </a:lnTo>
                  <a:lnTo>
                    <a:pt x="804" y="725"/>
                  </a:lnTo>
                  <a:lnTo>
                    <a:pt x="826" y="730"/>
                  </a:lnTo>
                  <a:lnTo>
                    <a:pt x="847" y="736"/>
                  </a:lnTo>
                  <a:lnTo>
                    <a:pt x="869" y="739"/>
                  </a:lnTo>
                  <a:lnTo>
                    <a:pt x="879" y="739"/>
                  </a:lnTo>
                  <a:lnTo>
                    <a:pt x="888" y="735"/>
                  </a:lnTo>
                  <a:lnTo>
                    <a:pt x="895" y="727"/>
                  </a:lnTo>
                  <a:lnTo>
                    <a:pt x="899" y="718"/>
                  </a:lnTo>
                  <a:lnTo>
                    <a:pt x="899" y="707"/>
                  </a:lnTo>
                  <a:lnTo>
                    <a:pt x="894" y="698"/>
                  </a:lnTo>
                  <a:lnTo>
                    <a:pt x="887" y="691"/>
                  </a:lnTo>
                  <a:lnTo>
                    <a:pt x="878" y="688"/>
                  </a:lnTo>
                  <a:lnTo>
                    <a:pt x="856" y="686"/>
                  </a:lnTo>
                  <a:lnTo>
                    <a:pt x="836" y="682"/>
                  </a:lnTo>
                  <a:lnTo>
                    <a:pt x="814" y="677"/>
                  </a:lnTo>
                  <a:lnTo>
                    <a:pt x="794" y="671"/>
                  </a:lnTo>
                  <a:lnTo>
                    <a:pt x="772" y="664"/>
                  </a:lnTo>
                  <a:lnTo>
                    <a:pt x="751" y="656"/>
                  </a:lnTo>
                  <a:lnTo>
                    <a:pt x="731" y="648"/>
                  </a:lnTo>
                  <a:lnTo>
                    <a:pt x="710" y="638"/>
                  </a:lnTo>
                  <a:lnTo>
                    <a:pt x="690" y="627"/>
                  </a:lnTo>
                  <a:lnTo>
                    <a:pt x="670" y="616"/>
                  </a:lnTo>
                  <a:lnTo>
                    <a:pt x="651" y="605"/>
                  </a:lnTo>
                  <a:lnTo>
                    <a:pt x="631" y="592"/>
                  </a:lnTo>
                  <a:lnTo>
                    <a:pt x="613" y="579"/>
                  </a:lnTo>
                  <a:lnTo>
                    <a:pt x="596" y="566"/>
                  </a:lnTo>
                  <a:lnTo>
                    <a:pt x="579" y="552"/>
                  </a:lnTo>
                  <a:lnTo>
                    <a:pt x="563" y="537"/>
                  </a:lnTo>
                  <a:lnTo>
                    <a:pt x="571" y="520"/>
                  </a:lnTo>
                  <a:lnTo>
                    <a:pt x="577" y="502"/>
                  </a:lnTo>
                  <a:lnTo>
                    <a:pt x="585" y="485"/>
                  </a:lnTo>
                  <a:lnTo>
                    <a:pt x="593" y="467"/>
                  </a:lnTo>
                  <a:lnTo>
                    <a:pt x="608" y="463"/>
                  </a:lnTo>
                  <a:lnTo>
                    <a:pt x="626" y="458"/>
                  </a:lnTo>
                  <a:lnTo>
                    <a:pt x="644" y="454"/>
                  </a:lnTo>
                  <a:lnTo>
                    <a:pt x="663" y="448"/>
                  </a:lnTo>
                  <a:lnTo>
                    <a:pt x="679" y="443"/>
                  </a:lnTo>
                  <a:lnTo>
                    <a:pt x="693" y="439"/>
                  </a:lnTo>
                  <a:lnTo>
                    <a:pt x="703" y="435"/>
                  </a:lnTo>
                  <a:lnTo>
                    <a:pt x="708" y="434"/>
                  </a:lnTo>
                  <a:lnTo>
                    <a:pt x="725" y="430"/>
                  </a:lnTo>
                  <a:lnTo>
                    <a:pt x="742" y="424"/>
                  </a:lnTo>
                  <a:lnTo>
                    <a:pt x="759" y="418"/>
                  </a:lnTo>
                  <a:lnTo>
                    <a:pt x="776" y="410"/>
                  </a:lnTo>
                  <a:lnTo>
                    <a:pt x="794" y="402"/>
                  </a:lnTo>
                  <a:lnTo>
                    <a:pt x="810" y="393"/>
                  </a:lnTo>
                  <a:lnTo>
                    <a:pt x="826" y="383"/>
                  </a:lnTo>
                  <a:lnTo>
                    <a:pt x="840" y="373"/>
                  </a:lnTo>
                  <a:lnTo>
                    <a:pt x="855" y="361"/>
                  </a:lnTo>
                  <a:lnTo>
                    <a:pt x="869" y="349"/>
                  </a:lnTo>
                  <a:lnTo>
                    <a:pt x="882" y="335"/>
                  </a:lnTo>
                  <a:lnTo>
                    <a:pt x="893" y="320"/>
                  </a:lnTo>
                  <a:lnTo>
                    <a:pt x="904" y="305"/>
                  </a:lnTo>
                  <a:lnTo>
                    <a:pt x="914" y="289"/>
                  </a:lnTo>
                  <a:lnTo>
                    <a:pt x="922" y="272"/>
                  </a:lnTo>
                  <a:lnTo>
                    <a:pt x="928" y="255"/>
                  </a:lnTo>
                  <a:lnTo>
                    <a:pt x="932" y="247"/>
                  </a:lnTo>
                  <a:lnTo>
                    <a:pt x="933" y="239"/>
                  </a:lnTo>
                  <a:lnTo>
                    <a:pt x="930" y="231"/>
                  </a:lnTo>
                  <a:lnTo>
                    <a:pt x="924" y="225"/>
                  </a:lnTo>
                  <a:lnTo>
                    <a:pt x="916" y="222"/>
                  </a:lnTo>
                  <a:lnTo>
                    <a:pt x="908" y="221"/>
                  </a:lnTo>
                  <a:lnTo>
                    <a:pt x="900" y="224"/>
                  </a:lnTo>
                  <a:lnTo>
                    <a:pt x="894" y="230"/>
                  </a:lnTo>
                  <a:lnTo>
                    <a:pt x="890" y="231"/>
                  </a:lnTo>
                  <a:lnTo>
                    <a:pt x="885" y="233"/>
                  </a:lnTo>
                  <a:lnTo>
                    <a:pt x="880" y="235"/>
                  </a:lnTo>
                  <a:lnTo>
                    <a:pt x="877" y="239"/>
                  </a:lnTo>
                  <a:lnTo>
                    <a:pt x="868" y="253"/>
                  </a:lnTo>
                  <a:lnTo>
                    <a:pt x="856" y="266"/>
                  </a:lnTo>
                  <a:lnTo>
                    <a:pt x="844" y="281"/>
                  </a:lnTo>
                  <a:lnTo>
                    <a:pt x="829" y="295"/>
                  </a:lnTo>
                  <a:lnTo>
                    <a:pt x="812" y="310"/>
                  </a:lnTo>
                  <a:lnTo>
                    <a:pt x="795" y="325"/>
                  </a:lnTo>
                  <a:lnTo>
                    <a:pt x="776" y="339"/>
                  </a:lnTo>
                  <a:lnTo>
                    <a:pt x="757" y="353"/>
                  </a:lnTo>
                  <a:lnTo>
                    <a:pt x="736" y="367"/>
                  </a:lnTo>
                  <a:lnTo>
                    <a:pt x="717" y="381"/>
                  </a:lnTo>
                  <a:lnTo>
                    <a:pt x="696" y="393"/>
                  </a:lnTo>
                  <a:lnTo>
                    <a:pt x="677" y="405"/>
                  </a:lnTo>
                  <a:lnTo>
                    <a:pt x="658" y="416"/>
                  </a:lnTo>
                  <a:lnTo>
                    <a:pt x="638" y="426"/>
                  </a:lnTo>
                  <a:lnTo>
                    <a:pt x="621" y="435"/>
                  </a:lnTo>
                  <a:lnTo>
                    <a:pt x="604" y="443"/>
                  </a:lnTo>
                  <a:lnTo>
                    <a:pt x="609" y="433"/>
                  </a:lnTo>
                  <a:lnTo>
                    <a:pt x="614" y="423"/>
                  </a:lnTo>
                  <a:lnTo>
                    <a:pt x="620" y="413"/>
                  </a:lnTo>
                  <a:lnTo>
                    <a:pt x="624" y="402"/>
                  </a:lnTo>
                  <a:lnTo>
                    <a:pt x="648" y="358"/>
                  </a:lnTo>
                  <a:lnTo>
                    <a:pt x="675" y="311"/>
                  </a:lnTo>
                  <a:lnTo>
                    <a:pt x="700" y="263"/>
                  </a:lnTo>
                  <a:lnTo>
                    <a:pt x="722" y="214"/>
                  </a:lnTo>
                  <a:lnTo>
                    <a:pt x="734" y="165"/>
                  </a:lnTo>
                  <a:lnTo>
                    <a:pt x="736" y="115"/>
                  </a:lnTo>
                  <a:lnTo>
                    <a:pt x="725" y="67"/>
                  </a:lnTo>
                  <a:lnTo>
                    <a:pt x="695" y="19"/>
                  </a:lnTo>
                  <a:lnTo>
                    <a:pt x="693" y="14"/>
                  </a:lnTo>
                  <a:lnTo>
                    <a:pt x="690" y="9"/>
                  </a:lnTo>
                  <a:lnTo>
                    <a:pt x="685" y="6"/>
                  </a:lnTo>
                  <a:lnTo>
                    <a:pt x="680" y="3"/>
                  </a:lnTo>
                  <a:lnTo>
                    <a:pt x="675" y="1"/>
                  </a:lnTo>
                  <a:lnTo>
                    <a:pt x="669" y="0"/>
                  </a:lnTo>
                  <a:lnTo>
                    <a:pt x="663" y="1"/>
                  </a:lnTo>
                  <a:lnTo>
                    <a:pt x="658" y="2"/>
                  </a:lnTo>
                  <a:lnTo>
                    <a:pt x="647" y="8"/>
                  </a:lnTo>
                  <a:lnTo>
                    <a:pt x="640" y="17"/>
                  </a:lnTo>
                  <a:lnTo>
                    <a:pt x="638" y="28"/>
                  </a:lnTo>
                  <a:lnTo>
                    <a:pt x="640" y="40"/>
                  </a:lnTo>
                  <a:lnTo>
                    <a:pt x="638" y="47"/>
                  </a:lnTo>
                  <a:lnTo>
                    <a:pt x="642" y="70"/>
                  </a:lnTo>
                  <a:lnTo>
                    <a:pt x="648" y="91"/>
                  </a:lnTo>
                  <a:lnTo>
                    <a:pt x="655" y="112"/>
                  </a:lnTo>
                  <a:lnTo>
                    <a:pt x="663" y="134"/>
                  </a:lnTo>
                  <a:lnTo>
                    <a:pt x="656" y="161"/>
                  </a:lnTo>
                  <a:lnTo>
                    <a:pt x="648" y="187"/>
                  </a:lnTo>
                  <a:lnTo>
                    <a:pt x="639" y="215"/>
                  </a:lnTo>
                  <a:lnTo>
                    <a:pt x="631" y="241"/>
                  </a:lnTo>
                  <a:lnTo>
                    <a:pt x="621" y="267"/>
                  </a:lnTo>
                  <a:lnTo>
                    <a:pt x="612" y="293"/>
                  </a:lnTo>
                  <a:lnTo>
                    <a:pt x="601" y="319"/>
                  </a:lnTo>
                  <a:lnTo>
                    <a:pt x="591" y="345"/>
                  </a:lnTo>
                  <a:lnTo>
                    <a:pt x="589" y="344"/>
                  </a:lnTo>
                  <a:lnTo>
                    <a:pt x="588" y="343"/>
                  </a:lnTo>
                  <a:lnTo>
                    <a:pt x="587" y="342"/>
                  </a:lnTo>
                  <a:lnTo>
                    <a:pt x="585" y="341"/>
                  </a:lnTo>
                  <a:lnTo>
                    <a:pt x="576" y="335"/>
                  </a:lnTo>
                  <a:lnTo>
                    <a:pt x="566" y="328"/>
                  </a:lnTo>
                  <a:lnTo>
                    <a:pt x="555" y="318"/>
                  </a:lnTo>
                  <a:lnTo>
                    <a:pt x="542" y="306"/>
                  </a:lnTo>
                  <a:lnTo>
                    <a:pt x="528" y="294"/>
                  </a:lnTo>
                  <a:lnTo>
                    <a:pt x="513" y="280"/>
                  </a:lnTo>
                  <a:lnTo>
                    <a:pt x="499" y="265"/>
                  </a:lnTo>
                  <a:lnTo>
                    <a:pt x="484" y="249"/>
                  </a:lnTo>
                  <a:lnTo>
                    <a:pt x="468" y="232"/>
                  </a:lnTo>
                  <a:lnTo>
                    <a:pt x="453" y="216"/>
                  </a:lnTo>
                  <a:lnTo>
                    <a:pt x="438" y="199"/>
                  </a:lnTo>
                  <a:lnTo>
                    <a:pt x="423" y="182"/>
                  </a:lnTo>
                  <a:lnTo>
                    <a:pt x="411" y="166"/>
                  </a:lnTo>
                  <a:lnTo>
                    <a:pt x="398" y="150"/>
                  </a:lnTo>
                  <a:lnTo>
                    <a:pt x="387" y="135"/>
                  </a:lnTo>
                  <a:lnTo>
                    <a:pt x="377" y="121"/>
                  </a:lnTo>
                  <a:lnTo>
                    <a:pt x="372" y="114"/>
                  </a:lnTo>
                  <a:lnTo>
                    <a:pt x="364" y="111"/>
                  </a:lnTo>
                  <a:lnTo>
                    <a:pt x="356" y="111"/>
                  </a:lnTo>
                  <a:lnTo>
                    <a:pt x="349" y="114"/>
                  </a:lnTo>
                  <a:lnTo>
                    <a:pt x="342" y="120"/>
                  </a:lnTo>
                  <a:lnTo>
                    <a:pt x="339" y="127"/>
                  </a:lnTo>
                  <a:lnTo>
                    <a:pt x="339" y="135"/>
                  </a:lnTo>
                  <a:lnTo>
                    <a:pt x="341" y="142"/>
                  </a:lnTo>
                  <a:lnTo>
                    <a:pt x="343" y="142"/>
                  </a:lnTo>
                  <a:lnTo>
                    <a:pt x="352" y="159"/>
                  </a:lnTo>
                  <a:lnTo>
                    <a:pt x="361" y="176"/>
                  </a:lnTo>
                  <a:lnTo>
                    <a:pt x="373" y="192"/>
                  </a:lnTo>
                  <a:lnTo>
                    <a:pt x="385" y="208"/>
                  </a:lnTo>
                  <a:lnTo>
                    <a:pt x="399" y="224"/>
                  </a:lnTo>
                  <a:lnTo>
                    <a:pt x="414" y="239"/>
                  </a:lnTo>
                  <a:lnTo>
                    <a:pt x="430" y="254"/>
                  </a:lnTo>
                  <a:lnTo>
                    <a:pt x="446" y="267"/>
                  </a:lnTo>
                  <a:lnTo>
                    <a:pt x="462" y="281"/>
                  </a:lnTo>
                  <a:lnTo>
                    <a:pt x="479" y="295"/>
                  </a:lnTo>
                  <a:lnTo>
                    <a:pt x="497" y="307"/>
                  </a:lnTo>
                  <a:lnTo>
                    <a:pt x="515" y="320"/>
                  </a:lnTo>
                  <a:lnTo>
                    <a:pt x="532" y="331"/>
                  </a:lnTo>
                  <a:lnTo>
                    <a:pt x="550" y="342"/>
                  </a:lnTo>
                  <a:lnTo>
                    <a:pt x="567" y="352"/>
                  </a:lnTo>
                  <a:lnTo>
                    <a:pt x="584" y="362"/>
                  </a:lnTo>
                  <a:lnTo>
                    <a:pt x="573" y="392"/>
                  </a:lnTo>
                  <a:lnTo>
                    <a:pt x="561" y="421"/>
                  </a:lnTo>
                  <a:lnTo>
                    <a:pt x="550" y="450"/>
                  </a:lnTo>
                  <a:lnTo>
                    <a:pt x="540" y="480"/>
                  </a:lnTo>
                  <a:lnTo>
                    <a:pt x="531" y="510"/>
                  </a:lnTo>
                  <a:lnTo>
                    <a:pt x="520" y="541"/>
                  </a:lnTo>
                  <a:lnTo>
                    <a:pt x="512" y="571"/>
                  </a:lnTo>
                  <a:lnTo>
                    <a:pt x="504" y="602"/>
                  </a:lnTo>
                  <a:lnTo>
                    <a:pt x="501" y="617"/>
                  </a:lnTo>
                  <a:lnTo>
                    <a:pt x="497" y="631"/>
                  </a:lnTo>
                  <a:lnTo>
                    <a:pt x="495" y="646"/>
                  </a:lnTo>
                  <a:lnTo>
                    <a:pt x="496" y="661"/>
                  </a:lnTo>
                  <a:lnTo>
                    <a:pt x="496" y="662"/>
                  </a:lnTo>
                  <a:lnTo>
                    <a:pt x="496" y="662"/>
                  </a:lnTo>
                  <a:lnTo>
                    <a:pt x="496" y="663"/>
                  </a:lnTo>
                  <a:lnTo>
                    <a:pt x="496" y="663"/>
                  </a:lnTo>
                  <a:lnTo>
                    <a:pt x="499" y="696"/>
                  </a:lnTo>
                  <a:lnTo>
                    <a:pt x="500" y="730"/>
                  </a:lnTo>
                  <a:lnTo>
                    <a:pt x="501" y="765"/>
                  </a:lnTo>
                  <a:lnTo>
                    <a:pt x="502" y="799"/>
                  </a:lnTo>
                  <a:lnTo>
                    <a:pt x="493" y="779"/>
                  </a:lnTo>
                  <a:lnTo>
                    <a:pt x="481" y="760"/>
                  </a:lnTo>
                  <a:lnTo>
                    <a:pt x="469" y="741"/>
                  </a:lnTo>
                  <a:lnTo>
                    <a:pt x="455" y="722"/>
                  </a:lnTo>
                  <a:lnTo>
                    <a:pt x="440" y="705"/>
                  </a:lnTo>
                  <a:lnTo>
                    <a:pt x="427" y="689"/>
                  </a:lnTo>
                  <a:lnTo>
                    <a:pt x="413" y="674"/>
                  </a:lnTo>
                  <a:lnTo>
                    <a:pt x="400" y="663"/>
                  </a:lnTo>
                  <a:lnTo>
                    <a:pt x="384" y="648"/>
                  </a:lnTo>
                  <a:lnTo>
                    <a:pt x="369" y="634"/>
                  </a:lnTo>
                  <a:lnTo>
                    <a:pt x="353" y="622"/>
                  </a:lnTo>
                  <a:lnTo>
                    <a:pt x="337" y="608"/>
                  </a:lnTo>
                  <a:lnTo>
                    <a:pt x="321" y="595"/>
                  </a:lnTo>
                  <a:lnTo>
                    <a:pt x="304" y="582"/>
                  </a:lnTo>
                  <a:lnTo>
                    <a:pt x="288" y="569"/>
                  </a:lnTo>
                  <a:lnTo>
                    <a:pt x="272" y="557"/>
                  </a:lnTo>
                  <a:lnTo>
                    <a:pt x="267" y="514"/>
                  </a:lnTo>
                  <a:lnTo>
                    <a:pt x="263" y="467"/>
                  </a:lnTo>
                  <a:lnTo>
                    <a:pt x="262" y="418"/>
                  </a:lnTo>
                  <a:lnTo>
                    <a:pt x="263" y="367"/>
                  </a:lnTo>
                  <a:lnTo>
                    <a:pt x="267" y="317"/>
                  </a:lnTo>
                  <a:lnTo>
                    <a:pt x="272" y="267"/>
                  </a:lnTo>
                  <a:lnTo>
                    <a:pt x="280" y="223"/>
                  </a:lnTo>
                  <a:lnTo>
                    <a:pt x="291" y="182"/>
                  </a:lnTo>
                  <a:lnTo>
                    <a:pt x="296" y="166"/>
                  </a:lnTo>
                  <a:lnTo>
                    <a:pt x="303" y="149"/>
                  </a:lnTo>
                  <a:lnTo>
                    <a:pt x="311" y="134"/>
                  </a:lnTo>
                  <a:lnTo>
                    <a:pt x="318" y="118"/>
                  </a:lnTo>
                  <a:lnTo>
                    <a:pt x="325" y="102"/>
                  </a:lnTo>
                  <a:lnTo>
                    <a:pt x="331" y="84"/>
                  </a:lnTo>
                  <a:lnTo>
                    <a:pt x="333" y="67"/>
                  </a:lnTo>
                  <a:lnTo>
                    <a:pt x="334" y="50"/>
                  </a:lnTo>
                  <a:lnTo>
                    <a:pt x="335" y="40"/>
                  </a:lnTo>
                  <a:lnTo>
                    <a:pt x="333" y="30"/>
                  </a:lnTo>
                  <a:lnTo>
                    <a:pt x="326" y="22"/>
                  </a:lnTo>
                  <a:lnTo>
                    <a:pt x="317" y="17"/>
                  </a:lnTo>
                  <a:lnTo>
                    <a:pt x="311" y="17"/>
                  </a:lnTo>
                  <a:lnTo>
                    <a:pt x="304" y="19"/>
                  </a:lnTo>
                  <a:lnTo>
                    <a:pt x="299" y="23"/>
                  </a:lnTo>
                  <a:lnTo>
                    <a:pt x="292" y="27"/>
                  </a:lnTo>
                  <a:lnTo>
                    <a:pt x="286" y="32"/>
                  </a:lnTo>
                  <a:lnTo>
                    <a:pt x="281" y="35"/>
                  </a:lnTo>
                  <a:lnTo>
                    <a:pt x="279" y="39"/>
                  </a:lnTo>
                  <a:lnTo>
                    <a:pt x="278" y="40"/>
                  </a:lnTo>
                  <a:lnTo>
                    <a:pt x="261" y="94"/>
                  </a:lnTo>
                  <a:lnTo>
                    <a:pt x="246" y="153"/>
                  </a:lnTo>
                  <a:lnTo>
                    <a:pt x="233" y="217"/>
                  </a:lnTo>
                  <a:lnTo>
                    <a:pt x="224" y="283"/>
                  </a:lnTo>
                  <a:lnTo>
                    <a:pt x="220" y="350"/>
                  </a:lnTo>
                  <a:lnTo>
                    <a:pt x="221" y="415"/>
                  </a:lnTo>
                  <a:lnTo>
                    <a:pt x="229" y="478"/>
                  </a:lnTo>
                  <a:lnTo>
                    <a:pt x="245" y="535"/>
                  </a:lnTo>
                  <a:lnTo>
                    <a:pt x="229" y="522"/>
                  </a:lnTo>
                  <a:lnTo>
                    <a:pt x="213" y="509"/>
                  </a:lnTo>
                  <a:lnTo>
                    <a:pt x="198" y="495"/>
                  </a:lnTo>
                  <a:lnTo>
                    <a:pt x="182" y="481"/>
                  </a:lnTo>
                  <a:lnTo>
                    <a:pt x="167" y="466"/>
                  </a:lnTo>
                  <a:lnTo>
                    <a:pt x="152" y="451"/>
                  </a:lnTo>
                  <a:lnTo>
                    <a:pt x="137" y="435"/>
                  </a:lnTo>
                  <a:lnTo>
                    <a:pt x="124" y="419"/>
                  </a:lnTo>
                  <a:lnTo>
                    <a:pt x="111" y="403"/>
                  </a:lnTo>
                  <a:lnTo>
                    <a:pt x="101" y="386"/>
                  </a:lnTo>
                  <a:lnTo>
                    <a:pt x="92" y="369"/>
                  </a:lnTo>
                  <a:lnTo>
                    <a:pt x="84" y="351"/>
                  </a:lnTo>
                  <a:lnTo>
                    <a:pt x="77" y="333"/>
                  </a:lnTo>
                  <a:lnTo>
                    <a:pt x="69" y="314"/>
                  </a:lnTo>
                  <a:lnTo>
                    <a:pt x="61" y="297"/>
                  </a:lnTo>
                  <a:lnTo>
                    <a:pt x="53" y="279"/>
                  </a:lnTo>
                  <a:lnTo>
                    <a:pt x="51" y="274"/>
                  </a:lnTo>
                  <a:lnTo>
                    <a:pt x="47" y="270"/>
                  </a:lnTo>
                  <a:lnTo>
                    <a:pt x="44" y="266"/>
                  </a:lnTo>
                  <a:lnTo>
                    <a:pt x="39" y="263"/>
                  </a:lnTo>
                  <a:lnTo>
                    <a:pt x="35" y="262"/>
                  </a:lnTo>
                  <a:lnTo>
                    <a:pt x="30" y="261"/>
                  </a:lnTo>
                  <a:lnTo>
                    <a:pt x="24" y="261"/>
                  </a:lnTo>
                  <a:lnTo>
                    <a:pt x="19" y="262"/>
                  </a:lnTo>
                  <a:lnTo>
                    <a:pt x="9" y="267"/>
                  </a:lnTo>
                  <a:lnTo>
                    <a:pt x="4" y="274"/>
                  </a:lnTo>
                  <a:lnTo>
                    <a:pt x="0" y="285"/>
                  </a:lnTo>
                  <a:lnTo>
                    <a:pt x="1" y="295"/>
                  </a:lnTo>
                  <a:lnTo>
                    <a:pt x="8" y="286"/>
                  </a:lnTo>
                  <a:lnTo>
                    <a:pt x="4" y="302"/>
                  </a:lnTo>
                  <a:lnTo>
                    <a:pt x="4" y="318"/>
                  </a:lnTo>
                  <a:lnTo>
                    <a:pt x="6" y="334"/>
                  </a:lnTo>
                  <a:lnTo>
                    <a:pt x="12" y="350"/>
                  </a:lnTo>
                  <a:lnTo>
                    <a:pt x="19" y="365"/>
                  </a:lnTo>
                  <a:lnTo>
                    <a:pt x="27" y="381"/>
                  </a:lnTo>
                  <a:lnTo>
                    <a:pt x="36" y="394"/>
                  </a:lnTo>
                  <a:lnTo>
                    <a:pt x="44" y="408"/>
                  </a:lnTo>
                  <a:lnTo>
                    <a:pt x="55" y="427"/>
                  </a:lnTo>
                  <a:lnTo>
                    <a:pt x="68" y="445"/>
                  </a:lnTo>
                  <a:lnTo>
                    <a:pt x="81" y="462"/>
                  </a:lnTo>
                  <a:lnTo>
                    <a:pt x="95" y="479"/>
                  </a:lnTo>
                  <a:lnTo>
                    <a:pt x="109" y="494"/>
                  </a:lnTo>
                  <a:lnTo>
                    <a:pt x="124" y="510"/>
                  </a:lnTo>
                  <a:lnTo>
                    <a:pt x="140" y="523"/>
                  </a:lnTo>
                  <a:lnTo>
                    <a:pt x="156" y="537"/>
                  </a:lnTo>
                  <a:lnTo>
                    <a:pt x="172" y="551"/>
                  </a:lnTo>
                  <a:lnTo>
                    <a:pt x="188" y="563"/>
                  </a:lnTo>
                  <a:lnTo>
                    <a:pt x="205" y="576"/>
                  </a:lnTo>
                  <a:lnTo>
                    <a:pt x="222" y="589"/>
                  </a:lnTo>
                  <a:lnTo>
                    <a:pt x="240" y="601"/>
                  </a:lnTo>
                  <a:lnTo>
                    <a:pt x="257" y="614"/>
                  </a:lnTo>
                  <a:lnTo>
                    <a:pt x="276" y="625"/>
                  </a:lnTo>
                  <a:lnTo>
                    <a:pt x="294" y="638"/>
                  </a:lnTo>
                  <a:lnTo>
                    <a:pt x="278" y="642"/>
                  </a:lnTo>
                  <a:lnTo>
                    <a:pt x="262" y="646"/>
                  </a:lnTo>
                  <a:lnTo>
                    <a:pt x="246" y="648"/>
                  </a:lnTo>
                  <a:lnTo>
                    <a:pt x="230" y="649"/>
                  </a:lnTo>
                  <a:lnTo>
                    <a:pt x="214" y="649"/>
                  </a:lnTo>
                  <a:lnTo>
                    <a:pt x="198" y="649"/>
                  </a:lnTo>
                  <a:lnTo>
                    <a:pt x="182" y="648"/>
                  </a:lnTo>
                  <a:lnTo>
                    <a:pt x="166" y="646"/>
                  </a:lnTo>
                  <a:lnTo>
                    <a:pt x="150" y="643"/>
                  </a:lnTo>
                  <a:lnTo>
                    <a:pt x="134" y="641"/>
                  </a:lnTo>
                  <a:lnTo>
                    <a:pt x="118" y="638"/>
                  </a:lnTo>
                  <a:lnTo>
                    <a:pt x="103" y="633"/>
                  </a:lnTo>
                  <a:lnTo>
                    <a:pt x="87" y="630"/>
                  </a:lnTo>
                  <a:lnTo>
                    <a:pt x="71" y="625"/>
                  </a:lnTo>
                  <a:lnTo>
                    <a:pt x="56" y="622"/>
                  </a:lnTo>
                  <a:lnTo>
                    <a:pt x="40" y="617"/>
                  </a:lnTo>
                  <a:lnTo>
                    <a:pt x="31" y="616"/>
                  </a:lnTo>
                  <a:lnTo>
                    <a:pt x="22" y="619"/>
                  </a:lnTo>
                  <a:lnTo>
                    <a:pt x="14" y="625"/>
                  </a:lnTo>
                  <a:lnTo>
                    <a:pt x="9" y="633"/>
                  </a:lnTo>
                  <a:lnTo>
                    <a:pt x="8" y="643"/>
                  </a:lnTo>
                  <a:lnTo>
                    <a:pt x="12" y="653"/>
                  </a:lnTo>
                  <a:lnTo>
                    <a:pt x="17" y="659"/>
                  </a:lnTo>
                  <a:lnTo>
                    <a:pt x="25" y="663"/>
                  </a:lnTo>
                  <a:lnTo>
                    <a:pt x="41" y="671"/>
                  </a:lnTo>
                  <a:lnTo>
                    <a:pt x="59" y="678"/>
                  </a:lnTo>
                  <a:lnTo>
                    <a:pt x="77" y="683"/>
                  </a:lnTo>
                  <a:lnTo>
                    <a:pt x="94" y="688"/>
                  </a:lnTo>
                  <a:lnTo>
                    <a:pt x="112" y="690"/>
                  </a:lnTo>
                  <a:lnTo>
                    <a:pt x="131" y="693"/>
                  </a:lnTo>
                  <a:lnTo>
                    <a:pt x="149" y="693"/>
                  </a:lnTo>
                  <a:lnTo>
                    <a:pt x="168" y="693"/>
                  </a:lnTo>
                  <a:lnTo>
                    <a:pt x="187" y="690"/>
                  </a:lnTo>
                  <a:lnTo>
                    <a:pt x="204" y="687"/>
                  </a:lnTo>
                  <a:lnTo>
                    <a:pt x="222" y="682"/>
                  </a:lnTo>
                  <a:lnTo>
                    <a:pt x="239" y="678"/>
                  </a:lnTo>
                  <a:lnTo>
                    <a:pt x="256" y="671"/>
                  </a:lnTo>
                  <a:lnTo>
                    <a:pt x="272" y="663"/>
                  </a:lnTo>
                  <a:lnTo>
                    <a:pt x="288" y="654"/>
                  </a:lnTo>
                  <a:lnTo>
                    <a:pt x="303" y="643"/>
                  </a:lnTo>
                  <a:lnTo>
                    <a:pt x="312" y="649"/>
                  </a:lnTo>
                  <a:lnTo>
                    <a:pt x="320" y="655"/>
                  </a:lnTo>
                  <a:lnTo>
                    <a:pt x="329" y="661"/>
                  </a:lnTo>
                  <a:lnTo>
                    <a:pt x="337" y="666"/>
                  </a:lnTo>
                  <a:lnTo>
                    <a:pt x="347" y="673"/>
                  </a:lnTo>
                  <a:lnTo>
                    <a:pt x="355" y="679"/>
                  </a:lnTo>
                  <a:lnTo>
                    <a:pt x="364" y="685"/>
                  </a:lnTo>
                  <a:lnTo>
                    <a:pt x="372" y="690"/>
                  </a:lnTo>
                  <a:lnTo>
                    <a:pt x="388" y="704"/>
                  </a:lnTo>
                  <a:lnTo>
                    <a:pt x="405" y="720"/>
                  </a:lnTo>
                  <a:lnTo>
                    <a:pt x="422" y="739"/>
                  </a:lnTo>
                  <a:lnTo>
                    <a:pt x="439" y="761"/>
                  </a:lnTo>
                  <a:lnTo>
                    <a:pt x="456" y="784"/>
                  </a:lnTo>
                  <a:lnTo>
                    <a:pt x="473" y="806"/>
                  </a:lnTo>
                  <a:lnTo>
                    <a:pt x="488" y="827"/>
                  </a:lnTo>
                  <a:lnTo>
                    <a:pt x="502" y="847"/>
                  </a:lnTo>
                  <a:lnTo>
                    <a:pt x="499" y="1024"/>
                  </a:lnTo>
                  <a:lnTo>
                    <a:pt x="494" y="1205"/>
                  </a:lnTo>
                  <a:lnTo>
                    <a:pt x="496" y="1383"/>
                  </a:lnTo>
                  <a:lnTo>
                    <a:pt x="510" y="1556"/>
                  </a:lnTo>
                  <a:lnTo>
                    <a:pt x="519" y="1556"/>
                  </a:lnTo>
                  <a:lnTo>
                    <a:pt x="528" y="1554"/>
                  </a:lnTo>
                  <a:lnTo>
                    <a:pt x="537" y="1554"/>
                  </a:lnTo>
                  <a:lnTo>
                    <a:pt x="547" y="1553"/>
                  </a:lnTo>
                  <a:lnTo>
                    <a:pt x="556" y="1553"/>
                  </a:lnTo>
                  <a:lnTo>
                    <a:pt x="565" y="1553"/>
                  </a:lnTo>
                  <a:lnTo>
                    <a:pt x="574" y="1552"/>
                  </a:lnTo>
                  <a:lnTo>
                    <a:pt x="583" y="1552"/>
                  </a:lnTo>
                  <a:lnTo>
                    <a:pt x="574" y="1480"/>
                  </a:lnTo>
                  <a:lnTo>
                    <a:pt x="565" y="1408"/>
                  </a:lnTo>
                  <a:lnTo>
                    <a:pt x="557" y="1337"/>
                  </a:lnTo>
                  <a:lnTo>
                    <a:pt x="552" y="1265"/>
                  </a:lnTo>
                  <a:lnTo>
                    <a:pt x="550" y="1193"/>
                  </a:lnTo>
                  <a:lnTo>
                    <a:pt x="550" y="1117"/>
                  </a:lnTo>
                  <a:lnTo>
                    <a:pt x="549" y="1037"/>
                  </a:lnTo>
                  <a:lnTo>
                    <a:pt x="547" y="957"/>
                  </a:lnTo>
                  <a:lnTo>
                    <a:pt x="543" y="875"/>
                  </a:lnTo>
                  <a:lnTo>
                    <a:pt x="537" y="798"/>
                  </a:lnTo>
                  <a:lnTo>
                    <a:pt x="527" y="722"/>
                  </a:lnTo>
                  <a:lnTo>
                    <a:pt x="513" y="65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3" name="Freeform 14"/>
            <p:cNvSpPr>
              <a:spLocks/>
            </p:cNvSpPr>
            <p:nvPr/>
          </p:nvSpPr>
          <p:spPr bwMode="auto">
            <a:xfrm>
              <a:off x="3004" y="1496"/>
              <a:ext cx="6" cy="7"/>
            </a:xfrm>
            <a:custGeom>
              <a:avLst/>
              <a:gdLst>
                <a:gd name="T0" fmla="*/ 1 w 6"/>
                <a:gd name="T1" fmla="*/ 0 h 7"/>
                <a:gd name="T2" fmla="*/ 3 w 6"/>
                <a:gd name="T3" fmla="*/ 2 h 7"/>
                <a:gd name="T4" fmla="*/ 5 w 6"/>
                <a:gd name="T5" fmla="*/ 5 h 7"/>
                <a:gd name="T6" fmla="*/ 6 w 6"/>
                <a:gd name="T7" fmla="*/ 6 h 7"/>
                <a:gd name="T8" fmla="*/ 6 w 6"/>
                <a:gd name="T9" fmla="*/ 7 h 7"/>
                <a:gd name="T10" fmla="*/ 0 w 6"/>
                <a:gd name="T11" fmla="*/ 4 h 7"/>
                <a:gd name="T12" fmla="*/ 0 w 6"/>
                <a:gd name="T13" fmla="*/ 2 h 7"/>
                <a:gd name="T14" fmla="*/ 1 w 6"/>
                <a:gd name="T15" fmla="*/ 1 h 7"/>
                <a:gd name="T16" fmla="*/ 1 w 6"/>
                <a:gd name="T17" fmla="*/ 1 h 7"/>
                <a:gd name="T18" fmla="*/ 1 w 6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7">
                  <a:moveTo>
                    <a:pt x="1" y="0"/>
                  </a:moveTo>
                  <a:lnTo>
                    <a:pt x="3" y="2"/>
                  </a:lnTo>
                  <a:lnTo>
                    <a:pt x="5" y="5"/>
                  </a:lnTo>
                  <a:lnTo>
                    <a:pt x="6" y="6"/>
                  </a:lnTo>
                  <a:lnTo>
                    <a:pt x="6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4" name="Freeform 15"/>
            <p:cNvSpPr>
              <a:spLocks/>
            </p:cNvSpPr>
            <p:nvPr/>
          </p:nvSpPr>
          <p:spPr bwMode="auto">
            <a:xfrm>
              <a:off x="3004" y="1496"/>
              <a:ext cx="6" cy="7"/>
            </a:xfrm>
            <a:custGeom>
              <a:avLst/>
              <a:gdLst>
                <a:gd name="T0" fmla="*/ 1 w 6"/>
                <a:gd name="T1" fmla="*/ 0 h 7"/>
                <a:gd name="T2" fmla="*/ 1 w 6"/>
                <a:gd name="T3" fmla="*/ 1 h 7"/>
                <a:gd name="T4" fmla="*/ 1 w 6"/>
                <a:gd name="T5" fmla="*/ 1 h 7"/>
                <a:gd name="T6" fmla="*/ 0 w 6"/>
                <a:gd name="T7" fmla="*/ 2 h 7"/>
                <a:gd name="T8" fmla="*/ 0 w 6"/>
                <a:gd name="T9" fmla="*/ 4 h 7"/>
                <a:gd name="T10" fmla="*/ 6 w 6"/>
                <a:gd name="T11" fmla="*/ 7 h 7"/>
                <a:gd name="T12" fmla="*/ 6 w 6"/>
                <a:gd name="T13" fmla="*/ 6 h 7"/>
                <a:gd name="T14" fmla="*/ 5 w 6"/>
                <a:gd name="T15" fmla="*/ 5 h 7"/>
                <a:gd name="T16" fmla="*/ 3 w 6"/>
                <a:gd name="T17" fmla="*/ 2 h 7"/>
                <a:gd name="T18" fmla="*/ 1 w 6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7">
                  <a:moveTo>
                    <a:pt x="1" y="0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6" y="7"/>
                  </a:lnTo>
                  <a:lnTo>
                    <a:pt x="6" y="6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5" name="Freeform 16"/>
            <p:cNvSpPr>
              <a:spLocks/>
            </p:cNvSpPr>
            <p:nvPr/>
          </p:nvSpPr>
          <p:spPr bwMode="auto">
            <a:xfrm>
              <a:off x="3155" y="1426"/>
              <a:ext cx="275" cy="167"/>
            </a:xfrm>
            <a:custGeom>
              <a:avLst/>
              <a:gdLst>
                <a:gd name="T0" fmla="*/ 0 w 275"/>
                <a:gd name="T1" fmla="*/ 154 h 167"/>
                <a:gd name="T2" fmla="*/ 2 w 275"/>
                <a:gd name="T3" fmla="*/ 128 h 167"/>
                <a:gd name="T4" fmla="*/ 10 w 275"/>
                <a:gd name="T5" fmla="*/ 106 h 167"/>
                <a:gd name="T6" fmla="*/ 21 w 275"/>
                <a:gd name="T7" fmla="*/ 84 h 167"/>
                <a:gd name="T8" fmla="*/ 36 w 275"/>
                <a:gd name="T9" fmla="*/ 64 h 167"/>
                <a:gd name="T10" fmla="*/ 54 w 275"/>
                <a:gd name="T11" fmla="*/ 47 h 167"/>
                <a:gd name="T12" fmla="*/ 74 w 275"/>
                <a:gd name="T13" fmla="*/ 32 h 167"/>
                <a:gd name="T14" fmla="*/ 93 w 275"/>
                <a:gd name="T15" fmla="*/ 21 h 167"/>
                <a:gd name="T16" fmla="*/ 114 w 275"/>
                <a:gd name="T17" fmla="*/ 12 h 167"/>
                <a:gd name="T18" fmla="*/ 134 w 275"/>
                <a:gd name="T19" fmla="*/ 5 h 167"/>
                <a:gd name="T20" fmla="*/ 156 w 275"/>
                <a:gd name="T21" fmla="*/ 2 h 167"/>
                <a:gd name="T22" fmla="*/ 178 w 275"/>
                <a:gd name="T23" fmla="*/ 0 h 167"/>
                <a:gd name="T24" fmla="*/ 200 w 275"/>
                <a:gd name="T25" fmla="*/ 3 h 167"/>
                <a:gd name="T26" fmla="*/ 220 w 275"/>
                <a:gd name="T27" fmla="*/ 8 h 167"/>
                <a:gd name="T28" fmla="*/ 241 w 275"/>
                <a:gd name="T29" fmla="*/ 18 h 167"/>
                <a:gd name="T30" fmla="*/ 259 w 275"/>
                <a:gd name="T31" fmla="*/ 29 h 167"/>
                <a:gd name="T32" fmla="*/ 275 w 275"/>
                <a:gd name="T33" fmla="*/ 45 h 167"/>
                <a:gd name="T34" fmla="*/ 273 w 275"/>
                <a:gd name="T35" fmla="*/ 47 h 167"/>
                <a:gd name="T36" fmla="*/ 268 w 275"/>
                <a:gd name="T37" fmla="*/ 53 h 167"/>
                <a:gd name="T38" fmla="*/ 259 w 275"/>
                <a:gd name="T39" fmla="*/ 60 h 167"/>
                <a:gd name="T40" fmla="*/ 248 w 275"/>
                <a:gd name="T41" fmla="*/ 69 h 167"/>
                <a:gd name="T42" fmla="*/ 233 w 275"/>
                <a:gd name="T43" fmla="*/ 79 h 167"/>
                <a:gd name="T44" fmla="*/ 217 w 275"/>
                <a:gd name="T45" fmla="*/ 90 h 167"/>
                <a:gd name="T46" fmla="*/ 198 w 275"/>
                <a:gd name="T47" fmla="*/ 101 h 167"/>
                <a:gd name="T48" fmla="*/ 179 w 275"/>
                <a:gd name="T49" fmla="*/ 114 h 167"/>
                <a:gd name="T50" fmla="*/ 157 w 275"/>
                <a:gd name="T51" fmla="*/ 125 h 167"/>
                <a:gd name="T52" fmla="*/ 136 w 275"/>
                <a:gd name="T53" fmla="*/ 135 h 167"/>
                <a:gd name="T54" fmla="*/ 113 w 275"/>
                <a:gd name="T55" fmla="*/ 146 h 167"/>
                <a:gd name="T56" fmla="*/ 91 w 275"/>
                <a:gd name="T57" fmla="*/ 154 h 167"/>
                <a:gd name="T58" fmla="*/ 68 w 275"/>
                <a:gd name="T59" fmla="*/ 160 h 167"/>
                <a:gd name="T60" fmla="*/ 46 w 275"/>
                <a:gd name="T61" fmla="*/ 165 h 167"/>
                <a:gd name="T62" fmla="*/ 26 w 275"/>
                <a:gd name="T63" fmla="*/ 167 h 167"/>
                <a:gd name="T64" fmla="*/ 6 w 275"/>
                <a:gd name="T65" fmla="*/ 166 h 167"/>
                <a:gd name="T66" fmla="*/ 5 w 275"/>
                <a:gd name="T67" fmla="*/ 165 h 167"/>
                <a:gd name="T68" fmla="*/ 3 w 275"/>
                <a:gd name="T69" fmla="*/ 162 h 167"/>
                <a:gd name="T70" fmla="*/ 1 w 275"/>
                <a:gd name="T71" fmla="*/ 158 h 167"/>
                <a:gd name="T72" fmla="*/ 0 w 275"/>
                <a:gd name="T73" fmla="*/ 15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5" h="167">
                  <a:moveTo>
                    <a:pt x="0" y="154"/>
                  </a:moveTo>
                  <a:lnTo>
                    <a:pt x="2" y="128"/>
                  </a:lnTo>
                  <a:lnTo>
                    <a:pt x="10" y="106"/>
                  </a:lnTo>
                  <a:lnTo>
                    <a:pt x="21" y="84"/>
                  </a:lnTo>
                  <a:lnTo>
                    <a:pt x="36" y="64"/>
                  </a:lnTo>
                  <a:lnTo>
                    <a:pt x="54" y="47"/>
                  </a:lnTo>
                  <a:lnTo>
                    <a:pt x="74" y="32"/>
                  </a:lnTo>
                  <a:lnTo>
                    <a:pt x="93" y="21"/>
                  </a:lnTo>
                  <a:lnTo>
                    <a:pt x="114" y="12"/>
                  </a:lnTo>
                  <a:lnTo>
                    <a:pt x="134" y="5"/>
                  </a:lnTo>
                  <a:lnTo>
                    <a:pt x="156" y="2"/>
                  </a:lnTo>
                  <a:lnTo>
                    <a:pt x="178" y="0"/>
                  </a:lnTo>
                  <a:lnTo>
                    <a:pt x="200" y="3"/>
                  </a:lnTo>
                  <a:lnTo>
                    <a:pt x="220" y="8"/>
                  </a:lnTo>
                  <a:lnTo>
                    <a:pt x="241" y="18"/>
                  </a:lnTo>
                  <a:lnTo>
                    <a:pt x="259" y="29"/>
                  </a:lnTo>
                  <a:lnTo>
                    <a:pt x="275" y="45"/>
                  </a:lnTo>
                  <a:lnTo>
                    <a:pt x="273" y="47"/>
                  </a:lnTo>
                  <a:lnTo>
                    <a:pt x="268" y="53"/>
                  </a:lnTo>
                  <a:lnTo>
                    <a:pt x="259" y="60"/>
                  </a:lnTo>
                  <a:lnTo>
                    <a:pt x="248" y="69"/>
                  </a:lnTo>
                  <a:lnTo>
                    <a:pt x="233" y="79"/>
                  </a:lnTo>
                  <a:lnTo>
                    <a:pt x="217" y="90"/>
                  </a:lnTo>
                  <a:lnTo>
                    <a:pt x="198" y="101"/>
                  </a:lnTo>
                  <a:lnTo>
                    <a:pt x="179" y="114"/>
                  </a:lnTo>
                  <a:lnTo>
                    <a:pt x="157" y="125"/>
                  </a:lnTo>
                  <a:lnTo>
                    <a:pt x="136" y="135"/>
                  </a:lnTo>
                  <a:lnTo>
                    <a:pt x="113" y="146"/>
                  </a:lnTo>
                  <a:lnTo>
                    <a:pt x="91" y="154"/>
                  </a:lnTo>
                  <a:lnTo>
                    <a:pt x="68" y="160"/>
                  </a:lnTo>
                  <a:lnTo>
                    <a:pt x="46" y="165"/>
                  </a:lnTo>
                  <a:lnTo>
                    <a:pt x="26" y="167"/>
                  </a:lnTo>
                  <a:lnTo>
                    <a:pt x="6" y="166"/>
                  </a:lnTo>
                  <a:lnTo>
                    <a:pt x="5" y="165"/>
                  </a:lnTo>
                  <a:lnTo>
                    <a:pt x="3" y="162"/>
                  </a:lnTo>
                  <a:lnTo>
                    <a:pt x="1" y="158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6" name="Freeform 23"/>
            <p:cNvSpPr>
              <a:spLocks/>
            </p:cNvSpPr>
            <p:nvPr/>
          </p:nvSpPr>
          <p:spPr bwMode="auto">
            <a:xfrm>
              <a:off x="3147" y="976"/>
              <a:ext cx="282" cy="146"/>
            </a:xfrm>
            <a:custGeom>
              <a:avLst/>
              <a:gdLst>
                <a:gd name="T0" fmla="*/ 3 w 282"/>
                <a:gd name="T1" fmla="*/ 43 h 146"/>
                <a:gd name="T2" fmla="*/ 21 w 282"/>
                <a:gd name="T3" fmla="*/ 26 h 146"/>
                <a:gd name="T4" fmla="*/ 42 w 282"/>
                <a:gd name="T5" fmla="*/ 15 h 146"/>
                <a:gd name="T6" fmla="*/ 65 w 282"/>
                <a:gd name="T7" fmla="*/ 6 h 146"/>
                <a:gd name="T8" fmla="*/ 90 w 282"/>
                <a:gd name="T9" fmla="*/ 1 h 146"/>
                <a:gd name="T10" fmla="*/ 114 w 282"/>
                <a:gd name="T11" fmla="*/ 0 h 146"/>
                <a:gd name="T12" fmla="*/ 138 w 282"/>
                <a:gd name="T13" fmla="*/ 1 h 146"/>
                <a:gd name="T14" fmla="*/ 161 w 282"/>
                <a:gd name="T15" fmla="*/ 6 h 146"/>
                <a:gd name="T16" fmla="*/ 182 w 282"/>
                <a:gd name="T17" fmla="*/ 13 h 146"/>
                <a:gd name="T18" fmla="*/ 202 w 282"/>
                <a:gd name="T19" fmla="*/ 22 h 146"/>
                <a:gd name="T20" fmla="*/ 221 w 282"/>
                <a:gd name="T21" fmla="*/ 33 h 146"/>
                <a:gd name="T22" fmla="*/ 237 w 282"/>
                <a:gd name="T23" fmla="*/ 47 h 146"/>
                <a:gd name="T24" fmla="*/ 253 w 282"/>
                <a:gd name="T25" fmla="*/ 63 h 146"/>
                <a:gd name="T26" fmla="*/ 265 w 282"/>
                <a:gd name="T27" fmla="*/ 81 h 146"/>
                <a:gd name="T28" fmla="*/ 274 w 282"/>
                <a:gd name="T29" fmla="*/ 101 h 146"/>
                <a:gd name="T30" fmla="*/ 280 w 282"/>
                <a:gd name="T31" fmla="*/ 122 h 146"/>
                <a:gd name="T32" fmla="*/ 282 w 282"/>
                <a:gd name="T33" fmla="*/ 145 h 146"/>
                <a:gd name="T34" fmla="*/ 278 w 282"/>
                <a:gd name="T35" fmla="*/ 146 h 146"/>
                <a:gd name="T36" fmla="*/ 272 w 282"/>
                <a:gd name="T37" fmla="*/ 146 h 146"/>
                <a:gd name="T38" fmla="*/ 260 w 282"/>
                <a:gd name="T39" fmla="*/ 145 h 146"/>
                <a:gd name="T40" fmla="*/ 245 w 282"/>
                <a:gd name="T41" fmla="*/ 144 h 146"/>
                <a:gd name="T42" fmla="*/ 228 w 282"/>
                <a:gd name="T43" fmla="*/ 143 h 146"/>
                <a:gd name="T44" fmla="*/ 209 w 282"/>
                <a:gd name="T45" fmla="*/ 140 h 146"/>
                <a:gd name="T46" fmla="*/ 187 w 282"/>
                <a:gd name="T47" fmla="*/ 136 h 146"/>
                <a:gd name="T48" fmla="*/ 164 w 282"/>
                <a:gd name="T49" fmla="*/ 133 h 146"/>
                <a:gd name="T50" fmla="*/ 141 w 282"/>
                <a:gd name="T51" fmla="*/ 127 h 146"/>
                <a:gd name="T52" fmla="*/ 117 w 282"/>
                <a:gd name="T53" fmla="*/ 121 h 146"/>
                <a:gd name="T54" fmla="*/ 94 w 282"/>
                <a:gd name="T55" fmla="*/ 113 h 146"/>
                <a:gd name="T56" fmla="*/ 72 w 282"/>
                <a:gd name="T57" fmla="*/ 105 h 146"/>
                <a:gd name="T58" fmla="*/ 50 w 282"/>
                <a:gd name="T59" fmla="*/ 95 h 146"/>
                <a:gd name="T60" fmla="*/ 30 w 282"/>
                <a:gd name="T61" fmla="*/ 85 h 146"/>
                <a:gd name="T62" fmla="*/ 13 w 282"/>
                <a:gd name="T63" fmla="*/ 72 h 146"/>
                <a:gd name="T64" fmla="*/ 0 w 282"/>
                <a:gd name="T65" fmla="*/ 58 h 146"/>
                <a:gd name="T66" fmla="*/ 0 w 282"/>
                <a:gd name="T67" fmla="*/ 57 h 146"/>
                <a:gd name="T68" fmla="*/ 0 w 282"/>
                <a:gd name="T69" fmla="*/ 53 h 146"/>
                <a:gd name="T70" fmla="*/ 1 w 282"/>
                <a:gd name="T71" fmla="*/ 48 h 146"/>
                <a:gd name="T72" fmla="*/ 3 w 282"/>
                <a:gd name="T73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2" h="146">
                  <a:moveTo>
                    <a:pt x="3" y="43"/>
                  </a:moveTo>
                  <a:lnTo>
                    <a:pt x="21" y="26"/>
                  </a:lnTo>
                  <a:lnTo>
                    <a:pt x="42" y="15"/>
                  </a:lnTo>
                  <a:lnTo>
                    <a:pt x="65" y="6"/>
                  </a:lnTo>
                  <a:lnTo>
                    <a:pt x="90" y="1"/>
                  </a:lnTo>
                  <a:lnTo>
                    <a:pt x="114" y="0"/>
                  </a:lnTo>
                  <a:lnTo>
                    <a:pt x="138" y="1"/>
                  </a:lnTo>
                  <a:lnTo>
                    <a:pt x="161" y="6"/>
                  </a:lnTo>
                  <a:lnTo>
                    <a:pt x="182" y="13"/>
                  </a:lnTo>
                  <a:lnTo>
                    <a:pt x="202" y="22"/>
                  </a:lnTo>
                  <a:lnTo>
                    <a:pt x="221" y="33"/>
                  </a:lnTo>
                  <a:lnTo>
                    <a:pt x="237" y="47"/>
                  </a:lnTo>
                  <a:lnTo>
                    <a:pt x="253" y="63"/>
                  </a:lnTo>
                  <a:lnTo>
                    <a:pt x="265" y="81"/>
                  </a:lnTo>
                  <a:lnTo>
                    <a:pt x="274" y="101"/>
                  </a:lnTo>
                  <a:lnTo>
                    <a:pt x="280" y="122"/>
                  </a:lnTo>
                  <a:lnTo>
                    <a:pt x="282" y="145"/>
                  </a:lnTo>
                  <a:lnTo>
                    <a:pt x="278" y="146"/>
                  </a:lnTo>
                  <a:lnTo>
                    <a:pt x="272" y="146"/>
                  </a:lnTo>
                  <a:lnTo>
                    <a:pt x="260" y="145"/>
                  </a:lnTo>
                  <a:lnTo>
                    <a:pt x="245" y="144"/>
                  </a:lnTo>
                  <a:lnTo>
                    <a:pt x="228" y="143"/>
                  </a:lnTo>
                  <a:lnTo>
                    <a:pt x="209" y="140"/>
                  </a:lnTo>
                  <a:lnTo>
                    <a:pt x="187" y="136"/>
                  </a:lnTo>
                  <a:lnTo>
                    <a:pt x="164" y="133"/>
                  </a:lnTo>
                  <a:lnTo>
                    <a:pt x="141" y="127"/>
                  </a:lnTo>
                  <a:lnTo>
                    <a:pt x="117" y="121"/>
                  </a:lnTo>
                  <a:lnTo>
                    <a:pt x="94" y="113"/>
                  </a:lnTo>
                  <a:lnTo>
                    <a:pt x="72" y="105"/>
                  </a:lnTo>
                  <a:lnTo>
                    <a:pt x="50" y="95"/>
                  </a:lnTo>
                  <a:lnTo>
                    <a:pt x="30" y="85"/>
                  </a:lnTo>
                  <a:lnTo>
                    <a:pt x="13" y="72"/>
                  </a:lnTo>
                  <a:lnTo>
                    <a:pt x="0" y="58"/>
                  </a:lnTo>
                  <a:lnTo>
                    <a:pt x="0" y="57"/>
                  </a:lnTo>
                  <a:lnTo>
                    <a:pt x="0" y="53"/>
                  </a:lnTo>
                  <a:lnTo>
                    <a:pt x="1" y="48"/>
                  </a:lnTo>
                  <a:lnTo>
                    <a:pt x="3" y="43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7" name="Freeform 24"/>
            <p:cNvSpPr>
              <a:spLocks/>
            </p:cNvSpPr>
            <p:nvPr/>
          </p:nvSpPr>
          <p:spPr bwMode="auto">
            <a:xfrm>
              <a:off x="2876" y="840"/>
              <a:ext cx="197" cy="249"/>
            </a:xfrm>
            <a:custGeom>
              <a:avLst/>
              <a:gdLst>
                <a:gd name="T0" fmla="*/ 17 w 197"/>
                <a:gd name="T1" fmla="*/ 241 h 249"/>
                <a:gd name="T2" fmla="*/ 6 w 197"/>
                <a:gd name="T3" fmla="*/ 218 h 249"/>
                <a:gd name="T4" fmla="*/ 1 w 197"/>
                <a:gd name="T5" fmla="*/ 195 h 249"/>
                <a:gd name="T6" fmla="*/ 0 w 197"/>
                <a:gd name="T7" fmla="*/ 171 h 249"/>
                <a:gd name="T8" fmla="*/ 3 w 197"/>
                <a:gd name="T9" fmla="*/ 146 h 249"/>
                <a:gd name="T10" fmla="*/ 9 w 197"/>
                <a:gd name="T11" fmla="*/ 122 h 249"/>
                <a:gd name="T12" fmla="*/ 17 w 197"/>
                <a:gd name="T13" fmla="*/ 101 h 249"/>
                <a:gd name="T14" fmla="*/ 28 w 197"/>
                <a:gd name="T15" fmla="*/ 79 h 249"/>
                <a:gd name="T16" fmla="*/ 41 w 197"/>
                <a:gd name="T17" fmla="*/ 61 h 249"/>
                <a:gd name="T18" fmla="*/ 56 w 197"/>
                <a:gd name="T19" fmla="*/ 45 h 249"/>
                <a:gd name="T20" fmla="*/ 72 w 197"/>
                <a:gd name="T21" fmla="*/ 31 h 249"/>
                <a:gd name="T22" fmla="*/ 90 w 197"/>
                <a:gd name="T23" fmla="*/ 18 h 249"/>
                <a:gd name="T24" fmla="*/ 110 w 197"/>
                <a:gd name="T25" fmla="*/ 9 h 249"/>
                <a:gd name="T26" fmla="*/ 131 w 197"/>
                <a:gd name="T27" fmla="*/ 2 h 249"/>
                <a:gd name="T28" fmla="*/ 153 w 197"/>
                <a:gd name="T29" fmla="*/ 0 h 249"/>
                <a:gd name="T30" fmla="*/ 174 w 197"/>
                <a:gd name="T31" fmla="*/ 1 h 249"/>
                <a:gd name="T32" fmla="*/ 197 w 197"/>
                <a:gd name="T33" fmla="*/ 6 h 249"/>
                <a:gd name="T34" fmla="*/ 195 w 197"/>
                <a:gd name="T35" fmla="*/ 16 h 249"/>
                <a:gd name="T36" fmla="*/ 186 w 197"/>
                <a:gd name="T37" fmla="*/ 40 h 249"/>
                <a:gd name="T38" fmla="*/ 170 w 197"/>
                <a:gd name="T39" fmla="*/ 74 h 249"/>
                <a:gd name="T40" fmla="*/ 149 w 197"/>
                <a:gd name="T41" fmla="*/ 114 h 249"/>
                <a:gd name="T42" fmla="*/ 124 w 197"/>
                <a:gd name="T43" fmla="*/ 155 h 249"/>
                <a:gd name="T44" fmla="*/ 96 w 197"/>
                <a:gd name="T45" fmla="*/ 194 h 249"/>
                <a:gd name="T46" fmla="*/ 64 w 197"/>
                <a:gd name="T47" fmla="*/ 228 h 249"/>
                <a:gd name="T48" fmla="*/ 29 w 197"/>
                <a:gd name="T49" fmla="*/ 249 h 249"/>
                <a:gd name="T50" fmla="*/ 28 w 197"/>
                <a:gd name="T51" fmla="*/ 249 h 249"/>
                <a:gd name="T52" fmla="*/ 25 w 197"/>
                <a:gd name="T53" fmla="*/ 247 h 249"/>
                <a:gd name="T54" fmla="*/ 20 w 197"/>
                <a:gd name="T55" fmla="*/ 245 h 249"/>
                <a:gd name="T56" fmla="*/ 17 w 197"/>
                <a:gd name="T57" fmla="*/ 241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7" h="249">
                  <a:moveTo>
                    <a:pt x="17" y="241"/>
                  </a:moveTo>
                  <a:lnTo>
                    <a:pt x="6" y="218"/>
                  </a:lnTo>
                  <a:lnTo>
                    <a:pt x="1" y="195"/>
                  </a:lnTo>
                  <a:lnTo>
                    <a:pt x="0" y="171"/>
                  </a:lnTo>
                  <a:lnTo>
                    <a:pt x="3" y="146"/>
                  </a:lnTo>
                  <a:lnTo>
                    <a:pt x="9" y="122"/>
                  </a:lnTo>
                  <a:lnTo>
                    <a:pt x="17" y="101"/>
                  </a:lnTo>
                  <a:lnTo>
                    <a:pt x="28" y="79"/>
                  </a:lnTo>
                  <a:lnTo>
                    <a:pt x="41" y="61"/>
                  </a:lnTo>
                  <a:lnTo>
                    <a:pt x="56" y="45"/>
                  </a:lnTo>
                  <a:lnTo>
                    <a:pt x="72" y="31"/>
                  </a:lnTo>
                  <a:lnTo>
                    <a:pt x="90" y="18"/>
                  </a:lnTo>
                  <a:lnTo>
                    <a:pt x="110" y="9"/>
                  </a:lnTo>
                  <a:lnTo>
                    <a:pt x="131" y="2"/>
                  </a:lnTo>
                  <a:lnTo>
                    <a:pt x="153" y="0"/>
                  </a:lnTo>
                  <a:lnTo>
                    <a:pt x="174" y="1"/>
                  </a:lnTo>
                  <a:lnTo>
                    <a:pt x="197" y="6"/>
                  </a:lnTo>
                  <a:lnTo>
                    <a:pt x="195" y="16"/>
                  </a:lnTo>
                  <a:lnTo>
                    <a:pt x="186" y="40"/>
                  </a:lnTo>
                  <a:lnTo>
                    <a:pt x="170" y="74"/>
                  </a:lnTo>
                  <a:lnTo>
                    <a:pt x="149" y="114"/>
                  </a:lnTo>
                  <a:lnTo>
                    <a:pt x="124" y="155"/>
                  </a:lnTo>
                  <a:lnTo>
                    <a:pt x="96" y="194"/>
                  </a:lnTo>
                  <a:lnTo>
                    <a:pt x="64" y="228"/>
                  </a:lnTo>
                  <a:lnTo>
                    <a:pt x="29" y="249"/>
                  </a:lnTo>
                  <a:lnTo>
                    <a:pt x="28" y="249"/>
                  </a:lnTo>
                  <a:lnTo>
                    <a:pt x="25" y="247"/>
                  </a:lnTo>
                  <a:lnTo>
                    <a:pt x="20" y="245"/>
                  </a:lnTo>
                  <a:lnTo>
                    <a:pt x="17" y="241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8" name="Freeform 25"/>
            <p:cNvSpPr>
              <a:spLocks/>
            </p:cNvSpPr>
            <p:nvPr/>
          </p:nvSpPr>
          <p:spPr bwMode="auto">
            <a:xfrm>
              <a:off x="2759" y="1305"/>
              <a:ext cx="235" cy="215"/>
            </a:xfrm>
            <a:custGeom>
              <a:avLst/>
              <a:gdLst>
                <a:gd name="T0" fmla="*/ 5 w 235"/>
                <a:gd name="T1" fmla="*/ 205 h 215"/>
                <a:gd name="T2" fmla="*/ 0 w 235"/>
                <a:gd name="T3" fmla="*/ 181 h 215"/>
                <a:gd name="T4" fmla="*/ 0 w 235"/>
                <a:gd name="T5" fmla="*/ 157 h 215"/>
                <a:gd name="T6" fmla="*/ 5 w 235"/>
                <a:gd name="T7" fmla="*/ 133 h 215"/>
                <a:gd name="T8" fmla="*/ 13 w 235"/>
                <a:gd name="T9" fmla="*/ 110 h 215"/>
                <a:gd name="T10" fmla="*/ 24 w 235"/>
                <a:gd name="T11" fmla="*/ 88 h 215"/>
                <a:gd name="T12" fmla="*/ 39 w 235"/>
                <a:gd name="T13" fmla="*/ 68 h 215"/>
                <a:gd name="T14" fmla="*/ 54 w 235"/>
                <a:gd name="T15" fmla="*/ 51 h 215"/>
                <a:gd name="T16" fmla="*/ 71 w 235"/>
                <a:gd name="T17" fmla="*/ 36 h 215"/>
                <a:gd name="T18" fmla="*/ 89 w 235"/>
                <a:gd name="T19" fmla="*/ 23 h 215"/>
                <a:gd name="T20" fmla="*/ 109 w 235"/>
                <a:gd name="T21" fmla="*/ 13 h 215"/>
                <a:gd name="T22" fmla="*/ 129 w 235"/>
                <a:gd name="T23" fmla="*/ 6 h 215"/>
                <a:gd name="T24" fmla="*/ 151 w 235"/>
                <a:gd name="T25" fmla="*/ 1 h 215"/>
                <a:gd name="T26" fmla="*/ 173 w 235"/>
                <a:gd name="T27" fmla="*/ 0 h 215"/>
                <a:gd name="T28" fmla="*/ 194 w 235"/>
                <a:gd name="T29" fmla="*/ 3 h 215"/>
                <a:gd name="T30" fmla="*/ 215 w 235"/>
                <a:gd name="T31" fmla="*/ 8 h 215"/>
                <a:gd name="T32" fmla="*/ 235 w 235"/>
                <a:gd name="T33" fmla="*/ 19 h 215"/>
                <a:gd name="T34" fmla="*/ 234 w 235"/>
                <a:gd name="T35" fmla="*/ 22 h 215"/>
                <a:gd name="T36" fmla="*/ 231 w 235"/>
                <a:gd name="T37" fmla="*/ 28 h 215"/>
                <a:gd name="T38" fmla="*/ 224 w 235"/>
                <a:gd name="T39" fmla="*/ 38 h 215"/>
                <a:gd name="T40" fmla="*/ 216 w 235"/>
                <a:gd name="T41" fmla="*/ 49 h 215"/>
                <a:gd name="T42" fmla="*/ 205 w 235"/>
                <a:gd name="T43" fmla="*/ 64 h 215"/>
                <a:gd name="T44" fmla="*/ 193 w 235"/>
                <a:gd name="T45" fmla="*/ 79 h 215"/>
                <a:gd name="T46" fmla="*/ 178 w 235"/>
                <a:gd name="T47" fmla="*/ 96 h 215"/>
                <a:gd name="T48" fmla="*/ 163 w 235"/>
                <a:gd name="T49" fmla="*/ 113 h 215"/>
                <a:gd name="T50" fmla="*/ 146 w 235"/>
                <a:gd name="T51" fmla="*/ 131 h 215"/>
                <a:gd name="T52" fmla="*/ 129 w 235"/>
                <a:gd name="T53" fmla="*/ 148 h 215"/>
                <a:gd name="T54" fmla="*/ 111 w 235"/>
                <a:gd name="T55" fmla="*/ 164 h 215"/>
                <a:gd name="T56" fmla="*/ 91 w 235"/>
                <a:gd name="T57" fmla="*/ 179 h 215"/>
                <a:gd name="T58" fmla="*/ 73 w 235"/>
                <a:gd name="T59" fmla="*/ 191 h 215"/>
                <a:gd name="T60" fmla="*/ 54 w 235"/>
                <a:gd name="T61" fmla="*/ 203 h 215"/>
                <a:gd name="T62" fmla="*/ 34 w 235"/>
                <a:gd name="T63" fmla="*/ 211 h 215"/>
                <a:gd name="T64" fmla="*/ 15 w 235"/>
                <a:gd name="T65" fmla="*/ 215 h 215"/>
                <a:gd name="T66" fmla="*/ 14 w 235"/>
                <a:gd name="T67" fmla="*/ 214 h 215"/>
                <a:gd name="T68" fmla="*/ 10 w 235"/>
                <a:gd name="T69" fmla="*/ 213 h 215"/>
                <a:gd name="T70" fmla="*/ 7 w 235"/>
                <a:gd name="T71" fmla="*/ 209 h 215"/>
                <a:gd name="T72" fmla="*/ 5 w 235"/>
                <a:gd name="T73" fmla="*/ 20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5" h="215">
                  <a:moveTo>
                    <a:pt x="5" y="205"/>
                  </a:moveTo>
                  <a:lnTo>
                    <a:pt x="0" y="181"/>
                  </a:lnTo>
                  <a:lnTo>
                    <a:pt x="0" y="157"/>
                  </a:lnTo>
                  <a:lnTo>
                    <a:pt x="5" y="133"/>
                  </a:lnTo>
                  <a:lnTo>
                    <a:pt x="13" y="110"/>
                  </a:lnTo>
                  <a:lnTo>
                    <a:pt x="24" y="88"/>
                  </a:lnTo>
                  <a:lnTo>
                    <a:pt x="39" y="68"/>
                  </a:lnTo>
                  <a:lnTo>
                    <a:pt x="54" y="51"/>
                  </a:lnTo>
                  <a:lnTo>
                    <a:pt x="71" y="36"/>
                  </a:lnTo>
                  <a:lnTo>
                    <a:pt x="89" y="23"/>
                  </a:lnTo>
                  <a:lnTo>
                    <a:pt x="109" y="13"/>
                  </a:lnTo>
                  <a:lnTo>
                    <a:pt x="129" y="6"/>
                  </a:lnTo>
                  <a:lnTo>
                    <a:pt x="151" y="1"/>
                  </a:lnTo>
                  <a:lnTo>
                    <a:pt x="173" y="0"/>
                  </a:lnTo>
                  <a:lnTo>
                    <a:pt x="194" y="3"/>
                  </a:lnTo>
                  <a:lnTo>
                    <a:pt x="215" y="8"/>
                  </a:lnTo>
                  <a:lnTo>
                    <a:pt x="235" y="19"/>
                  </a:lnTo>
                  <a:lnTo>
                    <a:pt x="234" y="22"/>
                  </a:lnTo>
                  <a:lnTo>
                    <a:pt x="231" y="28"/>
                  </a:lnTo>
                  <a:lnTo>
                    <a:pt x="224" y="38"/>
                  </a:lnTo>
                  <a:lnTo>
                    <a:pt x="216" y="49"/>
                  </a:lnTo>
                  <a:lnTo>
                    <a:pt x="205" y="64"/>
                  </a:lnTo>
                  <a:lnTo>
                    <a:pt x="193" y="79"/>
                  </a:lnTo>
                  <a:lnTo>
                    <a:pt x="178" y="96"/>
                  </a:lnTo>
                  <a:lnTo>
                    <a:pt x="163" y="113"/>
                  </a:lnTo>
                  <a:lnTo>
                    <a:pt x="146" y="131"/>
                  </a:lnTo>
                  <a:lnTo>
                    <a:pt x="129" y="148"/>
                  </a:lnTo>
                  <a:lnTo>
                    <a:pt x="111" y="164"/>
                  </a:lnTo>
                  <a:lnTo>
                    <a:pt x="91" y="179"/>
                  </a:lnTo>
                  <a:lnTo>
                    <a:pt x="73" y="191"/>
                  </a:lnTo>
                  <a:lnTo>
                    <a:pt x="54" y="203"/>
                  </a:lnTo>
                  <a:lnTo>
                    <a:pt x="34" y="211"/>
                  </a:lnTo>
                  <a:lnTo>
                    <a:pt x="15" y="215"/>
                  </a:lnTo>
                  <a:lnTo>
                    <a:pt x="14" y="214"/>
                  </a:lnTo>
                  <a:lnTo>
                    <a:pt x="10" y="213"/>
                  </a:lnTo>
                  <a:lnTo>
                    <a:pt x="7" y="209"/>
                  </a:lnTo>
                  <a:lnTo>
                    <a:pt x="5" y="205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9" name="Freeform 26"/>
            <p:cNvSpPr>
              <a:spLocks/>
            </p:cNvSpPr>
            <p:nvPr/>
          </p:nvSpPr>
          <p:spPr bwMode="auto">
            <a:xfrm>
              <a:off x="2426" y="939"/>
              <a:ext cx="263" cy="179"/>
            </a:xfrm>
            <a:custGeom>
              <a:avLst/>
              <a:gdLst>
                <a:gd name="T0" fmla="*/ 6 w 263"/>
                <a:gd name="T1" fmla="*/ 26 h 179"/>
                <a:gd name="T2" fmla="*/ 16 w 263"/>
                <a:gd name="T3" fmla="*/ 19 h 179"/>
                <a:gd name="T4" fmla="*/ 28 w 263"/>
                <a:gd name="T5" fmla="*/ 13 h 179"/>
                <a:gd name="T6" fmla="*/ 39 w 263"/>
                <a:gd name="T7" fmla="*/ 8 h 179"/>
                <a:gd name="T8" fmla="*/ 51 w 263"/>
                <a:gd name="T9" fmla="*/ 5 h 179"/>
                <a:gd name="T10" fmla="*/ 62 w 263"/>
                <a:gd name="T11" fmla="*/ 3 h 179"/>
                <a:gd name="T12" fmla="*/ 75 w 263"/>
                <a:gd name="T13" fmla="*/ 0 h 179"/>
                <a:gd name="T14" fmla="*/ 87 w 263"/>
                <a:gd name="T15" fmla="*/ 0 h 179"/>
                <a:gd name="T16" fmla="*/ 100 w 263"/>
                <a:gd name="T17" fmla="*/ 0 h 179"/>
                <a:gd name="T18" fmla="*/ 111 w 263"/>
                <a:gd name="T19" fmla="*/ 3 h 179"/>
                <a:gd name="T20" fmla="*/ 124 w 263"/>
                <a:gd name="T21" fmla="*/ 4 h 179"/>
                <a:gd name="T22" fmla="*/ 135 w 263"/>
                <a:gd name="T23" fmla="*/ 7 h 179"/>
                <a:gd name="T24" fmla="*/ 147 w 263"/>
                <a:gd name="T25" fmla="*/ 11 h 179"/>
                <a:gd name="T26" fmla="*/ 158 w 263"/>
                <a:gd name="T27" fmla="*/ 15 h 179"/>
                <a:gd name="T28" fmla="*/ 170 w 263"/>
                <a:gd name="T29" fmla="*/ 20 h 179"/>
                <a:gd name="T30" fmla="*/ 180 w 263"/>
                <a:gd name="T31" fmla="*/ 24 h 179"/>
                <a:gd name="T32" fmla="*/ 189 w 263"/>
                <a:gd name="T33" fmla="*/ 30 h 179"/>
                <a:gd name="T34" fmla="*/ 206 w 263"/>
                <a:gd name="T35" fmla="*/ 43 h 179"/>
                <a:gd name="T36" fmla="*/ 222 w 263"/>
                <a:gd name="T37" fmla="*/ 58 h 179"/>
                <a:gd name="T38" fmla="*/ 236 w 263"/>
                <a:gd name="T39" fmla="*/ 75 h 179"/>
                <a:gd name="T40" fmla="*/ 247 w 263"/>
                <a:gd name="T41" fmla="*/ 93 h 179"/>
                <a:gd name="T42" fmla="*/ 256 w 263"/>
                <a:gd name="T43" fmla="*/ 114 h 179"/>
                <a:gd name="T44" fmla="*/ 261 w 263"/>
                <a:gd name="T45" fmla="*/ 134 h 179"/>
                <a:gd name="T46" fmla="*/ 263 w 263"/>
                <a:gd name="T47" fmla="*/ 156 h 179"/>
                <a:gd name="T48" fmla="*/ 260 w 263"/>
                <a:gd name="T49" fmla="*/ 179 h 179"/>
                <a:gd name="T50" fmla="*/ 256 w 263"/>
                <a:gd name="T51" fmla="*/ 179 h 179"/>
                <a:gd name="T52" fmla="*/ 250 w 263"/>
                <a:gd name="T53" fmla="*/ 178 h 179"/>
                <a:gd name="T54" fmla="*/ 238 w 263"/>
                <a:gd name="T55" fmla="*/ 175 h 179"/>
                <a:gd name="T56" fmla="*/ 224 w 263"/>
                <a:gd name="T57" fmla="*/ 171 h 179"/>
                <a:gd name="T58" fmla="*/ 207 w 263"/>
                <a:gd name="T59" fmla="*/ 166 h 179"/>
                <a:gd name="T60" fmla="*/ 189 w 263"/>
                <a:gd name="T61" fmla="*/ 159 h 179"/>
                <a:gd name="T62" fmla="*/ 168 w 263"/>
                <a:gd name="T63" fmla="*/ 153 h 179"/>
                <a:gd name="T64" fmla="*/ 148 w 263"/>
                <a:gd name="T65" fmla="*/ 143 h 179"/>
                <a:gd name="T66" fmla="*/ 125 w 263"/>
                <a:gd name="T67" fmla="*/ 134 h 179"/>
                <a:gd name="T68" fmla="*/ 103 w 263"/>
                <a:gd name="T69" fmla="*/ 123 h 179"/>
                <a:gd name="T70" fmla="*/ 82 w 263"/>
                <a:gd name="T71" fmla="*/ 111 h 179"/>
                <a:gd name="T72" fmla="*/ 61 w 263"/>
                <a:gd name="T73" fmla="*/ 99 h 179"/>
                <a:gd name="T74" fmla="*/ 43 w 263"/>
                <a:gd name="T75" fmla="*/ 85 h 179"/>
                <a:gd name="T76" fmla="*/ 26 w 263"/>
                <a:gd name="T77" fmla="*/ 71 h 179"/>
                <a:gd name="T78" fmla="*/ 12 w 263"/>
                <a:gd name="T79" fmla="*/ 55 h 179"/>
                <a:gd name="T80" fmla="*/ 0 w 263"/>
                <a:gd name="T81" fmla="*/ 39 h 179"/>
                <a:gd name="T82" fmla="*/ 0 w 263"/>
                <a:gd name="T83" fmla="*/ 38 h 179"/>
                <a:gd name="T84" fmla="*/ 2 w 263"/>
                <a:gd name="T85" fmla="*/ 34 h 179"/>
                <a:gd name="T86" fmla="*/ 4 w 263"/>
                <a:gd name="T87" fmla="*/ 29 h 179"/>
                <a:gd name="T88" fmla="*/ 6 w 263"/>
                <a:gd name="T89" fmla="*/ 2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3" h="179">
                  <a:moveTo>
                    <a:pt x="6" y="26"/>
                  </a:moveTo>
                  <a:lnTo>
                    <a:pt x="16" y="19"/>
                  </a:lnTo>
                  <a:lnTo>
                    <a:pt x="28" y="13"/>
                  </a:lnTo>
                  <a:lnTo>
                    <a:pt x="39" y="8"/>
                  </a:lnTo>
                  <a:lnTo>
                    <a:pt x="51" y="5"/>
                  </a:lnTo>
                  <a:lnTo>
                    <a:pt x="62" y="3"/>
                  </a:lnTo>
                  <a:lnTo>
                    <a:pt x="75" y="0"/>
                  </a:lnTo>
                  <a:lnTo>
                    <a:pt x="87" y="0"/>
                  </a:lnTo>
                  <a:lnTo>
                    <a:pt x="100" y="0"/>
                  </a:lnTo>
                  <a:lnTo>
                    <a:pt x="111" y="3"/>
                  </a:lnTo>
                  <a:lnTo>
                    <a:pt x="124" y="4"/>
                  </a:lnTo>
                  <a:lnTo>
                    <a:pt x="135" y="7"/>
                  </a:lnTo>
                  <a:lnTo>
                    <a:pt x="147" y="11"/>
                  </a:lnTo>
                  <a:lnTo>
                    <a:pt x="158" y="15"/>
                  </a:lnTo>
                  <a:lnTo>
                    <a:pt x="170" y="20"/>
                  </a:lnTo>
                  <a:lnTo>
                    <a:pt x="180" y="24"/>
                  </a:lnTo>
                  <a:lnTo>
                    <a:pt x="189" y="30"/>
                  </a:lnTo>
                  <a:lnTo>
                    <a:pt x="206" y="43"/>
                  </a:lnTo>
                  <a:lnTo>
                    <a:pt x="222" y="58"/>
                  </a:lnTo>
                  <a:lnTo>
                    <a:pt x="236" y="75"/>
                  </a:lnTo>
                  <a:lnTo>
                    <a:pt x="247" y="93"/>
                  </a:lnTo>
                  <a:lnTo>
                    <a:pt x="256" y="114"/>
                  </a:lnTo>
                  <a:lnTo>
                    <a:pt x="261" y="134"/>
                  </a:lnTo>
                  <a:lnTo>
                    <a:pt x="263" y="156"/>
                  </a:lnTo>
                  <a:lnTo>
                    <a:pt x="260" y="179"/>
                  </a:lnTo>
                  <a:lnTo>
                    <a:pt x="256" y="179"/>
                  </a:lnTo>
                  <a:lnTo>
                    <a:pt x="250" y="178"/>
                  </a:lnTo>
                  <a:lnTo>
                    <a:pt x="238" y="175"/>
                  </a:lnTo>
                  <a:lnTo>
                    <a:pt x="224" y="171"/>
                  </a:lnTo>
                  <a:lnTo>
                    <a:pt x="207" y="166"/>
                  </a:lnTo>
                  <a:lnTo>
                    <a:pt x="189" y="159"/>
                  </a:lnTo>
                  <a:lnTo>
                    <a:pt x="168" y="153"/>
                  </a:lnTo>
                  <a:lnTo>
                    <a:pt x="148" y="143"/>
                  </a:lnTo>
                  <a:lnTo>
                    <a:pt x="125" y="134"/>
                  </a:lnTo>
                  <a:lnTo>
                    <a:pt x="103" y="123"/>
                  </a:lnTo>
                  <a:lnTo>
                    <a:pt x="82" y="111"/>
                  </a:lnTo>
                  <a:lnTo>
                    <a:pt x="61" y="99"/>
                  </a:lnTo>
                  <a:lnTo>
                    <a:pt x="43" y="85"/>
                  </a:lnTo>
                  <a:lnTo>
                    <a:pt x="26" y="71"/>
                  </a:lnTo>
                  <a:lnTo>
                    <a:pt x="12" y="55"/>
                  </a:lnTo>
                  <a:lnTo>
                    <a:pt x="0" y="39"/>
                  </a:lnTo>
                  <a:lnTo>
                    <a:pt x="0" y="38"/>
                  </a:lnTo>
                  <a:lnTo>
                    <a:pt x="2" y="34"/>
                  </a:lnTo>
                  <a:lnTo>
                    <a:pt x="4" y="29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0" name="Freeform 27"/>
            <p:cNvSpPr>
              <a:spLocks/>
            </p:cNvSpPr>
            <p:nvPr/>
          </p:nvSpPr>
          <p:spPr bwMode="auto">
            <a:xfrm>
              <a:off x="2615" y="1706"/>
              <a:ext cx="277" cy="167"/>
            </a:xfrm>
            <a:custGeom>
              <a:avLst/>
              <a:gdLst>
                <a:gd name="T0" fmla="*/ 0 w 277"/>
                <a:gd name="T1" fmla="*/ 152 h 167"/>
                <a:gd name="T2" fmla="*/ 2 w 277"/>
                <a:gd name="T3" fmla="*/ 128 h 167"/>
                <a:gd name="T4" fmla="*/ 10 w 277"/>
                <a:gd name="T5" fmla="*/ 106 h 167"/>
                <a:gd name="T6" fmla="*/ 22 w 277"/>
                <a:gd name="T7" fmla="*/ 84 h 167"/>
                <a:gd name="T8" fmla="*/ 37 w 277"/>
                <a:gd name="T9" fmla="*/ 64 h 167"/>
                <a:gd name="T10" fmla="*/ 55 w 277"/>
                <a:gd name="T11" fmla="*/ 47 h 167"/>
                <a:gd name="T12" fmla="*/ 74 w 277"/>
                <a:gd name="T13" fmla="*/ 32 h 167"/>
                <a:gd name="T14" fmla="*/ 94 w 277"/>
                <a:gd name="T15" fmla="*/ 21 h 167"/>
                <a:gd name="T16" fmla="*/ 114 w 277"/>
                <a:gd name="T17" fmla="*/ 12 h 167"/>
                <a:gd name="T18" fmla="*/ 135 w 277"/>
                <a:gd name="T19" fmla="*/ 5 h 167"/>
                <a:gd name="T20" fmla="*/ 157 w 277"/>
                <a:gd name="T21" fmla="*/ 2 h 167"/>
                <a:gd name="T22" fmla="*/ 178 w 277"/>
                <a:gd name="T23" fmla="*/ 0 h 167"/>
                <a:gd name="T24" fmla="*/ 200 w 277"/>
                <a:gd name="T25" fmla="*/ 3 h 167"/>
                <a:gd name="T26" fmla="*/ 222 w 277"/>
                <a:gd name="T27" fmla="*/ 8 h 167"/>
                <a:gd name="T28" fmla="*/ 241 w 277"/>
                <a:gd name="T29" fmla="*/ 18 h 167"/>
                <a:gd name="T30" fmla="*/ 259 w 277"/>
                <a:gd name="T31" fmla="*/ 29 h 167"/>
                <a:gd name="T32" fmla="*/ 277 w 277"/>
                <a:gd name="T33" fmla="*/ 45 h 167"/>
                <a:gd name="T34" fmla="*/ 274 w 277"/>
                <a:gd name="T35" fmla="*/ 47 h 167"/>
                <a:gd name="T36" fmla="*/ 269 w 277"/>
                <a:gd name="T37" fmla="*/ 53 h 167"/>
                <a:gd name="T38" fmla="*/ 261 w 277"/>
                <a:gd name="T39" fmla="*/ 60 h 167"/>
                <a:gd name="T40" fmla="*/ 249 w 277"/>
                <a:gd name="T41" fmla="*/ 69 h 167"/>
                <a:gd name="T42" fmla="*/ 234 w 277"/>
                <a:gd name="T43" fmla="*/ 79 h 167"/>
                <a:gd name="T44" fmla="*/ 218 w 277"/>
                <a:gd name="T45" fmla="*/ 90 h 167"/>
                <a:gd name="T46" fmla="*/ 199 w 277"/>
                <a:gd name="T47" fmla="*/ 101 h 167"/>
                <a:gd name="T48" fmla="*/ 179 w 277"/>
                <a:gd name="T49" fmla="*/ 114 h 167"/>
                <a:gd name="T50" fmla="*/ 159 w 277"/>
                <a:gd name="T51" fmla="*/ 125 h 167"/>
                <a:gd name="T52" fmla="*/ 136 w 277"/>
                <a:gd name="T53" fmla="*/ 135 h 167"/>
                <a:gd name="T54" fmla="*/ 114 w 277"/>
                <a:gd name="T55" fmla="*/ 146 h 167"/>
                <a:gd name="T56" fmla="*/ 91 w 277"/>
                <a:gd name="T57" fmla="*/ 154 h 167"/>
                <a:gd name="T58" fmla="*/ 69 w 277"/>
                <a:gd name="T59" fmla="*/ 160 h 167"/>
                <a:gd name="T60" fmla="*/ 47 w 277"/>
                <a:gd name="T61" fmla="*/ 165 h 167"/>
                <a:gd name="T62" fmla="*/ 26 w 277"/>
                <a:gd name="T63" fmla="*/ 167 h 167"/>
                <a:gd name="T64" fmla="*/ 7 w 277"/>
                <a:gd name="T65" fmla="*/ 166 h 167"/>
                <a:gd name="T66" fmla="*/ 6 w 277"/>
                <a:gd name="T67" fmla="*/ 165 h 167"/>
                <a:gd name="T68" fmla="*/ 3 w 277"/>
                <a:gd name="T69" fmla="*/ 162 h 167"/>
                <a:gd name="T70" fmla="*/ 1 w 277"/>
                <a:gd name="T71" fmla="*/ 157 h 167"/>
                <a:gd name="T72" fmla="*/ 0 w 277"/>
                <a:gd name="T73" fmla="*/ 15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7" h="167">
                  <a:moveTo>
                    <a:pt x="0" y="152"/>
                  </a:moveTo>
                  <a:lnTo>
                    <a:pt x="2" y="128"/>
                  </a:lnTo>
                  <a:lnTo>
                    <a:pt x="10" y="106"/>
                  </a:lnTo>
                  <a:lnTo>
                    <a:pt x="22" y="84"/>
                  </a:lnTo>
                  <a:lnTo>
                    <a:pt x="37" y="64"/>
                  </a:lnTo>
                  <a:lnTo>
                    <a:pt x="55" y="47"/>
                  </a:lnTo>
                  <a:lnTo>
                    <a:pt x="74" y="32"/>
                  </a:lnTo>
                  <a:lnTo>
                    <a:pt x="94" y="21"/>
                  </a:lnTo>
                  <a:lnTo>
                    <a:pt x="114" y="12"/>
                  </a:lnTo>
                  <a:lnTo>
                    <a:pt x="135" y="5"/>
                  </a:lnTo>
                  <a:lnTo>
                    <a:pt x="157" y="2"/>
                  </a:lnTo>
                  <a:lnTo>
                    <a:pt x="178" y="0"/>
                  </a:lnTo>
                  <a:lnTo>
                    <a:pt x="200" y="3"/>
                  </a:lnTo>
                  <a:lnTo>
                    <a:pt x="222" y="8"/>
                  </a:lnTo>
                  <a:lnTo>
                    <a:pt x="241" y="18"/>
                  </a:lnTo>
                  <a:lnTo>
                    <a:pt x="259" y="29"/>
                  </a:lnTo>
                  <a:lnTo>
                    <a:pt x="277" y="45"/>
                  </a:lnTo>
                  <a:lnTo>
                    <a:pt x="274" y="47"/>
                  </a:lnTo>
                  <a:lnTo>
                    <a:pt x="269" y="53"/>
                  </a:lnTo>
                  <a:lnTo>
                    <a:pt x="261" y="60"/>
                  </a:lnTo>
                  <a:lnTo>
                    <a:pt x="249" y="69"/>
                  </a:lnTo>
                  <a:lnTo>
                    <a:pt x="234" y="79"/>
                  </a:lnTo>
                  <a:lnTo>
                    <a:pt x="218" y="90"/>
                  </a:lnTo>
                  <a:lnTo>
                    <a:pt x="199" y="101"/>
                  </a:lnTo>
                  <a:lnTo>
                    <a:pt x="179" y="114"/>
                  </a:lnTo>
                  <a:lnTo>
                    <a:pt x="159" y="125"/>
                  </a:lnTo>
                  <a:lnTo>
                    <a:pt x="136" y="135"/>
                  </a:lnTo>
                  <a:lnTo>
                    <a:pt x="114" y="146"/>
                  </a:lnTo>
                  <a:lnTo>
                    <a:pt x="91" y="154"/>
                  </a:lnTo>
                  <a:lnTo>
                    <a:pt x="69" y="160"/>
                  </a:lnTo>
                  <a:lnTo>
                    <a:pt x="47" y="165"/>
                  </a:lnTo>
                  <a:lnTo>
                    <a:pt x="26" y="167"/>
                  </a:lnTo>
                  <a:lnTo>
                    <a:pt x="7" y="166"/>
                  </a:lnTo>
                  <a:lnTo>
                    <a:pt x="6" y="165"/>
                  </a:lnTo>
                  <a:lnTo>
                    <a:pt x="3" y="162"/>
                  </a:lnTo>
                  <a:lnTo>
                    <a:pt x="1" y="157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1" name="Rectangle 29"/>
            <p:cNvSpPr>
              <a:spLocks noChangeArrowheads="1"/>
            </p:cNvSpPr>
            <p:nvPr/>
          </p:nvSpPr>
          <p:spPr bwMode="auto">
            <a:xfrm>
              <a:off x="1745" y="999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12" name="Group 11"/>
          <p:cNvGrpSpPr>
            <a:grpSpLocks noChangeAspect="1"/>
          </p:cNvGrpSpPr>
          <p:nvPr/>
        </p:nvGrpSpPr>
        <p:grpSpPr bwMode="auto">
          <a:xfrm>
            <a:off x="1343149" y="3152967"/>
            <a:ext cx="2220245" cy="2017851"/>
            <a:chOff x="1745" y="840"/>
            <a:chExt cx="1685" cy="1659"/>
          </a:xfrm>
          <a:blipFill dpi="0" rotWithShape="1">
            <a:blip r:embed="rId3"/>
            <a:srcRect/>
            <a:tile tx="0" ty="0" sx="100000" sy="100000" flip="none" algn="tl"/>
          </a:blipFill>
        </p:grpSpPr>
        <p:sp>
          <p:nvSpPr>
            <p:cNvPr id="113" name="Freeform 13"/>
            <p:cNvSpPr>
              <a:spLocks/>
            </p:cNvSpPr>
            <p:nvPr/>
          </p:nvSpPr>
          <p:spPr bwMode="auto">
            <a:xfrm>
              <a:off x="2449" y="943"/>
              <a:ext cx="933" cy="1556"/>
            </a:xfrm>
            <a:custGeom>
              <a:avLst/>
              <a:gdLst>
                <a:gd name="T0" fmla="*/ 512 w 933"/>
                <a:gd name="T1" fmla="*/ 654 h 1556"/>
                <a:gd name="T2" fmla="*/ 537 w 933"/>
                <a:gd name="T3" fmla="*/ 595 h 1556"/>
                <a:gd name="T4" fmla="*/ 620 w 933"/>
                <a:gd name="T5" fmla="*/ 623 h 1556"/>
                <a:gd name="T6" fmla="*/ 760 w 933"/>
                <a:gd name="T7" fmla="*/ 709 h 1556"/>
                <a:gd name="T8" fmla="*/ 888 w 933"/>
                <a:gd name="T9" fmla="*/ 735 h 1556"/>
                <a:gd name="T10" fmla="*/ 856 w 933"/>
                <a:gd name="T11" fmla="*/ 686 h 1556"/>
                <a:gd name="T12" fmla="*/ 710 w 933"/>
                <a:gd name="T13" fmla="*/ 638 h 1556"/>
                <a:gd name="T14" fmla="*/ 579 w 933"/>
                <a:gd name="T15" fmla="*/ 552 h 1556"/>
                <a:gd name="T16" fmla="*/ 626 w 933"/>
                <a:gd name="T17" fmla="*/ 458 h 1556"/>
                <a:gd name="T18" fmla="*/ 725 w 933"/>
                <a:gd name="T19" fmla="*/ 430 h 1556"/>
                <a:gd name="T20" fmla="*/ 840 w 933"/>
                <a:gd name="T21" fmla="*/ 373 h 1556"/>
                <a:gd name="T22" fmla="*/ 922 w 933"/>
                <a:gd name="T23" fmla="*/ 272 h 1556"/>
                <a:gd name="T24" fmla="*/ 908 w 933"/>
                <a:gd name="T25" fmla="*/ 221 h 1556"/>
                <a:gd name="T26" fmla="*/ 868 w 933"/>
                <a:gd name="T27" fmla="*/ 253 h 1556"/>
                <a:gd name="T28" fmla="*/ 757 w 933"/>
                <a:gd name="T29" fmla="*/ 353 h 1556"/>
                <a:gd name="T30" fmla="*/ 621 w 933"/>
                <a:gd name="T31" fmla="*/ 435 h 1556"/>
                <a:gd name="T32" fmla="*/ 675 w 933"/>
                <a:gd name="T33" fmla="*/ 311 h 1556"/>
                <a:gd name="T34" fmla="*/ 693 w 933"/>
                <a:gd name="T35" fmla="*/ 14 h 1556"/>
                <a:gd name="T36" fmla="*/ 658 w 933"/>
                <a:gd name="T37" fmla="*/ 2 h 1556"/>
                <a:gd name="T38" fmla="*/ 648 w 933"/>
                <a:gd name="T39" fmla="*/ 91 h 1556"/>
                <a:gd name="T40" fmla="*/ 621 w 933"/>
                <a:gd name="T41" fmla="*/ 267 h 1556"/>
                <a:gd name="T42" fmla="*/ 585 w 933"/>
                <a:gd name="T43" fmla="*/ 341 h 1556"/>
                <a:gd name="T44" fmla="*/ 499 w 933"/>
                <a:gd name="T45" fmla="*/ 265 h 1556"/>
                <a:gd name="T46" fmla="*/ 398 w 933"/>
                <a:gd name="T47" fmla="*/ 150 h 1556"/>
                <a:gd name="T48" fmla="*/ 342 w 933"/>
                <a:gd name="T49" fmla="*/ 120 h 1556"/>
                <a:gd name="T50" fmla="*/ 373 w 933"/>
                <a:gd name="T51" fmla="*/ 192 h 1556"/>
                <a:gd name="T52" fmla="*/ 479 w 933"/>
                <a:gd name="T53" fmla="*/ 295 h 1556"/>
                <a:gd name="T54" fmla="*/ 573 w 933"/>
                <a:gd name="T55" fmla="*/ 392 h 1556"/>
                <a:gd name="T56" fmla="*/ 504 w 933"/>
                <a:gd name="T57" fmla="*/ 602 h 1556"/>
                <a:gd name="T58" fmla="*/ 496 w 933"/>
                <a:gd name="T59" fmla="*/ 663 h 1556"/>
                <a:gd name="T60" fmla="*/ 481 w 933"/>
                <a:gd name="T61" fmla="*/ 760 h 1556"/>
                <a:gd name="T62" fmla="*/ 384 w 933"/>
                <a:gd name="T63" fmla="*/ 648 h 1556"/>
                <a:gd name="T64" fmla="*/ 272 w 933"/>
                <a:gd name="T65" fmla="*/ 557 h 1556"/>
                <a:gd name="T66" fmla="*/ 280 w 933"/>
                <a:gd name="T67" fmla="*/ 223 h 1556"/>
                <a:gd name="T68" fmla="*/ 331 w 933"/>
                <a:gd name="T69" fmla="*/ 84 h 1556"/>
                <a:gd name="T70" fmla="*/ 311 w 933"/>
                <a:gd name="T71" fmla="*/ 17 h 1556"/>
                <a:gd name="T72" fmla="*/ 278 w 933"/>
                <a:gd name="T73" fmla="*/ 40 h 1556"/>
                <a:gd name="T74" fmla="*/ 229 w 933"/>
                <a:gd name="T75" fmla="*/ 478 h 1556"/>
                <a:gd name="T76" fmla="*/ 152 w 933"/>
                <a:gd name="T77" fmla="*/ 451 h 1556"/>
                <a:gd name="T78" fmla="*/ 77 w 933"/>
                <a:gd name="T79" fmla="*/ 333 h 1556"/>
                <a:gd name="T80" fmla="*/ 39 w 933"/>
                <a:gd name="T81" fmla="*/ 263 h 1556"/>
                <a:gd name="T82" fmla="*/ 0 w 933"/>
                <a:gd name="T83" fmla="*/ 285 h 1556"/>
                <a:gd name="T84" fmla="*/ 19 w 933"/>
                <a:gd name="T85" fmla="*/ 365 h 1556"/>
                <a:gd name="T86" fmla="*/ 95 w 933"/>
                <a:gd name="T87" fmla="*/ 479 h 1556"/>
                <a:gd name="T88" fmla="*/ 205 w 933"/>
                <a:gd name="T89" fmla="*/ 576 h 1556"/>
                <a:gd name="T90" fmla="*/ 262 w 933"/>
                <a:gd name="T91" fmla="*/ 646 h 1556"/>
                <a:gd name="T92" fmla="*/ 150 w 933"/>
                <a:gd name="T93" fmla="*/ 643 h 1556"/>
                <a:gd name="T94" fmla="*/ 40 w 933"/>
                <a:gd name="T95" fmla="*/ 617 h 1556"/>
                <a:gd name="T96" fmla="*/ 17 w 933"/>
                <a:gd name="T97" fmla="*/ 659 h 1556"/>
                <a:gd name="T98" fmla="*/ 131 w 933"/>
                <a:gd name="T99" fmla="*/ 693 h 1556"/>
                <a:gd name="T100" fmla="*/ 256 w 933"/>
                <a:gd name="T101" fmla="*/ 671 h 1556"/>
                <a:gd name="T102" fmla="*/ 337 w 933"/>
                <a:gd name="T103" fmla="*/ 666 h 1556"/>
                <a:gd name="T104" fmla="*/ 422 w 933"/>
                <a:gd name="T105" fmla="*/ 739 h 1556"/>
                <a:gd name="T106" fmla="*/ 494 w 933"/>
                <a:gd name="T107" fmla="*/ 1205 h 1556"/>
                <a:gd name="T108" fmla="*/ 556 w 933"/>
                <a:gd name="T109" fmla="*/ 1553 h 1556"/>
                <a:gd name="T110" fmla="*/ 552 w 933"/>
                <a:gd name="T111" fmla="*/ 1265 h 1556"/>
                <a:gd name="T112" fmla="*/ 527 w 933"/>
                <a:gd name="T113" fmla="*/ 722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33" h="1556">
                  <a:moveTo>
                    <a:pt x="513" y="651"/>
                  </a:moveTo>
                  <a:lnTo>
                    <a:pt x="513" y="651"/>
                  </a:lnTo>
                  <a:lnTo>
                    <a:pt x="513" y="653"/>
                  </a:lnTo>
                  <a:lnTo>
                    <a:pt x="513" y="654"/>
                  </a:lnTo>
                  <a:lnTo>
                    <a:pt x="512" y="654"/>
                  </a:lnTo>
                  <a:lnTo>
                    <a:pt x="512" y="654"/>
                  </a:lnTo>
                  <a:lnTo>
                    <a:pt x="512" y="654"/>
                  </a:lnTo>
                  <a:lnTo>
                    <a:pt x="511" y="654"/>
                  </a:lnTo>
                  <a:lnTo>
                    <a:pt x="511" y="654"/>
                  </a:lnTo>
                  <a:lnTo>
                    <a:pt x="517" y="642"/>
                  </a:lnTo>
                  <a:lnTo>
                    <a:pt x="521" y="631"/>
                  </a:lnTo>
                  <a:lnTo>
                    <a:pt x="527" y="619"/>
                  </a:lnTo>
                  <a:lnTo>
                    <a:pt x="532" y="607"/>
                  </a:lnTo>
                  <a:lnTo>
                    <a:pt x="537" y="595"/>
                  </a:lnTo>
                  <a:lnTo>
                    <a:pt x="542" y="584"/>
                  </a:lnTo>
                  <a:lnTo>
                    <a:pt x="548" y="573"/>
                  </a:lnTo>
                  <a:lnTo>
                    <a:pt x="552" y="561"/>
                  </a:lnTo>
                  <a:lnTo>
                    <a:pt x="568" y="577"/>
                  </a:lnTo>
                  <a:lnTo>
                    <a:pt x="584" y="592"/>
                  </a:lnTo>
                  <a:lnTo>
                    <a:pt x="601" y="608"/>
                  </a:lnTo>
                  <a:lnTo>
                    <a:pt x="620" y="623"/>
                  </a:lnTo>
                  <a:lnTo>
                    <a:pt x="638" y="637"/>
                  </a:lnTo>
                  <a:lnTo>
                    <a:pt x="658" y="650"/>
                  </a:lnTo>
                  <a:lnTo>
                    <a:pt x="678" y="664"/>
                  </a:lnTo>
                  <a:lnTo>
                    <a:pt x="698" y="675"/>
                  </a:lnTo>
                  <a:lnTo>
                    <a:pt x="718" y="688"/>
                  </a:lnTo>
                  <a:lnTo>
                    <a:pt x="740" y="698"/>
                  </a:lnTo>
                  <a:lnTo>
                    <a:pt x="760" y="709"/>
                  </a:lnTo>
                  <a:lnTo>
                    <a:pt x="782" y="717"/>
                  </a:lnTo>
                  <a:lnTo>
                    <a:pt x="804" y="725"/>
                  </a:lnTo>
                  <a:lnTo>
                    <a:pt x="826" y="730"/>
                  </a:lnTo>
                  <a:lnTo>
                    <a:pt x="847" y="736"/>
                  </a:lnTo>
                  <a:lnTo>
                    <a:pt x="869" y="739"/>
                  </a:lnTo>
                  <a:lnTo>
                    <a:pt x="879" y="739"/>
                  </a:lnTo>
                  <a:lnTo>
                    <a:pt x="888" y="735"/>
                  </a:lnTo>
                  <a:lnTo>
                    <a:pt x="895" y="727"/>
                  </a:lnTo>
                  <a:lnTo>
                    <a:pt x="899" y="718"/>
                  </a:lnTo>
                  <a:lnTo>
                    <a:pt x="899" y="707"/>
                  </a:lnTo>
                  <a:lnTo>
                    <a:pt x="894" y="698"/>
                  </a:lnTo>
                  <a:lnTo>
                    <a:pt x="887" y="691"/>
                  </a:lnTo>
                  <a:lnTo>
                    <a:pt x="878" y="688"/>
                  </a:lnTo>
                  <a:lnTo>
                    <a:pt x="856" y="686"/>
                  </a:lnTo>
                  <a:lnTo>
                    <a:pt x="836" y="682"/>
                  </a:lnTo>
                  <a:lnTo>
                    <a:pt x="814" y="677"/>
                  </a:lnTo>
                  <a:lnTo>
                    <a:pt x="794" y="671"/>
                  </a:lnTo>
                  <a:lnTo>
                    <a:pt x="772" y="664"/>
                  </a:lnTo>
                  <a:lnTo>
                    <a:pt x="751" y="656"/>
                  </a:lnTo>
                  <a:lnTo>
                    <a:pt x="731" y="648"/>
                  </a:lnTo>
                  <a:lnTo>
                    <a:pt x="710" y="638"/>
                  </a:lnTo>
                  <a:lnTo>
                    <a:pt x="690" y="627"/>
                  </a:lnTo>
                  <a:lnTo>
                    <a:pt x="670" y="616"/>
                  </a:lnTo>
                  <a:lnTo>
                    <a:pt x="651" y="605"/>
                  </a:lnTo>
                  <a:lnTo>
                    <a:pt x="631" y="592"/>
                  </a:lnTo>
                  <a:lnTo>
                    <a:pt x="613" y="579"/>
                  </a:lnTo>
                  <a:lnTo>
                    <a:pt x="596" y="566"/>
                  </a:lnTo>
                  <a:lnTo>
                    <a:pt x="579" y="552"/>
                  </a:lnTo>
                  <a:lnTo>
                    <a:pt x="563" y="537"/>
                  </a:lnTo>
                  <a:lnTo>
                    <a:pt x="571" y="520"/>
                  </a:lnTo>
                  <a:lnTo>
                    <a:pt x="577" y="502"/>
                  </a:lnTo>
                  <a:lnTo>
                    <a:pt x="585" y="485"/>
                  </a:lnTo>
                  <a:lnTo>
                    <a:pt x="593" y="467"/>
                  </a:lnTo>
                  <a:lnTo>
                    <a:pt x="608" y="463"/>
                  </a:lnTo>
                  <a:lnTo>
                    <a:pt x="626" y="458"/>
                  </a:lnTo>
                  <a:lnTo>
                    <a:pt x="644" y="454"/>
                  </a:lnTo>
                  <a:lnTo>
                    <a:pt x="663" y="448"/>
                  </a:lnTo>
                  <a:lnTo>
                    <a:pt x="679" y="443"/>
                  </a:lnTo>
                  <a:lnTo>
                    <a:pt x="693" y="439"/>
                  </a:lnTo>
                  <a:lnTo>
                    <a:pt x="703" y="435"/>
                  </a:lnTo>
                  <a:lnTo>
                    <a:pt x="708" y="434"/>
                  </a:lnTo>
                  <a:lnTo>
                    <a:pt x="725" y="430"/>
                  </a:lnTo>
                  <a:lnTo>
                    <a:pt x="742" y="424"/>
                  </a:lnTo>
                  <a:lnTo>
                    <a:pt x="759" y="418"/>
                  </a:lnTo>
                  <a:lnTo>
                    <a:pt x="776" y="410"/>
                  </a:lnTo>
                  <a:lnTo>
                    <a:pt x="794" y="402"/>
                  </a:lnTo>
                  <a:lnTo>
                    <a:pt x="810" y="393"/>
                  </a:lnTo>
                  <a:lnTo>
                    <a:pt x="826" y="383"/>
                  </a:lnTo>
                  <a:lnTo>
                    <a:pt x="840" y="373"/>
                  </a:lnTo>
                  <a:lnTo>
                    <a:pt x="855" y="361"/>
                  </a:lnTo>
                  <a:lnTo>
                    <a:pt x="869" y="349"/>
                  </a:lnTo>
                  <a:lnTo>
                    <a:pt x="882" y="335"/>
                  </a:lnTo>
                  <a:lnTo>
                    <a:pt x="893" y="320"/>
                  </a:lnTo>
                  <a:lnTo>
                    <a:pt x="904" y="305"/>
                  </a:lnTo>
                  <a:lnTo>
                    <a:pt x="914" y="289"/>
                  </a:lnTo>
                  <a:lnTo>
                    <a:pt x="922" y="272"/>
                  </a:lnTo>
                  <a:lnTo>
                    <a:pt x="928" y="255"/>
                  </a:lnTo>
                  <a:lnTo>
                    <a:pt x="932" y="247"/>
                  </a:lnTo>
                  <a:lnTo>
                    <a:pt x="933" y="239"/>
                  </a:lnTo>
                  <a:lnTo>
                    <a:pt x="930" y="231"/>
                  </a:lnTo>
                  <a:lnTo>
                    <a:pt x="924" y="225"/>
                  </a:lnTo>
                  <a:lnTo>
                    <a:pt x="916" y="222"/>
                  </a:lnTo>
                  <a:lnTo>
                    <a:pt x="908" y="221"/>
                  </a:lnTo>
                  <a:lnTo>
                    <a:pt x="900" y="224"/>
                  </a:lnTo>
                  <a:lnTo>
                    <a:pt x="894" y="230"/>
                  </a:lnTo>
                  <a:lnTo>
                    <a:pt x="890" y="231"/>
                  </a:lnTo>
                  <a:lnTo>
                    <a:pt x="885" y="233"/>
                  </a:lnTo>
                  <a:lnTo>
                    <a:pt x="880" y="235"/>
                  </a:lnTo>
                  <a:lnTo>
                    <a:pt x="877" y="239"/>
                  </a:lnTo>
                  <a:lnTo>
                    <a:pt x="868" y="253"/>
                  </a:lnTo>
                  <a:lnTo>
                    <a:pt x="856" y="266"/>
                  </a:lnTo>
                  <a:lnTo>
                    <a:pt x="844" y="281"/>
                  </a:lnTo>
                  <a:lnTo>
                    <a:pt x="829" y="295"/>
                  </a:lnTo>
                  <a:lnTo>
                    <a:pt x="812" y="310"/>
                  </a:lnTo>
                  <a:lnTo>
                    <a:pt x="795" y="325"/>
                  </a:lnTo>
                  <a:lnTo>
                    <a:pt x="776" y="339"/>
                  </a:lnTo>
                  <a:lnTo>
                    <a:pt x="757" y="353"/>
                  </a:lnTo>
                  <a:lnTo>
                    <a:pt x="736" y="367"/>
                  </a:lnTo>
                  <a:lnTo>
                    <a:pt x="717" y="381"/>
                  </a:lnTo>
                  <a:lnTo>
                    <a:pt x="696" y="393"/>
                  </a:lnTo>
                  <a:lnTo>
                    <a:pt x="677" y="405"/>
                  </a:lnTo>
                  <a:lnTo>
                    <a:pt x="658" y="416"/>
                  </a:lnTo>
                  <a:lnTo>
                    <a:pt x="638" y="426"/>
                  </a:lnTo>
                  <a:lnTo>
                    <a:pt x="621" y="435"/>
                  </a:lnTo>
                  <a:lnTo>
                    <a:pt x="604" y="443"/>
                  </a:lnTo>
                  <a:lnTo>
                    <a:pt x="609" y="433"/>
                  </a:lnTo>
                  <a:lnTo>
                    <a:pt x="614" y="423"/>
                  </a:lnTo>
                  <a:lnTo>
                    <a:pt x="620" y="413"/>
                  </a:lnTo>
                  <a:lnTo>
                    <a:pt x="624" y="402"/>
                  </a:lnTo>
                  <a:lnTo>
                    <a:pt x="648" y="358"/>
                  </a:lnTo>
                  <a:lnTo>
                    <a:pt x="675" y="311"/>
                  </a:lnTo>
                  <a:lnTo>
                    <a:pt x="700" y="263"/>
                  </a:lnTo>
                  <a:lnTo>
                    <a:pt x="722" y="214"/>
                  </a:lnTo>
                  <a:lnTo>
                    <a:pt x="734" y="165"/>
                  </a:lnTo>
                  <a:lnTo>
                    <a:pt x="736" y="115"/>
                  </a:lnTo>
                  <a:lnTo>
                    <a:pt x="725" y="67"/>
                  </a:lnTo>
                  <a:lnTo>
                    <a:pt x="695" y="19"/>
                  </a:lnTo>
                  <a:lnTo>
                    <a:pt x="693" y="14"/>
                  </a:lnTo>
                  <a:lnTo>
                    <a:pt x="690" y="9"/>
                  </a:lnTo>
                  <a:lnTo>
                    <a:pt x="685" y="6"/>
                  </a:lnTo>
                  <a:lnTo>
                    <a:pt x="680" y="3"/>
                  </a:lnTo>
                  <a:lnTo>
                    <a:pt x="675" y="1"/>
                  </a:lnTo>
                  <a:lnTo>
                    <a:pt x="669" y="0"/>
                  </a:lnTo>
                  <a:lnTo>
                    <a:pt x="663" y="1"/>
                  </a:lnTo>
                  <a:lnTo>
                    <a:pt x="658" y="2"/>
                  </a:lnTo>
                  <a:lnTo>
                    <a:pt x="647" y="8"/>
                  </a:lnTo>
                  <a:lnTo>
                    <a:pt x="640" y="17"/>
                  </a:lnTo>
                  <a:lnTo>
                    <a:pt x="638" y="28"/>
                  </a:lnTo>
                  <a:lnTo>
                    <a:pt x="640" y="40"/>
                  </a:lnTo>
                  <a:lnTo>
                    <a:pt x="638" y="47"/>
                  </a:lnTo>
                  <a:lnTo>
                    <a:pt x="642" y="70"/>
                  </a:lnTo>
                  <a:lnTo>
                    <a:pt x="648" y="91"/>
                  </a:lnTo>
                  <a:lnTo>
                    <a:pt x="655" y="112"/>
                  </a:lnTo>
                  <a:lnTo>
                    <a:pt x="663" y="134"/>
                  </a:lnTo>
                  <a:lnTo>
                    <a:pt x="656" y="161"/>
                  </a:lnTo>
                  <a:lnTo>
                    <a:pt x="648" y="187"/>
                  </a:lnTo>
                  <a:lnTo>
                    <a:pt x="639" y="215"/>
                  </a:lnTo>
                  <a:lnTo>
                    <a:pt x="631" y="241"/>
                  </a:lnTo>
                  <a:lnTo>
                    <a:pt x="621" y="267"/>
                  </a:lnTo>
                  <a:lnTo>
                    <a:pt x="612" y="293"/>
                  </a:lnTo>
                  <a:lnTo>
                    <a:pt x="601" y="319"/>
                  </a:lnTo>
                  <a:lnTo>
                    <a:pt x="591" y="345"/>
                  </a:lnTo>
                  <a:lnTo>
                    <a:pt x="589" y="344"/>
                  </a:lnTo>
                  <a:lnTo>
                    <a:pt x="588" y="343"/>
                  </a:lnTo>
                  <a:lnTo>
                    <a:pt x="587" y="342"/>
                  </a:lnTo>
                  <a:lnTo>
                    <a:pt x="585" y="341"/>
                  </a:lnTo>
                  <a:lnTo>
                    <a:pt x="576" y="335"/>
                  </a:lnTo>
                  <a:lnTo>
                    <a:pt x="566" y="328"/>
                  </a:lnTo>
                  <a:lnTo>
                    <a:pt x="555" y="318"/>
                  </a:lnTo>
                  <a:lnTo>
                    <a:pt x="542" y="306"/>
                  </a:lnTo>
                  <a:lnTo>
                    <a:pt x="528" y="294"/>
                  </a:lnTo>
                  <a:lnTo>
                    <a:pt x="513" y="280"/>
                  </a:lnTo>
                  <a:lnTo>
                    <a:pt x="499" y="265"/>
                  </a:lnTo>
                  <a:lnTo>
                    <a:pt x="484" y="249"/>
                  </a:lnTo>
                  <a:lnTo>
                    <a:pt x="468" y="232"/>
                  </a:lnTo>
                  <a:lnTo>
                    <a:pt x="453" y="216"/>
                  </a:lnTo>
                  <a:lnTo>
                    <a:pt x="438" y="199"/>
                  </a:lnTo>
                  <a:lnTo>
                    <a:pt x="423" y="182"/>
                  </a:lnTo>
                  <a:lnTo>
                    <a:pt x="411" y="166"/>
                  </a:lnTo>
                  <a:lnTo>
                    <a:pt x="398" y="150"/>
                  </a:lnTo>
                  <a:lnTo>
                    <a:pt x="387" y="135"/>
                  </a:lnTo>
                  <a:lnTo>
                    <a:pt x="377" y="121"/>
                  </a:lnTo>
                  <a:lnTo>
                    <a:pt x="372" y="114"/>
                  </a:lnTo>
                  <a:lnTo>
                    <a:pt x="364" y="111"/>
                  </a:lnTo>
                  <a:lnTo>
                    <a:pt x="356" y="111"/>
                  </a:lnTo>
                  <a:lnTo>
                    <a:pt x="349" y="114"/>
                  </a:lnTo>
                  <a:lnTo>
                    <a:pt x="342" y="120"/>
                  </a:lnTo>
                  <a:lnTo>
                    <a:pt x="339" y="127"/>
                  </a:lnTo>
                  <a:lnTo>
                    <a:pt x="339" y="135"/>
                  </a:lnTo>
                  <a:lnTo>
                    <a:pt x="341" y="142"/>
                  </a:lnTo>
                  <a:lnTo>
                    <a:pt x="343" y="142"/>
                  </a:lnTo>
                  <a:lnTo>
                    <a:pt x="352" y="159"/>
                  </a:lnTo>
                  <a:lnTo>
                    <a:pt x="361" y="176"/>
                  </a:lnTo>
                  <a:lnTo>
                    <a:pt x="373" y="192"/>
                  </a:lnTo>
                  <a:lnTo>
                    <a:pt x="385" y="208"/>
                  </a:lnTo>
                  <a:lnTo>
                    <a:pt x="399" y="224"/>
                  </a:lnTo>
                  <a:lnTo>
                    <a:pt x="414" y="239"/>
                  </a:lnTo>
                  <a:lnTo>
                    <a:pt x="430" y="254"/>
                  </a:lnTo>
                  <a:lnTo>
                    <a:pt x="446" y="267"/>
                  </a:lnTo>
                  <a:lnTo>
                    <a:pt x="462" y="281"/>
                  </a:lnTo>
                  <a:lnTo>
                    <a:pt x="479" y="295"/>
                  </a:lnTo>
                  <a:lnTo>
                    <a:pt x="497" y="307"/>
                  </a:lnTo>
                  <a:lnTo>
                    <a:pt x="515" y="320"/>
                  </a:lnTo>
                  <a:lnTo>
                    <a:pt x="532" y="331"/>
                  </a:lnTo>
                  <a:lnTo>
                    <a:pt x="550" y="342"/>
                  </a:lnTo>
                  <a:lnTo>
                    <a:pt x="567" y="352"/>
                  </a:lnTo>
                  <a:lnTo>
                    <a:pt x="584" y="362"/>
                  </a:lnTo>
                  <a:lnTo>
                    <a:pt x="573" y="392"/>
                  </a:lnTo>
                  <a:lnTo>
                    <a:pt x="561" y="421"/>
                  </a:lnTo>
                  <a:lnTo>
                    <a:pt x="550" y="450"/>
                  </a:lnTo>
                  <a:lnTo>
                    <a:pt x="540" y="480"/>
                  </a:lnTo>
                  <a:lnTo>
                    <a:pt x="531" y="510"/>
                  </a:lnTo>
                  <a:lnTo>
                    <a:pt x="520" y="541"/>
                  </a:lnTo>
                  <a:lnTo>
                    <a:pt x="512" y="571"/>
                  </a:lnTo>
                  <a:lnTo>
                    <a:pt x="504" y="602"/>
                  </a:lnTo>
                  <a:lnTo>
                    <a:pt x="501" y="617"/>
                  </a:lnTo>
                  <a:lnTo>
                    <a:pt x="497" y="631"/>
                  </a:lnTo>
                  <a:lnTo>
                    <a:pt x="495" y="646"/>
                  </a:lnTo>
                  <a:lnTo>
                    <a:pt x="496" y="661"/>
                  </a:lnTo>
                  <a:lnTo>
                    <a:pt x="496" y="662"/>
                  </a:lnTo>
                  <a:lnTo>
                    <a:pt x="496" y="662"/>
                  </a:lnTo>
                  <a:lnTo>
                    <a:pt x="496" y="663"/>
                  </a:lnTo>
                  <a:lnTo>
                    <a:pt x="496" y="663"/>
                  </a:lnTo>
                  <a:lnTo>
                    <a:pt x="499" y="696"/>
                  </a:lnTo>
                  <a:lnTo>
                    <a:pt x="500" y="730"/>
                  </a:lnTo>
                  <a:lnTo>
                    <a:pt x="501" y="765"/>
                  </a:lnTo>
                  <a:lnTo>
                    <a:pt x="502" y="799"/>
                  </a:lnTo>
                  <a:lnTo>
                    <a:pt x="493" y="779"/>
                  </a:lnTo>
                  <a:lnTo>
                    <a:pt x="481" y="760"/>
                  </a:lnTo>
                  <a:lnTo>
                    <a:pt x="469" y="741"/>
                  </a:lnTo>
                  <a:lnTo>
                    <a:pt x="455" y="722"/>
                  </a:lnTo>
                  <a:lnTo>
                    <a:pt x="440" y="705"/>
                  </a:lnTo>
                  <a:lnTo>
                    <a:pt x="427" y="689"/>
                  </a:lnTo>
                  <a:lnTo>
                    <a:pt x="413" y="674"/>
                  </a:lnTo>
                  <a:lnTo>
                    <a:pt x="400" y="663"/>
                  </a:lnTo>
                  <a:lnTo>
                    <a:pt x="384" y="648"/>
                  </a:lnTo>
                  <a:lnTo>
                    <a:pt x="369" y="634"/>
                  </a:lnTo>
                  <a:lnTo>
                    <a:pt x="353" y="622"/>
                  </a:lnTo>
                  <a:lnTo>
                    <a:pt x="337" y="608"/>
                  </a:lnTo>
                  <a:lnTo>
                    <a:pt x="321" y="595"/>
                  </a:lnTo>
                  <a:lnTo>
                    <a:pt x="304" y="582"/>
                  </a:lnTo>
                  <a:lnTo>
                    <a:pt x="288" y="569"/>
                  </a:lnTo>
                  <a:lnTo>
                    <a:pt x="272" y="557"/>
                  </a:lnTo>
                  <a:lnTo>
                    <a:pt x="267" y="514"/>
                  </a:lnTo>
                  <a:lnTo>
                    <a:pt x="263" y="467"/>
                  </a:lnTo>
                  <a:lnTo>
                    <a:pt x="262" y="418"/>
                  </a:lnTo>
                  <a:lnTo>
                    <a:pt x="263" y="367"/>
                  </a:lnTo>
                  <a:lnTo>
                    <a:pt x="267" y="317"/>
                  </a:lnTo>
                  <a:lnTo>
                    <a:pt x="272" y="267"/>
                  </a:lnTo>
                  <a:lnTo>
                    <a:pt x="280" y="223"/>
                  </a:lnTo>
                  <a:lnTo>
                    <a:pt x="291" y="182"/>
                  </a:lnTo>
                  <a:lnTo>
                    <a:pt x="296" y="166"/>
                  </a:lnTo>
                  <a:lnTo>
                    <a:pt x="303" y="149"/>
                  </a:lnTo>
                  <a:lnTo>
                    <a:pt x="311" y="134"/>
                  </a:lnTo>
                  <a:lnTo>
                    <a:pt x="318" y="118"/>
                  </a:lnTo>
                  <a:lnTo>
                    <a:pt x="325" y="102"/>
                  </a:lnTo>
                  <a:lnTo>
                    <a:pt x="331" y="84"/>
                  </a:lnTo>
                  <a:lnTo>
                    <a:pt x="333" y="67"/>
                  </a:lnTo>
                  <a:lnTo>
                    <a:pt x="334" y="50"/>
                  </a:lnTo>
                  <a:lnTo>
                    <a:pt x="335" y="40"/>
                  </a:lnTo>
                  <a:lnTo>
                    <a:pt x="333" y="30"/>
                  </a:lnTo>
                  <a:lnTo>
                    <a:pt x="326" y="22"/>
                  </a:lnTo>
                  <a:lnTo>
                    <a:pt x="317" y="17"/>
                  </a:lnTo>
                  <a:lnTo>
                    <a:pt x="311" y="17"/>
                  </a:lnTo>
                  <a:lnTo>
                    <a:pt x="304" y="19"/>
                  </a:lnTo>
                  <a:lnTo>
                    <a:pt x="299" y="23"/>
                  </a:lnTo>
                  <a:lnTo>
                    <a:pt x="292" y="27"/>
                  </a:lnTo>
                  <a:lnTo>
                    <a:pt x="286" y="32"/>
                  </a:lnTo>
                  <a:lnTo>
                    <a:pt x="281" y="35"/>
                  </a:lnTo>
                  <a:lnTo>
                    <a:pt x="279" y="39"/>
                  </a:lnTo>
                  <a:lnTo>
                    <a:pt x="278" y="40"/>
                  </a:lnTo>
                  <a:lnTo>
                    <a:pt x="261" y="94"/>
                  </a:lnTo>
                  <a:lnTo>
                    <a:pt x="246" y="153"/>
                  </a:lnTo>
                  <a:lnTo>
                    <a:pt x="233" y="217"/>
                  </a:lnTo>
                  <a:lnTo>
                    <a:pt x="224" y="283"/>
                  </a:lnTo>
                  <a:lnTo>
                    <a:pt x="220" y="350"/>
                  </a:lnTo>
                  <a:lnTo>
                    <a:pt x="221" y="415"/>
                  </a:lnTo>
                  <a:lnTo>
                    <a:pt x="229" y="478"/>
                  </a:lnTo>
                  <a:lnTo>
                    <a:pt x="245" y="535"/>
                  </a:lnTo>
                  <a:lnTo>
                    <a:pt x="229" y="522"/>
                  </a:lnTo>
                  <a:lnTo>
                    <a:pt x="213" y="509"/>
                  </a:lnTo>
                  <a:lnTo>
                    <a:pt x="198" y="495"/>
                  </a:lnTo>
                  <a:lnTo>
                    <a:pt x="182" y="481"/>
                  </a:lnTo>
                  <a:lnTo>
                    <a:pt x="167" y="466"/>
                  </a:lnTo>
                  <a:lnTo>
                    <a:pt x="152" y="451"/>
                  </a:lnTo>
                  <a:lnTo>
                    <a:pt x="137" y="435"/>
                  </a:lnTo>
                  <a:lnTo>
                    <a:pt x="124" y="419"/>
                  </a:lnTo>
                  <a:lnTo>
                    <a:pt x="111" y="403"/>
                  </a:lnTo>
                  <a:lnTo>
                    <a:pt x="101" y="386"/>
                  </a:lnTo>
                  <a:lnTo>
                    <a:pt x="92" y="369"/>
                  </a:lnTo>
                  <a:lnTo>
                    <a:pt x="84" y="351"/>
                  </a:lnTo>
                  <a:lnTo>
                    <a:pt x="77" y="333"/>
                  </a:lnTo>
                  <a:lnTo>
                    <a:pt x="69" y="314"/>
                  </a:lnTo>
                  <a:lnTo>
                    <a:pt x="61" y="297"/>
                  </a:lnTo>
                  <a:lnTo>
                    <a:pt x="53" y="279"/>
                  </a:lnTo>
                  <a:lnTo>
                    <a:pt x="51" y="274"/>
                  </a:lnTo>
                  <a:lnTo>
                    <a:pt x="47" y="270"/>
                  </a:lnTo>
                  <a:lnTo>
                    <a:pt x="44" y="266"/>
                  </a:lnTo>
                  <a:lnTo>
                    <a:pt x="39" y="263"/>
                  </a:lnTo>
                  <a:lnTo>
                    <a:pt x="35" y="262"/>
                  </a:lnTo>
                  <a:lnTo>
                    <a:pt x="30" y="261"/>
                  </a:lnTo>
                  <a:lnTo>
                    <a:pt x="24" y="261"/>
                  </a:lnTo>
                  <a:lnTo>
                    <a:pt x="19" y="262"/>
                  </a:lnTo>
                  <a:lnTo>
                    <a:pt x="9" y="267"/>
                  </a:lnTo>
                  <a:lnTo>
                    <a:pt x="4" y="274"/>
                  </a:lnTo>
                  <a:lnTo>
                    <a:pt x="0" y="285"/>
                  </a:lnTo>
                  <a:lnTo>
                    <a:pt x="1" y="295"/>
                  </a:lnTo>
                  <a:lnTo>
                    <a:pt x="8" y="286"/>
                  </a:lnTo>
                  <a:lnTo>
                    <a:pt x="4" y="302"/>
                  </a:lnTo>
                  <a:lnTo>
                    <a:pt x="4" y="318"/>
                  </a:lnTo>
                  <a:lnTo>
                    <a:pt x="6" y="334"/>
                  </a:lnTo>
                  <a:lnTo>
                    <a:pt x="12" y="350"/>
                  </a:lnTo>
                  <a:lnTo>
                    <a:pt x="19" y="365"/>
                  </a:lnTo>
                  <a:lnTo>
                    <a:pt x="27" y="381"/>
                  </a:lnTo>
                  <a:lnTo>
                    <a:pt x="36" y="394"/>
                  </a:lnTo>
                  <a:lnTo>
                    <a:pt x="44" y="408"/>
                  </a:lnTo>
                  <a:lnTo>
                    <a:pt x="55" y="427"/>
                  </a:lnTo>
                  <a:lnTo>
                    <a:pt x="68" y="445"/>
                  </a:lnTo>
                  <a:lnTo>
                    <a:pt x="81" y="462"/>
                  </a:lnTo>
                  <a:lnTo>
                    <a:pt x="95" y="479"/>
                  </a:lnTo>
                  <a:lnTo>
                    <a:pt x="109" y="494"/>
                  </a:lnTo>
                  <a:lnTo>
                    <a:pt x="124" y="510"/>
                  </a:lnTo>
                  <a:lnTo>
                    <a:pt x="140" y="523"/>
                  </a:lnTo>
                  <a:lnTo>
                    <a:pt x="156" y="537"/>
                  </a:lnTo>
                  <a:lnTo>
                    <a:pt x="172" y="551"/>
                  </a:lnTo>
                  <a:lnTo>
                    <a:pt x="188" y="563"/>
                  </a:lnTo>
                  <a:lnTo>
                    <a:pt x="205" y="576"/>
                  </a:lnTo>
                  <a:lnTo>
                    <a:pt x="222" y="589"/>
                  </a:lnTo>
                  <a:lnTo>
                    <a:pt x="240" y="601"/>
                  </a:lnTo>
                  <a:lnTo>
                    <a:pt x="257" y="614"/>
                  </a:lnTo>
                  <a:lnTo>
                    <a:pt x="276" y="625"/>
                  </a:lnTo>
                  <a:lnTo>
                    <a:pt x="294" y="638"/>
                  </a:lnTo>
                  <a:lnTo>
                    <a:pt x="278" y="642"/>
                  </a:lnTo>
                  <a:lnTo>
                    <a:pt x="262" y="646"/>
                  </a:lnTo>
                  <a:lnTo>
                    <a:pt x="246" y="648"/>
                  </a:lnTo>
                  <a:lnTo>
                    <a:pt x="230" y="649"/>
                  </a:lnTo>
                  <a:lnTo>
                    <a:pt x="214" y="649"/>
                  </a:lnTo>
                  <a:lnTo>
                    <a:pt x="198" y="649"/>
                  </a:lnTo>
                  <a:lnTo>
                    <a:pt x="182" y="648"/>
                  </a:lnTo>
                  <a:lnTo>
                    <a:pt x="166" y="646"/>
                  </a:lnTo>
                  <a:lnTo>
                    <a:pt x="150" y="643"/>
                  </a:lnTo>
                  <a:lnTo>
                    <a:pt x="134" y="641"/>
                  </a:lnTo>
                  <a:lnTo>
                    <a:pt x="118" y="638"/>
                  </a:lnTo>
                  <a:lnTo>
                    <a:pt x="103" y="633"/>
                  </a:lnTo>
                  <a:lnTo>
                    <a:pt x="87" y="630"/>
                  </a:lnTo>
                  <a:lnTo>
                    <a:pt x="71" y="625"/>
                  </a:lnTo>
                  <a:lnTo>
                    <a:pt x="56" y="622"/>
                  </a:lnTo>
                  <a:lnTo>
                    <a:pt x="40" y="617"/>
                  </a:lnTo>
                  <a:lnTo>
                    <a:pt x="31" y="616"/>
                  </a:lnTo>
                  <a:lnTo>
                    <a:pt x="22" y="619"/>
                  </a:lnTo>
                  <a:lnTo>
                    <a:pt x="14" y="625"/>
                  </a:lnTo>
                  <a:lnTo>
                    <a:pt x="9" y="633"/>
                  </a:lnTo>
                  <a:lnTo>
                    <a:pt x="8" y="643"/>
                  </a:lnTo>
                  <a:lnTo>
                    <a:pt x="12" y="653"/>
                  </a:lnTo>
                  <a:lnTo>
                    <a:pt x="17" y="659"/>
                  </a:lnTo>
                  <a:lnTo>
                    <a:pt x="25" y="663"/>
                  </a:lnTo>
                  <a:lnTo>
                    <a:pt x="41" y="671"/>
                  </a:lnTo>
                  <a:lnTo>
                    <a:pt x="59" y="678"/>
                  </a:lnTo>
                  <a:lnTo>
                    <a:pt x="77" y="683"/>
                  </a:lnTo>
                  <a:lnTo>
                    <a:pt x="94" y="688"/>
                  </a:lnTo>
                  <a:lnTo>
                    <a:pt x="112" y="690"/>
                  </a:lnTo>
                  <a:lnTo>
                    <a:pt x="131" y="693"/>
                  </a:lnTo>
                  <a:lnTo>
                    <a:pt x="149" y="693"/>
                  </a:lnTo>
                  <a:lnTo>
                    <a:pt x="168" y="693"/>
                  </a:lnTo>
                  <a:lnTo>
                    <a:pt x="187" y="690"/>
                  </a:lnTo>
                  <a:lnTo>
                    <a:pt x="204" y="687"/>
                  </a:lnTo>
                  <a:lnTo>
                    <a:pt x="222" y="682"/>
                  </a:lnTo>
                  <a:lnTo>
                    <a:pt x="239" y="678"/>
                  </a:lnTo>
                  <a:lnTo>
                    <a:pt x="256" y="671"/>
                  </a:lnTo>
                  <a:lnTo>
                    <a:pt x="272" y="663"/>
                  </a:lnTo>
                  <a:lnTo>
                    <a:pt x="288" y="654"/>
                  </a:lnTo>
                  <a:lnTo>
                    <a:pt x="303" y="643"/>
                  </a:lnTo>
                  <a:lnTo>
                    <a:pt x="312" y="649"/>
                  </a:lnTo>
                  <a:lnTo>
                    <a:pt x="320" y="655"/>
                  </a:lnTo>
                  <a:lnTo>
                    <a:pt x="329" y="661"/>
                  </a:lnTo>
                  <a:lnTo>
                    <a:pt x="337" y="666"/>
                  </a:lnTo>
                  <a:lnTo>
                    <a:pt x="347" y="673"/>
                  </a:lnTo>
                  <a:lnTo>
                    <a:pt x="355" y="679"/>
                  </a:lnTo>
                  <a:lnTo>
                    <a:pt x="364" y="685"/>
                  </a:lnTo>
                  <a:lnTo>
                    <a:pt x="372" y="690"/>
                  </a:lnTo>
                  <a:lnTo>
                    <a:pt x="388" y="704"/>
                  </a:lnTo>
                  <a:lnTo>
                    <a:pt x="405" y="720"/>
                  </a:lnTo>
                  <a:lnTo>
                    <a:pt x="422" y="739"/>
                  </a:lnTo>
                  <a:lnTo>
                    <a:pt x="439" y="761"/>
                  </a:lnTo>
                  <a:lnTo>
                    <a:pt x="456" y="784"/>
                  </a:lnTo>
                  <a:lnTo>
                    <a:pt x="473" y="806"/>
                  </a:lnTo>
                  <a:lnTo>
                    <a:pt x="488" y="827"/>
                  </a:lnTo>
                  <a:lnTo>
                    <a:pt x="502" y="847"/>
                  </a:lnTo>
                  <a:lnTo>
                    <a:pt x="499" y="1024"/>
                  </a:lnTo>
                  <a:lnTo>
                    <a:pt x="494" y="1205"/>
                  </a:lnTo>
                  <a:lnTo>
                    <a:pt x="496" y="1383"/>
                  </a:lnTo>
                  <a:lnTo>
                    <a:pt x="510" y="1556"/>
                  </a:lnTo>
                  <a:lnTo>
                    <a:pt x="519" y="1556"/>
                  </a:lnTo>
                  <a:lnTo>
                    <a:pt x="528" y="1554"/>
                  </a:lnTo>
                  <a:lnTo>
                    <a:pt x="537" y="1554"/>
                  </a:lnTo>
                  <a:lnTo>
                    <a:pt x="547" y="1553"/>
                  </a:lnTo>
                  <a:lnTo>
                    <a:pt x="556" y="1553"/>
                  </a:lnTo>
                  <a:lnTo>
                    <a:pt x="565" y="1553"/>
                  </a:lnTo>
                  <a:lnTo>
                    <a:pt x="574" y="1552"/>
                  </a:lnTo>
                  <a:lnTo>
                    <a:pt x="583" y="1552"/>
                  </a:lnTo>
                  <a:lnTo>
                    <a:pt x="574" y="1480"/>
                  </a:lnTo>
                  <a:lnTo>
                    <a:pt x="565" y="1408"/>
                  </a:lnTo>
                  <a:lnTo>
                    <a:pt x="557" y="1337"/>
                  </a:lnTo>
                  <a:lnTo>
                    <a:pt x="552" y="1265"/>
                  </a:lnTo>
                  <a:lnTo>
                    <a:pt x="550" y="1193"/>
                  </a:lnTo>
                  <a:lnTo>
                    <a:pt x="550" y="1117"/>
                  </a:lnTo>
                  <a:lnTo>
                    <a:pt x="549" y="1037"/>
                  </a:lnTo>
                  <a:lnTo>
                    <a:pt x="547" y="957"/>
                  </a:lnTo>
                  <a:lnTo>
                    <a:pt x="543" y="875"/>
                  </a:lnTo>
                  <a:lnTo>
                    <a:pt x="537" y="798"/>
                  </a:lnTo>
                  <a:lnTo>
                    <a:pt x="527" y="722"/>
                  </a:lnTo>
                  <a:lnTo>
                    <a:pt x="513" y="65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4" name="Freeform 14"/>
            <p:cNvSpPr>
              <a:spLocks/>
            </p:cNvSpPr>
            <p:nvPr/>
          </p:nvSpPr>
          <p:spPr bwMode="auto">
            <a:xfrm>
              <a:off x="3004" y="1496"/>
              <a:ext cx="6" cy="7"/>
            </a:xfrm>
            <a:custGeom>
              <a:avLst/>
              <a:gdLst>
                <a:gd name="T0" fmla="*/ 1 w 6"/>
                <a:gd name="T1" fmla="*/ 0 h 7"/>
                <a:gd name="T2" fmla="*/ 3 w 6"/>
                <a:gd name="T3" fmla="*/ 2 h 7"/>
                <a:gd name="T4" fmla="*/ 5 w 6"/>
                <a:gd name="T5" fmla="*/ 5 h 7"/>
                <a:gd name="T6" fmla="*/ 6 w 6"/>
                <a:gd name="T7" fmla="*/ 6 h 7"/>
                <a:gd name="T8" fmla="*/ 6 w 6"/>
                <a:gd name="T9" fmla="*/ 7 h 7"/>
                <a:gd name="T10" fmla="*/ 0 w 6"/>
                <a:gd name="T11" fmla="*/ 4 h 7"/>
                <a:gd name="T12" fmla="*/ 0 w 6"/>
                <a:gd name="T13" fmla="*/ 2 h 7"/>
                <a:gd name="T14" fmla="*/ 1 w 6"/>
                <a:gd name="T15" fmla="*/ 1 h 7"/>
                <a:gd name="T16" fmla="*/ 1 w 6"/>
                <a:gd name="T17" fmla="*/ 1 h 7"/>
                <a:gd name="T18" fmla="*/ 1 w 6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7">
                  <a:moveTo>
                    <a:pt x="1" y="0"/>
                  </a:moveTo>
                  <a:lnTo>
                    <a:pt x="3" y="2"/>
                  </a:lnTo>
                  <a:lnTo>
                    <a:pt x="5" y="5"/>
                  </a:lnTo>
                  <a:lnTo>
                    <a:pt x="6" y="6"/>
                  </a:lnTo>
                  <a:lnTo>
                    <a:pt x="6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5" name="Freeform 15"/>
            <p:cNvSpPr>
              <a:spLocks/>
            </p:cNvSpPr>
            <p:nvPr/>
          </p:nvSpPr>
          <p:spPr bwMode="auto">
            <a:xfrm>
              <a:off x="3004" y="1496"/>
              <a:ext cx="6" cy="7"/>
            </a:xfrm>
            <a:custGeom>
              <a:avLst/>
              <a:gdLst>
                <a:gd name="T0" fmla="*/ 1 w 6"/>
                <a:gd name="T1" fmla="*/ 0 h 7"/>
                <a:gd name="T2" fmla="*/ 1 w 6"/>
                <a:gd name="T3" fmla="*/ 1 h 7"/>
                <a:gd name="T4" fmla="*/ 1 w 6"/>
                <a:gd name="T5" fmla="*/ 1 h 7"/>
                <a:gd name="T6" fmla="*/ 0 w 6"/>
                <a:gd name="T7" fmla="*/ 2 h 7"/>
                <a:gd name="T8" fmla="*/ 0 w 6"/>
                <a:gd name="T9" fmla="*/ 4 h 7"/>
                <a:gd name="T10" fmla="*/ 6 w 6"/>
                <a:gd name="T11" fmla="*/ 7 h 7"/>
                <a:gd name="T12" fmla="*/ 6 w 6"/>
                <a:gd name="T13" fmla="*/ 6 h 7"/>
                <a:gd name="T14" fmla="*/ 5 w 6"/>
                <a:gd name="T15" fmla="*/ 5 h 7"/>
                <a:gd name="T16" fmla="*/ 3 w 6"/>
                <a:gd name="T17" fmla="*/ 2 h 7"/>
                <a:gd name="T18" fmla="*/ 1 w 6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7">
                  <a:moveTo>
                    <a:pt x="1" y="0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6" y="7"/>
                  </a:lnTo>
                  <a:lnTo>
                    <a:pt x="6" y="6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6" name="Freeform 16"/>
            <p:cNvSpPr>
              <a:spLocks/>
            </p:cNvSpPr>
            <p:nvPr/>
          </p:nvSpPr>
          <p:spPr bwMode="auto">
            <a:xfrm>
              <a:off x="3155" y="1426"/>
              <a:ext cx="275" cy="167"/>
            </a:xfrm>
            <a:custGeom>
              <a:avLst/>
              <a:gdLst>
                <a:gd name="T0" fmla="*/ 0 w 275"/>
                <a:gd name="T1" fmla="*/ 154 h 167"/>
                <a:gd name="T2" fmla="*/ 2 w 275"/>
                <a:gd name="T3" fmla="*/ 128 h 167"/>
                <a:gd name="T4" fmla="*/ 10 w 275"/>
                <a:gd name="T5" fmla="*/ 106 h 167"/>
                <a:gd name="T6" fmla="*/ 21 w 275"/>
                <a:gd name="T7" fmla="*/ 84 h 167"/>
                <a:gd name="T8" fmla="*/ 36 w 275"/>
                <a:gd name="T9" fmla="*/ 64 h 167"/>
                <a:gd name="T10" fmla="*/ 54 w 275"/>
                <a:gd name="T11" fmla="*/ 47 h 167"/>
                <a:gd name="T12" fmla="*/ 74 w 275"/>
                <a:gd name="T13" fmla="*/ 32 h 167"/>
                <a:gd name="T14" fmla="*/ 93 w 275"/>
                <a:gd name="T15" fmla="*/ 21 h 167"/>
                <a:gd name="T16" fmla="*/ 114 w 275"/>
                <a:gd name="T17" fmla="*/ 12 h 167"/>
                <a:gd name="T18" fmla="*/ 134 w 275"/>
                <a:gd name="T19" fmla="*/ 5 h 167"/>
                <a:gd name="T20" fmla="*/ 156 w 275"/>
                <a:gd name="T21" fmla="*/ 2 h 167"/>
                <a:gd name="T22" fmla="*/ 178 w 275"/>
                <a:gd name="T23" fmla="*/ 0 h 167"/>
                <a:gd name="T24" fmla="*/ 200 w 275"/>
                <a:gd name="T25" fmla="*/ 3 h 167"/>
                <a:gd name="T26" fmla="*/ 220 w 275"/>
                <a:gd name="T27" fmla="*/ 8 h 167"/>
                <a:gd name="T28" fmla="*/ 241 w 275"/>
                <a:gd name="T29" fmla="*/ 18 h 167"/>
                <a:gd name="T30" fmla="*/ 259 w 275"/>
                <a:gd name="T31" fmla="*/ 29 h 167"/>
                <a:gd name="T32" fmla="*/ 275 w 275"/>
                <a:gd name="T33" fmla="*/ 45 h 167"/>
                <a:gd name="T34" fmla="*/ 273 w 275"/>
                <a:gd name="T35" fmla="*/ 47 h 167"/>
                <a:gd name="T36" fmla="*/ 268 w 275"/>
                <a:gd name="T37" fmla="*/ 53 h 167"/>
                <a:gd name="T38" fmla="*/ 259 w 275"/>
                <a:gd name="T39" fmla="*/ 60 h 167"/>
                <a:gd name="T40" fmla="*/ 248 w 275"/>
                <a:gd name="T41" fmla="*/ 69 h 167"/>
                <a:gd name="T42" fmla="*/ 233 w 275"/>
                <a:gd name="T43" fmla="*/ 79 h 167"/>
                <a:gd name="T44" fmla="*/ 217 w 275"/>
                <a:gd name="T45" fmla="*/ 90 h 167"/>
                <a:gd name="T46" fmla="*/ 198 w 275"/>
                <a:gd name="T47" fmla="*/ 101 h 167"/>
                <a:gd name="T48" fmla="*/ 179 w 275"/>
                <a:gd name="T49" fmla="*/ 114 h 167"/>
                <a:gd name="T50" fmla="*/ 157 w 275"/>
                <a:gd name="T51" fmla="*/ 125 h 167"/>
                <a:gd name="T52" fmla="*/ 136 w 275"/>
                <a:gd name="T53" fmla="*/ 135 h 167"/>
                <a:gd name="T54" fmla="*/ 113 w 275"/>
                <a:gd name="T55" fmla="*/ 146 h 167"/>
                <a:gd name="T56" fmla="*/ 91 w 275"/>
                <a:gd name="T57" fmla="*/ 154 h 167"/>
                <a:gd name="T58" fmla="*/ 68 w 275"/>
                <a:gd name="T59" fmla="*/ 160 h 167"/>
                <a:gd name="T60" fmla="*/ 46 w 275"/>
                <a:gd name="T61" fmla="*/ 165 h 167"/>
                <a:gd name="T62" fmla="*/ 26 w 275"/>
                <a:gd name="T63" fmla="*/ 167 h 167"/>
                <a:gd name="T64" fmla="*/ 6 w 275"/>
                <a:gd name="T65" fmla="*/ 166 h 167"/>
                <a:gd name="T66" fmla="*/ 5 w 275"/>
                <a:gd name="T67" fmla="*/ 165 h 167"/>
                <a:gd name="T68" fmla="*/ 3 w 275"/>
                <a:gd name="T69" fmla="*/ 162 h 167"/>
                <a:gd name="T70" fmla="*/ 1 w 275"/>
                <a:gd name="T71" fmla="*/ 158 h 167"/>
                <a:gd name="T72" fmla="*/ 0 w 275"/>
                <a:gd name="T73" fmla="*/ 15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5" h="167">
                  <a:moveTo>
                    <a:pt x="0" y="154"/>
                  </a:moveTo>
                  <a:lnTo>
                    <a:pt x="2" y="128"/>
                  </a:lnTo>
                  <a:lnTo>
                    <a:pt x="10" y="106"/>
                  </a:lnTo>
                  <a:lnTo>
                    <a:pt x="21" y="84"/>
                  </a:lnTo>
                  <a:lnTo>
                    <a:pt x="36" y="64"/>
                  </a:lnTo>
                  <a:lnTo>
                    <a:pt x="54" y="47"/>
                  </a:lnTo>
                  <a:lnTo>
                    <a:pt x="74" y="32"/>
                  </a:lnTo>
                  <a:lnTo>
                    <a:pt x="93" y="21"/>
                  </a:lnTo>
                  <a:lnTo>
                    <a:pt x="114" y="12"/>
                  </a:lnTo>
                  <a:lnTo>
                    <a:pt x="134" y="5"/>
                  </a:lnTo>
                  <a:lnTo>
                    <a:pt x="156" y="2"/>
                  </a:lnTo>
                  <a:lnTo>
                    <a:pt x="178" y="0"/>
                  </a:lnTo>
                  <a:lnTo>
                    <a:pt x="200" y="3"/>
                  </a:lnTo>
                  <a:lnTo>
                    <a:pt x="220" y="8"/>
                  </a:lnTo>
                  <a:lnTo>
                    <a:pt x="241" y="18"/>
                  </a:lnTo>
                  <a:lnTo>
                    <a:pt x="259" y="29"/>
                  </a:lnTo>
                  <a:lnTo>
                    <a:pt x="275" y="45"/>
                  </a:lnTo>
                  <a:lnTo>
                    <a:pt x="273" y="47"/>
                  </a:lnTo>
                  <a:lnTo>
                    <a:pt x="268" y="53"/>
                  </a:lnTo>
                  <a:lnTo>
                    <a:pt x="259" y="60"/>
                  </a:lnTo>
                  <a:lnTo>
                    <a:pt x="248" y="69"/>
                  </a:lnTo>
                  <a:lnTo>
                    <a:pt x="233" y="79"/>
                  </a:lnTo>
                  <a:lnTo>
                    <a:pt x="217" y="90"/>
                  </a:lnTo>
                  <a:lnTo>
                    <a:pt x="198" y="101"/>
                  </a:lnTo>
                  <a:lnTo>
                    <a:pt x="179" y="114"/>
                  </a:lnTo>
                  <a:lnTo>
                    <a:pt x="157" y="125"/>
                  </a:lnTo>
                  <a:lnTo>
                    <a:pt x="136" y="135"/>
                  </a:lnTo>
                  <a:lnTo>
                    <a:pt x="113" y="146"/>
                  </a:lnTo>
                  <a:lnTo>
                    <a:pt x="91" y="154"/>
                  </a:lnTo>
                  <a:lnTo>
                    <a:pt x="68" y="160"/>
                  </a:lnTo>
                  <a:lnTo>
                    <a:pt x="46" y="165"/>
                  </a:lnTo>
                  <a:lnTo>
                    <a:pt x="26" y="167"/>
                  </a:lnTo>
                  <a:lnTo>
                    <a:pt x="6" y="166"/>
                  </a:lnTo>
                  <a:lnTo>
                    <a:pt x="5" y="165"/>
                  </a:lnTo>
                  <a:lnTo>
                    <a:pt x="3" y="162"/>
                  </a:lnTo>
                  <a:lnTo>
                    <a:pt x="1" y="158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7" name="Freeform 23"/>
            <p:cNvSpPr>
              <a:spLocks/>
            </p:cNvSpPr>
            <p:nvPr/>
          </p:nvSpPr>
          <p:spPr bwMode="auto">
            <a:xfrm>
              <a:off x="3147" y="976"/>
              <a:ext cx="282" cy="146"/>
            </a:xfrm>
            <a:custGeom>
              <a:avLst/>
              <a:gdLst>
                <a:gd name="T0" fmla="*/ 3 w 282"/>
                <a:gd name="T1" fmla="*/ 43 h 146"/>
                <a:gd name="T2" fmla="*/ 21 w 282"/>
                <a:gd name="T3" fmla="*/ 26 h 146"/>
                <a:gd name="T4" fmla="*/ 42 w 282"/>
                <a:gd name="T5" fmla="*/ 15 h 146"/>
                <a:gd name="T6" fmla="*/ 65 w 282"/>
                <a:gd name="T7" fmla="*/ 6 h 146"/>
                <a:gd name="T8" fmla="*/ 90 w 282"/>
                <a:gd name="T9" fmla="*/ 1 h 146"/>
                <a:gd name="T10" fmla="*/ 114 w 282"/>
                <a:gd name="T11" fmla="*/ 0 h 146"/>
                <a:gd name="T12" fmla="*/ 138 w 282"/>
                <a:gd name="T13" fmla="*/ 1 h 146"/>
                <a:gd name="T14" fmla="*/ 161 w 282"/>
                <a:gd name="T15" fmla="*/ 6 h 146"/>
                <a:gd name="T16" fmla="*/ 182 w 282"/>
                <a:gd name="T17" fmla="*/ 13 h 146"/>
                <a:gd name="T18" fmla="*/ 202 w 282"/>
                <a:gd name="T19" fmla="*/ 22 h 146"/>
                <a:gd name="T20" fmla="*/ 221 w 282"/>
                <a:gd name="T21" fmla="*/ 33 h 146"/>
                <a:gd name="T22" fmla="*/ 237 w 282"/>
                <a:gd name="T23" fmla="*/ 47 h 146"/>
                <a:gd name="T24" fmla="*/ 253 w 282"/>
                <a:gd name="T25" fmla="*/ 63 h 146"/>
                <a:gd name="T26" fmla="*/ 265 w 282"/>
                <a:gd name="T27" fmla="*/ 81 h 146"/>
                <a:gd name="T28" fmla="*/ 274 w 282"/>
                <a:gd name="T29" fmla="*/ 101 h 146"/>
                <a:gd name="T30" fmla="*/ 280 w 282"/>
                <a:gd name="T31" fmla="*/ 122 h 146"/>
                <a:gd name="T32" fmla="*/ 282 w 282"/>
                <a:gd name="T33" fmla="*/ 145 h 146"/>
                <a:gd name="T34" fmla="*/ 278 w 282"/>
                <a:gd name="T35" fmla="*/ 146 h 146"/>
                <a:gd name="T36" fmla="*/ 272 w 282"/>
                <a:gd name="T37" fmla="*/ 146 h 146"/>
                <a:gd name="T38" fmla="*/ 260 w 282"/>
                <a:gd name="T39" fmla="*/ 145 h 146"/>
                <a:gd name="T40" fmla="*/ 245 w 282"/>
                <a:gd name="T41" fmla="*/ 144 h 146"/>
                <a:gd name="T42" fmla="*/ 228 w 282"/>
                <a:gd name="T43" fmla="*/ 143 h 146"/>
                <a:gd name="T44" fmla="*/ 209 w 282"/>
                <a:gd name="T45" fmla="*/ 140 h 146"/>
                <a:gd name="T46" fmla="*/ 187 w 282"/>
                <a:gd name="T47" fmla="*/ 136 h 146"/>
                <a:gd name="T48" fmla="*/ 164 w 282"/>
                <a:gd name="T49" fmla="*/ 133 h 146"/>
                <a:gd name="T50" fmla="*/ 141 w 282"/>
                <a:gd name="T51" fmla="*/ 127 h 146"/>
                <a:gd name="T52" fmla="*/ 117 w 282"/>
                <a:gd name="T53" fmla="*/ 121 h 146"/>
                <a:gd name="T54" fmla="*/ 94 w 282"/>
                <a:gd name="T55" fmla="*/ 113 h 146"/>
                <a:gd name="T56" fmla="*/ 72 w 282"/>
                <a:gd name="T57" fmla="*/ 105 h 146"/>
                <a:gd name="T58" fmla="*/ 50 w 282"/>
                <a:gd name="T59" fmla="*/ 95 h 146"/>
                <a:gd name="T60" fmla="*/ 30 w 282"/>
                <a:gd name="T61" fmla="*/ 85 h 146"/>
                <a:gd name="T62" fmla="*/ 13 w 282"/>
                <a:gd name="T63" fmla="*/ 72 h 146"/>
                <a:gd name="T64" fmla="*/ 0 w 282"/>
                <a:gd name="T65" fmla="*/ 58 h 146"/>
                <a:gd name="T66" fmla="*/ 0 w 282"/>
                <a:gd name="T67" fmla="*/ 57 h 146"/>
                <a:gd name="T68" fmla="*/ 0 w 282"/>
                <a:gd name="T69" fmla="*/ 53 h 146"/>
                <a:gd name="T70" fmla="*/ 1 w 282"/>
                <a:gd name="T71" fmla="*/ 48 h 146"/>
                <a:gd name="T72" fmla="*/ 3 w 282"/>
                <a:gd name="T73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2" h="146">
                  <a:moveTo>
                    <a:pt x="3" y="43"/>
                  </a:moveTo>
                  <a:lnTo>
                    <a:pt x="21" y="26"/>
                  </a:lnTo>
                  <a:lnTo>
                    <a:pt x="42" y="15"/>
                  </a:lnTo>
                  <a:lnTo>
                    <a:pt x="65" y="6"/>
                  </a:lnTo>
                  <a:lnTo>
                    <a:pt x="90" y="1"/>
                  </a:lnTo>
                  <a:lnTo>
                    <a:pt x="114" y="0"/>
                  </a:lnTo>
                  <a:lnTo>
                    <a:pt x="138" y="1"/>
                  </a:lnTo>
                  <a:lnTo>
                    <a:pt x="161" y="6"/>
                  </a:lnTo>
                  <a:lnTo>
                    <a:pt x="182" y="13"/>
                  </a:lnTo>
                  <a:lnTo>
                    <a:pt x="202" y="22"/>
                  </a:lnTo>
                  <a:lnTo>
                    <a:pt x="221" y="33"/>
                  </a:lnTo>
                  <a:lnTo>
                    <a:pt x="237" y="47"/>
                  </a:lnTo>
                  <a:lnTo>
                    <a:pt x="253" y="63"/>
                  </a:lnTo>
                  <a:lnTo>
                    <a:pt x="265" y="81"/>
                  </a:lnTo>
                  <a:lnTo>
                    <a:pt x="274" y="101"/>
                  </a:lnTo>
                  <a:lnTo>
                    <a:pt x="280" y="122"/>
                  </a:lnTo>
                  <a:lnTo>
                    <a:pt x="282" y="145"/>
                  </a:lnTo>
                  <a:lnTo>
                    <a:pt x="278" y="146"/>
                  </a:lnTo>
                  <a:lnTo>
                    <a:pt x="272" y="146"/>
                  </a:lnTo>
                  <a:lnTo>
                    <a:pt x="260" y="145"/>
                  </a:lnTo>
                  <a:lnTo>
                    <a:pt x="245" y="144"/>
                  </a:lnTo>
                  <a:lnTo>
                    <a:pt x="228" y="143"/>
                  </a:lnTo>
                  <a:lnTo>
                    <a:pt x="209" y="140"/>
                  </a:lnTo>
                  <a:lnTo>
                    <a:pt x="187" y="136"/>
                  </a:lnTo>
                  <a:lnTo>
                    <a:pt x="164" y="133"/>
                  </a:lnTo>
                  <a:lnTo>
                    <a:pt x="141" y="127"/>
                  </a:lnTo>
                  <a:lnTo>
                    <a:pt x="117" y="121"/>
                  </a:lnTo>
                  <a:lnTo>
                    <a:pt x="94" y="113"/>
                  </a:lnTo>
                  <a:lnTo>
                    <a:pt x="72" y="105"/>
                  </a:lnTo>
                  <a:lnTo>
                    <a:pt x="50" y="95"/>
                  </a:lnTo>
                  <a:lnTo>
                    <a:pt x="30" y="85"/>
                  </a:lnTo>
                  <a:lnTo>
                    <a:pt x="13" y="72"/>
                  </a:lnTo>
                  <a:lnTo>
                    <a:pt x="0" y="58"/>
                  </a:lnTo>
                  <a:lnTo>
                    <a:pt x="0" y="57"/>
                  </a:lnTo>
                  <a:lnTo>
                    <a:pt x="0" y="53"/>
                  </a:lnTo>
                  <a:lnTo>
                    <a:pt x="1" y="48"/>
                  </a:lnTo>
                  <a:lnTo>
                    <a:pt x="3" y="43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8" name="Freeform 24"/>
            <p:cNvSpPr>
              <a:spLocks/>
            </p:cNvSpPr>
            <p:nvPr/>
          </p:nvSpPr>
          <p:spPr bwMode="auto">
            <a:xfrm>
              <a:off x="2876" y="840"/>
              <a:ext cx="197" cy="249"/>
            </a:xfrm>
            <a:custGeom>
              <a:avLst/>
              <a:gdLst>
                <a:gd name="T0" fmla="*/ 17 w 197"/>
                <a:gd name="T1" fmla="*/ 241 h 249"/>
                <a:gd name="T2" fmla="*/ 6 w 197"/>
                <a:gd name="T3" fmla="*/ 218 h 249"/>
                <a:gd name="T4" fmla="*/ 1 w 197"/>
                <a:gd name="T5" fmla="*/ 195 h 249"/>
                <a:gd name="T6" fmla="*/ 0 w 197"/>
                <a:gd name="T7" fmla="*/ 171 h 249"/>
                <a:gd name="T8" fmla="*/ 3 w 197"/>
                <a:gd name="T9" fmla="*/ 146 h 249"/>
                <a:gd name="T10" fmla="*/ 9 w 197"/>
                <a:gd name="T11" fmla="*/ 122 h 249"/>
                <a:gd name="T12" fmla="*/ 17 w 197"/>
                <a:gd name="T13" fmla="*/ 101 h 249"/>
                <a:gd name="T14" fmla="*/ 28 w 197"/>
                <a:gd name="T15" fmla="*/ 79 h 249"/>
                <a:gd name="T16" fmla="*/ 41 w 197"/>
                <a:gd name="T17" fmla="*/ 61 h 249"/>
                <a:gd name="T18" fmla="*/ 56 w 197"/>
                <a:gd name="T19" fmla="*/ 45 h 249"/>
                <a:gd name="T20" fmla="*/ 72 w 197"/>
                <a:gd name="T21" fmla="*/ 31 h 249"/>
                <a:gd name="T22" fmla="*/ 90 w 197"/>
                <a:gd name="T23" fmla="*/ 18 h 249"/>
                <a:gd name="T24" fmla="*/ 110 w 197"/>
                <a:gd name="T25" fmla="*/ 9 h 249"/>
                <a:gd name="T26" fmla="*/ 131 w 197"/>
                <a:gd name="T27" fmla="*/ 2 h 249"/>
                <a:gd name="T28" fmla="*/ 153 w 197"/>
                <a:gd name="T29" fmla="*/ 0 h 249"/>
                <a:gd name="T30" fmla="*/ 174 w 197"/>
                <a:gd name="T31" fmla="*/ 1 h 249"/>
                <a:gd name="T32" fmla="*/ 197 w 197"/>
                <a:gd name="T33" fmla="*/ 6 h 249"/>
                <a:gd name="T34" fmla="*/ 195 w 197"/>
                <a:gd name="T35" fmla="*/ 16 h 249"/>
                <a:gd name="T36" fmla="*/ 186 w 197"/>
                <a:gd name="T37" fmla="*/ 40 h 249"/>
                <a:gd name="T38" fmla="*/ 170 w 197"/>
                <a:gd name="T39" fmla="*/ 74 h 249"/>
                <a:gd name="T40" fmla="*/ 149 w 197"/>
                <a:gd name="T41" fmla="*/ 114 h 249"/>
                <a:gd name="T42" fmla="*/ 124 w 197"/>
                <a:gd name="T43" fmla="*/ 155 h 249"/>
                <a:gd name="T44" fmla="*/ 96 w 197"/>
                <a:gd name="T45" fmla="*/ 194 h 249"/>
                <a:gd name="T46" fmla="*/ 64 w 197"/>
                <a:gd name="T47" fmla="*/ 228 h 249"/>
                <a:gd name="T48" fmla="*/ 29 w 197"/>
                <a:gd name="T49" fmla="*/ 249 h 249"/>
                <a:gd name="T50" fmla="*/ 28 w 197"/>
                <a:gd name="T51" fmla="*/ 249 h 249"/>
                <a:gd name="T52" fmla="*/ 25 w 197"/>
                <a:gd name="T53" fmla="*/ 247 h 249"/>
                <a:gd name="T54" fmla="*/ 20 w 197"/>
                <a:gd name="T55" fmla="*/ 245 h 249"/>
                <a:gd name="T56" fmla="*/ 17 w 197"/>
                <a:gd name="T57" fmla="*/ 241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7" h="249">
                  <a:moveTo>
                    <a:pt x="17" y="241"/>
                  </a:moveTo>
                  <a:lnTo>
                    <a:pt x="6" y="218"/>
                  </a:lnTo>
                  <a:lnTo>
                    <a:pt x="1" y="195"/>
                  </a:lnTo>
                  <a:lnTo>
                    <a:pt x="0" y="171"/>
                  </a:lnTo>
                  <a:lnTo>
                    <a:pt x="3" y="146"/>
                  </a:lnTo>
                  <a:lnTo>
                    <a:pt x="9" y="122"/>
                  </a:lnTo>
                  <a:lnTo>
                    <a:pt x="17" y="101"/>
                  </a:lnTo>
                  <a:lnTo>
                    <a:pt x="28" y="79"/>
                  </a:lnTo>
                  <a:lnTo>
                    <a:pt x="41" y="61"/>
                  </a:lnTo>
                  <a:lnTo>
                    <a:pt x="56" y="45"/>
                  </a:lnTo>
                  <a:lnTo>
                    <a:pt x="72" y="31"/>
                  </a:lnTo>
                  <a:lnTo>
                    <a:pt x="90" y="18"/>
                  </a:lnTo>
                  <a:lnTo>
                    <a:pt x="110" y="9"/>
                  </a:lnTo>
                  <a:lnTo>
                    <a:pt x="131" y="2"/>
                  </a:lnTo>
                  <a:lnTo>
                    <a:pt x="153" y="0"/>
                  </a:lnTo>
                  <a:lnTo>
                    <a:pt x="174" y="1"/>
                  </a:lnTo>
                  <a:lnTo>
                    <a:pt x="197" y="6"/>
                  </a:lnTo>
                  <a:lnTo>
                    <a:pt x="195" y="16"/>
                  </a:lnTo>
                  <a:lnTo>
                    <a:pt x="186" y="40"/>
                  </a:lnTo>
                  <a:lnTo>
                    <a:pt x="170" y="74"/>
                  </a:lnTo>
                  <a:lnTo>
                    <a:pt x="149" y="114"/>
                  </a:lnTo>
                  <a:lnTo>
                    <a:pt x="124" y="155"/>
                  </a:lnTo>
                  <a:lnTo>
                    <a:pt x="96" y="194"/>
                  </a:lnTo>
                  <a:lnTo>
                    <a:pt x="64" y="228"/>
                  </a:lnTo>
                  <a:lnTo>
                    <a:pt x="29" y="249"/>
                  </a:lnTo>
                  <a:lnTo>
                    <a:pt x="28" y="249"/>
                  </a:lnTo>
                  <a:lnTo>
                    <a:pt x="25" y="247"/>
                  </a:lnTo>
                  <a:lnTo>
                    <a:pt x="20" y="245"/>
                  </a:lnTo>
                  <a:lnTo>
                    <a:pt x="17" y="241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Freeform 25"/>
            <p:cNvSpPr>
              <a:spLocks/>
            </p:cNvSpPr>
            <p:nvPr/>
          </p:nvSpPr>
          <p:spPr bwMode="auto">
            <a:xfrm>
              <a:off x="2759" y="1305"/>
              <a:ext cx="235" cy="215"/>
            </a:xfrm>
            <a:custGeom>
              <a:avLst/>
              <a:gdLst>
                <a:gd name="T0" fmla="*/ 5 w 235"/>
                <a:gd name="T1" fmla="*/ 205 h 215"/>
                <a:gd name="T2" fmla="*/ 0 w 235"/>
                <a:gd name="T3" fmla="*/ 181 h 215"/>
                <a:gd name="T4" fmla="*/ 0 w 235"/>
                <a:gd name="T5" fmla="*/ 157 h 215"/>
                <a:gd name="T6" fmla="*/ 5 w 235"/>
                <a:gd name="T7" fmla="*/ 133 h 215"/>
                <a:gd name="T8" fmla="*/ 13 w 235"/>
                <a:gd name="T9" fmla="*/ 110 h 215"/>
                <a:gd name="T10" fmla="*/ 24 w 235"/>
                <a:gd name="T11" fmla="*/ 88 h 215"/>
                <a:gd name="T12" fmla="*/ 39 w 235"/>
                <a:gd name="T13" fmla="*/ 68 h 215"/>
                <a:gd name="T14" fmla="*/ 54 w 235"/>
                <a:gd name="T15" fmla="*/ 51 h 215"/>
                <a:gd name="T16" fmla="*/ 71 w 235"/>
                <a:gd name="T17" fmla="*/ 36 h 215"/>
                <a:gd name="T18" fmla="*/ 89 w 235"/>
                <a:gd name="T19" fmla="*/ 23 h 215"/>
                <a:gd name="T20" fmla="*/ 109 w 235"/>
                <a:gd name="T21" fmla="*/ 13 h 215"/>
                <a:gd name="T22" fmla="*/ 129 w 235"/>
                <a:gd name="T23" fmla="*/ 6 h 215"/>
                <a:gd name="T24" fmla="*/ 151 w 235"/>
                <a:gd name="T25" fmla="*/ 1 h 215"/>
                <a:gd name="T26" fmla="*/ 173 w 235"/>
                <a:gd name="T27" fmla="*/ 0 h 215"/>
                <a:gd name="T28" fmla="*/ 194 w 235"/>
                <a:gd name="T29" fmla="*/ 3 h 215"/>
                <a:gd name="T30" fmla="*/ 215 w 235"/>
                <a:gd name="T31" fmla="*/ 8 h 215"/>
                <a:gd name="T32" fmla="*/ 235 w 235"/>
                <a:gd name="T33" fmla="*/ 19 h 215"/>
                <a:gd name="T34" fmla="*/ 234 w 235"/>
                <a:gd name="T35" fmla="*/ 22 h 215"/>
                <a:gd name="T36" fmla="*/ 231 w 235"/>
                <a:gd name="T37" fmla="*/ 28 h 215"/>
                <a:gd name="T38" fmla="*/ 224 w 235"/>
                <a:gd name="T39" fmla="*/ 38 h 215"/>
                <a:gd name="T40" fmla="*/ 216 w 235"/>
                <a:gd name="T41" fmla="*/ 49 h 215"/>
                <a:gd name="T42" fmla="*/ 205 w 235"/>
                <a:gd name="T43" fmla="*/ 64 h 215"/>
                <a:gd name="T44" fmla="*/ 193 w 235"/>
                <a:gd name="T45" fmla="*/ 79 h 215"/>
                <a:gd name="T46" fmla="*/ 178 w 235"/>
                <a:gd name="T47" fmla="*/ 96 h 215"/>
                <a:gd name="T48" fmla="*/ 163 w 235"/>
                <a:gd name="T49" fmla="*/ 113 h 215"/>
                <a:gd name="T50" fmla="*/ 146 w 235"/>
                <a:gd name="T51" fmla="*/ 131 h 215"/>
                <a:gd name="T52" fmla="*/ 129 w 235"/>
                <a:gd name="T53" fmla="*/ 148 h 215"/>
                <a:gd name="T54" fmla="*/ 111 w 235"/>
                <a:gd name="T55" fmla="*/ 164 h 215"/>
                <a:gd name="T56" fmla="*/ 91 w 235"/>
                <a:gd name="T57" fmla="*/ 179 h 215"/>
                <a:gd name="T58" fmla="*/ 73 w 235"/>
                <a:gd name="T59" fmla="*/ 191 h 215"/>
                <a:gd name="T60" fmla="*/ 54 w 235"/>
                <a:gd name="T61" fmla="*/ 203 h 215"/>
                <a:gd name="T62" fmla="*/ 34 w 235"/>
                <a:gd name="T63" fmla="*/ 211 h 215"/>
                <a:gd name="T64" fmla="*/ 15 w 235"/>
                <a:gd name="T65" fmla="*/ 215 h 215"/>
                <a:gd name="T66" fmla="*/ 14 w 235"/>
                <a:gd name="T67" fmla="*/ 214 h 215"/>
                <a:gd name="T68" fmla="*/ 10 w 235"/>
                <a:gd name="T69" fmla="*/ 213 h 215"/>
                <a:gd name="T70" fmla="*/ 7 w 235"/>
                <a:gd name="T71" fmla="*/ 209 h 215"/>
                <a:gd name="T72" fmla="*/ 5 w 235"/>
                <a:gd name="T73" fmla="*/ 20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5" h="215">
                  <a:moveTo>
                    <a:pt x="5" y="205"/>
                  </a:moveTo>
                  <a:lnTo>
                    <a:pt x="0" y="181"/>
                  </a:lnTo>
                  <a:lnTo>
                    <a:pt x="0" y="157"/>
                  </a:lnTo>
                  <a:lnTo>
                    <a:pt x="5" y="133"/>
                  </a:lnTo>
                  <a:lnTo>
                    <a:pt x="13" y="110"/>
                  </a:lnTo>
                  <a:lnTo>
                    <a:pt x="24" y="88"/>
                  </a:lnTo>
                  <a:lnTo>
                    <a:pt x="39" y="68"/>
                  </a:lnTo>
                  <a:lnTo>
                    <a:pt x="54" y="51"/>
                  </a:lnTo>
                  <a:lnTo>
                    <a:pt x="71" y="36"/>
                  </a:lnTo>
                  <a:lnTo>
                    <a:pt x="89" y="23"/>
                  </a:lnTo>
                  <a:lnTo>
                    <a:pt x="109" y="13"/>
                  </a:lnTo>
                  <a:lnTo>
                    <a:pt x="129" y="6"/>
                  </a:lnTo>
                  <a:lnTo>
                    <a:pt x="151" y="1"/>
                  </a:lnTo>
                  <a:lnTo>
                    <a:pt x="173" y="0"/>
                  </a:lnTo>
                  <a:lnTo>
                    <a:pt x="194" y="3"/>
                  </a:lnTo>
                  <a:lnTo>
                    <a:pt x="215" y="8"/>
                  </a:lnTo>
                  <a:lnTo>
                    <a:pt x="235" y="19"/>
                  </a:lnTo>
                  <a:lnTo>
                    <a:pt x="234" y="22"/>
                  </a:lnTo>
                  <a:lnTo>
                    <a:pt x="231" y="28"/>
                  </a:lnTo>
                  <a:lnTo>
                    <a:pt x="224" y="38"/>
                  </a:lnTo>
                  <a:lnTo>
                    <a:pt x="216" y="49"/>
                  </a:lnTo>
                  <a:lnTo>
                    <a:pt x="205" y="64"/>
                  </a:lnTo>
                  <a:lnTo>
                    <a:pt x="193" y="79"/>
                  </a:lnTo>
                  <a:lnTo>
                    <a:pt x="178" y="96"/>
                  </a:lnTo>
                  <a:lnTo>
                    <a:pt x="163" y="113"/>
                  </a:lnTo>
                  <a:lnTo>
                    <a:pt x="146" y="131"/>
                  </a:lnTo>
                  <a:lnTo>
                    <a:pt x="129" y="148"/>
                  </a:lnTo>
                  <a:lnTo>
                    <a:pt x="111" y="164"/>
                  </a:lnTo>
                  <a:lnTo>
                    <a:pt x="91" y="179"/>
                  </a:lnTo>
                  <a:lnTo>
                    <a:pt x="73" y="191"/>
                  </a:lnTo>
                  <a:lnTo>
                    <a:pt x="54" y="203"/>
                  </a:lnTo>
                  <a:lnTo>
                    <a:pt x="34" y="211"/>
                  </a:lnTo>
                  <a:lnTo>
                    <a:pt x="15" y="215"/>
                  </a:lnTo>
                  <a:lnTo>
                    <a:pt x="14" y="214"/>
                  </a:lnTo>
                  <a:lnTo>
                    <a:pt x="10" y="213"/>
                  </a:lnTo>
                  <a:lnTo>
                    <a:pt x="7" y="209"/>
                  </a:lnTo>
                  <a:lnTo>
                    <a:pt x="5" y="205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Freeform 26"/>
            <p:cNvSpPr>
              <a:spLocks/>
            </p:cNvSpPr>
            <p:nvPr/>
          </p:nvSpPr>
          <p:spPr bwMode="auto">
            <a:xfrm>
              <a:off x="2426" y="939"/>
              <a:ext cx="263" cy="179"/>
            </a:xfrm>
            <a:custGeom>
              <a:avLst/>
              <a:gdLst>
                <a:gd name="T0" fmla="*/ 6 w 263"/>
                <a:gd name="T1" fmla="*/ 26 h 179"/>
                <a:gd name="T2" fmla="*/ 16 w 263"/>
                <a:gd name="T3" fmla="*/ 19 h 179"/>
                <a:gd name="T4" fmla="*/ 28 w 263"/>
                <a:gd name="T5" fmla="*/ 13 h 179"/>
                <a:gd name="T6" fmla="*/ 39 w 263"/>
                <a:gd name="T7" fmla="*/ 8 h 179"/>
                <a:gd name="T8" fmla="*/ 51 w 263"/>
                <a:gd name="T9" fmla="*/ 5 h 179"/>
                <a:gd name="T10" fmla="*/ 62 w 263"/>
                <a:gd name="T11" fmla="*/ 3 h 179"/>
                <a:gd name="T12" fmla="*/ 75 w 263"/>
                <a:gd name="T13" fmla="*/ 0 h 179"/>
                <a:gd name="T14" fmla="*/ 87 w 263"/>
                <a:gd name="T15" fmla="*/ 0 h 179"/>
                <a:gd name="T16" fmla="*/ 100 w 263"/>
                <a:gd name="T17" fmla="*/ 0 h 179"/>
                <a:gd name="T18" fmla="*/ 111 w 263"/>
                <a:gd name="T19" fmla="*/ 3 h 179"/>
                <a:gd name="T20" fmla="*/ 124 w 263"/>
                <a:gd name="T21" fmla="*/ 4 h 179"/>
                <a:gd name="T22" fmla="*/ 135 w 263"/>
                <a:gd name="T23" fmla="*/ 7 h 179"/>
                <a:gd name="T24" fmla="*/ 147 w 263"/>
                <a:gd name="T25" fmla="*/ 11 h 179"/>
                <a:gd name="T26" fmla="*/ 158 w 263"/>
                <a:gd name="T27" fmla="*/ 15 h 179"/>
                <a:gd name="T28" fmla="*/ 170 w 263"/>
                <a:gd name="T29" fmla="*/ 20 h 179"/>
                <a:gd name="T30" fmla="*/ 180 w 263"/>
                <a:gd name="T31" fmla="*/ 24 h 179"/>
                <a:gd name="T32" fmla="*/ 189 w 263"/>
                <a:gd name="T33" fmla="*/ 30 h 179"/>
                <a:gd name="T34" fmla="*/ 206 w 263"/>
                <a:gd name="T35" fmla="*/ 43 h 179"/>
                <a:gd name="T36" fmla="*/ 222 w 263"/>
                <a:gd name="T37" fmla="*/ 58 h 179"/>
                <a:gd name="T38" fmla="*/ 236 w 263"/>
                <a:gd name="T39" fmla="*/ 75 h 179"/>
                <a:gd name="T40" fmla="*/ 247 w 263"/>
                <a:gd name="T41" fmla="*/ 93 h 179"/>
                <a:gd name="T42" fmla="*/ 256 w 263"/>
                <a:gd name="T43" fmla="*/ 114 h 179"/>
                <a:gd name="T44" fmla="*/ 261 w 263"/>
                <a:gd name="T45" fmla="*/ 134 h 179"/>
                <a:gd name="T46" fmla="*/ 263 w 263"/>
                <a:gd name="T47" fmla="*/ 156 h 179"/>
                <a:gd name="T48" fmla="*/ 260 w 263"/>
                <a:gd name="T49" fmla="*/ 179 h 179"/>
                <a:gd name="T50" fmla="*/ 256 w 263"/>
                <a:gd name="T51" fmla="*/ 179 h 179"/>
                <a:gd name="T52" fmla="*/ 250 w 263"/>
                <a:gd name="T53" fmla="*/ 178 h 179"/>
                <a:gd name="T54" fmla="*/ 238 w 263"/>
                <a:gd name="T55" fmla="*/ 175 h 179"/>
                <a:gd name="T56" fmla="*/ 224 w 263"/>
                <a:gd name="T57" fmla="*/ 171 h 179"/>
                <a:gd name="T58" fmla="*/ 207 w 263"/>
                <a:gd name="T59" fmla="*/ 166 h 179"/>
                <a:gd name="T60" fmla="*/ 189 w 263"/>
                <a:gd name="T61" fmla="*/ 159 h 179"/>
                <a:gd name="T62" fmla="*/ 168 w 263"/>
                <a:gd name="T63" fmla="*/ 153 h 179"/>
                <a:gd name="T64" fmla="*/ 148 w 263"/>
                <a:gd name="T65" fmla="*/ 143 h 179"/>
                <a:gd name="T66" fmla="*/ 125 w 263"/>
                <a:gd name="T67" fmla="*/ 134 h 179"/>
                <a:gd name="T68" fmla="*/ 103 w 263"/>
                <a:gd name="T69" fmla="*/ 123 h 179"/>
                <a:gd name="T70" fmla="*/ 82 w 263"/>
                <a:gd name="T71" fmla="*/ 111 h 179"/>
                <a:gd name="T72" fmla="*/ 61 w 263"/>
                <a:gd name="T73" fmla="*/ 99 h 179"/>
                <a:gd name="T74" fmla="*/ 43 w 263"/>
                <a:gd name="T75" fmla="*/ 85 h 179"/>
                <a:gd name="T76" fmla="*/ 26 w 263"/>
                <a:gd name="T77" fmla="*/ 71 h 179"/>
                <a:gd name="T78" fmla="*/ 12 w 263"/>
                <a:gd name="T79" fmla="*/ 55 h 179"/>
                <a:gd name="T80" fmla="*/ 0 w 263"/>
                <a:gd name="T81" fmla="*/ 39 h 179"/>
                <a:gd name="T82" fmla="*/ 0 w 263"/>
                <a:gd name="T83" fmla="*/ 38 h 179"/>
                <a:gd name="T84" fmla="*/ 2 w 263"/>
                <a:gd name="T85" fmla="*/ 34 h 179"/>
                <a:gd name="T86" fmla="*/ 4 w 263"/>
                <a:gd name="T87" fmla="*/ 29 h 179"/>
                <a:gd name="T88" fmla="*/ 6 w 263"/>
                <a:gd name="T89" fmla="*/ 2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3" h="179">
                  <a:moveTo>
                    <a:pt x="6" y="26"/>
                  </a:moveTo>
                  <a:lnTo>
                    <a:pt x="16" y="19"/>
                  </a:lnTo>
                  <a:lnTo>
                    <a:pt x="28" y="13"/>
                  </a:lnTo>
                  <a:lnTo>
                    <a:pt x="39" y="8"/>
                  </a:lnTo>
                  <a:lnTo>
                    <a:pt x="51" y="5"/>
                  </a:lnTo>
                  <a:lnTo>
                    <a:pt x="62" y="3"/>
                  </a:lnTo>
                  <a:lnTo>
                    <a:pt x="75" y="0"/>
                  </a:lnTo>
                  <a:lnTo>
                    <a:pt x="87" y="0"/>
                  </a:lnTo>
                  <a:lnTo>
                    <a:pt x="100" y="0"/>
                  </a:lnTo>
                  <a:lnTo>
                    <a:pt x="111" y="3"/>
                  </a:lnTo>
                  <a:lnTo>
                    <a:pt x="124" y="4"/>
                  </a:lnTo>
                  <a:lnTo>
                    <a:pt x="135" y="7"/>
                  </a:lnTo>
                  <a:lnTo>
                    <a:pt x="147" y="11"/>
                  </a:lnTo>
                  <a:lnTo>
                    <a:pt x="158" y="15"/>
                  </a:lnTo>
                  <a:lnTo>
                    <a:pt x="170" y="20"/>
                  </a:lnTo>
                  <a:lnTo>
                    <a:pt x="180" y="24"/>
                  </a:lnTo>
                  <a:lnTo>
                    <a:pt x="189" y="30"/>
                  </a:lnTo>
                  <a:lnTo>
                    <a:pt x="206" y="43"/>
                  </a:lnTo>
                  <a:lnTo>
                    <a:pt x="222" y="58"/>
                  </a:lnTo>
                  <a:lnTo>
                    <a:pt x="236" y="75"/>
                  </a:lnTo>
                  <a:lnTo>
                    <a:pt x="247" y="93"/>
                  </a:lnTo>
                  <a:lnTo>
                    <a:pt x="256" y="114"/>
                  </a:lnTo>
                  <a:lnTo>
                    <a:pt x="261" y="134"/>
                  </a:lnTo>
                  <a:lnTo>
                    <a:pt x="263" y="156"/>
                  </a:lnTo>
                  <a:lnTo>
                    <a:pt x="260" y="179"/>
                  </a:lnTo>
                  <a:lnTo>
                    <a:pt x="256" y="179"/>
                  </a:lnTo>
                  <a:lnTo>
                    <a:pt x="250" y="178"/>
                  </a:lnTo>
                  <a:lnTo>
                    <a:pt x="238" y="175"/>
                  </a:lnTo>
                  <a:lnTo>
                    <a:pt x="224" y="171"/>
                  </a:lnTo>
                  <a:lnTo>
                    <a:pt x="207" y="166"/>
                  </a:lnTo>
                  <a:lnTo>
                    <a:pt x="189" y="159"/>
                  </a:lnTo>
                  <a:lnTo>
                    <a:pt x="168" y="153"/>
                  </a:lnTo>
                  <a:lnTo>
                    <a:pt x="148" y="143"/>
                  </a:lnTo>
                  <a:lnTo>
                    <a:pt x="125" y="134"/>
                  </a:lnTo>
                  <a:lnTo>
                    <a:pt x="103" y="123"/>
                  </a:lnTo>
                  <a:lnTo>
                    <a:pt x="82" y="111"/>
                  </a:lnTo>
                  <a:lnTo>
                    <a:pt x="61" y="99"/>
                  </a:lnTo>
                  <a:lnTo>
                    <a:pt x="43" y="85"/>
                  </a:lnTo>
                  <a:lnTo>
                    <a:pt x="26" y="71"/>
                  </a:lnTo>
                  <a:lnTo>
                    <a:pt x="12" y="55"/>
                  </a:lnTo>
                  <a:lnTo>
                    <a:pt x="0" y="39"/>
                  </a:lnTo>
                  <a:lnTo>
                    <a:pt x="0" y="38"/>
                  </a:lnTo>
                  <a:lnTo>
                    <a:pt x="2" y="34"/>
                  </a:lnTo>
                  <a:lnTo>
                    <a:pt x="4" y="29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Freeform 27"/>
            <p:cNvSpPr>
              <a:spLocks/>
            </p:cNvSpPr>
            <p:nvPr/>
          </p:nvSpPr>
          <p:spPr bwMode="auto">
            <a:xfrm>
              <a:off x="2615" y="1706"/>
              <a:ext cx="277" cy="167"/>
            </a:xfrm>
            <a:custGeom>
              <a:avLst/>
              <a:gdLst>
                <a:gd name="T0" fmla="*/ 0 w 277"/>
                <a:gd name="T1" fmla="*/ 152 h 167"/>
                <a:gd name="T2" fmla="*/ 2 w 277"/>
                <a:gd name="T3" fmla="*/ 128 h 167"/>
                <a:gd name="T4" fmla="*/ 10 w 277"/>
                <a:gd name="T5" fmla="*/ 106 h 167"/>
                <a:gd name="T6" fmla="*/ 22 w 277"/>
                <a:gd name="T7" fmla="*/ 84 h 167"/>
                <a:gd name="T8" fmla="*/ 37 w 277"/>
                <a:gd name="T9" fmla="*/ 64 h 167"/>
                <a:gd name="T10" fmla="*/ 55 w 277"/>
                <a:gd name="T11" fmla="*/ 47 h 167"/>
                <a:gd name="T12" fmla="*/ 74 w 277"/>
                <a:gd name="T13" fmla="*/ 32 h 167"/>
                <a:gd name="T14" fmla="*/ 94 w 277"/>
                <a:gd name="T15" fmla="*/ 21 h 167"/>
                <a:gd name="T16" fmla="*/ 114 w 277"/>
                <a:gd name="T17" fmla="*/ 12 h 167"/>
                <a:gd name="T18" fmla="*/ 135 w 277"/>
                <a:gd name="T19" fmla="*/ 5 h 167"/>
                <a:gd name="T20" fmla="*/ 157 w 277"/>
                <a:gd name="T21" fmla="*/ 2 h 167"/>
                <a:gd name="T22" fmla="*/ 178 w 277"/>
                <a:gd name="T23" fmla="*/ 0 h 167"/>
                <a:gd name="T24" fmla="*/ 200 w 277"/>
                <a:gd name="T25" fmla="*/ 3 h 167"/>
                <a:gd name="T26" fmla="*/ 222 w 277"/>
                <a:gd name="T27" fmla="*/ 8 h 167"/>
                <a:gd name="T28" fmla="*/ 241 w 277"/>
                <a:gd name="T29" fmla="*/ 18 h 167"/>
                <a:gd name="T30" fmla="*/ 259 w 277"/>
                <a:gd name="T31" fmla="*/ 29 h 167"/>
                <a:gd name="T32" fmla="*/ 277 w 277"/>
                <a:gd name="T33" fmla="*/ 45 h 167"/>
                <a:gd name="T34" fmla="*/ 274 w 277"/>
                <a:gd name="T35" fmla="*/ 47 h 167"/>
                <a:gd name="T36" fmla="*/ 269 w 277"/>
                <a:gd name="T37" fmla="*/ 53 h 167"/>
                <a:gd name="T38" fmla="*/ 261 w 277"/>
                <a:gd name="T39" fmla="*/ 60 h 167"/>
                <a:gd name="T40" fmla="*/ 249 w 277"/>
                <a:gd name="T41" fmla="*/ 69 h 167"/>
                <a:gd name="T42" fmla="*/ 234 w 277"/>
                <a:gd name="T43" fmla="*/ 79 h 167"/>
                <a:gd name="T44" fmla="*/ 218 w 277"/>
                <a:gd name="T45" fmla="*/ 90 h 167"/>
                <a:gd name="T46" fmla="*/ 199 w 277"/>
                <a:gd name="T47" fmla="*/ 101 h 167"/>
                <a:gd name="T48" fmla="*/ 179 w 277"/>
                <a:gd name="T49" fmla="*/ 114 h 167"/>
                <a:gd name="T50" fmla="*/ 159 w 277"/>
                <a:gd name="T51" fmla="*/ 125 h 167"/>
                <a:gd name="T52" fmla="*/ 136 w 277"/>
                <a:gd name="T53" fmla="*/ 135 h 167"/>
                <a:gd name="T54" fmla="*/ 114 w 277"/>
                <a:gd name="T55" fmla="*/ 146 h 167"/>
                <a:gd name="T56" fmla="*/ 91 w 277"/>
                <a:gd name="T57" fmla="*/ 154 h 167"/>
                <a:gd name="T58" fmla="*/ 69 w 277"/>
                <a:gd name="T59" fmla="*/ 160 h 167"/>
                <a:gd name="T60" fmla="*/ 47 w 277"/>
                <a:gd name="T61" fmla="*/ 165 h 167"/>
                <a:gd name="T62" fmla="*/ 26 w 277"/>
                <a:gd name="T63" fmla="*/ 167 h 167"/>
                <a:gd name="T64" fmla="*/ 7 w 277"/>
                <a:gd name="T65" fmla="*/ 166 h 167"/>
                <a:gd name="T66" fmla="*/ 6 w 277"/>
                <a:gd name="T67" fmla="*/ 165 h 167"/>
                <a:gd name="T68" fmla="*/ 3 w 277"/>
                <a:gd name="T69" fmla="*/ 162 h 167"/>
                <a:gd name="T70" fmla="*/ 1 w 277"/>
                <a:gd name="T71" fmla="*/ 157 h 167"/>
                <a:gd name="T72" fmla="*/ 0 w 277"/>
                <a:gd name="T73" fmla="*/ 15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7" h="167">
                  <a:moveTo>
                    <a:pt x="0" y="152"/>
                  </a:moveTo>
                  <a:lnTo>
                    <a:pt x="2" y="128"/>
                  </a:lnTo>
                  <a:lnTo>
                    <a:pt x="10" y="106"/>
                  </a:lnTo>
                  <a:lnTo>
                    <a:pt x="22" y="84"/>
                  </a:lnTo>
                  <a:lnTo>
                    <a:pt x="37" y="64"/>
                  </a:lnTo>
                  <a:lnTo>
                    <a:pt x="55" y="47"/>
                  </a:lnTo>
                  <a:lnTo>
                    <a:pt x="74" y="32"/>
                  </a:lnTo>
                  <a:lnTo>
                    <a:pt x="94" y="21"/>
                  </a:lnTo>
                  <a:lnTo>
                    <a:pt x="114" y="12"/>
                  </a:lnTo>
                  <a:lnTo>
                    <a:pt x="135" y="5"/>
                  </a:lnTo>
                  <a:lnTo>
                    <a:pt x="157" y="2"/>
                  </a:lnTo>
                  <a:lnTo>
                    <a:pt x="178" y="0"/>
                  </a:lnTo>
                  <a:lnTo>
                    <a:pt x="200" y="3"/>
                  </a:lnTo>
                  <a:lnTo>
                    <a:pt x="222" y="8"/>
                  </a:lnTo>
                  <a:lnTo>
                    <a:pt x="241" y="18"/>
                  </a:lnTo>
                  <a:lnTo>
                    <a:pt x="259" y="29"/>
                  </a:lnTo>
                  <a:lnTo>
                    <a:pt x="277" y="45"/>
                  </a:lnTo>
                  <a:lnTo>
                    <a:pt x="274" y="47"/>
                  </a:lnTo>
                  <a:lnTo>
                    <a:pt x="269" y="53"/>
                  </a:lnTo>
                  <a:lnTo>
                    <a:pt x="261" y="60"/>
                  </a:lnTo>
                  <a:lnTo>
                    <a:pt x="249" y="69"/>
                  </a:lnTo>
                  <a:lnTo>
                    <a:pt x="234" y="79"/>
                  </a:lnTo>
                  <a:lnTo>
                    <a:pt x="218" y="90"/>
                  </a:lnTo>
                  <a:lnTo>
                    <a:pt x="199" y="101"/>
                  </a:lnTo>
                  <a:lnTo>
                    <a:pt x="179" y="114"/>
                  </a:lnTo>
                  <a:lnTo>
                    <a:pt x="159" y="125"/>
                  </a:lnTo>
                  <a:lnTo>
                    <a:pt x="136" y="135"/>
                  </a:lnTo>
                  <a:lnTo>
                    <a:pt x="114" y="146"/>
                  </a:lnTo>
                  <a:lnTo>
                    <a:pt x="91" y="154"/>
                  </a:lnTo>
                  <a:lnTo>
                    <a:pt x="69" y="160"/>
                  </a:lnTo>
                  <a:lnTo>
                    <a:pt x="47" y="165"/>
                  </a:lnTo>
                  <a:lnTo>
                    <a:pt x="26" y="167"/>
                  </a:lnTo>
                  <a:lnTo>
                    <a:pt x="7" y="166"/>
                  </a:lnTo>
                  <a:lnTo>
                    <a:pt x="6" y="165"/>
                  </a:lnTo>
                  <a:lnTo>
                    <a:pt x="3" y="162"/>
                  </a:lnTo>
                  <a:lnTo>
                    <a:pt x="1" y="157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2" name="Rectangle 29"/>
            <p:cNvSpPr>
              <a:spLocks noChangeArrowheads="1"/>
            </p:cNvSpPr>
            <p:nvPr/>
          </p:nvSpPr>
          <p:spPr bwMode="auto">
            <a:xfrm>
              <a:off x="1745" y="999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23" name="Group 11"/>
          <p:cNvGrpSpPr>
            <a:grpSpLocks noChangeAspect="1"/>
          </p:cNvGrpSpPr>
          <p:nvPr/>
        </p:nvGrpSpPr>
        <p:grpSpPr bwMode="auto">
          <a:xfrm>
            <a:off x="337735" y="3359740"/>
            <a:ext cx="2220245" cy="2017851"/>
            <a:chOff x="1745" y="840"/>
            <a:chExt cx="1685" cy="1659"/>
          </a:xfrm>
          <a:blipFill dpi="0" rotWithShape="1">
            <a:blip r:embed="rId3"/>
            <a:srcRect/>
            <a:tile tx="0" ty="0" sx="100000" sy="100000" flip="none" algn="tl"/>
          </a:blipFill>
        </p:grpSpPr>
        <p:sp>
          <p:nvSpPr>
            <p:cNvPr id="124" name="Freeform 13"/>
            <p:cNvSpPr>
              <a:spLocks/>
            </p:cNvSpPr>
            <p:nvPr/>
          </p:nvSpPr>
          <p:spPr bwMode="auto">
            <a:xfrm>
              <a:off x="2449" y="943"/>
              <a:ext cx="933" cy="1556"/>
            </a:xfrm>
            <a:custGeom>
              <a:avLst/>
              <a:gdLst>
                <a:gd name="T0" fmla="*/ 512 w 933"/>
                <a:gd name="T1" fmla="*/ 654 h 1556"/>
                <a:gd name="T2" fmla="*/ 537 w 933"/>
                <a:gd name="T3" fmla="*/ 595 h 1556"/>
                <a:gd name="T4" fmla="*/ 620 w 933"/>
                <a:gd name="T5" fmla="*/ 623 h 1556"/>
                <a:gd name="T6" fmla="*/ 760 w 933"/>
                <a:gd name="T7" fmla="*/ 709 h 1556"/>
                <a:gd name="T8" fmla="*/ 888 w 933"/>
                <a:gd name="T9" fmla="*/ 735 h 1556"/>
                <a:gd name="T10" fmla="*/ 856 w 933"/>
                <a:gd name="T11" fmla="*/ 686 h 1556"/>
                <a:gd name="T12" fmla="*/ 710 w 933"/>
                <a:gd name="T13" fmla="*/ 638 h 1556"/>
                <a:gd name="T14" fmla="*/ 579 w 933"/>
                <a:gd name="T15" fmla="*/ 552 h 1556"/>
                <a:gd name="T16" fmla="*/ 626 w 933"/>
                <a:gd name="T17" fmla="*/ 458 h 1556"/>
                <a:gd name="T18" fmla="*/ 725 w 933"/>
                <a:gd name="T19" fmla="*/ 430 h 1556"/>
                <a:gd name="T20" fmla="*/ 840 w 933"/>
                <a:gd name="T21" fmla="*/ 373 h 1556"/>
                <a:gd name="T22" fmla="*/ 922 w 933"/>
                <a:gd name="T23" fmla="*/ 272 h 1556"/>
                <a:gd name="T24" fmla="*/ 908 w 933"/>
                <a:gd name="T25" fmla="*/ 221 h 1556"/>
                <a:gd name="T26" fmla="*/ 868 w 933"/>
                <a:gd name="T27" fmla="*/ 253 h 1556"/>
                <a:gd name="T28" fmla="*/ 757 w 933"/>
                <a:gd name="T29" fmla="*/ 353 h 1556"/>
                <a:gd name="T30" fmla="*/ 621 w 933"/>
                <a:gd name="T31" fmla="*/ 435 h 1556"/>
                <a:gd name="T32" fmla="*/ 675 w 933"/>
                <a:gd name="T33" fmla="*/ 311 h 1556"/>
                <a:gd name="T34" fmla="*/ 693 w 933"/>
                <a:gd name="T35" fmla="*/ 14 h 1556"/>
                <a:gd name="T36" fmla="*/ 658 w 933"/>
                <a:gd name="T37" fmla="*/ 2 h 1556"/>
                <a:gd name="T38" fmla="*/ 648 w 933"/>
                <a:gd name="T39" fmla="*/ 91 h 1556"/>
                <a:gd name="T40" fmla="*/ 621 w 933"/>
                <a:gd name="T41" fmla="*/ 267 h 1556"/>
                <a:gd name="T42" fmla="*/ 585 w 933"/>
                <a:gd name="T43" fmla="*/ 341 h 1556"/>
                <a:gd name="T44" fmla="*/ 499 w 933"/>
                <a:gd name="T45" fmla="*/ 265 h 1556"/>
                <a:gd name="T46" fmla="*/ 398 w 933"/>
                <a:gd name="T47" fmla="*/ 150 h 1556"/>
                <a:gd name="T48" fmla="*/ 342 w 933"/>
                <a:gd name="T49" fmla="*/ 120 h 1556"/>
                <a:gd name="T50" fmla="*/ 373 w 933"/>
                <a:gd name="T51" fmla="*/ 192 h 1556"/>
                <a:gd name="T52" fmla="*/ 479 w 933"/>
                <a:gd name="T53" fmla="*/ 295 h 1556"/>
                <a:gd name="T54" fmla="*/ 573 w 933"/>
                <a:gd name="T55" fmla="*/ 392 h 1556"/>
                <a:gd name="T56" fmla="*/ 504 w 933"/>
                <a:gd name="T57" fmla="*/ 602 h 1556"/>
                <a:gd name="T58" fmla="*/ 496 w 933"/>
                <a:gd name="T59" fmla="*/ 663 h 1556"/>
                <a:gd name="T60" fmla="*/ 481 w 933"/>
                <a:gd name="T61" fmla="*/ 760 h 1556"/>
                <a:gd name="T62" fmla="*/ 384 w 933"/>
                <a:gd name="T63" fmla="*/ 648 h 1556"/>
                <a:gd name="T64" fmla="*/ 272 w 933"/>
                <a:gd name="T65" fmla="*/ 557 h 1556"/>
                <a:gd name="T66" fmla="*/ 280 w 933"/>
                <a:gd name="T67" fmla="*/ 223 h 1556"/>
                <a:gd name="T68" fmla="*/ 331 w 933"/>
                <a:gd name="T69" fmla="*/ 84 h 1556"/>
                <a:gd name="T70" fmla="*/ 311 w 933"/>
                <a:gd name="T71" fmla="*/ 17 h 1556"/>
                <a:gd name="T72" fmla="*/ 278 w 933"/>
                <a:gd name="T73" fmla="*/ 40 h 1556"/>
                <a:gd name="T74" fmla="*/ 229 w 933"/>
                <a:gd name="T75" fmla="*/ 478 h 1556"/>
                <a:gd name="T76" fmla="*/ 152 w 933"/>
                <a:gd name="T77" fmla="*/ 451 h 1556"/>
                <a:gd name="T78" fmla="*/ 77 w 933"/>
                <a:gd name="T79" fmla="*/ 333 h 1556"/>
                <a:gd name="T80" fmla="*/ 39 w 933"/>
                <a:gd name="T81" fmla="*/ 263 h 1556"/>
                <a:gd name="T82" fmla="*/ 0 w 933"/>
                <a:gd name="T83" fmla="*/ 285 h 1556"/>
                <a:gd name="T84" fmla="*/ 19 w 933"/>
                <a:gd name="T85" fmla="*/ 365 h 1556"/>
                <a:gd name="T86" fmla="*/ 95 w 933"/>
                <a:gd name="T87" fmla="*/ 479 h 1556"/>
                <a:gd name="T88" fmla="*/ 205 w 933"/>
                <a:gd name="T89" fmla="*/ 576 h 1556"/>
                <a:gd name="T90" fmla="*/ 262 w 933"/>
                <a:gd name="T91" fmla="*/ 646 h 1556"/>
                <a:gd name="T92" fmla="*/ 150 w 933"/>
                <a:gd name="T93" fmla="*/ 643 h 1556"/>
                <a:gd name="T94" fmla="*/ 40 w 933"/>
                <a:gd name="T95" fmla="*/ 617 h 1556"/>
                <a:gd name="T96" fmla="*/ 17 w 933"/>
                <a:gd name="T97" fmla="*/ 659 h 1556"/>
                <a:gd name="T98" fmla="*/ 131 w 933"/>
                <a:gd name="T99" fmla="*/ 693 h 1556"/>
                <a:gd name="T100" fmla="*/ 256 w 933"/>
                <a:gd name="T101" fmla="*/ 671 h 1556"/>
                <a:gd name="T102" fmla="*/ 337 w 933"/>
                <a:gd name="T103" fmla="*/ 666 h 1556"/>
                <a:gd name="T104" fmla="*/ 422 w 933"/>
                <a:gd name="T105" fmla="*/ 739 h 1556"/>
                <a:gd name="T106" fmla="*/ 494 w 933"/>
                <a:gd name="T107" fmla="*/ 1205 h 1556"/>
                <a:gd name="T108" fmla="*/ 556 w 933"/>
                <a:gd name="T109" fmla="*/ 1553 h 1556"/>
                <a:gd name="T110" fmla="*/ 552 w 933"/>
                <a:gd name="T111" fmla="*/ 1265 h 1556"/>
                <a:gd name="T112" fmla="*/ 527 w 933"/>
                <a:gd name="T113" fmla="*/ 722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33" h="1556">
                  <a:moveTo>
                    <a:pt x="513" y="651"/>
                  </a:moveTo>
                  <a:lnTo>
                    <a:pt x="513" y="651"/>
                  </a:lnTo>
                  <a:lnTo>
                    <a:pt x="513" y="653"/>
                  </a:lnTo>
                  <a:lnTo>
                    <a:pt x="513" y="654"/>
                  </a:lnTo>
                  <a:lnTo>
                    <a:pt x="512" y="654"/>
                  </a:lnTo>
                  <a:lnTo>
                    <a:pt x="512" y="654"/>
                  </a:lnTo>
                  <a:lnTo>
                    <a:pt x="512" y="654"/>
                  </a:lnTo>
                  <a:lnTo>
                    <a:pt x="511" y="654"/>
                  </a:lnTo>
                  <a:lnTo>
                    <a:pt x="511" y="654"/>
                  </a:lnTo>
                  <a:lnTo>
                    <a:pt x="517" y="642"/>
                  </a:lnTo>
                  <a:lnTo>
                    <a:pt x="521" y="631"/>
                  </a:lnTo>
                  <a:lnTo>
                    <a:pt x="527" y="619"/>
                  </a:lnTo>
                  <a:lnTo>
                    <a:pt x="532" y="607"/>
                  </a:lnTo>
                  <a:lnTo>
                    <a:pt x="537" y="595"/>
                  </a:lnTo>
                  <a:lnTo>
                    <a:pt x="542" y="584"/>
                  </a:lnTo>
                  <a:lnTo>
                    <a:pt x="548" y="573"/>
                  </a:lnTo>
                  <a:lnTo>
                    <a:pt x="552" y="561"/>
                  </a:lnTo>
                  <a:lnTo>
                    <a:pt x="568" y="577"/>
                  </a:lnTo>
                  <a:lnTo>
                    <a:pt x="584" y="592"/>
                  </a:lnTo>
                  <a:lnTo>
                    <a:pt x="601" y="608"/>
                  </a:lnTo>
                  <a:lnTo>
                    <a:pt x="620" y="623"/>
                  </a:lnTo>
                  <a:lnTo>
                    <a:pt x="638" y="637"/>
                  </a:lnTo>
                  <a:lnTo>
                    <a:pt x="658" y="650"/>
                  </a:lnTo>
                  <a:lnTo>
                    <a:pt x="678" y="664"/>
                  </a:lnTo>
                  <a:lnTo>
                    <a:pt x="698" y="675"/>
                  </a:lnTo>
                  <a:lnTo>
                    <a:pt x="718" y="688"/>
                  </a:lnTo>
                  <a:lnTo>
                    <a:pt x="740" y="698"/>
                  </a:lnTo>
                  <a:lnTo>
                    <a:pt x="760" y="709"/>
                  </a:lnTo>
                  <a:lnTo>
                    <a:pt x="782" y="717"/>
                  </a:lnTo>
                  <a:lnTo>
                    <a:pt x="804" y="725"/>
                  </a:lnTo>
                  <a:lnTo>
                    <a:pt x="826" y="730"/>
                  </a:lnTo>
                  <a:lnTo>
                    <a:pt x="847" y="736"/>
                  </a:lnTo>
                  <a:lnTo>
                    <a:pt x="869" y="739"/>
                  </a:lnTo>
                  <a:lnTo>
                    <a:pt x="879" y="739"/>
                  </a:lnTo>
                  <a:lnTo>
                    <a:pt x="888" y="735"/>
                  </a:lnTo>
                  <a:lnTo>
                    <a:pt x="895" y="727"/>
                  </a:lnTo>
                  <a:lnTo>
                    <a:pt x="899" y="718"/>
                  </a:lnTo>
                  <a:lnTo>
                    <a:pt x="899" y="707"/>
                  </a:lnTo>
                  <a:lnTo>
                    <a:pt x="894" y="698"/>
                  </a:lnTo>
                  <a:lnTo>
                    <a:pt x="887" y="691"/>
                  </a:lnTo>
                  <a:lnTo>
                    <a:pt x="878" y="688"/>
                  </a:lnTo>
                  <a:lnTo>
                    <a:pt x="856" y="686"/>
                  </a:lnTo>
                  <a:lnTo>
                    <a:pt x="836" y="682"/>
                  </a:lnTo>
                  <a:lnTo>
                    <a:pt x="814" y="677"/>
                  </a:lnTo>
                  <a:lnTo>
                    <a:pt x="794" y="671"/>
                  </a:lnTo>
                  <a:lnTo>
                    <a:pt x="772" y="664"/>
                  </a:lnTo>
                  <a:lnTo>
                    <a:pt x="751" y="656"/>
                  </a:lnTo>
                  <a:lnTo>
                    <a:pt x="731" y="648"/>
                  </a:lnTo>
                  <a:lnTo>
                    <a:pt x="710" y="638"/>
                  </a:lnTo>
                  <a:lnTo>
                    <a:pt x="690" y="627"/>
                  </a:lnTo>
                  <a:lnTo>
                    <a:pt x="670" y="616"/>
                  </a:lnTo>
                  <a:lnTo>
                    <a:pt x="651" y="605"/>
                  </a:lnTo>
                  <a:lnTo>
                    <a:pt x="631" y="592"/>
                  </a:lnTo>
                  <a:lnTo>
                    <a:pt x="613" y="579"/>
                  </a:lnTo>
                  <a:lnTo>
                    <a:pt x="596" y="566"/>
                  </a:lnTo>
                  <a:lnTo>
                    <a:pt x="579" y="552"/>
                  </a:lnTo>
                  <a:lnTo>
                    <a:pt x="563" y="537"/>
                  </a:lnTo>
                  <a:lnTo>
                    <a:pt x="571" y="520"/>
                  </a:lnTo>
                  <a:lnTo>
                    <a:pt x="577" y="502"/>
                  </a:lnTo>
                  <a:lnTo>
                    <a:pt x="585" y="485"/>
                  </a:lnTo>
                  <a:lnTo>
                    <a:pt x="593" y="467"/>
                  </a:lnTo>
                  <a:lnTo>
                    <a:pt x="608" y="463"/>
                  </a:lnTo>
                  <a:lnTo>
                    <a:pt x="626" y="458"/>
                  </a:lnTo>
                  <a:lnTo>
                    <a:pt x="644" y="454"/>
                  </a:lnTo>
                  <a:lnTo>
                    <a:pt x="663" y="448"/>
                  </a:lnTo>
                  <a:lnTo>
                    <a:pt x="679" y="443"/>
                  </a:lnTo>
                  <a:lnTo>
                    <a:pt x="693" y="439"/>
                  </a:lnTo>
                  <a:lnTo>
                    <a:pt x="703" y="435"/>
                  </a:lnTo>
                  <a:lnTo>
                    <a:pt x="708" y="434"/>
                  </a:lnTo>
                  <a:lnTo>
                    <a:pt x="725" y="430"/>
                  </a:lnTo>
                  <a:lnTo>
                    <a:pt x="742" y="424"/>
                  </a:lnTo>
                  <a:lnTo>
                    <a:pt x="759" y="418"/>
                  </a:lnTo>
                  <a:lnTo>
                    <a:pt x="776" y="410"/>
                  </a:lnTo>
                  <a:lnTo>
                    <a:pt x="794" y="402"/>
                  </a:lnTo>
                  <a:lnTo>
                    <a:pt x="810" y="393"/>
                  </a:lnTo>
                  <a:lnTo>
                    <a:pt x="826" y="383"/>
                  </a:lnTo>
                  <a:lnTo>
                    <a:pt x="840" y="373"/>
                  </a:lnTo>
                  <a:lnTo>
                    <a:pt x="855" y="361"/>
                  </a:lnTo>
                  <a:lnTo>
                    <a:pt x="869" y="349"/>
                  </a:lnTo>
                  <a:lnTo>
                    <a:pt x="882" y="335"/>
                  </a:lnTo>
                  <a:lnTo>
                    <a:pt x="893" y="320"/>
                  </a:lnTo>
                  <a:lnTo>
                    <a:pt x="904" y="305"/>
                  </a:lnTo>
                  <a:lnTo>
                    <a:pt x="914" y="289"/>
                  </a:lnTo>
                  <a:lnTo>
                    <a:pt x="922" y="272"/>
                  </a:lnTo>
                  <a:lnTo>
                    <a:pt x="928" y="255"/>
                  </a:lnTo>
                  <a:lnTo>
                    <a:pt x="932" y="247"/>
                  </a:lnTo>
                  <a:lnTo>
                    <a:pt x="933" y="239"/>
                  </a:lnTo>
                  <a:lnTo>
                    <a:pt x="930" y="231"/>
                  </a:lnTo>
                  <a:lnTo>
                    <a:pt x="924" y="225"/>
                  </a:lnTo>
                  <a:lnTo>
                    <a:pt x="916" y="222"/>
                  </a:lnTo>
                  <a:lnTo>
                    <a:pt x="908" y="221"/>
                  </a:lnTo>
                  <a:lnTo>
                    <a:pt x="900" y="224"/>
                  </a:lnTo>
                  <a:lnTo>
                    <a:pt x="894" y="230"/>
                  </a:lnTo>
                  <a:lnTo>
                    <a:pt x="890" y="231"/>
                  </a:lnTo>
                  <a:lnTo>
                    <a:pt x="885" y="233"/>
                  </a:lnTo>
                  <a:lnTo>
                    <a:pt x="880" y="235"/>
                  </a:lnTo>
                  <a:lnTo>
                    <a:pt x="877" y="239"/>
                  </a:lnTo>
                  <a:lnTo>
                    <a:pt x="868" y="253"/>
                  </a:lnTo>
                  <a:lnTo>
                    <a:pt x="856" y="266"/>
                  </a:lnTo>
                  <a:lnTo>
                    <a:pt x="844" y="281"/>
                  </a:lnTo>
                  <a:lnTo>
                    <a:pt x="829" y="295"/>
                  </a:lnTo>
                  <a:lnTo>
                    <a:pt x="812" y="310"/>
                  </a:lnTo>
                  <a:lnTo>
                    <a:pt x="795" y="325"/>
                  </a:lnTo>
                  <a:lnTo>
                    <a:pt x="776" y="339"/>
                  </a:lnTo>
                  <a:lnTo>
                    <a:pt x="757" y="353"/>
                  </a:lnTo>
                  <a:lnTo>
                    <a:pt x="736" y="367"/>
                  </a:lnTo>
                  <a:lnTo>
                    <a:pt x="717" y="381"/>
                  </a:lnTo>
                  <a:lnTo>
                    <a:pt x="696" y="393"/>
                  </a:lnTo>
                  <a:lnTo>
                    <a:pt x="677" y="405"/>
                  </a:lnTo>
                  <a:lnTo>
                    <a:pt x="658" y="416"/>
                  </a:lnTo>
                  <a:lnTo>
                    <a:pt x="638" y="426"/>
                  </a:lnTo>
                  <a:lnTo>
                    <a:pt x="621" y="435"/>
                  </a:lnTo>
                  <a:lnTo>
                    <a:pt x="604" y="443"/>
                  </a:lnTo>
                  <a:lnTo>
                    <a:pt x="609" y="433"/>
                  </a:lnTo>
                  <a:lnTo>
                    <a:pt x="614" y="423"/>
                  </a:lnTo>
                  <a:lnTo>
                    <a:pt x="620" y="413"/>
                  </a:lnTo>
                  <a:lnTo>
                    <a:pt x="624" y="402"/>
                  </a:lnTo>
                  <a:lnTo>
                    <a:pt x="648" y="358"/>
                  </a:lnTo>
                  <a:lnTo>
                    <a:pt x="675" y="311"/>
                  </a:lnTo>
                  <a:lnTo>
                    <a:pt x="700" y="263"/>
                  </a:lnTo>
                  <a:lnTo>
                    <a:pt x="722" y="214"/>
                  </a:lnTo>
                  <a:lnTo>
                    <a:pt x="734" y="165"/>
                  </a:lnTo>
                  <a:lnTo>
                    <a:pt x="736" y="115"/>
                  </a:lnTo>
                  <a:lnTo>
                    <a:pt x="725" y="67"/>
                  </a:lnTo>
                  <a:lnTo>
                    <a:pt x="695" y="19"/>
                  </a:lnTo>
                  <a:lnTo>
                    <a:pt x="693" y="14"/>
                  </a:lnTo>
                  <a:lnTo>
                    <a:pt x="690" y="9"/>
                  </a:lnTo>
                  <a:lnTo>
                    <a:pt x="685" y="6"/>
                  </a:lnTo>
                  <a:lnTo>
                    <a:pt x="680" y="3"/>
                  </a:lnTo>
                  <a:lnTo>
                    <a:pt x="675" y="1"/>
                  </a:lnTo>
                  <a:lnTo>
                    <a:pt x="669" y="0"/>
                  </a:lnTo>
                  <a:lnTo>
                    <a:pt x="663" y="1"/>
                  </a:lnTo>
                  <a:lnTo>
                    <a:pt x="658" y="2"/>
                  </a:lnTo>
                  <a:lnTo>
                    <a:pt x="647" y="8"/>
                  </a:lnTo>
                  <a:lnTo>
                    <a:pt x="640" y="17"/>
                  </a:lnTo>
                  <a:lnTo>
                    <a:pt x="638" y="28"/>
                  </a:lnTo>
                  <a:lnTo>
                    <a:pt x="640" y="40"/>
                  </a:lnTo>
                  <a:lnTo>
                    <a:pt x="638" y="47"/>
                  </a:lnTo>
                  <a:lnTo>
                    <a:pt x="642" y="70"/>
                  </a:lnTo>
                  <a:lnTo>
                    <a:pt x="648" y="91"/>
                  </a:lnTo>
                  <a:lnTo>
                    <a:pt x="655" y="112"/>
                  </a:lnTo>
                  <a:lnTo>
                    <a:pt x="663" y="134"/>
                  </a:lnTo>
                  <a:lnTo>
                    <a:pt x="656" y="161"/>
                  </a:lnTo>
                  <a:lnTo>
                    <a:pt x="648" y="187"/>
                  </a:lnTo>
                  <a:lnTo>
                    <a:pt x="639" y="215"/>
                  </a:lnTo>
                  <a:lnTo>
                    <a:pt x="631" y="241"/>
                  </a:lnTo>
                  <a:lnTo>
                    <a:pt x="621" y="267"/>
                  </a:lnTo>
                  <a:lnTo>
                    <a:pt x="612" y="293"/>
                  </a:lnTo>
                  <a:lnTo>
                    <a:pt x="601" y="319"/>
                  </a:lnTo>
                  <a:lnTo>
                    <a:pt x="591" y="345"/>
                  </a:lnTo>
                  <a:lnTo>
                    <a:pt x="589" y="344"/>
                  </a:lnTo>
                  <a:lnTo>
                    <a:pt x="588" y="343"/>
                  </a:lnTo>
                  <a:lnTo>
                    <a:pt x="587" y="342"/>
                  </a:lnTo>
                  <a:lnTo>
                    <a:pt x="585" y="341"/>
                  </a:lnTo>
                  <a:lnTo>
                    <a:pt x="576" y="335"/>
                  </a:lnTo>
                  <a:lnTo>
                    <a:pt x="566" y="328"/>
                  </a:lnTo>
                  <a:lnTo>
                    <a:pt x="555" y="318"/>
                  </a:lnTo>
                  <a:lnTo>
                    <a:pt x="542" y="306"/>
                  </a:lnTo>
                  <a:lnTo>
                    <a:pt x="528" y="294"/>
                  </a:lnTo>
                  <a:lnTo>
                    <a:pt x="513" y="280"/>
                  </a:lnTo>
                  <a:lnTo>
                    <a:pt x="499" y="265"/>
                  </a:lnTo>
                  <a:lnTo>
                    <a:pt x="484" y="249"/>
                  </a:lnTo>
                  <a:lnTo>
                    <a:pt x="468" y="232"/>
                  </a:lnTo>
                  <a:lnTo>
                    <a:pt x="453" y="216"/>
                  </a:lnTo>
                  <a:lnTo>
                    <a:pt x="438" y="199"/>
                  </a:lnTo>
                  <a:lnTo>
                    <a:pt x="423" y="182"/>
                  </a:lnTo>
                  <a:lnTo>
                    <a:pt x="411" y="166"/>
                  </a:lnTo>
                  <a:lnTo>
                    <a:pt x="398" y="150"/>
                  </a:lnTo>
                  <a:lnTo>
                    <a:pt x="387" y="135"/>
                  </a:lnTo>
                  <a:lnTo>
                    <a:pt x="377" y="121"/>
                  </a:lnTo>
                  <a:lnTo>
                    <a:pt x="372" y="114"/>
                  </a:lnTo>
                  <a:lnTo>
                    <a:pt x="364" y="111"/>
                  </a:lnTo>
                  <a:lnTo>
                    <a:pt x="356" y="111"/>
                  </a:lnTo>
                  <a:lnTo>
                    <a:pt x="349" y="114"/>
                  </a:lnTo>
                  <a:lnTo>
                    <a:pt x="342" y="120"/>
                  </a:lnTo>
                  <a:lnTo>
                    <a:pt x="339" y="127"/>
                  </a:lnTo>
                  <a:lnTo>
                    <a:pt x="339" y="135"/>
                  </a:lnTo>
                  <a:lnTo>
                    <a:pt x="341" y="142"/>
                  </a:lnTo>
                  <a:lnTo>
                    <a:pt x="343" y="142"/>
                  </a:lnTo>
                  <a:lnTo>
                    <a:pt x="352" y="159"/>
                  </a:lnTo>
                  <a:lnTo>
                    <a:pt x="361" y="176"/>
                  </a:lnTo>
                  <a:lnTo>
                    <a:pt x="373" y="192"/>
                  </a:lnTo>
                  <a:lnTo>
                    <a:pt x="385" y="208"/>
                  </a:lnTo>
                  <a:lnTo>
                    <a:pt x="399" y="224"/>
                  </a:lnTo>
                  <a:lnTo>
                    <a:pt x="414" y="239"/>
                  </a:lnTo>
                  <a:lnTo>
                    <a:pt x="430" y="254"/>
                  </a:lnTo>
                  <a:lnTo>
                    <a:pt x="446" y="267"/>
                  </a:lnTo>
                  <a:lnTo>
                    <a:pt x="462" y="281"/>
                  </a:lnTo>
                  <a:lnTo>
                    <a:pt x="479" y="295"/>
                  </a:lnTo>
                  <a:lnTo>
                    <a:pt x="497" y="307"/>
                  </a:lnTo>
                  <a:lnTo>
                    <a:pt x="515" y="320"/>
                  </a:lnTo>
                  <a:lnTo>
                    <a:pt x="532" y="331"/>
                  </a:lnTo>
                  <a:lnTo>
                    <a:pt x="550" y="342"/>
                  </a:lnTo>
                  <a:lnTo>
                    <a:pt x="567" y="352"/>
                  </a:lnTo>
                  <a:lnTo>
                    <a:pt x="584" y="362"/>
                  </a:lnTo>
                  <a:lnTo>
                    <a:pt x="573" y="392"/>
                  </a:lnTo>
                  <a:lnTo>
                    <a:pt x="561" y="421"/>
                  </a:lnTo>
                  <a:lnTo>
                    <a:pt x="550" y="450"/>
                  </a:lnTo>
                  <a:lnTo>
                    <a:pt x="540" y="480"/>
                  </a:lnTo>
                  <a:lnTo>
                    <a:pt x="531" y="510"/>
                  </a:lnTo>
                  <a:lnTo>
                    <a:pt x="520" y="541"/>
                  </a:lnTo>
                  <a:lnTo>
                    <a:pt x="512" y="571"/>
                  </a:lnTo>
                  <a:lnTo>
                    <a:pt x="504" y="602"/>
                  </a:lnTo>
                  <a:lnTo>
                    <a:pt x="501" y="617"/>
                  </a:lnTo>
                  <a:lnTo>
                    <a:pt x="497" y="631"/>
                  </a:lnTo>
                  <a:lnTo>
                    <a:pt x="495" y="646"/>
                  </a:lnTo>
                  <a:lnTo>
                    <a:pt x="496" y="661"/>
                  </a:lnTo>
                  <a:lnTo>
                    <a:pt x="496" y="662"/>
                  </a:lnTo>
                  <a:lnTo>
                    <a:pt x="496" y="662"/>
                  </a:lnTo>
                  <a:lnTo>
                    <a:pt x="496" y="663"/>
                  </a:lnTo>
                  <a:lnTo>
                    <a:pt x="496" y="663"/>
                  </a:lnTo>
                  <a:lnTo>
                    <a:pt x="499" y="696"/>
                  </a:lnTo>
                  <a:lnTo>
                    <a:pt x="500" y="730"/>
                  </a:lnTo>
                  <a:lnTo>
                    <a:pt x="501" y="765"/>
                  </a:lnTo>
                  <a:lnTo>
                    <a:pt x="502" y="799"/>
                  </a:lnTo>
                  <a:lnTo>
                    <a:pt x="493" y="779"/>
                  </a:lnTo>
                  <a:lnTo>
                    <a:pt x="481" y="760"/>
                  </a:lnTo>
                  <a:lnTo>
                    <a:pt x="469" y="741"/>
                  </a:lnTo>
                  <a:lnTo>
                    <a:pt x="455" y="722"/>
                  </a:lnTo>
                  <a:lnTo>
                    <a:pt x="440" y="705"/>
                  </a:lnTo>
                  <a:lnTo>
                    <a:pt x="427" y="689"/>
                  </a:lnTo>
                  <a:lnTo>
                    <a:pt x="413" y="674"/>
                  </a:lnTo>
                  <a:lnTo>
                    <a:pt x="400" y="663"/>
                  </a:lnTo>
                  <a:lnTo>
                    <a:pt x="384" y="648"/>
                  </a:lnTo>
                  <a:lnTo>
                    <a:pt x="369" y="634"/>
                  </a:lnTo>
                  <a:lnTo>
                    <a:pt x="353" y="622"/>
                  </a:lnTo>
                  <a:lnTo>
                    <a:pt x="337" y="608"/>
                  </a:lnTo>
                  <a:lnTo>
                    <a:pt x="321" y="595"/>
                  </a:lnTo>
                  <a:lnTo>
                    <a:pt x="304" y="582"/>
                  </a:lnTo>
                  <a:lnTo>
                    <a:pt x="288" y="569"/>
                  </a:lnTo>
                  <a:lnTo>
                    <a:pt x="272" y="557"/>
                  </a:lnTo>
                  <a:lnTo>
                    <a:pt x="267" y="514"/>
                  </a:lnTo>
                  <a:lnTo>
                    <a:pt x="263" y="467"/>
                  </a:lnTo>
                  <a:lnTo>
                    <a:pt x="262" y="418"/>
                  </a:lnTo>
                  <a:lnTo>
                    <a:pt x="263" y="367"/>
                  </a:lnTo>
                  <a:lnTo>
                    <a:pt x="267" y="317"/>
                  </a:lnTo>
                  <a:lnTo>
                    <a:pt x="272" y="267"/>
                  </a:lnTo>
                  <a:lnTo>
                    <a:pt x="280" y="223"/>
                  </a:lnTo>
                  <a:lnTo>
                    <a:pt x="291" y="182"/>
                  </a:lnTo>
                  <a:lnTo>
                    <a:pt x="296" y="166"/>
                  </a:lnTo>
                  <a:lnTo>
                    <a:pt x="303" y="149"/>
                  </a:lnTo>
                  <a:lnTo>
                    <a:pt x="311" y="134"/>
                  </a:lnTo>
                  <a:lnTo>
                    <a:pt x="318" y="118"/>
                  </a:lnTo>
                  <a:lnTo>
                    <a:pt x="325" y="102"/>
                  </a:lnTo>
                  <a:lnTo>
                    <a:pt x="331" y="84"/>
                  </a:lnTo>
                  <a:lnTo>
                    <a:pt x="333" y="67"/>
                  </a:lnTo>
                  <a:lnTo>
                    <a:pt x="334" y="50"/>
                  </a:lnTo>
                  <a:lnTo>
                    <a:pt x="335" y="40"/>
                  </a:lnTo>
                  <a:lnTo>
                    <a:pt x="333" y="30"/>
                  </a:lnTo>
                  <a:lnTo>
                    <a:pt x="326" y="22"/>
                  </a:lnTo>
                  <a:lnTo>
                    <a:pt x="317" y="17"/>
                  </a:lnTo>
                  <a:lnTo>
                    <a:pt x="311" y="17"/>
                  </a:lnTo>
                  <a:lnTo>
                    <a:pt x="304" y="19"/>
                  </a:lnTo>
                  <a:lnTo>
                    <a:pt x="299" y="23"/>
                  </a:lnTo>
                  <a:lnTo>
                    <a:pt x="292" y="27"/>
                  </a:lnTo>
                  <a:lnTo>
                    <a:pt x="286" y="32"/>
                  </a:lnTo>
                  <a:lnTo>
                    <a:pt x="281" y="35"/>
                  </a:lnTo>
                  <a:lnTo>
                    <a:pt x="279" y="39"/>
                  </a:lnTo>
                  <a:lnTo>
                    <a:pt x="278" y="40"/>
                  </a:lnTo>
                  <a:lnTo>
                    <a:pt x="261" y="94"/>
                  </a:lnTo>
                  <a:lnTo>
                    <a:pt x="246" y="153"/>
                  </a:lnTo>
                  <a:lnTo>
                    <a:pt x="233" y="217"/>
                  </a:lnTo>
                  <a:lnTo>
                    <a:pt x="224" y="283"/>
                  </a:lnTo>
                  <a:lnTo>
                    <a:pt x="220" y="350"/>
                  </a:lnTo>
                  <a:lnTo>
                    <a:pt x="221" y="415"/>
                  </a:lnTo>
                  <a:lnTo>
                    <a:pt x="229" y="478"/>
                  </a:lnTo>
                  <a:lnTo>
                    <a:pt x="245" y="535"/>
                  </a:lnTo>
                  <a:lnTo>
                    <a:pt x="229" y="522"/>
                  </a:lnTo>
                  <a:lnTo>
                    <a:pt x="213" y="509"/>
                  </a:lnTo>
                  <a:lnTo>
                    <a:pt x="198" y="495"/>
                  </a:lnTo>
                  <a:lnTo>
                    <a:pt x="182" y="481"/>
                  </a:lnTo>
                  <a:lnTo>
                    <a:pt x="167" y="466"/>
                  </a:lnTo>
                  <a:lnTo>
                    <a:pt x="152" y="451"/>
                  </a:lnTo>
                  <a:lnTo>
                    <a:pt x="137" y="435"/>
                  </a:lnTo>
                  <a:lnTo>
                    <a:pt x="124" y="419"/>
                  </a:lnTo>
                  <a:lnTo>
                    <a:pt x="111" y="403"/>
                  </a:lnTo>
                  <a:lnTo>
                    <a:pt x="101" y="386"/>
                  </a:lnTo>
                  <a:lnTo>
                    <a:pt x="92" y="369"/>
                  </a:lnTo>
                  <a:lnTo>
                    <a:pt x="84" y="351"/>
                  </a:lnTo>
                  <a:lnTo>
                    <a:pt x="77" y="333"/>
                  </a:lnTo>
                  <a:lnTo>
                    <a:pt x="69" y="314"/>
                  </a:lnTo>
                  <a:lnTo>
                    <a:pt x="61" y="297"/>
                  </a:lnTo>
                  <a:lnTo>
                    <a:pt x="53" y="279"/>
                  </a:lnTo>
                  <a:lnTo>
                    <a:pt x="51" y="274"/>
                  </a:lnTo>
                  <a:lnTo>
                    <a:pt x="47" y="270"/>
                  </a:lnTo>
                  <a:lnTo>
                    <a:pt x="44" y="266"/>
                  </a:lnTo>
                  <a:lnTo>
                    <a:pt x="39" y="263"/>
                  </a:lnTo>
                  <a:lnTo>
                    <a:pt x="35" y="262"/>
                  </a:lnTo>
                  <a:lnTo>
                    <a:pt x="30" y="261"/>
                  </a:lnTo>
                  <a:lnTo>
                    <a:pt x="24" y="261"/>
                  </a:lnTo>
                  <a:lnTo>
                    <a:pt x="19" y="262"/>
                  </a:lnTo>
                  <a:lnTo>
                    <a:pt x="9" y="267"/>
                  </a:lnTo>
                  <a:lnTo>
                    <a:pt x="4" y="274"/>
                  </a:lnTo>
                  <a:lnTo>
                    <a:pt x="0" y="285"/>
                  </a:lnTo>
                  <a:lnTo>
                    <a:pt x="1" y="295"/>
                  </a:lnTo>
                  <a:lnTo>
                    <a:pt x="8" y="286"/>
                  </a:lnTo>
                  <a:lnTo>
                    <a:pt x="4" y="302"/>
                  </a:lnTo>
                  <a:lnTo>
                    <a:pt x="4" y="318"/>
                  </a:lnTo>
                  <a:lnTo>
                    <a:pt x="6" y="334"/>
                  </a:lnTo>
                  <a:lnTo>
                    <a:pt x="12" y="350"/>
                  </a:lnTo>
                  <a:lnTo>
                    <a:pt x="19" y="365"/>
                  </a:lnTo>
                  <a:lnTo>
                    <a:pt x="27" y="381"/>
                  </a:lnTo>
                  <a:lnTo>
                    <a:pt x="36" y="394"/>
                  </a:lnTo>
                  <a:lnTo>
                    <a:pt x="44" y="408"/>
                  </a:lnTo>
                  <a:lnTo>
                    <a:pt x="55" y="427"/>
                  </a:lnTo>
                  <a:lnTo>
                    <a:pt x="68" y="445"/>
                  </a:lnTo>
                  <a:lnTo>
                    <a:pt x="81" y="462"/>
                  </a:lnTo>
                  <a:lnTo>
                    <a:pt x="95" y="479"/>
                  </a:lnTo>
                  <a:lnTo>
                    <a:pt x="109" y="494"/>
                  </a:lnTo>
                  <a:lnTo>
                    <a:pt x="124" y="510"/>
                  </a:lnTo>
                  <a:lnTo>
                    <a:pt x="140" y="523"/>
                  </a:lnTo>
                  <a:lnTo>
                    <a:pt x="156" y="537"/>
                  </a:lnTo>
                  <a:lnTo>
                    <a:pt x="172" y="551"/>
                  </a:lnTo>
                  <a:lnTo>
                    <a:pt x="188" y="563"/>
                  </a:lnTo>
                  <a:lnTo>
                    <a:pt x="205" y="576"/>
                  </a:lnTo>
                  <a:lnTo>
                    <a:pt x="222" y="589"/>
                  </a:lnTo>
                  <a:lnTo>
                    <a:pt x="240" y="601"/>
                  </a:lnTo>
                  <a:lnTo>
                    <a:pt x="257" y="614"/>
                  </a:lnTo>
                  <a:lnTo>
                    <a:pt x="276" y="625"/>
                  </a:lnTo>
                  <a:lnTo>
                    <a:pt x="294" y="638"/>
                  </a:lnTo>
                  <a:lnTo>
                    <a:pt x="278" y="642"/>
                  </a:lnTo>
                  <a:lnTo>
                    <a:pt x="262" y="646"/>
                  </a:lnTo>
                  <a:lnTo>
                    <a:pt x="246" y="648"/>
                  </a:lnTo>
                  <a:lnTo>
                    <a:pt x="230" y="649"/>
                  </a:lnTo>
                  <a:lnTo>
                    <a:pt x="214" y="649"/>
                  </a:lnTo>
                  <a:lnTo>
                    <a:pt x="198" y="649"/>
                  </a:lnTo>
                  <a:lnTo>
                    <a:pt x="182" y="648"/>
                  </a:lnTo>
                  <a:lnTo>
                    <a:pt x="166" y="646"/>
                  </a:lnTo>
                  <a:lnTo>
                    <a:pt x="150" y="643"/>
                  </a:lnTo>
                  <a:lnTo>
                    <a:pt x="134" y="641"/>
                  </a:lnTo>
                  <a:lnTo>
                    <a:pt x="118" y="638"/>
                  </a:lnTo>
                  <a:lnTo>
                    <a:pt x="103" y="633"/>
                  </a:lnTo>
                  <a:lnTo>
                    <a:pt x="87" y="630"/>
                  </a:lnTo>
                  <a:lnTo>
                    <a:pt x="71" y="625"/>
                  </a:lnTo>
                  <a:lnTo>
                    <a:pt x="56" y="622"/>
                  </a:lnTo>
                  <a:lnTo>
                    <a:pt x="40" y="617"/>
                  </a:lnTo>
                  <a:lnTo>
                    <a:pt x="31" y="616"/>
                  </a:lnTo>
                  <a:lnTo>
                    <a:pt x="22" y="619"/>
                  </a:lnTo>
                  <a:lnTo>
                    <a:pt x="14" y="625"/>
                  </a:lnTo>
                  <a:lnTo>
                    <a:pt x="9" y="633"/>
                  </a:lnTo>
                  <a:lnTo>
                    <a:pt x="8" y="643"/>
                  </a:lnTo>
                  <a:lnTo>
                    <a:pt x="12" y="653"/>
                  </a:lnTo>
                  <a:lnTo>
                    <a:pt x="17" y="659"/>
                  </a:lnTo>
                  <a:lnTo>
                    <a:pt x="25" y="663"/>
                  </a:lnTo>
                  <a:lnTo>
                    <a:pt x="41" y="671"/>
                  </a:lnTo>
                  <a:lnTo>
                    <a:pt x="59" y="678"/>
                  </a:lnTo>
                  <a:lnTo>
                    <a:pt x="77" y="683"/>
                  </a:lnTo>
                  <a:lnTo>
                    <a:pt x="94" y="688"/>
                  </a:lnTo>
                  <a:lnTo>
                    <a:pt x="112" y="690"/>
                  </a:lnTo>
                  <a:lnTo>
                    <a:pt x="131" y="693"/>
                  </a:lnTo>
                  <a:lnTo>
                    <a:pt x="149" y="693"/>
                  </a:lnTo>
                  <a:lnTo>
                    <a:pt x="168" y="693"/>
                  </a:lnTo>
                  <a:lnTo>
                    <a:pt x="187" y="690"/>
                  </a:lnTo>
                  <a:lnTo>
                    <a:pt x="204" y="687"/>
                  </a:lnTo>
                  <a:lnTo>
                    <a:pt x="222" y="682"/>
                  </a:lnTo>
                  <a:lnTo>
                    <a:pt x="239" y="678"/>
                  </a:lnTo>
                  <a:lnTo>
                    <a:pt x="256" y="671"/>
                  </a:lnTo>
                  <a:lnTo>
                    <a:pt x="272" y="663"/>
                  </a:lnTo>
                  <a:lnTo>
                    <a:pt x="288" y="654"/>
                  </a:lnTo>
                  <a:lnTo>
                    <a:pt x="303" y="643"/>
                  </a:lnTo>
                  <a:lnTo>
                    <a:pt x="312" y="649"/>
                  </a:lnTo>
                  <a:lnTo>
                    <a:pt x="320" y="655"/>
                  </a:lnTo>
                  <a:lnTo>
                    <a:pt x="329" y="661"/>
                  </a:lnTo>
                  <a:lnTo>
                    <a:pt x="337" y="666"/>
                  </a:lnTo>
                  <a:lnTo>
                    <a:pt x="347" y="673"/>
                  </a:lnTo>
                  <a:lnTo>
                    <a:pt x="355" y="679"/>
                  </a:lnTo>
                  <a:lnTo>
                    <a:pt x="364" y="685"/>
                  </a:lnTo>
                  <a:lnTo>
                    <a:pt x="372" y="690"/>
                  </a:lnTo>
                  <a:lnTo>
                    <a:pt x="388" y="704"/>
                  </a:lnTo>
                  <a:lnTo>
                    <a:pt x="405" y="720"/>
                  </a:lnTo>
                  <a:lnTo>
                    <a:pt x="422" y="739"/>
                  </a:lnTo>
                  <a:lnTo>
                    <a:pt x="439" y="761"/>
                  </a:lnTo>
                  <a:lnTo>
                    <a:pt x="456" y="784"/>
                  </a:lnTo>
                  <a:lnTo>
                    <a:pt x="473" y="806"/>
                  </a:lnTo>
                  <a:lnTo>
                    <a:pt x="488" y="827"/>
                  </a:lnTo>
                  <a:lnTo>
                    <a:pt x="502" y="847"/>
                  </a:lnTo>
                  <a:lnTo>
                    <a:pt x="499" y="1024"/>
                  </a:lnTo>
                  <a:lnTo>
                    <a:pt x="494" y="1205"/>
                  </a:lnTo>
                  <a:lnTo>
                    <a:pt x="496" y="1383"/>
                  </a:lnTo>
                  <a:lnTo>
                    <a:pt x="510" y="1556"/>
                  </a:lnTo>
                  <a:lnTo>
                    <a:pt x="519" y="1556"/>
                  </a:lnTo>
                  <a:lnTo>
                    <a:pt x="528" y="1554"/>
                  </a:lnTo>
                  <a:lnTo>
                    <a:pt x="537" y="1554"/>
                  </a:lnTo>
                  <a:lnTo>
                    <a:pt x="547" y="1553"/>
                  </a:lnTo>
                  <a:lnTo>
                    <a:pt x="556" y="1553"/>
                  </a:lnTo>
                  <a:lnTo>
                    <a:pt x="565" y="1553"/>
                  </a:lnTo>
                  <a:lnTo>
                    <a:pt x="574" y="1552"/>
                  </a:lnTo>
                  <a:lnTo>
                    <a:pt x="583" y="1552"/>
                  </a:lnTo>
                  <a:lnTo>
                    <a:pt x="574" y="1480"/>
                  </a:lnTo>
                  <a:lnTo>
                    <a:pt x="565" y="1408"/>
                  </a:lnTo>
                  <a:lnTo>
                    <a:pt x="557" y="1337"/>
                  </a:lnTo>
                  <a:lnTo>
                    <a:pt x="552" y="1265"/>
                  </a:lnTo>
                  <a:lnTo>
                    <a:pt x="550" y="1193"/>
                  </a:lnTo>
                  <a:lnTo>
                    <a:pt x="550" y="1117"/>
                  </a:lnTo>
                  <a:lnTo>
                    <a:pt x="549" y="1037"/>
                  </a:lnTo>
                  <a:lnTo>
                    <a:pt x="547" y="957"/>
                  </a:lnTo>
                  <a:lnTo>
                    <a:pt x="543" y="875"/>
                  </a:lnTo>
                  <a:lnTo>
                    <a:pt x="537" y="798"/>
                  </a:lnTo>
                  <a:lnTo>
                    <a:pt x="527" y="722"/>
                  </a:lnTo>
                  <a:lnTo>
                    <a:pt x="513" y="65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5" name="Freeform 14"/>
            <p:cNvSpPr>
              <a:spLocks/>
            </p:cNvSpPr>
            <p:nvPr/>
          </p:nvSpPr>
          <p:spPr bwMode="auto">
            <a:xfrm>
              <a:off x="3004" y="1496"/>
              <a:ext cx="6" cy="7"/>
            </a:xfrm>
            <a:custGeom>
              <a:avLst/>
              <a:gdLst>
                <a:gd name="T0" fmla="*/ 1 w 6"/>
                <a:gd name="T1" fmla="*/ 0 h 7"/>
                <a:gd name="T2" fmla="*/ 3 w 6"/>
                <a:gd name="T3" fmla="*/ 2 h 7"/>
                <a:gd name="T4" fmla="*/ 5 w 6"/>
                <a:gd name="T5" fmla="*/ 5 h 7"/>
                <a:gd name="T6" fmla="*/ 6 w 6"/>
                <a:gd name="T7" fmla="*/ 6 h 7"/>
                <a:gd name="T8" fmla="*/ 6 w 6"/>
                <a:gd name="T9" fmla="*/ 7 h 7"/>
                <a:gd name="T10" fmla="*/ 0 w 6"/>
                <a:gd name="T11" fmla="*/ 4 h 7"/>
                <a:gd name="T12" fmla="*/ 0 w 6"/>
                <a:gd name="T13" fmla="*/ 2 h 7"/>
                <a:gd name="T14" fmla="*/ 1 w 6"/>
                <a:gd name="T15" fmla="*/ 1 h 7"/>
                <a:gd name="T16" fmla="*/ 1 w 6"/>
                <a:gd name="T17" fmla="*/ 1 h 7"/>
                <a:gd name="T18" fmla="*/ 1 w 6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7">
                  <a:moveTo>
                    <a:pt x="1" y="0"/>
                  </a:moveTo>
                  <a:lnTo>
                    <a:pt x="3" y="2"/>
                  </a:lnTo>
                  <a:lnTo>
                    <a:pt x="5" y="5"/>
                  </a:lnTo>
                  <a:lnTo>
                    <a:pt x="6" y="6"/>
                  </a:lnTo>
                  <a:lnTo>
                    <a:pt x="6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6" name="Freeform 15"/>
            <p:cNvSpPr>
              <a:spLocks/>
            </p:cNvSpPr>
            <p:nvPr/>
          </p:nvSpPr>
          <p:spPr bwMode="auto">
            <a:xfrm>
              <a:off x="3004" y="1496"/>
              <a:ext cx="6" cy="7"/>
            </a:xfrm>
            <a:custGeom>
              <a:avLst/>
              <a:gdLst>
                <a:gd name="T0" fmla="*/ 1 w 6"/>
                <a:gd name="T1" fmla="*/ 0 h 7"/>
                <a:gd name="T2" fmla="*/ 1 w 6"/>
                <a:gd name="T3" fmla="*/ 1 h 7"/>
                <a:gd name="T4" fmla="*/ 1 w 6"/>
                <a:gd name="T5" fmla="*/ 1 h 7"/>
                <a:gd name="T6" fmla="*/ 0 w 6"/>
                <a:gd name="T7" fmla="*/ 2 h 7"/>
                <a:gd name="T8" fmla="*/ 0 w 6"/>
                <a:gd name="T9" fmla="*/ 4 h 7"/>
                <a:gd name="T10" fmla="*/ 6 w 6"/>
                <a:gd name="T11" fmla="*/ 7 h 7"/>
                <a:gd name="T12" fmla="*/ 6 w 6"/>
                <a:gd name="T13" fmla="*/ 6 h 7"/>
                <a:gd name="T14" fmla="*/ 5 w 6"/>
                <a:gd name="T15" fmla="*/ 5 h 7"/>
                <a:gd name="T16" fmla="*/ 3 w 6"/>
                <a:gd name="T17" fmla="*/ 2 h 7"/>
                <a:gd name="T18" fmla="*/ 1 w 6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7">
                  <a:moveTo>
                    <a:pt x="1" y="0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6" y="7"/>
                  </a:lnTo>
                  <a:lnTo>
                    <a:pt x="6" y="6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7" name="Freeform 16"/>
            <p:cNvSpPr>
              <a:spLocks/>
            </p:cNvSpPr>
            <p:nvPr/>
          </p:nvSpPr>
          <p:spPr bwMode="auto">
            <a:xfrm>
              <a:off x="3155" y="1426"/>
              <a:ext cx="275" cy="167"/>
            </a:xfrm>
            <a:custGeom>
              <a:avLst/>
              <a:gdLst>
                <a:gd name="T0" fmla="*/ 0 w 275"/>
                <a:gd name="T1" fmla="*/ 154 h 167"/>
                <a:gd name="T2" fmla="*/ 2 w 275"/>
                <a:gd name="T3" fmla="*/ 128 h 167"/>
                <a:gd name="T4" fmla="*/ 10 w 275"/>
                <a:gd name="T5" fmla="*/ 106 h 167"/>
                <a:gd name="T6" fmla="*/ 21 w 275"/>
                <a:gd name="T7" fmla="*/ 84 h 167"/>
                <a:gd name="T8" fmla="*/ 36 w 275"/>
                <a:gd name="T9" fmla="*/ 64 h 167"/>
                <a:gd name="T10" fmla="*/ 54 w 275"/>
                <a:gd name="T11" fmla="*/ 47 h 167"/>
                <a:gd name="T12" fmla="*/ 74 w 275"/>
                <a:gd name="T13" fmla="*/ 32 h 167"/>
                <a:gd name="T14" fmla="*/ 93 w 275"/>
                <a:gd name="T15" fmla="*/ 21 h 167"/>
                <a:gd name="T16" fmla="*/ 114 w 275"/>
                <a:gd name="T17" fmla="*/ 12 h 167"/>
                <a:gd name="T18" fmla="*/ 134 w 275"/>
                <a:gd name="T19" fmla="*/ 5 h 167"/>
                <a:gd name="T20" fmla="*/ 156 w 275"/>
                <a:gd name="T21" fmla="*/ 2 h 167"/>
                <a:gd name="T22" fmla="*/ 178 w 275"/>
                <a:gd name="T23" fmla="*/ 0 h 167"/>
                <a:gd name="T24" fmla="*/ 200 w 275"/>
                <a:gd name="T25" fmla="*/ 3 h 167"/>
                <a:gd name="T26" fmla="*/ 220 w 275"/>
                <a:gd name="T27" fmla="*/ 8 h 167"/>
                <a:gd name="T28" fmla="*/ 241 w 275"/>
                <a:gd name="T29" fmla="*/ 18 h 167"/>
                <a:gd name="T30" fmla="*/ 259 w 275"/>
                <a:gd name="T31" fmla="*/ 29 h 167"/>
                <a:gd name="T32" fmla="*/ 275 w 275"/>
                <a:gd name="T33" fmla="*/ 45 h 167"/>
                <a:gd name="T34" fmla="*/ 273 w 275"/>
                <a:gd name="T35" fmla="*/ 47 h 167"/>
                <a:gd name="T36" fmla="*/ 268 w 275"/>
                <a:gd name="T37" fmla="*/ 53 h 167"/>
                <a:gd name="T38" fmla="*/ 259 w 275"/>
                <a:gd name="T39" fmla="*/ 60 h 167"/>
                <a:gd name="T40" fmla="*/ 248 w 275"/>
                <a:gd name="T41" fmla="*/ 69 h 167"/>
                <a:gd name="T42" fmla="*/ 233 w 275"/>
                <a:gd name="T43" fmla="*/ 79 h 167"/>
                <a:gd name="T44" fmla="*/ 217 w 275"/>
                <a:gd name="T45" fmla="*/ 90 h 167"/>
                <a:gd name="T46" fmla="*/ 198 w 275"/>
                <a:gd name="T47" fmla="*/ 101 h 167"/>
                <a:gd name="T48" fmla="*/ 179 w 275"/>
                <a:gd name="T49" fmla="*/ 114 h 167"/>
                <a:gd name="T50" fmla="*/ 157 w 275"/>
                <a:gd name="T51" fmla="*/ 125 h 167"/>
                <a:gd name="T52" fmla="*/ 136 w 275"/>
                <a:gd name="T53" fmla="*/ 135 h 167"/>
                <a:gd name="T54" fmla="*/ 113 w 275"/>
                <a:gd name="T55" fmla="*/ 146 h 167"/>
                <a:gd name="T56" fmla="*/ 91 w 275"/>
                <a:gd name="T57" fmla="*/ 154 h 167"/>
                <a:gd name="T58" fmla="*/ 68 w 275"/>
                <a:gd name="T59" fmla="*/ 160 h 167"/>
                <a:gd name="T60" fmla="*/ 46 w 275"/>
                <a:gd name="T61" fmla="*/ 165 h 167"/>
                <a:gd name="T62" fmla="*/ 26 w 275"/>
                <a:gd name="T63" fmla="*/ 167 h 167"/>
                <a:gd name="T64" fmla="*/ 6 w 275"/>
                <a:gd name="T65" fmla="*/ 166 h 167"/>
                <a:gd name="T66" fmla="*/ 5 w 275"/>
                <a:gd name="T67" fmla="*/ 165 h 167"/>
                <a:gd name="T68" fmla="*/ 3 w 275"/>
                <a:gd name="T69" fmla="*/ 162 h 167"/>
                <a:gd name="T70" fmla="*/ 1 w 275"/>
                <a:gd name="T71" fmla="*/ 158 h 167"/>
                <a:gd name="T72" fmla="*/ 0 w 275"/>
                <a:gd name="T73" fmla="*/ 15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5" h="167">
                  <a:moveTo>
                    <a:pt x="0" y="154"/>
                  </a:moveTo>
                  <a:lnTo>
                    <a:pt x="2" y="128"/>
                  </a:lnTo>
                  <a:lnTo>
                    <a:pt x="10" y="106"/>
                  </a:lnTo>
                  <a:lnTo>
                    <a:pt x="21" y="84"/>
                  </a:lnTo>
                  <a:lnTo>
                    <a:pt x="36" y="64"/>
                  </a:lnTo>
                  <a:lnTo>
                    <a:pt x="54" y="47"/>
                  </a:lnTo>
                  <a:lnTo>
                    <a:pt x="74" y="32"/>
                  </a:lnTo>
                  <a:lnTo>
                    <a:pt x="93" y="21"/>
                  </a:lnTo>
                  <a:lnTo>
                    <a:pt x="114" y="12"/>
                  </a:lnTo>
                  <a:lnTo>
                    <a:pt x="134" y="5"/>
                  </a:lnTo>
                  <a:lnTo>
                    <a:pt x="156" y="2"/>
                  </a:lnTo>
                  <a:lnTo>
                    <a:pt x="178" y="0"/>
                  </a:lnTo>
                  <a:lnTo>
                    <a:pt x="200" y="3"/>
                  </a:lnTo>
                  <a:lnTo>
                    <a:pt x="220" y="8"/>
                  </a:lnTo>
                  <a:lnTo>
                    <a:pt x="241" y="18"/>
                  </a:lnTo>
                  <a:lnTo>
                    <a:pt x="259" y="29"/>
                  </a:lnTo>
                  <a:lnTo>
                    <a:pt x="275" y="45"/>
                  </a:lnTo>
                  <a:lnTo>
                    <a:pt x="273" y="47"/>
                  </a:lnTo>
                  <a:lnTo>
                    <a:pt x="268" y="53"/>
                  </a:lnTo>
                  <a:lnTo>
                    <a:pt x="259" y="60"/>
                  </a:lnTo>
                  <a:lnTo>
                    <a:pt x="248" y="69"/>
                  </a:lnTo>
                  <a:lnTo>
                    <a:pt x="233" y="79"/>
                  </a:lnTo>
                  <a:lnTo>
                    <a:pt x="217" y="90"/>
                  </a:lnTo>
                  <a:lnTo>
                    <a:pt x="198" y="101"/>
                  </a:lnTo>
                  <a:lnTo>
                    <a:pt x="179" y="114"/>
                  </a:lnTo>
                  <a:lnTo>
                    <a:pt x="157" y="125"/>
                  </a:lnTo>
                  <a:lnTo>
                    <a:pt x="136" y="135"/>
                  </a:lnTo>
                  <a:lnTo>
                    <a:pt x="113" y="146"/>
                  </a:lnTo>
                  <a:lnTo>
                    <a:pt x="91" y="154"/>
                  </a:lnTo>
                  <a:lnTo>
                    <a:pt x="68" y="160"/>
                  </a:lnTo>
                  <a:lnTo>
                    <a:pt x="46" y="165"/>
                  </a:lnTo>
                  <a:lnTo>
                    <a:pt x="26" y="167"/>
                  </a:lnTo>
                  <a:lnTo>
                    <a:pt x="6" y="166"/>
                  </a:lnTo>
                  <a:lnTo>
                    <a:pt x="5" y="165"/>
                  </a:lnTo>
                  <a:lnTo>
                    <a:pt x="3" y="162"/>
                  </a:lnTo>
                  <a:lnTo>
                    <a:pt x="1" y="158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8" name="Freeform 23"/>
            <p:cNvSpPr>
              <a:spLocks/>
            </p:cNvSpPr>
            <p:nvPr/>
          </p:nvSpPr>
          <p:spPr bwMode="auto">
            <a:xfrm>
              <a:off x="3147" y="976"/>
              <a:ext cx="282" cy="146"/>
            </a:xfrm>
            <a:custGeom>
              <a:avLst/>
              <a:gdLst>
                <a:gd name="T0" fmla="*/ 3 w 282"/>
                <a:gd name="T1" fmla="*/ 43 h 146"/>
                <a:gd name="T2" fmla="*/ 21 w 282"/>
                <a:gd name="T3" fmla="*/ 26 h 146"/>
                <a:gd name="T4" fmla="*/ 42 w 282"/>
                <a:gd name="T5" fmla="*/ 15 h 146"/>
                <a:gd name="T6" fmla="*/ 65 w 282"/>
                <a:gd name="T7" fmla="*/ 6 h 146"/>
                <a:gd name="T8" fmla="*/ 90 w 282"/>
                <a:gd name="T9" fmla="*/ 1 h 146"/>
                <a:gd name="T10" fmla="*/ 114 w 282"/>
                <a:gd name="T11" fmla="*/ 0 h 146"/>
                <a:gd name="T12" fmla="*/ 138 w 282"/>
                <a:gd name="T13" fmla="*/ 1 h 146"/>
                <a:gd name="T14" fmla="*/ 161 w 282"/>
                <a:gd name="T15" fmla="*/ 6 h 146"/>
                <a:gd name="T16" fmla="*/ 182 w 282"/>
                <a:gd name="T17" fmla="*/ 13 h 146"/>
                <a:gd name="T18" fmla="*/ 202 w 282"/>
                <a:gd name="T19" fmla="*/ 22 h 146"/>
                <a:gd name="T20" fmla="*/ 221 w 282"/>
                <a:gd name="T21" fmla="*/ 33 h 146"/>
                <a:gd name="T22" fmla="*/ 237 w 282"/>
                <a:gd name="T23" fmla="*/ 47 h 146"/>
                <a:gd name="T24" fmla="*/ 253 w 282"/>
                <a:gd name="T25" fmla="*/ 63 h 146"/>
                <a:gd name="T26" fmla="*/ 265 w 282"/>
                <a:gd name="T27" fmla="*/ 81 h 146"/>
                <a:gd name="T28" fmla="*/ 274 w 282"/>
                <a:gd name="T29" fmla="*/ 101 h 146"/>
                <a:gd name="T30" fmla="*/ 280 w 282"/>
                <a:gd name="T31" fmla="*/ 122 h 146"/>
                <a:gd name="T32" fmla="*/ 282 w 282"/>
                <a:gd name="T33" fmla="*/ 145 h 146"/>
                <a:gd name="T34" fmla="*/ 278 w 282"/>
                <a:gd name="T35" fmla="*/ 146 h 146"/>
                <a:gd name="T36" fmla="*/ 272 w 282"/>
                <a:gd name="T37" fmla="*/ 146 h 146"/>
                <a:gd name="T38" fmla="*/ 260 w 282"/>
                <a:gd name="T39" fmla="*/ 145 h 146"/>
                <a:gd name="T40" fmla="*/ 245 w 282"/>
                <a:gd name="T41" fmla="*/ 144 h 146"/>
                <a:gd name="T42" fmla="*/ 228 w 282"/>
                <a:gd name="T43" fmla="*/ 143 h 146"/>
                <a:gd name="T44" fmla="*/ 209 w 282"/>
                <a:gd name="T45" fmla="*/ 140 h 146"/>
                <a:gd name="T46" fmla="*/ 187 w 282"/>
                <a:gd name="T47" fmla="*/ 136 h 146"/>
                <a:gd name="T48" fmla="*/ 164 w 282"/>
                <a:gd name="T49" fmla="*/ 133 h 146"/>
                <a:gd name="T50" fmla="*/ 141 w 282"/>
                <a:gd name="T51" fmla="*/ 127 h 146"/>
                <a:gd name="T52" fmla="*/ 117 w 282"/>
                <a:gd name="T53" fmla="*/ 121 h 146"/>
                <a:gd name="T54" fmla="*/ 94 w 282"/>
                <a:gd name="T55" fmla="*/ 113 h 146"/>
                <a:gd name="T56" fmla="*/ 72 w 282"/>
                <a:gd name="T57" fmla="*/ 105 h 146"/>
                <a:gd name="T58" fmla="*/ 50 w 282"/>
                <a:gd name="T59" fmla="*/ 95 h 146"/>
                <a:gd name="T60" fmla="*/ 30 w 282"/>
                <a:gd name="T61" fmla="*/ 85 h 146"/>
                <a:gd name="T62" fmla="*/ 13 w 282"/>
                <a:gd name="T63" fmla="*/ 72 h 146"/>
                <a:gd name="T64" fmla="*/ 0 w 282"/>
                <a:gd name="T65" fmla="*/ 58 h 146"/>
                <a:gd name="T66" fmla="*/ 0 w 282"/>
                <a:gd name="T67" fmla="*/ 57 h 146"/>
                <a:gd name="T68" fmla="*/ 0 w 282"/>
                <a:gd name="T69" fmla="*/ 53 h 146"/>
                <a:gd name="T70" fmla="*/ 1 w 282"/>
                <a:gd name="T71" fmla="*/ 48 h 146"/>
                <a:gd name="T72" fmla="*/ 3 w 282"/>
                <a:gd name="T73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2" h="146">
                  <a:moveTo>
                    <a:pt x="3" y="43"/>
                  </a:moveTo>
                  <a:lnTo>
                    <a:pt x="21" y="26"/>
                  </a:lnTo>
                  <a:lnTo>
                    <a:pt x="42" y="15"/>
                  </a:lnTo>
                  <a:lnTo>
                    <a:pt x="65" y="6"/>
                  </a:lnTo>
                  <a:lnTo>
                    <a:pt x="90" y="1"/>
                  </a:lnTo>
                  <a:lnTo>
                    <a:pt x="114" y="0"/>
                  </a:lnTo>
                  <a:lnTo>
                    <a:pt x="138" y="1"/>
                  </a:lnTo>
                  <a:lnTo>
                    <a:pt x="161" y="6"/>
                  </a:lnTo>
                  <a:lnTo>
                    <a:pt x="182" y="13"/>
                  </a:lnTo>
                  <a:lnTo>
                    <a:pt x="202" y="22"/>
                  </a:lnTo>
                  <a:lnTo>
                    <a:pt x="221" y="33"/>
                  </a:lnTo>
                  <a:lnTo>
                    <a:pt x="237" y="47"/>
                  </a:lnTo>
                  <a:lnTo>
                    <a:pt x="253" y="63"/>
                  </a:lnTo>
                  <a:lnTo>
                    <a:pt x="265" y="81"/>
                  </a:lnTo>
                  <a:lnTo>
                    <a:pt x="274" y="101"/>
                  </a:lnTo>
                  <a:lnTo>
                    <a:pt x="280" y="122"/>
                  </a:lnTo>
                  <a:lnTo>
                    <a:pt x="282" y="145"/>
                  </a:lnTo>
                  <a:lnTo>
                    <a:pt x="278" y="146"/>
                  </a:lnTo>
                  <a:lnTo>
                    <a:pt x="272" y="146"/>
                  </a:lnTo>
                  <a:lnTo>
                    <a:pt x="260" y="145"/>
                  </a:lnTo>
                  <a:lnTo>
                    <a:pt x="245" y="144"/>
                  </a:lnTo>
                  <a:lnTo>
                    <a:pt x="228" y="143"/>
                  </a:lnTo>
                  <a:lnTo>
                    <a:pt x="209" y="140"/>
                  </a:lnTo>
                  <a:lnTo>
                    <a:pt x="187" y="136"/>
                  </a:lnTo>
                  <a:lnTo>
                    <a:pt x="164" y="133"/>
                  </a:lnTo>
                  <a:lnTo>
                    <a:pt x="141" y="127"/>
                  </a:lnTo>
                  <a:lnTo>
                    <a:pt x="117" y="121"/>
                  </a:lnTo>
                  <a:lnTo>
                    <a:pt x="94" y="113"/>
                  </a:lnTo>
                  <a:lnTo>
                    <a:pt x="72" y="105"/>
                  </a:lnTo>
                  <a:lnTo>
                    <a:pt x="50" y="95"/>
                  </a:lnTo>
                  <a:lnTo>
                    <a:pt x="30" y="85"/>
                  </a:lnTo>
                  <a:lnTo>
                    <a:pt x="13" y="72"/>
                  </a:lnTo>
                  <a:lnTo>
                    <a:pt x="0" y="58"/>
                  </a:lnTo>
                  <a:lnTo>
                    <a:pt x="0" y="57"/>
                  </a:lnTo>
                  <a:lnTo>
                    <a:pt x="0" y="53"/>
                  </a:lnTo>
                  <a:lnTo>
                    <a:pt x="1" y="48"/>
                  </a:lnTo>
                  <a:lnTo>
                    <a:pt x="3" y="43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9" name="Freeform 24"/>
            <p:cNvSpPr>
              <a:spLocks/>
            </p:cNvSpPr>
            <p:nvPr/>
          </p:nvSpPr>
          <p:spPr bwMode="auto">
            <a:xfrm>
              <a:off x="2876" y="840"/>
              <a:ext cx="197" cy="249"/>
            </a:xfrm>
            <a:custGeom>
              <a:avLst/>
              <a:gdLst>
                <a:gd name="T0" fmla="*/ 17 w 197"/>
                <a:gd name="T1" fmla="*/ 241 h 249"/>
                <a:gd name="T2" fmla="*/ 6 w 197"/>
                <a:gd name="T3" fmla="*/ 218 h 249"/>
                <a:gd name="T4" fmla="*/ 1 w 197"/>
                <a:gd name="T5" fmla="*/ 195 h 249"/>
                <a:gd name="T6" fmla="*/ 0 w 197"/>
                <a:gd name="T7" fmla="*/ 171 h 249"/>
                <a:gd name="T8" fmla="*/ 3 w 197"/>
                <a:gd name="T9" fmla="*/ 146 h 249"/>
                <a:gd name="T10" fmla="*/ 9 w 197"/>
                <a:gd name="T11" fmla="*/ 122 h 249"/>
                <a:gd name="T12" fmla="*/ 17 w 197"/>
                <a:gd name="T13" fmla="*/ 101 h 249"/>
                <a:gd name="T14" fmla="*/ 28 w 197"/>
                <a:gd name="T15" fmla="*/ 79 h 249"/>
                <a:gd name="T16" fmla="*/ 41 w 197"/>
                <a:gd name="T17" fmla="*/ 61 h 249"/>
                <a:gd name="T18" fmla="*/ 56 w 197"/>
                <a:gd name="T19" fmla="*/ 45 h 249"/>
                <a:gd name="T20" fmla="*/ 72 w 197"/>
                <a:gd name="T21" fmla="*/ 31 h 249"/>
                <a:gd name="T22" fmla="*/ 90 w 197"/>
                <a:gd name="T23" fmla="*/ 18 h 249"/>
                <a:gd name="T24" fmla="*/ 110 w 197"/>
                <a:gd name="T25" fmla="*/ 9 h 249"/>
                <a:gd name="T26" fmla="*/ 131 w 197"/>
                <a:gd name="T27" fmla="*/ 2 h 249"/>
                <a:gd name="T28" fmla="*/ 153 w 197"/>
                <a:gd name="T29" fmla="*/ 0 h 249"/>
                <a:gd name="T30" fmla="*/ 174 w 197"/>
                <a:gd name="T31" fmla="*/ 1 h 249"/>
                <a:gd name="T32" fmla="*/ 197 w 197"/>
                <a:gd name="T33" fmla="*/ 6 h 249"/>
                <a:gd name="T34" fmla="*/ 195 w 197"/>
                <a:gd name="T35" fmla="*/ 16 h 249"/>
                <a:gd name="T36" fmla="*/ 186 w 197"/>
                <a:gd name="T37" fmla="*/ 40 h 249"/>
                <a:gd name="T38" fmla="*/ 170 w 197"/>
                <a:gd name="T39" fmla="*/ 74 h 249"/>
                <a:gd name="T40" fmla="*/ 149 w 197"/>
                <a:gd name="T41" fmla="*/ 114 h 249"/>
                <a:gd name="T42" fmla="*/ 124 w 197"/>
                <a:gd name="T43" fmla="*/ 155 h 249"/>
                <a:gd name="T44" fmla="*/ 96 w 197"/>
                <a:gd name="T45" fmla="*/ 194 h 249"/>
                <a:gd name="T46" fmla="*/ 64 w 197"/>
                <a:gd name="T47" fmla="*/ 228 h 249"/>
                <a:gd name="T48" fmla="*/ 29 w 197"/>
                <a:gd name="T49" fmla="*/ 249 h 249"/>
                <a:gd name="T50" fmla="*/ 28 w 197"/>
                <a:gd name="T51" fmla="*/ 249 h 249"/>
                <a:gd name="T52" fmla="*/ 25 w 197"/>
                <a:gd name="T53" fmla="*/ 247 h 249"/>
                <a:gd name="T54" fmla="*/ 20 w 197"/>
                <a:gd name="T55" fmla="*/ 245 h 249"/>
                <a:gd name="T56" fmla="*/ 17 w 197"/>
                <a:gd name="T57" fmla="*/ 241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7" h="249">
                  <a:moveTo>
                    <a:pt x="17" y="241"/>
                  </a:moveTo>
                  <a:lnTo>
                    <a:pt x="6" y="218"/>
                  </a:lnTo>
                  <a:lnTo>
                    <a:pt x="1" y="195"/>
                  </a:lnTo>
                  <a:lnTo>
                    <a:pt x="0" y="171"/>
                  </a:lnTo>
                  <a:lnTo>
                    <a:pt x="3" y="146"/>
                  </a:lnTo>
                  <a:lnTo>
                    <a:pt x="9" y="122"/>
                  </a:lnTo>
                  <a:lnTo>
                    <a:pt x="17" y="101"/>
                  </a:lnTo>
                  <a:lnTo>
                    <a:pt x="28" y="79"/>
                  </a:lnTo>
                  <a:lnTo>
                    <a:pt x="41" y="61"/>
                  </a:lnTo>
                  <a:lnTo>
                    <a:pt x="56" y="45"/>
                  </a:lnTo>
                  <a:lnTo>
                    <a:pt x="72" y="31"/>
                  </a:lnTo>
                  <a:lnTo>
                    <a:pt x="90" y="18"/>
                  </a:lnTo>
                  <a:lnTo>
                    <a:pt x="110" y="9"/>
                  </a:lnTo>
                  <a:lnTo>
                    <a:pt x="131" y="2"/>
                  </a:lnTo>
                  <a:lnTo>
                    <a:pt x="153" y="0"/>
                  </a:lnTo>
                  <a:lnTo>
                    <a:pt x="174" y="1"/>
                  </a:lnTo>
                  <a:lnTo>
                    <a:pt x="197" y="6"/>
                  </a:lnTo>
                  <a:lnTo>
                    <a:pt x="195" y="16"/>
                  </a:lnTo>
                  <a:lnTo>
                    <a:pt x="186" y="40"/>
                  </a:lnTo>
                  <a:lnTo>
                    <a:pt x="170" y="74"/>
                  </a:lnTo>
                  <a:lnTo>
                    <a:pt x="149" y="114"/>
                  </a:lnTo>
                  <a:lnTo>
                    <a:pt x="124" y="155"/>
                  </a:lnTo>
                  <a:lnTo>
                    <a:pt x="96" y="194"/>
                  </a:lnTo>
                  <a:lnTo>
                    <a:pt x="64" y="228"/>
                  </a:lnTo>
                  <a:lnTo>
                    <a:pt x="29" y="249"/>
                  </a:lnTo>
                  <a:lnTo>
                    <a:pt x="28" y="249"/>
                  </a:lnTo>
                  <a:lnTo>
                    <a:pt x="25" y="247"/>
                  </a:lnTo>
                  <a:lnTo>
                    <a:pt x="20" y="245"/>
                  </a:lnTo>
                  <a:lnTo>
                    <a:pt x="17" y="241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0" name="Freeform 25"/>
            <p:cNvSpPr>
              <a:spLocks/>
            </p:cNvSpPr>
            <p:nvPr/>
          </p:nvSpPr>
          <p:spPr bwMode="auto">
            <a:xfrm>
              <a:off x="2759" y="1305"/>
              <a:ext cx="235" cy="215"/>
            </a:xfrm>
            <a:custGeom>
              <a:avLst/>
              <a:gdLst>
                <a:gd name="T0" fmla="*/ 5 w 235"/>
                <a:gd name="T1" fmla="*/ 205 h 215"/>
                <a:gd name="T2" fmla="*/ 0 w 235"/>
                <a:gd name="T3" fmla="*/ 181 h 215"/>
                <a:gd name="T4" fmla="*/ 0 w 235"/>
                <a:gd name="T5" fmla="*/ 157 h 215"/>
                <a:gd name="T6" fmla="*/ 5 w 235"/>
                <a:gd name="T7" fmla="*/ 133 h 215"/>
                <a:gd name="T8" fmla="*/ 13 w 235"/>
                <a:gd name="T9" fmla="*/ 110 h 215"/>
                <a:gd name="T10" fmla="*/ 24 w 235"/>
                <a:gd name="T11" fmla="*/ 88 h 215"/>
                <a:gd name="T12" fmla="*/ 39 w 235"/>
                <a:gd name="T13" fmla="*/ 68 h 215"/>
                <a:gd name="T14" fmla="*/ 54 w 235"/>
                <a:gd name="T15" fmla="*/ 51 h 215"/>
                <a:gd name="T16" fmla="*/ 71 w 235"/>
                <a:gd name="T17" fmla="*/ 36 h 215"/>
                <a:gd name="T18" fmla="*/ 89 w 235"/>
                <a:gd name="T19" fmla="*/ 23 h 215"/>
                <a:gd name="T20" fmla="*/ 109 w 235"/>
                <a:gd name="T21" fmla="*/ 13 h 215"/>
                <a:gd name="T22" fmla="*/ 129 w 235"/>
                <a:gd name="T23" fmla="*/ 6 h 215"/>
                <a:gd name="T24" fmla="*/ 151 w 235"/>
                <a:gd name="T25" fmla="*/ 1 h 215"/>
                <a:gd name="T26" fmla="*/ 173 w 235"/>
                <a:gd name="T27" fmla="*/ 0 h 215"/>
                <a:gd name="T28" fmla="*/ 194 w 235"/>
                <a:gd name="T29" fmla="*/ 3 h 215"/>
                <a:gd name="T30" fmla="*/ 215 w 235"/>
                <a:gd name="T31" fmla="*/ 8 h 215"/>
                <a:gd name="T32" fmla="*/ 235 w 235"/>
                <a:gd name="T33" fmla="*/ 19 h 215"/>
                <a:gd name="T34" fmla="*/ 234 w 235"/>
                <a:gd name="T35" fmla="*/ 22 h 215"/>
                <a:gd name="T36" fmla="*/ 231 w 235"/>
                <a:gd name="T37" fmla="*/ 28 h 215"/>
                <a:gd name="T38" fmla="*/ 224 w 235"/>
                <a:gd name="T39" fmla="*/ 38 h 215"/>
                <a:gd name="T40" fmla="*/ 216 w 235"/>
                <a:gd name="T41" fmla="*/ 49 h 215"/>
                <a:gd name="T42" fmla="*/ 205 w 235"/>
                <a:gd name="T43" fmla="*/ 64 h 215"/>
                <a:gd name="T44" fmla="*/ 193 w 235"/>
                <a:gd name="T45" fmla="*/ 79 h 215"/>
                <a:gd name="T46" fmla="*/ 178 w 235"/>
                <a:gd name="T47" fmla="*/ 96 h 215"/>
                <a:gd name="T48" fmla="*/ 163 w 235"/>
                <a:gd name="T49" fmla="*/ 113 h 215"/>
                <a:gd name="T50" fmla="*/ 146 w 235"/>
                <a:gd name="T51" fmla="*/ 131 h 215"/>
                <a:gd name="T52" fmla="*/ 129 w 235"/>
                <a:gd name="T53" fmla="*/ 148 h 215"/>
                <a:gd name="T54" fmla="*/ 111 w 235"/>
                <a:gd name="T55" fmla="*/ 164 h 215"/>
                <a:gd name="T56" fmla="*/ 91 w 235"/>
                <a:gd name="T57" fmla="*/ 179 h 215"/>
                <a:gd name="T58" fmla="*/ 73 w 235"/>
                <a:gd name="T59" fmla="*/ 191 h 215"/>
                <a:gd name="T60" fmla="*/ 54 w 235"/>
                <a:gd name="T61" fmla="*/ 203 h 215"/>
                <a:gd name="T62" fmla="*/ 34 w 235"/>
                <a:gd name="T63" fmla="*/ 211 h 215"/>
                <a:gd name="T64" fmla="*/ 15 w 235"/>
                <a:gd name="T65" fmla="*/ 215 h 215"/>
                <a:gd name="T66" fmla="*/ 14 w 235"/>
                <a:gd name="T67" fmla="*/ 214 h 215"/>
                <a:gd name="T68" fmla="*/ 10 w 235"/>
                <a:gd name="T69" fmla="*/ 213 h 215"/>
                <a:gd name="T70" fmla="*/ 7 w 235"/>
                <a:gd name="T71" fmla="*/ 209 h 215"/>
                <a:gd name="T72" fmla="*/ 5 w 235"/>
                <a:gd name="T73" fmla="*/ 20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5" h="215">
                  <a:moveTo>
                    <a:pt x="5" y="205"/>
                  </a:moveTo>
                  <a:lnTo>
                    <a:pt x="0" y="181"/>
                  </a:lnTo>
                  <a:lnTo>
                    <a:pt x="0" y="157"/>
                  </a:lnTo>
                  <a:lnTo>
                    <a:pt x="5" y="133"/>
                  </a:lnTo>
                  <a:lnTo>
                    <a:pt x="13" y="110"/>
                  </a:lnTo>
                  <a:lnTo>
                    <a:pt x="24" y="88"/>
                  </a:lnTo>
                  <a:lnTo>
                    <a:pt x="39" y="68"/>
                  </a:lnTo>
                  <a:lnTo>
                    <a:pt x="54" y="51"/>
                  </a:lnTo>
                  <a:lnTo>
                    <a:pt x="71" y="36"/>
                  </a:lnTo>
                  <a:lnTo>
                    <a:pt x="89" y="23"/>
                  </a:lnTo>
                  <a:lnTo>
                    <a:pt x="109" y="13"/>
                  </a:lnTo>
                  <a:lnTo>
                    <a:pt x="129" y="6"/>
                  </a:lnTo>
                  <a:lnTo>
                    <a:pt x="151" y="1"/>
                  </a:lnTo>
                  <a:lnTo>
                    <a:pt x="173" y="0"/>
                  </a:lnTo>
                  <a:lnTo>
                    <a:pt x="194" y="3"/>
                  </a:lnTo>
                  <a:lnTo>
                    <a:pt x="215" y="8"/>
                  </a:lnTo>
                  <a:lnTo>
                    <a:pt x="235" y="19"/>
                  </a:lnTo>
                  <a:lnTo>
                    <a:pt x="234" y="22"/>
                  </a:lnTo>
                  <a:lnTo>
                    <a:pt x="231" y="28"/>
                  </a:lnTo>
                  <a:lnTo>
                    <a:pt x="224" y="38"/>
                  </a:lnTo>
                  <a:lnTo>
                    <a:pt x="216" y="49"/>
                  </a:lnTo>
                  <a:lnTo>
                    <a:pt x="205" y="64"/>
                  </a:lnTo>
                  <a:lnTo>
                    <a:pt x="193" y="79"/>
                  </a:lnTo>
                  <a:lnTo>
                    <a:pt x="178" y="96"/>
                  </a:lnTo>
                  <a:lnTo>
                    <a:pt x="163" y="113"/>
                  </a:lnTo>
                  <a:lnTo>
                    <a:pt x="146" y="131"/>
                  </a:lnTo>
                  <a:lnTo>
                    <a:pt x="129" y="148"/>
                  </a:lnTo>
                  <a:lnTo>
                    <a:pt x="111" y="164"/>
                  </a:lnTo>
                  <a:lnTo>
                    <a:pt x="91" y="179"/>
                  </a:lnTo>
                  <a:lnTo>
                    <a:pt x="73" y="191"/>
                  </a:lnTo>
                  <a:lnTo>
                    <a:pt x="54" y="203"/>
                  </a:lnTo>
                  <a:lnTo>
                    <a:pt x="34" y="211"/>
                  </a:lnTo>
                  <a:lnTo>
                    <a:pt x="15" y="215"/>
                  </a:lnTo>
                  <a:lnTo>
                    <a:pt x="14" y="214"/>
                  </a:lnTo>
                  <a:lnTo>
                    <a:pt x="10" y="213"/>
                  </a:lnTo>
                  <a:lnTo>
                    <a:pt x="7" y="209"/>
                  </a:lnTo>
                  <a:lnTo>
                    <a:pt x="5" y="205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1" name="Freeform 26"/>
            <p:cNvSpPr>
              <a:spLocks/>
            </p:cNvSpPr>
            <p:nvPr/>
          </p:nvSpPr>
          <p:spPr bwMode="auto">
            <a:xfrm>
              <a:off x="2426" y="939"/>
              <a:ext cx="263" cy="179"/>
            </a:xfrm>
            <a:custGeom>
              <a:avLst/>
              <a:gdLst>
                <a:gd name="T0" fmla="*/ 6 w 263"/>
                <a:gd name="T1" fmla="*/ 26 h 179"/>
                <a:gd name="T2" fmla="*/ 16 w 263"/>
                <a:gd name="T3" fmla="*/ 19 h 179"/>
                <a:gd name="T4" fmla="*/ 28 w 263"/>
                <a:gd name="T5" fmla="*/ 13 h 179"/>
                <a:gd name="T6" fmla="*/ 39 w 263"/>
                <a:gd name="T7" fmla="*/ 8 h 179"/>
                <a:gd name="T8" fmla="*/ 51 w 263"/>
                <a:gd name="T9" fmla="*/ 5 h 179"/>
                <a:gd name="T10" fmla="*/ 62 w 263"/>
                <a:gd name="T11" fmla="*/ 3 h 179"/>
                <a:gd name="T12" fmla="*/ 75 w 263"/>
                <a:gd name="T13" fmla="*/ 0 h 179"/>
                <a:gd name="T14" fmla="*/ 87 w 263"/>
                <a:gd name="T15" fmla="*/ 0 h 179"/>
                <a:gd name="T16" fmla="*/ 100 w 263"/>
                <a:gd name="T17" fmla="*/ 0 h 179"/>
                <a:gd name="T18" fmla="*/ 111 w 263"/>
                <a:gd name="T19" fmla="*/ 3 h 179"/>
                <a:gd name="T20" fmla="*/ 124 w 263"/>
                <a:gd name="T21" fmla="*/ 4 h 179"/>
                <a:gd name="T22" fmla="*/ 135 w 263"/>
                <a:gd name="T23" fmla="*/ 7 h 179"/>
                <a:gd name="T24" fmla="*/ 147 w 263"/>
                <a:gd name="T25" fmla="*/ 11 h 179"/>
                <a:gd name="T26" fmla="*/ 158 w 263"/>
                <a:gd name="T27" fmla="*/ 15 h 179"/>
                <a:gd name="T28" fmla="*/ 170 w 263"/>
                <a:gd name="T29" fmla="*/ 20 h 179"/>
                <a:gd name="T30" fmla="*/ 180 w 263"/>
                <a:gd name="T31" fmla="*/ 24 h 179"/>
                <a:gd name="T32" fmla="*/ 189 w 263"/>
                <a:gd name="T33" fmla="*/ 30 h 179"/>
                <a:gd name="T34" fmla="*/ 206 w 263"/>
                <a:gd name="T35" fmla="*/ 43 h 179"/>
                <a:gd name="T36" fmla="*/ 222 w 263"/>
                <a:gd name="T37" fmla="*/ 58 h 179"/>
                <a:gd name="T38" fmla="*/ 236 w 263"/>
                <a:gd name="T39" fmla="*/ 75 h 179"/>
                <a:gd name="T40" fmla="*/ 247 w 263"/>
                <a:gd name="T41" fmla="*/ 93 h 179"/>
                <a:gd name="T42" fmla="*/ 256 w 263"/>
                <a:gd name="T43" fmla="*/ 114 h 179"/>
                <a:gd name="T44" fmla="*/ 261 w 263"/>
                <a:gd name="T45" fmla="*/ 134 h 179"/>
                <a:gd name="T46" fmla="*/ 263 w 263"/>
                <a:gd name="T47" fmla="*/ 156 h 179"/>
                <a:gd name="T48" fmla="*/ 260 w 263"/>
                <a:gd name="T49" fmla="*/ 179 h 179"/>
                <a:gd name="T50" fmla="*/ 256 w 263"/>
                <a:gd name="T51" fmla="*/ 179 h 179"/>
                <a:gd name="T52" fmla="*/ 250 w 263"/>
                <a:gd name="T53" fmla="*/ 178 h 179"/>
                <a:gd name="T54" fmla="*/ 238 w 263"/>
                <a:gd name="T55" fmla="*/ 175 h 179"/>
                <a:gd name="T56" fmla="*/ 224 w 263"/>
                <a:gd name="T57" fmla="*/ 171 h 179"/>
                <a:gd name="T58" fmla="*/ 207 w 263"/>
                <a:gd name="T59" fmla="*/ 166 h 179"/>
                <a:gd name="T60" fmla="*/ 189 w 263"/>
                <a:gd name="T61" fmla="*/ 159 h 179"/>
                <a:gd name="T62" fmla="*/ 168 w 263"/>
                <a:gd name="T63" fmla="*/ 153 h 179"/>
                <a:gd name="T64" fmla="*/ 148 w 263"/>
                <a:gd name="T65" fmla="*/ 143 h 179"/>
                <a:gd name="T66" fmla="*/ 125 w 263"/>
                <a:gd name="T67" fmla="*/ 134 h 179"/>
                <a:gd name="T68" fmla="*/ 103 w 263"/>
                <a:gd name="T69" fmla="*/ 123 h 179"/>
                <a:gd name="T70" fmla="*/ 82 w 263"/>
                <a:gd name="T71" fmla="*/ 111 h 179"/>
                <a:gd name="T72" fmla="*/ 61 w 263"/>
                <a:gd name="T73" fmla="*/ 99 h 179"/>
                <a:gd name="T74" fmla="*/ 43 w 263"/>
                <a:gd name="T75" fmla="*/ 85 h 179"/>
                <a:gd name="T76" fmla="*/ 26 w 263"/>
                <a:gd name="T77" fmla="*/ 71 h 179"/>
                <a:gd name="T78" fmla="*/ 12 w 263"/>
                <a:gd name="T79" fmla="*/ 55 h 179"/>
                <a:gd name="T80" fmla="*/ 0 w 263"/>
                <a:gd name="T81" fmla="*/ 39 h 179"/>
                <a:gd name="T82" fmla="*/ 0 w 263"/>
                <a:gd name="T83" fmla="*/ 38 h 179"/>
                <a:gd name="T84" fmla="*/ 2 w 263"/>
                <a:gd name="T85" fmla="*/ 34 h 179"/>
                <a:gd name="T86" fmla="*/ 4 w 263"/>
                <a:gd name="T87" fmla="*/ 29 h 179"/>
                <a:gd name="T88" fmla="*/ 6 w 263"/>
                <a:gd name="T89" fmla="*/ 2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3" h="179">
                  <a:moveTo>
                    <a:pt x="6" y="26"/>
                  </a:moveTo>
                  <a:lnTo>
                    <a:pt x="16" y="19"/>
                  </a:lnTo>
                  <a:lnTo>
                    <a:pt x="28" y="13"/>
                  </a:lnTo>
                  <a:lnTo>
                    <a:pt x="39" y="8"/>
                  </a:lnTo>
                  <a:lnTo>
                    <a:pt x="51" y="5"/>
                  </a:lnTo>
                  <a:lnTo>
                    <a:pt x="62" y="3"/>
                  </a:lnTo>
                  <a:lnTo>
                    <a:pt x="75" y="0"/>
                  </a:lnTo>
                  <a:lnTo>
                    <a:pt x="87" y="0"/>
                  </a:lnTo>
                  <a:lnTo>
                    <a:pt x="100" y="0"/>
                  </a:lnTo>
                  <a:lnTo>
                    <a:pt x="111" y="3"/>
                  </a:lnTo>
                  <a:lnTo>
                    <a:pt x="124" y="4"/>
                  </a:lnTo>
                  <a:lnTo>
                    <a:pt x="135" y="7"/>
                  </a:lnTo>
                  <a:lnTo>
                    <a:pt x="147" y="11"/>
                  </a:lnTo>
                  <a:lnTo>
                    <a:pt x="158" y="15"/>
                  </a:lnTo>
                  <a:lnTo>
                    <a:pt x="170" y="20"/>
                  </a:lnTo>
                  <a:lnTo>
                    <a:pt x="180" y="24"/>
                  </a:lnTo>
                  <a:lnTo>
                    <a:pt x="189" y="30"/>
                  </a:lnTo>
                  <a:lnTo>
                    <a:pt x="206" y="43"/>
                  </a:lnTo>
                  <a:lnTo>
                    <a:pt x="222" y="58"/>
                  </a:lnTo>
                  <a:lnTo>
                    <a:pt x="236" y="75"/>
                  </a:lnTo>
                  <a:lnTo>
                    <a:pt x="247" y="93"/>
                  </a:lnTo>
                  <a:lnTo>
                    <a:pt x="256" y="114"/>
                  </a:lnTo>
                  <a:lnTo>
                    <a:pt x="261" y="134"/>
                  </a:lnTo>
                  <a:lnTo>
                    <a:pt x="263" y="156"/>
                  </a:lnTo>
                  <a:lnTo>
                    <a:pt x="260" y="179"/>
                  </a:lnTo>
                  <a:lnTo>
                    <a:pt x="256" y="179"/>
                  </a:lnTo>
                  <a:lnTo>
                    <a:pt x="250" y="178"/>
                  </a:lnTo>
                  <a:lnTo>
                    <a:pt x="238" y="175"/>
                  </a:lnTo>
                  <a:lnTo>
                    <a:pt x="224" y="171"/>
                  </a:lnTo>
                  <a:lnTo>
                    <a:pt x="207" y="166"/>
                  </a:lnTo>
                  <a:lnTo>
                    <a:pt x="189" y="159"/>
                  </a:lnTo>
                  <a:lnTo>
                    <a:pt x="168" y="153"/>
                  </a:lnTo>
                  <a:lnTo>
                    <a:pt x="148" y="143"/>
                  </a:lnTo>
                  <a:lnTo>
                    <a:pt x="125" y="134"/>
                  </a:lnTo>
                  <a:lnTo>
                    <a:pt x="103" y="123"/>
                  </a:lnTo>
                  <a:lnTo>
                    <a:pt x="82" y="111"/>
                  </a:lnTo>
                  <a:lnTo>
                    <a:pt x="61" y="99"/>
                  </a:lnTo>
                  <a:lnTo>
                    <a:pt x="43" y="85"/>
                  </a:lnTo>
                  <a:lnTo>
                    <a:pt x="26" y="71"/>
                  </a:lnTo>
                  <a:lnTo>
                    <a:pt x="12" y="55"/>
                  </a:lnTo>
                  <a:lnTo>
                    <a:pt x="0" y="39"/>
                  </a:lnTo>
                  <a:lnTo>
                    <a:pt x="0" y="38"/>
                  </a:lnTo>
                  <a:lnTo>
                    <a:pt x="2" y="34"/>
                  </a:lnTo>
                  <a:lnTo>
                    <a:pt x="4" y="29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2" name="Freeform 27"/>
            <p:cNvSpPr>
              <a:spLocks/>
            </p:cNvSpPr>
            <p:nvPr/>
          </p:nvSpPr>
          <p:spPr bwMode="auto">
            <a:xfrm>
              <a:off x="2615" y="1706"/>
              <a:ext cx="277" cy="167"/>
            </a:xfrm>
            <a:custGeom>
              <a:avLst/>
              <a:gdLst>
                <a:gd name="T0" fmla="*/ 0 w 277"/>
                <a:gd name="T1" fmla="*/ 152 h 167"/>
                <a:gd name="T2" fmla="*/ 2 w 277"/>
                <a:gd name="T3" fmla="*/ 128 h 167"/>
                <a:gd name="T4" fmla="*/ 10 w 277"/>
                <a:gd name="T5" fmla="*/ 106 h 167"/>
                <a:gd name="T6" fmla="*/ 22 w 277"/>
                <a:gd name="T7" fmla="*/ 84 h 167"/>
                <a:gd name="T8" fmla="*/ 37 w 277"/>
                <a:gd name="T9" fmla="*/ 64 h 167"/>
                <a:gd name="T10" fmla="*/ 55 w 277"/>
                <a:gd name="T11" fmla="*/ 47 h 167"/>
                <a:gd name="T12" fmla="*/ 74 w 277"/>
                <a:gd name="T13" fmla="*/ 32 h 167"/>
                <a:gd name="T14" fmla="*/ 94 w 277"/>
                <a:gd name="T15" fmla="*/ 21 h 167"/>
                <a:gd name="T16" fmla="*/ 114 w 277"/>
                <a:gd name="T17" fmla="*/ 12 h 167"/>
                <a:gd name="T18" fmla="*/ 135 w 277"/>
                <a:gd name="T19" fmla="*/ 5 h 167"/>
                <a:gd name="T20" fmla="*/ 157 w 277"/>
                <a:gd name="T21" fmla="*/ 2 h 167"/>
                <a:gd name="T22" fmla="*/ 178 w 277"/>
                <a:gd name="T23" fmla="*/ 0 h 167"/>
                <a:gd name="T24" fmla="*/ 200 w 277"/>
                <a:gd name="T25" fmla="*/ 3 h 167"/>
                <a:gd name="T26" fmla="*/ 222 w 277"/>
                <a:gd name="T27" fmla="*/ 8 h 167"/>
                <a:gd name="T28" fmla="*/ 241 w 277"/>
                <a:gd name="T29" fmla="*/ 18 h 167"/>
                <a:gd name="T30" fmla="*/ 259 w 277"/>
                <a:gd name="T31" fmla="*/ 29 h 167"/>
                <a:gd name="T32" fmla="*/ 277 w 277"/>
                <a:gd name="T33" fmla="*/ 45 h 167"/>
                <a:gd name="T34" fmla="*/ 274 w 277"/>
                <a:gd name="T35" fmla="*/ 47 h 167"/>
                <a:gd name="T36" fmla="*/ 269 w 277"/>
                <a:gd name="T37" fmla="*/ 53 h 167"/>
                <a:gd name="T38" fmla="*/ 261 w 277"/>
                <a:gd name="T39" fmla="*/ 60 h 167"/>
                <a:gd name="T40" fmla="*/ 249 w 277"/>
                <a:gd name="T41" fmla="*/ 69 h 167"/>
                <a:gd name="T42" fmla="*/ 234 w 277"/>
                <a:gd name="T43" fmla="*/ 79 h 167"/>
                <a:gd name="T44" fmla="*/ 218 w 277"/>
                <a:gd name="T45" fmla="*/ 90 h 167"/>
                <a:gd name="T46" fmla="*/ 199 w 277"/>
                <a:gd name="T47" fmla="*/ 101 h 167"/>
                <a:gd name="T48" fmla="*/ 179 w 277"/>
                <a:gd name="T49" fmla="*/ 114 h 167"/>
                <a:gd name="T50" fmla="*/ 159 w 277"/>
                <a:gd name="T51" fmla="*/ 125 h 167"/>
                <a:gd name="T52" fmla="*/ 136 w 277"/>
                <a:gd name="T53" fmla="*/ 135 h 167"/>
                <a:gd name="T54" fmla="*/ 114 w 277"/>
                <a:gd name="T55" fmla="*/ 146 h 167"/>
                <a:gd name="T56" fmla="*/ 91 w 277"/>
                <a:gd name="T57" fmla="*/ 154 h 167"/>
                <a:gd name="T58" fmla="*/ 69 w 277"/>
                <a:gd name="T59" fmla="*/ 160 h 167"/>
                <a:gd name="T60" fmla="*/ 47 w 277"/>
                <a:gd name="T61" fmla="*/ 165 h 167"/>
                <a:gd name="T62" fmla="*/ 26 w 277"/>
                <a:gd name="T63" fmla="*/ 167 h 167"/>
                <a:gd name="T64" fmla="*/ 7 w 277"/>
                <a:gd name="T65" fmla="*/ 166 h 167"/>
                <a:gd name="T66" fmla="*/ 6 w 277"/>
                <a:gd name="T67" fmla="*/ 165 h 167"/>
                <a:gd name="T68" fmla="*/ 3 w 277"/>
                <a:gd name="T69" fmla="*/ 162 h 167"/>
                <a:gd name="T70" fmla="*/ 1 w 277"/>
                <a:gd name="T71" fmla="*/ 157 h 167"/>
                <a:gd name="T72" fmla="*/ 0 w 277"/>
                <a:gd name="T73" fmla="*/ 15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7" h="167">
                  <a:moveTo>
                    <a:pt x="0" y="152"/>
                  </a:moveTo>
                  <a:lnTo>
                    <a:pt x="2" y="128"/>
                  </a:lnTo>
                  <a:lnTo>
                    <a:pt x="10" y="106"/>
                  </a:lnTo>
                  <a:lnTo>
                    <a:pt x="22" y="84"/>
                  </a:lnTo>
                  <a:lnTo>
                    <a:pt x="37" y="64"/>
                  </a:lnTo>
                  <a:lnTo>
                    <a:pt x="55" y="47"/>
                  </a:lnTo>
                  <a:lnTo>
                    <a:pt x="74" y="32"/>
                  </a:lnTo>
                  <a:lnTo>
                    <a:pt x="94" y="21"/>
                  </a:lnTo>
                  <a:lnTo>
                    <a:pt x="114" y="12"/>
                  </a:lnTo>
                  <a:lnTo>
                    <a:pt x="135" y="5"/>
                  </a:lnTo>
                  <a:lnTo>
                    <a:pt x="157" y="2"/>
                  </a:lnTo>
                  <a:lnTo>
                    <a:pt x="178" y="0"/>
                  </a:lnTo>
                  <a:lnTo>
                    <a:pt x="200" y="3"/>
                  </a:lnTo>
                  <a:lnTo>
                    <a:pt x="222" y="8"/>
                  </a:lnTo>
                  <a:lnTo>
                    <a:pt x="241" y="18"/>
                  </a:lnTo>
                  <a:lnTo>
                    <a:pt x="259" y="29"/>
                  </a:lnTo>
                  <a:lnTo>
                    <a:pt x="277" y="45"/>
                  </a:lnTo>
                  <a:lnTo>
                    <a:pt x="274" y="47"/>
                  </a:lnTo>
                  <a:lnTo>
                    <a:pt x="269" y="53"/>
                  </a:lnTo>
                  <a:lnTo>
                    <a:pt x="261" y="60"/>
                  </a:lnTo>
                  <a:lnTo>
                    <a:pt x="249" y="69"/>
                  </a:lnTo>
                  <a:lnTo>
                    <a:pt x="234" y="79"/>
                  </a:lnTo>
                  <a:lnTo>
                    <a:pt x="218" y="90"/>
                  </a:lnTo>
                  <a:lnTo>
                    <a:pt x="199" y="101"/>
                  </a:lnTo>
                  <a:lnTo>
                    <a:pt x="179" y="114"/>
                  </a:lnTo>
                  <a:lnTo>
                    <a:pt x="159" y="125"/>
                  </a:lnTo>
                  <a:lnTo>
                    <a:pt x="136" y="135"/>
                  </a:lnTo>
                  <a:lnTo>
                    <a:pt x="114" y="146"/>
                  </a:lnTo>
                  <a:lnTo>
                    <a:pt x="91" y="154"/>
                  </a:lnTo>
                  <a:lnTo>
                    <a:pt x="69" y="160"/>
                  </a:lnTo>
                  <a:lnTo>
                    <a:pt x="47" y="165"/>
                  </a:lnTo>
                  <a:lnTo>
                    <a:pt x="26" y="167"/>
                  </a:lnTo>
                  <a:lnTo>
                    <a:pt x="7" y="166"/>
                  </a:lnTo>
                  <a:lnTo>
                    <a:pt x="6" y="165"/>
                  </a:lnTo>
                  <a:lnTo>
                    <a:pt x="3" y="162"/>
                  </a:lnTo>
                  <a:lnTo>
                    <a:pt x="1" y="157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3" name="Rectangle 29"/>
            <p:cNvSpPr>
              <a:spLocks noChangeArrowheads="1"/>
            </p:cNvSpPr>
            <p:nvPr/>
          </p:nvSpPr>
          <p:spPr bwMode="auto">
            <a:xfrm>
              <a:off x="1745" y="999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134" name="Group 11"/>
          <p:cNvGrpSpPr>
            <a:grpSpLocks noChangeAspect="1"/>
          </p:cNvGrpSpPr>
          <p:nvPr/>
        </p:nvGrpSpPr>
        <p:grpSpPr bwMode="auto">
          <a:xfrm>
            <a:off x="-689989" y="3259044"/>
            <a:ext cx="2220245" cy="2017851"/>
            <a:chOff x="1745" y="840"/>
            <a:chExt cx="1685" cy="1659"/>
          </a:xfrm>
          <a:blipFill dpi="0" rotWithShape="1">
            <a:blip r:embed="rId3"/>
            <a:srcRect/>
            <a:tile tx="0" ty="0" sx="100000" sy="100000" flip="none" algn="tl"/>
          </a:blipFill>
        </p:grpSpPr>
        <p:sp>
          <p:nvSpPr>
            <p:cNvPr id="135" name="Freeform 13"/>
            <p:cNvSpPr>
              <a:spLocks/>
            </p:cNvSpPr>
            <p:nvPr/>
          </p:nvSpPr>
          <p:spPr bwMode="auto">
            <a:xfrm>
              <a:off x="2449" y="943"/>
              <a:ext cx="933" cy="1556"/>
            </a:xfrm>
            <a:custGeom>
              <a:avLst/>
              <a:gdLst>
                <a:gd name="T0" fmla="*/ 512 w 933"/>
                <a:gd name="T1" fmla="*/ 654 h 1556"/>
                <a:gd name="T2" fmla="*/ 537 w 933"/>
                <a:gd name="T3" fmla="*/ 595 h 1556"/>
                <a:gd name="T4" fmla="*/ 620 w 933"/>
                <a:gd name="T5" fmla="*/ 623 h 1556"/>
                <a:gd name="T6" fmla="*/ 760 w 933"/>
                <a:gd name="T7" fmla="*/ 709 h 1556"/>
                <a:gd name="T8" fmla="*/ 888 w 933"/>
                <a:gd name="T9" fmla="*/ 735 h 1556"/>
                <a:gd name="T10" fmla="*/ 856 w 933"/>
                <a:gd name="T11" fmla="*/ 686 h 1556"/>
                <a:gd name="T12" fmla="*/ 710 w 933"/>
                <a:gd name="T13" fmla="*/ 638 h 1556"/>
                <a:gd name="T14" fmla="*/ 579 w 933"/>
                <a:gd name="T15" fmla="*/ 552 h 1556"/>
                <a:gd name="T16" fmla="*/ 626 w 933"/>
                <a:gd name="T17" fmla="*/ 458 h 1556"/>
                <a:gd name="T18" fmla="*/ 725 w 933"/>
                <a:gd name="T19" fmla="*/ 430 h 1556"/>
                <a:gd name="T20" fmla="*/ 840 w 933"/>
                <a:gd name="T21" fmla="*/ 373 h 1556"/>
                <a:gd name="T22" fmla="*/ 922 w 933"/>
                <a:gd name="T23" fmla="*/ 272 h 1556"/>
                <a:gd name="T24" fmla="*/ 908 w 933"/>
                <a:gd name="T25" fmla="*/ 221 h 1556"/>
                <a:gd name="T26" fmla="*/ 868 w 933"/>
                <a:gd name="T27" fmla="*/ 253 h 1556"/>
                <a:gd name="T28" fmla="*/ 757 w 933"/>
                <a:gd name="T29" fmla="*/ 353 h 1556"/>
                <a:gd name="T30" fmla="*/ 621 w 933"/>
                <a:gd name="T31" fmla="*/ 435 h 1556"/>
                <a:gd name="T32" fmla="*/ 675 w 933"/>
                <a:gd name="T33" fmla="*/ 311 h 1556"/>
                <a:gd name="T34" fmla="*/ 693 w 933"/>
                <a:gd name="T35" fmla="*/ 14 h 1556"/>
                <a:gd name="T36" fmla="*/ 658 w 933"/>
                <a:gd name="T37" fmla="*/ 2 h 1556"/>
                <a:gd name="T38" fmla="*/ 648 w 933"/>
                <a:gd name="T39" fmla="*/ 91 h 1556"/>
                <a:gd name="T40" fmla="*/ 621 w 933"/>
                <a:gd name="T41" fmla="*/ 267 h 1556"/>
                <a:gd name="T42" fmla="*/ 585 w 933"/>
                <a:gd name="T43" fmla="*/ 341 h 1556"/>
                <a:gd name="T44" fmla="*/ 499 w 933"/>
                <a:gd name="T45" fmla="*/ 265 h 1556"/>
                <a:gd name="T46" fmla="*/ 398 w 933"/>
                <a:gd name="T47" fmla="*/ 150 h 1556"/>
                <a:gd name="T48" fmla="*/ 342 w 933"/>
                <a:gd name="T49" fmla="*/ 120 h 1556"/>
                <a:gd name="T50" fmla="*/ 373 w 933"/>
                <a:gd name="T51" fmla="*/ 192 h 1556"/>
                <a:gd name="T52" fmla="*/ 479 w 933"/>
                <a:gd name="T53" fmla="*/ 295 h 1556"/>
                <a:gd name="T54" fmla="*/ 573 w 933"/>
                <a:gd name="T55" fmla="*/ 392 h 1556"/>
                <a:gd name="T56" fmla="*/ 504 w 933"/>
                <a:gd name="T57" fmla="*/ 602 h 1556"/>
                <a:gd name="T58" fmla="*/ 496 w 933"/>
                <a:gd name="T59" fmla="*/ 663 h 1556"/>
                <a:gd name="T60" fmla="*/ 481 w 933"/>
                <a:gd name="T61" fmla="*/ 760 h 1556"/>
                <a:gd name="T62" fmla="*/ 384 w 933"/>
                <a:gd name="T63" fmla="*/ 648 h 1556"/>
                <a:gd name="T64" fmla="*/ 272 w 933"/>
                <a:gd name="T65" fmla="*/ 557 h 1556"/>
                <a:gd name="T66" fmla="*/ 280 w 933"/>
                <a:gd name="T67" fmla="*/ 223 h 1556"/>
                <a:gd name="T68" fmla="*/ 331 w 933"/>
                <a:gd name="T69" fmla="*/ 84 h 1556"/>
                <a:gd name="T70" fmla="*/ 311 w 933"/>
                <a:gd name="T71" fmla="*/ 17 h 1556"/>
                <a:gd name="T72" fmla="*/ 278 w 933"/>
                <a:gd name="T73" fmla="*/ 40 h 1556"/>
                <a:gd name="T74" fmla="*/ 229 w 933"/>
                <a:gd name="T75" fmla="*/ 478 h 1556"/>
                <a:gd name="T76" fmla="*/ 152 w 933"/>
                <a:gd name="T77" fmla="*/ 451 h 1556"/>
                <a:gd name="T78" fmla="*/ 77 w 933"/>
                <a:gd name="T79" fmla="*/ 333 h 1556"/>
                <a:gd name="T80" fmla="*/ 39 w 933"/>
                <a:gd name="T81" fmla="*/ 263 h 1556"/>
                <a:gd name="T82" fmla="*/ 0 w 933"/>
                <a:gd name="T83" fmla="*/ 285 h 1556"/>
                <a:gd name="T84" fmla="*/ 19 w 933"/>
                <a:gd name="T85" fmla="*/ 365 h 1556"/>
                <a:gd name="T86" fmla="*/ 95 w 933"/>
                <a:gd name="T87" fmla="*/ 479 h 1556"/>
                <a:gd name="T88" fmla="*/ 205 w 933"/>
                <a:gd name="T89" fmla="*/ 576 h 1556"/>
                <a:gd name="T90" fmla="*/ 262 w 933"/>
                <a:gd name="T91" fmla="*/ 646 h 1556"/>
                <a:gd name="T92" fmla="*/ 150 w 933"/>
                <a:gd name="T93" fmla="*/ 643 h 1556"/>
                <a:gd name="T94" fmla="*/ 40 w 933"/>
                <a:gd name="T95" fmla="*/ 617 h 1556"/>
                <a:gd name="T96" fmla="*/ 17 w 933"/>
                <a:gd name="T97" fmla="*/ 659 h 1556"/>
                <a:gd name="T98" fmla="*/ 131 w 933"/>
                <a:gd name="T99" fmla="*/ 693 h 1556"/>
                <a:gd name="T100" fmla="*/ 256 w 933"/>
                <a:gd name="T101" fmla="*/ 671 h 1556"/>
                <a:gd name="T102" fmla="*/ 337 w 933"/>
                <a:gd name="T103" fmla="*/ 666 h 1556"/>
                <a:gd name="T104" fmla="*/ 422 w 933"/>
                <a:gd name="T105" fmla="*/ 739 h 1556"/>
                <a:gd name="T106" fmla="*/ 494 w 933"/>
                <a:gd name="T107" fmla="*/ 1205 h 1556"/>
                <a:gd name="T108" fmla="*/ 556 w 933"/>
                <a:gd name="T109" fmla="*/ 1553 h 1556"/>
                <a:gd name="T110" fmla="*/ 552 w 933"/>
                <a:gd name="T111" fmla="*/ 1265 h 1556"/>
                <a:gd name="T112" fmla="*/ 527 w 933"/>
                <a:gd name="T113" fmla="*/ 722 h 155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933" h="1556">
                  <a:moveTo>
                    <a:pt x="513" y="651"/>
                  </a:moveTo>
                  <a:lnTo>
                    <a:pt x="513" y="651"/>
                  </a:lnTo>
                  <a:lnTo>
                    <a:pt x="513" y="653"/>
                  </a:lnTo>
                  <a:lnTo>
                    <a:pt x="513" y="654"/>
                  </a:lnTo>
                  <a:lnTo>
                    <a:pt x="512" y="654"/>
                  </a:lnTo>
                  <a:lnTo>
                    <a:pt x="512" y="654"/>
                  </a:lnTo>
                  <a:lnTo>
                    <a:pt x="512" y="654"/>
                  </a:lnTo>
                  <a:lnTo>
                    <a:pt x="511" y="654"/>
                  </a:lnTo>
                  <a:lnTo>
                    <a:pt x="511" y="654"/>
                  </a:lnTo>
                  <a:lnTo>
                    <a:pt x="517" y="642"/>
                  </a:lnTo>
                  <a:lnTo>
                    <a:pt x="521" y="631"/>
                  </a:lnTo>
                  <a:lnTo>
                    <a:pt x="527" y="619"/>
                  </a:lnTo>
                  <a:lnTo>
                    <a:pt x="532" y="607"/>
                  </a:lnTo>
                  <a:lnTo>
                    <a:pt x="537" y="595"/>
                  </a:lnTo>
                  <a:lnTo>
                    <a:pt x="542" y="584"/>
                  </a:lnTo>
                  <a:lnTo>
                    <a:pt x="548" y="573"/>
                  </a:lnTo>
                  <a:lnTo>
                    <a:pt x="552" y="561"/>
                  </a:lnTo>
                  <a:lnTo>
                    <a:pt x="568" y="577"/>
                  </a:lnTo>
                  <a:lnTo>
                    <a:pt x="584" y="592"/>
                  </a:lnTo>
                  <a:lnTo>
                    <a:pt x="601" y="608"/>
                  </a:lnTo>
                  <a:lnTo>
                    <a:pt x="620" y="623"/>
                  </a:lnTo>
                  <a:lnTo>
                    <a:pt x="638" y="637"/>
                  </a:lnTo>
                  <a:lnTo>
                    <a:pt x="658" y="650"/>
                  </a:lnTo>
                  <a:lnTo>
                    <a:pt x="678" y="664"/>
                  </a:lnTo>
                  <a:lnTo>
                    <a:pt x="698" y="675"/>
                  </a:lnTo>
                  <a:lnTo>
                    <a:pt x="718" y="688"/>
                  </a:lnTo>
                  <a:lnTo>
                    <a:pt x="740" y="698"/>
                  </a:lnTo>
                  <a:lnTo>
                    <a:pt x="760" y="709"/>
                  </a:lnTo>
                  <a:lnTo>
                    <a:pt x="782" y="717"/>
                  </a:lnTo>
                  <a:lnTo>
                    <a:pt x="804" y="725"/>
                  </a:lnTo>
                  <a:lnTo>
                    <a:pt x="826" y="730"/>
                  </a:lnTo>
                  <a:lnTo>
                    <a:pt x="847" y="736"/>
                  </a:lnTo>
                  <a:lnTo>
                    <a:pt x="869" y="739"/>
                  </a:lnTo>
                  <a:lnTo>
                    <a:pt x="879" y="739"/>
                  </a:lnTo>
                  <a:lnTo>
                    <a:pt x="888" y="735"/>
                  </a:lnTo>
                  <a:lnTo>
                    <a:pt x="895" y="727"/>
                  </a:lnTo>
                  <a:lnTo>
                    <a:pt x="899" y="718"/>
                  </a:lnTo>
                  <a:lnTo>
                    <a:pt x="899" y="707"/>
                  </a:lnTo>
                  <a:lnTo>
                    <a:pt x="894" y="698"/>
                  </a:lnTo>
                  <a:lnTo>
                    <a:pt x="887" y="691"/>
                  </a:lnTo>
                  <a:lnTo>
                    <a:pt x="878" y="688"/>
                  </a:lnTo>
                  <a:lnTo>
                    <a:pt x="856" y="686"/>
                  </a:lnTo>
                  <a:lnTo>
                    <a:pt x="836" y="682"/>
                  </a:lnTo>
                  <a:lnTo>
                    <a:pt x="814" y="677"/>
                  </a:lnTo>
                  <a:lnTo>
                    <a:pt x="794" y="671"/>
                  </a:lnTo>
                  <a:lnTo>
                    <a:pt x="772" y="664"/>
                  </a:lnTo>
                  <a:lnTo>
                    <a:pt x="751" y="656"/>
                  </a:lnTo>
                  <a:lnTo>
                    <a:pt x="731" y="648"/>
                  </a:lnTo>
                  <a:lnTo>
                    <a:pt x="710" y="638"/>
                  </a:lnTo>
                  <a:lnTo>
                    <a:pt x="690" y="627"/>
                  </a:lnTo>
                  <a:lnTo>
                    <a:pt x="670" y="616"/>
                  </a:lnTo>
                  <a:lnTo>
                    <a:pt x="651" y="605"/>
                  </a:lnTo>
                  <a:lnTo>
                    <a:pt x="631" y="592"/>
                  </a:lnTo>
                  <a:lnTo>
                    <a:pt x="613" y="579"/>
                  </a:lnTo>
                  <a:lnTo>
                    <a:pt x="596" y="566"/>
                  </a:lnTo>
                  <a:lnTo>
                    <a:pt x="579" y="552"/>
                  </a:lnTo>
                  <a:lnTo>
                    <a:pt x="563" y="537"/>
                  </a:lnTo>
                  <a:lnTo>
                    <a:pt x="571" y="520"/>
                  </a:lnTo>
                  <a:lnTo>
                    <a:pt x="577" y="502"/>
                  </a:lnTo>
                  <a:lnTo>
                    <a:pt x="585" y="485"/>
                  </a:lnTo>
                  <a:lnTo>
                    <a:pt x="593" y="467"/>
                  </a:lnTo>
                  <a:lnTo>
                    <a:pt x="608" y="463"/>
                  </a:lnTo>
                  <a:lnTo>
                    <a:pt x="626" y="458"/>
                  </a:lnTo>
                  <a:lnTo>
                    <a:pt x="644" y="454"/>
                  </a:lnTo>
                  <a:lnTo>
                    <a:pt x="663" y="448"/>
                  </a:lnTo>
                  <a:lnTo>
                    <a:pt x="679" y="443"/>
                  </a:lnTo>
                  <a:lnTo>
                    <a:pt x="693" y="439"/>
                  </a:lnTo>
                  <a:lnTo>
                    <a:pt x="703" y="435"/>
                  </a:lnTo>
                  <a:lnTo>
                    <a:pt x="708" y="434"/>
                  </a:lnTo>
                  <a:lnTo>
                    <a:pt x="725" y="430"/>
                  </a:lnTo>
                  <a:lnTo>
                    <a:pt x="742" y="424"/>
                  </a:lnTo>
                  <a:lnTo>
                    <a:pt x="759" y="418"/>
                  </a:lnTo>
                  <a:lnTo>
                    <a:pt x="776" y="410"/>
                  </a:lnTo>
                  <a:lnTo>
                    <a:pt x="794" y="402"/>
                  </a:lnTo>
                  <a:lnTo>
                    <a:pt x="810" y="393"/>
                  </a:lnTo>
                  <a:lnTo>
                    <a:pt x="826" y="383"/>
                  </a:lnTo>
                  <a:lnTo>
                    <a:pt x="840" y="373"/>
                  </a:lnTo>
                  <a:lnTo>
                    <a:pt x="855" y="361"/>
                  </a:lnTo>
                  <a:lnTo>
                    <a:pt x="869" y="349"/>
                  </a:lnTo>
                  <a:lnTo>
                    <a:pt x="882" y="335"/>
                  </a:lnTo>
                  <a:lnTo>
                    <a:pt x="893" y="320"/>
                  </a:lnTo>
                  <a:lnTo>
                    <a:pt x="904" y="305"/>
                  </a:lnTo>
                  <a:lnTo>
                    <a:pt x="914" y="289"/>
                  </a:lnTo>
                  <a:lnTo>
                    <a:pt x="922" y="272"/>
                  </a:lnTo>
                  <a:lnTo>
                    <a:pt x="928" y="255"/>
                  </a:lnTo>
                  <a:lnTo>
                    <a:pt x="932" y="247"/>
                  </a:lnTo>
                  <a:lnTo>
                    <a:pt x="933" y="239"/>
                  </a:lnTo>
                  <a:lnTo>
                    <a:pt x="930" y="231"/>
                  </a:lnTo>
                  <a:lnTo>
                    <a:pt x="924" y="225"/>
                  </a:lnTo>
                  <a:lnTo>
                    <a:pt x="916" y="222"/>
                  </a:lnTo>
                  <a:lnTo>
                    <a:pt x="908" y="221"/>
                  </a:lnTo>
                  <a:lnTo>
                    <a:pt x="900" y="224"/>
                  </a:lnTo>
                  <a:lnTo>
                    <a:pt x="894" y="230"/>
                  </a:lnTo>
                  <a:lnTo>
                    <a:pt x="890" y="231"/>
                  </a:lnTo>
                  <a:lnTo>
                    <a:pt x="885" y="233"/>
                  </a:lnTo>
                  <a:lnTo>
                    <a:pt x="880" y="235"/>
                  </a:lnTo>
                  <a:lnTo>
                    <a:pt x="877" y="239"/>
                  </a:lnTo>
                  <a:lnTo>
                    <a:pt x="868" y="253"/>
                  </a:lnTo>
                  <a:lnTo>
                    <a:pt x="856" y="266"/>
                  </a:lnTo>
                  <a:lnTo>
                    <a:pt x="844" y="281"/>
                  </a:lnTo>
                  <a:lnTo>
                    <a:pt x="829" y="295"/>
                  </a:lnTo>
                  <a:lnTo>
                    <a:pt x="812" y="310"/>
                  </a:lnTo>
                  <a:lnTo>
                    <a:pt x="795" y="325"/>
                  </a:lnTo>
                  <a:lnTo>
                    <a:pt x="776" y="339"/>
                  </a:lnTo>
                  <a:lnTo>
                    <a:pt x="757" y="353"/>
                  </a:lnTo>
                  <a:lnTo>
                    <a:pt x="736" y="367"/>
                  </a:lnTo>
                  <a:lnTo>
                    <a:pt x="717" y="381"/>
                  </a:lnTo>
                  <a:lnTo>
                    <a:pt x="696" y="393"/>
                  </a:lnTo>
                  <a:lnTo>
                    <a:pt x="677" y="405"/>
                  </a:lnTo>
                  <a:lnTo>
                    <a:pt x="658" y="416"/>
                  </a:lnTo>
                  <a:lnTo>
                    <a:pt x="638" y="426"/>
                  </a:lnTo>
                  <a:lnTo>
                    <a:pt x="621" y="435"/>
                  </a:lnTo>
                  <a:lnTo>
                    <a:pt x="604" y="443"/>
                  </a:lnTo>
                  <a:lnTo>
                    <a:pt x="609" y="433"/>
                  </a:lnTo>
                  <a:lnTo>
                    <a:pt x="614" y="423"/>
                  </a:lnTo>
                  <a:lnTo>
                    <a:pt x="620" y="413"/>
                  </a:lnTo>
                  <a:lnTo>
                    <a:pt x="624" y="402"/>
                  </a:lnTo>
                  <a:lnTo>
                    <a:pt x="648" y="358"/>
                  </a:lnTo>
                  <a:lnTo>
                    <a:pt x="675" y="311"/>
                  </a:lnTo>
                  <a:lnTo>
                    <a:pt x="700" y="263"/>
                  </a:lnTo>
                  <a:lnTo>
                    <a:pt x="722" y="214"/>
                  </a:lnTo>
                  <a:lnTo>
                    <a:pt x="734" y="165"/>
                  </a:lnTo>
                  <a:lnTo>
                    <a:pt x="736" y="115"/>
                  </a:lnTo>
                  <a:lnTo>
                    <a:pt x="725" y="67"/>
                  </a:lnTo>
                  <a:lnTo>
                    <a:pt x="695" y="19"/>
                  </a:lnTo>
                  <a:lnTo>
                    <a:pt x="693" y="14"/>
                  </a:lnTo>
                  <a:lnTo>
                    <a:pt x="690" y="9"/>
                  </a:lnTo>
                  <a:lnTo>
                    <a:pt x="685" y="6"/>
                  </a:lnTo>
                  <a:lnTo>
                    <a:pt x="680" y="3"/>
                  </a:lnTo>
                  <a:lnTo>
                    <a:pt x="675" y="1"/>
                  </a:lnTo>
                  <a:lnTo>
                    <a:pt x="669" y="0"/>
                  </a:lnTo>
                  <a:lnTo>
                    <a:pt x="663" y="1"/>
                  </a:lnTo>
                  <a:lnTo>
                    <a:pt x="658" y="2"/>
                  </a:lnTo>
                  <a:lnTo>
                    <a:pt x="647" y="8"/>
                  </a:lnTo>
                  <a:lnTo>
                    <a:pt x="640" y="17"/>
                  </a:lnTo>
                  <a:lnTo>
                    <a:pt x="638" y="28"/>
                  </a:lnTo>
                  <a:lnTo>
                    <a:pt x="640" y="40"/>
                  </a:lnTo>
                  <a:lnTo>
                    <a:pt x="638" y="47"/>
                  </a:lnTo>
                  <a:lnTo>
                    <a:pt x="642" y="70"/>
                  </a:lnTo>
                  <a:lnTo>
                    <a:pt x="648" y="91"/>
                  </a:lnTo>
                  <a:lnTo>
                    <a:pt x="655" y="112"/>
                  </a:lnTo>
                  <a:lnTo>
                    <a:pt x="663" y="134"/>
                  </a:lnTo>
                  <a:lnTo>
                    <a:pt x="656" y="161"/>
                  </a:lnTo>
                  <a:lnTo>
                    <a:pt x="648" y="187"/>
                  </a:lnTo>
                  <a:lnTo>
                    <a:pt x="639" y="215"/>
                  </a:lnTo>
                  <a:lnTo>
                    <a:pt x="631" y="241"/>
                  </a:lnTo>
                  <a:lnTo>
                    <a:pt x="621" y="267"/>
                  </a:lnTo>
                  <a:lnTo>
                    <a:pt x="612" y="293"/>
                  </a:lnTo>
                  <a:lnTo>
                    <a:pt x="601" y="319"/>
                  </a:lnTo>
                  <a:lnTo>
                    <a:pt x="591" y="345"/>
                  </a:lnTo>
                  <a:lnTo>
                    <a:pt x="589" y="344"/>
                  </a:lnTo>
                  <a:lnTo>
                    <a:pt x="588" y="343"/>
                  </a:lnTo>
                  <a:lnTo>
                    <a:pt x="587" y="342"/>
                  </a:lnTo>
                  <a:lnTo>
                    <a:pt x="585" y="341"/>
                  </a:lnTo>
                  <a:lnTo>
                    <a:pt x="576" y="335"/>
                  </a:lnTo>
                  <a:lnTo>
                    <a:pt x="566" y="328"/>
                  </a:lnTo>
                  <a:lnTo>
                    <a:pt x="555" y="318"/>
                  </a:lnTo>
                  <a:lnTo>
                    <a:pt x="542" y="306"/>
                  </a:lnTo>
                  <a:lnTo>
                    <a:pt x="528" y="294"/>
                  </a:lnTo>
                  <a:lnTo>
                    <a:pt x="513" y="280"/>
                  </a:lnTo>
                  <a:lnTo>
                    <a:pt x="499" y="265"/>
                  </a:lnTo>
                  <a:lnTo>
                    <a:pt x="484" y="249"/>
                  </a:lnTo>
                  <a:lnTo>
                    <a:pt x="468" y="232"/>
                  </a:lnTo>
                  <a:lnTo>
                    <a:pt x="453" y="216"/>
                  </a:lnTo>
                  <a:lnTo>
                    <a:pt x="438" y="199"/>
                  </a:lnTo>
                  <a:lnTo>
                    <a:pt x="423" y="182"/>
                  </a:lnTo>
                  <a:lnTo>
                    <a:pt x="411" y="166"/>
                  </a:lnTo>
                  <a:lnTo>
                    <a:pt x="398" y="150"/>
                  </a:lnTo>
                  <a:lnTo>
                    <a:pt x="387" y="135"/>
                  </a:lnTo>
                  <a:lnTo>
                    <a:pt x="377" y="121"/>
                  </a:lnTo>
                  <a:lnTo>
                    <a:pt x="372" y="114"/>
                  </a:lnTo>
                  <a:lnTo>
                    <a:pt x="364" y="111"/>
                  </a:lnTo>
                  <a:lnTo>
                    <a:pt x="356" y="111"/>
                  </a:lnTo>
                  <a:lnTo>
                    <a:pt x="349" y="114"/>
                  </a:lnTo>
                  <a:lnTo>
                    <a:pt x="342" y="120"/>
                  </a:lnTo>
                  <a:lnTo>
                    <a:pt x="339" y="127"/>
                  </a:lnTo>
                  <a:lnTo>
                    <a:pt x="339" y="135"/>
                  </a:lnTo>
                  <a:lnTo>
                    <a:pt x="341" y="142"/>
                  </a:lnTo>
                  <a:lnTo>
                    <a:pt x="343" y="142"/>
                  </a:lnTo>
                  <a:lnTo>
                    <a:pt x="352" y="159"/>
                  </a:lnTo>
                  <a:lnTo>
                    <a:pt x="361" y="176"/>
                  </a:lnTo>
                  <a:lnTo>
                    <a:pt x="373" y="192"/>
                  </a:lnTo>
                  <a:lnTo>
                    <a:pt x="385" y="208"/>
                  </a:lnTo>
                  <a:lnTo>
                    <a:pt x="399" y="224"/>
                  </a:lnTo>
                  <a:lnTo>
                    <a:pt x="414" y="239"/>
                  </a:lnTo>
                  <a:lnTo>
                    <a:pt x="430" y="254"/>
                  </a:lnTo>
                  <a:lnTo>
                    <a:pt x="446" y="267"/>
                  </a:lnTo>
                  <a:lnTo>
                    <a:pt x="462" y="281"/>
                  </a:lnTo>
                  <a:lnTo>
                    <a:pt x="479" y="295"/>
                  </a:lnTo>
                  <a:lnTo>
                    <a:pt x="497" y="307"/>
                  </a:lnTo>
                  <a:lnTo>
                    <a:pt x="515" y="320"/>
                  </a:lnTo>
                  <a:lnTo>
                    <a:pt x="532" y="331"/>
                  </a:lnTo>
                  <a:lnTo>
                    <a:pt x="550" y="342"/>
                  </a:lnTo>
                  <a:lnTo>
                    <a:pt x="567" y="352"/>
                  </a:lnTo>
                  <a:lnTo>
                    <a:pt x="584" y="362"/>
                  </a:lnTo>
                  <a:lnTo>
                    <a:pt x="573" y="392"/>
                  </a:lnTo>
                  <a:lnTo>
                    <a:pt x="561" y="421"/>
                  </a:lnTo>
                  <a:lnTo>
                    <a:pt x="550" y="450"/>
                  </a:lnTo>
                  <a:lnTo>
                    <a:pt x="540" y="480"/>
                  </a:lnTo>
                  <a:lnTo>
                    <a:pt x="531" y="510"/>
                  </a:lnTo>
                  <a:lnTo>
                    <a:pt x="520" y="541"/>
                  </a:lnTo>
                  <a:lnTo>
                    <a:pt x="512" y="571"/>
                  </a:lnTo>
                  <a:lnTo>
                    <a:pt x="504" y="602"/>
                  </a:lnTo>
                  <a:lnTo>
                    <a:pt x="501" y="617"/>
                  </a:lnTo>
                  <a:lnTo>
                    <a:pt x="497" y="631"/>
                  </a:lnTo>
                  <a:lnTo>
                    <a:pt x="495" y="646"/>
                  </a:lnTo>
                  <a:lnTo>
                    <a:pt x="496" y="661"/>
                  </a:lnTo>
                  <a:lnTo>
                    <a:pt x="496" y="662"/>
                  </a:lnTo>
                  <a:lnTo>
                    <a:pt x="496" y="662"/>
                  </a:lnTo>
                  <a:lnTo>
                    <a:pt x="496" y="663"/>
                  </a:lnTo>
                  <a:lnTo>
                    <a:pt x="496" y="663"/>
                  </a:lnTo>
                  <a:lnTo>
                    <a:pt x="499" y="696"/>
                  </a:lnTo>
                  <a:lnTo>
                    <a:pt x="500" y="730"/>
                  </a:lnTo>
                  <a:lnTo>
                    <a:pt x="501" y="765"/>
                  </a:lnTo>
                  <a:lnTo>
                    <a:pt x="502" y="799"/>
                  </a:lnTo>
                  <a:lnTo>
                    <a:pt x="493" y="779"/>
                  </a:lnTo>
                  <a:lnTo>
                    <a:pt x="481" y="760"/>
                  </a:lnTo>
                  <a:lnTo>
                    <a:pt x="469" y="741"/>
                  </a:lnTo>
                  <a:lnTo>
                    <a:pt x="455" y="722"/>
                  </a:lnTo>
                  <a:lnTo>
                    <a:pt x="440" y="705"/>
                  </a:lnTo>
                  <a:lnTo>
                    <a:pt x="427" y="689"/>
                  </a:lnTo>
                  <a:lnTo>
                    <a:pt x="413" y="674"/>
                  </a:lnTo>
                  <a:lnTo>
                    <a:pt x="400" y="663"/>
                  </a:lnTo>
                  <a:lnTo>
                    <a:pt x="384" y="648"/>
                  </a:lnTo>
                  <a:lnTo>
                    <a:pt x="369" y="634"/>
                  </a:lnTo>
                  <a:lnTo>
                    <a:pt x="353" y="622"/>
                  </a:lnTo>
                  <a:lnTo>
                    <a:pt x="337" y="608"/>
                  </a:lnTo>
                  <a:lnTo>
                    <a:pt x="321" y="595"/>
                  </a:lnTo>
                  <a:lnTo>
                    <a:pt x="304" y="582"/>
                  </a:lnTo>
                  <a:lnTo>
                    <a:pt x="288" y="569"/>
                  </a:lnTo>
                  <a:lnTo>
                    <a:pt x="272" y="557"/>
                  </a:lnTo>
                  <a:lnTo>
                    <a:pt x="267" y="514"/>
                  </a:lnTo>
                  <a:lnTo>
                    <a:pt x="263" y="467"/>
                  </a:lnTo>
                  <a:lnTo>
                    <a:pt x="262" y="418"/>
                  </a:lnTo>
                  <a:lnTo>
                    <a:pt x="263" y="367"/>
                  </a:lnTo>
                  <a:lnTo>
                    <a:pt x="267" y="317"/>
                  </a:lnTo>
                  <a:lnTo>
                    <a:pt x="272" y="267"/>
                  </a:lnTo>
                  <a:lnTo>
                    <a:pt x="280" y="223"/>
                  </a:lnTo>
                  <a:lnTo>
                    <a:pt x="291" y="182"/>
                  </a:lnTo>
                  <a:lnTo>
                    <a:pt x="296" y="166"/>
                  </a:lnTo>
                  <a:lnTo>
                    <a:pt x="303" y="149"/>
                  </a:lnTo>
                  <a:lnTo>
                    <a:pt x="311" y="134"/>
                  </a:lnTo>
                  <a:lnTo>
                    <a:pt x="318" y="118"/>
                  </a:lnTo>
                  <a:lnTo>
                    <a:pt x="325" y="102"/>
                  </a:lnTo>
                  <a:lnTo>
                    <a:pt x="331" y="84"/>
                  </a:lnTo>
                  <a:lnTo>
                    <a:pt x="333" y="67"/>
                  </a:lnTo>
                  <a:lnTo>
                    <a:pt x="334" y="50"/>
                  </a:lnTo>
                  <a:lnTo>
                    <a:pt x="335" y="40"/>
                  </a:lnTo>
                  <a:lnTo>
                    <a:pt x="333" y="30"/>
                  </a:lnTo>
                  <a:lnTo>
                    <a:pt x="326" y="22"/>
                  </a:lnTo>
                  <a:lnTo>
                    <a:pt x="317" y="17"/>
                  </a:lnTo>
                  <a:lnTo>
                    <a:pt x="311" y="17"/>
                  </a:lnTo>
                  <a:lnTo>
                    <a:pt x="304" y="19"/>
                  </a:lnTo>
                  <a:lnTo>
                    <a:pt x="299" y="23"/>
                  </a:lnTo>
                  <a:lnTo>
                    <a:pt x="292" y="27"/>
                  </a:lnTo>
                  <a:lnTo>
                    <a:pt x="286" y="32"/>
                  </a:lnTo>
                  <a:lnTo>
                    <a:pt x="281" y="35"/>
                  </a:lnTo>
                  <a:lnTo>
                    <a:pt x="279" y="39"/>
                  </a:lnTo>
                  <a:lnTo>
                    <a:pt x="278" y="40"/>
                  </a:lnTo>
                  <a:lnTo>
                    <a:pt x="261" y="94"/>
                  </a:lnTo>
                  <a:lnTo>
                    <a:pt x="246" y="153"/>
                  </a:lnTo>
                  <a:lnTo>
                    <a:pt x="233" y="217"/>
                  </a:lnTo>
                  <a:lnTo>
                    <a:pt x="224" y="283"/>
                  </a:lnTo>
                  <a:lnTo>
                    <a:pt x="220" y="350"/>
                  </a:lnTo>
                  <a:lnTo>
                    <a:pt x="221" y="415"/>
                  </a:lnTo>
                  <a:lnTo>
                    <a:pt x="229" y="478"/>
                  </a:lnTo>
                  <a:lnTo>
                    <a:pt x="245" y="535"/>
                  </a:lnTo>
                  <a:lnTo>
                    <a:pt x="229" y="522"/>
                  </a:lnTo>
                  <a:lnTo>
                    <a:pt x="213" y="509"/>
                  </a:lnTo>
                  <a:lnTo>
                    <a:pt x="198" y="495"/>
                  </a:lnTo>
                  <a:lnTo>
                    <a:pt x="182" y="481"/>
                  </a:lnTo>
                  <a:lnTo>
                    <a:pt x="167" y="466"/>
                  </a:lnTo>
                  <a:lnTo>
                    <a:pt x="152" y="451"/>
                  </a:lnTo>
                  <a:lnTo>
                    <a:pt x="137" y="435"/>
                  </a:lnTo>
                  <a:lnTo>
                    <a:pt x="124" y="419"/>
                  </a:lnTo>
                  <a:lnTo>
                    <a:pt x="111" y="403"/>
                  </a:lnTo>
                  <a:lnTo>
                    <a:pt x="101" y="386"/>
                  </a:lnTo>
                  <a:lnTo>
                    <a:pt x="92" y="369"/>
                  </a:lnTo>
                  <a:lnTo>
                    <a:pt x="84" y="351"/>
                  </a:lnTo>
                  <a:lnTo>
                    <a:pt x="77" y="333"/>
                  </a:lnTo>
                  <a:lnTo>
                    <a:pt x="69" y="314"/>
                  </a:lnTo>
                  <a:lnTo>
                    <a:pt x="61" y="297"/>
                  </a:lnTo>
                  <a:lnTo>
                    <a:pt x="53" y="279"/>
                  </a:lnTo>
                  <a:lnTo>
                    <a:pt x="51" y="274"/>
                  </a:lnTo>
                  <a:lnTo>
                    <a:pt x="47" y="270"/>
                  </a:lnTo>
                  <a:lnTo>
                    <a:pt x="44" y="266"/>
                  </a:lnTo>
                  <a:lnTo>
                    <a:pt x="39" y="263"/>
                  </a:lnTo>
                  <a:lnTo>
                    <a:pt x="35" y="262"/>
                  </a:lnTo>
                  <a:lnTo>
                    <a:pt x="30" y="261"/>
                  </a:lnTo>
                  <a:lnTo>
                    <a:pt x="24" y="261"/>
                  </a:lnTo>
                  <a:lnTo>
                    <a:pt x="19" y="262"/>
                  </a:lnTo>
                  <a:lnTo>
                    <a:pt x="9" y="267"/>
                  </a:lnTo>
                  <a:lnTo>
                    <a:pt x="4" y="274"/>
                  </a:lnTo>
                  <a:lnTo>
                    <a:pt x="0" y="285"/>
                  </a:lnTo>
                  <a:lnTo>
                    <a:pt x="1" y="295"/>
                  </a:lnTo>
                  <a:lnTo>
                    <a:pt x="8" y="286"/>
                  </a:lnTo>
                  <a:lnTo>
                    <a:pt x="4" y="302"/>
                  </a:lnTo>
                  <a:lnTo>
                    <a:pt x="4" y="318"/>
                  </a:lnTo>
                  <a:lnTo>
                    <a:pt x="6" y="334"/>
                  </a:lnTo>
                  <a:lnTo>
                    <a:pt x="12" y="350"/>
                  </a:lnTo>
                  <a:lnTo>
                    <a:pt x="19" y="365"/>
                  </a:lnTo>
                  <a:lnTo>
                    <a:pt x="27" y="381"/>
                  </a:lnTo>
                  <a:lnTo>
                    <a:pt x="36" y="394"/>
                  </a:lnTo>
                  <a:lnTo>
                    <a:pt x="44" y="408"/>
                  </a:lnTo>
                  <a:lnTo>
                    <a:pt x="55" y="427"/>
                  </a:lnTo>
                  <a:lnTo>
                    <a:pt x="68" y="445"/>
                  </a:lnTo>
                  <a:lnTo>
                    <a:pt x="81" y="462"/>
                  </a:lnTo>
                  <a:lnTo>
                    <a:pt x="95" y="479"/>
                  </a:lnTo>
                  <a:lnTo>
                    <a:pt x="109" y="494"/>
                  </a:lnTo>
                  <a:lnTo>
                    <a:pt x="124" y="510"/>
                  </a:lnTo>
                  <a:lnTo>
                    <a:pt x="140" y="523"/>
                  </a:lnTo>
                  <a:lnTo>
                    <a:pt x="156" y="537"/>
                  </a:lnTo>
                  <a:lnTo>
                    <a:pt x="172" y="551"/>
                  </a:lnTo>
                  <a:lnTo>
                    <a:pt x="188" y="563"/>
                  </a:lnTo>
                  <a:lnTo>
                    <a:pt x="205" y="576"/>
                  </a:lnTo>
                  <a:lnTo>
                    <a:pt x="222" y="589"/>
                  </a:lnTo>
                  <a:lnTo>
                    <a:pt x="240" y="601"/>
                  </a:lnTo>
                  <a:lnTo>
                    <a:pt x="257" y="614"/>
                  </a:lnTo>
                  <a:lnTo>
                    <a:pt x="276" y="625"/>
                  </a:lnTo>
                  <a:lnTo>
                    <a:pt x="294" y="638"/>
                  </a:lnTo>
                  <a:lnTo>
                    <a:pt x="278" y="642"/>
                  </a:lnTo>
                  <a:lnTo>
                    <a:pt x="262" y="646"/>
                  </a:lnTo>
                  <a:lnTo>
                    <a:pt x="246" y="648"/>
                  </a:lnTo>
                  <a:lnTo>
                    <a:pt x="230" y="649"/>
                  </a:lnTo>
                  <a:lnTo>
                    <a:pt x="214" y="649"/>
                  </a:lnTo>
                  <a:lnTo>
                    <a:pt x="198" y="649"/>
                  </a:lnTo>
                  <a:lnTo>
                    <a:pt x="182" y="648"/>
                  </a:lnTo>
                  <a:lnTo>
                    <a:pt x="166" y="646"/>
                  </a:lnTo>
                  <a:lnTo>
                    <a:pt x="150" y="643"/>
                  </a:lnTo>
                  <a:lnTo>
                    <a:pt x="134" y="641"/>
                  </a:lnTo>
                  <a:lnTo>
                    <a:pt x="118" y="638"/>
                  </a:lnTo>
                  <a:lnTo>
                    <a:pt x="103" y="633"/>
                  </a:lnTo>
                  <a:lnTo>
                    <a:pt x="87" y="630"/>
                  </a:lnTo>
                  <a:lnTo>
                    <a:pt x="71" y="625"/>
                  </a:lnTo>
                  <a:lnTo>
                    <a:pt x="56" y="622"/>
                  </a:lnTo>
                  <a:lnTo>
                    <a:pt x="40" y="617"/>
                  </a:lnTo>
                  <a:lnTo>
                    <a:pt x="31" y="616"/>
                  </a:lnTo>
                  <a:lnTo>
                    <a:pt x="22" y="619"/>
                  </a:lnTo>
                  <a:lnTo>
                    <a:pt x="14" y="625"/>
                  </a:lnTo>
                  <a:lnTo>
                    <a:pt x="9" y="633"/>
                  </a:lnTo>
                  <a:lnTo>
                    <a:pt x="8" y="643"/>
                  </a:lnTo>
                  <a:lnTo>
                    <a:pt x="12" y="653"/>
                  </a:lnTo>
                  <a:lnTo>
                    <a:pt x="17" y="659"/>
                  </a:lnTo>
                  <a:lnTo>
                    <a:pt x="25" y="663"/>
                  </a:lnTo>
                  <a:lnTo>
                    <a:pt x="41" y="671"/>
                  </a:lnTo>
                  <a:lnTo>
                    <a:pt x="59" y="678"/>
                  </a:lnTo>
                  <a:lnTo>
                    <a:pt x="77" y="683"/>
                  </a:lnTo>
                  <a:lnTo>
                    <a:pt x="94" y="688"/>
                  </a:lnTo>
                  <a:lnTo>
                    <a:pt x="112" y="690"/>
                  </a:lnTo>
                  <a:lnTo>
                    <a:pt x="131" y="693"/>
                  </a:lnTo>
                  <a:lnTo>
                    <a:pt x="149" y="693"/>
                  </a:lnTo>
                  <a:lnTo>
                    <a:pt x="168" y="693"/>
                  </a:lnTo>
                  <a:lnTo>
                    <a:pt x="187" y="690"/>
                  </a:lnTo>
                  <a:lnTo>
                    <a:pt x="204" y="687"/>
                  </a:lnTo>
                  <a:lnTo>
                    <a:pt x="222" y="682"/>
                  </a:lnTo>
                  <a:lnTo>
                    <a:pt x="239" y="678"/>
                  </a:lnTo>
                  <a:lnTo>
                    <a:pt x="256" y="671"/>
                  </a:lnTo>
                  <a:lnTo>
                    <a:pt x="272" y="663"/>
                  </a:lnTo>
                  <a:lnTo>
                    <a:pt x="288" y="654"/>
                  </a:lnTo>
                  <a:lnTo>
                    <a:pt x="303" y="643"/>
                  </a:lnTo>
                  <a:lnTo>
                    <a:pt x="312" y="649"/>
                  </a:lnTo>
                  <a:lnTo>
                    <a:pt x="320" y="655"/>
                  </a:lnTo>
                  <a:lnTo>
                    <a:pt x="329" y="661"/>
                  </a:lnTo>
                  <a:lnTo>
                    <a:pt x="337" y="666"/>
                  </a:lnTo>
                  <a:lnTo>
                    <a:pt x="347" y="673"/>
                  </a:lnTo>
                  <a:lnTo>
                    <a:pt x="355" y="679"/>
                  </a:lnTo>
                  <a:lnTo>
                    <a:pt x="364" y="685"/>
                  </a:lnTo>
                  <a:lnTo>
                    <a:pt x="372" y="690"/>
                  </a:lnTo>
                  <a:lnTo>
                    <a:pt x="388" y="704"/>
                  </a:lnTo>
                  <a:lnTo>
                    <a:pt x="405" y="720"/>
                  </a:lnTo>
                  <a:lnTo>
                    <a:pt x="422" y="739"/>
                  </a:lnTo>
                  <a:lnTo>
                    <a:pt x="439" y="761"/>
                  </a:lnTo>
                  <a:lnTo>
                    <a:pt x="456" y="784"/>
                  </a:lnTo>
                  <a:lnTo>
                    <a:pt x="473" y="806"/>
                  </a:lnTo>
                  <a:lnTo>
                    <a:pt x="488" y="827"/>
                  </a:lnTo>
                  <a:lnTo>
                    <a:pt x="502" y="847"/>
                  </a:lnTo>
                  <a:lnTo>
                    <a:pt x="499" y="1024"/>
                  </a:lnTo>
                  <a:lnTo>
                    <a:pt x="494" y="1205"/>
                  </a:lnTo>
                  <a:lnTo>
                    <a:pt x="496" y="1383"/>
                  </a:lnTo>
                  <a:lnTo>
                    <a:pt x="510" y="1556"/>
                  </a:lnTo>
                  <a:lnTo>
                    <a:pt x="519" y="1556"/>
                  </a:lnTo>
                  <a:lnTo>
                    <a:pt x="528" y="1554"/>
                  </a:lnTo>
                  <a:lnTo>
                    <a:pt x="537" y="1554"/>
                  </a:lnTo>
                  <a:lnTo>
                    <a:pt x="547" y="1553"/>
                  </a:lnTo>
                  <a:lnTo>
                    <a:pt x="556" y="1553"/>
                  </a:lnTo>
                  <a:lnTo>
                    <a:pt x="565" y="1553"/>
                  </a:lnTo>
                  <a:lnTo>
                    <a:pt x="574" y="1552"/>
                  </a:lnTo>
                  <a:lnTo>
                    <a:pt x="583" y="1552"/>
                  </a:lnTo>
                  <a:lnTo>
                    <a:pt x="574" y="1480"/>
                  </a:lnTo>
                  <a:lnTo>
                    <a:pt x="565" y="1408"/>
                  </a:lnTo>
                  <a:lnTo>
                    <a:pt x="557" y="1337"/>
                  </a:lnTo>
                  <a:lnTo>
                    <a:pt x="552" y="1265"/>
                  </a:lnTo>
                  <a:lnTo>
                    <a:pt x="550" y="1193"/>
                  </a:lnTo>
                  <a:lnTo>
                    <a:pt x="550" y="1117"/>
                  </a:lnTo>
                  <a:lnTo>
                    <a:pt x="549" y="1037"/>
                  </a:lnTo>
                  <a:lnTo>
                    <a:pt x="547" y="957"/>
                  </a:lnTo>
                  <a:lnTo>
                    <a:pt x="543" y="875"/>
                  </a:lnTo>
                  <a:lnTo>
                    <a:pt x="537" y="798"/>
                  </a:lnTo>
                  <a:lnTo>
                    <a:pt x="527" y="722"/>
                  </a:lnTo>
                  <a:lnTo>
                    <a:pt x="513" y="651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6" name="Freeform 14"/>
            <p:cNvSpPr>
              <a:spLocks/>
            </p:cNvSpPr>
            <p:nvPr/>
          </p:nvSpPr>
          <p:spPr bwMode="auto">
            <a:xfrm>
              <a:off x="3004" y="1496"/>
              <a:ext cx="6" cy="7"/>
            </a:xfrm>
            <a:custGeom>
              <a:avLst/>
              <a:gdLst>
                <a:gd name="T0" fmla="*/ 1 w 6"/>
                <a:gd name="T1" fmla="*/ 0 h 7"/>
                <a:gd name="T2" fmla="*/ 3 w 6"/>
                <a:gd name="T3" fmla="*/ 2 h 7"/>
                <a:gd name="T4" fmla="*/ 5 w 6"/>
                <a:gd name="T5" fmla="*/ 5 h 7"/>
                <a:gd name="T6" fmla="*/ 6 w 6"/>
                <a:gd name="T7" fmla="*/ 6 h 7"/>
                <a:gd name="T8" fmla="*/ 6 w 6"/>
                <a:gd name="T9" fmla="*/ 7 h 7"/>
                <a:gd name="T10" fmla="*/ 0 w 6"/>
                <a:gd name="T11" fmla="*/ 4 h 7"/>
                <a:gd name="T12" fmla="*/ 0 w 6"/>
                <a:gd name="T13" fmla="*/ 2 h 7"/>
                <a:gd name="T14" fmla="*/ 1 w 6"/>
                <a:gd name="T15" fmla="*/ 1 h 7"/>
                <a:gd name="T16" fmla="*/ 1 w 6"/>
                <a:gd name="T17" fmla="*/ 1 h 7"/>
                <a:gd name="T18" fmla="*/ 1 w 6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7">
                  <a:moveTo>
                    <a:pt x="1" y="0"/>
                  </a:moveTo>
                  <a:lnTo>
                    <a:pt x="3" y="2"/>
                  </a:lnTo>
                  <a:lnTo>
                    <a:pt x="5" y="5"/>
                  </a:lnTo>
                  <a:lnTo>
                    <a:pt x="6" y="6"/>
                  </a:lnTo>
                  <a:lnTo>
                    <a:pt x="6" y="7"/>
                  </a:lnTo>
                  <a:lnTo>
                    <a:pt x="0" y="4"/>
                  </a:lnTo>
                  <a:lnTo>
                    <a:pt x="0" y="2"/>
                  </a:lnTo>
                  <a:lnTo>
                    <a:pt x="1" y="1"/>
                  </a:lnTo>
                  <a:lnTo>
                    <a:pt x="1" y="1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7" name="Freeform 15"/>
            <p:cNvSpPr>
              <a:spLocks/>
            </p:cNvSpPr>
            <p:nvPr/>
          </p:nvSpPr>
          <p:spPr bwMode="auto">
            <a:xfrm>
              <a:off x="3004" y="1496"/>
              <a:ext cx="6" cy="7"/>
            </a:xfrm>
            <a:custGeom>
              <a:avLst/>
              <a:gdLst>
                <a:gd name="T0" fmla="*/ 1 w 6"/>
                <a:gd name="T1" fmla="*/ 0 h 7"/>
                <a:gd name="T2" fmla="*/ 1 w 6"/>
                <a:gd name="T3" fmla="*/ 1 h 7"/>
                <a:gd name="T4" fmla="*/ 1 w 6"/>
                <a:gd name="T5" fmla="*/ 1 h 7"/>
                <a:gd name="T6" fmla="*/ 0 w 6"/>
                <a:gd name="T7" fmla="*/ 2 h 7"/>
                <a:gd name="T8" fmla="*/ 0 w 6"/>
                <a:gd name="T9" fmla="*/ 4 h 7"/>
                <a:gd name="T10" fmla="*/ 6 w 6"/>
                <a:gd name="T11" fmla="*/ 7 h 7"/>
                <a:gd name="T12" fmla="*/ 6 w 6"/>
                <a:gd name="T13" fmla="*/ 6 h 7"/>
                <a:gd name="T14" fmla="*/ 5 w 6"/>
                <a:gd name="T15" fmla="*/ 5 h 7"/>
                <a:gd name="T16" fmla="*/ 3 w 6"/>
                <a:gd name="T17" fmla="*/ 2 h 7"/>
                <a:gd name="T18" fmla="*/ 1 w 6"/>
                <a:gd name="T19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6" h="7">
                  <a:moveTo>
                    <a:pt x="1" y="0"/>
                  </a:moveTo>
                  <a:lnTo>
                    <a:pt x="1" y="1"/>
                  </a:lnTo>
                  <a:lnTo>
                    <a:pt x="1" y="1"/>
                  </a:lnTo>
                  <a:lnTo>
                    <a:pt x="0" y="2"/>
                  </a:lnTo>
                  <a:lnTo>
                    <a:pt x="0" y="4"/>
                  </a:lnTo>
                  <a:lnTo>
                    <a:pt x="6" y="7"/>
                  </a:lnTo>
                  <a:lnTo>
                    <a:pt x="6" y="6"/>
                  </a:lnTo>
                  <a:lnTo>
                    <a:pt x="5" y="5"/>
                  </a:lnTo>
                  <a:lnTo>
                    <a:pt x="3" y="2"/>
                  </a:lnTo>
                  <a:lnTo>
                    <a:pt x="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8" name="Freeform 16"/>
            <p:cNvSpPr>
              <a:spLocks/>
            </p:cNvSpPr>
            <p:nvPr/>
          </p:nvSpPr>
          <p:spPr bwMode="auto">
            <a:xfrm>
              <a:off x="3155" y="1426"/>
              <a:ext cx="275" cy="167"/>
            </a:xfrm>
            <a:custGeom>
              <a:avLst/>
              <a:gdLst>
                <a:gd name="T0" fmla="*/ 0 w 275"/>
                <a:gd name="T1" fmla="*/ 154 h 167"/>
                <a:gd name="T2" fmla="*/ 2 w 275"/>
                <a:gd name="T3" fmla="*/ 128 h 167"/>
                <a:gd name="T4" fmla="*/ 10 w 275"/>
                <a:gd name="T5" fmla="*/ 106 h 167"/>
                <a:gd name="T6" fmla="*/ 21 w 275"/>
                <a:gd name="T7" fmla="*/ 84 h 167"/>
                <a:gd name="T8" fmla="*/ 36 w 275"/>
                <a:gd name="T9" fmla="*/ 64 h 167"/>
                <a:gd name="T10" fmla="*/ 54 w 275"/>
                <a:gd name="T11" fmla="*/ 47 h 167"/>
                <a:gd name="T12" fmla="*/ 74 w 275"/>
                <a:gd name="T13" fmla="*/ 32 h 167"/>
                <a:gd name="T14" fmla="*/ 93 w 275"/>
                <a:gd name="T15" fmla="*/ 21 h 167"/>
                <a:gd name="T16" fmla="*/ 114 w 275"/>
                <a:gd name="T17" fmla="*/ 12 h 167"/>
                <a:gd name="T18" fmla="*/ 134 w 275"/>
                <a:gd name="T19" fmla="*/ 5 h 167"/>
                <a:gd name="T20" fmla="*/ 156 w 275"/>
                <a:gd name="T21" fmla="*/ 2 h 167"/>
                <a:gd name="T22" fmla="*/ 178 w 275"/>
                <a:gd name="T23" fmla="*/ 0 h 167"/>
                <a:gd name="T24" fmla="*/ 200 w 275"/>
                <a:gd name="T25" fmla="*/ 3 h 167"/>
                <a:gd name="T26" fmla="*/ 220 w 275"/>
                <a:gd name="T27" fmla="*/ 8 h 167"/>
                <a:gd name="T28" fmla="*/ 241 w 275"/>
                <a:gd name="T29" fmla="*/ 18 h 167"/>
                <a:gd name="T30" fmla="*/ 259 w 275"/>
                <a:gd name="T31" fmla="*/ 29 h 167"/>
                <a:gd name="T32" fmla="*/ 275 w 275"/>
                <a:gd name="T33" fmla="*/ 45 h 167"/>
                <a:gd name="T34" fmla="*/ 273 w 275"/>
                <a:gd name="T35" fmla="*/ 47 h 167"/>
                <a:gd name="T36" fmla="*/ 268 w 275"/>
                <a:gd name="T37" fmla="*/ 53 h 167"/>
                <a:gd name="T38" fmla="*/ 259 w 275"/>
                <a:gd name="T39" fmla="*/ 60 h 167"/>
                <a:gd name="T40" fmla="*/ 248 w 275"/>
                <a:gd name="T41" fmla="*/ 69 h 167"/>
                <a:gd name="T42" fmla="*/ 233 w 275"/>
                <a:gd name="T43" fmla="*/ 79 h 167"/>
                <a:gd name="T44" fmla="*/ 217 w 275"/>
                <a:gd name="T45" fmla="*/ 90 h 167"/>
                <a:gd name="T46" fmla="*/ 198 w 275"/>
                <a:gd name="T47" fmla="*/ 101 h 167"/>
                <a:gd name="T48" fmla="*/ 179 w 275"/>
                <a:gd name="T49" fmla="*/ 114 h 167"/>
                <a:gd name="T50" fmla="*/ 157 w 275"/>
                <a:gd name="T51" fmla="*/ 125 h 167"/>
                <a:gd name="T52" fmla="*/ 136 w 275"/>
                <a:gd name="T53" fmla="*/ 135 h 167"/>
                <a:gd name="T54" fmla="*/ 113 w 275"/>
                <a:gd name="T55" fmla="*/ 146 h 167"/>
                <a:gd name="T56" fmla="*/ 91 w 275"/>
                <a:gd name="T57" fmla="*/ 154 h 167"/>
                <a:gd name="T58" fmla="*/ 68 w 275"/>
                <a:gd name="T59" fmla="*/ 160 h 167"/>
                <a:gd name="T60" fmla="*/ 46 w 275"/>
                <a:gd name="T61" fmla="*/ 165 h 167"/>
                <a:gd name="T62" fmla="*/ 26 w 275"/>
                <a:gd name="T63" fmla="*/ 167 h 167"/>
                <a:gd name="T64" fmla="*/ 6 w 275"/>
                <a:gd name="T65" fmla="*/ 166 h 167"/>
                <a:gd name="T66" fmla="*/ 5 w 275"/>
                <a:gd name="T67" fmla="*/ 165 h 167"/>
                <a:gd name="T68" fmla="*/ 3 w 275"/>
                <a:gd name="T69" fmla="*/ 162 h 167"/>
                <a:gd name="T70" fmla="*/ 1 w 275"/>
                <a:gd name="T71" fmla="*/ 158 h 167"/>
                <a:gd name="T72" fmla="*/ 0 w 275"/>
                <a:gd name="T73" fmla="*/ 154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5" h="167">
                  <a:moveTo>
                    <a:pt x="0" y="154"/>
                  </a:moveTo>
                  <a:lnTo>
                    <a:pt x="2" y="128"/>
                  </a:lnTo>
                  <a:lnTo>
                    <a:pt x="10" y="106"/>
                  </a:lnTo>
                  <a:lnTo>
                    <a:pt x="21" y="84"/>
                  </a:lnTo>
                  <a:lnTo>
                    <a:pt x="36" y="64"/>
                  </a:lnTo>
                  <a:lnTo>
                    <a:pt x="54" y="47"/>
                  </a:lnTo>
                  <a:lnTo>
                    <a:pt x="74" y="32"/>
                  </a:lnTo>
                  <a:lnTo>
                    <a:pt x="93" y="21"/>
                  </a:lnTo>
                  <a:lnTo>
                    <a:pt x="114" y="12"/>
                  </a:lnTo>
                  <a:lnTo>
                    <a:pt x="134" y="5"/>
                  </a:lnTo>
                  <a:lnTo>
                    <a:pt x="156" y="2"/>
                  </a:lnTo>
                  <a:lnTo>
                    <a:pt x="178" y="0"/>
                  </a:lnTo>
                  <a:lnTo>
                    <a:pt x="200" y="3"/>
                  </a:lnTo>
                  <a:lnTo>
                    <a:pt x="220" y="8"/>
                  </a:lnTo>
                  <a:lnTo>
                    <a:pt x="241" y="18"/>
                  </a:lnTo>
                  <a:lnTo>
                    <a:pt x="259" y="29"/>
                  </a:lnTo>
                  <a:lnTo>
                    <a:pt x="275" y="45"/>
                  </a:lnTo>
                  <a:lnTo>
                    <a:pt x="273" y="47"/>
                  </a:lnTo>
                  <a:lnTo>
                    <a:pt x="268" y="53"/>
                  </a:lnTo>
                  <a:lnTo>
                    <a:pt x="259" y="60"/>
                  </a:lnTo>
                  <a:lnTo>
                    <a:pt x="248" y="69"/>
                  </a:lnTo>
                  <a:lnTo>
                    <a:pt x="233" y="79"/>
                  </a:lnTo>
                  <a:lnTo>
                    <a:pt x="217" y="90"/>
                  </a:lnTo>
                  <a:lnTo>
                    <a:pt x="198" y="101"/>
                  </a:lnTo>
                  <a:lnTo>
                    <a:pt x="179" y="114"/>
                  </a:lnTo>
                  <a:lnTo>
                    <a:pt x="157" y="125"/>
                  </a:lnTo>
                  <a:lnTo>
                    <a:pt x="136" y="135"/>
                  </a:lnTo>
                  <a:lnTo>
                    <a:pt x="113" y="146"/>
                  </a:lnTo>
                  <a:lnTo>
                    <a:pt x="91" y="154"/>
                  </a:lnTo>
                  <a:lnTo>
                    <a:pt x="68" y="160"/>
                  </a:lnTo>
                  <a:lnTo>
                    <a:pt x="46" y="165"/>
                  </a:lnTo>
                  <a:lnTo>
                    <a:pt x="26" y="167"/>
                  </a:lnTo>
                  <a:lnTo>
                    <a:pt x="6" y="166"/>
                  </a:lnTo>
                  <a:lnTo>
                    <a:pt x="5" y="165"/>
                  </a:lnTo>
                  <a:lnTo>
                    <a:pt x="3" y="162"/>
                  </a:lnTo>
                  <a:lnTo>
                    <a:pt x="1" y="158"/>
                  </a:lnTo>
                  <a:lnTo>
                    <a:pt x="0" y="154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9" name="Freeform 23"/>
            <p:cNvSpPr>
              <a:spLocks/>
            </p:cNvSpPr>
            <p:nvPr/>
          </p:nvSpPr>
          <p:spPr bwMode="auto">
            <a:xfrm>
              <a:off x="3147" y="976"/>
              <a:ext cx="282" cy="146"/>
            </a:xfrm>
            <a:custGeom>
              <a:avLst/>
              <a:gdLst>
                <a:gd name="T0" fmla="*/ 3 w 282"/>
                <a:gd name="T1" fmla="*/ 43 h 146"/>
                <a:gd name="T2" fmla="*/ 21 w 282"/>
                <a:gd name="T3" fmla="*/ 26 h 146"/>
                <a:gd name="T4" fmla="*/ 42 w 282"/>
                <a:gd name="T5" fmla="*/ 15 h 146"/>
                <a:gd name="T6" fmla="*/ 65 w 282"/>
                <a:gd name="T7" fmla="*/ 6 h 146"/>
                <a:gd name="T8" fmla="*/ 90 w 282"/>
                <a:gd name="T9" fmla="*/ 1 h 146"/>
                <a:gd name="T10" fmla="*/ 114 w 282"/>
                <a:gd name="T11" fmla="*/ 0 h 146"/>
                <a:gd name="T12" fmla="*/ 138 w 282"/>
                <a:gd name="T13" fmla="*/ 1 h 146"/>
                <a:gd name="T14" fmla="*/ 161 w 282"/>
                <a:gd name="T15" fmla="*/ 6 h 146"/>
                <a:gd name="T16" fmla="*/ 182 w 282"/>
                <a:gd name="T17" fmla="*/ 13 h 146"/>
                <a:gd name="T18" fmla="*/ 202 w 282"/>
                <a:gd name="T19" fmla="*/ 22 h 146"/>
                <a:gd name="T20" fmla="*/ 221 w 282"/>
                <a:gd name="T21" fmla="*/ 33 h 146"/>
                <a:gd name="T22" fmla="*/ 237 w 282"/>
                <a:gd name="T23" fmla="*/ 47 h 146"/>
                <a:gd name="T24" fmla="*/ 253 w 282"/>
                <a:gd name="T25" fmla="*/ 63 h 146"/>
                <a:gd name="T26" fmla="*/ 265 w 282"/>
                <a:gd name="T27" fmla="*/ 81 h 146"/>
                <a:gd name="T28" fmla="*/ 274 w 282"/>
                <a:gd name="T29" fmla="*/ 101 h 146"/>
                <a:gd name="T30" fmla="*/ 280 w 282"/>
                <a:gd name="T31" fmla="*/ 122 h 146"/>
                <a:gd name="T32" fmla="*/ 282 w 282"/>
                <a:gd name="T33" fmla="*/ 145 h 146"/>
                <a:gd name="T34" fmla="*/ 278 w 282"/>
                <a:gd name="T35" fmla="*/ 146 h 146"/>
                <a:gd name="T36" fmla="*/ 272 w 282"/>
                <a:gd name="T37" fmla="*/ 146 h 146"/>
                <a:gd name="T38" fmla="*/ 260 w 282"/>
                <a:gd name="T39" fmla="*/ 145 h 146"/>
                <a:gd name="T40" fmla="*/ 245 w 282"/>
                <a:gd name="T41" fmla="*/ 144 h 146"/>
                <a:gd name="T42" fmla="*/ 228 w 282"/>
                <a:gd name="T43" fmla="*/ 143 h 146"/>
                <a:gd name="T44" fmla="*/ 209 w 282"/>
                <a:gd name="T45" fmla="*/ 140 h 146"/>
                <a:gd name="T46" fmla="*/ 187 w 282"/>
                <a:gd name="T47" fmla="*/ 136 h 146"/>
                <a:gd name="T48" fmla="*/ 164 w 282"/>
                <a:gd name="T49" fmla="*/ 133 h 146"/>
                <a:gd name="T50" fmla="*/ 141 w 282"/>
                <a:gd name="T51" fmla="*/ 127 h 146"/>
                <a:gd name="T52" fmla="*/ 117 w 282"/>
                <a:gd name="T53" fmla="*/ 121 h 146"/>
                <a:gd name="T54" fmla="*/ 94 w 282"/>
                <a:gd name="T55" fmla="*/ 113 h 146"/>
                <a:gd name="T56" fmla="*/ 72 w 282"/>
                <a:gd name="T57" fmla="*/ 105 h 146"/>
                <a:gd name="T58" fmla="*/ 50 w 282"/>
                <a:gd name="T59" fmla="*/ 95 h 146"/>
                <a:gd name="T60" fmla="*/ 30 w 282"/>
                <a:gd name="T61" fmla="*/ 85 h 146"/>
                <a:gd name="T62" fmla="*/ 13 w 282"/>
                <a:gd name="T63" fmla="*/ 72 h 146"/>
                <a:gd name="T64" fmla="*/ 0 w 282"/>
                <a:gd name="T65" fmla="*/ 58 h 146"/>
                <a:gd name="T66" fmla="*/ 0 w 282"/>
                <a:gd name="T67" fmla="*/ 57 h 146"/>
                <a:gd name="T68" fmla="*/ 0 w 282"/>
                <a:gd name="T69" fmla="*/ 53 h 146"/>
                <a:gd name="T70" fmla="*/ 1 w 282"/>
                <a:gd name="T71" fmla="*/ 48 h 146"/>
                <a:gd name="T72" fmla="*/ 3 w 282"/>
                <a:gd name="T73" fmla="*/ 43 h 1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82" h="146">
                  <a:moveTo>
                    <a:pt x="3" y="43"/>
                  </a:moveTo>
                  <a:lnTo>
                    <a:pt x="21" y="26"/>
                  </a:lnTo>
                  <a:lnTo>
                    <a:pt x="42" y="15"/>
                  </a:lnTo>
                  <a:lnTo>
                    <a:pt x="65" y="6"/>
                  </a:lnTo>
                  <a:lnTo>
                    <a:pt x="90" y="1"/>
                  </a:lnTo>
                  <a:lnTo>
                    <a:pt x="114" y="0"/>
                  </a:lnTo>
                  <a:lnTo>
                    <a:pt x="138" y="1"/>
                  </a:lnTo>
                  <a:lnTo>
                    <a:pt x="161" y="6"/>
                  </a:lnTo>
                  <a:lnTo>
                    <a:pt x="182" y="13"/>
                  </a:lnTo>
                  <a:lnTo>
                    <a:pt x="202" y="22"/>
                  </a:lnTo>
                  <a:lnTo>
                    <a:pt x="221" y="33"/>
                  </a:lnTo>
                  <a:lnTo>
                    <a:pt x="237" y="47"/>
                  </a:lnTo>
                  <a:lnTo>
                    <a:pt x="253" y="63"/>
                  </a:lnTo>
                  <a:lnTo>
                    <a:pt x="265" y="81"/>
                  </a:lnTo>
                  <a:lnTo>
                    <a:pt x="274" y="101"/>
                  </a:lnTo>
                  <a:lnTo>
                    <a:pt x="280" y="122"/>
                  </a:lnTo>
                  <a:lnTo>
                    <a:pt x="282" y="145"/>
                  </a:lnTo>
                  <a:lnTo>
                    <a:pt x="278" y="146"/>
                  </a:lnTo>
                  <a:lnTo>
                    <a:pt x="272" y="146"/>
                  </a:lnTo>
                  <a:lnTo>
                    <a:pt x="260" y="145"/>
                  </a:lnTo>
                  <a:lnTo>
                    <a:pt x="245" y="144"/>
                  </a:lnTo>
                  <a:lnTo>
                    <a:pt x="228" y="143"/>
                  </a:lnTo>
                  <a:lnTo>
                    <a:pt x="209" y="140"/>
                  </a:lnTo>
                  <a:lnTo>
                    <a:pt x="187" y="136"/>
                  </a:lnTo>
                  <a:lnTo>
                    <a:pt x="164" y="133"/>
                  </a:lnTo>
                  <a:lnTo>
                    <a:pt x="141" y="127"/>
                  </a:lnTo>
                  <a:lnTo>
                    <a:pt x="117" y="121"/>
                  </a:lnTo>
                  <a:lnTo>
                    <a:pt x="94" y="113"/>
                  </a:lnTo>
                  <a:lnTo>
                    <a:pt x="72" y="105"/>
                  </a:lnTo>
                  <a:lnTo>
                    <a:pt x="50" y="95"/>
                  </a:lnTo>
                  <a:lnTo>
                    <a:pt x="30" y="85"/>
                  </a:lnTo>
                  <a:lnTo>
                    <a:pt x="13" y="72"/>
                  </a:lnTo>
                  <a:lnTo>
                    <a:pt x="0" y="58"/>
                  </a:lnTo>
                  <a:lnTo>
                    <a:pt x="0" y="57"/>
                  </a:lnTo>
                  <a:lnTo>
                    <a:pt x="0" y="53"/>
                  </a:lnTo>
                  <a:lnTo>
                    <a:pt x="1" y="48"/>
                  </a:lnTo>
                  <a:lnTo>
                    <a:pt x="3" y="43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0" name="Freeform 24"/>
            <p:cNvSpPr>
              <a:spLocks/>
            </p:cNvSpPr>
            <p:nvPr/>
          </p:nvSpPr>
          <p:spPr bwMode="auto">
            <a:xfrm>
              <a:off x="2876" y="840"/>
              <a:ext cx="197" cy="249"/>
            </a:xfrm>
            <a:custGeom>
              <a:avLst/>
              <a:gdLst>
                <a:gd name="T0" fmla="*/ 17 w 197"/>
                <a:gd name="T1" fmla="*/ 241 h 249"/>
                <a:gd name="T2" fmla="*/ 6 w 197"/>
                <a:gd name="T3" fmla="*/ 218 h 249"/>
                <a:gd name="T4" fmla="*/ 1 w 197"/>
                <a:gd name="T5" fmla="*/ 195 h 249"/>
                <a:gd name="T6" fmla="*/ 0 w 197"/>
                <a:gd name="T7" fmla="*/ 171 h 249"/>
                <a:gd name="T8" fmla="*/ 3 w 197"/>
                <a:gd name="T9" fmla="*/ 146 h 249"/>
                <a:gd name="T10" fmla="*/ 9 w 197"/>
                <a:gd name="T11" fmla="*/ 122 h 249"/>
                <a:gd name="T12" fmla="*/ 17 w 197"/>
                <a:gd name="T13" fmla="*/ 101 h 249"/>
                <a:gd name="T14" fmla="*/ 28 w 197"/>
                <a:gd name="T15" fmla="*/ 79 h 249"/>
                <a:gd name="T16" fmla="*/ 41 w 197"/>
                <a:gd name="T17" fmla="*/ 61 h 249"/>
                <a:gd name="T18" fmla="*/ 56 w 197"/>
                <a:gd name="T19" fmla="*/ 45 h 249"/>
                <a:gd name="T20" fmla="*/ 72 w 197"/>
                <a:gd name="T21" fmla="*/ 31 h 249"/>
                <a:gd name="T22" fmla="*/ 90 w 197"/>
                <a:gd name="T23" fmla="*/ 18 h 249"/>
                <a:gd name="T24" fmla="*/ 110 w 197"/>
                <a:gd name="T25" fmla="*/ 9 h 249"/>
                <a:gd name="T26" fmla="*/ 131 w 197"/>
                <a:gd name="T27" fmla="*/ 2 h 249"/>
                <a:gd name="T28" fmla="*/ 153 w 197"/>
                <a:gd name="T29" fmla="*/ 0 h 249"/>
                <a:gd name="T30" fmla="*/ 174 w 197"/>
                <a:gd name="T31" fmla="*/ 1 h 249"/>
                <a:gd name="T32" fmla="*/ 197 w 197"/>
                <a:gd name="T33" fmla="*/ 6 h 249"/>
                <a:gd name="T34" fmla="*/ 195 w 197"/>
                <a:gd name="T35" fmla="*/ 16 h 249"/>
                <a:gd name="T36" fmla="*/ 186 w 197"/>
                <a:gd name="T37" fmla="*/ 40 h 249"/>
                <a:gd name="T38" fmla="*/ 170 w 197"/>
                <a:gd name="T39" fmla="*/ 74 h 249"/>
                <a:gd name="T40" fmla="*/ 149 w 197"/>
                <a:gd name="T41" fmla="*/ 114 h 249"/>
                <a:gd name="T42" fmla="*/ 124 w 197"/>
                <a:gd name="T43" fmla="*/ 155 h 249"/>
                <a:gd name="T44" fmla="*/ 96 w 197"/>
                <a:gd name="T45" fmla="*/ 194 h 249"/>
                <a:gd name="T46" fmla="*/ 64 w 197"/>
                <a:gd name="T47" fmla="*/ 228 h 249"/>
                <a:gd name="T48" fmla="*/ 29 w 197"/>
                <a:gd name="T49" fmla="*/ 249 h 249"/>
                <a:gd name="T50" fmla="*/ 28 w 197"/>
                <a:gd name="T51" fmla="*/ 249 h 249"/>
                <a:gd name="T52" fmla="*/ 25 w 197"/>
                <a:gd name="T53" fmla="*/ 247 h 249"/>
                <a:gd name="T54" fmla="*/ 20 w 197"/>
                <a:gd name="T55" fmla="*/ 245 h 249"/>
                <a:gd name="T56" fmla="*/ 17 w 197"/>
                <a:gd name="T57" fmla="*/ 241 h 2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7" h="249">
                  <a:moveTo>
                    <a:pt x="17" y="241"/>
                  </a:moveTo>
                  <a:lnTo>
                    <a:pt x="6" y="218"/>
                  </a:lnTo>
                  <a:lnTo>
                    <a:pt x="1" y="195"/>
                  </a:lnTo>
                  <a:lnTo>
                    <a:pt x="0" y="171"/>
                  </a:lnTo>
                  <a:lnTo>
                    <a:pt x="3" y="146"/>
                  </a:lnTo>
                  <a:lnTo>
                    <a:pt x="9" y="122"/>
                  </a:lnTo>
                  <a:lnTo>
                    <a:pt x="17" y="101"/>
                  </a:lnTo>
                  <a:lnTo>
                    <a:pt x="28" y="79"/>
                  </a:lnTo>
                  <a:lnTo>
                    <a:pt x="41" y="61"/>
                  </a:lnTo>
                  <a:lnTo>
                    <a:pt x="56" y="45"/>
                  </a:lnTo>
                  <a:lnTo>
                    <a:pt x="72" y="31"/>
                  </a:lnTo>
                  <a:lnTo>
                    <a:pt x="90" y="18"/>
                  </a:lnTo>
                  <a:lnTo>
                    <a:pt x="110" y="9"/>
                  </a:lnTo>
                  <a:lnTo>
                    <a:pt x="131" y="2"/>
                  </a:lnTo>
                  <a:lnTo>
                    <a:pt x="153" y="0"/>
                  </a:lnTo>
                  <a:lnTo>
                    <a:pt x="174" y="1"/>
                  </a:lnTo>
                  <a:lnTo>
                    <a:pt x="197" y="6"/>
                  </a:lnTo>
                  <a:lnTo>
                    <a:pt x="195" y="16"/>
                  </a:lnTo>
                  <a:lnTo>
                    <a:pt x="186" y="40"/>
                  </a:lnTo>
                  <a:lnTo>
                    <a:pt x="170" y="74"/>
                  </a:lnTo>
                  <a:lnTo>
                    <a:pt x="149" y="114"/>
                  </a:lnTo>
                  <a:lnTo>
                    <a:pt x="124" y="155"/>
                  </a:lnTo>
                  <a:lnTo>
                    <a:pt x="96" y="194"/>
                  </a:lnTo>
                  <a:lnTo>
                    <a:pt x="64" y="228"/>
                  </a:lnTo>
                  <a:lnTo>
                    <a:pt x="29" y="249"/>
                  </a:lnTo>
                  <a:lnTo>
                    <a:pt x="28" y="249"/>
                  </a:lnTo>
                  <a:lnTo>
                    <a:pt x="25" y="247"/>
                  </a:lnTo>
                  <a:lnTo>
                    <a:pt x="20" y="245"/>
                  </a:lnTo>
                  <a:lnTo>
                    <a:pt x="17" y="241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1" name="Freeform 25"/>
            <p:cNvSpPr>
              <a:spLocks/>
            </p:cNvSpPr>
            <p:nvPr/>
          </p:nvSpPr>
          <p:spPr bwMode="auto">
            <a:xfrm>
              <a:off x="2759" y="1305"/>
              <a:ext cx="235" cy="215"/>
            </a:xfrm>
            <a:custGeom>
              <a:avLst/>
              <a:gdLst>
                <a:gd name="T0" fmla="*/ 5 w 235"/>
                <a:gd name="T1" fmla="*/ 205 h 215"/>
                <a:gd name="T2" fmla="*/ 0 w 235"/>
                <a:gd name="T3" fmla="*/ 181 h 215"/>
                <a:gd name="T4" fmla="*/ 0 w 235"/>
                <a:gd name="T5" fmla="*/ 157 h 215"/>
                <a:gd name="T6" fmla="*/ 5 w 235"/>
                <a:gd name="T7" fmla="*/ 133 h 215"/>
                <a:gd name="T8" fmla="*/ 13 w 235"/>
                <a:gd name="T9" fmla="*/ 110 h 215"/>
                <a:gd name="T10" fmla="*/ 24 w 235"/>
                <a:gd name="T11" fmla="*/ 88 h 215"/>
                <a:gd name="T12" fmla="*/ 39 w 235"/>
                <a:gd name="T13" fmla="*/ 68 h 215"/>
                <a:gd name="T14" fmla="*/ 54 w 235"/>
                <a:gd name="T15" fmla="*/ 51 h 215"/>
                <a:gd name="T16" fmla="*/ 71 w 235"/>
                <a:gd name="T17" fmla="*/ 36 h 215"/>
                <a:gd name="T18" fmla="*/ 89 w 235"/>
                <a:gd name="T19" fmla="*/ 23 h 215"/>
                <a:gd name="T20" fmla="*/ 109 w 235"/>
                <a:gd name="T21" fmla="*/ 13 h 215"/>
                <a:gd name="T22" fmla="*/ 129 w 235"/>
                <a:gd name="T23" fmla="*/ 6 h 215"/>
                <a:gd name="T24" fmla="*/ 151 w 235"/>
                <a:gd name="T25" fmla="*/ 1 h 215"/>
                <a:gd name="T26" fmla="*/ 173 w 235"/>
                <a:gd name="T27" fmla="*/ 0 h 215"/>
                <a:gd name="T28" fmla="*/ 194 w 235"/>
                <a:gd name="T29" fmla="*/ 3 h 215"/>
                <a:gd name="T30" fmla="*/ 215 w 235"/>
                <a:gd name="T31" fmla="*/ 8 h 215"/>
                <a:gd name="T32" fmla="*/ 235 w 235"/>
                <a:gd name="T33" fmla="*/ 19 h 215"/>
                <a:gd name="T34" fmla="*/ 234 w 235"/>
                <a:gd name="T35" fmla="*/ 22 h 215"/>
                <a:gd name="T36" fmla="*/ 231 w 235"/>
                <a:gd name="T37" fmla="*/ 28 h 215"/>
                <a:gd name="T38" fmla="*/ 224 w 235"/>
                <a:gd name="T39" fmla="*/ 38 h 215"/>
                <a:gd name="T40" fmla="*/ 216 w 235"/>
                <a:gd name="T41" fmla="*/ 49 h 215"/>
                <a:gd name="T42" fmla="*/ 205 w 235"/>
                <a:gd name="T43" fmla="*/ 64 h 215"/>
                <a:gd name="T44" fmla="*/ 193 w 235"/>
                <a:gd name="T45" fmla="*/ 79 h 215"/>
                <a:gd name="T46" fmla="*/ 178 w 235"/>
                <a:gd name="T47" fmla="*/ 96 h 215"/>
                <a:gd name="T48" fmla="*/ 163 w 235"/>
                <a:gd name="T49" fmla="*/ 113 h 215"/>
                <a:gd name="T50" fmla="*/ 146 w 235"/>
                <a:gd name="T51" fmla="*/ 131 h 215"/>
                <a:gd name="T52" fmla="*/ 129 w 235"/>
                <a:gd name="T53" fmla="*/ 148 h 215"/>
                <a:gd name="T54" fmla="*/ 111 w 235"/>
                <a:gd name="T55" fmla="*/ 164 h 215"/>
                <a:gd name="T56" fmla="*/ 91 w 235"/>
                <a:gd name="T57" fmla="*/ 179 h 215"/>
                <a:gd name="T58" fmla="*/ 73 w 235"/>
                <a:gd name="T59" fmla="*/ 191 h 215"/>
                <a:gd name="T60" fmla="*/ 54 w 235"/>
                <a:gd name="T61" fmla="*/ 203 h 215"/>
                <a:gd name="T62" fmla="*/ 34 w 235"/>
                <a:gd name="T63" fmla="*/ 211 h 215"/>
                <a:gd name="T64" fmla="*/ 15 w 235"/>
                <a:gd name="T65" fmla="*/ 215 h 215"/>
                <a:gd name="T66" fmla="*/ 14 w 235"/>
                <a:gd name="T67" fmla="*/ 214 h 215"/>
                <a:gd name="T68" fmla="*/ 10 w 235"/>
                <a:gd name="T69" fmla="*/ 213 h 215"/>
                <a:gd name="T70" fmla="*/ 7 w 235"/>
                <a:gd name="T71" fmla="*/ 209 h 215"/>
                <a:gd name="T72" fmla="*/ 5 w 235"/>
                <a:gd name="T73" fmla="*/ 205 h 2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35" h="215">
                  <a:moveTo>
                    <a:pt x="5" y="205"/>
                  </a:moveTo>
                  <a:lnTo>
                    <a:pt x="0" y="181"/>
                  </a:lnTo>
                  <a:lnTo>
                    <a:pt x="0" y="157"/>
                  </a:lnTo>
                  <a:lnTo>
                    <a:pt x="5" y="133"/>
                  </a:lnTo>
                  <a:lnTo>
                    <a:pt x="13" y="110"/>
                  </a:lnTo>
                  <a:lnTo>
                    <a:pt x="24" y="88"/>
                  </a:lnTo>
                  <a:lnTo>
                    <a:pt x="39" y="68"/>
                  </a:lnTo>
                  <a:lnTo>
                    <a:pt x="54" y="51"/>
                  </a:lnTo>
                  <a:lnTo>
                    <a:pt x="71" y="36"/>
                  </a:lnTo>
                  <a:lnTo>
                    <a:pt x="89" y="23"/>
                  </a:lnTo>
                  <a:lnTo>
                    <a:pt x="109" y="13"/>
                  </a:lnTo>
                  <a:lnTo>
                    <a:pt x="129" y="6"/>
                  </a:lnTo>
                  <a:lnTo>
                    <a:pt x="151" y="1"/>
                  </a:lnTo>
                  <a:lnTo>
                    <a:pt x="173" y="0"/>
                  </a:lnTo>
                  <a:lnTo>
                    <a:pt x="194" y="3"/>
                  </a:lnTo>
                  <a:lnTo>
                    <a:pt x="215" y="8"/>
                  </a:lnTo>
                  <a:lnTo>
                    <a:pt x="235" y="19"/>
                  </a:lnTo>
                  <a:lnTo>
                    <a:pt x="234" y="22"/>
                  </a:lnTo>
                  <a:lnTo>
                    <a:pt x="231" y="28"/>
                  </a:lnTo>
                  <a:lnTo>
                    <a:pt x="224" y="38"/>
                  </a:lnTo>
                  <a:lnTo>
                    <a:pt x="216" y="49"/>
                  </a:lnTo>
                  <a:lnTo>
                    <a:pt x="205" y="64"/>
                  </a:lnTo>
                  <a:lnTo>
                    <a:pt x="193" y="79"/>
                  </a:lnTo>
                  <a:lnTo>
                    <a:pt x="178" y="96"/>
                  </a:lnTo>
                  <a:lnTo>
                    <a:pt x="163" y="113"/>
                  </a:lnTo>
                  <a:lnTo>
                    <a:pt x="146" y="131"/>
                  </a:lnTo>
                  <a:lnTo>
                    <a:pt x="129" y="148"/>
                  </a:lnTo>
                  <a:lnTo>
                    <a:pt x="111" y="164"/>
                  </a:lnTo>
                  <a:lnTo>
                    <a:pt x="91" y="179"/>
                  </a:lnTo>
                  <a:lnTo>
                    <a:pt x="73" y="191"/>
                  </a:lnTo>
                  <a:lnTo>
                    <a:pt x="54" y="203"/>
                  </a:lnTo>
                  <a:lnTo>
                    <a:pt x="34" y="211"/>
                  </a:lnTo>
                  <a:lnTo>
                    <a:pt x="15" y="215"/>
                  </a:lnTo>
                  <a:lnTo>
                    <a:pt x="14" y="214"/>
                  </a:lnTo>
                  <a:lnTo>
                    <a:pt x="10" y="213"/>
                  </a:lnTo>
                  <a:lnTo>
                    <a:pt x="7" y="209"/>
                  </a:lnTo>
                  <a:lnTo>
                    <a:pt x="5" y="205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Freeform 26"/>
            <p:cNvSpPr>
              <a:spLocks/>
            </p:cNvSpPr>
            <p:nvPr/>
          </p:nvSpPr>
          <p:spPr bwMode="auto">
            <a:xfrm>
              <a:off x="2426" y="939"/>
              <a:ext cx="263" cy="179"/>
            </a:xfrm>
            <a:custGeom>
              <a:avLst/>
              <a:gdLst>
                <a:gd name="T0" fmla="*/ 6 w 263"/>
                <a:gd name="T1" fmla="*/ 26 h 179"/>
                <a:gd name="T2" fmla="*/ 16 w 263"/>
                <a:gd name="T3" fmla="*/ 19 h 179"/>
                <a:gd name="T4" fmla="*/ 28 w 263"/>
                <a:gd name="T5" fmla="*/ 13 h 179"/>
                <a:gd name="T6" fmla="*/ 39 w 263"/>
                <a:gd name="T7" fmla="*/ 8 h 179"/>
                <a:gd name="T8" fmla="*/ 51 w 263"/>
                <a:gd name="T9" fmla="*/ 5 h 179"/>
                <a:gd name="T10" fmla="*/ 62 w 263"/>
                <a:gd name="T11" fmla="*/ 3 h 179"/>
                <a:gd name="T12" fmla="*/ 75 w 263"/>
                <a:gd name="T13" fmla="*/ 0 h 179"/>
                <a:gd name="T14" fmla="*/ 87 w 263"/>
                <a:gd name="T15" fmla="*/ 0 h 179"/>
                <a:gd name="T16" fmla="*/ 100 w 263"/>
                <a:gd name="T17" fmla="*/ 0 h 179"/>
                <a:gd name="T18" fmla="*/ 111 w 263"/>
                <a:gd name="T19" fmla="*/ 3 h 179"/>
                <a:gd name="T20" fmla="*/ 124 w 263"/>
                <a:gd name="T21" fmla="*/ 4 h 179"/>
                <a:gd name="T22" fmla="*/ 135 w 263"/>
                <a:gd name="T23" fmla="*/ 7 h 179"/>
                <a:gd name="T24" fmla="*/ 147 w 263"/>
                <a:gd name="T25" fmla="*/ 11 h 179"/>
                <a:gd name="T26" fmla="*/ 158 w 263"/>
                <a:gd name="T27" fmla="*/ 15 h 179"/>
                <a:gd name="T28" fmla="*/ 170 w 263"/>
                <a:gd name="T29" fmla="*/ 20 h 179"/>
                <a:gd name="T30" fmla="*/ 180 w 263"/>
                <a:gd name="T31" fmla="*/ 24 h 179"/>
                <a:gd name="T32" fmla="*/ 189 w 263"/>
                <a:gd name="T33" fmla="*/ 30 h 179"/>
                <a:gd name="T34" fmla="*/ 206 w 263"/>
                <a:gd name="T35" fmla="*/ 43 h 179"/>
                <a:gd name="T36" fmla="*/ 222 w 263"/>
                <a:gd name="T37" fmla="*/ 58 h 179"/>
                <a:gd name="T38" fmla="*/ 236 w 263"/>
                <a:gd name="T39" fmla="*/ 75 h 179"/>
                <a:gd name="T40" fmla="*/ 247 w 263"/>
                <a:gd name="T41" fmla="*/ 93 h 179"/>
                <a:gd name="T42" fmla="*/ 256 w 263"/>
                <a:gd name="T43" fmla="*/ 114 h 179"/>
                <a:gd name="T44" fmla="*/ 261 w 263"/>
                <a:gd name="T45" fmla="*/ 134 h 179"/>
                <a:gd name="T46" fmla="*/ 263 w 263"/>
                <a:gd name="T47" fmla="*/ 156 h 179"/>
                <a:gd name="T48" fmla="*/ 260 w 263"/>
                <a:gd name="T49" fmla="*/ 179 h 179"/>
                <a:gd name="T50" fmla="*/ 256 w 263"/>
                <a:gd name="T51" fmla="*/ 179 h 179"/>
                <a:gd name="T52" fmla="*/ 250 w 263"/>
                <a:gd name="T53" fmla="*/ 178 h 179"/>
                <a:gd name="T54" fmla="*/ 238 w 263"/>
                <a:gd name="T55" fmla="*/ 175 h 179"/>
                <a:gd name="T56" fmla="*/ 224 w 263"/>
                <a:gd name="T57" fmla="*/ 171 h 179"/>
                <a:gd name="T58" fmla="*/ 207 w 263"/>
                <a:gd name="T59" fmla="*/ 166 h 179"/>
                <a:gd name="T60" fmla="*/ 189 w 263"/>
                <a:gd name="T61" fmla="*/ 159 h 179"/>
                <a:gd name="T62" fmla="*/ 168 w 263"/>
                <a:gd name="T63" fmla="*/ 153 h 179"/>
                <a:gd name="T64" fmla="*/ 148 w 263"/>
                <a:gd name="T65" fmla="*/ 143 h 179"/>
                <a:gd name="T66" fmla="*/ 125 w 263"/>
                <a:gd name="T67" fmla="*/ 134 h 179"/>
                <a:gd name="T68" fmla="*/ 103 w 263"/>
                <a:gd name="T69" fmla="*/ 123 h 179"/>
                <a:gd name="T70" fmla="*/ 82 w 263"/>
                <a:gd name="T71" fmla="*/ 111 h 179"/>
                <a:gd name="T72" fmla="*/ 61 w 263"/>
                <a:gd name="T73" fmla="*/ 99 h 179"/>
                <a:gd name="T74" fmla="*/ 43 w 263"/>
                <a:gd name="T75" fmla="*/ 85 h 179"/>
                <a:gd name="T76" fmla="*/ 26 w 263"/>
                <a:gd name="T77" fmla="*/ 71 h 179"/>
                <a:gd name="T78" fmla="*/ 12 w 263"/>
                <a:gd name="T79" fmla="*/ 55 h 179"/>
                <a:gd name="T80" fmla="*/ 0 w 263"/>
                <a:gd name="T81" fmla="*/ 39 h 179"/>
                <a:gd name="T82" fmla="*/ 0 w 263"/>
                <a:gd name="T83" fmla="*/ 38 h 179"/>
                <a:gd name="T84" fmla="*/ 2 w 263"/>
                <a:gd name="T85" fmla="*/ 34 h 179"/>
                <a:gd name="T86" fmla="*/ 4 w 263"/>
                <a:gd name="T87" fmla="*/ 29 h 179"/>
                <a:gd name="T88" fmla="*/ 6 w 263"/>
                <a:gd name="T89" fmla="*/ 26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63" h="179">
                  <a:moveTo>
                    <a:pt x="6" y="26"/>
                  </a:moveTo>
                  <a:lnTo>
                    <a:pt x="16" y="19"/>
                  </a:lnTo>
                  <a:lnTo>
                    <a:pt x="28" y="13"/>
                  </a:lnTo>
                  <a:lnTo>
                    <a:pt x="39" y="8"/>
                  </a:lnTo>
                  <a:lnTo>
                    <a:pt x="51" y="5"/>
                  </a:lnTo>
                  <a:lnTo>
                    <a:pt x="62" y="3"/>
                  </a:lnTo>
                  <a:lnTo>
                    <a:pt x="75" y="0"/>
                  </a:lnTo>
                  <a:lnTo>
                    <a:pt x="87" y="0"/>
                  </a:lnTo>
                  <a:lnTo>
                    <a:pt x="100" y="0"/>
                  </a:lnTo>
                  <a:lnTo>
                    <a:pt x="111" y="3"/>
                  </a:lnTo>
                  <a:lnTo>
                    <a:pt x="124" y="4"/>
                  </a:lnTo>
                  <a:lnTo>
                    <a:pt x="135" y="7"/>
                  </a:lnTo>
                  <a:lnTo>
                    <a:pt x="147" y="11"/>
                  </a:lnTo>
                  <a:lnTo>
                    <a:pt x="158" y="15"/>
                  </a:lnTo>
                  <a:lnTo>
                    <a:pt x="170" y="20"/>
                  </a:lnTo>
                  <a:lnTo>
                    <a:pt x="180" y="24"/>
                  </a:lnTo>
                  <a:lnTo>
                    <a:pt x="189" y="30"/>
                  </a:lnTo>
                  <a:lnTo>
                    <a:pt x="206" y="43"/>
                  </a:lnTo>
                  <a:lnTo>
                    <a:pt x="222" y="58"/>
                  </a:lnTo>
                  <a:lnTo>
                    <a:pt x="236" y="75"/>
                  </a:lnTo>
                  <a:lnTo>
                    <a:pt x="247" y="93"/>
                  </a:lnTo>
                  <a:lnTo>
                    <a:pt x="256" y="114"/>
                  </a:lnTo>
                  <a:lnTo>
                    <a:pt x="261" y="134"/>
                  </a:lnTo>
                  <a:lnTo>
                    <a:pt x="263" y="156"/>
                  </a:lnTo>
                  <a:lnTo>
                    <a:pt x="260" y="179"/>
                  </a:lnTo>
                  <a:lnTo>
                    <a:pt x="256" y="179"/>
                  </a:lnTo>
                  <a:lnTo>
                    <a:pt x="250" y="178"/>
                  </a:lnTo>
                  <a:lnTo>
                    <a:pt x="238" y="175"/>
                  </a:lnTo>
                  <a:lnTo>
                    <a:pt x="224" y="171"/>
                  </a:lnTo>
                  <a:lnTo>
                    <a:pt x="207" y="166"/>
                  </a:lnTo>
                  <a:lnTo>
                    <a:pt x="189" y="159"/>
                  </a:lnTo>
                  <a:lnTo>
                    <a:pt x="168" y="153"/>
                  </a:lnTo>
                  <a:lnTo>
                    <a:pt x="148" y="143"/>
                  </a:lnTo>
                  <a:lnTo>
                    <a:pt x="125" y="134"/>
                  </a:lnTo>
                  <a:lnTo>
                    <a:pt x="103" y="123"/>
                  </a:lnTo>
                  <a:lnTo>
                    <a:pt x="82" y="111"/>
                  </a:lnTo>
                  <a:lnTo>
                    <a:pt x="61" y="99"/>
                  </a:lnTo>
                  <a:lnTo>
                    <a:pt x="43" y="85"/>
                  </a:lnTo>
                  <a:lnTo>
                    <a:pt x="26" y="71"/>
                  </a:lnTo>
                  <a:lnTo>
                    <a:pt x="12" y="55"/>
                  </a:lnTo>
                  <a:lnTo>
                    <a:pt x="0" y="39"/>
                  </a:lnTo>
                  <a:lnTo>
                    <a:pt x="0" y="38"/>
                  </a:lnTo>
                  <a:lnTo>
                    <a:pt x="2" y="34"/>
                  </a:lnTo>
                  <a:lnTo>
                    <a:pt x="4" y="29"/>
                  </a:lnTo>
                  <a:lnTo>
                    <a:pt x="6" y="26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Freeform 27"/>
            <p:cNvSpPr>
              <a:spLocks/>
            </p:cNvSpPr>
            <p:nvPr/>
          </p:nvSpPr>
          <p:spPr bwMode="auto">
            <a:xfrm>
              <a:off x="2615" y="1706"/>
              <a:ext cx="277" cy="167"/>
            </a:xfrm>
            <a:custGeom>
              <a:avLst/>
              <a:gdLst>
                <a:gd name="T0" fmla="*/ 0 w 277"/>
                <a:gd name="T1" fmla="*/ 152 h 167"/>
                <a:gd name="T2" fmla="*/ 2 w 277"/>
                <a:gd name="T3" fmla="*/ 128 h 167"/>
                <a:gd name="T4" fmla="*/ 10 w 277"/>
                <a:gd name="T5" fmla="*/ 106 h 167"/>
                <a:gd name="T6" fmla="*/ 22 w 277"/>
                <a:gd name="T7" fmla="*/ 84 h 167"/>
                <a:gd name="T8" fmla="*/ 37 w 277"/>
                <a:gd name="T9" fmla="*/ 64 h 167"/>
                <a:gd name="T10" fmla="*/ 55 w 277"/>
                <a:gd name="T11" fmla="*/ 47 h 167"/>
                <a:gd name="T12" fmla="*/ 74 w 277"/>
                <a:gd name="T13" fmla="*/ 32 h 167"/>
                <a:gd name="T14" fmla="*/ 94 w 277"/>
                <a:gd name="T15" fmla="*/ 21 h 167"/>
                <a:gd name="T16" fmla="*/ 114 w 277"/>
                <a:gd name="T17" fmla="*/ 12 h 167"/>
                <a:gd name="T18" fmla="*/ 135 w 277"/>
                <a:gd name="T19" fmla="*/ 5 h 167"/>
                <a:gd name="T20" fmla="*/ 157 w 277"/>
                <a:gd name="T21" fmla="*/ 2 h 167"/>
                <a:gd name="T22" fmla="*/ 178 w 277"/>
                <a:gd name="T23" fmla="*/ 0 h 167"/>
                <a:gd name="T24" fmla="*/ 200 w 277"/>
                <a:gd name="T25" fmla="*/ 3 h 167"/>
                <a:gd name="T26" fmla="*/ 222 w 277"/>
                <a:gd name="T27" fmla="*/ 8 h 167"/>
                <a:gd name="T28" fmla="*/ 241 w 277"/>
                <a:gd name="T29" fmla="*/ 18 h 167"/>
                <a:gd name="T30" fmla="*/ 259 w 277"/>
                <a:gd name="T31" fmla="*/ 29 h 167"/>
                <a:gd name="T32" fmla="*/ 277 w 277"/>
                <a:gd name="T33" fmla="*/ 45 h 167"/>
                <a:gd name="T34" fmla="*/ 274 w 277"/>
                <a:gd name="T35" fmla="*/ 47 h 167"/>
                <a:gd name="T36" fmla="*/ 269 w 277"/>
                <a:gd name="T37" fmla="*/ 53 h 167"/>
                <a:gd name="T38" fmla="*/ 261 w 277"/>
                <a:gd name="T39" fmla="*/ 60 h 167"/>
                <a:gd name="T40" fmla="*/ 249 w 277"/>
                <a:gd name="T41" fmla="*/ 69 h 167"/>
                <a:gd name="T42" fmla="*/ 234 w 277"/>
                <a:gd name="T43" fmla="*/ 79 h 167"/>
                <a:gd name="T44" fmla="*/ 218 w 277"/>
                <a:gd name="T45" fmla="*/ 90 h 167"/>
                <a:gd name="T46" fmla="*/ 199 w 277"/>
                <a:gd name="T47" fmla="*/ 101 h 167"/>
                <a:gd name="T48" fmla="*/ 179 w 277"/>
                <a:gd name="T49" fmla="*/ 114 h 167"/>
                <a:gd name="T50" fmla="*/ 159 w 277"/>
                <a:gd name="T51" fmla="*/ 125 h 167"/>
                <a:gd name="T52" fmla="*/ 136 w 277"/>
                <a:gd name="T53" fmla="*/ 135 h 167"/>
                <a:gd name="T54" fmla="*/ 114 w 277"/>
                <a:gd name="T55" fmla="*/ 146 h 167"/>
                <a:gd name="T56" fmla="*/ 91 w 277"/>
                <a:gd name="T57" fmla="*/ 154 h 167"/>
                <a:gd name="T58" fmla="*/ 69 w 277"/>
                <a:gd name="T59" fmla="*/ 160 h 167"/>
                <a:gd name="T60" fmla="*/ 47 w 277"/>
                <a:gd name="T61" fmla="*/ 165 h 167"/>
                <a:gd name="T62" fmla="*/ 26 w 277"/>
                <a:gd name="T63" fmla="*/ 167 h 167"/>
                <a:gd name="T64" fmla="*/ 7 w 277"/>
                <a:gd name="T65" fmla="*/ 166 h 167"/>
                <a:gd name="T66" fmla="*/ 6 w 277"/>
                <a:gd name="T67" fmla="*/ 165 h 167"/>
                <a:gd name="T68" fmla="*/ 3 w 277"/>
                <a:gd name="T69" fmla="*/ 162 h 167"/>
                <a:gd name="T70" fmla="*/ 1 w 277"/>
                <a:gd name="T71" fmla="*/ 157 h 167"/>
                <a:gd name="T72" fmla="*/ 0 w 277"/>
                <a:gd name="T73" fmla="*/ 152 h 16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277" h="167">
                  <a:moveTo>
                    <a:pt x="0" y="152"/>
                  </a:moveTo>
                  <a:lnTo>
                    <a:pt x="2" y="128"/>
                  </a:lnTo>
                  <a:lnTo>
                    <a:pt x="10" y="106"/>
                  </a:lnTo>
                  <a:lnTo>
                    <a:pt x="22" y="84"/>
                  </a:lnTo>
                  <a:lnTo>
                    <a:pt x="37" y="64"/>
                  </a:lnTo>
                  <a:lnTo>
                    <a:pt x="55" y="47"/>
                  </a:lnTo>
                  <a:lnTo>
                    <a:pt x="74" y="32"/>
                  </a:lnTo>
                  <a:lnTo>
                    <a:pt x="94" y="21"/>
                  </a:lnTo>
                  <a:lnTo>
                    <a:pt x="114" y="12"/>
                  </a:lnTo>
                  <a:lnTo>
                    <a:pt x="135" y="5"/>
                  </a:lnTo>
                  <a:lnTo>
                    <a:pt x="157" y="2"/>
                  </a:lnTo>
                  <a:lnTo>
                    <a:pt x="178" y="0"/>
                  </a:lnTo>
                  <a:lnTo>
                    <a:pt x="200" y="3"/>
                  </a:lnTo>
                  <a:lnTo>
                    <a:pt x="222" y="8"/>
                  </a:lnTo>
                  <a:lnTo>
                    <a:pt x="241" y="18"/>
                  </a:lnTo>
                  <a:lnTo>
                    <a:pt x="259" y="29"/>
                  </a:lnTo>
                  <a:lnTo>
                    <a:pt x="277" y="45"/>
                  </a:lnTo>
                  <a:lnTo>
                    <a:pt x="274" y="47"/>
                  </a:lnTo>
                  <a:lnTo>
                    <a:pt x="269" y="53"/>
                  </a:lnTo>
                  <a:lnTo>
                    <a:pt x="261" y="60"/>
                  </a:lnTo>
                  <a:lnTo>
                    <a:pt x="249" y="69"/>
                  </a:lnTo>
                  <a:lnTo>
                    <a:pt x="234" y="79"/>
                  </a:lnTo>
                  <a:lnTo>
                    <a:pt x="218" y="90"/>
                  </a:lnTo>
                  <a:lnTo>
                    <a:pt x="199" y="101"/>
                  </a:lnTo>
                  <a:lnTo>
                    <a:pt x="179" y="114"/>
                  </a:lnTo>
                  <a:lnTo>
                    <a:pt x="159" y="125"/>
                  </a:lnTo>
                  <a:lnTo>
                    <a:pt x="136" y="135"/>
                  </a:lnTo>
                  <a:lnTo>
                    <a:pt x="114" y="146"/>
                  </a:lnTo>
                  <a:lnTo>
                    <a:pt x="91" y="154"/>
                  </a:lnTo>
                  <a:lnTo>
                    <a:pt x="69" y="160"/>
                  </a:lnTo>
                  <a:lnTo>
                    <a:pt x="47" y="165"/>
                  </a:lnTo>
                  <a:lnTo>
                    <a:pt x="26" y="167"/>
                  </a:lnTo>
                  <a:lnTo>
                    <a:pt x="7" y="166"/>
                  </a:lnTo>
                  <a:lnTo>
                    <a:pt x="6" y="165"/>
                  </a:lnTo>
                  <a:lnTo>
                    <a:pt x="3" y="162"/>
                  </a:lnTo>
                  <a:lnTo>
                    <a:pt x="1" y="157"/>
                  </a:lnTo>
                  <a:lnTo>
                    <a:pt x="0" y="152"/>
                  </a:ln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4" name="Rectangle 29"/>
            <p:cNvSpPr>
              <a:spLocks noChangeArrowheads="1"/>
            </p:cNvSpPr>
            <p:nvPr/>
          </p:nvSpPr>
          <p:spPr bwMode="auto">
            <a:xfrm>
              <a:off x="1745" y="999"/>
              <a:ext cx="1" cy="1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181948" y="3956068"/>
            <a:ext cx="7642407" cy="1471145"/>
            <a:chOff x="247746" y="3875122"/>
            <a:chExt cx="7642407" cy="1471145"/>
          </a:xfrm>
        </p:grpSpPr>
        <p:pic>
          <p:nvPicPr>
            <p:cNvPr id="49" name="Picture 5" descr="C:\Program Files\Microsoft Office\MEDIA\CAGCAT10\j0281904.wmf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006666"/>
                </a:clrFrom>
                <a:clrTo>
                  <a:srgbClr val="00666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93946" y="3998673"/>
              <a:ext cx="912571" cy="862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5" descr="C:\Program Files\Microsoft Office\MEDIA\CAGCAT10\j0281904.wmf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006666"/>
                </a:clrFrom>
                <a:clrTo>
                  <a:srgbClr val="00666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583186" y="3985304"/>
              <a:ext cx="912571" cy="862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2" name="Picture 5" descr="C:\Program Files\Microsoft Office\MEDIA\CAGCAT10\j0281904.wmf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006666"/>
                </a:clrFrom>
                <a:clrTo>
                  <a:srgbClr val="00666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4031" y="3875122"/>
              <a:ext cx="912571" cy="862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3" name="Picture 5" descr="C:\Program Files\Microsoft Office\MEDIA\CAGCAT10\j0281904.wmf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006666"/>
                </a:clrFrom>
                <a:clrTo>
                  <a:srgbClr val="00666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56976" y="3875122"/>
              <a:ext cx="912571" cy="862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29" name="Picture 5" descr="C:\Program Files\Microsoft Office\MEDIA\CAGCAT10\j0281904.wmf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006666"/>
                </a:clrFrom>
                <a:clrTo>
                  <a:srgbClr val="00666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8529" y="4438491"/>
              <a:ext cx="912571" cy="862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5" descr="C:\Program Files\Microsoft Office\MEDIA\CAGCAT10\j0281904.wmf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006666"/>
                </a:clrFrom>
                <a:clrTo>
                  <a:srgbClr val="00666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84610" y="4483530"/>
              <a:ext cx="912571" cy="862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5" descr="C:\Program Files\Microsoft Office\MEDIA\CAGCAT10\j0281904.wmf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006666"/>
                </a:clrFrom>
                <a:clrTo>
                  <a:srgbClr val="00666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300691" y="4273981"/>
              <a:ext cx="912571" cy="862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5" descr="C:\Program Files\Microsoft Office\MEDIA\CAGCAT10\j0281904.wmf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006666"/>
                </a:clrFrom>
                <a:clrTo>
                  <a:srgbClr val="00666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6772" y="4483528"/>
              <a:ext cx="912571" cy="862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5" descr="C:\Program Files\Microsoft Office\MEDIA\CAGCAT10\j0281904.wmf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006666"/>
                </a:clrFrom>
                <a:clrTo>
                  <a:srgbClr val="00666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32853" y="4273981"/>
              <a:ext cx="912571" cy="862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5" descr="C:\Program Files\Microsoft Office\MEDIA\CAGCAT10\j0281904.wmf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006666"/>
                </a:clrFrom>
                <a:clrTo>
                  <a:srgbClr val="00666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48934" y="4483526"/>
              <a:ext cx="912571" cy="862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5" descr="C:\Program Files\Microsoft Office\MEDIA\CAGCAT10\j0281904.wmf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006666"/>
                </a:clrFrom>
                <a:clrTo>
                  <a:srgbClr val="00666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65015" y="4273981"/>
              <a:ext cx="912571" cy="862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5" descr="C:\Program Files\Microsoft Office\MEDIA\CAGCAT10\j0281904.wmf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006666"/>
                </a:clrFrom>
                <a:clrTo>
                  <a:srgbClr val="00666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1096" y="4483524"/>
              <a:ext cx="912571" cy="862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5" descr="C:\Program Files\Microsoft Office\MEDIA\CAGCAT10\j0281904.wmf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006666"/>
                </a:clrFrom>
                <a:clrTo>
                  <a:srgbClr val="00666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43117" y="4260273"/>
              <a:ext cx="912571" cy="862737"/>
            </a:xfrm>
            <a:prstGeom prst="rect">
              <a:avLst/>
            </a:prstGeom>
            <a:ln>
              <a:noFill/>
            </a:ln>
            <a:effectLst>
              <a:outerShdw blurRad="292100" dist="139700" dir="2700000" algn="tl" rotWithShape="0">
                <a:srgbClr val="333333">
                  <a:alpha val="65000"/>
                </a:srgbClr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5" descr="C:\Program Files\Microsoft Office\MEDIA\CAGCAT10\j0281904.wmf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006666"/>
                </a:clrFrom>
                <a:clrTo>
                  <a:srgbClr val="00666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13258" y="4483522"/>
              <a:ext cx="912571" cy="862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5" descr="C:\Program Files\Microsoft Office\MEDIA\CAGCAT10\j0281904.wmf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006666"/>
                </a:clrFrom>
                <a:clrTo>
                  <a:srgbClr val="00666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688" y="4273981"/>
              <a:ext cx="912571" cy="862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5" descr="C:\Program Files\Microsoft Office\MEDIA\CAGCAT10\j0281904.wmf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006666"/>
                </a:clrFrom>
                <a:clrTo>
                  <a:srgbClr val="00666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45420" y="4483520"/>
              <a:ext cx="912571" cy="862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5" descr="C:\Program Files\Microsoft Office\MEDIA\CAGCAT10\j0281904.wmf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006666"/>
                </a:clrFrom>
                <a:clrTo>
                  <a:srgbClr val="00666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61501" y="4273981"/>
              <a:ext cx="912571" cy="862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5" descr="C:\Program Files\Microsoft Office\MEDIA\CAGCAT10\j0281904.wmf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006666"/>
                </a:clrFrom>
                <a:clrTo>
                  <a:srgbClr val="00666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7582" y="4483518"/>
              <a:ext cx="912571" cy="862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5" descr="C:\Program Files\Microsoft Office\MEDIA\CAGCAT10\j0281904.wmf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006666"/>
                </a:clrFrom>
                <a:clrTo>
                  <a:srgbClr val="00666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85253" y="4426381"/>
              <a:ext cx="912571" cy="862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5" descr="C:\Program Files\Microsoft Office\MEDIA\CAGCAT10\j0281904.wmf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006666"/>
                </a:clrFrom>
                <a:clrTo>
                  <a:srgbClr val="00666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746" y="4065518"/>
              <a:ext cx="912571" cy="862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5" descr="C:\Program Files\Microsoft Office\MEDIA\CAGCAT10\j0281904.wmf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006666"/>
                </a:clrFrom>
                <a:clrTo>
                  <a:srgbClr val="00666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36986" y="4052149"/>
              <a:ext cx="912571" cy="862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5" descr="C:\Program Files\Microsoft Office\MEDIA\CAGCAT10\j0281904.wmf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006666"/>
                </a:clrFrom>
                <a:clrTo>
                  <a:srgbClr val="00666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26226" y="4038780"/>
              <a:ext cx="912571" cy="862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5" descr="C:\Program Files\Microsoft Office\MEDIA\CAGCAT10\j0281904.wmf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006666"/>
                </a:clrFrom>
                <a:clrTo>
                  <a:srgbClr val="00666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15466" y="4025411"/>
              <a:ext cx="912571" cy="862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5" descr="C:\Program Files\Microsoft Office\MEDIA\CAGCAT10\j0281904.wmf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006666"/>
                </a:clrFrom>
                <a:clrTo>
                  <a:srgbClr val="00666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04706" y="4012042"/>
              <a:ext cx="912571" cy="862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" descr="C:\Program Files\Microsoft Office\MEDIA\CAGCAT10\j0281904.wmf"/>
            <p:cNvPicPr>
              <a:picLocks noChangeAspect="1" noChangeArrowheads="1"/>
            </p:cNvPicPr>
            <p:nvPr/>
          </p:nvPicPr>
          <p:blipFill>
            <a:blip r:embed="rId7" cstate="print">
              <a:clrChange>
                <a:clrFrom>
                  <a:srgbClr val="006666"/>
                </a:clrFrom>
                <a:clrTo>
                  <a:srgbClr val="006666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472426" y="3971935"/>
              <a:ext cx="912571" cy="86273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1042" name="Object 104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8820411"/>
              </p:ext>
            </p:extLst>
          </p:nvPr>
        </p:nvGraphicFramePr>
        <p:xfrm>
          <a:off x="4508500" y="3359150"/>
          <a:ext cx="127000" cy="139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4" name="Equation" r:id="rId8" imgW="126720" imgH="139680" progId="Equation.3">
                  <p:embed/>
                </p:oleObj>
              </mc:Choice>
              <mc:Fallback>
                <p:oleObj name="Equation" r:id="rId8" imgW="126720" imgH="139680" progId="Equation.3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508500" y="3359150"/>
                        <a:ext cx="127000" cy="139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22" name="Picture 98" descr="C:\Program Files\Microsoft Office\MEDIA\CAGCAT10\j0212957.wmf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1988" y="4873575"/>
            <a:ext cx="1830629" cy="11494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9636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4" presetClass="pat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22222E-6 7.40741E-7 L 0.03195 -0.79745 " pathEditMode="relative" rAng="0" ptsTypes="AA">
                                      <p:cBhvr>
                                        <p:cTn id="6" dur="17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97" y="-39884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64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0.00672 L 0 -0.20672 " pathEditMode="relative" rAng="0" ptsTypes="AA">
                                      <p:cBhvr>
                                        <p:cTn id="8" dur="12000" fill="hold"/>
                                        <p:tgtEl>
                                          <p:spTgt spid="103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000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7000"/>
                                        <p:tgtEl>
                                          <p:spTgt spid="10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6999"/>
                                          </p:stCondLst>
                                        </p:cTn>
                                        <p:tgtEl>
                                          <p:spTgt spid="1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9" grpId="0" animBg="1"/>
      <p:bldP spid="1039" grpId="1" animBg="1"/>
      <p:bldP spid="19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Office Theme</vt:lpstr>
      <vt:lpstr>Microsoft Equation 3.0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Mohammed Avesh Tanwar</dc:creator>
  <cp:lastModifiedBy>Mohammed Avesh Tanwar</cp:lastModifiedBy>
  <cp:revision>7</cp:revision>
  <dcterms:created xsi:type="dcterms:W3CDTF">2021-09-08T05:26:18Z</dcterms:created>
  <dcterms:modified xsi:type="dcterms:W3CDTF">2021-09-08T06:29:58Z</dcterms:modified>
</cp:coreProperties>
</file>