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E5C2-87DA-49DD-8B12-DDA51FA2402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4EDF-3618-4464-A0FB-59300C39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334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7315200" y="685800"/>
            <a:ext cx="0" cy="548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5334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5334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5334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5334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5334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5334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8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2" name="Straight Arrow Connector 1451"/>
          <p:cNvCxnSpPr/>
          <p:nvPr/>
        </p:nvCxnSpPr>
        <p:spPr>
          <a:xfrm flipH="1">
            <a:off x="386550" y="330361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91718" y="-72962"/>
            <a:ext cx="7560564" cy="68229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300" dirty="0" smtClean="0"/>
              <a:t>1</a:t>
            </a:r>
            <a:endParaRPr lang="en-US" sz="41300" dirty="0"/>
          </a:p>
        </p:txBody>
      </p:sp>
      <p:sp>
        <p:nvSpPr>
          <p:cNvPr id="1453" name="Oval 1452"/>
          <p:cNvSpPr/>
          <p:nvPr/>
        </p:nvSpPr>
        <p:spPr>
          <a:xfrm>
            <a:off x="838790" y="35052"/>
            <a:ext cx="7560564" cy="68229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300" dirty="0"/>
              <a:t>2</a:t>
            </a:r>
          </a:p>
        </p:txBody>
      </p:sp>
      <p:sp>
        <p:nvSpPr>
          <p:cNvPr id="1454" name="Oval 1453"/>
          <p:cNvSpPr/>
          <p:nvPr/>
        </p:nvSpPr>
        <p:spPr>
          <a:xfrm>
            <a:off x="838790" y="35052"/>
            <a:ext cx="7560564" cy="68229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300" dirty="0" smtClean="0"/>
              <a:t>3</a:t>
            </a:r>
            <a:endParaRPr lang="en-US" sz="41300" dirty="0"/>
          </a:p>
        </p:txBody>
      </p:sp>
      <p:sp>
        <p:nvSpPr>
          <p:cNvPr id="1455" name="Oval 1454"/>
          <p:cNvSpPr/>
          <p:nvPr/>
        </p:nvSpPr>
        <p:spPr>
          <a:xfrm>
            <a:off x="2153558" y="968311"/>
            <a:ext cx="4379683" cy="41323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GO</a:t>
            </a:r>
            <a:endParaRPr lang="en-US" sz="8000" dirty="0"/>
          </a:p>
        </p:txBody>
      </p:sp>
      <p:pic>
        <p:nvPicPr>
          <p:cNvPr id="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76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7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44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44"/>
                            </p:stCondLst>
                            <p:childTnLst>
                              <p:par>
                                <p:cTn id="21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744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744"/>
                            </p:stCondLst>
                            <p:childTnLst>
                              <p:par>
                                <p:cTn id="3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744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744"/>
                            </p:stCondLst>
                            <p:childTnLst>
                              <p:par>
                                <p:cTn id="59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744"/>
                            </p:stCondLst>
                            <p:childTnLst>
                              <p:par>
                                <p:cTn id="7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1.13628 -0.00278 " pathEditMode="relative" rAng="0" ptsTypes="AA">
                                      <p:cBhvr>
                                        <p:cTn id="79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-13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1.31128 -0.00833 " pathEditMode="relative" rAng="0" ptsTypes="AA">
                                      <p:cBhvr>
                                        <p:cTn id="81" dur="1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41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23628 -0.03611 " pathEditMode="relative" rAng="0" ptsTypes="AA">
                                      <p:cBhvr>
                                        <p:cTn id="83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23" y="-180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1.33628 0.025 " pathEditMode="relative" rAng="0" ptsTypes="AA">
                                      <p:cBhvr>
                                        <p:cTn id="85" dur="1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23" y="125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1.41128 -0.03333 " pathEditMode="relative" rAng="0" ptsTypes="AA">
                                      <p:cBhvr>
                                        <p:cTn id="87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3" y="-1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1.30295 -0.00834 " pathEditMode="relative" rAng="0" ptsTypes="AA">
                                      <p:cBhvr>
                                        <p:cTn id="89" dur="9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0" grpId="0" animBg="1"/>
      <p:bldP spid="1453" grpId="0" animBg="1"/>
      <p:bldP spid="1453" grpId="1" animBg="1"/>
      <p:bldP spid="1454" grpId="0" animBg="1"/>
      <p:bldP spid="1454" grpId="1" animBg="1"/>
      <p:bldP spid="1455" grpId="0" animBg="1"/>
      <p:bldP spid="14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50" y="76200"/>
            <a:ext cx="609600" cy="6096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6477000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2.22222E-6 L -1.30295 -0.00695 " pathEditMode="relative" rAng="0" ptsTypes="AA">
                                      <p:cBhvr>
                                        <p:cTn id="6" dur="9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1.30295 0.01111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1.28854 -0.00278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2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1.29688 -0.00834 " pathEditMode="relative" rAng="0" ptsTypes="AA">
                                      <p:cBhvr>
                                        <p:cTn id="12" dur="9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1128 -0.01389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1.31961 -0.01945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9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330361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2.22222E-6 L -1.30295 -0.00695 " pathEditMode="relative" rAng="0" ptsTypes="AA">
                                      <p:cBhvr>
                                        <p:cTn id="6" dur="9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1.30295 0.01111 " pathEditMode="relative" rAng="0" ptsTypes="AA">
                                      <p:cBhvr>
                                        <p:cTn id="8" dur="1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1.28854 -0.00278 " pathEditMode="relative" rAng="0" ptsTypes="AA">
                                      <p:cBhvr>
                                        <p:cTn id="10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2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1.29688 -0.00834 " pathEditMode="relative" rAng="0" ptsTypes="AA">
                                      <p:cBhvr>
                                        <p:cTn id="12" dur="8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1128 -0.01389 " pathEditMode="relative" rAng="0" ptsTypes="AA">
                                      <p:cBhvr>
                                        <p:cTn id="14" dur="8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1.31961 -0.01945 " pathEditMode="relative" rAng="0" ptsTypes="AA">
                                      <p:cBhvr>
                                        <p:cTn id="16" dur="10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9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6553200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2.22222E-6 L -1.30295 -0.00695 " pathEditMode="relative" rAng="0" ptsTypes="AA">
                                      <p:cBhvr>
                                        <p:cTn id="6" dur="8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1.30295 0.01111 " pathEditMode="relative" rAng="0" ptsTypes="AA">
                                      <p:cBhvr>
                                        <p:cTn id="8" dur="9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1.28854 -0.00278 " pathEditMode="relative" rAng="0" ptsTypes="AA">
                                      <p:cBhvr>
                                        <p:cTn id="10" dur="8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2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1.29688 -0.00834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1128 -0.01389 " pathEditMode="relative" rAng="0" ptsTypes="AA">
                                      <p:cBhvr>
                                        <p:cTn id="14" dur="9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1.31961 -0.01945 " pathEditMode="relative" rAng="0" ptsTypes="AA">
                                      <p:cBhvr>
                                        <p:cTn id="16" dur="9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9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330361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2.22222E-6 L -1.30295 -0.0069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1.30295 0.01111 " pathEditMode="relative" rAng="0" ptsTypes="AA">
                                      <p:cBhvr>
                                        <p:cTn id="8" dur="10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1.28854 -0.00278 " pathEditMode="relative" rAng="0" ptsTypes="AA">
                                      <p:cBhvr>
                                        <p:cTn id="10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2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1.29688 -0.00834 " pathEditMode="relative" rAng="0" ptsTypes="AA">
                                      <p:cBhvr>
                                        <p:cTn id="12" dur="8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1128 -0.01389 " pathEditMode="relative" rAng="0" ptsTypes="AA">
                                      <p:cBhvr>
                                        <p:cTn id="14" dur="1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1.31961 -0.01945 " pathEditMode="relative" rAng="0" ptsTypes="AA">
                                      <p:cBhvr>
                                        <p:cTn id="16" dur="1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9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6477000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2.22222E-6 L -1.30295 -0.00695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1.30295 0.01111 " pathEditMode="relative" rAng="0" ptsTypes="AA">
                                      <p:cBhvr>
                                        <p:cTn id="8" dur="1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56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1.28854 -0.00278 " pathEditMode="relative" rAng="0" ptsTypes="AA">
                                      <p:cBhvr>
                                        <p:cTn id="10" dur="8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2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1.29688 -0.00834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1128 -0.01389 " pathEditMode="relative" rAng="0" ptsTypes="AA">
                                      <p:cBhvr>
                                        <p:cTn id="14" dur="7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73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10800000">
            <a:off x="0" y="6172199"/>
            <a:ext cx="9144000" cy="685800"/>
          </a:xfrm>
          <a:prstGeom prst="rect">
            <a:avLst/>
          </a:prstGeom>
          <a:gradFill>
            <a:gsLst>
              <a:gs pos="9000">
                <a:srgbClr val="DDEBCF">
                  <a:alpha val="0"/>
                </a:srgbClr>
              </a:gs>
              <a:gs pos="37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800" y="685800"/>
            <a:ext cx="9601200" cy="5486400"/>
            <a:chOff x="0" y="685800"/>
            <a:chExt cx="9144000" cy="5486400"/>
          </a:xfrm>
          <a:solidFill>
            <a:schemeClr val="tx1"/>
          </a:solidFill>
        </p:grpSpPr>
        <p:sp>
          <p:nvSpPr>
            <p:cNvPr id="9" name="Rectangle 8"/>
            <p:cNvSpPr/>
            <p:nvPr/>
          </p:nvSpPr>
          <p:spPr>
            <a:xfrm>
              <a:off x="0" y="685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6002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5146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290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3434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257800"/>
              <a:ext cx="9144000" cy="914400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828800" y="685800"/>
            <a:ext cx="0" cy="5486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9" idx="3"/>
          </p:cNvCxnSpPr>
          <p:nvPr/>
        </p:nvCxnSpPr>
        <p:spPr>
          <a:xfrm>
            <a:off x="-304800" y="1143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>
            <a:off x="-304800" y="20574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3"/>
          </p:cNvCxnSpPr>
          <p:nvPr/>
        </p:nvCxnSpPr>
        <p:spPr>
          <a:xfrm>
            <a:off x="-304800" y="29718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>
            <a:off x="-304800" y="38862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3"/>
          </p:cNvCxnSpPr>
          <p:nvPr/>
        </p:nvCxnSpPr>
        <p:spPr>
          <a:xfrm>
            <a:off x="-304800" y="48006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28800" y="4343400"/>
            <a:ext cx="7467600" cy="952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FFFF00"/>
                </a:solidFill>
              </a:rPr>
              <a:t>Winner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4" name="Straight Connector 23"/>
          <p:cNvCxnSpPr>
            <a:endCxn id="14" idx="3"/>
          </p:cNvCxnSpPr>
          <p:nvPr/>
        </p:nvCxnSpPr>
        <p:spPr>
          <a:xfrm>
            <a:off x="-304800" y="5715000"/>
            <a:ext cx="9601200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176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85912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2438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3390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96" y="43434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>
            <a:off x="386550" y="330361"/>
            <a:ext cx="846504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295900"/>
            <a:ext cx="127430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rgbClr val="FF0000"/>
                </a:solidFill>
              </a:rPr>
              <a:t>THANKS</a:t>
            </a:r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u="sng" dirty="0" smtClean="0">
                <a:solidFill>
                  <a:srgbClr val="FF0000"/>
                </a:solidFill>
              </a:rPr>
              <a:t>FOR</a:t>
            </a:r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u="sng" dirty="0" smtClean="0">
                <a:solidFill>
                  <a:srgbClr val="FF0000"/>
                </a:solidFill>
              </a:rPr>
              <a:t>WATCHING </a:t>
            </a:r>
          </a:p>
          <a:p>
            <a:endParaRPr lang="en-US" sz="3600" i="1" dirty="0" smtClean="0"/>
          </a:p>
          <a:p>
            <a:endParaRPr lang="en-US" sz="3600" i="1" dirty="0"/>
          </a:p>
          <a:p>
            <a:endParaRPr lang="en-US" sz="3600" i="1" dirty="0" smtClean="0"/>
          </a:p>
          <a:p>
            <a:endParaRPr lang="en-US" sz="3600" i="1" dirty="0"/>
          </a:p>
          <a:p>
            <a:endParaRPr lang="en-US" sz="3600" i="1" dirty="0" smtClean="0"/>
          </a:p>
          <a:p>
            <a:r>
              <a:rPr lang="en-US" sz="3600" i="1" dirty="0" smtClean="0"/>
              <a:t>MADE BY –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200" b="1" dirty="0" smtClean="0">
                <a:solidFill>
                  <a:srgbClr val="FFFF00"/>
                </a:solidFill>
              </a:rPr>
              <a:t>MOHMMAD </a:t>
            </a:r>
            <a:r>
              <a:rPr lang="en-US" sz="3200" b="1" dirty="0" smtClean="0">
                <a:solidFill>
                  <a:srgbClr val="FFFF00"/>
                </a:solidFill>
              </a:rPr>
              <a:t>AVESH TANWAR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6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62000" y="80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flythrough dir="out" hasBounce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2.22222E-6 L -1.06423 -0.00695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4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72 -3.33333E-6 L -1.06423 0.01042 " pathEditMode="relative" rAng="0" ptsTypes="AA">
                                      <p:cBhvr>
                                        <p:cTn id="8" dur="1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56" y="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1.11111E-6 L -1.06875 -0.00278 " pathEditMode="relative" rAng="0" ptsTypes="AA">
                                      <p:cBhvr>
                                        <p:cTn id="10" dur="8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7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46 2.22222E-6 L -1.06875 -0.00834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0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3.33333E-6 L -1.06875 -0.01389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44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7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72 4.44444E-6 L -1.07256 -0.01945 " pathEditMode="relative" rAng="0" ptsTypes="AA">
                                      <p:cBhvr>
                                        <p:cTn id="18" dur="1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3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4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animBg="1"/>
      <p:bldP spid="2" grpId="1" animBg="1"/>
      <p:bldP spid="2" grpId="2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</Words>
  <Application>Microsoft Office PowerPoint</Application>
  <PresentationFormat>On-screen Show (4:3)</PresentationFormat>
  <Paragraphs>13</Paragraphs>
  <Slides>7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15</cp:revision>
  <dcterms:created xsi:type="dcterms:W3CDTF">2021-09-14T05:16:10Z</dcterms:created>
  <dcterms:modified xsi:type="dcterms:W3CDTF">2022-07-11T12:48:17Z</dcterms:modified>
</cp:coreProperties>
</file>