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683C-BCC0-4951-8021-10DEC1A4D2E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D5EF-F2CC-4769-B118-6800D55C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Flowchart: Process 1268"/>
          <p:cNvSpPr/>
          <p:nvPr/>
        </p:nvSpPr>
        <p:spPr>
          <a:xfrm>
            <a:off x="-44120" y="0"/>
            <a:ext cx="9188120" cy="28126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8671 h 10000"/>
              <a:gd name="connsiteX4" fmla="*/ 0 w 10000"/>
              <a:gd name="connsiteY4" fmla="*/ 0 h 10000"/>
              <a:gd name="connsiteX0" fmla="*/ 0 w 10000"/>
              <a:gd name="connsiteY0" fmla="*/ 0 h 10160"/>
              <a:gd name="connsiteX1" fmla="*/ 10000 w 10000"/>
              <a:gd name="connsiteY1" fmla="*/ 0 h 10160"/>
              <a:gd name="connsiteX2" fmla="*/ 10000 w 10000"/>
              <a:gd name="connsiteY2" fmla="*/ 10160 h 10160"/>
              <a:gd name="connsiteX3" fmla="*/ 0 w 10000"/>
              <a:gd name="connsiteY3" fmla="*/ 8671 h 10160"/>
              <a:gd name="connsiteX4" fmla="*/ 0 w 10000"/>
              <a:gd name="connsiteY4" fmla="*/ 0 h 10160"/>
              <a:gd name="connsiteX0" fmla="*/ 0 w 10000"/>
              <a:gd name="connsiteY0" fmla="*/ 0 h 10160"/>
              <a:gd name="connsiteX1" fmla="*/ 10000 w 10000"/>
              <a:gd name="connsiteY1" fmla="*/ 0 h 10160"/>
              <a:gd name="connsiteX2" fmla="*/ 10000 w 10000"/>
              <a:gd name="connsiteY2" fmla="*/ 10160 h 10160"/>
              <a:gd name="connsiteX3" fmla="*/ 0 w 10000"/>
              <a:gd name="connsiteY3" fmla="*/ 9788 h 10160"/>
              <a:gd name="connsiteX4" fmla="*/ 0 w 10000"/>
              <a:gd name="connsiteY4" fmla="*/ 0 h 10160"/>
              <a:gd name="connsiteX0" fmla="*/ 0 w 10000"/>
              <a:gd name="connsiteY0" fmla="*/ 0 h 10160"/>
              <a:gd name="connsiteX1" fmla="*/ 10000 w 10000"/>
              <a:gd name="connsiteY1" fmla="*/ 0 h 10160"/>
              <a:gd name="connsiteX2" fmla="*/ 10000 w 10000"/>
              <a:gd name="connsiteY2" fmla="*/ 10160 h 10160"/>
              <a:gd name="connsiteX3" fmla="*/ 0 w 10000"/>
              <a:gd name="connsiteY3" fmla="*/ 9788 h 10160"/>
              <a:gd name="connsiteX4" fmla="*/ 0 w 10000"/>
              <a:gd name="connsiteY4" fmla="*/ 0 h 10160"/>
              <a:gd name="connsiteX0" fmla="*/ 0 w 10000"/>
              <a:gd name="connsiteY0" fmla="*/ 0 h 10160"/>
              <a:gd name="connsiteX1" fmla="*/ 10000 w 10000"/>
              <a:gd name="connsiteY1" fmla="*/ 0 h 10160"/>
              <a:gd name="connsiteX2" fmla="*/ 10000 w 10000"/>
              <a:gd name="connsiteY2" fmla="*/ 10160 h 10160"/>
              <a:gd name="connsiteX3" fmla="*/ 0 w 10000"/>
              <a:gd name="connsiteY3" fmla="*/ 9788 h 10160"/>
              <a:gd name="connsiteX4" fmla="*/ 0 w 10000"/>
              <a:gd name="connsiteY4" fmla="*/ 0 h 10160"/>
              <a:gd name="connsiteX0" fmla="*/ 0 w 10000"/>
              <a:gd name="connsiteY0" fmla="*/ 0 h 10266"/>
              <a:gd name="connsiteX1" fmla="*/ 10000 w 10000"/>
              <a:gd name="connsiteY1" fmla="*/ 0 h 10266"/>
              <a:gd name="connsiteX2" fmla="*/ 9984 w 10000"/>
              <a:gd name="connsiteY2" fmla="*/ 10266 h 10266"/>
              <a:gd name="connsiteX3" fmla="*/ 0 w 10000"/>
              <a:gd name="connsiteY3" fmla="*/ 9788 h 10266"/>
              <a:gd name="connsiteX4" fmla="*/ 0 w 10000"/>
              <a:gd name="connsiteY4" fmla="*/ 0 h 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66">
                <a:moveTo>
                  <a:pt x="0" y="0"/>
                </a:moveTo>
                <a:lnTo>
                  <a:pt x="10000" y="0"/>
                </a:lnTo>
                <a:cubicBezTo>
                  <a:pt x="9995" y="3422"/>
                  <a:pt x="9989" y="6844"/>
                  <a:pt x="9984" y="10266"/>
                </a:cubicBezTo>
                <a:cubicBezTo>
                  <a:pt x="6651" y="9982"/>
                  <a:pt x="3302" y="9487"/>
                  <a:pt x="0" y="9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Flowchart: Process 1267"/>
          <p:cNvSpPr/>
          <p:nvPr/>
        </p:nvSpPr>
        <p:spPr>
          <a:xfrm>
            <a:off x="-44120" y="2629482"/>
            <a:ext cx="9188120" cy="422851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20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1 h 10000"/>
              <a:gd name="connsiteX0" fmla="*/ 0 w 10000"/>
              <a:gd name="connsiteY0" fmla="*/ 0 h 9799"/>
              <a:gd name="connsiteX1" fmla="*/ 9984 w 10000"/>
              <a:gd name="connsiteY1" fmla="*/ 167 h 9799"/>
              <a:gd name="connsiteX2" fmla="*/ 10000 w 10000"/>
              <a:gd name="connsiteY2" fmla="*/ 9799 h 9799"/>
              <a:gd name="connsiteX3" fmla="*/ 0 w 10000"/>
              <a:gd name="connsiteY3" fmla="*/ 9799 h 9799"/>
              <a:gd name="connsiteX4" fmla="*/ 0 w 10000"/>
              <a:gd name="connsiteY4" fmla="*/ 0 h 9799"/>
              <a:gd name="connsiteX0" fmla="*/ 0 w 10000"/>
              <a:gd name="connsiteY0" fmla="*/ 0 h 10000"/>
              <a:gd name="connsiteX1" fmla="*/ 9984 w 10000"/>
              <a:gd name="connsiteY1" fmla="*/ 17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101 h 10101"/>
              <a:gd name="connsiteX1" fmla="*/ 9984 w 10000"/>
              <a:gd name="connsiteY1" fmla="*/ 271 h 10101"/>
              <a:gd name="connsiteX2" fmla="*/ 10000 w 10000"/>
              <a:gd name="connsiteY2" fmla="*/ 10101 h 10101"/>
              <a:gd name="connsiteX3" fmla="*/ 0 w 10000"/>
              <a:gd name="connsiteY3" fmla="*/ 10101 h 10101"/>
              <a:gd name="connsiteX4" fmla="*/ 0 w 10000"/>
              <a:gd name="connsiteY4" fmla="*/ 101 h 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01">
                <a:moveTo>
                  <a:pt x="0" y="101"/>
                </a:moveTo>
                <a:cubicBezTo>
                  <a:pt x="3204" y="-183"/>
                  <a:pt x="6656" y="214"/>
                  <a:pt x="9984" y="271"/>
                </a:cubicBezTo>
                <a:cubicBezTo>
                  <a:pt x="9989" y="3548"/>
                  <a:pt x="9995" y="6824"/>
                  <a:pt x="10000" y="10101"/>
                </a:cubicBezTo>
                <a:lnTo>
                  <a:pt x="0" y="10101"/>
                </a:lnTo>
                <a:lnTo>
                  <a:pt x="0" y="1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5" name="Group 1264"/>
          <p:cNvGrpSpPr/>
          <p:nvPr/>
        </p:nvGrpSpPr>
        <p:grpSpPr>
          <a:xfrm>
            <a:off x="230483" y="191097"/>
            <a:ext cx="5354614" cy="2888581"/>
            <a:chOff x="1112838" y="592138"/>
            <a:chExt cx="6554788" cy="5135563"/>
          </a:xfrm>
        </p:grpSpPr>
        <p:grpSp>
          <p:nvGrpSpPr>
            <p:cNvPr id="6" name="Group 206"/>
            <p:cNvGrpSpPr>
              <a:grpSpLocks/>
            </p:cNvGrpSpPr>
            <p:nvPr/>
          </p:nvGrpSpPr>
          <p:grpSpPr bwMode="auto">
            <a:xfrm>
              <a:off x="1112838" y="592138"/>
              <a:ext cx="6529388" cy="4619625"/>
              <a:chOff x="701" y="373"/>
              <a:chExt cx="4113" cy="2910"/>
            </a:xfrm>
          </p:grpSpPr>
          <p:sp>
            <p:nvSpPr>
              <p:cNvPr id="1065" name="Freeform 6"/>
              <p:cNvSpPr>
                <a:spLocks/>
              </p:cNvSpPr>
              <p:nvPr/>
            </p:nvSpPr>
            <p:spPr bwMode="auto">
              <a:xfrm>
                <a:off x="4228" y="1896"/>
                <a:ext cx="9" cy="2"/>
              </a:xfrm>
              <a:custGeom>
                <a:avLst/>
                <a:gdLst>
                  <a:gd name="T0" fmla="*/ 0 w 9"/>
                  <a:gd name="T1" fmla="*/ 2 h 2"/>
                  <a:gd name="T2" fmla="*/ 2 w 9"/>
                  <a:gd name="T3" fmla="*/ 2 h 2"/>
                  <a:gd name="T4" fmla="*/ 2 w 9"/>
                  <a:gd name="T5" fmla="*/ 2 h 2"/>
                  <a:gd name="T6" fmla="*/ 2 w 9"/>
                  <a:gd name="T7" fmla="*/ 2 h 2"/>
                  <a:gd name="T8" fmla="*/ 5 w 9"/>
                  <a:gd name="T9" fmla="*/ 2 h 2"/>
                  <a:gd name="T10" fmla="*/ 9 w 9"/>
                  <a:gd name="T11" fmla="*/ 0 h 2"/>
                  <a:gd name="T12" fmla="*/ 0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8"/>
              <p:cNvSpPr>
                <a:spLocks/>
              </p:cNvSpPr>
              <p:nvPr/>
            </p:nvSpPr>
            <p:spPr bwMode="auto">
              <a:xfrm>
                <a:off x="3098" y="1275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0 w 3"/>
                  <a:gd name="T13" fmla="*/ 2 h 2"/>
                  <a:gd name="T14" fmla="*/ 0 w 3"/>
                  <a:gd name="T15" fmla="*/ 2 h 2"/>
                  <a:gd name="T16" fmla="*/ 3 w 3"/>
                  <a:gd name="T17" fmla="*/ 0 h 2"/>
                  <a:gd name="T18" fmla="*/ 0 w 3"/>
                  <a:gd name="T19" fmla="*/ 2 h 2"/>
                  <a:gd name="T20" fmla="*/ 0 w 3"/>
                  <a:gd name="T21" fmla="*/ 2 h 2"/>
                  <a:gd name="T22" fmla="*/ 0 w 3"/>
                  <a:gd name="T23" fmla="*/ 2 h 2"/>
                  <a:gd name="T24" fmla="*/ 0 w 3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9"/>
              <p:cNvSpPr>
                <a:spLocks/>
              </p:cNvSpPr>
              <p:nvPr/>
            </p:nvSpPr>
            <p:spPr bwMode="auto">
              <a:xfrm>
                <a:off x="701" y="373"/>
                <a:ext cx="4113" cy="2910"/>
              </a:xfrm>
              <a:custGeom>
                <a:avLst/>
                <a:gdLst>
                  <a:gd name="T0" fmla="*/ 1533 w 4113"/>
                  <a:gd name="T1" fmla="*/ 437 h 2910"/>
                  <a:gd name="T2" fmla="*/ 1573 w 4113"/>
                  <a:gd name="T3" fmla="*/ 2430 h 2910"/>
                  <a:gd name="T4" fmla="*/ 2079 w 4113"/>
                  <a:gd name="T5" fmla="*/ 1764 h 2910"/>
                  <a:gd name="T6" fmla="*/ 2669 w 4113"/>
                  <a:gd name="T7" fmla="*/ 1114 h 2910"/>
                  <a:gd name="T8" fmla="*/ 2461 w 4113"/>
                  <a:gd name="T9" fmla="*/ 1172 h 2910"/>
                  <a:gd name="T10" fmla="*/ 2446 w 4113"/>
                  <a:gd name="T11" fmla="*/ 1130 h 2910"/>
                  <a:gd name="T12" fmla="*/ 2519 w 4113"/>
                  <a:gd name="T13" fmla="*/ 1112 h 2910"/>
                  <a:gd name="T14" fmla="*/ 2997 w 4113"/>
                  <a:gd name="T15" fmla="*/ 1273 h 2910"/>
                  <a:gd name="T16" fmla="*/ 3333 w 4113"/>
                  <a:gd name="T17" fmla="*/ 2005 h 2910"/>
                  <a:gd name="T18" fmla="*/ 3368 w 4113"/>
                  <a:gd name="T19" fmla="*/ 2339 h 2910"/>
                  <a:gd name="T20" fmla="*/ 3401 w 4113"/>
                  <a:gd name="T21" fmla="*/ 2144 h 2910"/>
                  <a:gd name="T22" fmla="*/ 3423 w 4113"/>
                  <a:gd name="T23" fmla="*/ 1744 h 2910"/>
                  <a:gd name="T24" fmla="*/ 3653 w 4113"/>
                  <a:gd name="T25" fmla="*/ 1605 h 2910"/>
                  <a:gd name="T26" fmla="*/ 3846 w 4113"/>
                  <a:gd name="T27" fmla="*/ 1749 h 2910"/>
                  <a:gd name="T28" fmla="*/ 3914 w 4113"/>
                  <a:gd name="T29" fmla="*/ 1961 h 2910"/>
                  <a:gd name="T30" fmla="*/ 3795 w 4113"/>
                  <a:gd name="T31" fmla="*/ 2169 h 2910"/>
                  <a:gd name="T32" fmla="*/ 3956 w 4113"/>
                  <a:gd name="T33" fmla="*/ 2233 h 2910"/>
                  <a:gd name="T34" fmla="*/ 3921 w 4113"/>
                  <a:gd name="T35" fmla="*/ 2507 h 2910"/>
                  <a:gd name="T36" fmla="*/ 3908 w 4113"/>
                  <a:gd name="T37" fmla="*/ 2746 h 2910"/>
                  <a:gd name="T38" fmla="*/ 4111 w 4113"/>
                  <a:gd name="T39" fmla="*/ 2821 h 2910"/>
                  <a:gd name="T40" fmla="*/ 3629 w 4113"/>
                  <a:gd name="T41" fmla="*/ 2777 h 2910"/>
                  <a:gd name="T42" fmla="*/ 3472 w 4113"/>
                  <a:gd name="T43" fmla="*/ 2761 h 2910"/>
                  <a:gd name="T44" fmla="*/ 3384 w 4113"/>
                  <a:gd name="T45" fmla="*/ 2746 h 2910"/>
                  <a:gd name="T46" fmla="*/ 3313 w 4113"/>
                  <a:gd name="T47" fmla="*/ 2757 h 2910"/>
                  <a:gd name="T48" fmla="*/ 4067 w 4113"/>
                  <a:gd name="T49" fmla="*/ 2861 h 2910"/>
                  <a:gd name="T50" fmla="*/ 3353 w 4113"/>
                  <a:gd name="T51" fmla="*/ 2806 h 2910"/>
                  <a:gd name="T52" fmla="*/ 2601 w 4113"/>
                  <a:gd name="T53" fmla="*/ 2775 h 2910"/>
                  <a:gd name="T54" fmla="*/ 2048 w 4113"/>
                  <a:gd name="T55" fmla="*/ 2664 h 2910"/>
                  <a:gd name="T56" fmla="*/ 2152 w 4113"/>
                  <a:gd name="T57" fmla="*/ 2602 h 2910"/>
                  <a:gd name="T58" fmla="*/ 2198 w 4113"/>
                  <a:gd name="T59" fmla="*/ 2675 h 2910"/>
                  <a:gd name="T60" fmla="*/ 2362 w 4113"/>
                  <a:gd name="T61" fmla="*/ 2638 h 2910"/>
                  <a:gd name="T62" fmla="*/ 2331 w 4113"/>
                  <a:gd name="T63" fmla="*/ 2558 h 2910"/>
                  <a:gd name="T64" fmla="*/ 2234 w 4113"/>
                  <a:gd name="T65" fmla="*/ 2525 h 2910"/>
                  <a:gd name="T66" fmla="*/ 2046 w 4113"/>
                  <a:gd name="T67" fmla="*/ 2589 h 2910"/>
                  <a:gd name="T68" fmla="*/ 1997 w 4113"/>
                  <a:gd name="T69" fmla="*/ 2545 h 2910"/>
                  <a:gd name="T70" fmla="*/ 1988 w 4113"/>
                  <a:gd name="T71" fmla="*/ 2649 h 2910"/>
                  <a:gd name="T72" fmla="*/ 1849 w 4113"/>
                  <a:gd name="T73" fmla="*/ 2509 h 2910"/>
                  <a:gd name="T74" fmla="*/ 1794 w 4113"/>
                  <a:gd name="T75" fmla="*/ 2531 h 2910"/>
                  <a:gd name="T76" fmla="*/ 1743 w 4113"/>
                  <a:gd name="T77" fmla="*/ 2525 h 2910"/>
                  <a:gd name="T78" fmla="*/ 1789 w 4113"/>
                  <a:gd name="T79" fmla="*/ 2651 h 2910"/>
                  <a:gd name="T80" fmla="*/ 1997 w 4113"/>
                  <a:gd name="T81" fmla="*/ 2795 h 2910"/>
                  <a:gd name="T82" fmla="*/ 2426 w 4113"/>
                  <a:gd name="T83" fmla="*/ 2788 h 2910"/>
                  <a:gd name="T84" fmla="*/ 2063 w 4113"/>
                  <a:gd name="T85" fmla="*/ 2817 h 2910"/>
                  <a:gd name="T86" fmla="*/ 1615 w 4113"/>
                  <a:gd name="T87" fmla="*/ 2792 h 2910"/>
                  <a:gd name="T88" fmla="*/ 1354 w 4113"/>
                  <a:gd name="T89" fmla="*/ 2799 h 2910"/>
                  <a:gd name="T90" fmla="*/ 1172 w 4113"/>
                  <a:gd name="T91" fmla="*/ 2781 h 2910"/>
                  <a:gd name="T92" fmla="*/ 1106 w 4113"/>
                  <a:gd name="T93" fmla="*/ 2750 h 2910"/>
                  <a:gd name="T94" fmla="*/ 628 w 4113"/>
                  <a:gd name="T95" fmla="*/ 2883 h 2910"/>
                  <a:gd name="T96" fmla="*/ 854 w 4113"/>
                  <a:gd name="T97" fmla="*/ 2839 h 2910"/>
                  <a:gd name="T98" fmla="*/ 1031 w 4113"/>
                  <a:gd name="T99" fmla="*/ 2788 h 2910"/>
                  <a:gd name="T100" fmla="*/ 918 w 4113"/>
                  <a:gd name="T101" fmla="*/ 2814 h 2910"/>
                  <a:gd name="T102" fmla="*/ 810 w 4113"/>
                  <a:gd name="T103" fmla="*/ 2814 h 2910"/>
                  <a:gd name="T104" fmla="*/ 721 w 4113"/>
                  <a:gd name="T105" fmla="*/ 2808 h 2910"/>
                  <a:gd name="T106" fmla="*/ 359 w 4113"/>
                  <a:gd name="T107" fmla="*/ 2879 h 2910"/>
                  <a:gd name="T108" fmla="*/ 595 w 4113"/>
                  <a:gd name="T109" fmla="*/ 2806 h 2910"/>
                  <a:gd name="T110" fmla="*/ 467 w 4113"/>
                  <a:gd name="T111" fmla="*/ 2812 h 2910"/>
                  <a:gd name="T112" fmla="*/ 580 w 4113"/>
                  <a:gd name="T113" fmla="*/ 2724 h 2910"/>
                  <a:gd name="T114" fmla="*/ 40 w 4113"/>
                  <a:gd name="T115" fmla="*/ 2682 h 2910"/>
                  <a:gd name="T116" fmla="*/ 208 w 4113"/>
                  <a:gd name="T117" fmla="*/ 2538 h 2910"/>
                  <a:gd name="T118" fmla="*/ 286 w 4113"/>
                  <a:gd name="T119" fmla="*/ 2470 h 2910"/>
                  <a:gd name="T120" fmla="*/ 474 w 4113"/>
                  <a:gd name="T121" fmla="*/ 2262 h 2910"/>
                  <a:gd name="T122" fmla="*/ 608 w 4113"/>
                  <a:gd name="T123" fmla="*/ 285 h 2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13" h="2910">
                    <a:moveTo>
                      <a:pt x="1254" y="70"/>
                    </a:moveTo>
                    <a:lnTo>
                      <a:pt x="1294" y="104"/>
                    </a:lnTo>
                    <a:lnTo>
                      <a:pt x="1329" y="141"/>
                    </a:lnTo>
                    <a:lnTo>
                      <a:pt x="1360" y="179"/>
                    </a:lnTo>
                    <a:lnTo>
                      <a:pt x="1387" y="223"/>
                    </a:lnTo>
                    <a:lnTo>
                      <a:pt x="1407" y="267"/>
                    </a:lnTo>
                    <a:lnTo>
                      <a:pt x="1424" y="314"/>
                    </a:lnTo>
                    <a:lnTo>
                      <a:pt x="1438" y="365"/>
                    </a:lnTo>
                    <a:lnTo>
                      <a:pt x="1444" y="415"/>
                    </a:lnTo>
                    <a:lnTo>
                      <a:pt x="1449" y="420"/>
                    </a:lnTo>
                    <a:lnTo>
                      <a:pt x="1451" y="422"/>
                    </a:lnTo>
                    <a:lnTo>
                      <a:pt x="1451" y="426"/>
                    </a:lnTo>
                    <a:lnTo>
                      <a:pt x="1455" y="429"/>
                    </a:lnTo>
                    <a:lnTo>
                      <a:pt x="1458" y="424"/>
                    </a:lnTo>
                    <a:lnTo>
                      <a:pt x="1460" y="420"/>
                    </a:lnTo>
                    <a:lnTo>
                      <a:pt x="1460" y="415"/>
                    </a:lnTo>
                    <a:lnTo>
                      <a:pt x="1462" y="411"/>
                    </a:lnTo>
                    <a:lnTo>
                      <a:pt x="1466" y="422"/>
                    </a:lnTo>
                    <a:lnTo>
                      <a:pt x="1480" y="422"/>
                    </a:lnTo>
                    <a:lnTo>
                      <a:pt x="1493" y="424"/>
                    </a:lnTo>
                    <a:lnTo>
                      <a:pt x="1506" y="426"/>
                    </a:lnTo>
                    <a:lnTo>
                      <a:pt x="1519" y="431"/>
                    </a:lnTo>
                    <a:lnTo>
                      <a:pt x="1533" y="437"/>
                    </a:lnTo>
                    <a:lnTo>
                      <a:pt x="1544" y="444"/>
                    </a:lnTo>
                    <a:lnTo>
                      <a:pt x="1553" y="455"/>
                    </a:lnTo>
                    <a:lnTo>
                      <a:pt x="1562" y="466"/>
                    </a:lnTo>
                    <a:lnTo>
                      <a:pt x="1553" y="725"/>
                    </a:lnTo>
                    <a:lnTo>
                      <a:pt x="1548" y="984"/>
                    </a:lnTo>
                    <a:lnTo>
                      <a:pt x="1546" y="1245"/>
                    </a:lnTo>
                    <a:lnTo>
                      <a:pt x="1542" y="1501"/>
                    </a:lnTo>
                    <a:lnTo>
                      <a:pt x="1533" y="1505"/>
                    </a:lnTo>
                    <a:lnTo>
                      <a:pt x="1535" y="1512"/>
                    </a:lnTo>
                    <a:lnTo>
                      <a:pt x="1542" y="1519"/>
                    </a:lnTo>
                    <a:lnTo>
                      <a:pt x="1546" y="1530"/>
                    </a:lnTo>
                    <a:lnTo>
                      <a:pt x="1546" y="1711"/>
                    </a:lnTo>
                    <a:lnTo>
                      <a:pt x="1544" y="1886"/>
                    </a:lnTo>
                    <a:lnTo>
                      <a:pt x="1539" y="2056"/>
                    </a:lnTo>
                    <a:lnTo>
                      <a:pt x="1539" y="2226"/>
                    </a:lnTo>
                    <a:lnTo>
                      <a:pt x="1546" y="2253"/>
                    </a:lnTo>
                    <a:lnTo>
                      <a:pt x="1548" y="2282"/>
                    </a:lnTo>
                    <a:lnTo>
                      <a:pt x="1550" y="2310"/>
                    </a:lnTo>
                    <a:lnTo>
                      <a:pt x="1555" y="2337"/>
                    </a:lnTo>
                    <a:lnTo>
                      <a:pt x="1562" y="2359"/>
                    </a:lnTo>
                    <a:lnTo>
                      <a:pt x="1562" y="2383"/>
                    </a:lnTo>
                    <a:lnTo>
                      <a:pt x="1564" y="2405"/>
                    </a:lnTo>
                    <a:lnTo>
                      <a:pt x="1573" y="2430"/>
                    </a:lnTo>
                    <a:lnTo>
                      <a:pt x="1577" y="2388"/>
                    </a:lnTo>
                    <a:lnTo>
                      <a:pt x="1577" y="2350"/>
                    </a:lnTo>
                    <a:lnTo>
                      <a:pt x="1579" y="2310"/>
                    </a:lnTo>
                    <a:lnTo>
                      <a:pt x="1588" y="2271"/>
                    </a:lnTo>
                    <a:lnTo>
                      <a:pt x="1621" y="2264"/>
                    </a:lnTo>
                    <a:lnTo>
                      <a:pt x="1657" y="2257"/>
                    </a:lnTo>
                    <a:lnTo>
                      <a:pt x="1692" y="2253"/>
                    </a:lnTo>
                    <a:lnTo>
                      <a:pt x="1730" y="2246"/>
                    </a:lnTo>
                    <a:lnTo>
                      <a:pt x="1763" y="2242"/>
                    </a:lnTo>
                    <a:lnTo>
                      <a:pt x="1798" y="2237"/>
                    </a:lnTo>
                    <a:lnTo>
                      <a:pt x="1831" y="2233"/>
                    </a:lnTo>
                    <a:lnTo>
                      <a:pt x="1862" y="2229"/>
                    </a:lnTo>
                    <a:lnTo>
                      <a:pt x="1880" y="2195"/>
                    </a:lnTo>
                    <a:lnTo>
                      <a:pt x="1902" y="2162"/>
                    </a:lnTo>
                    <a:lnTo>
                      <a:pt x="1926" y="2129"/>
                    </a:lnTo>
                    <a:lnTo>
                      <a:pt x="1953" y="2096"/>
                    </a:lnTo>
                    <a:lnTo>
                      <a:pt x="1975" y="2063"/>
                    </a:lnTo>
                    <a:lnTo>
                      <a:pt x="1995" y="2030"/>
                    </a:lnTo>
                    <a:lnTo>
                      <a:pt x="2013" y="1994"/>
                    </a:lnTo>
                    <a:lnTo>
                      <a:pt x="2021" y="1957"/>
                    </a:lnTo>
                    <a:lnTo>
                      <a:pt x="2039" y="1895"/>
                    </a:lnTo>
                    <a:lnTo>
                      <a:pt x="2057" y="1831"/>
                    </a:lnTo>
                    <a:lnTo>
                      <a:pt x="2079" y="1764"/>
                    </a:lnTo>
                    <a:lnTo>
                      <a:pt x="2101" y="1700"/>
                    </a:lnTo>
                    <a:lnTo>
                      <a:pt x="2128" y="1636"/>
                    </a:lnTo>
                    <a:lnTo>
                      <a:pt x="2159" y="1574"/>
                    </a:lnTo>
                    <a:lnTo>
                      <a:pt x="2196" y="1517"/>
                    </a:lnTo>
                    <a:lnTo>
                      <a:pt x="2240" y="1463"/>
                    </a:lnTo>
                    <a:lnTo>
                      <a:pt x="2258" y="1439"/>
                    </a:lnTo>
                    <a:lnTo>
                      <a:pt x="2276" y="1413"/>
                    </a:lnTo>
                    <a:lnTo>
                      <a:pt x="2296" y="1388"/>
                    </a:lnTo>
                    <a:lnTo>
                      <a:pt x="2316" y="1364"/>
                    </a:lnTo>
                    <a:lnTo>
                      <a:pt x="2338" y="1340"/>
                    </a:lnTo>
                    <a:lnTo>
                      <a:pt x="2358" y="1318"/>
                    </a:lnTo>
                    <a:lnTo>
                      <a:pt x="2382" y="1295"/>
                    </a:lnTo>
                    <a:lnTo>
                      <a:pt x="2404" y="1273"/>
                    </a:lnTo>
                    <a:lnTo>
                      <a:pt x="2428" y="1253"/>
                    </a:lnTo>
                    <a:lnTo>
                      <a:pt x="2455" y="1236"/>
                    </a:lnTo>
                    <a:lnTo>
                      <a:pt x="2479" y="1218"/>
                    </a:lnTo>
                    <a:lnTo>
                      <a:pt x="2508" y="1203"/>
                    </a:lnTo>
                    <a:lnTo>
                      <a:pt x="2534" y="1187"/>
                    </a:lnTo>
                    <a:lnTo>
                      <a:pt x="2563" y="1176"/>
                    </a:lnTo>
                    <a:lnTo>
                      <a:pt x="2592" y="1165"/>
                    </a:lnTo>
                    <a:lnTo>
                      <a:pt x="2621" y="1156"/>
                    </a:lnTo>
                    <a:lnTo>
                      <a:pt x="2645" y="1134"/>
                    </a:lnTo>
                    <a:lnTo>
                      <a:pt x="2669" y="1114"/>
                    </a:lnTo>
                    <a:lnTo>
                      <a:pt x="2694" y="1096"/>
                    </a:lnTo>
                    <a:lnTo>
                      <a:pt x="2720" y="1079"/>
                    </a:lnTo>
                    <a:lnTo>
                      <a:pt x="2747" y="1061"/>
                    </a:lnTo>
                    <a:lnTo>
                      <a:pt x="2773" y="1046"/>
                    </a:lnTo>
                    <a:lnTo>
                      <a:pt x="2800" y="1028"/>
                    </a:lnTo>
                    <a:lnTo>
                      <a:pt x="2826" y="1010"/>
                    </a:lnTo>
                    <a:lnTo>
                      <a:pt x="2802" y="1019"/>
                    </a:lnTo>
                    <a:lnTo>
                      <a:pt x="2775" y="1028"/>
                    </a:lnTo>
                    <a:lnTo>
                      <a:pt x="2751" y="1041"/>
                    </a:lnTo>
                    <a:lnTo>
                      <a:pt x="2727" y="1052"/>
                    </a:lnTo>
                    <a:lnTo>
                      <a:pt x="2703" y="1065"/>
                    </a:lnTo>
                    <a:lnTo>
                      <a:pt x="2678" y="1077"/>
                    </a:lnTo>
                    <a:lnTo>
                      <a:pt x="2654" y="1088"/>
                    </a:lnTo>
                    <a:lnTo>
                      <a:pt x="2627" y="1099"/>
                    </a:lnTo>
                    <a:lnTo>
                      <a:pt x="2610" y="1107"/>
                    </a:lnTo>
                    <a:lnTo>
                      <a:pt x="2592" y="1114"/>
                    </a:lnTo>
                    <a:lnTo>
                      <a:pt x="2574" y="1123"/>
                    </a:lnTo>
                    <a:lnTo>
                      <a:pt x="2557" y="1132"/>
                    </a:lnTo>
                    <a:lnTo>
                      <a:pt x="2539" y="1141"/>
                    </a:lnTo>
                    <a:lnTo>
                      <a:pt x="2521" y="1147"/>
                    </a:lnTo>
                    <a:lnTo>
                      <a:pt x="2503" y="1156"/>
                    </a:lnTo>
                    <a:lnTo>
                      <a:pt x="2488" y="1165"/>
                    </a:lnTo>
                    <a:lnTo>
                      <a:pt x="2461" y="1172"/>
                    </a:lnTo>
                    <a:lnTo>
                      <a:pt x="2437" y="1180"/>
                    </a:lnTo>
                    <a:lnTo>
                      <a:pt x="2413" y="1194"/>
                    </a:lnTo>
                    <a:lnTo>
                      <a:pt x="2391" y="1207"/>
                    </a:lnTo>
                    <a:lnTo>
                      <a:pt x="2366" y="1220"/>
                    </a:lnTo>
                    <a:lnTo>
                      <a:pt x="2342" y="1233"/>
                    </a:lnTo>
                    <a:lnTo>
                      <a:pt x="2318" y="1245"/>
                    </a:lnTo>
                    <a:lnTo>
                      <a:pt x="2291" y="1256"/>
                    </a:lnTo>
                    <a:lnTo>
                      <a:pt x="2289" y="1242"/>
                    </a:lnTo>
                    <a:lnTo>
                      <a:pt x="2291" y="1245"/>
                    </a:lnTo>
                    <a:lnTo>
                      <a:pt x="2296" y="1245"/>
                    </a:lnTo>
                    <a:lnTo>
                      <a:pt x="2298" y="1242"/>
                    </a:lnTo>
                    <a:lnTo>
                      <a:pt x="2302" y="1245"/>
                    </a:lnTo>
                    <a:lnTo>
                      <a:pt x="2307" y="1222"/>
                    </a:lnTo>
                    <a:lnTo>
                      <a:pt x="2322" y="1214"/>
                    </a:lnTo>
                    <a:lnTo>
                      <a:pt x="2340" y="1205"/>
                    </a:lnTo>
                    <a:lnTo>
                      <a:pt x="2358" y="1196"/>
                    </a:lnTo>
                    <a:lnTo>
                      <a:pt x="2375" y="1189"/>
                    </a:lnTo>
                    <a:lnTo>
                      <a:pt x="2393" y="1183"/>
                    </a:lnTo>
                    <a:lnTo>
                      <a:pt x="2411" y="1174"/>
                    </a:lnTo>
                    <a:lnTo>
                      <a:pt x="2428" y="1165"/>
                    </a:lnTo>
                    <a:lnTo>
                      <a:pt x="2446" y="1154"/>
                    </a:lnTo>
                    <a:lnTo>
                      <a:pt x="2444" y="1143"/>
                    </a:lnTo>
                    <a:lnTo>
                      <a:pt x="2446" y="1130"/>
                    </a:lnTo>
                    <a:lnTo>
                      <a:pt x="2450" y="1116"/>
                    </a:lnTo>
                    <a:lnTo>
                      <a:pt x="2455" y="1105"/>
                    </a:lnTo>
                    <a:lnTo>
                      <a:pt x="2459" y="1105"/>
                    </a:lnTo>
                    <a:lnTo>
                      <a:pt x="2464" y="1105"/>
                    </a:lnTo>
                    <a:lnTo>
                      <a:pt x="2466" y="1103"/>
                    </a:lnTo>
                    <a:lnTo>
                      <a:pt x="2468" y="1099"/>
                    </a:lnTo>
                    <a:lnTo>
                      <a:pt x="2470" y="1094"/>
                    </a:lnTo>
                    <a:lnTo>
                      <a:pt x="2468" y="1090"/>
                    </a:lnTo>
                    <a:lnTo>
                      <a:pt x="2464" y="1088"/>
                    </a:lnTo>
                    <a:lnTo>
                      <a:pt x="2461" y="1088"/>
                    </a:lnTo>
                    <a:lnTo>
                      <a:pt x="2446" y="1057"/>
                    </a:lnTo>
                    <a:lnTo>
                      <a:pt x="2453" y="1048"/>
                    </a:lnTo>
                    <a:lnTo>
                      <a:pt x="2459" y="1039"/>
                    </a:lnTo>
                    <a:lnTo>
                      <a:pt x="2466" y="1030"/>
                    </a:lnTo>
                    <a:lnTo>
                      <a:pt x="2479" y="1028"/>
                    </a:lnTo>
                    <a:lnTo>
                      <a:pt x="2490" y="1034"/>
                    </a:lnTo>
                    <a:lnTo>
                      <a:pt x="2501" y="1039"/>
                    </a:lnTo>
                    <a:lnTo>
                      <a:pt x="2512" y="1046"/>
                    </a:lnTo>
                    <a:lnTo>
                      <a:pt x="2521" y="1054"/>
                    </a:lnTo>
                    <a:lnTo>
                      <a:pt x="2523" y="1070"/>
                    </a:lnTo>
                    <a:lnTo>
                      <a:pt x="2526" y="1085"/>
                    </a:lnTo>
                    <a:lnTo>
                      <a:pt x="2526" y="1101"/>
                    </a:lnTo>
                    <a:lnTo>
                      <a:pt x="2519" y="1112"/>
                    </a:lnTo>
                    <a:lnTo>
                      <a:pt x="2561" y="1096"/>
                    </a:lnTo>
                    <a:lnTo>
                      <a:pt x="2605" y="1079"/>
                    </a:lnTo>
                    <a:lnTo>
                      <a:pt x="2647" y="1061"/>
                    </a:lnTo>
                    <a:lnTo>
                      <a:pt x="2691" y="1041"/>
                    </a:lnTo>
                    <a:lnTo>
                      <a:pt x="2733" y="1021"/>
                    </a:lnTo>
                    <a:lnTo>
                      <a:pt x="2778" y="1001"/>
                    </a:lnTo>
                    <a:lnTo>
                      <a:pt x="2822" y="984"/>
                    </a:lnTo>
                    <a:lnTo>
                      <a:pt x="2866" y="966"/>
                    </a:lnTo>
                    <a:lnTo>
                      <a:pt x="2875" y="968"/>
                    </a:lnTo>
                    <a:lnTo>
                      <a:pt x="2884" y="970"/>
                    </a:lnTo>
                    <a:lnTo>
                      <a:pt x="2890" y="973"/>
                    </a:lnTo>
                    <a:lnTo>
                      <a:pt x="2895" y="981"/>
                    </a:lnTo>
                    <a:lnTo>
                      <a:pt x="2895" y="986"/>
                    </a:lnTo>
                    <a:lnTo>
                      <a:pt x="2895" y="990"/>
                    </a:lnTo>
                    <a:lnTo>
                      <a:pt x="2890" y="995"/>
                    </a:lnTo>
                    <a:lnTo>
                      <a:pt x="2886" y="997"/>
                    </a:lnTo>
                    <a:lnTo>
                      <a:pt x="2886" y="1043"/>
                    </a:lnTo>
                    <a:lnTo>
                      <a:pt x="2895" y="1092"/>
                    </a:lnTo>
                    <a:lnTo>
                      <a:pt x="2904" y="1143"/>
                    </a:lnTo>
                    <a:lnTo>
                      <a:pt x="2908" y="1194"/>
                    </a:lnTo>
                    <a:lnTo>
                      <a:pt x="2939" y="1220"/>
                    </a:lnTo>
                    <a:lnTo>
                      <a:pt x="2968" y="1247"/>
                    </a:lnTo>
                    <a:lnTo>
                      <a:pt x="2997" y="1273"/>
                    </a:lnTo>
                    <a:lnTo>
                      <a:pt x="3025" y="1300"/>
                    </a:lnTo>
                    <a:lnTo>
                      <a:pt x="3052" y="1329"/>
                    </a:lnTo>
                    <a:lnTo>
                      <a:pt x="3078" y="1357"/>
                    </a:lnTo>
                    <a:lnTo>
                      <a:pt x="3105" y="1386"/>
                    </a:lnTo>
                    <a:lnTo>
                      <a:pt x="3131" y="1419"/>
                    </a:lnTo>
                    <a:lnTo>
                      <a:pt x="3140" y="1444"/>
                    </a:lnTo>
                    <a:lnTo>
                      <a:pt x="3151" y="1466"/>
                    </a:lnTo>
                    <a:lnTo>
                      <a:pt x="3162" y="1490"/>
                    </a:lnTo>
                    <a:lnTo>
                      <a:pt x="3176" y="1512"/>
                    </a:lnTo>
                    <a:lnTo>
                      <a:pt x="3187" y="1536"/>
                    </a:lnTo>
                    <a:lnTo>
                      <a:pt x="3196" y="1561"/>
                    </a:lnTo>
                    <a:lnTo>
                      <a:pt x="3207" y="1583"/>
                    </a:lnTo>
                    <a:lnTo>
                      <a:pt x="3213" y="1607"/>
                    </a:lnTo>
                    <a:lnTo>
                      <a:pt x="3233" y="1629"/>
                    </a:lnTo>
                    <a:lnTo>
                      <a:pt x="3246" y="1658"/>
                    </a:lnTo>
                    <a:lnTo>
                      <a:pt x="3258" y="1687"/>
                    </a:lnTo>
                    <a:lnTo>
                      <a:pt x="3273" y="1716"/>
                    </a:lnTo>
                    <a:lnTo>
                      <a:pt x="3286" y="1762"/>
                    </a:lnTo>
                    <a:lnTo>
                      <a:pt x="3300" y="1811"/>
                    </a:lnTo>
                    <a:lnTo>
                      <a:pt x="3308" y="1859"/>
                    </a:lnTo>
                    <a:lnTo>
                      <a:pt x="3317" y="1908"/>
                    </a:lnTo>
                    <a:lnTo>
                      <a:pt x="3326" y="1957"/>
                    </a:lnTo>
                    <a:lnTo>
                      <a:pt x="3333" y="2005"/>
                    </a:lnTo>
                    <a:lnTo>
                      <a:pt x="3339" y="2056"/>
                    </a:lnTo>
                    <a:lnTo>
                      <a:pt x="3346" y="2105"/>
                    </a:lnTo>
                    <a:lnTo>
                      <a:pt x="3355" y="2129"/>
                    </a:lnTo>
                    <a:lnTo>
                      <a:pt x="3366" y="2153"/>
                    </a:lnTo>
                    <a:lnTo>
                      <a:pt x="3375" y="2175"/>
                    </a:lnTo>
                    <a:lnTo>
                      <a:pt x="3388" y="2200"/>
                    </a:lnTo>
                    <a:lnTo>
                      <a:pt x="3399" y="2222"/>
                    </a:lnTo>
                    <a:lnTo>
                      <a:pt x="3408" y="2244"/>
                    </a:lnTo>
                    <a:lnTo>
                      <a:pt x="3419" y="2268"/>
                    </a:lnTo>
                    <a:lnTo>
                      <a:pt x="3428" y="2290"/>
                    </a:lnTo>
                    <a:lnTo>
                      <a:pt x="3417" y="2299"/>
                    </a:lnTo>
                    <a:lnTo>
                      <a:pt x="3406" y="2306"/>
                    </a:lnTo>
                    <a:lnTo>
                      <a:pt x="3395" y="2308"/>
                    </a:lnTo>
                    <a:lnTo>
                      <a:pt x="3381" y="2308"/>
                    </a:lnTo>
                    <a:lnTo>
                      <a:pt x="3368" y="2308"/>
                    </a:lnTo>
                    <a:lnTo>
                      <a:pt x="3357" y="2308"/>
                    </a:lnTo>
                    <a:lnTo>
                      <a:pt x="3344" y="2310"/>
                    </a:lnTo>
                    <a:lnTo>
                      <a:pt x="3333" y="2317"/>
                    </a:lnTo>
                    <a:lnTo>
                      <a:pt x="3333" y="2328"/>
                    </a:lnTo>
                    <a:lnTo>
                      <a:pt x="3339" y="2332"/>
                    </a:lnTo>
                    <a:lnTo>
                      <a:pt x="3346" y="2339"/>
                    </a:lnTo>
                    <a:lnTo>
                      <a:pt x="3355" y="2343"/>
                    </a:lnTo>
                    <a:lnTo>
                      <a:pt x="3368" y="2339"/>
                    </a:lnTo>
                    <a:lnTo>
                      <a:pt x="3384" y="2337"/>
                    </a:lnTo>
                    <a:lnTo>
                      <a:pt x="3401" y="2337"/>
                    </a:lnTo>
                    <a:lnTo>
                      <a:pt x="3417" y="2339"/>
                    </a:lnTo>
                    <a:lnTo>
                      <a:pt x="3432" y="2339"/>
                    </a:lnTo>
                    <a:lnTo>
                      <a:pt x="3445" y="2337"/>
                    </a:lnTo>
                    <a:lnTo>
                      <a:pt x="3459" y="2330"/>
                    </a:lnTo>
                    <a:lnTo>
                      <a:pt x="3470" y="2321"/>
                    </a:lnTo>
                    <a:lnTo>
                      <a:pt x="3461" y="2282"/>
                    </a:lnTo>
                    <a:lnTo>
                      <a:pt x="3441" y="2246"/>
                    </a:lnTo>
                    <a:lnTo>
                      <a:pt x="3423" y="2211"/>
                    </a:lnTo>
                    <a:lnTo>
                      <a:pt x="3423" y="2169"/>
                    </a:lnTo>
                    <a:lnTo>
                      <a:pt x="3417" y="2167"/>
                    </a:lnTo>
                    <a:lnTo>
                      <a:pt x="3415" y="2162"/>
                    </a:lnTo>
                    <a:lnTo>
                      <a:pt x="3410" y="2158"/>
                    </a:lnTo>
                    <a:lnTo>
                      <a:pt x="3406" y="2153"/>
                    </a:lnTo>
                    <a:lnTo>
                      <a:pt x="3408" y="2153"/>
                    </a:lnTo>
                    <a:lnTo>
                      <a:pt x="3408" y="2151"/>
                    </a:lnTo>
                    <a:lnTo>
                      <a:pt x="3410" y="2151"/>
                    </a:lnTo>
                    <a:lnTo>
                      <a:pt x="3412" y="2149"/>
                    </a:lnTo>
                    <a:lnTo>
                      <a:pt x="3410" y="2147"/>
                    </a:lnTo>
                    <a:lnTo>
                      <a:pt x="3408" y="2144"/>
                    </a:lnTo>
                    <a:lnTo>
                      <a:pt x="3403" y="2144"/>
                    </a:lnTo>
                    <a:lnTo>
                      <a:pt x="3401" y="2144"/>
                    </a:lnTo>
                    <a:lnTo>
                      <a:pt x="3397" y="2149"/>
                    </a:lnTo>
                    <a:lnTo>
                      <a:pt x="3375" y="2105"/>
                    </a:lnTo>
                    <a:lnTo>
                      <a:pt x="3372" y="2049"/>
                    </a:lnTo>
                    <a:lnTo>
                      <a:pt x="3370" y="1992"/>
                    </a:lnTo>
                    <a:lnTo>
                      <a:pt x="3355" y="1937"/>
                    </a:lnTo>
                    <a:lnTo>
                      <a:pt x="3359" y="1930"/>
                    </a:lnTo>
                    <a:lnTo>
                      <a:pt x="3361" y="1923"/>
                    </a:lnTo>
                    <a:lnTo>
                      <a:pt x="3366" y="1917"/>
                    </a:lnTo>
                    <a:lnTo>
                      <a:pt x="3368" y="1908"/>
                    </a:lnTo>
                    <a:lnTo>
                      <a:pt x="3357" y="1897"/>
                    </a:lnTo>
                    <a:lnTo>
                      <a:pt x="3364" y="1890"/>
                    </a:lnTo>
                    <a:lnTo>
                      <a:pt x="3348" y="1870"/>
                    </a:lnTo>
                    <a:lnTo>
                      <a:pt x="3342" y="1844"/>
                    </a:lnTo>
                    <a:lnTo>
                      <a:pt x="3337" y="1817"/>
                    </a:lnTo>
                    <a:lnTo>
                      <a:pt x="3333" y="1793"/>
                    </a:lnTo>
                    <a:lnTo>
                      <a:pt x="3348" y="1791"/>
                    </a:lnTo>
                    <a:lnTo>
                      <a:pt x="3361" y="1788"/>
                    </a:lnTo>
                    <a:lnTo>
                      <a:pt x="3377" y="1788"/>
                    </a:lnTo>
                    <a:lnTo>
                      <a:pt x="3395" y="1791"/>
                    </a:lnTo>
                    <a:lnTo>
                      <a:pt x="3397" y="1793"/>
                    </a:lnTo>
                    <a:lnTo>
                      <a:pt x="3403" y="1777"/>
                    </a:lnTo>
                    <a:lnTo>
                      <a:pt x="3415" y="1762"/>
                    </a:lnTo>
                    <a:lnTo>
                      <a:pt x="3423" y="1744"/>
                    </a:lnTo>
                    <a:lnTo>
                      <a:pt x="3423" y="1727"/>
                    </a:lnTo>
                    <a:lnTo>
                      <a:pt x="3439" y="1713"/>
                    </a:lnTo>
                    <a:lnTo>
                      <a:pt x="3443" y="1693"/>
                    </a:lnTo>
                    <a:lnTo>
                      <a:pt x="3450" y="1676"/>
                    </a:lnTo>
                    <a:lnTo>
                      <a:pt x="3474" y="1676"/>
                    </a:lnTo>
                    <a:lnTo>
                      <a:pt x="3487" y="1658"/>
                    </a:lnTo>
                    <a:lnTo>
                      <a:pt x="3499" y="1638"/>
                    </a:lnTo>
                    <a:lnTo>
                      <a:pt x="3514" y="1625"/>
                    </a:lnTo>
                    <a:lnTo>
                      <a:pt x="3534" y="1623"/>
                    </a:lnTo>
                    <a:lnTo>
                      <a:pt x="3543" y="1616"/>
                    </a:lnTo>
                    <a:lnTo>
                      <a:pt x="3552" y="1607"/>
                    </a:lnTo>
                    <a:lnTo>
                      <a:pt x="3560" y="1598"/>
                    </a:lnTo>
                    <a:lnTo>
                      <a:pt x="3572" y="1589"/>
                    </a:lnTo>
                    <a:lnTo>
                      <a:pt x="3580" y="1583"/>
                    </a:lnTo>
                    <a:lnTo>
                      <a:pt x="3594" y="1578"/>
                    </a:lnTo>
                    <a:lnTo>
                      <a:pt x="3607" y="1576"/>
                    </a:lnTo>
                    <a:lnTo>
                      <a:pt x="3620" y="1578"/>
                    </a:lnTo>
                    <a:lnTo>
                      <a:pt x="3627" y="1587"/>
                    </a:lnTo>
                    <a:lnTo>
                      <a:pt x="3629" y="1594"/>
                    </a:lnTo>
                    <a:lnTo>
                      <a:pt x="3631" y="1603"/>
                    </a:lnTo>
                    <a:lnTo>
                      <a:pt x="3636" y="1612"/>
                    </a:lnTo>
                    <a:lnTo>
                      <a:pt x="3644" y="1609"/>
                    </a:lnTo>
                    <a:lnTo>
                      <a:pt x="3653" y="1605"/>
                    </a:lnTo>
                    <a:lnTo>
                      <a:pt x="3662" y="1601"/>
                    </a:lnTo>
                    <a:lnTo>
                      <a:pt x="3673" y="1598"/>
                    </a:lnTo>
                    <a:lnTo>
                      <a:pt x="3682" y="1596"/>
                    </a:lnTo>
                    <a:lnTo>
                      <a:pt x="3691" y="1598"/>
                    </a:lnTo>
                    <a:lnTo>
                      <a:pt x="3700" y="1601"/>
                    </a:lnTo>
                    <a:lnTo>
                      <a:pt x="3709" y="1607"/>
                    </a:lnTo>
                    <a:lnTo>
                      <a:pt x="3720" y="1609"/>
                    </a:lnTo>
                    <a:lnTo>
                      <a:pt x="3731" y="1609"/>
                    </a:lnTo>
                    <a:lnTo>
                      <a:pt x="3742" y="1609"/>
                    </a:lnTo>
                    <a:lnTo>
                      <a:pt x="3751" y="1607"/>
                    </a:lnTo>
                    <a:lnTo>
                      <a:pt x="3759" y="1607"/>
                    </a:lnTo>
                    <a:lnTo>
                      <a:pt x="3768" y="1609"/>
                    </a:lnTo>
                    <a:lnTo>
                      <a:pt x="3777" y="1614"/>
                    </a:lnTo>
                    <a:lnTo>
                      <a:pt x="3784" y="1625"/>
                    </a:lnTo>
                    <a:lnTo>
                      <a:pt x="3786" y="1647"/>
                    </a:lnTo>
                    <a:lnTo>
                      <a:pt x="3804" y="1654"/>
                    </a:lnTo>
                    <a:lnTo>
                      <a:pt x="3824" y="1660"/>
                    </a:lnTo>
                    <a:lnTo>
                      <a:pt x="3837" y="1676"/>
                    </a:lnTo>
                    <a:lnTo>
                      <a:pt x="3832" y="1691"/>
                    </a:lnTo>
                    <a:lnTo>
                      <a:pt x="3826" y="1709"/>
                    </a:lnTo>
                    <a:lnTo>
                      <a:pt x="3826" y="1727"/>
                    </a:lnTo>
                    <a:lnTo>
                      <a:pt x="3841" y="1738"/>
                    </a:lnTo>
                    <a:lnTo>
                      <a:pt x="3846" y="1749"/>
                    </a:lnTo>
                    <a:lnTo>
                      <a:pt x="3841" y="1758"/>
                    </a:lnTo>
                    <a:lnTo>
                      <a:pt x="3835" y="1764"/>
                    </a:lnTo>
                    <a:lnTo>
                      <a:pt x="3828" y="1771"/>
                    </a:lnTo>
                    <a:lnTo>
                      <a:pt x="3835" y="1782"/>
                    </a:lnTo>
                    <a:lnTo>
                      <a:pt x="3843" y="1788"/>
                    </a:lnTo>
                    <a:lnTo>
                      <a:pt x="3848" y="1797"/>
                    </a:lnTo>
                    <a:lnTo>
                      <a:pt x="3843" y="1808"/>
                    </a:lnTo>
                    <a:lnTo>
                      <a:pt x="3841" y="1811"/>
                    </a:lnTo>
                    <a:lnTo>
                      <a:pt x="3839" y="1815"/>
                    </a:lnTo>
                    <a:lnTo>
                      <a:pt x="3835" y="1817"/>
                    </a:lnTo>
                    <a:lnTo>
                      <a:pt x="3835" y="1822"/>
                    </a:lnTo>
                    <a:lnTo>
                      <a:pt x="3841" y="1824"/>
                    </a:lnTo>
                    <a:lnTo>
                      <a:pt x="3848" y="1826"/>
                    </a:lnTo>
                    <a:lnTo>
                      <a:pt x="3855" y="1831"/>
                    </a:lnTo>
                    <a:lnTo>
                      <a:pt x="3861" y="1837"/>
                    </a:lnTo>
                    <a:lnTo>
                      <a:pt x="3863" y="1859"/>
                    </a:lnTo>
                    <a:lnTo>
                      <a:pt x="3879" y="1873"/>
                    </a:lnTo>
                    <a:lnTo>
                      <a:pt x="3894" y="1888"/>
                    </a:lnTo>
                    <a:lnTo>
                      <a:pt x="3899" y="1910"/>
                    </a:lnTo>
                    <a:lnTo>
                      <a:pt x="3910" y="1919"/>
                    </a:lnTo>
                    <a:lnTo>
                      <a:pt x="3919" y="1932"/>
                    </a:lnTo>
                    <a:lnTo>
                      <a:pt x="3921" y="1948"/>
                    </a:lnTo>
                    <a:lnTo>
                      <a:pt x="3914" y="1961"/>
                    </a:lnTo>
                    <a:lnTo>
                      <a:pt x="3908" y="1970"/>
                    </a:lnTo>
                    <a:lnTo>
                      <a:pt x="3897" y="1979"/>
                    </a:lnTo>
                    <a:lnTo>
                      <a:pt x="3886" y="1988"/>
                    </a:lnTo>
                    <a:lnTo>
                      <a:pt x="3874" y="1994"/>
                    </a:lnTo>
                    <a:lnTo>
                      <a:pt x="3863" y="2001"/>
                    </a:lnTo>
                    <a:lnTo>
                      <a:pt x="3859" y="2010"/>
                    </a:lnTo>
                    <a:lnTo>
                      <a:pt x="3859" y="2018"/>
                    </a:lnTo>
                    <a:lnTo>
                      <a:pt x="3866" y="2030"/>
                    </a:lnTo>
                    <a:lnTo>
                      <a:pt x="3859" y="2038"/>
                    </a:lnTo>
                    <a:lnTo>
                      <a:pt x="3852" y="2049"/>
                    </a:lnTo>
                    <a:lnTo>
                      <a:pt x="3843" y="2056"/>
                    </a:lnTo>
                    <a:lnTo>
                      <a:pt x="3835" y="2065"/>
                    </a:lnTo>
                    <a:lnTo>
                      <a:pt x="3826" y="2072"/>
                    </a:lnTo>
                    <a:lnTo>
                      <a:pt x="3817" y="2076"/>
                    </a:lnTo>
                    <a:lnTo>
                      <a:pt x="3808" y="2080"/>
                    </a:lnTo>
                    <a:lnTo>
                      <a:pt x="3799" y="2083"/>
                    </a:lnTo>
                    <a:lnTo>
                      <a:pt x="3810" y="2096"/>
                    </a:lnTo>
                    <a:lnTo>
                      <a:pt x="3813" y="2111"/>
                    </a:lnTo>
                    <a:lnTo>
                      <a:pt x="3810" y="2129"/>
                    </a:lnTo>
                    <a:lnTo>
                      <a:pt x="3815" y="2144"/>
                    </a:lnTo>
                    <a:lnTo>
                      <a:pt x="3804" y="2149"/>
                    </a:lnTo>
                    <a:lnTo>
                      <a:pt x="3797" y="2158"/>
                    </a:lnTo>
                    <a:lnTo>
                      <a:pt x="3795" y="2169"/>
                    </a:lnTo>
                    <a:lnTo>
                      <a:pt x="3793" y="2178"/>
                    </a:lnTo>
                    <a:lnTo>
                      <a:pt x="3804" y="2182"/>
                    </a:lnTo>
                    <a:lnTo>
                      <a:pt x="3808" y="2193"/>
                    </a:lnTo>
                    <a:lnTo>
                      <a:pt x="3808" y="2204"/>
                    </a:lnTo>
                    <a:lnTo>
                      <a:pt x="3804" y="2215"/>
                    </a:lnTo>
                    <a:lnTo>
                      <a:pt x="3801" y="2217"/>
                    </a:lnTo>
                    <a:lnTo>
                      <a:pt x="3801" y="2222"/>
                    </a:lnTo>
                    <a:lnTo>
                      <a:pt x="3801" y="2229"/>
                    </a:lnTo>
                    <a:lnTo>
                      <a:pt x="3801" y="2233"/>
                    </a:lnTo>
                    <a:lnTo>
                      <a:pt x="3810" y="2231"/>
                    </a:lnTo>
                    <a:lnTo>
                      <a:pt x="3819" y="2224"/>
                    </a:lnTo>
                    <a:lnTo>
                      <a:pt x="3828" y="2217"/>
                    </a:lnTo>
                    <a:lnTo>
                      <a:pt x="3837" y="2211"/>
                    </a:lnTo>
                    <a:lnTo>
                      <a:pt x="3848" y="2215"/>
                    </a:lnTo>
                    <a:lnTo>
                      <a:pt x="3859" y="2215"/>
                    </a:lnTo>
                    <a:lnTo>
                      <a:pt x="3870" y="2213"/>
                    </a:lnTo>
                    <a:lnTo>
                      <a:pt x="3881" y="2211"/>
                    </a:lnTo>
                    <a:lnTo>
                      <a:pt x="3890" y="2209"/>
                    </a:lnTo>
                    <a:lnTo>
                      <a:pt x="3901" y="2209"/>
                    </a:lnTo>
                    <a:lnTo>
                      <a:pt x="3910" y="2211"/>
                    </a:lnTo>
                    <a:lnTo>
                      <a:pt x="3921" y="2217"/>
                    </a:lnTo>
                    <a:lnTo>
                      <a:pt x="3939" y="2226"/>
                    </a:lnTo>
                    <a:lnTo>
                      <a:pt x="3956" y="2233"/>
                    </a:lnTo>
                    <a:lnTo>
                      <a:pt x="3972" y="2242"/>
                    </a:lnTo>
                    <a:lnTo>
                      <a:pt x="3983" y="2255"/>
                    </a:lnTo>
                    <a:lnTo>
                      <a:pt x="3987" y="2273"/>
                    </a:lnTo>
                    <a:lnTo>
                      <a:pt x="3998" y="2288"/>
                    </a:lnTo>
                    <a:lnTo>
                      <a:pt x="4005" y="2304"/>
                    </a:lnTo>
                    <a:lnTo>
                      <a:pt x="3996" y="2321"/>
                    </a:lnTo>
                    <a:lnTo>
                      <a:pt x="3956" y="2357"/>
                    </a:lnTo>
                    <a:lnTo>
                      <a:pt x="3976" y="2370"/>
                    </a:lnTo>
                    <a:lnTo>
                      <a:pt x="3996" y="2372"/>
                    </a:lnTo>
                    <a:lnTo>
                      <a:pt x="4012" y="2377"/>
                    </a:lnTo>
                    <a:lnTo>
                      <a:pt x="4018" y="2397"/>
                    </a:lnTo>
                    <a:lnTo>
                      <a:pt x="4012" y="2405"/>
                    </a:lnTo>
                    <a:lnTo>
                      <a:pt x="4000" y="2414"/>
                    </a:lnTo>
                    <a:lnTo>
                      <a:pt x="3994" y="2425"/>
                    </a:lnTo>
                    <a:lnTo>
                      <a:pt x="3989" y="2436"/>
                    </a:lnTo>
                    <a:lnTo>
                      <a:pt x="3981" y="2432"/>
                    </a:lnTo>
                    <a:lnTo>
                      <a:pt x="3974" y="2432"/>
                    </a:lnTo>
                    <a:lnTo>
                      <a:pt x="3967" y="2434"/>
                    </a:lnTo>
                    <a:lnTo>
                      <a:pt x="3965" y="2443"/>
                    </a:lnTo>
                    <a:lnTo>
                      <a:pt x="3970" y="2467"/>
                    </a:lnTo>
                    <a:lnTo>
                      <a:pt x="3958" y="2485"/>
                    </a:lnTo>
                    <a:lnTo>
                      <a:pt x="3941" y="2498"/>
                    </a:lnTo>
                    <a:lnTo>
                      <a:pt x="3921" y="2507"/>
                    </a:lnTo>
                    <a:lnTo>
                      <a:pt x="3914" y="2507"/>
                    </a:lnTo>
                    <a:lnTo>
                      <a:pt x="3908" y="2512"/>
                    </a:lnTo>
                    <a:lnTo>
                      <a:pt x="3903" y="2516"/>
                    </a:lnTo>
                    <a:lnTo>
                      <a:pt x="3901" y="2523"/>
                    </a:lnTo>
                    <a:lnTo>
                      <a:pt x="3905" y="2556"/>
                    </a:lnTo>
                    <a:lnTo>
                      <a:pt x="3892" y="2585"/>
                    </a:lnTo>
                    <a:lnTo>
                      <a:pt x="3872" y="2615"/>
                    </a:lnTo>
                    <a:lnTo>
                      <a:pt x="3859" y="2649"/>
                    </a:lnTo>
                    <a:lnTo>
                      <a:pt x="3868" y="2649"/>
                    </a:lnTo>
                    <a:lnTo>
                      <a:pt x="3879" y="2655"/>
                    </a:lnTo>
                    <a:lnTo>
                      <a:pt x="3888" y="2664"/>
                    </a:lnTo>
                    <a:lnTo>
                      <a:pt x="3894" y="2675"/>
                    </a:lnTo>
                    <a:lnTo>
                      <a:pt x="3886" y="2691"/>
                    </a:lnTo>
                    <a:lnTo>
                      <a:pt x="3870" y="2702"/>
                    </a:lnTo>
                    <a:lnTo>
                      <a:pt x="3852" y="2711"/>
                    </a:lnTo>
                    <a:lnTo>
                      <a:pt x="3837" y="2717"/>
                    </a:lnTo>
                    <a:lnTo>
                      <a:pt x="3837" y="2726"/>
                    </a:lnTo>
                    <a:lnTo>
                      <a:pt x="3843" y="2733"/>
                    </a:lnTo>
                    <a:lnTo>
                      <a:pt x="3850" y="2737"/>
                    </a:lnTo>
                    <a:lnTo>
                      <a:pt x="3855" y="2744"/>
                    </a:lnTo>
                    <a:lnTo>
                      <a:pt x="3872" y="2755"/>
                    </a:lnTo>
                    <a:lnTo>
                      <a:pt x="3890" y="2753"/>
                    </a:lnTo>
                    <a:lnTo>
                      <a:pt x="3908" y="2746"/>
                    </a:lnTo>
                    <a:lnTo>
                      <a:pt x="3923" y="2737"/>
                    </a:lnTo>
                    <a:lnTo>
                      <a:pt x="3936" y="2728"/>
                    </a:lnTo>
                    <a:lnTo>
                      <a:pt x="3947" y="2726"/>
                    </a:lnTo>
                    <a:lnTo>
                      <a:pt x="3961" y="2733"/>
                    </a:lnTo>
                    <a:lnTo>
                      <a:pt x="3970" y="2750"/>
                    </a:lnTo>
                    <a:lnTo>
                      <a:pt x="3978" y="2746"/>
                    </a:lnTo>
                    <a:lnTo>
                      <a:pt x="3989" y="2744"/>
                    </a:lnTo>
                    <a:lnTo>
                      <a:pt x="3998" y="2744"/>
                    </a:lnTo>
                    <a:lnTo>
                      <a:pt x="4007" y="2744"/>
                    </a:lnTo>
                    <a:lnTo>
                      <a:pt x="4014" y="2746"/>
                    </a:lnTo>
                    <a:lnTo>
                      <a:pt x="4023" y="2746"/>
                    </a:lnTo>
                    <a:lnTo>
                      <a:pt x="4034" y="2746"/>
                    </a:lnTo>
                    <a:lnTo>
                      <a:pt x="4042" y="2744"/>
                    </a:lnTo>
                    <a:lnTo>
                      <a:pt x="4047" y="2748"/>
                    </a:lnTo>
                    <a:lnTo>
                      <a:pt x="4051" y="2753"/>
                    </a:lnTo>
                    <a:lnTo>
                      <a:pt x="4054" y="2757"/>
                    </a:lnTo>
                    <a:lnTo>
                      <a:pt x="4051" y="2764"/>
                    </a:lnTo>
                    <a:lnTo>
                      <a:pt x="4049" y="2766"/>
                    </a:lnTo>
                    <a:lnTo>
                      <a:pt x="4065" y="2781"/>
                    </a:lnTo>
                    <a:lnTo>
                      <a:pt x="4087" y="2790"/>
                    </a:lnTo>
                    <a:lnTo>
                      <a:pt x="4102" y="2799"/>
                    </a:lnTo>
                    <a:lnTo>
                      <a:pt x="4109" y="2821"/>
                    </a:lnTo>
                    <a:lnTo>
                      <a:pt x="4111" y="2821"/>
                    </a:lnTo>
                    <a:lnTo>
                      <a:pt x="4113" y="2823"/>
                    </a:lnTo>
                    <a:lnTo>
                      <a:pt x="4113" y="2828"/>
                    </a:lnTo>
                    <a:lnTo>
                      <a:pt x="4113" y="2832"/>
                    </a:lnTo>
                    <a:lnTo>
                      <a:pt x="4087" y="2830"/>
                    </a:lnTo>
                    <a:lnTo>
                      <a:pt x="4060" y="2828"/>
                    </a:lnTo>
                    <a:lnTo>
                      <a:pt x="4034" y="2826"/>
                    </a:lnTo>
                    <a:lnTo>
                      <a:pt x="4007" y="2821"/>
                    </a:lnTo>
                    <a:lnTo>
                      <a:pt x="3981" y="2819"/>
                    </a:lnTo>
                    <a:lnTo>
                      <a:pt x="3952" y="2814"/>
                    </a:lnTo>
                    <a:lnTo>
                      <a:pt x="3925" y="2810"/>
                    </a:lnTo>
                    <a:lnTo>
                      <a:pt x="3897" y="2806"/>
                    </a:lnTo>
                    <a:lnTo>
                      <a:pt x="3870" y="2803"/>
                    </a:lnTo>
                    <a:lnTo>
                      <a:pt x="3843" y="2799"/>
                    </a:lnTo>
                    <a:lnTo>
                      <a:pt x="3815" y="2797"/>
                    </a:lnTo>
                    <a:lnTo>
                      <a:pt x="3788" y="2795"/>
                    </a:lnTo>
                    <a:lnTo>
                      <a:pt x="3759" y="2792"/>
                    </a:lnTo>
                    <a:lnTo>
                      <a:pt x="3733" y="2790"/>
                    </a:lnTo>
                    <a:lnTo>
                      <a:pt x="3706" y="2788"/>
                    </a:lnTo>
                    <a:lnTo>
                      <a:pt x="3680" y="2788"/>
                    </a:lnTo>
                    <a:lnTo>
                      <a:pt x="3671" y="2786"/>
                    </a:lnTo>
                    <a:lnTo>
                      <a:pt x="3658" y="2781"/>
                    </a:lnTo>
                    <a:lnTo>
                      <a:pt x="3644" y="2779"/>
                    </a:lnTo>
                    <a:lnTo>
                      <a:pt x="3629" y="2777"/>
                    </a:lnTo>
                    <a:lnTo>
                      <a:pt x="3614" y="2775"/>
                    </a:lnTo>
                    <a:lnTo>
                      <a:pt x="3598" y="2772"/>
                    </a:lnTo>
                    <a:lnTo>
                      <a:pt x="3583" y="2770"/>
                    </a:lnTo>
                    <a:lnTo>
                      <a:pt x="3567" y="2770"/>
                    </a:lnTo>
                    <a:lnTo>
                      <a:pt x="3569" y="2768"/>
                    </a:lnTo>
                    <a:lnTo>
                      <a:pt x="3572" y="2764"/>
                    </a:lnTo>
                    <a:lnTo>
                      <a:pt x="3569" y="2761"/>
                    </a:lnTo>
                    <a:lnTo>
                      <a:pt x="3569" y="2757"/>
                    </a:lnTo>
                    <a:lnTo>
                      <a:pt x="3565" y="2755"/>
                    </a:lnTo>
                    <a:lnTo>
                      <a:pt x="3563" y="2753"/>
                    </a:lnTo>
                    <a:lnTo>
                      <a:pt x="3558" y="2750"/>
                    </a:lnTo>
                    <a:lnTo>
                      <a:pt x="3554" y="2750"/>
                    </a:lnTo>
                    <a:lnTo>
                      <a:pt x="3549" y="2761"/>
                    </a:lnTo>
                    <a:lnTo>
                      <a:pt x="3543" y="2766"/>
                    </a:lnTo>
                    <a:lnTo>
                      <a:pt x="3532" y="2768"/>
                    </a:lnTo>
                    <a:lnTo>
                      <a:pt x="3521" y="2764"/>
                    </a:lnTo>
                    <a:lnTo>
                      <a:pt x="3518" y="2755"/>
                    </a:lnTo>
                    <a:lnTo>
                      <a:pt x="3514" y="2757"/>
                    </a:lnTo>
                    <a:lnTo>
                      <a:pt x="3507" y="2757"/>
                    </a:lnTo>
                    <a:lnTo>
                      <a:pt x="3503" y="2750"/>
                    </a:lnTo>
                    <a:lnTo>
                      <a:pt x="3496" y="2759"/>
                    </a:lnTo>
                    <a:lnTo>
                      <a:pt x="3485" y="2761"/>
                    </a:lnTo>
                    <a:lnTo>
                      <a:pt x="3472" y="2761"/>
                    </a:lnTo>
                    <a:lnTo>
                      <a:pt x="3461" y="2761"/>
                    </a:lnTo>
                    <a:lnTo>
                      <a:pt x="3461" y="2755"/>
                    </a:lnTo>
                    <a:lnTo>
                      <a:pt x="3463" y="2748"/>
                    </a:lnTo>
                    <a:lnTo>
                      <a:pt x="3463" y="2742"/>
                    </a:lnTo>
                    <a:lnTo>
                      <a:pt x="3457" y="2737"/>
                    </a:lnTo>
                    <a:lnTo>
                      <a:pt x="3445" y="2744"/>
                    </a:lnTo>
                    <a:lnTo>
                      <a:pt x="3437" y="2753"/>
                    </a:lnTo>
                    <a:lnTo>
                      <a:pt x="3430" y="2761"/>
                    </a:lnTo>
                    <a:lnTo>
                      <a:pt x="3415" y="2757"/>
                    </a:lnTo>
                    <a:lnTo>
                      <a:pt x="3419" y="2750"/>
                    </a:lnTo>
                    <a:lnTo>
                      <a:pt x="3423" y="2744"/>
                    </a:lnTo>
                    <a:lnTo>
                      <a:pt x="3423" y="2737"/>
                    </a:lnTo>
                    <a:lnTo>
                      <a:pt x="3423" y="2728"/>
                    </a:lnTo>
                    <a:lnTo>
                      <a:pt x="3423" y="2726"/>
                    </a:lnTo>
                    <a:lnTo>
                      <a:pt x="3419" y="2724"/>
                    </a:lnTo>
                    <a:lnTo>
                      <a:pt x="3417" y="2724"/>
                    </a:lnTo>
                    <a:lnTo>
                      <a:pt x="3412" y="2724"/>
                    </a:lnTo>
                    <a:lnTo>
                      <a:pt x="3408" y="2733"/>
                    </a:lnTo>
                    <a:lnTo>
                      <a:pt x="3401" y="2739"/>
                    </a:lnTo>
                    <a:lnTo>
                      <a:pt x="3397" y="2748"/>
                    </a:lnTo>
                    <a:lnTo>
                      <a:pt x="3401" y="2757"/>
                    </a:lnTo>
                    <a:lnTo>
                      <a:pt x="3381" y="2757"/>
                    </a:lnTo>
                    <a:lnTo>
                      <a:pt x="3384" y="2746"/>
                    </a:lnTo>
                    <a:lnTo>
                      <a:pt x="3386" y="2735"/>
                    </a:lnTo>
                    <a:lnTo>
                      <a:pt x="3386" y="2722"/>
                    </a:lnTo>
                    <a:lnTo>
                      <a:pt x="3379" y="2713"/>
                    </a:lnTo>
                    <a:lnTo>
                      <a:pt x="3364" y="2717"/>
                    </a:lnTo>
                    <a:lnTo>
                      <a:pt x="3361" y="2728"/>
                    </a:lnTo>
                    <a:lnTo>
                      <a:pt x="3366" y="2744"/>
                    </a:lnTo>
                    <a:lnTo>
                      <a:pt x="3364" y="2757"/>
                    </a:lnTo>
                    <a:lnTo>
                      <a:pt x="3350" y="2759"/>
                    </a:lnTo>
                    <a:lnTo>
                      <a:pt x="3344" y="2750"/>
                    </a:lnTo>
                    <a:lnTo>
                      <a:pt x="3342" y="2735"/>
                    </a:lnTo>
                    <a:lnTo>
                      <a:pt x="3335" y="2724"/>
                    </a:lnTo>
                    <a:lnTo>
                      <a:pt x="3333" y="2722"/>
                    </a:lnTo>
                    <a:lnTo>
                      <a:pt x="3328" y="2722"/>
                    </a:lnTo>
                    <a:lnTo>
                      <a:pt x="3326" y="2722"/>
                    </a:lnTo>
                    <a:lnTo>
                      <a:pt x="3322" y="2722"/>
                    </a:lnTo>
                    <a:lnTo>
                      <a:pt x="3315" y="2730"/>
                    </a:lnTo>
                    <a:lnTo>
                      <a:pt x="3317" y="2739"/>
                    </a:lnTo>
                    <a:lnTo>
                      <a:pt x="3319" y="2748"/>
                    </a:lnTo>
                    <a:lnTo>
                      <a:pt x="3322" y="2755"/>
                    </a:lnTo>
                    <a:lnTo>
                      <a:pt x="3319" y="2755"/>
                    </a:lnTo>
                    <a:lnTo>
                      <a:pt x="3315" y="2755"/>
                    </a:lnTo>
                    <a:lnTo>
                      <a:pt x="3313" y="2755"/>
                    </a:lnTo>
                    <a:lnTo>
                      <a:pt x="3313" y="2757"/>
                    </a:lnTo>
                    <a:lnTo>
                      <a:pt x="3337" y="2761"/>
                    </a:lnTo>
                    <a:lnTo>
                      <a:pt x="3361" y="2766"/>
                    </a:lnTo>
                    <a:lnTo>
                      <a:pt x="3386" y="2768"/>
                    </a:lnTo>
                    <a:lnTo>
                      <a:pt x="3410" y="2770"/>
                    </a:lnTo>
                    <a:lnTo>
                      <a:pt x="3432" y="2770"/>
                    </a:lnTo>
                    <a:lnTo>
                      <a:pt x="3457" y="2772"/>
                    </a:lnTo>
                    <a:lnTo>
                      <a:pt x="3479" y="2775"/>
                    </a:lnTo>
                    <a:lnTo>
                      <a:pt x="3501" y="2777"/>
                    </a:lnTo>
                    <a:lnTo>
                      <a:pt x="3536" y="2779"/>
                    </a:lnTo>
                    <a:lnTo>
                      <a:pt x="3569" y="2781"/>
                    </a:lnTo>
                    <a:lnTo>
                      <a:pt x="3602" y="2786"/>
                    </a:lnTo>
                    <a:lnTo>
                      <a:pt x="3638" y="2790"/>
                    </a:lnTo>
                    <a:lnTo>
                      <a:pt x="3671" y="2797"/>
                    </a:lnTo>
                    <a:lnTo>
                      <a:pt x="3706" y="2801"/>
                    </a:lnTo>
                    <a:lnTo>
                      <a:pt x="3742" y="2806"/>
                    </a:lnTo>
                    <a:lnTo>
                      <a:pt x="3777" y="2808"/>
                    </a:lnTo>
                    <a:lnTo>
                      <a:pt x="3817" y="2814"/>
                    </a:lnTo>
                    <a:lnTo>
                      <a:pt x="3859" y="2819"/>
                    </a:lnTo>
                    <a:lnTo>
                      <a:pt x="3901" y="2826"/>
                    </a:lnTo>
                    <a:lnTo>
                      <a:pt x="3943" y="2832"/>
                    </a:lnTo>
                    <a:lnTo>
                      <a:pt x="3985" y="2841"/>
                    </a:lnTo>
                    <a:lnTo>
                      <a:pt x="4027" y="2850"/>
                    </a:lnTo>
                    <a:lnTo>
                      <a:pt x="4067" y="2861"/>
                    </a:lnTo>
                    <a:lnTo>
                      <a:pt x="4107" y="2876"/>
                    </a:lnTo>
                    <a:lnTo>
                      <a:pt x="4100" y="2890"/>
                    </a:lnTo>
                    <a:lnTo>
                      <a:pt x="4089" y="2890"/>
                    </a:lnTo>
                    <a:lnTo>
                      <a:pt x="4073" y="2885"/>
                    </a:lnTo>
                    <a:lnTo>
                      <a:pt x="4060" y="2887"/>
                    </a:lnTo>
                    <a:lnTo>
                      <a:pt x="4020" y="2883"/>
                    </a:lnTo>
                    <a:lnTo>
                      <a:pt x="3978" y="2879"/>
                    </a:lnTo>
                    <a:lnTo>
                      <a:pt x="3939" y="2874"/>
                    </a:lnTo>
                    <a:lnTo>
                      <a:pt x="3897" y="2868"/>
                    </a:lnTo>
                    <a:lnTo>
                      <a:pt x="3857" y="2863"/>
                    </a:lnTo>
                    <a:lnTo>
                      <a:pt x="3817" y="2856"/>
                    </a:lnTo>
                    <a:lnTo>
                      <a:pt x="3775" y="2850"/>
                    </a:lnTo>
                    <a:lnTo>
                      <a:pt x="3735" y="2843"/>
                    </a:lnTo>
                    <a:lnTo>
                      <a:pt x="3695" y="2839"/>
                    </a:lnTo>
                    <a:lnTo>
                      <a:pt x="3656" y="2834"/>
                    </a:lnTo>
                    <a:lnTo>
                      <a:pt x="3616" y="2828"/>
                    </a:lnTo>
                    <a:lnTo>
                      <a:pt x="3576" y="2823"/>
                    </a:lnTo>
                    <a:lnTo>
                      <a:pt x="3536" y="2821"/>
                    </a:lnTo>
                    <a:lnTo>
                      <a:pt x="3496" y="2817"/>
                    </a:lnTo>
                    <a:lnTo>
                      <a:pt x="3459" y="2814"/>
                    </a:lnTo>
                    <a:lnTo>
                      <a:pt x="3419" y="2814"/>
                    </a:lnTo>
                    <a:lnTo>
                      <a:pt x="3386" y="2810"/>
                    </a:lnTo>
                    <a:lnTo>
                      <a:pt x="3353" y="2806"/>
                    </a:lnTo>
                    <a:lnTo>
                      <a:pt x="3319" y="2801"/>
                    </a:lnTo>
                    <a:lnTo>
                      <a:pt x="3284" y="2799"/>
                    </a:lnTo>
                    <a:lnTo>
                      <a:pt x="3251" y="2799"/>
                    </a:lnTo>
                    <a:lnTo>
                      <a:pt x="3216" y="2797"/>
                    </a:lnTo>
                    <a:lnTo>
                      <a:pt x="3182" y="2797"/>
                    </a:lnTo>
                    <a:lnTo>
                      <a:pt x="3147" y="2795"/>
                    </a:lnTo>
                    <a:lnTo>
                      <a:pt x="3114" y="2795"/>
                    </a:lnTo>
                    <a:lnTo>
                      <a:pt x="3078" y="2795"/>
                    </a:lnTo>
                    <a:lnTo>
                      <a:pt x="3045" y="2795"/>
                    </a:lnTo>
                    <a:lnTo>
                      <a:pt x="3012" y="2792"/>
                    </a:lnTo>
                    <a:lnTo>
                      <a:pt x="2979" y="2790"/>
                    </a:lnTo>
                    <a:lnTo>
                      <a:pt x="2946" y="2788"/>
                    </a:lnTo>
                    <a:lnTo>
                      <a:pt x="2913" y="2786"/>
                    </a:lnTo>
                    <a:lnTo>
                      <a:pt x="2882" y="2781"/>
                    </a:lnTo>
                    <a:lnTo>
                      <a:pt x="2873" y="2784"/>
                    </a:lnTo>
                    <a:lnTo>
                      <a:pt x="2866" y="2786"/>
                    </a:lnTo>
                    <a:lnTo>
                      <a:pt x="2859" y="2786"/>
                    </a:lnTo>
                    <a:lnTo>
                      <a:pt x="2853" y="2781"/>
                    </a:lnTo>
                    <a:lnTo>
                      <a:pt x="2804" y="2779"/>
                    </a:lnTo>
                    <a:lnTo>
                      <a:pt x="2753" y="2779"/>
                    </a:lnTo>
                    <a:lnTo>
                      <a:pt x="2703" y="2777"/>
                    </a:lnTo>
                    <a:lnTo>
                      <a:pt x="2652" y="2775"/>
                    </a:lnTo>
                    <a:lnTo>
                      <a:pt x="2601" y="2775"/>
                    </a:lnTo>
                    <a:lnTo>
                      <a:pt x="2550" y="2772"/>
                    </a:lnTo>
                    <a:lnTo>
                      <a:pt x="2499" y="2770"/>
                    </a:lnTo>
                    <a:lnTo>
                      <a:pt x="2448" y="2770"/>
                    </a:lnTo>
                    <a:lnTo>
                      <a:pt x="2395" y="2770"/>
                    </a:lnTo>
                    <a:lnTo>
                      <a:pt x="2344" y="2768"/>
                    </a:lnTo>
                    <a:lnTo>
                      <a:pt x="2291" y="2768"/>
                    </a:lnTo>
                    <a:lnTo>
                      <a:pt x="2240" y="2770"/>
                    </a:lnTo>
                    <a:lnTo>
                      <a:pt x="2189" y="2770"/>
                    </a:lnTo>
                    <a:lnTo>
                      <a:pt x="2136" y="2772"/>
                    </a:lnTo>
                    <a:lnTo>
                      <a:pt x="2086" y="2775"/>
                    </a:lnTo>
                    <a:lnTo>
                      <a:pt x="2035" y="2777"/>
                    </a:lnTo>
                    <a:lnTo>
                      <a:pt x="2021" y="2755"/>
                    </a:lnTo>
                    <a:lnTo>
                      <a:pt x="2004" y="2735"/>
                    </a:lnTo>
                    <a:lnTo>
                      <a:pt x="1990" y="2713"/>
                    </a:lnTo>
                    <a:lnTo>
                      <a:pt x="1984" y="2688"/>
                    </a:lnTo>
                    <a:lnTo>
                      <a:pt x="1968" y="2680"/>
                    </a:lnTo>
                    <a:lnTo>
                      <a:pt x="1979" y="2671"/>
                    </a:lnTo>
                    <a:lnTo>
                      <a:pt x="1995" y="2664"/>
                    </a:lnTo>
                    <a:lnTo>
                      <a:pt x="2008" y="2657"/>
                    </a:lnTo>
                    <a:lnTo>
                      <a:pt x="2021" y="2649"/>
                    </a:lnTo>
                    <a:lnTo>
                      <a:pt x="2030" y="2653"/>
                    </a:lnTo>
                    <a:lnTo>
                      <a:pt x="2039" y="2657"/>
                    </a:lnTo>
                    <a:lnTo>
                      <a:pt x="2048" y="2664"/>
                    </a:lnTo>
                    <a:lnTo>
                      <a:pt x="2055" y="2675"/>
                    </a:lnTo>
                    <a:lnTo>
                      <a:pt x="2048" y="2688"/>
                    </a:lnTo>
                    <a:lnTo>
                      <a:pt x="2046" y="2704"/>
                    </a:lnTo>
                    <a:lnTo>
                      <a:pt x="2048" y="2722"/>
                    </a:lnTo>
                    <a:lnTo>
                      <a:pt x="2048" y="2737"/>
                    </a:lnTo>
                    <a:lnTo>
                      <a:pt x="2055" y="2735"/>
                    </a:lnTo>
                    <a:lnTo>
                      <a:pt x="2061" y="2733"/>
                    </a:lnTo>
                    <a:lnTo>
                      <a:pt x="2066" y="2728"/>
                    </a:lnTo>
                    <a:lnTo>
                      <a:pt x="2068" y="2724"/>
                    </a:lnTo>
                    <a:lnTo>
                      <a:pt x="2068" y="2715"/>
                    </a:lnTo>
                    <a:lnTo>
                      <a:pt x="2061" y="2708"/>
                    </a:lnTo>
                    <a:lnTo>
                      <a:pt x="2059" y="2702"/>
                    </a:lnTo>
                    <a:lnTo>
                      <a:pt x="2066" y="2695"/>
                    </a:lnTo>
                    <a:lnTo>
                      <a:pt x="2070" y="2677"/>
                    </a:lnTo>
                    <a:lnTo>
                      <a:pt x="2063" y="2660"/>
                    </a:lnTo>
                    <a:lnTo>
                      <a:pt x="2059" y="2646"/>
                    </a:lnTo>
                    <a:lnTo>
                      <a:pt x="2070" y="2631"/>
                    </a:lnTo>
                    <a:lnTo>
                      <a:pt x="2083" y="2629"/>
                    </a:lnTo>
                    <a:lnTo>
                      <a:pt x="2099" y="2622"/>
                    </a:lnTo>
                    <a:lnTo>
                      <a:pt x="2112" y="2615"/>
                    </a:lnTo>
                    <a:lnTo>
                      <a:pt x="2125" y="2607"/>
                    </a:lnTo>
                    <a:lnTo>
                      <a:pt x="2139" y="2602"/>
                    </a:lnTo>
                    <a:lnTo>
                      <a:pt x="2152" y="2602"/>
                    </a:lnTo>
                    <a:lnTo>
                      <a:pt x="2163" y="2609"/>
                    </a:lnTo>
                    <a:lnTo>
                      <a:pt x="2174" y="2624"/>
                    </a:lnTo>
                    <a:lnTo>
                      <a:pt x="2176" y="2633"/>
                    </a:lnTo>
                    <a:lnTo>
                      <a:pt x="2178" y="2640"/>
                    </a:lnTo>
                    <a:lnTo>
                      <a:pt x="2181" y="2646"/>
                    </a:lnTo>
                    <a:lnTo>
                      <a:pt x="2181" y="2655"/>
                    </a:lnTo>
                    <a:lnTo>
                      <a:pt x="2170" y="2666"/>
                    </a:lnTo>
                    <a:lnTo>
                      <a:pt x="2163" y="2680"/>
                    </a:lnTo>
                    <a:lnTo>
                      <a:pt x="2154" y="2691"/>
                    </a:lnTo>
                    <a:lnTo>
                      <a:pt x="2136" y="2695"/>
                    </a:lnTo>
                    <a:lnTo>
                      <a:pt x="2128" y="2702"/>
                    </a:lnTo>
                    <a:lnTo>
                      <a:pt x="2123" y="2711"/>
                    </a:lnTo>
                    <a:lnTo>
                      <a:pt x="2117" y="2719"/>
                    </a:lnTo>
                    <a:lnTo>
                      <a:pt x="2110" y="2728"/>
                    </a:lnTo>
                    <a:lnTo>
                      <a:pt x="2123" y="2728"/>
                    </a:lnTo>
                    <a:lnTo>
                      <a:pt x="2132" y="2726"/>
                    </a:lnTo>
                    <a:lnTo>
                      <a:pt x="2141" y="2719"/>
                    </a:lnTo>
                    <a:lnTo>
                      <a:pt x="2150" y="2711"/>
                    </a:lnTo>
                    <a:lnTo>
                      <a:pt x="2156" y="2702"/>
                    </a:lnTo>
                    <a:lnTo>
                      <a:pt x="2163" y="2693"/>
                    </a:lnTo>
                    <a:lnTo>
                      <a:pt x="2172" y="2686"/>
                    </a:lnTo>
                    <a:lnTo>
                      <a:pt x="2183" y="2680"/>
                    </a:lnTo>
                    <a:lnTo>
                      <a:pt x="2198" y="2675"/>
                    </a:lnTo>
                    <a:lnTo>
                      <a:pt x="2212" y="2677"/>
                    </a:lnTo>
                    <a:lnTo>
                      <a:pt x="2223" y="2686"/>
                    </a:lnTo>
                    <a:lnTo>
                      <a:pt x="2229" y="2697"/>
                    </a:lnTo>
                    <a:lnTo>
                      <a:pt x="2225" y="2724"/>
                    </a:lnTo>
                    <a:lnTo>
                      <a:pt x="2243" y="2719"/>
                    </a:lnTo>
                    <a:lnTo>
                      <a:pt x="2249" y="2706"/>
                    </a:lnTo>
                    <a:lnTo>
                      <a:pt x="2256" y="2693"/>
                    </a:lnTo>
                    <a:lnTo>
                      <a:pt x="2274" y="2684"/>
                    </a:lnTo>
                    <a:lnTo>
                      <a:pt x="2282" y="2697"/>
                    </a:lnTo>
                    <a:lnTo>
                      <a:pt x="2289" y="2713"/>
                    </a:lnTo>
                    <a:lnTo>
                      <a:pt x="2298" y="2724"/>
                    </a:lnTo>
                    <a:lnTo>
                      <a:pt x="2316" y="2717"/>
                    </a:lnTo>
                    <a:lnTo>
                      <a:pt x="2298" y="2693"/>
                    </a:lnTo>
                    <a:lnTo>
                      <a:pt x="2291" y="2666"/>
                    </a:lnTo>
                    <a:lnTo>
                      <a:pt x="2293" y="2635"/>
                    </a:lnTo>
                    <a:lnTo>
                      <a:pt x="2300" y="2609"/>
                    </a:lnTo>
                    <a:lnTo>
                      <a:pt x="2311" y="2613"/>
                    </a:lnTo>
                    <a:lnTo>
                      <a:pt x="2322" y="2615"/>
                    </a:lnTo>
                    <a:lnTo>
                      <a:pt x="2331" y="2618"/>
                    </a:lnTo>
                    <a:lnTo>
                      <a:pt x="2340" y="2620"/>
                    </a:lnTo>
                    <a:lnTo>
                      <a:pt x="2346" y="2624"/>
                    </a:lnTo>
                    <a:lnTo>
                      <a:pt x="2355" y="2631"/>
                    </a:lnTo>
                    <a:lnTo>
                      <a:pt x="2362" y="2638"/>
                    </a:lnTo>
                    <a:lnTo>
                      <a:pt x="2369" y="2649"/>
                    </a:lnTo>
                    <a:lnTo>
                      <a:pt x="2375" y="2640"/>
                    </a:lnTo>
                    <a:lnTo>
                      <a:pt x="2386" y="2635"/>
                    </a:lnTo>
                    <a:lnTo>
                      <a:pt x="2400" y="2635"/>
                    </a:lnTo>
                    <a:lnTo>
                      <a:pt x="2413" y="2635"/>
                    </a:lnTo>
                    <a:lnTo>
                      <a:pt x="2422" y="2633"/>
                    </a:lnTo>
                    <a:lnTo>
                      <a:pt x="2428" y="2629"/>
                    </a:lnTo>
                    <a:lnTo>
                      <a:pt x="2428" y="2620"/>
                    </a:lnTo>
                    <a:lnTo>
                      <a:pt x="2422" y="2602"/>
                    </a:lnTo>
                    <a:lnTo>
                      <a:pt x="2413" y="2613"/>
                    </a:lnTo>
                    <a:lnTo>
                      <a:pt x="2404" y="2622"/>
                    </a:lnTo>
                    <a:lnTo>
                      <a:pt x="2395" y="2629"/>
                    </a:lnTo>
                    <a:lnTo>
                      <a:pt x="2384" y="2624"/>
                    </a:lnTo>
                    <a:lnTo>
                      <a:pt x="2377" y="2620"/>
                    </a:lnTo>
                    <a:lnTo>
                      <a:pt x="2375" y="2611"/>
                    </a:lnTo>
                    <a:lnTo>
                      <a:pt x="2375" y="2600"/>
                    </a:lnTo>
                    <a:lnTo>
                      <a:pt x="2373" y="2591"/>
                    </a:lnTo>
                    <a:lnTo>
                      <a:pt x="2362" y="2591"/>
                    </a:lnTo>
                    <a:lnTo>
                      <a:pt x="2351" y="2593"/>
                    </a:lnTo>
                    <a:lnTo>
                      <a:pt x="2340" y="2593"/>
                    </a:lnTo>
                    <a:lnTo>
                      <a:pt x="2331" y="2585"/>
                    </a:lnTo>
                    <a:lnTo>
                      <a:pt x="2329" y="2571"/>
                    </a:lnTo>
                    <a:lnTo>
                      <a:pt x="2331" y="2558"/>
                    </a:lnTo>
                    <a:lnTo>
                      <a:pt x="2338" y="2547"/>
                    </a:lnTo>
                    <a:lnTo>
                      <a:pt x="2342" y="2534"/>
                    </a:lnTo>
                    <a:lnTo>
                      <a:pt x="2351" y="2531"/>
                    </a:lnTo>
                    <a:lnTo>
                      <a:pt x="2362" y="2527"/>
                    </a:lnTo>
                    <a:lnTo>
                      <a:pt x="2373" y="2527"/>
                    </a:lnTo>
                    <a:lnTo>
                      <a:pt x="2380" y="2534"/>
                    </a:lnTo>
                    <a:lnTo>
                      <a:pt x="2375" y="2545"/>
                    </a:lnTo>
                    <a:lnTo>
                      <a:pt x="2373" y="2554"/>
                    </a:lnTo>
                    <a:lnTo>
                      <a:pt x="2373" y="2562"/>
                    </a:lnTo>
                    <a:lnTo>
                      <a:pt x="2373" y="2576"/>
                    </a:lnTo>
                    <a:lnTo>
                      <a:pt x="2386" y="2567"/>
                    </a:lnTo>
                    <a:lnTo>
                      <a:pt x="2397" y="2549"/>
                    </a:lnTo>
                    <a:lnTo>
                      <a:pt x="2408" y="2531"/>
                    </a:lnTo>
                    <a:lnTo>
                      <a:pt x="2426" y="2523"/>
                    </a:lnTo>
                    <a:lnTo>
                      <a:pt x="2404" y="2518"/>
                    </a:lnTo>
                    <a:lnTo>
                      <a:pt x="2384" y="2518"/>
                    </a:lnTo>
                    <a:lnTo>
                      <a:pt x="2362" y="2520"/>
                    </a:lnTo>
                    <a:lnTo>
                      <a:pt x="2342" y="2523"/>
                    </a:lnTo>
                    <a:lnTo>
                      <a:pt x="2320" y="2527"/>
                    </a:lnTo>
                    <a:lnTo>
                      <a:pt x="2298" y="2529"/>
                    </a:lnTo>
                    <a:lnTo>
                      <a:pt x="2274" y="2529"/>
                    </a:lnTo>
                    <a:lnTo>
                      <a:pt x="2249" y="2525"/>
                    </a:lnTo>
                    <a:lnTo>
                      <a:pt x="2234" y="2525"/>
                    </a:lnTo>
                    <a:lnTo>
                      <a:pt x="2218" y="2525"/>
                    </a:lnTo>
                    <a:lnTo>
                      <a:pt x="2203" y="2525"/>
                    </a:lnTo>
                    <a:lnTo>
                      <a:pt x="2187" y="2525"/>
                    </a:lnTo>
                    <a:lnTo>
                      <a:pt x="2172" y="2525"/>
                    </a:lnTo>
                    <a:lnTo>
                      <a:pt x="2156" y="2527"/>
                    </a:lnTo>
                    <a:lnTo>
                      <a:pt x="2139" y="2531"/>
                    </a:lnTo>
                    <a:lnTo>
                      <a:pt x="2123" y="2536"/>
                    </a:lnTo>
                    <a:lnTo>
                      <a:pt x="2134" y="2547"/>
                    </a:lnTo>
                    <a:lnTo>
                      <a:pt x="2150" y="2554"/>
                    </a:lnTo>
                    <a:lnTo>
                      <a:pt x="2161" y="2565"/>
                    </a:lnTo>
                    <a:lnTo>
                      <a:pt x="2156" y="2580"/>
                    </a:lnTo>
                    <a:lnTo>
                      <a:pt x="2150" y="2587"/>
                    </a:lnTo>
                    <a:lnTo>
                      <a:pt x="2141" y="2593"/>
                    </a:lnTo>
                    <a:lnTo>
                      <a:pt x="2132" y="2596"/>
                    </a:lnTo>
                    <a:lnTo>
                      <a:pt x="2123" y="2598"/>
                    </a:lnTo>
                    <a:lnTo>
                      <a:pt x="2114" y="2598"/>
                    </a:lnTo>
                    <a:lnTo>
                      <a:pt x="2105" y="2600"/>
                    </a:lnTo>
                    <a:lnTo>
                      <a:pt x="2097" y="2604"/>
                    </a:lnTo>
                    <a:lnTo>
                      <a:pt x="2088" y="2609"/>
                    </a:lnTo>
                    <a:lnTo>
                      <a:pt x="2079" y="2602"/>
                    </a:lnTo>
                    <a:lnTo>
                      <a:pt x="2068" y="2596"/>
                    </a:lnTo>
                    <a:lnTo>
                      <a:pt x="2057" y="2591"/>
                    </a:lnTo>
                    <a:lnTo>
                      <a:pt x="2046" y="2589"/>
                    </a:lnTo>
                    <a:lnTo>
                      <a:pt x="2037" y="2585"/>
                    </a:lnTo>
                    <a:lnTo>
                      <a:pt x="2033" y="2578"/>
                    </a:lnTo>
                    <a:lnTo>
                      <a:pt x="2030" y="2569"/>
                    </a:lnTo>
                    <a:lnTo>
                      <a:pt x="2033" y="2558"/>
                    </a:lnTo>
                    <a:lnTo>
                      <a:pt x="2041" y="2543"/>
                    </a:lnTo>
                    <a:lnTo>
                      <a:pt x="2059" y="2543"/>
                    </a:lnTo>
                    <a:lnTo>
                      <a:pt x="2077" y="2545"/>
                    </a:lnTo>
                    <a:lnTo>
                      <a:pt x="2088" y="2534"/>
                    </a:lnTo>
                    <a:lnTo>
                      <a:pt x="2068" y="2531"/>
                    </a:lnTo>
                    <a:lnTo>
                      <a:pt x="2046" y="2531"/>
                    </a:lnTo>
                    <a:lnTo>
                      <a:pt x="2024" y="2529"/>
                    </a:lnTo>
                    <a:lnTo>
                      <a:pt x="1999" y="2529"/>
                    </a:lnTo>
                    <a:lnTo>
                      <a:pt x="1977" y="2529"/>
                    </a:lnTo>
                    <a:lnTo>
                      <a:pt x="1953" y="2529"/>
                    </a:lnTo>
                    <a:lnTo>
                      <a:pt x="1931" y="2531"/>
                    </a:lnTo>
                    <a:lnTo>
                      <a:pt x="1911" y="2536"/>
                    </a:lnTo>
                    <a:lnTo>
                      <a:pt x="1922" y="2540"/>
                    </a:lnTo>
                    <a:lnTo>
                      <a:pt x="1935" y="2540"/>
                    </a:lnTo>
                    <a:lnTo>
                      <a:pt x="1948" y="2538"/>
                    </a:lnTo>
                    <a:lnTo>
                      <a:pt x="1962" y="2536"/>
                    </a:lnTo>
                    <a:lnTo>
                      <a:pt x="1975" y="2536"/>
                    </a:lnTo>
                    <a:lnTo>
                      <a:pt x="1986" y="2538"/>
                    </a:lnTo>
                    <a:lnTo>
                      <a:pt x="1997" y="2545"/>
                    </a:lnTo>
                    <a:lnTo>
                      <a:pt x="2006" y="2556"/>
                    </a:lnTo>
                    <a:lnTo>
                      <a:pt x="2006" y="2567"/>
                    </a:lnTo>
                    <a:lnTo>
                      <a:pt x="1997" y="2576"/>
                    </a:lnTo>
                    <a:lnTo>
                      <a:pt x="1984" y="2585"/>
                    </a:lnTo>
                    <a:lnTo>
                      <a:pt x="1975" y="2591"/>
                    </a:lnTo>
                    <a:lnTo>
                      <a:pt x="1968" y="2593"/>
                    </a:lnTo>
                    <a:lnTo>
                      <a:pt x="1962" y="2593"/>
                    </a:lnTo>
                    <a:lnTo>
                      <a:pt x="1955" y="2596"/>
                    </a:lnTo>
                    <a:lnTo>
                      <a:pt x="1951" y="2602"/>
                    </a:lnTo>
                    <a:lnTo>
                      <a:pt x="1962" y="2607"/>
                    </a:lnTo>
                    <a:lnTo>
                      <a:pt x="1975" y="2604"/>
                    </a:lnTo>
                    <a:lnTo>
                      <a:pt x="1986" y="2600"/>
                    </a:lnTo>
                    <a:lnTo>
                      <a:pt x="1997" y="2593"/>
                    </a:lnTo>
                    <a:lnTo>
                      <a:pt x="2006" y="2589"/>
                    </a:lnTo>
                    <a:lnTo>
                      <a:pt x="2017" y="2589"/>
                    </a:lnTo>
                    <a:lnTo>
                      <a:pt x="2026" y="2593"/>
                    </a:lnTo>
                    <a:lnTo>
                      <a:pt x="2037" y="2607"/>
                    </a:lnTo>
                    <a:lnTo>
                      <a:pt x="2035" y="2615"/>
                    </a:lnTo>
                    <a:lnTo>
                      <a:pt x="2033" y="2624"/>
                    </a:lnTo>
                    <a:lnTo>
                      <a:pt x="2026" y="2633"/>
                    </a:lnTo>
                    <a:lnTo>
                      <a:pt x="2017" y="2640"/>
                    </a:lnTo>
                    <a:lnTo>
                      <a:pt x="2004" y="2644"/>
                    </a:lnTo>
                    <a:lnTo>
                      <a:pt x="1988" y="2649"/>
                    </a:lnTo>
                    <a:lnTo>
                      <a:pt x="1973" y="2653"/>
                    </a:lnTo>
                    <a:lnTo>
                      <a:pt x="1960" y="2651"/>
                    </a:lnTo>
                    <a:lnTo>
                      <a:pt x="1951" y="2644"/>
                    </a:lnTo>
                    <a:lnTo>
                      <a:pt x="1946" y="2635"/>
                    </a:lnTo>
                    <a:lnTo>
                      <a:pt x="1942" y="2627"/>
                    </a:lnTo>
                    <a:lnTo>
                      <a:pt x="1942" y="2615"/>
                    </a:lnTo>
                    <a:lnTo>
                      <a:pt x="1955" y="2607"/>
                    </a:lnTo>
                    <a:lnTo>
                      <a:pt x="1946" y="2602"/>
                    </a:lnTo>
                    <a:lnTo>
                      <a:pt x="1937" y="2604"/>
                    </a:lnTo>
                    <a:lnTo>
                      <a:pt x="1929" y="2611"/>
                    </a:lnTo>
                    <a:lnTo>
                      <a:pt x="1920" y="2613"/>
                    </a:lnTo>
                    <a:lnTo>
                      <a:pt x="1920" y="2622"/>
                    </a:lnTo>
                    <a:lnTo>
                      <a:pt x="1909" y="2624"/>
                    </a:lnTo>
                    <a:lnTo>
                      <a:pt x="1898" y="2627"/>
                    </a:lnTo>
                    <a:lnTo>
                      <a:pt x="1887" y="2627"/>
                    </a:lnTo>
                    <a:lnTo>
                      <a:pt x="1876" y="2624"/>
                    </a:lnTo>
                    <a:lnTo>
                      <a:pt x="1878" y="2596"/>
                    </a:lnTo>
                    <a:lnTo>
                      <a:pt x="1880" y="2569"/>
                    </a:lnTo>
                    <a:lnTo>
                      <a:pt x="1880" y="2543"/>
                    </a:lnTo>
                    <a:lnTo>
                      <a:pt x="1876" y="2516"/>
                    </a:lnTo>
                    <a:lnTo>
                      <a:pt x="1867" y="2512"/>
                    </a:lnTo>
                    <a:lnTo>
                      <a:pt x="1858" y="2509"/>
                    </a:lnTo>
                    <a:lnTo>
                      <a:pt x="1849" y="2509"/>
                    </a:lnTo>
                    <a:lnTo>
                      <a:pt x="1842" y="2509"/>
                    </a:lnTo>
                    <a:lnTo>
                      <a:pt x="1833" y="2509"/>
                    </a:lnTo>
                    <a:lnTo>
                      <a:pt x="1825" y="2512"/>
                    </a:lnTo>
                    <a:lnTo>
                      <a:pt x="1816" y="2512"/>
                    </a:lnTo>
                    <a:lnTo>
                      <a:pt x="1809" y="2514"/>
                    </a:lnTo>
                    <a:lnTo>
                      <a:pt x="1807" y="2518"/>
                    </a:lnTo>
                    <a:lnTo>
                      <a:pt x="1805" y="2520"/>
                    </a:lnTo>
                    <a:lnTo>
                      <a:pt x="1800" y="2525"/>
                    </a:lnTo>
                    <a:lnTo>
                      <a:pt x="1796" y="2529"/>
                    </a:lnTo>
                    <a:lnTo>
                      <a:pt x="1809" y="2545"/>
                    </a:lnTo>
                    <a:lnTo>
                      <a:pt x="1818" y="2567"/>
                    </a:lnTo>
                    <a:lnTo>
                      <a:pt x="1831" y="2585"/>
                    </a:lnTo>
                    <a:lnTo>
                      <a:pt x="1853" y="2591"/>
                    </a:lnTo>
                    <a:lnTo>
                      <a:pt x="1853" y="2596"/>
                    </a:lnTo>
                    <a:lnTo>
                      <a:pt x="1851" y="2600"/>
                    </a:lnTo>
                    <a:lnTo>
                      <a:pt x="1849" y="2602"/>
                    </a:lnTo>
                    <a:lnTo>
                      <a:pt x="1847" y="2607"/>
                    </a:lnTo>
                    <a:lnTo>
                      <a:pt x="1829" y="2602"/>
                    </a:lnTo>
                    <a:lnTo>
                      <a:pt x="1814" y="2593"/>
                    </a:lnTo>
                    <a:lnTo>
                      <a:pt x="1803" y="2580"/>
                    </a:lnTo>
                    <a:lnTo>
                      <a:pt x="1794" y="2562"/>
                    </a:lnTo>
                    <a:lnTo>
                      <a:pt x="1794" y="2547"/>
                    </a:lnTo>
                    <a:lnTo>
                      <a:pt x="1794" y="2531"/>
                    </a:lnTo>
                    <a:lnTo>
                      <a:pt x="1787" y="2518"/>
                    </a:lnTo>
                    <a:lnTo>
                      <a:pt x="1769" y="2516"/>
                    </a:lnTo>
                    <a:lnTo>
                      <a:pt x="1772" y="2507"/>
                    </a:lnTo>
                    <a:lnTo>
                      <a:pt x="1780" y="2505"/>
                    </a:lnTo>
                    <a:lnTo>
                      <a:pt x="1794" y="2503"/>
                    </a:lnTo>
                    <a:lnTo>
                      <a:pt x="1807" y="2500"/>
                    </a:lnTo>
                    <a:lnTo>
                      <a:pt x="1811" y="2445"/>
                    </a:lnTo>
                    <a:lnTo>
                      <a:pt x="1807" y="2394"/>
                    </a:lnTo>
                    <a:lnTo>
                      <a:pt x="1803" y="2343"/>
                    </a:lnTo>
                    <a:lnTo>
                      <a:pt x="1800" y="2288"/>
                    </a:lnTo>
                    <a:lnTo>
                      <a:pt x="1789" y="2286"/>
                    </a:lnTo>
                    <a:lnTo>
                      <a:pt x="1776" y="2286"/>
                    </a:lnTo>
                    <a:lnTo>
                      <a:pt x="1765" y="2290"/>
                    </a:lnTo>
                    <a:lnTo>
                      <a:pt x="1754" y="2295"/>
                    </a:lnTo>
                    <a:lnTo>
                      <a:pt x="1758" y="2485"/>
                    </a:lnTo>
                    <a:lnTo>
                      <a:pt x="1752" y="2494"/>
                    </a:lnTo>
                    <a:lnTo>
                      <a:pt x="1754" y="2503"/>
                    </a:lnTo>
                    <a:lnTo>
                      <a:pt x="1756" y="2514"/>
                    </a:lnTo>
                    <a:lnTo>
                      <a:pt x="1752" y="2523"/>
                    </a:lnTo>
                    <a:lnTo>
                      <a:pt x="1749" y="2523"/>
                    </a:lnTo>
                    <a:lnTo>
                      <a:pt x="1747" y="2523"/>
                    </a:lnTo>
                    <a:lnTo>
                      <a:pt x="1745" y="2525"/>
                    </a:lnTo>
                    <a:lnTo>
                      <a:pt x="1743" y="2525"/>
                    </a:lnTo>
                    <a:lnTo>
                      <a:pt x="1745" y="2536"/>
                    </a:lnTo>
                    <a:lnTo>
                      <a:pt x="1756" y="2545"/>
                    </a:lnTo>
                    <a:lnTo>
                      <a:pt x="1765" y="2549"/>
                    </a:lnTo>
                    <a:lnTo>
                      <a:pt x="1769" y="2558"/>
                    </a:lnTo>
                    <a:lnTo>
                      <a:pt x="1767" y="2578"/>
                    </a:lnTo>
                    <a:lnTo>
                      <a:pt x="1761" y="2596"/>
                    </a:lnTo>
                    <a:lnTo>
                      <a:pt x="1749" y="2611"/>
                    </a:lnTo>
                    <a:lnTo>
                      <a:pt x="1741" y="2629"/>
                    </a:lnTo>
                    <a:lnTo>
                      <a:pt x="1749" y="2627"/>
                    </a:lnTo>
                    <a:lnTo>
                      <a:pt x="1758" y="2631"/>
                    </a:lnTo>
                    <a:lnTo>
                      <a:pt x="1769" y="2638"/>
                    </a:lnTo>
                    <a:lnTo>
                      <a:pt x="1776" y="2646"/>
                    </a:lnTo>
                    <a:lnTo>
                      <a:pt x="1783" y="2635"/>
                    </a:lnTo>
                    <a:lnTo>
                      <a:pt x="1794" y="2627"/>
                    </a:lnTo>
                    <a:lnTo>
                      <a:pt x="1803" y="2620"/>
                    </a:lnTo>
                    <a:lnTo>
                      <a:pt x="1816" y="2622"/>
                    </a:lnTo>
                    <a:lnTo>
                      <a:pt x="1814" y="2631"/>
                    </a:lnTo>
                    <a:lnTo>
                      <a:pt x="1820" y="2635"/>
                    </a:lnTo>
                    <a:lnTo>
                      <a:pt x="1825" y="2638"/>
                    </a:lnTo>
                    <a:lnTo>
                      <a:pt x="1820" y="2640"/>
                    </a:lnTo>
                    <a:lnTo>
                      <a:pt x="1809" y="2638"/>
                    </a:lnTo>
                    <a:lnTo>
                      <a:pt x="1798" y="2644"/>
                    </a:lnTo>
                    <a:lnTo>
                      <a:pt x="1789" y="2651"/>
                    </a:lnTo>
                    <a:lnTo>
                      <a:pt x="1776" y="2649"/>
                    </a:lnTo>
                    <a:lnTo>
                      <a:pt x="1774" y="2660"/>
                    </a:lnTo>
                    <a:lnTo>
                      <a:pt x="1778" y="2669"/>
                    </a:lnTo>
                    <a:lnTo>
                      <a:pt x="1789" y="2677"/>
                    </a:lnTo>
                    <a:lnTo>
                      <a:pt x="1800" y="2684"/>
                    </a:lnTo>
                    <a:lnTo>
                      <a:pt x="1803" y="2688"/>
                    </a:lnTo>
                    <a:lnTo>
                      <a:pt x="1811" y="2675"/>
                    </a:lnTo>
                    <a:lnTo>
                      <a:pt x="1825" y="2664"/>
                    </a:lnTo>
                    <a:lnTo>
                      <a:pt x="1838" y="2657"/>
                    </a:lnTo>
                    <a:lnTo>
                      <a:pt x="1853" y="2651"/>
                    </a:lnTo>
                    <a:lnTo>
                      <a:pt x="1871" y="2649"/>
                    </a:lnTo>
                    <a:lnTo>
                      <a:pt x="1889" y="2649"/>
                    </a:lnTo>
                    <a:lnTo>
                      <a:pt x="1906" y="2649"/>
                    </a:lnTo>
                    <a:lnTo>
                      <a:pt x="1922" y="2649"/>
                    </a:lnTo>
                    <a:lnTo>
                      <a:pt x="1940" y="2662"/>
                    </a:lnTo>
                    <a:lnTo>
                      <a:pt x="1953" y="2677"/>
                    </a:lnTo>
                    <a:lnTo>
                      <a:pt x="1964" y="2695"/>
                    </a:lnTo>
                    <a:lnTo>
                      <a:pt x="1975" y="2713"/>
                    </a:lnTo>
                    <a:lnTo>
                      <a:pt x="1982" y="2733"/>
                    </a:lnTo>
                    <a:lnTo>
                      <a:pt x="1990" y="2750"/>
                    </a:lnTo>
                    <a:lnTo>
                      <a:pt x="1997" y="2770"/>
                    </a:lnTo>
                    <a:lnTo>
                      <a:pt x="2006" y="2788"/>
                    </a:lnTo>
                    <a:lnTo>
                      <a:pt x="1997" y="2795"/>
                    </a:lnTo>
                    <a:lnTo>
                      <a:pt x="1988" y="2792"/>
                    </a:lnTo>
                    <a:lnTo>
                      <a:pt x="1979" y="2790"/>
                    </a:lnTo>
                    <a:lnTo>
                      <a:pt x="1973" y="2797"/>
                    </a:lnTo>
                    <a:lnTo>
                      <a:pt x="2002" y="2799"/>
                    </a:lnTo>
                    <a:lnTo>
                      <a:pt x="2030" y="2799"/>
                    </a:lnTo>
                    <a:lnTo>
                      <a:pt x="2059" y="2799"/>
                    </a:lnTo>
                    <a:lnTo>
                      <a:pt x="2086" y="2799"/>
                    </a:lnTo>
                    <a:lnTo>
                      <a:pt x="2112" y="2799"/>
                    </a:lnTo>
                    <a:lnTo>
                      <a:pt x="2136" y="2799"/>
                    </a:lnTo>
                    <a:lnTo>
                      <a:pt x="2163" y="2797"/>
                    </a:lnTo>
                    <a:lnTo>
                      <a:pt x="2189" y="2795"/>
                    </a:lnTo>
                    <a:lnTo>
                      <a:pt x="2214" y="2792"/>
                    </a:lnTo>
                    <a:lnTo>
                      <a:pt x="2240" y="2790"/>
                    </a:lnTo>
                    <a:lnTo>
                      <a:pt x="2267" y="2790"/>
                    </a:lnTo>
                    <a:lnTo>
                      <a:pt x="2293" y="2788"/>
                    </a:lnTo>
                    <a:lnTo>
                      <a:pt x="2320" y="2786"/>
                    </a:lnTo>
                    <a:lnTo>
                      <a:pt x="2349" y="2784"/>
                    </a:lnTo>
                    <a:lnTo>
                      <a:pt x="2377" y="2781"/>
                    </a:lnTo>
                    <a:lnTo>
                      <a:pt x="2406" y="2781"/>
                    </a:lnTo>
                    <a:lnTo>
                      <a:pt x="2411" y="2777"/>
                    </a:lnTo>
                    <a:lnTo>
                      <a:pt x="2415" y="2781"/>
                    </a:lnTo>
                    <a:lnTo>
                      <a:pt x="2419" y="2786"/>
                    </a:lnTo>
                    <a:lnTo>
                      <a:pt x="2426" y="2788"/>
                    </a:lnTo>
                    <a:lnTo>
                      <a:pt x="2444" y="2786"/>
                    </a:lnTo>
                    <a:lnTo>
                      <a:pt x="2464" y="2786"/>
                    </a:lnTo>
                    <a:lnTo>
                      <a:pt x="2481" y="2788"/>
                    </a:lnTo>
                    <a:lnTo>
                      <a:pt x="2501" y="2790"/>
                    </a:lnTo>
                    <a:lnTo>
                      <a:pt x="2519" y="2795"/>
                    </a:lnTo>
                    <a:lnTo>
                      <a:pt x="2537" y="2799"/>
                    </a:lnTo>
                    <a:lnTo>
                      <a:pt x="2552" y="2803"/>
                    </a:lnTo>
                    <a:lnTo>
                      <a:pt x="2568" y="2810"/>
                    </a:lnTo>
                    <a:lnTo>
                      <a:pt x="2528" y="2812"/>
                    </a:lnTo>
                    <a:lnTo>
                      <a:pt x="2488" y="2812"/>
                    </a:lnTo>
                    <a:lnTo>
                      <a:pt x="2444" y="2812"/>
                    </a:lnTo>
                    <a:lnTo>
                      <a:pt x="2400" y="2812"/>
                    </a:lnTo>
                    <a:lnTo>
                      <a:pt x="2355" y="2814"/>
                    </a:lnTo>
                    <a:lnTo>
                      <a:pt x="2311" y="2814"/>
                    </a:lnTo>
                    <a:lnTo>
                      <a:pt x="2269" y="2814"/>
                    </a:lnTo>
                    <a:lnTo>
                      <a:pt x="2229" y="2817"/>
                    </a:lnTo>
                    <a:lnTo>
                      <a:pt x="2207" y="2821"/>
                    </a:lnTo>
                    <a:lnTo>
                      <a:pt x="2183" y="2821"/>
                    </a:lnTo>
                    <a:lnTo>
                      <a:pt x="2159" y="2821"/>
                    </a:lnTo>
                    <a:lnTo>
                      <a:pt x="2134" y="2819"/>
                    </a:lnTo>
                    <a:lnTo>
                      <a:pt x="2110" y="2817"/>
                    </a:lnTo>
                    <a:lnTo>
                      <a:pt x="2086" y="2814"/>
                    </a:lnTo>
                    <a:lnTo>
                      <a:pt x="2063" y="2817"/>
                    </a:lnTo>
                    <a:lnTo>
                      <a:pt x="2041" y="2821"/>
                    </a:lnTo>
                    <a:lnTo>
                      <a:pt x="2030" y="2814"/>
                    </a:lnTo>
                    <a:lnTo>
                      <a:pt x="2015" y="2812"/>
                    </a:lnTo>
                    <a:lnTo>
                      <a:pt x="1999" y="2812"/>
                    </a:lnTo>
                    <a:lnTo>
                      <a:pt x="1984" y="2814"/>
                    </a:lnTo>
                    <a:lnTo>
                      <a:pt x="1977" y="2812"/>
                    </a:lnTo>
                    <a:lnTo>
                      <a:pt x="1975" y="2808"/>
                    </a:lnTo>
                    <a:lnTo>
                      <a:pt x="1975" y="2801"/>
                    </a:lnTo>
                    <a:lnTo>
                      <a:pt x="1973" y="2797"/>
                    </a:lnTo>
                    <a:lnTo>
                      <a:pt x="1946" y="2792"/>
                    </a:lnTo>
                    <a:lnTo>
                      <a:pt x="1922" y="2788"/>
                    </a:lnTo>
                    <a:lnTo>
                      <a:pt x="1895" y="2786"/>
                    </a:lnTo>
                    <a:lnTo>
                      <a:pt x="1871" y="2784"/>
                    </a:lnTo>
                    <a:lnTo>
                      <a:pt x="1845" y="2784"/>
                    </a:lnTo>
                    <a:lnTo>
                      <a:pt x="1818" y="2784"/>
                    </a:lnTo>
                    <a:lnTo>
                      <a:pt x="1794" y="2786"/>
                    </a:lnTo>
                    <a:lnTo>
                      <a:pt x="1767" y="2786"/>
                    </a:lnTo>
                    <a:lnTo>
                      <a:pt x="1743" y="2788"/>
                    </a:lnTo>
                    <a:lnTo>
                      <a:pt x="1716" y="2790"/>
                    </a:lnTo>
                    <a:lnTo>
                      <a:pt x="1690" y="2790"/>
                    </a:lnTo>
                    <a:lnTo>
                      <a:pt x="1665" y="2792"/>
                    </a:lnTo>
                    <a:lnTo>
                      <a:pt x="1639" y="2792"/>
                    </a:lnTo>
                    <a:lnTo>
                      <a:pt x="1615" y="2792"/>
                    </a:lnTo>
                    <a:lnTo>
                      <a:pt x="1588" y="2790"/>
                    </a:lnTo>
                    <a:lnTo>
                      <a:pt x="1564" y="2788"/>
                    </a:lnTo>
                    <a:lnTo>
                      <a:pt x="1557" y="2784"/>
                    </a:lnTo>
                    <a:lnTo>
                      <a:pt x="1550" y="2779"/>
                    </a:lnTo>
                    <a:lnTo>
                      <a:pt x="1544" y="2775"/>
                    </a:lnTo>
                    <a:lnTo>
                      <a:pt x="1535" y="2770"/>
                    </a:lnTo>
                    <a:lnTo>
                      <a:pt x="1528" y="2786"/>
                    </a:lnTo>
                    <a:lnTo>
                      <a:pt x="1511" y="2788"/>
                    </a:lnTo>
                    <a:lnTo>
                      <a:pt x="1491" y="2788"/>
                    </a:lnTo>
                    <a:lnTo>
                      <a:pt x="1473" y="2795"/>
                    </a:lnTo>
                    <a:lnTo>
                      <a:pt x="1455" y="2795"/>
                    </a:lnTo>
                    <a:lnTo>
                      <a:pt x="1438" y="2795"/>
                    </a:lnTo>
                    <a:lnTo>
                      <a:pt x="1420" y="2797"/>
                    </a:lnTo>
                    <a:lnTo>
                      <a:pt x="1405" y="2799"/>
                    </a:lnTo>
                    <a:lnTo>
                      <a:pt x="1387" y="2797"/>
                    </a:lnTo>
                    <a:lnTo>
                      <a:pt x="1371" y="2792"/>
                    </a:lnTo>
                    <a:lnTo>
                      <a:pt x="1358" y="2784"/>
                    </a:lnTo>
                    <a:lnTo>
                      <a:pt x="1347" y="2770"/>
                    </a:lnTo>
                    <a:lnTo>
                      <a:pt x="1343" y="2770"/>
                    </a:lnTo>
                    <a:lnTo>
                      <a:pt x="1340" y="2770"/>
                    </a:lnTo>
                    <a:lnTo>
                      <a:pt x="1336" y="2772"/>
                    </a:lnTo>
                    <a:lnTo>
                      <a:pt x="1334" y="2775"/>
                    </a:lnTo>
                    <a:lnTo>
                      <a:pt x="1354" y="2799"/>
                    </a:lnTo>
                    <a:lnTo>
                      <a:pt x="1323" y="2803"/>
                    </a:lnTo>
                    <a:lnTo>
                      <a:pt x="1334" y="2790"/>
                    </a:lnTo>
                    <a:lnTo>
                      <a:pt x="1327" y="2781"/>
                    </a:lnTo>
                    <a:lnTo>
                      <a:pt x="1318" y="2770"/>
                    </a:lnTo>
                    <a:lnTo>
                      <a:pt x="1312" y="2761"/>
                    </a:lnTo>
                    <a:lnTo>
                      <a:pt x="1290" y="2761"/>
                    </a:lnTo>
                    <a:lnTo>
                      <a:pt x="1316" y="2803"/>
                    </a:lnTo>
                    <a:lnTo>
                      <a:pt x="1283" y="2808"/>
                    </a:lnTo>
                    <a:lnTo>
                      <a:pt x="1287" y="2801"/>
                    </a:lnTo>
                    <a:lnTo>
                      <a:pt x="1290" y="2795"/>
                    </a:lnTo>
                    <a:lnTo>
                      <a:pt x="1290" y="2788"/>
                    </a:lnTo>
                    <a:lnTo>
                      <a:pt x="1287" y="2784"/>
                    </a:lnTo>
                    <a:lnTo>
                      <a:pt x="1276" y="2775"/>
                    </a:lnTo>
                    <a:lnTo>
                      <a:pt x="1265" y="2768"/>
                    </a:lnTo>
                    <a:lnTo>
                      <a:pt x="1252" y="2766"/>
                    </a:lnTo>
                    <a:lnTo>
                      <a:pt x="1241" y="2764"/>
                    </a:lnTo>
                    <a:lnTo>
                      <a:pt x="1239" y="2766"/>
                    </a:lnTo>
                    <a:lnTo>
                      <a:pt x="1274" y="2808"/>
                    </a:lnTo>
                    <a:lnTo>
                      <a:pt x="1206" y="2817"/>
                    </a:lnTo>
                    <a:lnTo>
                      <a:pt x="1201" y="2801"/>
                    </a:lnTo>
                    <a:lnTo>
                      <a:pt x="1197" y="2792"/>
                    </a:lnTo>
                    <a:lnTo>
                      <a:pt x="1190" y="2786"/>
                    </a:lnTo>
                    <a:lnTo>
                      <a:pt x="1172" y="2781"/>
                    </a:lnTo>
                    <a:lnTo>
                      <a:pt x="1170" y="2784"/>
                    </a:lnTo>
                    <a:lnTo>
                      <a:pt x="1168" y="2786"/>
                    </a:lnTo>
                    <a:lnTo>
                      <a:pt x="1168" y="2790"/>
                    </a:lnTo>
                    <a:lnTo>
                      <a:pt x="1168" y="2795"/>
                    </a:lnTo>
                    <a:lnTo>
                      <a:pt x="1177" y="2792"/>
                    </a:lnTo>
                    <a:lnTo>
                      <a:pt x="1181" y="2799"/>
                    </a:lnTo>
                    <a:lnTo>
                      <a:pt x="1186" y="2810"/>
                    </a:lnTo>
                    <a:lnTo>
                      <a:pt x="1192" y="2817"/>
                    </a:lnTo>
                    <a:lnTo>
                      <a:pt x="1179" y="2821"/>
                    </a:lnTo>
                    <a:lnTo>
                      <a:pt x="1166" y="2823"/>
                    </a:lnTo>
                    <a:lnTo>
                      <a:pt x="1155" y="2823"/>
                    </a:lnTo>
                    <a:lnTo>
                      <a:pt x="1141" y="2823"/>
                    </a:lnTo>
                    <a:lnTo>
                      <a:pt x="1128" y="2823"/>
                    </a:lnTo>
                    <a:lnTo>
                      <a:pt x="1115" y="2823"/>
                    </a:lnTo>
                    <a:lnTo>
                      <a:pt x="1102" y="2821"/>
                    </a:lnTo>
                    <a:lnTo>
                      <a:pt x="1088" y="2821"/>
                    </a:lnTo>
                    <a:lnTo>
                      <a:pt x="1093" y="2814"/>
                    </a:lnTo>
                    <a:lnTo>
                      <a:pt x="1091" y="2808"/>
                    </a:lnTo>
                    <a:lnTo>
                      <a:pt x="1088" y="2803"/>
                    </a:lnTo>
                    <a:lnTo>
                      <a:pt x="1086" y="2797"/>
                    </a:lnTo>
                    <a:lnTo>
                      <a:pt x="1095" y="2781"/>
                    </a:lnTo>
                    <a:lnTo>
                      <a:pt x="1104" y="2766"/>
                    </a:lnTo>
                    <a:lnTo>
                      <a:pt x="1106" y="2750"/>
                    </a:lnTo>
                    <a:lnTo>
                      <a:pt x="1106" y="2733"/>
                    </a:lnTo>
                    <a:lnTo>
                      <a:pt x="1095" y="2737"/>
                    </a:lnTo>
                    <a:lnTo>
                      <a:pt x="1088" y="2746"/>
                    </a:lnTo>
                    <a:lnTo>
                      <a:pt x="1079" y="2757"/>
                    </a:lnTo>
                    <a:lnTo>
                      <a:pt x="1075" y="2766"/>
                    </a:lnTo>
                    <a:lnTo>
                      <a:pt x="1073" y="2821"/>
                    </a:lnTo>
                    <a:lnTo>
                      <a:pt x="1049" y="2821"/>
                    </a:lnTo>
                    <a:lnTo>
                      <a:pt x="1026" y="2823"/>
                    </a:lnTo>
                    <a:lnTo>
                      <a:pt x="1006" y="2828"/>
                    </a:lnTo>
                    <a:lnTo>
                      <a:pt x="984" y="2832"/>
                    </a:lnTo>
                    <a:lnTo>
                      <a:pt x="964" y="2837"/>
                    </a:lnTo>
                    <a:lnTo>
                      <a:pt x="945" y="2843"/>
                    </a:lnTo>
                    <a:lnTo>
                      <a:pt x="925" y="2850"/>
                    </a:lnTo>
                    <a:lnTo>
                      <a:pt x="903" y="2856"/>
                    </a:lnTo>
                    <a:lnTo>
                      <a:pt x="872" y="2859"/>
                    </a:lnTo>
                    <a:lnTo>
                      <a:pt x="841" y="2861"/>
                    </a:lnTo>
                    <a:lnTo>
                      <a:pt x="810" y="2863"/>
                    </a:lnTo>
                    <a:lnTo>
                      <a:pt x="781" y="2865"/>
                    </a:lnTo>
                    <a:lnTo>
                      <a:pt x="750" y="2870"/>
                    </a:lnTo>
                    <a:lnTo>
                      <a:pt x="719" y="2872"/>
                    </a:lnTo>
                    <a:lnTo>
                      <a:pt x="690" y="2876"/>
                    </a:lnTo>
                    <a:lnTo>
                      <a:pt x="659" y="2879"/>
                    </a:lnTo>
                    <a:lnTo>
                      <a:pt x="628" y="2883"/>
                    </a:lnTo>
                    <a:lnTo>
                      <a:pt x="600" y="2887"/>
                    </a:lnTo>
                    <a:lnTo>
                      <a:pt x="569" y="2892"/>
                    </a:lnTo>
                    <a:lnTo>
                      <a:pt x="540" y="2894"/>
                    </a:lnTo>
                    <a:lnTo>
                      <a:pt x="509" y="2899"/>
                    </a:lnTo>
                    <a:lnTo>
                      <a:pt x="480" y="2903"/>
                    </a:lnTo>
                    <a:lnTo>
                      <a:pt x="449" y="2905"/>
                    </a:lnTo>
                    <a:lnTo>
                      <a:pt x="421" y="2910"/>
                    </a:lnTo>
                    <a:lnTo>
                      <a:pt x="421" y="2905"/>
                    </a:lnTo>
                    <a:lnTo>
                      <a:pt x="449" y="2899"/>
                    </a:lnTo>
                    <a:lnTo>
                      <a:pt x="478" y="2894"/>
                    </a:lnTo>
                    <a:lnTo>
                      <a:pt x="505" y="2887"/>
                    </a:lnTo>
                    <a:lnTo>
                      <a:pt x="533" y="2883"/>
                    </a:lnTo>
                    <a:lnTo>
                      <a:pt x="562" y="2879"/>
                    </a:lnTo>
                    <a:lnTo>
                      <a:pt x="591" y="2872"/>
                    </a:lnTo>
                    <a:lnTo>
                      <a:pt x="620" y="2868"/>
                    </a:lnTo>
                    <a:lnTo>
                      <a:pt x="648" y="2863"/>
                    </a:lnTo>
                    <a:lnTo>
                      <a:pt x="677" y="2859"/>
                    </a:lnTo>
                    <a:lnTo>
                      <a:pt x="706" y="2854"/>
                    </a:lnTo>
                    <a:lnTo>
                      <a:pt x="737" y="2852"/>
                    </a:lnTo>
                    <a:lnTo>
                      <a:pt x="765" y="2848"/>
                    </a:lnTo>
                    <a:lnTo>
                      <a:pt x="794" y="2845"/>
                    </a:lnTo>
                    <a:lnTo>
                      <a:pt x="825" y="2841"/>
                    </a:lnTo>
                    <a:lnTo>
                      <a:pt x="854" y="2839"/>
                    </a:lnTo>
                    <a:lnTo>
                      <a:pt x="885" y="2837"/>
                    </a:lnTo>
                    <a:lnTo>
                      <a:pt x="905" y="2828"/>
                    </a:lnTo>
                    <a:lnTo>
                      <a:pt x="922" y="2823"/>
                    </a:lnTo>
                    <a:lnTo>
                      <a:pt x="940" y="2819"/>
                    </a:lnTo>
                    <a:lnTo>
                      <a:pt x="958" y="2817"/>
                    </a:lnTo>
                    <a:lnTo>
                      <a:pt x="978" y="2814"/>
                    </a:lnTo>
                    <a:lnTo>
                      <a:pt x="995" y="2812"/>
                    </a:lnTo>
                    <a:lnTo>
                      <a:pt x="1015" y="2806"/>
                    </a:lnTo>
                    <a:lnTo>
                      <a:pt x="1035" y="2799"/>
                    </a:lnTo>
                    <a:lnTo>
                      <a:pt x="1037" y="2803"/>
                    </a:lnTo>
                    <a:lnTo>
                      <a:pt x="1042" y="2803"/>
                    </a:lnTo>
                    <a:lnTo>
                      <a:pt x="1044" y="2803"/>
                    </a:lnTo>
                    <a:lnTo>
                      <a:pt x="1049" y="2803"/>
                    </a:lnTo>
                    <a:lnTo>
                      <a:pt x="1053" y="2786"/>
                    </a:lnTo>
                    <a:lnTo>
                      <a:pt x="1062" y="2766"/>
                    </a:lnTo>
                    <a:lnTo>
                      <a:pt x="1066" y="2748"/>
                    </a:lnTo>
                    <a:lnTo>
                      <a:pt x="1060" y="2730"/>
                    </a:lnTo>
                    <a:lnTo>
                      <a:pt x="1049" y="2730"/>
                    </a:lnTo>
                    <a:lnTo>
                      <a:pt x="1042" y="2737"/>
                    </a:lnTo>
                    <a:lnTo>
                      <a:pt x="1040" y="2748"/>
                    </a:lnTo>
                    <a:lnTo>
                      <a:pt x="1033" y="2757"/>
                    </a:lnTo>
                    <a:lnTo>
                      <a:pt x="1031" y="2772"/>
                    </a:lnTo>
                    <a:lnTo>
                      <a:pt x="1031" y="2788"/>
                    </a:lnTo>
                    <a:lnTo>
                      <a:pt x="1024" y="2799"/>
                    </a:lnTo>
                    <a:lnTo>
                      <a:pt x="1006" y="2799"/>
                    </a:lnTo>
                    <a:lnTo>
                      <a:pt x="1011" y="2790"/>
                    </a:lnTo>
                    <a:lnTo>
                      <a:pt x="1015" y="2779"/>
                    </a:lnTo>
                    <a:lnTo>
                      <a:pt x="1015" y="2766"/>
                    </a:lnTo>
                    <a:lnTo>
                      <a:pt x="1013" y="2755"/>
                    </a:lnTo>
                    <a:lnTo>
                      <a:pt x="993" y="2737"/>
                    </a:lnTo>
                    <a:lnTo>
                      <a:pt x="984" y="2753"/>
                    </a:lnTo>
                    <a:lnTo>
                      <a:pt x="984" y="2768"/>
                    </a:lnTo>
                    <a:lnTo>
                      <a:pt x="989" y="2784"/>
                    </a:lnTo>
                    <a:lnTo>
                      <a:pt x="993" y="2799"/>
                    </a:lnTo>
                    <a:lnTo>
                      <a:pt x="984" y="2792"/>
                    </a:lnTo>
                    <a:lnTo>
                      <a:pt x="978" y="2779"/>
                    </a:lnTo>
                    <a:lnTo>
                      <a:pt x="969" y="2770"/>
                    </a:lnTo>
                    <a:lnTo>
                      <a:pt x="960" y="2766"/>
                    </a:lnTo>
                    <a:lnTo>
                      <a:pt x="953" y="2777"/>
                    </a:lnTo>
                    <a:lnTo>
                      <a:pt x="958" y="2788"/>
                    </a:lnTo>
                    <a:lnTo>
                      <a:pt x="964" y="2797"/>
                    </a:lnTo>
                    <a:lnTo>
                      <a:pt x="967" y="2803"/>
                    </a:lnTo>
                    <a:lnTo>
                      <a:pt x="953" y="2806"/>
                    </a:lnTo>
                    <a:lnTo>
                      <a:pt x="942" y="2808"/>
                    </a:lnTo>
                    <a:lnTo>
                      <a:pt x="929" y="2812"/>
                    </a:lnTo>
                    <a:lnTo>
                      <a:pt x="918" y="2814"/>
                    </a:lnTo>
                    <a:lnTo>
                      <a:pt x="916" y="2806"/>
                    </a:lnTo>
                    <a:lnTo>
                      <a:pt x="914" y="2797"/>
                    </a:lnTo>
                    <a:lnTo>
                      <a:pt x="907" y="2790"/>
                    </a:lnTo>
                    <a:lnTo>
                      <a:pt x="900" y="2784"/>
                    </a:lnTo>
                    <a:lnTo>
                      <a:pt x="896" y="2784"/>
                    </a:lnTo>
                    <a:lnTo>
                      <a:pt x="894" y="2784"/>
                    </a:lnTo>
                    <a:lnTo>
                      <a:pt x="889" y="2788"/>
                    </a:lnTo>
                    <a:lnTo>
                      <a:pt x="887" y="2790"/>
                    </a:lnTo>
                    <a:lnTo>
                      <a:pt x="887" y="2795"/>
                    </a:lnTo>
                    <a:lnTo>
                      <a:pt x="889" y="2797"/>
                    </a:lnTo>
                    <a:lnTo>
                      <a:pt x="894" y="2799"/>
                    </a:lnTo>
                    <a:lnTo>
                      <a:pt x="894" y="2799"/>
                    </a:lnTo>
                    <a:lnTo>
                      <a:pt x="903" y="2817"/>
                    </a:lnTo>
                    <a:lnTo>
                      <a:pt x="834" y="2821"/>
                    </a:lnTo>
                    <a:lnTo>
                      <a:pt x="834" y="2814"/>
                    </a:lnTo>
                    <a:lnTo>
                      <a:pt x="832" y="2812"/>
                    </a:lnTo>
                    <a:lnTo>
                      <a:pt x="827" y="2808"/>
                    </a:lnTo>
                    <a:lnTo>
                      <a:pt x="825" y="2803"/>
                    </a:lnTo>
                    <a:lnTo>
                      <a:pt x="821" y="2803"/>
                    </a:lnTo>
                    <a:lnTo>
                      <a:pt x="816" y="2803"/>
                    </a:lnTo>
                    <a:lnTo>
                      <a:pt x="812" y="2806"/>
                    </a:lnTo>
                    <a:lnTo>
                      <a:pt x="807" y="2810"/>
                    </a:lnTo>
                    <a:lnTo>
                      <a:pt x="810" y="2814"/>
                    </a:lnTo>
                    <a:lnTo>
                      <a:pt x="814" y="2817"/>
                    </a:lnTo>
                    <a:lnTo>
                      <a:pt x="816" y="2821"/>
                    </a:lnTo>
                    <a:lnTo>
                      <a:pt x="814" y="2828"/>
                    </a:lnTo>
                    <a:lnTo>
                      <a:pt x="799" y="2823"/>
                    </a:lnTo>
                    <a:lnTo>
                      <a:pt x="785" y="2808"/>
                    </a:lnTo>
                    <a:lnTo>
                      <a:pt x="774" y="2797"/>
                    </a:lnTo>
                    <a:lnTo>
                      <a:pt x="759" y="2810"/>
                    </a:lnTo>
                    <a:lnTo>
                      <a:pt x="765" y="2830"/>
                    </a:lnTo>
                    <a:lnTo>
                      <a:pt x="746" y="2832"/>
                    </a:lnTo>
                    <a:lnTo>
                      <a:pt x="748" y="2821"/>
                    </a:lnTo>
                    <a:lnTo>
                      <a:pt x="750" y="2810"/>
                    </a:lnTo>
                    <a:lnTo>
                      <a:pt x="748" y="2797"/>
                    </a:lnTo>
                    <a:lnTo>
                      <a:pt x="739" y="2784"/>
                    </a:lnTo>
                    <a:lnTo>
                      <a:pt x="732" y="2784"/>
                    </a:lnTo>
                    <a:lnTo>
                      <a:pt x="728" y="2788"/>
                    </a:lnTo>
                    <a:lnTo>
                      <a:pt x="723" y="2792"/>
                    </a:lnTo>
                    <a:lnTo>
                      <a:pt x="721" y="2797"/>
                    </a:lnTo>
                    <a:lnTo>
                      <a:pt x="723" y="2799"/>
                    </a:lnTo>
                    <a:lnTo>
                      <a:pt x="726" y="2803"/>
                    </a:lnTo>
                    <a:lnTo>
                      <a:pt x="726" y="2810"/>
                    </a:lnTo>
                    <a:lnTo>
                      <a:pt x="726" y="2814"/>
                    </a:lnTo>
                    <a:lnTo>
                      <a:pt x="723" y="2812"/>
                    </a:lnTo>
                    <a:lnTo>
                      <a:pt x="721" y="2808"/>
                    </a:lnTo>
                    <a:lnTo>
                      <a:pt x="719" y="2808"/>
                    </a:lnTo>
                    <a:lnTo>
                      <a:pt x="717" y="2808"/>
                    </a:lnTo>
                    <a:lnTo>
                      <a:pt x="710" y="2812"/>
                    </a:lnTo>
                    <a:lnTo>
                      <a:pt x="708" y="2821"/>
                    </a:lnTo>
                    <a:lnTo>
                      <a:pt x="710" y="2830"/>
                    </a:lnTo>
                    <a:lnTo>
                      <a:pt x="712" y="2837"/>
                    </a:lnTo>
                    <a:lnTo>
                      <a:pt x="695" y="2841"/>
                    </a:lnTo>
                    <a:lnTo>
                      <a:pt x="677" y="2843"/>
                    </a:lnTo>
                    <a:lnTo>
                      <a:pt x="659" y="2843"/>
                    </a:lnTo>
                    <a:lnTo>
                      <a:pt x="644" y="2845"/>
                    </a:lnTo>
                    <a:lnTo>
                      <a:pt x="626" y="2845"/>
                    </a:lnTo>
                    <a:lnTo>
                      <a:pt x="611" y="2848"/>
                    </a:lnTo>
                    <a:lnTo>
                      <a:pt x="597" y="2852"/>
                    </a:lnTo>
                    <a:lnTo>
                      <a:pt x="584" y="2856"/>
                    </a:lnTo>
                    <a:lnTo>
                      <a:pt x="553" y="2861"/>
                    </a:lnTo>
                    <a:lnTo>
                      <a:pt x="520" y="2863"/>
                    </a:lnTo>
                    <a:lnTo>
                      <a:pt x="487" y="2868"/>
                    </a:lnTo>
                    <a:lnTo>
                      <a:pt x="454" y="2872"/>
                    </a:lnTo>
                    <a:lnTo>
                      <a:pt x="421" y="2874"/>
                    </a:lnTo>
                    <a:lnTo>
                      <a:pt x="390" y="2879"/>
                    </a:lnTo>
                    <a:lnTo>
                      <a:pt x="356" y="2883"/>
                    </a:lnTo>
                    <a:lnTo>
                      <a:pt x="325" y="2887"/>
                    </a:lnTo>
                    <a:lnTo>
                      <a:pt x="359" y="2879"/>
                    </a:lnTo>
                    <a:lnTo>
                      <a:pt x="392" y="2870"/>
                    </a:lnTo>
                    <a:lnTo>
                      <a:pt x="425" y="2861"/>
                    </a:lnTo>
                    <a:lnTo>
                      <a:pt x="460" y="2854"/>
                    </a:lnTo>
                    <a:lnTo>
                      <a:pt x="493" y="2850"/>
                    </a:lnTo>
                    <a:lnTo>
                      <a:pt x="527" y="2843"/>
                    </a:lnTo>
                    <a:lnTo>
                      <a:pt x="560" y="2834"/>
                    </a:lnTo>
                    <a:lnTo>
                      <a:pt x="593" y="2828"/>
                    </a:lnTo>
                    <a:lnTo>
                      <a:pt x="646" y="2817"/>
                    </a:lnTo>
                    <a:lnTo>
                      <a:pt x="642" y="2814"/>
                    </a:lnTo>
                    <a:lnTo>
                      <a:pt x="637" y="2810"/>
                    </a:lnTo>
                    <a:lnTo>
                      <a:pt x="633" y="2808"/>
                    </a:lnTo>
                    <a:lnTo>
                      <a:pt x="628" y="2803"/>
                    </a:lnTo>
                    <a:lnTo>
                      <a:pt x="628" y="2799"/>
                    </a:lnTo>
                    <a:lnTo>
                      <a:pt x="631" y="2792"/>
                    </a:lnTo>
                    <a:lnTo>
                      <a:pt x="633" y="2788"/>
                    </a:lnTo>
                    <a:lnTo>
                      <a:pt x="633" y="2781"/>
                    </a:lnTo>
                    <a:lnTo>
                      <a:pt x="628" y="2777"/>
                    </a:lnTo>
                    <a:lnTo>
                      <a:pt x="622" y="2772"/>
                    </a:lnTo>
                    <a:lnTo>
                      <a:pt x="615" y="2770"/>
                    </a:lnTo>
                    <a:lnTo>
                      <a:pt x="606" y="2770"/>
                    </a:lnTo>
                    <a:lnTo>
                      <a:pt x="597" y="2779"/>
                    </a:lnTo>
                    <a:lnTo>
                      <a:pt x="597" y="2792"/>
                    </a:lnTo>
                    <a:lnTo>
                      <a:pt x="595" y="2806"/>
                    </a:lnTo>
                    <a:lnTo>
                      <a:pt x="586" y="2810"/>
                    </a:lnTo>
                    <a:lnTo>
                      <a:pt x="584" y="2799"/>
                    </a:lnTo>
                    <a:lnTo>
                      <a:pt x="582" y="2788"/>
                    </a:lnTo>
                    <a:lnTo>
                      <a:pt x="578" y="2777"/>
                    </a:lnTo>
                    <a:lnTo>
                      <a:pt x="566" y="2770"/>
                    </a:lnTo>
                    <a:lnTo>
                      <a:pt x="562" y="2772"/>
                    </a:lnTo>
                    <a:lnTo>
                      <a:pt x="558" y="2775"/>
                    </a:lnTo>
                    <a:lnTo>
                      <a:pt x="555" y="2779"/>
                    </a:lnTo>
                    <a:lnTo>
                      <a:pt x="551" y="2784"/>
                    </a:lnTo>
                    <a:lnTo>
                      <a:pt x="551" y="2817"/>
                    </a:lnTo>
                    <a:lnTo>
                      <a:pt x="540" y="2817"/>
                    </a:lnTo>
                    <a:lnTo>
                      <a:pt x="540" y="2808"/>
                    </a:lnTo>
                    <a:lnTo>
                      <a:pt x="538" y="2799"/>
                    </a:lnTo>
                    <a:lnTo>
                      <a:pt x="533" y="2792"/>
                    </a:lnTo>
                    <a:lnTo>
                      <a:pt x="527" y="2788"/>
                    </a:lnTo>
                    <a:lnTo>
                      <a:pt x="520" y="2788"/>
                    </a:lnTo>
                    <a:lnTo>
                      <a:pt x="516" y="2795"/>
                    </a:lnTo>
                    <a:lnTo>
                      <a:pt x="513" y="2801"/>
                    </a:lnTo>
                    <a:lnTo>
                      <a:pt x="511" y="2808"/>
                    </a:lnTo>
                    <a:lnTo>
                      <a:pt x="513" y="2823"/>
                    </a:lnTo>
                    <a:lnTo>
                      <a:pt x="478" y="2799"/>
                    </a:lnTo>
                    <a:lnTo>
                      <a:pt x="471" y="2806"/>
                    </a:lnTo>
                    <a:lnTo>
                      <a:pt x="467" y="2812"/>
                    </a:lnTo>
                    <a:lnTo>
                      <a:pt x="465" y="2819"/>
                    </a:lnTo>
                    <a:lnTo>
                      <a:pt x="471" y="2828"/>
                    </a:lnTo>
                    <a:lnTo>
                      <a:pt x="463" y="2828"/>
                    </a:lnTo>
                    <a:lnTo>
                      <a:pt x="456" y="2828"/>
                    </a:lnTo>
                    <a:lnTo>
                      <a:pt x="449" y="2826"/>
                    </a:lnTo>
                    <a:lnTo>
                      <a:pt x="447" y="2817"/>
                    </a:lnTo>
                    <a:lnTo>
                      <a:pt x="447" y="2808"/>
                    </a:lnTo>
                    <a:lnTo>
                      <a:pt x="456" y="2803"/>
                    </a:lnTo>
                    <a:lnTo>
                      <a:pt x="458" y="2792"/>
                    </a:lnTo>
                    <a:lnTo>
                      <a:pt x="463" y="2786"/>
                    </a:lnTo>
                    <a:lnTo>
                      <a:pt x="474" y="2788"/>
                    </a:lnTo>
                    <a:lnTo>
                      <a:pt x="476" y="2781"/>
                    </a:lnTo>
                    <a:lnTo>
                      <a:pt x="478" y="2777"/>
                    </a:lnTo>
                    <a:lnTo>
                      <a:pt x="482" y="2770"/>
                    </a:lnTo>
                    <a:lnTo>
                      <a:pt x="487" y="2766"/>
                    </a:lnTo>
                    <a:lnTo>
                      <a:pt x="513" y="2784"/>
                    </a:lnTo>
                    <a:lnTo>
                      <a:pt x="522" y="2772"/>
                    </a:lnTo>
                    <a:lnTo>
                      <a:pt x="527" y="2757"/>
                    </a:lnTo>
                    <a:lnTo>
                      <a:pt x="533" y="2744"/>
                    </a:lnTo>
                    <a:lnTo>
                      <a:pt x="547" y="2742"/>
                    </a:lnTo>
                    <a:lnTo>
                      <a:pt x="560" y="2761"/>
                    </a:lnTo>
                    <a:lnTo>
                      <a:pt x="573" y="2744"/>
                    </a:lnTo>
                    <a:lnTo>
                      <a:pt x="580" y="2724"/>
                    </a:lnTo>
                    <a:lnTo>
                      <a:pt x="580" y="2704"/>
                    </a:lnTo>
                    <a:lnTo>
                      <a:pt x="580" y="2682"/>
                    </a:lnTo>
                    <a:lnTo>
                      <a:pt x="544" y="2682"/>
                    </a:lnTo>
                    <a:lnTo>
                      <a:pt x="509" y="2684"/>
                    </a:lnTo>
                    <a:lnTo>
                      <a:pt x="471" y="2686"/>
                    </a:lnTo>
                    <a:lnTo>
                      <a:pt x="436" y="2691"/>
                    </a:lnTo>
                    <a:lnTo>
                      <a:pt x="398" y="2693"/>
                    </a:lnTo>
                    <a:lnTo>
                      <a:pt x="361" y="2697"/>
                    </a:lnTo>
                    <a:lnTo>
                      <a:pt x="325" y="2704"/>
                    </a:lnTo>
                    <a:lnTo>
                      <a:pt x="288" y="2708"/>
                    </a:lnTo>
                    <a:lnTo>
                      <a:pt x="252" y="2713"/>
                    </a:lnTo>
                    <a:lnTo>
                      <a:pt x="215" y="2719"/>
                    </a:lnTo>
                    <a:lnTo>
                      <a:pt x="180" y="2724"/>
                    </a:lnTo>
                    <a:lnTo>
                      <a:pt x="142" y="2730"/>
                    </a:lnTo>
                    <a:lnTo>
                      <a:pt x="107" y="2735"/>
                    </a:lnTo>
                    <a:lnTo>
                      <a:pt x="73" y="2739"/>
                    </a:lnTo>
                    <a:lnTo>
                      <a:pt x="38" y="2744"/>
                    </a:lnTo>
                    <a:lnTo>
                      <a:pt x="5" y="2748"/>
                    </a:lnTo>
                    <a:lnTo>
                      <a:pt x="0" y="2726"/>
                    </a:lnTo>
                    <a:lnTo>
                      <a:pt x="7" y="2706"/>
                    </a:lnTo>
                    <a:lnTo>
                      <a:pt x="18" y="2688"/>
                    </a:lnTo>
                    <a:lnTo>
                      <a:pt x="27" y="2671"/>
                    </a:lnTo>
                    <a:lnTo>
                      <a:pt x="40" y="2682"/>
                    </a:lnTo>
                    <a:lnTo>
                      <a:pt x="49" y="2695"/>
                    </a:lnTo>
                    <a:lnTo>
                      <a:pt x="60" y="2706"/>
                    </a:lnTo>
                    <a:lnTo>
                      <a:pt x="73" y="2708"/>
                    </a:lnTo>
                    <a:lnTo>
                      <a:pt x="73" y="2691"/>
                    </a:lnTo>
                    <a:lnTo>
                      <a:pt x="67" y="2677"/>
                    </a:lnTo>
                    <a:lnTo>
                      <a:pt x="51" y="2666"/>
                    </a:lnTo>
                    <a:lnTo>
                      <a:pt x="38" y="2657"/>
                    </a:lnTo>
                    <a:lnTo>
                      <a:pt x="31" y="2657"/>
                    </a:lnTo>
                    <a:lnTo>
                      <a:pt x="40" y="2638"/>
                    </a:lnTo>
                    <a:lnTo>
                      <a:pt x="53" y="2620"/>
                    </a:lnTo>
                    <a:lnTo>
                      <a:pt x="69" y="2600"/>
                    </a:lnTo>
                    <a:lnTo>
                      <a:pt x="84" y="2582"/>
                    </a:lnTo>
                    <a:lnTo>
                      <a:pt x="95" y="2576"/>
                    </a:lnTo>
                    <a:lnTo>
                      <a:pt x="109" y="2571"/>
                    </a:lnTo>
                    <a:lnTo>
                      <a:pt x="122" y="2569"/>
                    </a:lnTo>
                    <a:lnTo>
                      <a:pt x="135" y="2567"/>
                    </a:lnTo>
                    <a:lnTo>
                      <a:pt x="149" y="2565"/>
                    </a:lnTo>
                    <a:lnTo>
                      <a:pt x="162" y="2560"/>
                    </a:lnTo>
                    <a:lnTo>
                      <a:pt x="173" y="2556"/>
                    </a:lnTo>
                    <a:lnTo>
                      <a:pt x="182" y="2547"/>
                    </a:lnTo>
                    <a:lnTo>
                      <a:pt x="191" y="2545"/>
                    </a:lnTo>
                    <a:lnTo>
                      <a:pt x="199" y="2543"/>
                    </a:lnTo>
                    <a:lnTo>
                      <a:pt x="208" y="2538"/>
                    </a:lnTo>
                    <a:lnTo>
                      <a:pt x="219" y="2536"/>
                    </a:lnTo>
                    <a:lnTo>
                      <a:pt x="228" y="2536"/>
                    </a:lnTo>
                    <a:lnTo>
                      <a:pt x="237" y="2536"/>
                    </a:lnTo>
                    <a:lnTo>
                      <a:pt x="246" y="2540"/>
                    </a:lnTo>
                    <a:lnTo>
                      <a:pt x="252" y="2549"/>
                    </a:lnTo>
                    <a:lnTo>
                      <a:pt x="266" y="2549"/>
                    </a:lnTo>
                    <a:lnTo>
                      <a:pt x="279" y="2549"/>
                    </a:lnTo>
                    <a:lnTo>
                      <a:pt x="292" y="2545"/>
                    </a:lnTo>
                    <a:lnTo>
                      <a:pt x="303" y="2536"/>
                    </a:lnTo>
                    <a:lnTo>
                      <a:pt x="308" y="2496"/>
                    </a:lnTo>
                    <a:lnTo>
                      <a:pt x="310" y="2496"/>
                    </a:lnTo>
                    <a:lnTo>
                      <a:pt x="314" y="2496"/>
                    </a:lnTo>
                    <a:lnTo>
                      <a:pt x="317" y="2498"/>
                    </a:lnTo>
                    <a:lnTo>
                      <a:pt x="319" y="2500"/>
                    </a:lnTo>
                    <a:lnTo>
                      <a:pt x="321" y="2496"/>
                    </a:lnTo>
                    <a:lnTo>
                      <a:pt x="323" y="2494"/>
                    </a:lnTo>
                    <a:lnTo>
                      <a:pt x="321" y="2489"/>
                    </a:lnTo>
                    <a:lnTo>
                      <a:pt x="321" y="2485"/>
                    </a:lnTo>
                    <a:lnTo>
                      <a:pt x="312" y="2483"/>
                    </a:lnTo>
                    <a:lnTo>
                      <a:pt x="306" y="2487"/>
                    </a:lnTo>
                    <a:lnTo>
                      <a:pt x="297" y="2489"/>
                    </a:lnTo>
                    <a:lnTo>
                      <a:pt x="288" y="2485"/>
                    </a:lnTo>
                    <a:lnTo>
                      <a:pt x="286" y="2470"/>
                    </a:lnTo>
                    <a:lnTo>
                      <a:pt x="283" y="2454"/>
                    </a:lnTo>
                    <a:lnTo>
                      <a:pt x="281" y="2439"/>
                    </a:lnTo>
                    <a:lnTo>
                      <a:pt x="288" y="2423"/>
                    </a:lnTo>
                    <a:lnTo>
                      <a:pt x="306" y="2423"/>
                    </a:lnTo>
                    <a:lnTo>
                      <a:pt x="321" y="2412"/>
                    </a:lnTo>
                    <a:lnTo>
                      <a:pt x="336" y="2403"/>
                    </a:lnTo>
                    <a:lnTo>
                      <a:pt x="352" y="2403"/>
                    </a:lnTo>
                    <a:lnTo>
                      <a:pt x="361" y="2381"/>
                    </a:lnTo>
                    <a:lnTo>
                      <a:pt x="356" y="2357"/>
                    </a:lnTo>
                    <a:lnTo>
                      <a:pt x="354" y="2330"/>
                    </a:lnTo>
                    <a:lnTo>
                      <a:pt x="365" y="2304"/>
                    </a:lnTo>
                    <a:lnTo>
                      <a:pt x="372" y="2299"/>
                    </a:lnTo>
                    <a:lnTo>
                      <a:pt x="379" y="2295"/>
                    </a:lnTo>
                    <a:lnTo>
                      <a:pt x="385" y="2295"/>
                    </a:lnTo>
                    <a:lnTo>
                      <a:pt x="392" y="2299"/>
                    </a:lnTo>
                    <a:lnTo>
                      <a:pt x="401" y="2288"/>
                    </a:lnTo>
                    <a:lnTo>
                      <a:pt x="407" y="2273"/>
                    </a:lnTo>
                    <a:lnTo>
                      <a:pt x="414" y="2262"/>
                    </a:lnTo>
                    <a:lnTo>
                      <a:pt x="423" y="2255"/>
                    </a:lnTo>
                    <a:lnTo>
                      <a:pt x="438" y="2264"/>
                    </a:lnTo>
                    <a:lnTo>
                      <a:pt x="451" y="2273"/>
                    </a:lnTo>
                    <a:lnTo>
                      <a:pt x="463" y="2277"/>
                    </a:lnTo>
                    <a:lnTo>
                      <a:pt x="474" y="2262"/>
                    </a:lnTo>
                    <a:lnTo>
                      <a:pt x="491" y="2268"/>
                    </a:lnTo>
                    <a:lnTo>
                      <a:pt x="507" y="2282"/>
                    </a:lnTo>
                    <a:lnTo>
                      <a:pt x="522" y="2297"/>
                    </a:lnTo>
                    <a:lnTo>
                      <a:pt x="533" y="2308"/>
                    </a:lnTo>
                    <a:lnTo>
                      <a:pt x="536" y="2301"/>
                    </a:lnTo>
                    <a:lnTo>
                      <a:pt x="540" y="2295"/>
                    </a:lnTo>
                    <a:lnTo>
                      <a:pt x="544" y="2290"/>
                    </a:lnTo>
                    <a:lnTo>
                      <a:pt x="551" y="2288"/>
                    </a:lnTo>
                    <a:lnTo>
                      <a:pt x="560" y="2288"/>
                    </a:lnTo>
                    <a:lnTo>
                      <a:pt x="566" y="2293"/>
                    </a:lnTo>
                    <a:lnTo>
                      <a:pt x="573" y="2297"/>
                    </a:lnTo>
                    <a:lnTo>
                      <a:pt x="578" y="2304"/>
                    </a:lnTo>
                    <a:lnTo>
                      <a:pt x="584" y="2288"/>
                    </a:lnTo>
                    <a:lnTo>
                      <a:pt x="582" y="1842"/>
                    </a:lnTo>
                    <a:lnTo>
                      <a:pt x="586" y="1390"/>
                    </a:lnTo>
                    <a:lnTo>
                      <a:pt x="591" y="942"/>
                    </a:lnTo>
                    <a:lnTo>
                      <a:pt x="589" y="495"/>
                    </a:lnTo>
                    <a:lnTo>
                      <a:pt x="580" y="475"/>
                    </a:lnTo>
                    <a:lnTo>
                      <a:pt x="578" y="449"/>
                    </a:lnTo>
                    <a:lnTo>
                      <a:pt x="580" y="420"/>
                    </a:lnTo>
                    <a:lnTo>
                      <a:pt x="586" y="395"/>
                    </a:lnTo>
                    <a:lnTo>
                      <a:pt x="593" y="340"/>
                    </a:lnTo>
                    <a:lnTo>
                      <a:pt x="608" y="285"/>
                    </a:lnTo>
                    <a:lnTo>
                      <a:pt x="631" y="234"/>
                    </a:lnTo>
                    <a:lnTo>
                      <a:pt x="659" y="185"/>
                    </a:lnTo>
                    <a:lnTo>
                      <a:pt x="695" y="141"/>
                    </a:lnTo>
                    <a:lnTo>
                      <a:pt x="737" y="101"/>
                    </a:lnTo>
                    <a:lnTo>
                      <a:pt x="783" y="66"/>
                    </a:lnTo>
                    <a:lnTo>
                      <a:pt x="832" y="37"/>
                    </a:lnTo>
                    <a:lnTo>
                      <a:pt x="856" y="26"/>
                    </a:lnTo>
                    <a:lnTo>
                      <a:pt x="883" y="17"/>
                    </a:lnTo>
                    <a:lnTo>
                      <a:pt x="909" y="11"/>
                    </a:lnTo>
                    <a:lnTo>
                      <a:pt x="936" y="6"/>
                    </a:lnTo>
                    <a:lnTo>
                      <a:pt x="964" y="2"/>
                    </a:lnTo>
                    <a:lnTo>
                      <a:pt x="993" y="0"/>
                    </a:lnTo>
                    <a:lnTo>
                      <a:pt x="1022" y="0"/>
                    </a:lnTo>
                    <a:lnTo>
                      <a:pt x="1051" y="2"/>
                    </a:lnTo>
                    <a:lnTo>
                      <a:pt x="1079" y="6"/>
                    </a:lnTo>
                    <a:lnTo>
                      <a:pt x="1108" y="11"/>
                    </a:lnTo>
                    <a:lnTo>
                      <a:pt x="1135" y="17"/>
                    </a:lnTo>
                    <a:lnTo>
                      <a:pt x="1161" y="24"/>
                    </a:lnTo>
                    <a:lnTo>
                      <a:pt x="1186" y="35"/>
                    </a:lnTo>
                    <a:lnTo>
                      <a:pt x="1210" y="44"/>
                    </a:lnTo>
                    <a:lnTo>
                      <a:pt x="1234" y="57"/>
                    </a:lnTo>
                    <a:lnTo>
                      <a:pt x="1254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10"/>
              <p:cNvSpPr>
                <a:spLocks/>
              </p:cNvSpPr>
              <p:nvPr/>
            </p:nvSpPr>
            <p:spPr bwMode="auto">
              <a:xfrm>
                <a:off x="1312" y="399"/>
                <a:ext cx="791" cy="407"/>
              </a:xfrm>
              <a:custGeom>
                <a:avLst/>
                <a:gdLst>
                  <a:gd name="T0" fmla="*/ 426 w 791"/>
                  <a:gd name="T1" fmla="*/ 20 h 407"/>
                  <a:gd name="T2" fmla="*/ 323 w 791"/>
                  <a:gd name="T3" fmla="*/ 42 h 407"/>
                  <a:gd name="T4" fmla="*/ 400 w 791"/>
                  <a:gd name="T5" fmla="*/ 40 h 407"/>
                  <a:gd name="T6" fmla="*/ 575 w 791"/>
                  <a:gd name="T7" fmla="*/ 58 h 407"/>
                  <a:gd name="T8" fmla="*/ 663 w 791"/>
                  <a:gd name="T9" fmla="*/ 102 h 407"/>
                  <a:gd name="T10" fmla="*/ 517 w 791"/>
                  <a:gd name="T11" fmla="*/ 71 h 407"/>
                  <a:gd name="T12" fmla="*/ 424 w 791"/>
                  <a:gd name="T13" fmla="*/ 62 h 407"/>
                  <a:gd name="T14" fmla="*/ 393 w 791"/>
                  <a:gd name="T15" fmla="*/ 80 h 407"/>
                  <a:gd name="T16" fmla="*/ 323 w 791"/>
                  <a:gd name="T17" fmla="*/ 84 h 407"/>
                  <a:gd name="T18" fmla="*/ 287 w 791"/>
                  <a:gd name="T19" fmla="*/ 115 h 407"/>
                  <a:gd name="T20" fmla="*/ 418 w 791"/>
                  <a:gd name="T21" fmla="*/ 95 h 407"/>
                  <a:gd name="T22" fmla="*/ 548 w 791"/>
                  <a:gd name="T23" fmla="*/ 104 h 407"/>
                  <a:gd name="T24" fmla="*/ 672 w 791"/>
                  <a:gd name="T25" fmla="*/ 135 h 407"/>
                  <a:gd name="T26" fmla="*/ 734 w 791"/>
                  <a:gd name="T27" fmla="*/ 179 h 407"/>
                  <a:gd name="T28" fmla="*/ 539 w 791"/>
                  <a:gd name="T29" fmla="*/ 137 h 407"/>
                  <a:gd name="T30" fmla="*/ 373 w 791"/>
                  <a:gd name="T31" fmla="*/ 133 h 407"/>
                  <a:gd name="T32" fmla="*/ 263 w 791"/>
                  <a:gd name="T33" fmla="*/ 159 h 407"/>
                  <a:gd name="T34" fmla="*/ 371 w 791"/>
                  <a:gd name="T35" fmla="*/ 155 h 407"/>
                  <a:gd name="T36" fmla="*/ 541 w 791"/>
                  <a:gd name="T37" fmla="*/ 166 h 407"/>
                  <a:gd name="T38" fmla="*/ 698 w 791"/>
                  <a:gd name="T39" fmla="*/ 210 h 407"/>
                  <a:gd name="T40" fmla="*/ 707 w 791"/>
                  <a:gd name="T41" fmla="*/ 237 h 407"/>
                  <a:gd name="T42" fmla="*/ 552 w 791"/>
                  <a:gd name="T43" fmla="*/ 193 h 407"/>
                  <a:gd name="T44" fmla="*/ 453 w 791"/>
                  <a:gd name="T45" fmla="*/ 186 h 407"/>
                  <a:gd name="T46" fmla="*/ 369 w 791"/>
                  <a:gd name="T47" fmla="*/ 193 h 407"/>
                  <a:gd name="T48" fmla="*/ 261 w 791"/>
                  <a:gd name="T49" fmla="*/ 206 h 407"/>
                  <a:gd name="T50" fmla="*/ 172 w 791"/>
                  <a:gd name="T51" fmla="*/ 235 h 407"/>
                  <a:gd name="T52" fmla="*/ 303 w 791"/>
                  <a:gd name="T53" fmla="*/ 217 h 407"/>
                  <a:gd name="T54" fmla="*/ 446 w 791"/>
                  <a:gd name="T55" fmla="*/ 219 h 407"/>
                  <a:gd name="T56" fmla="*/ 486 w 791"/>
                  <a:gd name="T57" fmla="*/ 224 h 407"/>
                  <a:gd name="T58" fmla="*/ 522 w 791"/>
                  <a:gd name="T59" fmla="*/ 221 h 407"/>
                  <a:gd name="T60" fmla="*/ 654 w 791"/>
                  <a:gd name="T61" fmla="*/ 254 h 407"/>
                  <a:gd name="T62" fmla="*/ 776 w 791"/>
                  <a:gd name="T63" fmla="*/ 308 h 407"/>
                  <a:gd name="T64" fmla="*/ 774 w 791"/>
                  <a:gd name="T65" fmla="*/ 325 h 407"/>
                  <a:gd name="T66" fmla="*/ 727 w 791"/>
                  <a:gd name="T67" fmla="*/ 308 h 407"/>
                  <a:gd name="T68" fmla="*/ 683 w 791"/>
                  <a:gd name="T69" fmla="*/ 277 h 407"/>
                  <a:gd name="T70" fmla="*/ 575 w 791"/>
                  <a:gd name="T71" fmla="*/ 250 h 407"/>
                  <a:gd name="T72" fmla="*/ 466 w 791"/>
                  <a:gd name="T73" fmla="*/ 248 h 407"/>
                  <a:gd name="T74" fmla="*/ 349 w 791"/>
                  <a:gd name="T75" fmla="*/ 250 h 407"/>
                  <a:gd name="T76" fmla="*/ 265 w 791"/>
                  <a:gd name="T77" fmla="*/ 263 h 407"/>
                  <a:gd name="T78" fmla="*/ 196 w 791"/>
                  <a:gd name="T79" fmla="*/ 274 h 407"/>
                  <a:gd name="T80" fmla="*/ 128 w 791"/>
                  <a:gd name="T81" fmla="*/ 296 h 407"/>
                  <a:gd name="T82" fmla="*/ 79 w 791"/>
                  <a:gd name="T83" fmla="*/ 319 h 407"/>
                  <a:gd name="T84" fmla="*/ 115 w 791"/>
                  <a:gd name="T85" fmla="*/ 316 h 407"/>
                  <a:gd name="T86" fmla="*/ 243 w 791"/>
                  <a:gd name="T87" fmla="*/ 288 h 407"/>
                  <a:gd name="T88" fmla="*/ 371 w 791"/>
                  <a:gd name="T89" fmla="*/ 274 h 407"/>
                  <a:gd name="T90" fmla="*/ 504 w 791"/>
                  <a:gd name="T91" fmla="*/ 277 h 407"/>
                  <a:gd name="T92" fmla="*/ 621 w 791"/>
                  <a:gd name="T93" fmla="*/ 305 h 407"/>
                  <a:gd name="T94" fmla="*/ 725 w 791"/>
                  <a:gd name="T95" fmla="*/ 334 h 407"/>
                  <a:gd name="T96" fmla="*/ 771 w 791"/>
                  <a:gd name="T97" fmla="*/ 356 h 407"/>
                  <a:gd name="T98" fmla="*/ 785 w 791"/>
                  <a:gd name="T99" fmla="*/ 385 h 407"/>
                  <a:gd name="T100" fmla="*/ 721 w 791"/>
                  <a:gd name="T101" fmla="*/ 367 h 407"/>
                  <a:gd name="T102" fmla="*/ 617 w 791"/>
                  <a:gd name="T103" fmla="*/ 336 h 407"/>
                  <a:gd name="T104" fmla="*/ 528 w 791"/>
                  <a:gd name="T105" fmla="*/ 312 h 407"/>
                  <a:gd name="T106" fmla="*/ 466 w 791"/>
                  <a:gd name="T107" fmla="*/ 292 h 407"/>
                  <a:gd name="T108" fmla="*/ 455 w 791"/>
                  <a:gd name="T109" fmla="*/ 299 h 407"/>
                  <a:gd name="T110" fmla="*/ 338 w 791"/>
                  <a:gd name="T111" fmla="*/ 305 h 407"/>
                  <a:gd name="T112" fmla="*/ 194 w 791"/>
                  <a:gd name="T113" fmla="*/ 332 h 407"/>
                  <a:gd name="T114" fmla="*/ 57 w 791"/>
                  <a:gd name="T115" fmla="*/ 383 h 407"/>
                  <a:gd name="T116" fmla="*/ 2 w 791"/>
                  <a:gd name="T117" fmla="*/ 343 h 407"/>
                  <a:gd name="T118" fmla="*/ 106 w 791"/>
                  <a:gd name="T119" fmla="*/ 131 h 407"/>
                  <a:gd name="T120" fmla="*/ 318 w 791"/>
                  <a:gd name="T121" fmla="*/ 9 h 407"/>
                  <a:gd name="T122" fmla="*/ 471 w 791"/>
                  <a:gd name="T123" fmla="*/ 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1" h="407">
                    <a:moveTo>
                      <a:pt x="530" y="22"/>
                    </a:moveTo>
                    <a:lnTo>
                      <a:pt x="504" y="20"/>
                    </a:lnTo>
                    <a:lnTo>
                      <a:pt x="480" y="20"/>
                    </a:lnTo>
                    <a:lnTo>
                      <a:pt x="453" y="18"/>
                    </a:lnTo>
                    <a:lnTo>
                      <a:pt x="426" y="20"/>
                    </a:lnTo>
                    <a:lnTo>
                      <a:pt x="400" y="20"/>
                    </a:lnTo>
                    <a:lnTo>
                      <a:pt x="373" y="25"/>
                    </a:lnTo>
                    <a:lnTo>
                      <a:pt x="349" y="29"/>
                    </a:lnTo>
                    <a:lnTo>
                      <a:pt x="323" y="38"/>
                    </a:lnTo>
                    <a:lnTo>
                      <a:pt x="323" y="42"/>
                    </a:lnTo>
                    <a:lnTo>
                      <a:pt x="325" y="47"/>
                    </a:lnTo>
                    <a:lnTo>
                      <a:pt x="329" y="49"/>
                    </a:lnTo>
                    <a:lnTo>
                      <a:pt x="331" y="51"/>
                    </a:lnTo>
                    <a:lnTo>
                      <a:pt x="365" y="44"/>
                    </a:lnTo>
                    <a:lnTo>
                      <a:pt x="400" y="40"/>
                    </a:lnTo>
                    <a:lnTo>
                      <a:pt x="435" y="38"/>
                    </a:lnTo>
                    <a:lnTo>
                      <a:pt x="473" y="38"/>
                    </a:lnTo>
                    <a:lnTo>
                      <a:pt x="508" y="40"/>
                    </a:lnTo>
                    <a:lnTo>
                      <a:pt x="541" y="47"/>
                    </a:lnTo>
                    <a:lnTo>
                      <a:pt x="575" y="58"/>
                    </a:lnTo>
                    <a:lnTo>
                      <a:pt x="606" y="71"/>
                    </a:lnTo>
                    <a:lnTo>
                      <a:pt x="621" y="75"/>
                    </a:lnTo>
                    <a:lnTo>
                      <a:pt x="637" y="82"/>
                    </a:lnTo>
                    <a:lnTo>
                      <a:pt x="650" y="91"/>
                    </a:lnTo>
                    <a:lnTo>
                      <a:pt x="663" y="102"/>
                    </a:lnTo>
                    <a:lnTo>
                      <a:pt x="634" y="91"/>
                    </a:lnTo>
                    <a:lnTo>
                      <a:pt x="603" y="84"/>
                    </a:lnTo>
                    <a:lnTo>
                      <a:pt x="575" y="78"/>
                    </a:lnTo>
                    <a:lnTo>
                      <a:pt x="546" y="73"/>
                    </a:lnTo>
                    <a:lnTo>
                      <a:pt x="517" y="71"/>
                    </a:lnTo>
                    <a:lnTo>
                      <a:pt x="486" y="71"/>
                    </a:lnTo>
                    <a:lnTo>
                      <a:pt x="455" y="71"/>
                    </a:lnTo>
                    <a:lnTo>
                      <a:pt x="424" y="71"/>
                    </a:lnTo>
                    <a:lnTo>
                      <a:pt x="424" y="67"/>
                    </a:lnTo>
                    <a:lnTo>
                      <a:pt x="424" y="62"/>
                    </a:lnTo>
                    <a:lnTo>
                      <a:pt x="424" y="60"/>
                    </a:lnTo>
                    <a:lnTo>
                      <a:pt x="422" y="55"/>
                    </a:lnTo>
                    <a:lnTo>
                      <a:pt x="415" y="69"/>
                    </a:lnTo>
                    <a:lnTo>
                      <a:pt x="407" y="75"/>
                    </a:lnTo>
                    <a:lnTo>
                      <a:pt x="393" y="80"/>
                    </a:lnTo>
                    <a:lnTo>
                      <a:pt x="380" y="80"/>
                    </a:lnTo>
                    <a:lnTo>
                      <a:pt x="365" y="78"/>
                    </a:lnTo>
                    <a:lnTo>
                      <a:pt x="351" y="78"/>
                    </a:lnTo>
                    <a:lnTo>
                      <a:pt x="336" y="80"/>
                    </a:lnTo>
                    <a:lnTo>
                      <a:pt x="323" y="84"/>
                    </a:lnTo>
                    <a:lnTo>
                      <a:pt x="309" y="89"/>
                    </a:lnTo>
                    <a:lnTo>
                      <a:pt x="296" y="93"/>
                    </a:lnTo>
                    <a:lnTo>
                      <a:pt x="285" y="97"/>
                    </a:lnTo>
                    <a:lnTo>
                      <a:pt x="276" y="104"/>
                    </a:lnTo>
                    <a:lnTo>
                      <a:pt x="287" y="115"/>
                    </a:lnTo>
                    <a:lnTo>
                      <a:pt x="314" y="109"/>
                    </a:lnTo>
                    <a:lnTo>
                      <a:pt x="338" y="104"/>
                    </a:lnTo>
                    <a:lnTo>
                      <a:pt x="365" y="100"/>
                    </a:lnTo>
                    <a:lnTo>
                      <a:pt x="391" y="97"/>
                    </a:lnTo>
                    <a:lnTo>
                      <a:pt x="418" y="95"/>
                    </a:lnTo>
                    <a:lnTo>
                      <a:pt x="444" y="95"/>
                    </a:lnTo>
                    <a:lnTo>
                      <a:pt x="468" y="95"/>
                    </a:lnTo>
                    <a:lnTo>
                      <a:pt x="495" y="97"/>
                    </a:lnTo>
                    <a:lnTo>
                      <a:pt x="522" y="102"/>
                    </a:lnTo>
                    <a:lnTo>
                      <a:pt x="548" y="104"/>
                    </a:lnTo>
                    <a:lnTo>
                      <a:pt x="572" y="109"/>
                    </a:lnTo>
                    <a:lnTo>
                      <a:pt x="599" y="115"/>
                    </a:lnTo>
                    <a:lnTo>
                      <a:pt x="623" y="122"/>
                    </a:lnTo>
                    <a:lnTo>
                      <a:pt x="648" y="128"/>
                    </a:lnTo>
                    <a:lnTo>
                      <a:pt x="672" y="135"/>
                    </a:lnTo>
                    <a:lnTo>
                      <a:pt x="694" y="144"/>
                    </a:lnTo>
                    <a:lnTo>
                      <a:pt x="705" y="151"/>
                    </a:lnTo>
                    <a:lnTo>
                      <a:pt x="714" y="159"/>
                    </a:lnTo>
                    <a:lnTo>
                      <a:pt x="725" y="170"/>
                    </a:lnTo>
                    <a:lnTo>
                      <a:pt x="734" y="179"/>
                    </a:lnTo>
                    <a:lnTo>
                      <a:pt x="696" y="166"/>
                    </a:lnTo>
                    <a:lnTo>
                      <a:pt x="659" y="155"/>
                    </a:lnTo>
                    <a:lnTo>
                      <a:pt x="619" y="148"/>
                    </a:lnTo>
                    <a:lnTo>
                      <a:pt x="579" y="142"/>
                    </a:lnTo>
                    <a:lnTo>
                      <a:pt x="539" y="137"/>
                    </a:lnTo>
                    <a:lnTo>
                      <a:pt x="499" y="133"/>
                    </a:lnTo>
                    <a:lnTo>
                      <a:pt x="460" y="128"/>
                    </a:lnTo>
                    <a:lnTo>
                      <a:pt x="422" y="126"/>
                    </a:lnTo>
                    <a:lnTo>
                      <a:pt x="398" y="128"/>
                    </a:lnTo>
                    <a:lnTo>
                      <a:pt x="373" y="133"/>
                    </a:lnTo>
                    <a:lnTo>
                      <a:pt x="351" y="137"/>
                    </a:lnTo>
                    <a:lnTo>
                      <a:pt x="329" y="140"/>
                    </a:lnTo>
                    <a:lnTo>
                      <a:pt x="307" y="146"/>
                    </a:lnTo>
                    <a:lnTo>
                      <a:pt x="285" y="153"/>
                    </a:lnTo>
                    <a:lnTo>
                      <a:pt x="263" y="159"/>
                    </a:lnTo>
                    <a:lnTo>
                      <a:pt x="241" y="168"/>
                    </a:lnTo>
                    <a:lnTo>
                      <a:pt x="272" y="164"/>
                    </a:lnTo>
                    <a:lnTo>
                      <a:pt x="305" y="159"/>
                    </a:lnTo>
                    <a:lnTo>
                      <a:pt x="338" y="157"/>
                    </a:lnTo>
                    <a:lnTo>
                      <a:pt x="371" y="155"/>
                    </a:lnTo>
                    <a:lnTo>
                      <a:pt x="407" y="155"/>
                    </a:lnTo>
                    <a:lnTo>
                      <a:pt x="440" y="155"/>
                    </a:lnTo>
                    <a:lnTo>
                      <a:pt x="473" y="157"/>
                    </a:lnTo>
                    <a:lnTo>
                      <a:pt x="508" y="162"/>
                    </a:lnTo>
                    <a:lnTo>
                      <a:pt x="541" y="166"/>
                    </a:lnTo>
                    <a:lnTo>
                      <a:pt x="575" y="173"/>
                    </a:lnTo>
                    <a:lnTo>
                      <a:pt x="606" y="179"/>
                    </a:lnTo>
                    <a:lnTo>
                      <a:pt x="639" y="188"/>
                    </a:lnTo>
                    <a:lnTo>
                      <a:pt x="670" y="199"/>
                    </a:lnTo>
                    <a:lnTo>
                      <a:pt x="698" y="210"/>
                    </a:lnTo>
                    <a:lnTo>
                      <a:pt x="729" y="224"/>
                    </a:lnTo>
                    <a:lnTo>
                      <a:pt x="756" y="237"/>
                    </a:lnTo>
                    <a:lnTo>
                      <a:pt x="771" y="257"/>
                    </a:lnTo>
                    <a:lnTo>
                      <a:pt x="738" y="248"/>
                    </a:lnTo>
                    <a:lnTo>
                      <a:pt x="707" y="237"/>
                    </a:lnTo>
                    <a:lnTo>
                      <a:pt x="676" y="226"/>
                    </a:lnTo>
                    <a:lnTo>
                      <a:pt x="645" y="217"/>
                    </a:lnTo>
                    <a:lnTo>
                      <a:pt x="617" y="206"/>
                    </a:lnTo>
                    <a:lnTo>
                      <a:pt x="586" y="199"/>
                    </a:lnTo>
                    <a:lnTo>
                      <a:pt x="552" y="193"/>
                    </a:lnTo>
                    <a:lnTo>
                      <a:pt x="517" y="190"/>
                    </a:lnTo>
                    <a:lnTo>
                      <a:pt x="504" y="188"/>
                    </a:lnTo>
                    <a:lnTo>
                      <a:pt x="486" y="188"/>
                    </a:lnTo>
                    <a:lnTo>
                      <a:pt x="471" y="186"/>
                    </a:lnTo>
                    <a:lnTo>
                      <a:pt x="453" y="186"/>
                    </a:lnTo>
                    <a:lnTo>
                      <a:pt x="435" y="188"/>
                    </a:lnTo>
                    <a:lnTo>
                      <a:pt x="420" y="188"/>
                    </a:lnTo>
                    <a:lnTo>
                      <a:pt x="402" y="188"/>
                    </a:lnTo>
                    <a:lnTo>
                      <a:pt x="389" y="188"/>
                    </a:lnTo>
                    <a:lnTo>
                      <a:pt x="369" y="193"/>
                    </a:lnTo>
                    <a:lnTo>
                      <a:pt x="349" y="195"/>
                    </a:lnTo>
                    <a:lnTo>
                      <a:pt x="327" y="197"/>
                    </a:lnTo>
                    <a:lnTo>
                      <a:pt x="305" y="199"/>
                    </a:lnTo>
                    <a:lnTo>
                      <a:pt x="283" y="204"/>
                    </a:lnTo>
                    <a:lnTo>
                      <a:pt x="261" y="206"/>
                    </a:lnTo>
                    <a:lnTo>
                      <a:pt x="241" y="208"/>
                    </a:lnTo>
                    <a:lnTo>
                      <a:pt x="221" y="212"/>
                    </a:lnTo>
                    <a:lnTo>
                      <a:pt x="205" y="224"/>
                    </a:lnTo>
                    <a:lnTo>
                      <a:pt x="185" y="228"/>
                    </a:lnTo>
                    <a:lnTo>
                      <a:pt x="172" y="235"/>
                    </a:lnTo>
                    <a:lnTo>
                      <a:pt x="177" y="252"/>
                    </a:lnTo>
                    <a:lnTo>
                      <a:pt x="205" y="239"/>
                    </a:lnTo>
                    <a:lnTo>
                      <a:pt x="239" y="228"/>
                    </a:lnTo>
                    <a:lnTo>
                      <a:pt x="269" y="221"/>
                    </a:lnTo>
                    <a:lnTo>
                      <a:pt x="303" y="217"/>
                    </a:lnTo>
                    <a:lnTo>
                      <a:pt x="336" y="215"/>
                    </a:lnTo>
                    <a:lnTo>
                      <a:pt x="369" y="217"/>
                    </a:lnTo>
                    <a:lnTo>
                      <a:pt x="402" y="219"/>
                    </a:lnTo>
                    <a:lnTo>
                      <a:pt x="435" y="224"/>
                    </a:lnTo>
                    <a:lnTo>
                      <a:pt x="446" y="219"/>
                    </a:lnTo>
                    <a:lnTo>
                      <a:pt x="457" y="217"/>
                    </a:lnTo>
                    <a:lnTo>
                      <a:pt x="471" y="217"/>
                    </a:lnTo>
                    <a:lnTo>
                      <a:pt x="486" y="221"/>
                    </a:lnTo>
                    <a:lnTo>
                      <a:pt x="486" y="224"/>
                    </a:lnTo>
                    <a:lnTo>
                      <a:pt x="486" y="224"/>
                    </a:lnTo>
                    <a:lnTo>
                      <a:pt x="486" y="226"/>
                    </a:lnTo>
                    <a:lnTo>
                      <a:pt x="488" y="228"/>
                    </a:lnTo>
                    <a:lnTo>
                      <a:pt x="495" y="224"/>
                    </a:lnTo>
                    <a:lnTo>
                      <a:pt x="508" y="221"/>
                    </a:lnTo>
                    <a:lnTo>
                      <a:pt x="522" y="221"/>
                    </a:lnTo>
                    <a:lnTo>
                      <a:pt x="535" y="224"/>
                    </a:lnTo>
                    <a:lnTo>
                      <a:pt x="566" y="230"/>
                    </a:lnTo>
                    <a:lnTo>
                      <a:pt x="597" y="239"/>
                    </a:lnTo>
                    <a:lnTo>
                      <a:pt x="625" y="246"/>
                    </a:lnTo>
                    <a:lnTo>
                      <a:pt x="654" y="254"/>
                    </a:lnTo>
                    <a:lnTo>
                      <a:pt x="683" y="263"/>
                    </a:lnTo>
                    <a:lnTo>
                      <a:pt x="712" y="272"/>
                    </a:lnTo>
                    <a:lnTo>
                      <a:pt x="740" y="283"/>
                    </a:lnTo>
                    <a:lnTo>
                      <a:pt x="769" y="296"/>
                    </a:lnTo>
                    <a:lnTo>
                      <a:pt x="776" y="308"/>
                    </a:lnTo>
                    <a:lnTo>
                      <a:pt x="785" y="312"/>
                    </a:lnTo>
                    <a:lnTo>
                      <a:pt x="791" y="321"/>
                    </a:lnTo>
                    <a:lnTo>
                      <a:pt x="789" y="334"/>
                    </a:lnTo>
                    <a:lnTo>
                      <a:pt x="782" y="327"/>
                    </a:lnTo>
                    <a:lnTo>
                      <a:pt x="774" y="325"/>
                    </a:lnTo>
                    <a:lnTo>
                      <a:pt x="767" y="323"/>
                    </a:lnTo>
                    <a:lnTo>
                      <a:pt x="760" y="323"/>
                    </a:lnTo>
                    <a:lnTo>
                      <a:pt x="749" y="319"/>
                    </a:lnTo>
                    <a:lnTo>
                      <a:pt x="738" y="312"/>
                    </a:lnTo>
                    <a:lnTo>
                      <a:pt x="727" y="308"/>
                    </a:lnTo>
                    <a:lnTo>
                      <a:pt x="718" y="303"/>
                    </a:lnTo>
                    <a:lnTo>
                      <a:pt x="709" y="299"/>
                    </a:lnTo>
                    <a:lnTo>
                      <a:pt x="701" y="292"/>
                    </a:lnTo>
                    <a:lnTo>
                      <a:pt x="692" y="285"/>
                    </a:lnTo>
                    <a:lnTo>
                      <a:pt x="683" y="277"/>
                    </a:lnTo>
                    <a:lnTo>
                      <a:pt x="661" y="270"/>
                    </a:lnTo>
                    <a:lnTo>
                      <a:pt x="639" y="263"/>
                    </a:lnTo>
                    <a:lnTo>
                      <a:pt x="619" y="257"/>
                    </a:lnTo>
                    <a:lnTo>
                      <a:pt x="597" y="254"/>
                    </a:lnTo>
                    <a:lnTo>
                      <a:pt x="575" y="250"/>
                    </a:lnTo>
                    <a:lnTo>
                      <a:pt x="552" y="248"/>
                    </a:lnTo>
                    <a:lnTo>
                      <a:pt x="530" y="248"/>
                    </a:lnTo>
                    <a:lnTo>
                      <a:pt x="510" y="246"/>
                    </a:lnTo>
                    <a:lnTo>
                      <a:pt x="488" y="246"/>
                    </a:lnTo>
                    <a:lnTo>
                      <a:pt x="466" y="248"/>
                    </a:lnTo>
                    <a:lnTo>
                      <a:pt x="442" y="248"/>
                    </a:lnTo>
                    <a:lnTo>
                      <a:pt x="420" y="248"/>
                    </a:lnTo>
                    <a:lnTo>
                      <a:pt x="398" y="248"/>
                    </a:lnTo>
                    <a:lnTo>
                      <a:pt x="373" y="250"/>
                    </a:lnTo>
                    <a:lnTo>
                      <a:pt x="349" y="250"/>
                    </a:lnTo>
                    <a:lnTo>
                      <a:pt x="325" y="250"/>
                    </a:lnTo>
                    <a:lnTo>
                      <a:pt x="311" y="252"/>
                    </a:lnTo>
                    <a:lnTo>
                      <a:pt x="296" y="254"/>
                    </a:lnTo>
                    <a:lnTo>
                      <a:pt x="281" y="259"/>
                    </a:lnTo>
                    <a:lnTo>
                      <a:pt x="265" y="263"/>
                    </a:lnTo>
                    <a:lnTo>
                      <a:pt x="250" y="266"/>
                    </a:lnTo>
                    <a:lnTo>
                      <a:pt x="236" y="270"/>
                    </a:lnTo>
                    <a:lnTo>
                      <a:pt x="223" y="270"/>
                    </a:lnTo>
                    <a:lnTo>
                      <a:pt x="210" y="270"/>
                    </a:lnTo>
                    <a:lnTo>
                      <a:pt x="196" y="274"/>
                    </a:lnTo>
                    <a:lnTo>
                      <a:pt x="185" y="279"/>
                    </a:lnTo>
                    <a:lnTo>
                      <a:pt x="170" y="283"/>
                    </a:lnTo>
                    <a:lnTo>
                      <a:pt x="157" y="288"/>
                    </a:lnTo>
                    <a:lnTo>
                      <a:pt x="141" y="292"/>
                    </a:lnTo>
                    <a:lnTo>
                      <a:pt x="128" y="296"/>
                    </a:lnTo>
                    <a:lnTo>
                      <a:pt x="115" y="299"/>
                    </a:lnTo>
                    <a:lnTo>
                      <a:pt x="101" y="303"/>
                    </a:lnTo>
                    <a:lnTo>
                      <a:pt x="95" y="310"/>
                    </a:lnTo>
                    <a:lnTo>
                      <a:pt x="88" y="314"/>
                    </a:lnTo>
                    <a:lnTo>
                      <a:pt x="79" y="319"/>
                    </a:lnTo>
                    <a:lnTo>
                      <a:pt x="75" y="327"/>
                    </a:lnTo>
                    <a:lnTo>
                      <a:pt x="86" y="330"/>
                    </a:lnTo>
                    <a:lnTo>
                      <a:pt x="95" y="327"/>
                    </a:lnTo>
                    <a:lnTo>
                      <a:pt x="106" y="321"/>
                    </a:lnTo>
                    <a:lnTo>
                      <a:pt x="115" y="316"/>
                    </a:lnTo>
                    <a:lnTo>
                      <a:pt x="141" y="310"/>
                    </a:lnTo>
                    <a:lnTo>
                      <a:pt x="166" y="303"/>
                    </a:lnTo>
                    <a:lnTo>
                      <a:pt x="192" y="299"/>
                    </a:lnTo>
                    <a:lnTo>
                      <a:pt x="216" y="292"/>
                    </a:lnTo>
                    <a:lnTo>
                      <a:pt x="243" y="288"/>
                    </a:lnTo>
                    <a:lnTo>
                      <a:pt x="269" y="283"/>
                    </a:lnTo>
                    <a:lnTo>
                      <a:pt x="294" y="281"/>
                    </a:lnTo>
                    <a:lnTo>
                      <a:pt x="320" y="277"/>
                    </a:lnTo>
                    <a:lnTo>
                      <a:pt x="347" y="274"/>
                    </a:lnTo>
                    <a:lnTo>
                      <a:pt x="371" y="274"/>
                    </a:lnTo>
                    <a:lnTo>
                      <a:pt x="398" y="272"/>
                    </a:lnTo>
                    <a:lnTo>
                      <a:pt x="424" y="272"/>
                    </a:lnTo>
                    <a:lnTo>
                      <a:pt x="451" y="272"/>
                    </a:lnTo>
                    <a:lnTo>
                      <a:pt x="477" y="274"/>
                    </a:lnTo>
                    <a:lnTo>
                      <a:pt x="504" y="277"/>
                    </a:lnTo>
                    <a:lnTo>
                      <a:pt x="530" y="279"/>
                    </a:lnTo>
                    <a:lnTo>
                      <a:pt x="552" y="288"/>
                    </a:lnTo>
                    <a:lnTo>
                      <a:pt x="577" y="294"/>
                    </a:lnTo>
                    <a:lnTo>
                      <a:pt x="599" y="301"/>
                    </a:lnTo>
                    <a:lnTo>
                      <a:pt x="621" y="305"/>
                    </a:lnTo>
                    <a:lnTo>
                      <a:pt x="645" y="312"/>
                    </a:lnTo>
                    <a:lnTo>
                      <a:pt x="667" y="316"/>
                    </a:lnTo>
                    <a:lnTo>
                      <a:pt x="692" y="321"/>
                    </a:lnTo>
                    <a:lnTo>
                      <a:pt x="716" y="327"/>
                    </a:lnTo>
                    <a:lnTo>
                      <a:pt x="725" y="334"/>
                    </a:lnTo>
                    <a:lnTo>
                      <a:pt x="734" y="341"/>
                    </a:lnTo>
                    <a:lnTo>
                      <a:pt x="743" y="345"/>
                    </a:lnTo>
                    <a:lnTo>
                      <a:pt x="752" y="347"/>
                    </a:lnTo>
                    <a:lnTo>
                      <a:pt x="763" y="352"/>
                    </a:lnTo>
                    <a:lnTo>
                      <a:pt x="771" y="356"/>
                    </a:lnTo>
                    <a:lnTo>
                      <a:pt x="780" y="361"/>
                    </a:lnTo>
                    <a:lnTo>
                      <a:pt x="789" y="367"/>
                    </a:lnTo>
                    <a:lnTo>
                      <a:pt x="789" y="378"/>
                    </a:lnTo>
                    <a:lnTo>
                      <a:pt x="782" y="381"/>
                    </a:lnTo>
                    <a:lnTo>
                      <a:pt x="785" y="385"/>
                    </a:lnTo>
                    <a:lnTo>
                      <a:pt x="787" y="389"/>
                    </a:lnTo>
                    <a:lnTo>
                      <a:pt x="782" y="392"/>
                    </a:lnTo>
                    <a:lnTo>
                      <a:pt x="763" y="385"/>
                    </a:lnTo>
                    <a:lnTo>
                      <a:pt x="743" y="376"/>
                    </a:lnTo>
                    <a:lnTo>
                      <a:pt x="721" y="367"/>
                    </a:lnTo>
                    <a:lnTo>
                      <a:pt x="701" y="356"/>
                    </a:lnTo>
                    <a:lnTo>
                      <a:pt x="681" y="350"/>
                    </a:lnTo>
                    <a:lnTo>
                      <a:pt x="661" y="343"/>
                    </a:lnTo>
                    <a:lnTo>
                      <a:pt x="639" y="339"/>
                    </a:lnTo>
                    <a:lnTo>
                      <a:pt x="617" y="336"/>
                    </a:lnTo>
                    <a:lnTo>
                      <a:pt x="601" y="330"/>
                    </a:lnTo>
                    <a:lnTo>
                      <a:pt x="583" y="325"/>
                    </a:lnTo>
                    <a:lnTo>
                      <a:pt x="566" y="319"/>
                    </a:lnTo>
                    <a:lnTo>
                      <a:pt x="548" y="314"/>
                    </a:lnTo>
                    <a:lnTo>
                      <a:pt x="528" y="312"/>
                    </a:lnTo>
                    <a:lnTo>
                      <a:pt x="508" y="308"/>
                    </a:lnTo>
                    <a:lnTo>
                      <a:pt x="491" y="305"/>
                    </a:lnTo>
                    <a:lnTo>
                      <a:pt x="471" y="303"/>
                    </a:lnTo>
                    <a:lnTo>
                      <a:pt x="468" y="299"/>
                    </a:lnTo>
                    <a:lnTo>
                      <a:pt x="466" y="292"/>
                    </a:lnTo>
                    <a:lnTo>
                      <a:pt x="464" y="285"/>
                    </a:lnTo>
                    <a:lnTo>
                      <a:pt x="457" y="283"/>
                    </a:lnTo>
                    <a:lnTo>
                      <a:pt x="455" y="288"/>
                    </a:lnTo>
                    <a:lnTo>
                      <a:pt x="455" y="292"/>
                    </a:lnTo>
                    <a:lnTo>
                      <a:pt x="455" y="299"/>
                    </a:lnTo>
                    <a:lnTo>
                      <a:pt x="455" y="303"/>
                    </a:lnTo>
                    <a:lnTo>
                      <a:pt x="426" y="303"/>
                    </a:lnTo>
                    <a:lnTo>
                      <a:pt x="395" y="303"/>
                    </a:lnTo>
                    <a:lnTo>
                      <a:pt x="367" y="303"/>
                    </a:lnTo>
                    <a:lnTo>
                      <a:pt x="338" y="305"/>
                    </a:lnTo>
                    <a:lnTo>
                      <a:pt x="309" y="310"/>
                    </a:lnTo>
                    <a:lnTo>
                      <a:pt x="281" y="314"/>
                    </a:lnTo>
                    <a:lnTo>
                      <a:pt x="252" y="319"/>
                    </a:lnTo>
                    <a:lnTo>
                      <a:pt x="223" y="325"/>
                    </a:lnTo>
                    <a:lnTo>
                      <a:pt x="194" y="332"/>
                    </a:lnTo>
                    <a:lnTo>
                      <a:pt x="166" y="341"/>
                    </a:lnTo>
                    <a:lnTo>
                      <a:pt x="139" y="350"/>
                    </a:lnTo>
                    <a:lnTo>
                      <a:pt x="110" y="361"/>
                    </a:lnTo>
                    <a:lnTo>
                      <a:pt x="84" y="369"/>
                    </a:lnTo>
                    <a:lnTo>
                      <a:pt x="57" y="383"/>
                    </a:lnTo>
                    <a:lnTo>
                      <a:pt x="33" y="394"/>
                    </a:lnTo>
                    <a:lnTo>
                      <a:pt x="6" y="407"/>
                    </a:lnTo>
                    <a:lnTo>
                      <a:pt x="2" y="385"/>
                    </a:lnTo>
                    <a:lnTo>
                      <a:pt x="0" y="365"/>
                    </a:lnTo>
                    <a:lnTo>
                      <a:pt x="2" y="343"/>
                    </a:lnTo>
                    <a:lnTo>
                      <a:pt x="6" y="319"/>
                    </a:lnTo>
                    <a:lnTo>
                      <a:pt x="22" y="268"/>
                    </a:lnTo>
                    <a:lnTo>
                      <a:pt x="42" y="219"/>
                    </a:lnTo>
                    <a:lnTo>
                      <a:pt x="70" y="173"/>
                    </a:lnTo>
                    <a:lnTo>
                      <a:pt x="106" y="131"/>
                    </a:lnTo>
                    <a:lnTo>
                      <a:pt x="146" y="93"/>
                    </a:lnTo>
                    <a:lnTo>
                      <a:pt x="188" y="60"/>
                    </a:lnTo>
                    <a:lnTo>
                      <a:pt x="236" y="33"/>
                    </a:lnTo>
                    <a:lnTo>
                      <a:pt x="287" y="16"/>
                    </a:lnTo>
                    <a:lnTo>
                      <a:pt x="318" y="9"/>
                    </a:lnTo>
                    <a:lnTo>
                      <a:pt x="349" y="5"/>
                    </a:lnTo>
                    <a:lnTo>
                      <a:pt x="380" y="2"/>
                    </a:lnTo>
                    <a:lnTo>
                      <a:pt x="409" y="0"/>
                    </a:lnTo>
                    <a:lnTo>
                      <a:pt x="440" y="2"/>
                    </a:lnTo>
                    <a:lnTo>
                      <a:pt x="471" y="7"/>
                    </a:lnTo>
                    <a:lnTo>
                      <a:pt x="499" y="13"/>
                    </a:lnTo>
                    <a:lnTo>
                      <a:pt x="530" y="2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11"/>
              <p:cNvSpPr>
                <a:spLocks/>
              </p:cNvSpPr>
              <p:nvPr/>
            </p:nvSpPr>
            <p:spPr bwMode="auto">
              <a:xfrm>
                <a:off x="1318" y="742"/>
                <a:ext cx="460" cy="447"/>
              </a:xfrm>
              <a:custGeom>
                <a:avLst/>
                <a:gdLst>
                  <a:gd name="T0" fmla="*/ 458 w 460"/>
                  <a:gd name="T1" fmla="*/ 33 h 447"/>
                  <a:gd name="T2" fmla="*/ 447 w 460"/>
                  <a:gd name="T3" fmla="*/ 49 h 447"/>
                  <a:gd name="T4" fmla="*/ 385 w 460"/>
                  <a:gd name="T5" fmla="*/ 55 h 447"/>
                  <a:gd name="T6" fmla="*/ 288 w 460"/>
                  <a:gd name="T7" fmla="*/ 62 h 447"/>
                  <a:gd name="T8" fmla="*/ 195 w 460"/>
                  <a:gd name="T9" fmla="*/ 80 h 447"/>
                  <a:gd name="T10" fmla="*/ 199 w 460"/>
                  <a:gd name="T11" fmla="*/ 91 h 447"/>
                  <a:gd name="T12" fmla="*/ 259 w 460"/>
                  <a:gd name="T13" fmla="*/ 82 h 447"/>
                  <a:gd name="T14" fmla="*/ 350 w 460"/>
                  <a:gd name="T15" fmla="*/ 75 h 447"/>
                  <a:gd name="T16" fmla="*/ 443 w 460"/>
                  <a:gd name="T17" fmla="*/ 75 h 447"/>
                  <a:gd name="T18" fmla="*/ 458 w 460"/>
                  <a:gd name="T19" fmla="*/ 102 h 447"/>
                  <a:gd name="T20" fmla="*/ 394 w 460"/>
                  <a:gd name="T21" fmla="*/ 119 h 447"/>
                  <a:gd name="T22" fmla="*/ 297 w 460"/>
                  <a:gd name="T23" fmla="*/ 122 h 447"/>
                  <a:gd name="T24" fmla="*/ 204 w 460"/>
                  <a:gd name="T25" fmla="*/ 141 h 447"/>
                  <a:gd name="T26" fmla="*/ 206 w 460"/>
                  <a:gd name="T27" fmla="*/ 155 h 447"/>
                  <a:gd name="T28" fmla="*/ 270 w 460"/>
                  <a:gd name="T29" fmla="*/ 146 h 447"/>
                  <a:gd name="T30" fmla="*/ 361 w 460"/>
                  <a:gd name="T31" fmla="*/ 133 h 447"/>
                  <a:gd name="T32" fmla="*/ 456 w 460"/>
                  <a:gd name="T33" fmla="*/ 141 h 447"/>
                  <a:gd name="T34" fmla="*/ 387 w 460"/>
                  <a:gd name="T35" fmla="*/ 186 h 447"/>
                  <a:gd name="T36" fmla="*/ 277 w 460"/>
                  <a:gd name="T37" fmla="*/ 192 h 447"/>
                  <a:gd name="T38" fmla="*/ 175 w 460"/>
                  <a:gd name="T39" fmla="*/ 217 h 447"/>
                  <a:gd name="T40" fmla="*/ 208 w 460"/>
                  <a:gd name="T41" fmla="*/ 221 h 447"/>
                  <a:gd name="T42" fmla="*/ 246 w 460"/>
                  <a:gd name="T43" fmla="*/ 217 h 447"/>
                  <a:gd name="T44" fmla="*/ 288 w 460"/>
                  <a:gd name="T45" fmla="*/ 210 h 447"/>
                  <a:gd name="T46" fmla="*/ 343 w 460"/>
                  <a:gd name="T47" fmla="*/ 203 h 447"/>
                  <a:gd name="T48" fmla="*/ 398 w 460"/>
                  <a:gd name="T49" fmla="*/ 201 h 447"/>
                  <a:gd name="T50" fmla="*/ 434 w 460"/>
                  <a:gd name="T51" fmla="*/ 206 h 447"/>
                  <a:gd name="T52" fmla="*/ 460 w 460"/>
                  <a:gd name="T53" fmla="*/ 212 h 447"/>
                  <a:gd name="T54" fmla="*/ 458 w 460"/>
                  <a:gd name="T55" fmla="*/ 234 h 447"/>
                  <a:gd name="T56" fmla="*/ 356 w 460"/>
                  <a:gd name="T57" fmla="*/ 248 h 447"/>
                  <a:gd name="T58" fmla="*/ 248 w 460"/>
                  <a:gd name="T59" fmla="*/ 261 h 447"/>
                  <a:gd name="T60" fmla="*/ 184 w 460"/>
                  <a:gd name="T61" fmla="*/ 287 h 447"/>
                  <a:gd name="T62" fmla="*/ 228 w 460"/>
                  <a:gd name="T63" fmla="*/ 283 h 447"/>
                  <a:gd name="T64" fmla="*/ 272 w 460"/>
                  <a:gd name="T65" fmla="*/ 276 h 447"/>
                  <a:gd name="T66" fmla="*/ 303 w 460"/>
                  <a:gd name="T67" fmla="*/ 274 h 447"/>
                  <a:gd name="T68" fmla="*/ 308 w 460"/>
                  <a:gd name="T69" fmla="*/ 279 h 447"/>
                  <a:gd name="T70" fmla="*/ 354 w 460"/>
                  <a:gd name="T71" fmla="*/ 267 h 447"/>
                  <a:gd name="T72" fmla="*/ 389 w 460"/>
                  <a:gd name="T73" fmla="*/ 272 h 447"/>
                  <a:gd name="T74" fmla="*/ 423 w 460"/>
                  <a:gd name="T75" fmla="*/ 272 h 447"/>
                  <a:gd name="T76" fmla="*/ 456 w 460"/>
                  <a:gd name="T77" fmla="*/ 274 h 447"/>
                  <a:gd name="T78" fmla="*/ 425 w 460"/>
                  <a:gd name="T79" fmla="*/ 305 h 447"/>
                  <a:gd name="T80" fmla="*/ 376 w 460"/>
                  <a:gd name="T81" fmla="*/ 312 h 447"/>
                  <a:gd name="T82" fmla="*/ 330 w 460"/>
                  <a:gd name="T83" fmla="*/ 314 h 447"/>
                  <a:gd name="T84" fmla="*/ 279 w 460"/>
                  <a:gd name="T85" fmla="*/ 325 h 447"/>
                  <a:gd name="T86" fmla="*/ 224 w 460"/>
                  <a:gd name="T87" fmla="*/ 332 h 447"/>
                  <a:gd name="T88" fmla="*/ 179 w 460"/>
                  <a:gd name="T89" fmla="*/ 343 h 447"/>
                  <a:gd name="T90" fmla="*/ 157 w 460"/>
                  <a:gd name="T91" fmla="*/ 356 h 447"/>
                  <a:gd name="T92" fmla="*/ 268 w 460"/>
                  <a:gd name="T93" fmla="*/ 345 h 447"/>
                  <a:gd name="T94" fmla="*/ 381 w 460"/>
                  <a:gd name="T95" fmla="*/ 332 h 447"/>
                  <a:gd name="T96" fmla="*/ 456 w 460"/>
                  <a:gd name="T97" fmla="*/ 378 h 447"/>
                  <a:gd name="T98" fmla="*/ 352 w 460"/>
                  <a:gd name="T99" fmla="*/ 380 h 447"/>
                  <a:gd name="T100" fmla="*/ 281 w 460"/>
                  <a:gd name="T101" fmla="*/ 385 h 447"/>
                  <a:gd name="T102" fmla="*/ 208 w 460"/>
                  <a:gd name="T103" fmla="*/ 394 h 447"/>
                  <a:gd name="T104" fmla="*/ 137 w 460"/>
                  <a:gd name="T105" fmla="*/ 407 h 447"/>
                  <a:gd name="T106" fmla="*/ 67 w 460"/>
                  <a:gd name="T107" fmla="*/ 424 h 447"/>
                  <a:gd name="T108" fmla="*/ 0 w 460"/>
                  <a:gd name="T109" fmla="*/ 447 h 447"/>
                  <a:gd name="T110" fmla="*/ 5 w 460"/>
                  <a:gd name="T111" fmla="*/ 181 h 447"/>
                  <a:gd name="T112" fmla="*/ 56 w 460"/>
                  <a:gd name="T113" fmla="*/ 66 h 447"/>
                  <a:gd name="T114" fmla="*/ 135 w 460"/>
                  <a:gd name="T115" fmla="*/ 35 h 447"/>
                  <a:gd name="T116" fmla="*/ 221 w 460"/>
                  <a:gd name="T117" fmla="*/ 13 h 447"/>
                  <a:gd name="T118" fmla="*/ 308 w 460"/>
                  <a:gd name="T119" fmla="*/ 2 h 447"/>
                  <a:gd name="T120" fmla="*/ 396 w 460"/>
                  <a:gd name="T121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0" h="447">
                    <a:moveTo>
                      <a:pt x="456" y="7"/>
                    </a:moveTo>
                    <a:lnTo>
                      <a:pt x="458" y="18"/>
                    </a:lnTo>
                    <a:lnTo>
                      <a:pt x="458" y="33"/>
                    </a:lnTo>
                    <a:lnTo>
                      <a:pt x="458" y="46"/>
                    </a:lnTo>
                    <a:lnTo>
                      <a:pt x="451" y="57"/>
                    </a:lnTo>
                    <a:lnTo>
                      <a:pt x="447" y="49"/>
                    </a:lnTo>
                    <a:lnTo>
                      <a:pt x="443" y="53"/>
                    </a:lnTo>
                    <a:lnTo>
                      <a:pt x="416" y="55"/>
                    </a:lnTo>
                    <a:lnTo>
                      <a:pt x="385" y="55"/>
                    </a:lnTo>
                    <a:lnTo>
                      <a:pt x="354" y="57"/>
                    </a:lnTo>
                    <a:lnTo>
                      <a:pt x="321" y="60"/>
                    </a:lnTo>
                    <a:lnTo>
                      <a:pt x="288" y="62"/>
                    </a:lnTo>
                    <a:lnTo>
                      <a:pt x="255" y="66"/>
                    </a:lnTo>
                    <a:lnTo>
                      <a:pt x="224" y="71"/>
                    </a:lnTo>
                    <a:lnTo>
                      <a:pt x="195" y="80"/>
                    </a:lnTo>
                    <a:lnTo>
                      <a:pt x="195" y="84"/>
                    </a:lnTo>
                    <a:lnTo>
                      <a:pt x="195" y="86"/>
                    </a:lnTo>
                    <a:lnTo>
                      <a:pt x="199" y="91"/>
                    </a:lnTo>
                    <a:lnTo>
                      <a:pt x="202" y="93"/>
                    </a:lnTo>
                    <a:lnTo>
                      <a:pt x="230" y="86"/>
                    </a:lnTo>
                    <a:lnTo>
                      <a:pt x="259" y="82"/>
                    </a:lnTo>
                    <a:lnTo>
                      <a:pt x="288" y="77"/>
                    </a:lnTo>
                    <a:lnTo>
                      <a:pt x="319" y="75"/>
                    </a:lnTo>
                    <a:lnTo>
                      <a:pt x="350" y="75"/>
                    </a:lnTo>
                    <a:lnTo>
                      <a:pt x="381" y="75"/>
                    </a:lnTo>
                    <a:lnTo>
                      <a:pt x="412" y="75"/>
                    </a:lnTo>
                    <a:lnTo>
                      <a:pt x="443" y="75"/>
                    </a:lnTo>
                    <a:lnTo>
                      <a:pt x="454" y="80"/>
                    </a:lnTo>
                    <a:lnTo>
                      <a:pt x="458" y="88"/>
                    </a:lnTo>
                    <a:lnTo>
                      <a:pt x="458" y="102"/>
                    </a:lnTo>
                    <a:lnTo>
                      <a:pt x="458" y="115"/>
                    </a:lnTo>
                    <a:lnTo>
                      <a:pt x="427" y="117"/>
                    </a:lnTo>
                    <a:lnTo>
                      <a:pt x="394" y="119"/>
                    </a:lnTo>
                    <a:lnTo>
                      <a:pt x="363" y="119"/>
                    </a:lnTo>
                    <a:lnTo>
                      <a:pt x="330" y="119"/>
                    </a:lnTo>
                    <a:lnTo>
                      <a:pt x="297" y="122"/>
                    </a:lnTo>
                    <a:lnTo>
                      <a:pt x="266" y="126"/>
                    </a:lnTo>
                    <a:lnTo>
                      <a:pt x="233" y="133"/>
                    </a:lnTo>
                    <a:lnTo>
                      <a:pt x="204" y="141"/>
                    </a:lnTo>
                    <a:lnTo>
                      <a:pt x="202" y="146"/>
                    </a:lnTo>
                    <a:lnTo>
                      <a:pt x="204" y="150"/>
                    </a:lnTo>
                    <a:lnTo>
                      <a:pt x="206" y="155"/>
                    </a:lnTo>
                    <a:lnTo>
                      <a:pt x="210" y="159"/>
                    </a:lnTo>
                    <a:lnTo>
                      <a:pt x="239" y="153"/>
                    </a:lnTo>
                    <a:lnTo>
                      <a:pt x="270" y="146"/>
                    </a:lnTo>
                    <a:lnTo>
                      <a:pt x="299" y="139"/>
                    </a:lnTo>
                    <a:lnTo>
                      <a:pt x="330" y="135"/>
                    </a:lnTo>
                    <a:lnTo>
                      <a:pt x="361" y="133"/>
                    </a:lnTo>
                    <a:lnTo>
                      <a:pt x="392" y="133"/>
                    </a:lnTo>
                    <a:lnTo>
                      <a:pt x="423" y="135"/>
                    </a:lnTo>
                    <a:lnTo>
                      <a:pt x="456" y="141"/>
                    </a:lnTo>
                    <a:lnTo>
                      <a:pt x="456" y="181"/>
                    </a:lnTo>
                    <a:lnTo>
                      <a:pt x="423" y="186"/>
                    </a:lnTo>
                    <a:lnTo>
                      <a:pt x="387" y="186"/>
                    </a:lnTo>
                    <a:lnTo>
                      <a:pt x="352" y="188"/>
                    </a:lnTo>
                    <a:lnTo>
                      <a:pt x="314" y="188"/>
                    </a:lnTo>
                    <a:lnTo>
                      <a:pt x="277" y="192"/>
                    </a:lnTo>
                    <a:lnTo>
                      <a:pt x="241" y="197"/>
                    </a:lnTo>
                    <a:lnTo>
                      <a:pt x="208" y="203"/>
                    </a:lnTo>
                    <a:lnTo>
                      <a:pt x="175" y="217"/>
                    </a:lnTo>
                    <a:lnTo>
                      <a:pt x="186" y="219"/>
                    </a:lnTo>
                    <a:lnTo>
                      <a:pt x="197" y="221"/>
                    </a:lnTo>
                    <a:lnTo>
                      <a:pt x="208" y="221"/>
                    </a:lnTo>
                    <a:lnTo>
                      <a:pt x="221" y="221"/>
                    </a:lnTo>
                    <a:lnTo>
                      <a:pt x="233" y="219"/>
                    </a:lnTo>
                    <a:lnTo>
                      <a:pt x="246" y="217"/>
                    </a:lnTo>
                    <a:lnTo>
                      <a:pt x="259" y="214"/>
                    </a:lnTo>
                    <a:lnTo>
                      <a:pt x="270" y="212"/>
                    </a:lnTo>
                    <a:lnTo>
                      <a:pt x="288" y="210"/>
                    </a:lnTo>
                    <a:lnTo>
                      <a:pt x="305" y="208"/>
                    </a:lnTo>
                    <a:lnTo>
                      <a:pt x="325" y="206"/>
                    </a:lnTo>
                    <a:lnTo>
                      <a:pt x="343" y="203"/>
                    </a:lnTo>
                    <a:lnTo>
                      <a:pt x="363" y="203"/>
                    </a:lnTo>
                    <a:lnTo>
                      <a:pt x="381" y="201"/>
                    </a:lnTo>
                    <a:lnTo>
                      <a:pt x="398" y="201"/>
                    </a:lnTo>
                    <a:lnTo>
                      <a:pt x="416" y="199"/>
                    </a:lnTo>
                    <a:lnTo>
                      <a:pt x="425" y="203"/>
                    </a:lnTo>
                    <a:lnTo>
                      <a:pt x="434" y="206"/>
                    </a:lnTo>
                    <a:lnTo>
                      <a:pt x="445" y="206"/>
                    </a:lnTo>
                    <a:lnTo>
                      <a:pt x="456" y="206"/>
                    </a:lnTo>
                    <a:lnTo>
                      <a:pt x="460" y="212"/>
                    </a:lnTo>
                    <a:lnTo>
                      <a:pt x="458" y="219"/>
                    </a:lnTo>
                    <a:lnTo>
                      <a:pt x="454" y="228"/>
                    </a:lnTo>
                    <a:lnTo>
                      <a:pt x="458" y="234"/>
                    </a:lnTo>
                    <a:lnTo>
                      <a:pt x="425" y="241"/>
                    </a:lnTo>
                    <a:lnTo>
                      <a:pt x="392" y="245"/>
                    </a:lnTo>
                    <a:lnTo>
                      <a:pt x="356" y="248"/>
                    </a:lnTo>
                    <a:lnTo>
                      <a:pt x="319" y="252"/>
                    </a:lnTo>
                    <a:lnTo>
                      <a:pt x="283" y="256"/>
                    </a:lnTo>
                    <a:lnTo>
                      <a:pt x="248" y="261"/>
                    </a:lnTo>
                    <a:lnTo>
                      <a:pt x="215" y="270"/>
                    </a:lnTo>
                    <a:lnTo>
                      <a:pt x="184" y="281"/>
                    </a:lnTo>
                    <a:lnTo>
                      <a:pt x="184" y="287"/>
                    </a:lnTo>
                    <a:lnTo>
                      <a:pt x="197" y="287"/>
                    </a:lnTo>
                    <a:lnTo>
                      <a:pt x="213" y="285"/>
                    </a:lnTo>
                    <a:lnTo>
                      <a:pt x="228" y="283"/>
                    </a:lnTo>
                    <a:lnTo>
                      <a:pt x="244" y="281"/>
                    </a:lnTo>
                    <a:lnTo>
                      <a:pt x="257" y="279"/>
                    </a:lnTo>
                    <a:lnTo>
                      <a:pt x="272" y="276"/>
                    </a:lnTo>
                    <a:lnTo>
                      <a:pt x="288" y="274"/>
                    </a:lnTo>
                    <a:lnTo>
                      <a:pt x="303" y="272"/>
                    </a:lnTo>
                    <a:lnTo>
                      <a:pt x="303" y="274"/>
                    </a:lnTo>
                    <a:lnTo>
                      <a:pt x="303" y="274"/>
                    </a:lnTo>
                    <a:lnTo>
                      <a:pt x="305" y="276"/>
                    </a:lnTo>
                    <a:lnTo>
                      <a:pt x="308" y="279"/>
                    </a:lnTo>
                    <a:lnTo>
                      <a:pt x="321" y="274"/>
                    </a:lnTo>
                    <a:lnTo>
                      <a:pt x="339" y="270"/>
                    </a:lnTo>
                    <a:lnTo>
                      <a:pt x="354" y="267"/>
                    </a:lnTo>
                    <a:lnTo>
                      <a:pt x="370" y="274"/>
                    </a:lnTo>
                    <a:lnTo>
                      <a:pt x="378" y="272"/>
                    </a:lnTo>
                    <a:lnTo>
                      <a:pt x="389" y="272"/>
                    </a:lnTo>
                    <a:lnTo>
                      <a:pt x="401" y="272"/>
                    </a:lnTo>
                    <a:lnTo>
                      <a:pt x="412" y="270"/>
                    </a:lnTo>
                    <a:lnTo>
                      <a:pt x="423" y="272"/>
                    </a:lnTo>
                    <a:lnTo>
                      <a:pt x="434" y="272"/>
                    </a:lnTo>
                    <a:lnTo>
                      <a:pt x="445" y="272"/>
                    </a:lnTo>
                    <a:lnTo>
                      <a:pt x="456" y="274"/>
                    </a:lnTo>
                    <a:lnTo>
                      <a:pt x="458" y="305"/>
                    </a:lnTo>
                    <a:lnTo>
                      <a:pt x="440" y="305"/>
                    </a:lnTo>
                    <a:lnTo>
                      <a:pt x="425" y="305"/>
                    </a:lnTo>
                    <a:lnTo>
                      <a:pt x="407" y="307"/>
                    </a:lnTo>
                    <a:lnTo>
                      <a:pt x="392" y="309"/>
                    </a:lnTo>
                    <a:lnTo>
                      <a:pt x="376" y="312"/>
                    </a:lnTo>
                    <a:lnTo>
                      <a:pt x="359" y="314"/>
                    </a:lnTo>
                    <a:lnTo>
                      <a:pt x="345" y="314"/>
                    </a:lnTo>
                    <a:lnTo>
                      <a:pt x="330" y="314"/>
                    </a:lnTo>
                    <a:lnTo>
                      <a:pt x="314" y="318"/>
                    </a:lnTo>
                    <a:lnTo>
                      <a:pt x="297" y="323"/>
                    </a:lnTo>
                    <a:lnTo>
                      <a:pt x="279" y="325"/>
                    </a:lnTo>
                    <a:lnTo>
                      <a:pt x="261" y="327"/>
                    </a:lnTo>
                    <a:lnTo>
                      <a:pt x="241" y="329"/>
                    </a:lnTo>
                    <a:lnTo>
                      <a:pt x="224" y="332"/>
                    </a:lnTo>
                    <a:lnTo>
                      <a:pt x="204" y="336"/>
                    </a:lnTo>
                    <a:lnTo>
                      <a:pt x="186" y="338"/>
                    </a:lnTo>
                    <a:lnTo>
                      <a:pt x="179" y="343"/>
                    </a:lnTo>
                    <a:lnTo>
                      <a:pt x="168" y="345"/>
                    </a:lnTo>
                    <a:lnTo>
                      <a:pt x="162" y="347"/>
                    </a:lnTo>
                    <a:lnTo>
                      <a:pt x="157" y="356"/>
                    </a:lnTo>
                    <a:lnTo>
                      <a:pt x="195" y="354"/>
                    </a:lnTo>
                    <a:lnTo>
                      <a:pt x="230" y="349"/>
                    </a:lnTo>
                    <a:lnTo>
                      <a:pt x="268" y="345"/>
                    </a:lnTo>
                    <a:lnTo>
                      <a:pt x="305" y="338"/>
                    </a:lnTo>
                    <a:lnTo>
                      <a:pt x="343" y="334"/>
                    </a:lnTo>
                    <a:lnTo>
                      <a:pt x="381" y="332"/>
                    </a:lnTo>
                    <a:lnTo>
                      <a:pt x="418" y="334"/>
                    </a:lnTo>
                    <a:lnTo>
                      <a:pt x="456" y="340"/>
                    </a:lnTo>
                    <a:lnTo>
                      <a:pt x="456" y="378"/>
                    </a:lnTo>
                    <a:lnTo>
                      <a:pt x="383" y="374"/>
                    </a:lnTo>
                    <a:lnTo>
                      <a:pt x="376" y="380"/>
                    </a:lnTo>
                    <a:lnTo>
                      <a:pt x="352" y="380"/>
                    </a:lnTo>
                    <a:lnTo>
                      <a:pt x="330" y="380"/>
                    </a:lnTo>
                    <a:lnTo>
                      <a:pt x="305" y="382"/>
                    </a:lnTo>
                    <a:lnTo>
                      <a:pt x="281" y="385"/>
                    </a:lnTo>
                    <a:lnTo>
                      <a:pt x="257" y="387"/>
                    </a:lnTo>
                    <a:lnTo>
                      <a:pt x="233" y="389"/>
                    </a:lnTo>
                    <a:lnTo>
                      <a:pt x="208" y="394"/>
                    </a:lnTo>
                    <a:lnTo>
                      <a:pt x="186" y="396"/>
                    </a:lnTo>
                    <a:lnTo>
                      <a:pt x="162" y="402"/>
                    </a:lnTo>
                    <a:lnTo>
                      <a:pt x="137" y="407"/>
                    </a:lnTo>
                    <a:lnTo>
                      <a:pt x="113" y="411"/>
                    </a:lnTo>
                    <a:lnTo>
                      <a:pt x="91" y="418"/>
                    </a:lnTo>
                    <a:lnTo>
                      <a:pt x="67" y="424"/>
                    </a:lnTo>
                    <a:lnTo>
                      <a:pt x="45" y="431"/>
                    </a:lnTo>
                    <a:lnTo>
                      <a:pt x="22" y="440"/>
                    </a:lnTo>
                    <a:lnTo>
                      <a:pt x="0" y="447"/>
                    </a:lnTo>
                    <a:lnTo>
                      <a:pt x="0" y="358"/>
                    </a:lnTo>
                    <a:lnTo>
                      <a:pt x="3" y="270"/>
                    </a:lnTo>
                    <a:lnTo>
                      <a:pt x="5" y="181"/>
                    </a:lnTo>
                    <a:lnTo>
                      <a:pt x="5" y="93"/>
                    </a:lnTo>
                    <a:lnTo>
                      <a:pt x="29" y="80"/>
                    </a:lnTo>
                    <a:lnTo>
                      <a:pt x="56" y="66"/>
                    </a:lnTo>
                    <a:lnTo>
                      <a:pt x="82" y="55"/>
                    </a:lnTo>
                    <a:lnTo>
                      <a:pt x="109" y="46"/>
                    </a:lnTo>
                    <a:lnTo>
                      <a:pt x="135" y="35"/>
                    </a:lnTo>
                    <a:lnTo>
                      <a:pt x="164" y="29"/>
                    </a:lnTo>
                    <a:lnTo>
                      <a:pt x="193" y="20"/>
                    </a:lnTo>
                    <a:lnTo>
                      <a:pt x="221" y="13"/>
                    </a:lnTo>
                    <a:lnTo>
                      <a:pt x="250" y="9"/>
                    </a:lnTo>
                    <a:lnTo>
                      <a:pt x="279" y="4"/>
                    </a:lnTo>
                    <a:lnTo>
                      <a:pt x="308" y="2"/>
                    </a:lnTo>
                    <a:lnTo>
                      <a:pt x="336" y="0"/>
                    </a:lnTo>
                    <a:lnTo>
                      <a:pt x="367" y="0"/>
                    </a:lnTo>
                    <a:lnTo>
                      <a:pt x="396" y="0"/>
                    </a:lnTo>
                    <a:lnTo>
                      <a:pt x="427" y="2"/>
                    </a:lnTo>
                    <a:lnTo>
                      <a:pt x="456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12"/>
              <p:cNvSpPr>
                <a:spLocks/>
              </p:cNvSpPr>
              <p:nvPr/>
            </p:nvSpPr>
            <p:spPr bwMode="auto">
              <a:xfrm>
                <a:off x="1809" y="755"/>
                <a:ext cx="281" cy="117"/>
              </a:xfrm>
              <a:custGeom>
                <a:avLst/>
                <a:gdLst>
                  <a:gd name="T0" fmla="*/ 115 w 281"/>
                  <a:gd name="T1" fmla="*/ 18 h 117"/>
                  <a:gd name="T2" fmla="*/ 135 w 281"/>
                  <a:gd name="T3" fmla="*/ 25 h 117"/>
                  <a:gd name="T4" fmla="*/ 155 w 281"/>
                  <a:gd name="T5" fmla="*/ 29 h 117"/>
                  <a:gd name="T6" fmla="*/ 175 w 281"/>
                  <a:gd name="T7" fmla="*/ 36 h 117"/>
                  <a:gd name="T8" fmla="*/ 197 w 281"/>
                  <a:gd name="T9" fmla="*/ 42 h 117"/>
                  <a:gd name="T10" fmla="*/ 217 w 281"/>
                  <a:gd name="T11" fmla="*/ 49 h 117"/>
                  <a:gd name="T12" fmla="*/ 235 w 281"/>
                  <a:gd name="T13" fmla="*/ 60 h 117"/>
                  <a:gd name="T14" fmla="*/ 252 w 281"/>
                  <a:gd name="T15" fmla="*/ 73 h 117"/>
                  <a:gd name="T16" fmla="*/ 266 w 281"/>
                  <a:gd name="T17" fmla="*/ 89 h 117"/>
                  <a:gd name="T18" fmla="*/ 266 w 281"/>
                  <a:gd name="T19" fmla="*/ 97 h 117"/>
                  <a:gd name="T20" fmla="*/ 272 w 281"/>
                  <a:gd name="T21" fmla="*/ 102 h 117"/>
                  <a:gd name="T22" fmla="*/ 279 w 281"/>
                  <a:gd name="T23" fmla="*/ 106 h 117"/>
                  <a:gd name="T24" fmla="*/ 281 w 281"/>
                  <a:gd name="T25" fmla="*/ 117 h 117"/>
                  <a:gd name="T26" fmla="*/ 250 w 281"/>
                  <a:gd name="T27" fmla="*/ 100 h 117"/>
                  <a:gd name="T28" fmla="*/ 217 w 281"/>
                  <a:gd name="T29" fmla="*/ 86 h 117"/>
                  <a:gd name="T30" fmla="*/ 184 w 281"/>
                  <a:gd name="T31" fmla="*/ 73 h 117"/>
                  <a:gd name="T32" fmla="*/ 148 w 281"/>
                  <a:gd name="T33" fmla="*/ 64 h 117"/>
                  <a:gd name="T34" fmla="*/ 113 w 281"/>
                  <a:gd name="T35" fmla="*/ 55 h 117"/>
                  <a:gd name="T36" fmla="*/ 75 w 281"/>
                  <a:gd name="T37" fmla="*/ 49 h 117"/>
                  <a:gd name="T38" fmla="*/ 38 w 281"/>
                  <a:gd name="T39" fmla="*/ 44 h 117"/>
                  <a:gd name="T40" fmla="*/ 0 w 281"/>
                  <a:gd name="T41" fmla="*/ 40 h 117"/>
                  <a:gd name="T42" fmla="*/ 0 w 281"/>
                  <a:gd name="T43" fmla="*/ 0 h 117"/>
                  <a:gd name="T44" fmla="*/ 16 w 281"/>
                  <a:gd name="T45" fmla="*/ 2 h 117"/>
                  <a:gd name="T46" fmla="*/ 29 w 281"/>
                  <a:gd name="T47" fmla="*/ 5 h 117"/>
                  <a:gd name="T48" fmla="*/ 44 w 281"/>
                  <a:gd name="T49" fmla="*/ 7 h 117"/>
                  <a:gd name="T50" fmla="*/ 58 w 281"/>
                  <a:gd name="T51" fmla="*/ 9 h 117"/>
                  <a:gd name="T52" fmla="*/ 73 w 281"/>
                  <a:gd name="T53" fmla="*/ 11 h 117"/>
                  <a:gd name="T54" fmla="*/ 86 w 281"/>
                  <a:gd name="T55" fmla="*/ 13 h 117"/>
                  <a:gd name="T56" fmla="*/ 102 w 281"/>
                  <a:gd name="T57" fmla="*/ 16 h 117"/>
                  <a:gd name="T58" fmla="*/ 115 w 281"/>
                  <a:gd name="T59" fmla="*/ 1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1" h="117">
                    <a:moveTo>
                      <a:pt x="115" y="18"/>
                    </a:moveTo>
                    <a:lnTo>
                      <a:pt x="135" y="25"/>
                    </a:lnTo>
                    <a:lnTo>
                      <a:pt x="155" y="29"/>
                    </a:lnTo>
                    <a:lnTo>
                      <a:pt x="175" y="36"/>
                    </a:lnTo>
                    <a:lnTo>
                      <a:pt x="197" y="42"/>
                    </a:lnTo>
                    <a:lnTo>
                      <a:pt x="217" y="49"/>
                    </a:lnTo>
                    <a:lnTo>
                      <a:pt x="235" y="60"/>
                    </a:lnTo>
                    <a:lnTo>
                      <a:pt x="252" y="73"/>
                    </a:lnTo>
                    <a:lnTo>
                      <a:pt x="266" y="89"/>
                    </a:lnTo>
                    <a:lnTo>
                      <a:pt x="266" y="97"/>
                    </a:lnTo>
                    <a:lnTo>
                      <a:pt x="272" y="102"/>
                    </a:lnTo>
                    <a:lnTo>
                      <a:pt x="279" y="106"/>
                    </a:lnTo>
                    <a:lnTo>
                      <a:pt x="281" y="117"/>
                    </a:lnTo>
                    <a:lnTo>
                      <a:pt x="250" y="100"/>
                    </a:lnTo>
                    <a:lnTo>
                      <a:pt x="217" y="86"/>
                    </a:lnTo>
                    <a:lnTo>
                      <a:pt x="184" y="73"/>
                    </a:lnTo>
                    <a:lnTo>
                      <a:pt x="148" y="64"/>
                    </a:lnTo>
                    <a:lnTo>
                      <a:pt x="113" y="55"/>
                    </a:lnTo>
                    <a:lnTo>
                      <a:pt x="75" y="49"/>
                    </a:lnTo>
                    <a:lnTo>
                      <a:pt x="38" y="44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29" y="5"/>
                    </a:lnTo>
                    <a:lnTo>
                      <a:pt x="44" y="7"/>
                    </a:lnTo>
                    <a:lnTo>
                      <a:pt x="58" y="9"/>
                    </a:lnTo>
                    <a:lnTo>
                      <a:pt x="73" y="11"/>
                    </a:lnTo>
                    <a:lnTo>
                      <a:pt x="86" y="13"/>
                    </a:lnTo>
                    <a:lnTo>
                      <a:pt x="102" y="16"/>
                    </a:lnTo>
                    <a:lnTo>
                      <a:pt x="115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13"/>
              <p:cNvSpPr>
                <a:spLocks/>
              </p:cNvSpPr>
              <p:nvPr/>
            </p:nvSpPr>
            <p:spPr bwMode="auto">
              <a:xfrm>
                <a:off x="1809" y="830"/>
                <a:ext cx="285" cy="100"/>
              </a:xfrm>
              <a:custGeom>
                <a:avLst/>
                <a:gdLst>
                  <a:gd name="T0" fmla="*/ 106 w 285"/>
                  <a:gd name="T1" fmla="*/ 14 h 100"/>
                  <a:gd name="T2" fmla="*/ 106 w 285"/>
                  <a:gd name="T3" fmla="*/ 18 h 100"/>
                  <a:gd name="T4" fmla="*/ 126 w 285"/>
                  <a:gd name="T5" fmla="*/ 22 h 100"/>
                  <a:gd name="T6" fmla="*/ 146 w 285"/>
                  <a:gd name="T7" fmla="*/ 25 h 100"/>
                  <a:gd name="T8" fmla="*/ 166 w 285"/>
                  <a:gd name="T9" fmla="*/ 29 h 100"/>
                  <a:gd name="T10" fmla="*/ 186 w 285"/>
                  <a:gd name="T11" fmla="*/ 34 h 100"/>
                  <a:gd name="T12" fmla="*/ 206 w 285"/>
                  <a:gd name="T13" fmla="*/ 38 h 100"/>
                  <a:gd name="T14" fmla="*/ 224 w 285"/>
                  <a:gd name="T15" fmla="*/ 47 h 100"/>
                  <a:gd name="T16" fmla="*/ 241 w 285"/>
                  <a:gd name="T17" fmla="*/ 58 h 100"/>
                  <a:gd name="T18" fmla="*/ 255 w 285"/>
                  <a:gd name="T19" fmla="*/ 71 h 100"/>
                  <a:gd name="T20" fmla="*/ 266 w 285"/>
                  <a:gd name="T21" fmla="*/ 73 h 100"/>
                  <a:gd name="T22" fmla="*/ 272 w 285"/>
                  <a:gd name="T23" fmla="*/ 82 h 100"/>
                  <a:gd name="T24" fmla="*/ 279 w 285"/>
                  <a:gd name="T25" fmla="*/ 91 h 100"/>
                  <a:gd name="T26" fmla="*/ 285 w 285"/>
                  <a:gd name="T27" fmla="*/ 100 h 100"/>
                  <a:gd name="T28" fmla="*/ 281 w 285"/>
                  <a:gd name="T29" fmla="*/ 98 h 100"/>
                  <a:gd name="T30" fmla="*/ 272 w 285"/>
                  <a:gd name="T31" fmla="*/ 93 h 100"/>
                  <a:gd name="T32" fmla="*/ 261 w 285"/>
                  <a:gd name="T33" fmla="*/ 91 h 100"/>
                  <a:gd name="T34" fmla="*/ 252 w 285"/>
                  <a:gd name="T35" fmla="*/ 91 h 100"/>
                  <a:gd name="T36" fmla="*/ 224 w 285"/>
                  <a:gd name="T37" fmla="*/ 78 h 100"/>
                  <a:gd name="T38" fmla="*/ 195 w 285"/>
                  <a:gd name="T39" fmla="*/ 65 h 100"/>
                  <a:gd name="T40" fmla="*/ 164 w 285"/>
                  <a:gd name="T41" fmla="*/ 56 h 100"/>
                  <a:gd name="T42" fmla="*/ 133 w 285"/>
                  <a:gd name="T43" fmla="*/ 47 h 100"/>
                  <a:gd name="T44" fmla="*/ 100 w 285"/>
                  <a:gd name="T45" fmla="*/ 40 h 100"/>
                  <a:gd name="T46" fmla="*/ 67 w 285"/>
                  <a:gd name="T47" fmla="*/ 36 h 100"/>
                  <a:gd name="T48" fmla="*/ 33 w 285"/>
                  <a:gd name="T49" fmla="*/ 31 h 100"/>
                  <a:gd name="T50" fmla="*/ 0 w 285"/>
                  <a:gd name="T51" fmla="*/ 31 h 100"/>
                  <a:gd name="T52" fmla="*/ 0 w 285"/>
                  <a:gd name="T53" fmla="*/ 0 h 100"/>
                  <a:gd name="T54" fmla="*/ 16 w 285"/>
                  <a:gd name="T55" fmla="*/ 0 h 100"/>
                  <a:gd name="T56" fmla="*/ 29 w 285"/>
                  <a:gd name="T57" fmla="*/ 0 h 100"/>
                  <a:gd name="T58" fmla="*/ 42 w 285"/>
                  <a:gd name="T59" fmla="*/ 0 h 100"/>
                  <a:gd name="T60" fmla="*/ 55 w 285"/>
                  <a:gd name="T61" fmla="*/ 3 h 100"/>
                  <a:gd name="T62" fmla="*/ 69 w 285"/>
                  <a:gd name="T63" fmla="*/ 7 h 100"/>
                  <a:gd name="T64" fmla="*/ 80 w 285"/>
                  <a:gd name="T65" fmla="*/ 9 h 100"/>
                  <a:gd name="T66" fmla="*/ 93 w 285"/>
                  <a:gd name="T67" fmla="*/ 11 h 100"/>
                  <a:gd name="T68" fmla="*/ 106 w 285"/>
                  <a:gd name="T69" fmla="*/ 1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5" h="100">
                    <a:moveTo>
                      <a:pt x="106" y="14"/>
                    </a:moveTo>
                    <a:lnTo>
                      <a:pt x="106" y="18"/>
                    </a:lnTo>
                    <a:lnTo>
                      <a:pt x="126" y="22"/>
                    </a:lnTo>
                    <a:lnTo>
                      <a:pt x="146" y="25"/>
                    </a:lnTo>
                    <a:lnTo>
                      <a:pt x="166" y="29"/>
                    </a:lnTo>
                    <a:lnTo>
                      <a:pt x="186" y="34"/>
                    </a:lnTo>
                    <a:lnTo>
                      <a:pt x="206" y="38"/>
                    </a:lnTo>
                    <a:lnTo>
                      <a:pt x="224" y="47"/>
                    </a:lnTo>
                    <a:lnTo>
                      <a:pt x="241" y="58"/>
                    </a:lnTo>
                    <a:lnTo>
                      <a:pt x="255" y="71"/>
                    </a:lnTo>
                    <a:lnTo>
                      <a:pt x="266" y="73"/>
                    </a:lnTo>
                    <a:lnTo>
                      <a:pt x="272" y="82"/>
                    </a:lnTo>
                    <a:lnTo>
                      <a:pt x="279" y="91"/>
                    </a:lnTo>
                    <a:lnTo>
                      <a:pt x="285" y="100"/>
                    </a:lnTo>
                    <a:lnTo>
                      <a:pt x="281" y="98"/>
                    </a:lnTo>
                    <a:lnTo>
                      <a:pt x="272" y="93"/>
                    </a:lnTo>
                    <a:lnTo>
                      <a:pt x="261" y="91"/>
                    </a:lnTo>
                    <a:lnTo>
                      <a:pt x="252" y="91"/>
                    </a:lnTo>
                    <a:lnTo>
                      <a:pt x="224" y="78"/>
                    </a:lnTo>
                    <a:lnTo>
                      <a:pt x="195" y="65"/>
                    </a:lnTo>
                    <a:lnTo>
                      <a:pt x="164" y="56"/>
                    </a:lnTo>
                    <a:lnTo>
                      <a:pt x="133" y="47"/>
                    </a:lnTo>
                    <a:lnTo>
                      <a:pt x="100" y="40"/>
                    </a:lnTo>
                    <a:lnTo>
                      <a:pt x="67" y="36"/>
                    </a:lnTo>
                    <a:lnTo>
                      <a:pt x="33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9" y="0"/>
                    </a:lnTo>
                    <a:lnTo>
                      <a:pt x="42" y="0"/>
                    </a:lnTo>
                    <a:lnTo>
                      <a:pt x="55" y="3"/>
                    </a:lnTo>
                    <a:lnTo>
                      <a:pt x="69" y="7"/>
                    </a:lnTo>
                    <a:lnTo>
                      <a:pt x="80" y="9"/>
                    </a:lnTo>
                    <a:lnTo>
                      <a:pt x="93" y="11"/>
                    </a:lnTo>
                    <a:lnTo>
                      <a:pt x="106" y="1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14"/>
              <p:cNvSpPr>
                <a:spLocks/>
              </p:cNvSpPr>
              <p:nvPr/>
            </p:nvSpPr>
            <p:spPr bwMode="auto">
              <a:xfrm>
                <a:off x="2156" y="839"/>
                <a:ext cx="40" cy="18"/>
              </a:xfrm>
              <a:custGeom>
                <a:avLst/>
                <a:gdLst>
                  <a:gd name="T0" fmla="*/ 40 w 40"/>
                  <a:gd name="T1" fmla="*/ 16 h 18"/>
                  <a:gd name="T2" fmla="*/ 0 w 40"/>
                  <a:gd name="T3" fmla="*/ 18 h 18"/>
                  <a:gd name="T4" fmla="*/ 3 w 40"/>
                  <a:gd name="T5" fmla="*/ 9 h 18"/>
                  <a:gd name="T6" fmla="*/ 18 w 40"/>
                  <a:gd name="T7" fmla="*/ 0 h 18"/>
                  <a:gd name="T8" fmla="*/ 34 w 40"/>
                  <a:gd name="T9" fmla="*/ 0 h 18"/>
                  <a:gd name="T10" fmla="*/ 40 w 40"/>
                  <a:gd name="T11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8">
                    <a:moveTo>
                      <a:pt x="40" y="16"/>
                    </a:moveTo>
                    <a:lnTo>
                      <a:pt x="0" y="18"/>
                    </a:lnTo>
                    <a:lnTo>
                      <a:pt x="3" y="9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0" y="1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15"/>
              <p:cNvSpPr>
                <a:spLocks/>
              </p:cNvSpPr>
              <p:nvPr/>
            </p:nvSpPr>
            <p:spPr bwMode="auto">
              <a:xfrm>
                <a:off x="1809" y="890"/>
                <a:ext cx="281" cy="97"/>
              </a:xfrm>
              <a:custGeom>
                <a:avLst/>
                <a:gdLst>
                  <a:gd name="T0" fmla="*/ 175 w 281"/>
                  <a:gd name="T1" fmla="*/ 44 h 97"/>
                  <a:gd name="T2" fmla="*/ 186 w 281"/>
                  <a:gd name="T3" fmla="*/ 44 h 97"/>
                  <a:gd name="T4" fmla="*/ 197 w 281"/>
                  <a:gd name="T5" fmla="*/ 42 h 97"/>
                  <a:gd name="T6" fmla="*/ 206 w 281"/>
                  <a:gd name="T7" fmla="*/ 42 h 97"/>
                  <a:gd name="T8" fmla="*/ 217 w 281"/>
                  <a:gd name="T9" fmla="*/ 44 h 97"/>
                  <a:gd name="T10" fmla="*/ 226 w 281"/>
                  <a:gd name="T11" fmla="*/ 44 h 97"/>
                  <a:gd name="T12" fmla="*/ 235 w 281"/>
                  <a:gd name="T13" fmla="*/ 49 h 97"/>
                  <a:gd name="T14" fmla="*/ 243 w 281"/>
                  <a:gd name="T15" fmla="*/ 51 h 97"/>
                  <a:gd name="T16" fmla="*/ 252 w 281"/>
                  <a:gd name="T17" fmla="*/ 58 h 97"/>
                  <a:gd name="T18" fmla="*/ 261 w 281"/>
                  <a:gd name="T19" fmla="*/ 66 h 97"/>
                  <a:gd name="T20" fmla="*/ 270 w 281"/>
                  <a:gd name="T21" fmla="*/ 75 h 97"/>
                  <a:gd name="T22" fmla="*/ 277 w 281"/>
                  <a:gd name="T23" fmla="*/ 86 h 97"/>
                  <a:gd name="T24" fmla="*/ 281 w 281"/>
                  <a:gd name="T25" fmla="*/ 97 h 97"/>
                  <a:gd name="T26" fmla="*/ 270 w 281"/>
                  <a:gd name="T27" fmla="*/ 97 h 97"/>
                  <a:gd name="T28" fmla="*/ 259 w 281"/>
                  <a:gd name="T29" fmla="*/ 97 h 97"/>
                  <a:gd name="T30" fmla="*/ 246 w 281"/>
                  <a:gd name="T31" fmla="*/ 95 h 97"/>
                  <a:gd name="T32" fmla="*/ 235 w 281"/>
                  <a:gd name="T33" fmla="*/ 91 h 97"/>
                  <a:gd name="T34" fmla="*/ 221 w 281"/>
                  <a:gd name="T35" fmla="*/ 84 h 97"/>
                  <a:gd name="T36" fmla="*/ 210 w 281"/>
                  <a:gd name="T37" fmla="*/ 80 h 97"/>
                  <a:gd name="T38" fmla="*/ 199 w 281"/>
                  <a:gd name="T39" fmla="*/ 73 h 97"/>
                  <a:gd name="T40" fmla="*/ 190 w 281"/>
                  <a:gd name="T41" fmla="*/ 66 h 97"/>
                  <a:gd name="T42" fmla="*/ 170 w 281"/>
                  <a:gd name="T43" fmla="*/ 62 h 97"/>
                  <a:gd name="T44" fmla="*/ 148 w 281"/>
                  <a:gd name="T45" fmla="*/ 58 h 97"/>
                  <a:gd name="T46" fmla="*/ 128 w 281"/>
                  <a:gd name="T47" fmla="*/ 53 h 97"/>
                  <a:gd name="T48" fmla="*/ 106 w 281"/>
                  <a:gd name="T49" fmla="*/ 49 h 97"/>
                  <a:gd name="T50" fmla="*/ 86 w 281"/>
                  <a:gd name="T51" fmla="*/ 47 h 97"/>
                  <a:gd name="T52" fmla="*/ 64 w 281"/>
                  <a:gd name="T53" fmla="*/ 42 h 97"/>
                  <a:gd name="T54" fmla="*/ 44 w 281"/>
                  <a:gd name="T55" fmla="*/ 35 h 97"/>
                  <a:gd name="T56" fmla="*/ 25 w 281"/>
                  <a:gd name="T57" fmla="*/ 31 h 97"/>
                  <a:gd name="T58" fmla="*/ 20 w 281"/>
                  <a:gd name="T59" fmla="*/ 33 h 97"/>
                  <a:gd name="T60" fmla="*/ 13 w 281"/>
                  <a:gd name="T61" fmla="*/ 33 h 97"/>
                  <a:gd name="T62" fmla="*/ 7 w 281"/>
                  <a:gd name="T63" fmla="*/ 33 h 97"/>
                  <a:gd name="T64" fmla="*/ 0 w 281"/>
                  <a:gd name="T65" fmla="*/ 33 h 97"/>
                  <a:gd name="T66" fmla="*/ 0 w 281"/>
                  <a:gd name="T67" fmla="*/ 0 h 97"/>
                  <a:gd name="T68" fmla="*/ 22 w 281"/>
                  <a:gd name="T69" fmla="*/ 5 h 97"/>
                  <a:gd name="T70" fmla="*/ 47 w 281"/>
                  <a:gd name="T71" fmla="*/ 9 h 97"/>
                  <a:gd name="T72" fmla="*/ 69 w 281"/>
                  <a:gd name="T73" fmla="*/ 11 h 97"/>
                  <a:gd name="T74" fmla="*/ 91 w 281"/>
                  <a:gd name="T75" fmla="*/ 16 h 97"/>
                  <a:gd name="T76" fmla="*/ 113 w 281"/>
                  <a:gd name="T77" fmla="*/ 22 h 97"/>
                  <a:gd name="T78" fmla="*/ 133 w 281"/>
                  <a:gd name="T79" fmla="*/ 29 h 97"/>
                  <a:gd name="T80" fmla="*/ 155 w 281"/>
                  <a:gd name="T81" fmla="*/ 35 h 97"/>
                  <a:gd name="T82" fmla="*/ 175 w 281"/>
                  <a:gd name="T83" fmla="*/ 4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1" h="97">
                    <a:moveTo>
                      <a:pt x="175" y="44"/>
                    </a:moveTo>
                    <a:lnTo>
                      <a:pt x="186" y="44"/>
                    </a:lnTo>
                    <a:lnTo>
                      <a:pt x="197" y="42"/>
                    </a:lnTo>
                    <a:lnTo>
                      <a:pt x="206" y="42"/>
                    </a:lnTo>
                    <a:lnTo>
                      <a:pt x="217" y="44"/>
                    </a:lnTo>
                    <a:lnTo>
                      <a:pt x="226" y="44"/>
                    </a:lnTo>
                    <a:lnTo>
                      <a:pt x="235" y="49"/>
                    </a:lnTo>
                    <a:lnTo>
                      <a:pt x="243" y="51"/>
                    </a:lnTo>
                    <a:lnTo>
                      <a:pt x="252" y="58"/>
                    </a:lnTo>
                    <a:lnTo>
                      <a:pt x="261" y="66"/>
                    </a:lnTo>
                    <a:lnTo>
                      <a:pt x="270" y="75"/>
                    </a:lnTo>
                    <a:lnTo>
                      <a:pt x="277" y="86"/>
                    </a:lnTo>
                    <a:lnTo>
                      <a:pt x="281" y="97"/>
                    </a:lnTo>
                    <a:lnTo>
                      <a:pt x="270" y="97"/>
                    </a:lnTo>
                    <a:lnTo>
                      <a:pt x="259" y="97"/>
                    </a:lnTo>
                    <a:lnTo>
                      <a:pt x="246" y="95"/>
                    </a:lnTo>
                    <a:lnTo>
                      <a:pt x="235" y="91"/>
                    </a:lnTo>
                    <a:lnTo>
                      <a:pt x="221" y="84"/>
                    </a:lnTo>
                    <a:lnTo>
                      <a:pt x="210" y="80"/>
                    </a:lnTo>
                    <a:lnTo>
                      <a:pt x="199" y="73"/>
                    </a:lnTo>
                    <a:lnTo>
                      <a:pt x="190" y="66"/>
                    </a:lnTo>
                    <a:lnTo>
                      <a:pt x="170" y="62"/>
                    </a:lnTo>
                    <a:lnTo>
                      <a:pt x="148" y="58"/>
                    </a:lnTo>
                    <a:lnTo>
                      <a:pt x="128" y="53"/>
                    </a:lnTo>
                    <a:lnTo>
                      <a:pt x="106" y="49"/>
                    </a:lnTo>
                    <a:lnTo>
                      <a:pt x="86" y="47"/>
                    </a:lnTo>
                    <a:lnTo>
                      <a:pt x="64" y="42"/>
                    </a:lnTo>
                    <a:lnTo>
                      <a:pt x="44" y="35"/>
                    </a:lnTo>
                    <a:lnTo>
                      <a:pt x="25" y="31"/>
                    </a:lnTo>
                    <a:lnTo>
                      <a:pt x="20" y="33"/>
                    </a:lnTo>
                    <a:lnTo>
                      <a:pt x="13" y="33"/>
                    </a:lnTo>
                    <a:lnTo>
                      <a:pt x="7" y="33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22" y="5"/>
                    </a:lnTo>
                    <a:lnTo>
                      <a:pt x="47" y="9"/>
                    </a:lnTo>
                    <a:lnTo>
                      <a:pt x="69" y="11"/>
                    </a:lnTo>
                    <a:lnTo>
                      <a:pt x="91" y="16"/>
                    </a:lnTo>
                    <a:lnTo>
                      <a:pt x="113" y="22"/>
                    </a:lnTo>
                    <a:lnTo>
                      <a:pt x="133" y="29"/>
                    </a:lnTo>
                    <a:lnTo>
                      <a:pt x="155" y="35"/>
                    </a:lnTo>
                    <a:lnTo>
                      <a:pt x="175" y="4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16"/>
              <p:cNvSpPr>
                <a:spLocks/>
              </p:cNvSpPr>
              <p:nvPr/>
            </p:nvSpPr>
            <p:spPr bwMode="auto">
              <a:xfrm>
                <a:off x="2139" y="890"/>
                <a:ext cx="55" cy="33"/>
              </a:xfrm>
              <a:custGeom>
                <a:avLst/>
                <a:gdLst>
                  <a:gd name="T0" fmla="*/ 55 w 55"/>
                  <a:gd name="T1" fmla="*/ 11 h 33"/>
                  <a:gd name="T2" fmla="*/ 55 w 55"/>
                  <a:gd name="T3" fmla="*/ 18 h 33"/>
                  <a:gd name="T4" fmla="*/ 48 w 55"/>
                  <a:gd name="T5" fmla="*/ 20 h 33"/>
                  <a:gd name="T6" fmla="*/ 42 w 55"/>
                  <a:gd name="T7" fmla="*/ 20 h 33"/>
                  <a:gd name="T8" fmla="*/ 39 w 55"/>
                  <a:gd name="T9" fmla="*/ 20 h 33"/>
                  <a:gd name="T10" fmla="*/ 2 w 55"/>
                  <a:gd name="T11" fmla="*/ 33 h 33"/>
                  <a:gd name="T12" fmla="*/ 0 w 55"/>
                  <a:gd name="T13" fmla="*/ 20 h 33"/>
                  <a:gd name="T14" fmla="*/ 6 w 55"/>
                  <a:gd name="T15" fmla="*/ 11 h 33"/>
                  <a:gd name="T16" fmla="*/ 17 w 55"/>
                  <a:gd name="T17" fmla="*/ 5 h 33"/>
                  <a:gd name="T18" fmla="*/ 28 w 55"/>
                  <a:gd name="T19" fmla="*/ 0 h 33"/>
                  <a:gd name="T20" fmla="*/ 37 w 55"/>
                  <a:gd name="T21" fmla="*/ 0 h 33"/>
                  <a:gd name="T22" fmla="*/ 44 w 55"/>
                  <a:gd name="T23" fmla="*/ 2 h 33"/>
                  <a:gd name="T24" fmla="*/ 51 w 55"/>
                  <a:gd name="T25" fmla="*/ 7 h 33"/>
                  <a:gd name="T26" fmla="*/ 55 w 55"/>
                  <a:gd name="T27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33">
                    <a:moveTo>
                      <a:pt x="55" y="11"/>
                    </a:moveTo>
                    <a:lnTo>
                      <a:pt x="55" y="18"/>
                    </a:lnTo>
                    <a:lnTo>
                      <a:pt x="48" y="20"/>
                    </a:lnTo>
                    <a:lnTo>
                      <a:pt x="42" y="20"/>
                    </a:lnTo>
                    <a:lnTo>
                      <a:pt x="39" y="20"/>
                    </a:lnTo>
                    <a:lnTo>
                      <a:pt x="2" y="33"/>
                    </a:lnTo>
                    <a:lnTo>
                      <a:pt x="0" y="20"/>
                    </a:lnTo>
                    <a:lnTo>
                      <a:pt x="6" y="11"/>
                    </a:lnTo>
                    <a:lnTo>
                      <a:pt x="17" y="5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2"/>
                    </a:lnTo>
                    <a:lnTo>
                      <a:pt x="51" y="7"/>
                    </a:lnTo>
                    <a:lnTo>
                      <a:pt x="55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17"/>
              <p:cNvSpPr>
                <a:spLocks/>
              </p:cNvSpPr>
              <p:nvPr/>
            </p:nvSpPr>
            <p:spPr bwMode="auto">
              <a:xfrm>
                <a:off x="2134" y="956"/>
                <a:ext cx="60" cy="27"/>
              </a:xfrm>
              <a:custGeom>
                <a:avLst/>
                <a:gdLst>
                  <a:gd name="T0" fmla="*/ 60 w 60"/>
                  <a:gd name="T1" fmla="*/ 7 h 27"/>
                  <a:gd name="T2" fmla="*/ 2 w 60"/>
                  <a:gd name="T3" fmla="*/ 27 h 27"/>
                  <a:gd name="T4" fmla="*/ 0 w 60"/>
                  <a:gd name="T5" fmla="*/ 11 h 27"/>
                  <a:gd name="T6" fmla="*/ 14 w 60"/>
                  <a:gd name="T7" fmla="*/ 7 h 27"/>
                  <a:gd name="T8" fmla="*/ 31 w 60"/>
                  <a:gd name="T9" fmla="*/ 3 h 27"/>
                  <a:gd name="T10" fmla="*/ 47 w 60"/>
                  <a:gd name="T11" fmla="*/ 0 h 27"/>
                  <a:gd name="T12" fmla="*/ 60 w 60"/>
                  <a:gd name="T1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7">
                    <a:moveTo>
                      <a:pt x="60" y="7"/>
                    </a:moveTo>
                    <a:lnTo>
                      <a:pt x="2" y="27"/>
                    </a:lnTo>
                    <a:lnTo>
                      <a:pt x="0" y="11"/>
                    </a:lnTo>
                    <a:lnTo>
                      <a:pt x="14" y="7"/>
                    </a:lnTo>
                    <a:lnTo>
                      <a:pt x="31" y="3"/>
                    </a:lnTo>
                    <a:lnTo>
                      <a:pt x="47" y="0"/>
                    </a:lnTo>
                    <a:lnTo>
                      <a:pt x="60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18"/>
              <p:cNvSpPr>
                <a:spLocks/>
              </p:cNvSpPr>
              <p:nvPr/>
            </p:nvSpPr>
            <p:spPr bwMode="auto">
              <a:xfrm>
                <a:off x="1807" y="963"/>
                <a:ext cx="281" cy="88"/>
              </a:xfrm>
              <a:custGeom>
                <a:avLst/>
                <a:gdLst>
                  <a:gd name="T0" fmla="*/ 223 w 281"/>
                  <a:gd name="T1" fmla="*/ 29 h 88"/>
                  <a:gd name="T2" fmla="*/ 243 w 281"/>
                  <a:gd name="T3" fmla="*/ 38 h 88"/>
                  <a:gd name="T4" fmla="*/ 259 w 281"/>
                  <a:gd name="T5" fmla="*/ 51 h 88"/>
                  <a:gd name="T6" fmla="*/ 272 w 281"/>
                  <a:gd name="T7" fmla="*/ 66 h 88"/>
                  <a:gd name="T8" fmla="*/ 281 w 281"/>
                  <a:gd name="T9" fmla="*/ 84 h 88"/>
                  <a:gd name="T10" fmla="*/ 268 w 281"/>
                  <a:gd name="T11" fmla="*/ 88 h 88"/>
                  <a:gd name="T12" fmla="*/ 257 w 281"/>
                  <a:gd name="T13" fmla="*/ 88 h 88"/>
                  <a:gd name="T14" fmla="*/ 245 w 281"/>
                  <a:gd name="T15" fmla="*/ 86 h 88"/>
                  <a:gd name="T16" fmla="*/ 234 w 281"/>
                  <a:gd name="T17" fmla="*/ 82 h 88"/>
                  <a:gd name="T18" fmla="*/ 226 w 281"/>
                  <a:gd name="T19" fmla="*/ 75 h 88"/>
                  <a:gd name="T20" fmla="*/ 214 w 281"/>
                  <a:gd name="T21" fmla="*/ 71 h 88"/>
                  <a:gd name="T22" fmla="*/ 206 w 281"/>
                  <a:gd name="T23" fmla="*/ 66 h 88"/>
                  <a:gd name="T24" fmla="*/ 195 w 281"/>
                  <a:gd name="T25" fmla="*/ 62 h 88"/>
                  <a:gd name="T26" fmla="*/ 172 w 281"/>
                  <a:gd name="T27" fmla="*/ 55 h 88"/>
                  <a:gd name="T28" fmla="*/ 148 w 281"/>
                  <a:gd name="T29" fmla="*/ 49 h 88"/>
                  <a:gd name="T30" fmla="*/ 126 w 281"/>
                  <a:gd name="T31" fmla="*/ 44 h 88"/>
                  <a:gd name="T32" fmla="*/ 102 w 281"/>
                  <a:gd name="T33" fmla="*/ 42 h 88"/>
                  <a:gd name="T34" fmla="*/ 75 w 281"/>
                  <a:gd name="T35" fmla="*/ 38 h 88"/>
                  <a:gd name="T36" fmla="*/ 53 w 281"/>
                  <a:gd name="T37" fmla="*/ 33 h 88"/>
                  <a:gd name="T38" fmla="*/ 29 w 281"/>
                  <a:gd name="T39" fmla="*/ 27 h 88"/>
                  <a:gd name="T40" fmla="*/ 7 w 281"/>
                  <a:gd name="T41" fmla="*/ 18 h 88"/>
                  <a:gd name="T42" fmla="*/ 0 w 281"/>
                  <a:gd name="T43" fmla="*/ 0 h 88"/>
                  <a:gd name="T44" fmla="*/ 29 w 281"/>
                  <a:gd name="T45" fmla="*/ 2 h 88"/>
                  <a:gd name="T46" fmla="*/ 55 w 281"/>
                  <a:gd name="T47" fmla="*/ 4 h 88"/>
                  <a:gd name="T48" fmla="*/ 84 w 281"/>
                  <a:gd name="T49" fmla="*/ 9 h 88"/>
                  <a:gd name="T50" fmla="*/ 113 w 281"/>
                  <a:gd name="T51" fmla="*/ 13 h 88"/>
                  <a:gd name="T52" fmla="*/ 139 w 281"/>
                  <a:gd name="T53" fmla="*/ 18 h 88"/>
                  <a:gd name="T54" fmla="*/ 168 w 281"/>
                  <a:gd name="T55" fmla="*/ 24 h 88"/>
                  <a:gd name="T56" fmla="*/ 195 w 281"/>
                  <a:gd name="T57" fmla="*/ 27 h 88"/>
                  <a:gd name="T58" fmla="*/ 223 w 281"/>
                  <a:gd name="T5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1" h="88">
                    <a:moveTo>
                      <a:pt x="223" y="29"/>
                    </a:moveTo>
                    <a:lnTo>
                      <a:pt x="243" y="38"/>
                    </a:lnTo>
                    <a:lnTo>
                      <a:pt x="259" y="51"/>
                    </a:lnTo>
                    <a:lnTo>
                      <a:pt x="272" y="66"/>
                    </a:lnTo>
                    <a:lnTo>
                      <a:pt x="281" y="84"/>
                    </a:lnTo>
                    <a:lnTo>
                      <a:pt x="268" y="88"/>
                    </a:lnTo>
                    <a:lnTo>
                      <a:pt x="257" y="88"/>
                    </a:lnTo>
                    <a:lnTo>
                      <a:pt x="245" y="86"/>
                    </a:lnTo>
                    <a:lnTo>
                      <a:pt x="234" y="82"/>
                    </a:lnTo>
                    <a:lnTo>
                      <a:pt x="226" y="75"/>
                    </a:lnTo>
                    <a:lnTo>
                      <a:pt x="214" y="71"/>
                    </a:lnTo>
                    <a:lnTo>
                      <a:pt x="206" y="66"/>
                    </a:lnTo>
                    <a:lnTo>
                      <a:pt x="195" y="62"/>
                    </a:lnTo>
                    <a:lnTo>
                      <a:pt x="172" y="55"/>
                    </a:lnTo>
                    <a:lnTo>
                      <a:pt x="148" y="49"/>
                    </a:lnTo>
                    <a:lnTo>
                      <a:pt x="126" y="44"/>
                    </a:lnTo>
                    <a:lnTo>
                      <a:pt x="102" y="42"/>
                    </a:lnTo>
                    <a:lnTo>
                      <a:pt x="75" y="38"/>
                    </a:lnTo>
                    <a:lnTo>
                      <a:pt x="53" y="33"/>
                    </a:lnTo>
                    <a:lnTo>
                      <a:pt x="29" y="27"/>
                    </a:lnTo>
                    <a:lnTo>
                      <a:pt x="7" y="18"/>
                    </a:lnTo>
                    <a:lnTo>
                      <a:pt x="0" y="0"/>
                    </a:lnTo>
                    <a:lnTo>
                      <a:pt x="29" y="2"/>
                    </a:lnTo>
                    <a:lnTo>
                      <a:pt x="55" y="4"/>
                    </a:lnTo>
                    <a:lnTo>
                      <a:pt x="84" y="9"/>
                    </a:lnTo>
                    <a:lnTo>
                      <a:pt x="113" y="13"/>
                    </a:lnTo>
                    <a:lnTo>
                      <a:pt x="139" y="18"/>
                    </a:lnTo>
                    <a:lnTo>
                      <a:pt x="168" y="24"/>
                    </a:lnTo>
                    <a:lnTo>
                      <a:pt x="195" y="27"/>
                    </a:lnTo>
                    <a:lnTo>
                      <a:pt x="223" y="2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19"/>
              <p:cNvSpPr>
                <a:spLocks/>
              </p:cNvSpPr>
              <p:nvPr/>
            </p:nvSpPr>
            <p:spPr bwMode="auto">
              <a:xfrm>
                <a:off x="1809" y="1021"/>
                <a:ext cx="279" cy="92"/>
              </a:xfrm>
              <a:custGeom>
                <a:avLst/>
                <a:gdLst>
                  <a:gd name="T0" fmla="*/ 215 w 279"/>
                  <a:gd name="T1" fmla="*/ 37 h 92"/>
                  <a:gd name="T2" fmla="*/ 232 w 279"/>
                  <a:gd name="T3" fmla="*/ 48 h 92"/>
                  <a:gd name="T4" fmla="*/ 250 w 279"/>
                  <a:gd name="T5" fmla="*/ 59 h 92"/>
                  <a:gd name="T6" fmla="*/ 268 w 279"/>
                  <a:gd name="T7" fmla="*/ 75 h 92"/>
                  <a:gd name="T8" fmla="*/ 279 w 279"/>
                  <a:gd name="T9" fmla="*/ 92 h 92"/>
                  <a:gd name="T10" fmla="*/ 261 w 279"/>
                  <a:gd name="T11" fmla="*/ 90 h 92"/>
                  <a:gd name="T12" fmla="*/ 243 w 279"/>
                  <a:gd name="T13" fmla="*/ 88 h 92"/>
                  <a:gd name="T14" fmla="*/ 228 w 279"/>
                  <a:gd name="T15" fmla="*/ 84 h 92"/>
                  <a:gd name="T16" fmla="*/ 210 w 279"/>
                  <a:gd name="T17" fmla="*/ 77 h 92"/>
                  <a:gd name="T18" fmla="*/ 193 w 279"/>
                  <a:gd name="T19" fmla="*/ 73 h 92"/>
                  <a:gd name="T20" fmla="*/ 177 w 279"/>
                  <a:gd name="T21" fmla="*/ 66 h 92"/>
                  <a:gd name="T22" fmla="*/ 159 w 279"/>
                  <a:gd name="T23" fmla="*/ 59 h 92"/>
                  <a:gd name="T24" fmla="*/ 142 w 279"/>
                  <a:gd name="T25" fmla="*/ 55 h 92"/>
                  <a:gd name="T26" fmla="*/ 124 w 279"/>
                  <a:gd name="T27" fmla="*/ 53 h 92"/>
                  <a:gd name="T28" fmla="*/ 106 w 279"/>
                  <a:gd name="T29" fmla="*/ 48 h 92"/>
                  <a:gd name="T30" fmla="*/ 91 w 279"/>
                  <a:gd name="T31" fmla="*/ 44 h 92"/>
                  <a:gd name="T32" fmla="*/ 73 w 279"/>
                  <a:gd name="T33" fmla="*/ 42 h 92"/>
                  <a:gd name="T34" fmla="*/ 55 w 279"/>
                  <a:gd name="T35" fmla="*/ 37 h 92"/>
                  <a:gd name="T36" fmla="*/ 38 w 279"/>
                  <a:gd name="T37" fmla="*/ 33 h 92"/>
                  <a:gd name="T38" fmla="*/ 18 w 279"/>
                  <a:gd name="T39" fmla="*/ 30 h 92"/>
                  <a:gd name="T40" fmla="*/ 0 w 279"/>
                  <a:gd name="T41" fmla="*/ 28 h 92"/>
                  <a:gd name="T42" fmla="*/ 0 w 279"/>
                  <a:gd name="T43" fmla="*/ 0 h 92"/>
                  <a:gd name="T44" fmla="*/ 29 w 279"/>
                  <a:gd name="T45" fmla="*/ 6 h 92"/>
                  <a:gd name="T46" fmla="*/ 55 w 279"/>
                  <a:gd name="T47" fmla="*/ 13 h 92"/>
                  <a:gd name="T48" fmla="*/ 82 w 279"/>
                  <a:gd name="T49" fmla="*/ 17 h 92"/>
                  <a:gd name="T50" fmla="*/ 111 w 279"/>
                  <a:gd name="T51" fmla="*/ 22 h 92"/>
                  <a:gd name="T52" fmla="*/ 137 w 279"/>
                  <a:gd name="T53" fmla="*/ 26 h 92"/>
                  <a:gd name="T54" fmla="*/ 164 w 279"/>
                  <a:gd name="T55" fmla="*/ 30 h 92"/>
                  <a:gd name="T56" fmla="*/ 188 w 279"/>
                  <a:gd name="T57" fmla="*/ 35 h 92"/>
                  <a:gd name="T58" fmla="*/ 215 w 279"/>
                  <a:gd name="T59" fmla="*/ 3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9" h="92">
                    <a:moveTo>
                      <a:pt x="215" y="37"/>
                    </a:moveTo>
                    <a:lnTo>
                      <a:pt x="232" y="48"/>
                    </a:lnTo>
                    <a:lnTo>
                      <a:pt x="250" y="59"/>
                    </a:lnTo>
                    <a:lnTo>
                      <a:pt x="268" y="75"/>
                    </a:lnTo>
                    <a:lnTo>
                      <a:pt x="279" y="92"/>
                    </a:lnTo>
                    <a:lnTo>
                      <a:pt x="261" y="90"/>
                    </a:lnTo>
                    <a:lnTo>
                      <a:pt x="243" y="88"/>
                    </a:lnTo>
                    <a:lnTo>
                      <a:pt x="228" y="84"/>
                    </a:lnTo>
                    <a:lnTo>
                      <a:pt x="210" y="77"/>
                    </a:lnTo>
                    <a:lnTo>
                      <a:pt x="193" y="73"/>
                    </a:lnTo>
                    <a:lnTo>
                      <a:pt x="177" y="66"/>
                    </a:lnTo>
                    <a:lnTo>
                      <a:pt x="159" y="59"/>
                    </a:lnTo>
                    <a:lnTo>
                      <a:pt x="142" y="55"/>
                    </a:lnTo>
                    <a:lnTo>
                      <a:pt x="124" y="53"/>
                    </a:lnTo>
                    <a:lnTo>
                      <a:pt x="106" y="48"/>
                    </a:lnTo>
                    <a:lnTo>
                      <a:pt x="91" y="44"/>
                    </a:lnTo>
                    <a:lnTo>
                      <a:pt x="73" y="42"/>
                    </a:lnTo>
                    <a:lnTo>
                      <a:pt x="55" y="37"/>
                    </a:lnTo>
                    <a:lnTo>
                      <a:pt x="38" y="33"/>
                    </a:lnTo>
                    <a:lnTo>
                      <a:pt x="18" y="3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9" y="6"/>
                    </a:lnTo>
                    <a:lnTo>
                      <a:pt x="55" y="13"/>
                    </a:lnTo>
                    <a:lnTo>
                      <a:pt x="82" y="17"/>
                    </a:lnTo>
                    <a:lnTo>
                      <a:pt x="111" y="22"/>
                    </a:lnTo>
                    <a:lnTo>
                      <a:pt x="137" y="26"/>
                    </a:lnTo>
                    <a:lnTo>
                      <a:pt x="164" y="30"/>
                    </a:lnTo>
                    <a:lnTo>
                      <a:pt x="188" y="35"/>
                    </a:lnTo>
                    <a:lnTo>
                      <a:pt x="215" y="3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20"/>
              <p:cNvSpPr>
                <a:spLocks/>
              </p:cNvSpPr>
              <p:nvPr/>
            </p:nvSpPr>
            <p:spPr bwMode="auto">
              <a:xfrm>
                <a:off x="2134" y="1023"/>
                <a:ext cx="56" cy="24"/>
              </a:xfrm>
              <a:custGeom>
                <a:avLst/>
                <a:gdLst>
                  <a:gd name="T0" fmla="*/ 56 w 56"/>
                  <a:gd name="T1" fmla="*/ 9 h 24"/>
                  <a:gd name="T2" fmla="*/ 42 w 56"/>
                  <a:gd name="T3" fmla="*/ 13 h 24"/>
                  <a:gd name="T4" fmla="*/ 29 w 56"/>
                  <a:gd name="T5" fmla="*/ 17 h 24"/>
                  <a:gd name="T6" fmla="*/ 18 w 56"/>
                  <a:gd name="T7" fmla="*/ 22 h 24"/>
                  <a:gd name="T8" fmla="*/ 2 w 56"/>
                  <a:gd name="T9" fmla="*/ 24 h 24"/>
                  <a:gd name="T10" fmla="*/ 7 w 56"/>
                  <a:gd name="T11" fmla="*/ 20 h 24"/>
                  <a:gd name="T12" fmla="*/ 5 w 56"/>
                  <a:gd name="T13" fmla="*/ 15 h 24"/>
                  <a:gd name="T14" fmla="*/ 2 w 56"/>
                  <a:gd name="T15" fmla="*/ 13 h 24"/>
                  <a:gd name="T16" fmla="*/ 0 w 56"/>
                  <a:gd name="T17" fmla="*/ 9 h 24"/>
                  <a:gd name="T18" fmla="*/ 11 w 56"/>
                  <a:gd name="T19" fmla="*/ 2 h 24"/>
                  <a:gd name="T20" fmla="*/ 7 w 56"/>
                  <a:gd name="T21" fmla="*/ 0 h 24"/>
                  <a:gd name="T22" fmla="*/ 22 w 56"/>
                  <a:gd name="T23" fmla="*/ 0 h 24"/>
                  <a:gd name="T24" fmla="*/ 33 w 56"/>
                  <a:gd name="T25" fmla="*/ 0 h 24"/>
                  <a:gd name="T26" fmla="*/ 44 w 56"/>
                  <a:gd name="T27" fmla="*/ 2 h 24"/>
                  <a:gd name="T28" fmla="*/ 56 w 56"/>
                  <a:gd name="T2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24">
                    <a:moveTo>
                      <a:pt x="56" y="9"/>
                    </a:moveTo>
                    <a:lnTo>
                      <a:pt x="42" y="13"/>
                    </a:lnTo>
                    <a:lnTo>
                      <a:pt x="29" y="17"/>
                    </a:lnTo>
                    <a:lnTo>
                      <a:pt x="18" y="22"/>
                    </a:lnTo>
                    <a:lnTo>
                      <a:pt x="2" y="24"/>
                    </a:lnTo>
                    <a:lnTo>
                      <a:pt x="7" y="20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6" y="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21"/>
              <p:cNvSpPr>
                <a:spLocks/>
              </p:cNvSpPr>
              <p:nvPr/>
            </p:nvSpPr>
            <p:spPr bwMode="auto">
              <a:xfrm>
                <a:off x="1807" y="1082"/>
                <a:ext cx="274" cy="98"/>
              </a:xfrm>
              <a:custGeom>
                <a:avLst/>
                <a:gdLst>
                  <a:gd name="T0" fmla="*/ 181 w 274"/>
                  <a:gd name="T1" fmla="*/ 40 h 98"/>
                  <a:gd name="T2" fmla="*/ 195 w 274"/>
                  <a:gd name="T3" fmla="*/ 34 h 98"/>
                  <a:gd name="T4" fmla="*/ 210 w 274"/>
                  <a:gd name="T5" fmla="*/ 36 h 98"/>
                  <a:gd name="T6" fmla="*/ 223 w 274"/>
                  <a:gd name="T7" fmla="*/ 42 h 98"/>
                  <a:gd name="T8" fmla="*/ 239 w 274"/>
                  <a:gd name="T9" fmla="*/ 47 h 98"/>
                  <a:gd name="T10" fmla="*/ 248 w 274"/>
                  <a:gd name="T11" fmla="*/ 58 h 98"/>
                  <a:gd name="T12" fmla="*/ 257 w 274"/>
                  <a:gd name="T13" fmla="*/ 71 h 98"/>
                  <a:gd name="T14" fmla="*/ 265 w 274"/>
                  <a:gd name="T15" fmla="*/ 87 h 98"/>
                  <a:gd name="T16" fmla="*/ 274 w 274"/>
                  <a:gd name="T17" fmla="*/ 98 h 98"/>
                  <a:gd name="T18" fmla="*/ 250 w 274"/>
                  <a:gd name="T19" fmla="*/ 87 h 98"/>
                  <a:gd name="T20" fmla="*/ 221 w 274"/>
                  <a:gd name="T21" fmla="*/ 78 h 98"/>
                  <a:gd name="T22" fmla="*/ 192 w 274"/>
                  <a:gd name="T23" fmla="*/ 71 h 98"/>
                  <a:gd name="T24" fmla="*/ 164 w 274"/>
                  <a:gd name="T25" fmla="*/ 65 h 98"/>
                  <a:gd name="T26" fmla="*/ 133 w 274"/>
                  <a:gd name="T27" fmla="*/ 58 h 98"/>
                  <a:gd name="T28" fmla="*/ 104 w 274"/>
                  <a:gd name="T29" fmla="*/ 54 h 98"/>
                  <a:gd name="T30" fmla="*/ 73 w 274"/>
                  <a:gd name="T31" fmla="*/ 47 h 98"/>
                  <a:gd name="T32" fmla="*/ 44 w 274"/>
                  <a:gd name="T33" fmla="*/ 42 h 98"/>
                  <a:gd name="T34" fmla="*/ 49 w 274"/>
                  <a:gd name="T35" fmla="*/ 40 h 98"/>
                  <a:gd name="T36" fmla="*/ 40 w 274"/>
                  <a:gd name="T37" fmla="*/ 36 h 98"/>
                  <a:gd name="T38" fmla="*/ 29 w 274"/>
                  <a:gd name="T39" fmla="*/ 38 h 98"/>
                  <a:gd name="T40" fmla="*/ 20 w 274"/>
                  <a:gd name="T41" fmla="*/ 40 h 98"/>
                  <a:gd name="T42" fmla="*/ 7 w 274"/>
                  <a:gd name="T43" fmla="*/ 38 h 98"/>
                  <a:gd name="T44" fmla="*/ 2 w 274"/>
                  <a:gd name="T45" fmla="*/ 29 h 98"/>
                  <a:gd name="T46" fmla="*/ 0 w 274"/>
                  <a:gd name="T47" fmla="*/ 18 h 98"/>
                  <a:gd name="T48" fmla="*/ 0 w 274"/>
                  <a:gd name="T49" fmla="*/ 9 h 98"/>
                  <a:gd name="T50" fmla="*/ 7 w 274"/>
                  <a:gd name="T51" fmla="*/ 0 h 98"/>
                  <a:gd name="T52" fmla="*/ 27 w 274"/>
                  <a:gd name="T53" fmla="*/ 7 h 98"/>
                  <a:gd name="T54" fmla="*/ 49 w 274"/>
                  <a:gd name="T55" fmla="*/ 12 h 98"/>
                  <a:gd name="T56" fmla="*/ 71 w 274"/>
                  <a:gd name="T57" fmla="*/ 16 h 98"/>
                  <a:gd name="T58" fmla="*/ 95 w 274"/>
                  <a:gd name="T59" fmla="*/ 18 h 98"/>
                  <a:gd name="T60" fmla="*/ 117 w 274"/>
                  <a:gd name="T61" fmla="*/ 23 h 98"/>
                  <a:gd name="T62" fmla="*/ 142 w 274"/>
                  <a:gd name="T63" fmla="*/ 27 h 98"/>
                  <a:gd name="T64" fmla="*/ 161 w 274"/>
                  <a:gd name="T65" fmla="*/ 31 h 98"/>
                  <a:gd name="T66" fmla="*/ 181 w 274"/>
                  <a:gd name="T67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4" h="98">
                    <a:moveTo>
                      <a:pt x="181" y="40"/>
                    </a:moveTo>
                    <a:lnTo>
                      <a:pt x="195" y="34"/>
                    </a:lnTo>
                    <a:lnTo>
                      <a:pt x="210" y="36"/>
                    </a:lnTo>
                    <a:lnTo>
                      <a:pt x="223" y="42"/>
                    </a:lnTo>
                    <a:lnTo>
                      <a:pt x="239" y="47"/>
                    </a:lnTo>
                    <a:lnTo>
                      <a:pt x="248" y="58"/>
                    </a:lnTo>
                    <a:lnTo>
                      <a:pt x="257" y="71"/>
                    </a:lnTo>
                    <a:lnTo>
                      <a:pt x="265" y="87"/>
                    </a:lnTo>
                    <a:lnTo>
                      <a:pt x="274" y="98"/>
                    </a:lnTo>
                    <a:lnTo>
                      <a:pt x="250" y="87"/>
                    </a:lnTo>
                    <a:lnTo>
                      <a:pt x="221" y="78"/>
                    </a:lnTo>
                    <a:lnTo>
                      <a:pt x="192" y="71"/>
                    </a:lnTo>
                    <a:lnTo>
                      <a:pt x="164" y="65"/>
                    </a:lnTo>
                    <a:lnTo>
                      <a:pt x="133" y="58"/>
                    </a:lnTo>
                    <a:lnTo>
                      <a:pt x="104" y="54"/>
                    </a:lnTo>
                    <a:lnTo>
                      <a:pt x="73" y="47"/>
                    </a:lnTo>
                    <a:lnTo>
                      <a:pt x="44" y="42"/>
                    </a:lnTo>
                    <a:lnTo>
                      <a:pt x="49" y="40"/>
                    </a:lnTo>
                    <a:lnTo>
                      <a:pt x="40" y="36"/>
                    </a:lnTo>
                    <a:lnTo>
                      <a:pt x="29" y="38"/>
                    </a:lnTo>
                    <a:lnTo>
                      <a:pt x="20" y="40"/>
                    </a:lnTo>
                    <a:lnTo>
                      <a:pt x="7" y="38"/>
                    </a:lnTo>
                    <a:lnTo>
                      <a:pt x="2" y="29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7" y="0"/>
                    </a:lnTo>
                    <a:lnTo>
                      <a:pt x="27" y="7"/>
                    </a:lnTo>
                    <a:lnTo>
                      <a:pt x="49" y="12"/>
                    </a:lnTo>
                    <a:lnTo>
                      <a:pt x="71" y="16"/>
                    </a:lnTo>
                    <a:lnTo>
                      <a:pt x="95" y="18"/>
                    </a:lnTo>
                    <a:lnTo>
                      <a:pt x="117" y="23"/>
                    </a:lnTo>
                    <a:lnTo>
                      <a:pt x="142" y="27"/>
                    </a:lnTo>
                    <a:lnTo>
                      <a:pt x="161" y="31"/>
                    </a:lnTo>
                    <a:lnTo>
                      <a:pt x="181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22"/>
              <p:cNvSpPr>
                <a:spLocks/>
              </p:cNvSpPr>
              <p:nvPr/>
            </p:nvSpPr>
            <p:spPr bwMode="auto">
              <a:xfrm>
                <a:off x="2136" y="1087"/>
                <a:ext cx="58" cy="29"/>
              </a:xfrm>
              <a:custGeom>
                <a:avLst/>
                <a:gdLst>
                  <a:gd name="T0" fmla="*/ 58 w 58"/>
                  <a:gd name="T1" fmla="*/ 4 h 29"/>
                  <a:gd name="T2" fmla="*/ 5 w 58"/>
                  <a:gd name="T3" fmla="*/ 29 h 29"/>
                  <a:gd name="T4" fmla="*/ 3 w 58"/>
                  <a:gd name="T5" fmla="*/ 22 h 29"/>
                  <a:gd name="T6" fmla="*/ 0 w 58"/>
                  <a:gd name="T7" fmla="*/ 15 h 29"/>
                  <a:gd name="T8" fmla="*/ 0 w 58"/>
                  <a:gd name="T9" fmla="*/ 9 h 29"/>
                  <a:gd name="T10" fmla="*/ 0 w 58"/>
                  <a:gd name="T11" fmla="*/ 2 h 29"/>
                  <a:gd name="T12" fmla="*/ 14 w 58"/>
                  <a:gd name="T13" fmla="*/ 0 h 29"/>
                  <a:gd name="T14" fmla="*/ 29 w 58"/>
                  <a:gd name="T15" fmla="*/ 0 h 29"/>
                  <a:gd name="T16" fmla="*/ 45 w 58"/>
                  <a:gd name="T17" fmla="*/ 2 h 29"/>
                  <a:gd name="T18" fmla="*/ 58 w 58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29">
                    <a:moveTo>
                      <a:pt x="58" y="4"/>
                    </a:moveTo>
                    <a:lnTo>
                      <a:pt x="5" y="29"/>
                    </a:lnTo>
                    <a:lnTo>
                      <a:pt x="3" y="22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14" y="0"/>
                    </a:lnTo>
                    <a:lnTo>
                      <a:pt x="29" y="0"/>
                    </a:lnTo>
                    <a:lnTo>
                      <a:pt x="45" y="2"/>
                    </a:lnTo>
                    <a:lnTo>
                      <a:pt x="58" y="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23"/>
              <p:cNvSpPr>
                <a:spLocks/>
              </p:cNvSpPr>
              <p:nvPr/>
            </p:nvSpPr>
            <p:spPr bwMode="auto">
              <a:xfrm>
                <a:off x="2130" y="1149"/>
                <a:ext cx="57" cy="33"/>
              </a:xfrm>
              <a:custGeom>
                <a:avLst/>
                <a:gdLst>
                  <a:gd name="T0" fmla="*/ 57 w 57"/>
                  <a:gd name="T1" fmla="*/ 9 h 33"/>
                  <a:gd name="T2" fmla="*/ 6 w 57"/>
                  <a:gd name="T3" fmla="*/ 33 h 33"/>
                  <a:gd name="T4" fmla="*/ 0 w 57"/>
                  <a:gd name="T5" fmla="*/ 26 h 33"/>
                  <a:gd name="T6" fmla="*/ 2 w 57"/>
                  <a:gd name="T7" fmla="*/ 22 h 33"/>
                  <a:gd name="T8" fmla="*/ 4 w 57"/>
                  <a:gd name="T9" fmla="*/ 15 h 33"/>
                  <a:gd name="T10" fmla="*/ 4 w 57"/>
                  <a:gd name="T11" fmla="*/ 13 h 33"/>
                  <a:gd name="T12" fmla="*/ 6 w 57"/>
                  <a:gd name="T13" fmla="*/ 9 h 33"/>
                  <a:gd name="T14" fmla="*/ 4 w 57"/>
                  <a:gd name="T15" fmla="*/ 6 h 33"/>
                  <a:gd name="T16" fmla="*/ 13 w 57"/>
                  <a:gd name="T17" fmla="*/ 4 h 33"/>
                  <a:gd name="T18" fmla="*/ 29 w 57"/>
                  <a:gd name="T19" fmla="*/ 0 h 33"/>
                  <a:gd name="T20" fmla="*/ 44 w 57"/>
                  <a:gd name="T21" fmla="*/ 0 h 33"/>
                  <a:gd name="T22" fmla="*/ 57 w 57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33">
                    <a:moveTo>
                      <a:pt x="57" y="9"/>
                    </a:moveTo>
                    <a:lnTo>
                      <a:pt x="6" y="33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5"/>
                    </a:lnTo>
                    <a:lnTo>
                      <a:pt x="4" y="13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13" y="4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57" y="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24"/>
              <p:cNvSpPr>
                <a:spLocks/>
              </p:cNvSpPr>
              <p:nvPr/>
            </p:nvSpPr>
            <p:spPr bwMode="auto">
              <a:xfrm>
                <a:off x="1312" y="1153"/>
                <a:ext cx="462" cy="500"/>
              </a:xfrm>
              <a:custGeom>
                <a:avLst/>
                <a:gdLst>
                  <a:gd name="T0" fmla="*/ 457 w 462"/>
                  <a:gd name="T1" fmla="*/ 51 h 500"/>
                  <a:gd name="T2" fmla="*/ 365 w 462"/>
                  <a:gd name="T3" fmla="*/ 49 h 500"/>
                  <a:gd name="T4" fmla="*/ 269 w 462"/>
                  <a:gd name="T5" fmla="*/ 60 h 500"/>
                  <a:gd name="T6" fmla="*/ 203 w 462"/>
                  <a:gd name="T7" fmla="*/ 71 h 500"/>
                  <a:gd name="T8" fmla="*/ 188 w 462"/>
                  <a:gd name="T9" fmla="*/ 89 h 500"/>
                  <a:gd name="T10" fmla="*/ 234 w 462"/>
                  <a:gd name="T11" fmla="*/ 86 h 500"/>
                  <a:gd name="T12" fmla="*/ 296 w 462"/>
                  <a:gd name="T13" fmla="*/ 78 h 500"/>
                  <a:gd name="T14" fmla="*/ 362 w 462"/>
                  <a:gd name="T15" fmla="*/ 75 h 500"/>
                  <a:gd name="T16" fmla="*/ 367 w 462"/>
                  <a:gd name="T17" fmla="*/ 82 h 500"/>
                  <a:gd name="T18" fmla="*/ 395 w 462"/>
                  <a:gd name="T19" fmla="*/ 84 h 500"/>
                  <a:gd name="T20" fmla="*/ 429 w 462"/>
                  <a:gd name="T21" fmla="*/ 89 h 500"/>
                  <a:gd name="T22" fmla="*/ 462 w 462"/>
                  <a:gd name="T23" fmla="*/ 91 h 500"/>
                  <a:gd name="T24" fmla="*/ 384 w 462"/>
                  <a:gd name="T25" fmla="*/ 131 h 500"/>
                  <a:gd name="T26" fmla="*/ 274 w 462"/>
                  <a:gd name="T27" fmla="*/ 142 h 500"/>
                  <a:gd name="T28" fmla="*/ 168 w 462"/>
                  <a:gd name="T29" fmla="*/ 170 h 500"/>
                  <a:gd name="T30" fmla="*/ 194 w 462"/>
                  <a:gd name="T31" fmla="*/ 182 h 500"/>
                  <a:gd name="T32" fmla="*/ 227 w 462"/>
                  <a:gd name="T33" fmla="*/ 175 h 500"/>
                  <a:gd name="T34" fmla="*/ 278 w 462"/>
                  <a:gd name="T35" fmla="*/ 170 h 500"/>
                  <a:gd name="T36" fmla="*/ 356 w 462"/>
                  <a:gd name="T37" fmla="*/ 168 h 500"/>
                  <a:gd name="T38" fmla="*/ 433 w 462"/>
                  <a:gd name="T39" fmla="*/ 170 h 500"/>
                  <a:gd name="T40" fmla="*/ 460 w 462"/>
                  <a:gd name="T41" fmla="*/ 201 h 500"/>
                  <a:gd name="T42" fmla="*/ 411 w 462"/>
                  <a:gd name="T43" fmla="*/ 210 h 500"/>
                  <a:gd name="T44" fmla="*/ 334 w 462"/>
                  <a:gd name="T45" fmla="*/ 215 h 500"/>
                  <a:gd name="T46" fmla="*/ 256 w 462"/>
                  <a:gd name="T47" fmla="*/ 226 h 500"/>
                  <a:gd name="T48" fmla="*/ 201 w 462"/>
                  <a:gd name="T49" fmla="*/ 230 h 500"/>
                  <a:gd name="T50" fmla="*/ 181 w 462"/>
                  <a:gd name="T51" fmla="*/ 252 h 500"/>
                  <a:gd name="T52" fmla="*/ 285 w 462"/>
                  <a:gd name="T53" fmla="*/ 241 h 500"/>
                  <a:gd name="T54" fmla="*/ 391 w 462"/>
                  <a:gd name="T55" fmla="*/ 237 h 500"/>
                  <a:gd name="T56" fmla="*/ 457 w 462"/>
                  <a:gd name="T57" fmla="*/ 285 h 500"/>
                  <a:gd name="T58" fmla="*/ 380 w 462"/>
                  <a:gd name="T59" fmla="*/ 285 h 500"/>
                  <a:gd name="T60" fmla="*/ 298 w 462"/>
                  <a:gd name="T61" fmla="*/ 292 h 500"/>
                  <a:gd name="T62" fmla="*/ 225 w 462"/>
                  <a:gd name="T63" fmla="*/ 301 h 500"/>
                  <a:gd name="T64" fmla="*/ 181 w 462"/>
                  <a:gd name="T65" fmla="*/ 323 h 500"/>
                  <a:gd name="T66" fmla="*/ 254 w 462"/>
                  <a:gd name="T67" fmla="*/ 319 h 500"/>
                  <a:gd name="T68" fmla="*/ 356 w 462"/>
                  <a:gd name="T69" fmla="*/ 308 h 500"/>
                  <a:gd name="T70" fmla="*/ 457 w 462"/>
                  <a:gd name="T71" fmla="*/ 314 h 500"/>
                  <a:gd name="T72" fmla="*/ 462 w 462"/>
                  <a:gd name="T73" fmla="*/ 341 h 500"/>
                  <a:gd name="T74" fmla="*/ 398 w 462"/>
                  <a:gd name="T75" fmla="*/ 356 h 500"/>
                  <a:gd name="T76" fmla="*/ 298 w 462"/>
                  <a:gd name="T77" fmla="*/ 365 h 500"/>
                  <a:gd name="T78" fmla="*/ 196 w 462"/>
                  <a:gd name="T79" fmla="*/ 381 h 500"/>
                  <a:gd name="T80" fmla="*/ 166 w 462"/>
                  <a:gd name="T81" fmla="*/ 387 h 500"/>
                  <a:gd name="T82" fmla="*/ 170 w 462"/>
                  <a:gd name="T83" fmla="*/ 405 h 500"/>
                  <a:gd name="T84" fmla="*/ 196 w 462"/>
                  <a:gd name="T85" fmla="*/ 403 h 500"/>
                  <a:gd name="T86" fmla="*/ 223 w 462"/>
                  <a:gd name="T87" fmla="*/ 398 h 500"/>
                  <a:gd name="T88" fmla="*/ 307 w 462"/>
                  <a:gd name="T89" fmla="*/ 381 h 500"/>
                  <a:gd name="T90" fmla="*/ 400 w 462"/>
                  <a:gd name="T91" fmla="*/ 383 h 500"/>
                  <a:gd name="T92" fmla="*/ 457 w 462"/>
                  <a:gd name="T93" fmla="*/ 418 h 500"/>
                  <a:gd name="T94" fmla="*/ 378 w 462"/>
                  <a:gd name="T95" fmla="*/ 420 h 500"/>
                  <a:gd name="T96" fmla="*/ 298 w 462"/>
                  <a:gd name="T97" fmla="*/ 427 h 500"/>
                  <a:gd name="T98" fmla="*/ 241 w 462"/>
                  <a:gd name="T99" fmla="*/ 431 h 500"/>
                  <a:gd name="T100" fmla="*/ 148 w 462"/>
                  <a:gd name="T101" fmla="*/ 449 h 500"/>
                  <a:gd name="T102" fmla="*/ 57 w 462"/>
                  <a:gd name="T103" fmla="*/ 476 h 500"/>
                  <a:gd name="T104" fmla="*/ 6 w 462"/>
                  <a:gd name="T105" fmla="*/ 75 h 500"/>
                  <a:gd name="T106" fmla="*/ 24 w 462"/>
                  <a:gd name="T107" fmla="*/ 47 h 500"/>
                  <a:gd name="T108" fmla="*/ 55 w 462"/>
                  <a:gd name="T109" fmla="*/ 40 h 500"/>
                  <a:gd name="T110" fmla="*/ 104 w 462"/>
                  <a:gd name="T111" fmla="*/ 27 h 500"/>
                  <a:gd name="T112" fmla="*/ 185 w 462"/>
                  <a:gd name="T113" fmla="*/ 11 h 500"/>
                  <a:gd name="T114" fmla="*/ 265 w 462"/>
                  <a:gd name="T115" fmla="*/ 5 h 500"/>
                  <a:gd name="T116" fmla="*/ 327 w 462"/>
                  <a:gd name="T117" fmla="*/ 5 h 500"/>
                  <a:gd name="T118" fmla="*/ 384 w 462"/>
                  <a:gd name="T119" fmla="*/ 0 h 500"/>
                  <a:gd name="T120" fmla="*/ 438 w 462"/>
                  <a:gd name="T121" fmla="*/ 1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2" h="500">
                    <a:moveTo>
                      <a:pt x="438" y="16"/>
                    </a:moveTo>
                    <a:lnTo>
                      <a:pt x="462" y="16"/>
                    </a:lnTo>
                    <a:lnTo>
                      <a:pt x="457" y="51"/>
                    </a:lnTo>
                    <a:lnTo>
                      <a:pt x="429" y="47"/>
                    </a:lnTo>
                    <a:lnTo>
                      <a:pt x="398" y="47"/>
                    </a:lnTo>
                    <a:lnTo>
                      <a:pt x="365" y="49"/>
                    </a:lnTo>
                    <a:lnTo>
                      <a:pt x="334" y="51"/>
                    </a:lnTo>
                    <a:lnTo>
                      <a:pt x="303" y="55"/>
                    </a:lnTo>
                    <a:lnTo>
                      <a:pt x="269" y="60"/>
                    </a:lnTo>
                    <a:lnTo>
                      <a:pt x="239" y="67"/>
                    </a:lnTo>
                    <a:lnTo>
                      <a:pt x="210" y="69"/>
                    </a:lnTo>
                    <a:lnTo>
                      <a:pt x="203" y="71"/>
                    </a:lnTo>
                    <a:lnTo>
                      <a:pt x="199" y="75"/>
                    </a:lnTo>
                    <a:lnTo>
                      <a:pt x="192" y="80"/>
                    </a:lnTo>
                    <a:lnTo>
                      <a:pt x="188" y="89"/>
                    </a:lnTo>
                    <a:lnTo>
                      <a:pt x="192" y="95"/>
                    </a:lnTo>
                    <a:lnTo>
                      <a:pt x="212" y="91"/>
                    </a:lnTo>
                    <a:lnTo>
                      <a:pt x="234" y="86"/>
                    </a:lnTo>
                    <a:lnTo>
                      <a:pt x="254" y="84"/>
                    </a:lnTo>
                    <a:lnTo>
                      <a:pt x="276" y="80"/>
                    </a:lnTo>
                    <a:lnTo>
                      <a:pt x="296" y="78"/>
                    </a:lnTo>
                    <a:lnTo>
                      <a:pt x="318" y="75"/>
                    </a:lnTo>
                    <a:lnTo>
                      <a:pt x="340" y="75"/>
                    </a:lnTo>
                    <a:lnTo>
                      <a:pt x="362" y="75"/>
                    </a:lnTo>
                    <a:lnTo>
                      <a:pt x="362" y="78"/>
                    </a:lnTo>
                    <a:lnTo>
                      <a:pt x="365" y="80"/>
                    </a:lnTo>
                    <a:lnTo>
                      <a:pt x="367" y="82"/>
                    </a:lnTo>
                    <a:lnTo>
                      <a:pt x="369" y="84"/>
                    </a:lnTo>
                    <a:lnTo>
                      <a:pt x="382" y="84"/>
                    </a:lnTo>
                    <a:lnTo>
                      <a:pt x="395" y="84"/>
                    </a:lnTo>
                    <a:lnTo>
                      <a:pt x="407" y="86"/>
                    </a:lnTo>
                    <a:lnTo>
                      <a:pt x="418" y="86"/>
                    </a:lnTo>
                    <a:lnTo>
                      <a:pt x="429" y="89"/>
                    </a:lnTo>
                    <a:lnTo>
                      <a:pt x="440" y="89"/>
                    </a:lnTo>
                    <a:lnTo>
                      <a:pt x="451" y="91"/>
                    </a:lnTo>
                    <a:lnTo>
                      <a:pt x="462" y="91"/>
                    </a:lnTo>
                    <a:lnTo>
                      <a:pt x="462" y="128"/>
                    </a:lnTo>
                    <a:lnTo>
                      <a:pt x="422" y="128"/>
                    </a:lnTo>
                    <a:lnTo>
                      <a:pt x="384" y="131"/>
                    </a:lnTo>
                    <a:lnTo>
                      <a:pt x="347" y="133"/>
                    </a:lnTo>
                    <a:lnTo>
                      <a:pt x="309" y="135"/>
                    </a:lnTo>
                    <a:lnTo>
                      <a:pt x="274" y="142"/>
                    </a:lnTo>
                    <a:lnTo>
                      <a:pt x="239" y="148"/>
                    </a:lnTo>
                    <a:lnTo>
                      <a:pt x="203" y="159"/>
                    </a:lnTo>
                    <a:lnTo>
                      <a:pt x="168" y="170"/>
                    </a:lnTo>
                    <a:lnTo>
                      <a:pt x="177" y="177"/>
                    </a:lnTo>
                    <a:lnTo>
                      <a:pt x="185" y="182"/>
                    </a:lnTo>
                    <a:lnTo>
                      <a:pt x="194" y="182"/>
                    </a:lnTo>
                    <a:lnTo>
                      <a:pt x="205" y="179"/>
                    </a:lnTo>
                    <a:lnTo>
                      <a:pt x="216" y="177"/>
                    </a:lnTo>
                    <a:lnTo>
                      <a:pt x="227" y="175"/>
                    </a:lnTo>
                    <a:lnTo>
                      <a:pt x="239" y="170"/>
                    </a:lnTo>
                    <a:lnTo>
                      <a:pt x="250" y="170"/>
                    </a:lnTo>
                    <a:lnTo>
                      <a:pt x="278" y="170"/>
                    </a:lnTo>
                    <a:lnTo>
                      <a:pt x="305" y="168"/>
                    </a:lnTo>
                    <a:lnTo>
                      <a:pt x="329" y="168"/>
                    </a:lnTo>
                    <a:lnTo>
                      <a:pt x="356" y="168"/>
                    </a:lnTo>
                    <a:lnTo>
                      <a:pt x="380" y="168"/>
                    </a:lnTo>
                    <a:lnTo>
                      <a:pt x="407" y="168"/>
                    </a:lnTo>
                    <a:lnTo>
                      <a:pt x="433" y="170"/>
                    </a:lnTo>
                    <a:lnTo>
                      <a:pt x="462" y="175"/>
                    </a:lnTo>
                    <a:lnTo>
                      <a:pt x="462" y="188"/>
                    </a:lnTo>
                    <a:lnTo>
                      <a:pt x="460" y="201"/>
                    </a:lnTo>
                    <a:lnTo>
                      <a:pt x="451" y="210"/>
                    </a:lnTo>
                    <a:lnTo>
                      <a:pt x="438" y="215"/>
                    </a:lnTo>
                    <a:lnTo>
                      <a:pt x="411" y="210"/>
                    </a:lnTo>
                    <a:lnTo>
                      <a:pt x="384" y="210"/>
                    </a:lnTo>
                    <a:lnTo>
                      <a:pt x="358" y="212"/>
                    </a:lnTo>
                    <a:lnTo>
                      <a:pt x="334" y="215"/>
                    </a:lnTo>
                    <a:lnTo>
                      <a:pt x="307" y="219"/>
                    </a:lnTo>
                    <a:lnTo>
                      <a:pt x="283" y="221"/>
                    </a:lnTo>
                    <a:lnTo>
                      <a:pt x="256" y="226"/>
                    </a:lnTo>
                    <a:lnTo>
                      <a:pt x="230" y="226"/>
                    </a:lnTo>
                    <a:lnTo>
                      <a:pt x="216" y="226"/>
                    </a:lnTo>
                    <a:lnTo>
                      <a:pt x="201" y="230"/>
                    </a:lnTo>
                    <a:lnTo>
                      <a:pt x="188" y="235"/>
                    </a:lnTo>
                    <a:lnTo>
                      <a:pt x="174" y="243"/>
                    </a:lnTo>
                    <a:lnTo>
                      <a:pt x="181" y="252"/>
                    </a:lnTo>
                    <a:lnTo>
                      <a:pt x="214" y="250"/>
                    </a:lnTo>
                    <a:lnTo>
                      <a:pt x="250" y="246"/>
                    </a:lnTo>
                    <a:lnTo>
                      <a:pt x="285" y="241"/>
                    </a:lnTo>
                    <a:lnTo>
                      <a:pt x="320" y="239"/>
                    </a:lnTo>
                    <a:lnTo>
                      <a:pt x="356" y="237"/>
                    </a:lnTo>
                    <a:lnTo>
                      <a:pt x="391" y="237"/>
                    </a:lnTo>
                    <a:lnTo>
                      <a:pt x="426" y="239"/>
                    </a:lnTo>
                    <a:lnTo>
                      <a:pt x="462" y="243"/>
                    </a:lnTo>
                    <a:lnTo>
                      <a:pt x="457" y="285"/>
                    </a:lnTo>
                    <a:lnTo>
                      <a:pt x="433" y="285"/>
                    </a:lnTo>
                    <a:lnTo>
                      <a:pt x="407" y="285"/>
                    </a:lnTo>
                    <a:lnTo>
                      <a:pt x="380" y="285"/>
                    </a:lnTo>
                    <a:lnTo>
                      <a:pt x="353" y="288"/>
                    </a:lnTo>
                    <a:lnTo>
                      <a:pt x="327" y="290"/>
                    </a:lnTo>
                    <a:lnTo>
                      <a:pt x="298" y="292"/>
                    </a:lnTo>
                    <a:lnTo>
                      <a:pt x="272" y="297"/>
                    </a:lnTo>
                    <a:lnTo>
                      <a:pt x="243" y="299"/>
                    </a:lnTo>
                    <a:lnTo>
                      <a:pt x="225" y="301"/>
                    </a:lnTo>
                    <a:lnTo>
                      <a:pt x="208" y="305"/>
                    </a:lnTo>
                    <a:lnTo>
                      <a:pt x="192" y="312"/>
                    </a:lnTo>
                    <a:lnTo>
                      <a:pt x="181" y="323"/>
                    </a:lnTo>
                    <a:lnTo>
                      <a:pt x="188" y="330"/>
                    </a:lnTo>
                    <a:lnTo>
                      <a:pt x="221" y="325"/>
                    </a:lnTo>
                    <a:lnTo>
                      <a:pt x="254" y="319"/>
                    </a:lnTo>
                    <a:lnTo>
                      <a:pt x="289" y="314"/>
                    </a:lnTo>
                    <a:lnTo>
                      <a:pt x="323" y="310"/>
                    </a:lnTo>
                    <a:lnTo>
                      <a:pt x="356" y="308"/>
                    </a:lnTo>
                    <a:lnTo>
                      <a:pt x="391" y="305"/>
                    </a:lnTo>
                    <a:lnTo>
                      <a:pt x="424" y="308"/>
                    </a:lnTo>
                    <a:lnTo>
                      <a:pt x="457" y="314"/>
                    </a:lnTo>
                    <a:lnTo>
                      <a:pt x="460" y="321"/>
                    </a:lnTo>
                    <a:lnTo>
                      <a:pt x="462" y="330"/>
                    </a:lnTo>
                    <a:lnTo>
                      <a:pt x="462" y="341"/>
                    </a:lnTo>
                    <a:lnTo>
                      <a:pt x="462" y="350"/>
                    </a:lnTo>
                    <a:lnTo>
                      <a:pt x="431" y="354"/>
                    </a:lnTo>
                    <a:lnTo>
                      <a:pt x="398" y="356"/>
                    </a:lnTo>
                    <a:lnTo>
                      <a:pt x="365" y="358"/>
                    </a:lnTo>
                    <a:lnTo>
                      <a:pt x="331" y="361"/>
                    </a:lnTo>
                    <a:lnTo>
                      <a:pt x="298" y="365"/>
                    </a:lnTo>
                    <a:lnTo>
                      <a:pt x="263" y="367"/>
                    </a:lnTo>
                    <a:lnTo>
                      <a:pt x="230" y="374"/>
                    </a:lnTo>
                    <a:lnTo>
                      <a:pt x="196" y="381"/>
                    </a:lnTo>
                    <a:lnTo>
                      <a:pt x="185" y="383"/>
                    </a:lnTo>
                    <a:lnTo>
                      <a:pt x="177" y="385"/>
                    </a:lnTo>
                    <a:lnTo>
                      <a:pt x="166" y="387"/>
                    </a:lnTo>
                    <a:lnTo>
                      <a:pt x="157" y="396"/>
                    </a:lnTo>
                    <a:lnTo>
                      <a:pt x="163" y="403"/>
                    </a:lnTo>
                    <a:lnTo>
                      <a:pt x="170" y="405"/>
                    </a:lnTo>
                    <a:lnTo>
                      <a:pt x="179" y="405"/>
                    </a:lnTo>
                    <a:lnTo>
                      <a:pt x="188" y="405"/>
                    </a:lnTo>
                    <a:lnTo>
                      <a:pt x="196" y="403"/>
                    </a:lnTo>
                    <a:lnTo>
                      <a:pt x="205" y="400"/>
                    </a:lnTo>
                    <a:lnTo>
                      <a:pt x="214" y="398"/>
                    </a:lnTo>
                    <a:lnTo>
                      <a:pt x="223" y="398"/>
                    </a:lnTo>
                    <a:lnTo>
                      <a:pt x="250" y="389"/>
                    </a:lnTo>
                    <a:lnTo>
                      <a:pt x="278" y="385"/>
                    </a:lnTo>
                    <a:lnTo>
                      <a:pt x="307" y="381"/>
                    </a:lnTo>
                    <a:lnTo>
                      <a:pt x="338" y="381"/>
                    </a:lnTo>
                    <a:lnTo>
                      <a:pt x="369" y="381"/>
                    </a:lnTo>
                    <a:lnTo>
                      <a:pt x="400" y="383"/>
                    </a:lnTo>
                    <a:lnTo>
                      <a:pt x="431" y="385"/>
                    </a:lnTo>
                    <a:lnTo>
                      <a:pt x="462" y="385"/>
                    </a:lnTo>
                    <a:lnTo>
                      <a:pt x="457" y="418"/>
                    </a:lnTo>
                    <a:lnTo>
                      <a:pt x="431" y="418"/>
                    </a:lnTo>
                    <a:lnTo>
                      <a:pt x="402" y="418"/>
                    </a:lnTo>
                    <a:lnTo>
                      <a:pt x="378" y="420"/>
                    </a:lnTo>
                    <a:lnTo>
                      <a:pt x="351" y="423"/>
                    </a:lnTo>
                    <a:lnTo>
                      <a:pt x="325" y="425"/>
                    </a:lnTo>
                    <a:lnTo>
                      <a:pt x="298" y="427"/>
                    </a:lnTo>
                    <a:lnTo>
                      <a:pt x="272" y="429"/>
                    </a:lnTo>
                    <a:lnTo>
                      <a:pt x="243" y="429"/>
                    </a:lnTo>
                    <a:lnTo>
                      <a:pt x="241" y="431"/>
                    </a:lnTo>
                    <a:lnTo>
                      <a:pt x="210" y="436"/>
                    </a:lnTo>
                    <a:lnTo>
                      <a:pt x="179" y="442"/>
                    </a:lnTo>
                    <a:lnTo>
                      <a:pt x="148" y="449"/>
                    </a:lnTo>
                    <a:lnTo>
                      <a:pt x="117" y="456"/>
                    </a:lnTo>
                    <a:lnTo>
                      <a:pt x="86" y="465"/>
                    </a:lnTo>
                    <a:lnTo>
                      <a:pt x="57" y="476"/>
                    </a:lnTo>
                    <a:lnTo>
                      <a:pt x="28" y="487"/>
                    </a:lnTo>
                    <a:lnTo>
                      <a:pt x="0" y="500"/>
                    </a:lnTo>
                    <a:lnTo>
                      <a:pt x="6" y="75"/>
                    </a:lnTo>
                    <a:lnTo>
                      <a:pt x="11" y="62"/>
                    </a:lnTo>
                    <a:lnTo>
                      <a:pt x="17" y="53"/>
                    </a:lnTo>
                    <a:lnTo>
                      <a:pt x="24" y="47"/>
                    </a:lnTo>
                    <a:lnTo>
                      <a:pt x="35" y="44"/>
                    </a:lnTo>
                    <a:lnTo>
                      <a:pt x="44" y="42"/>
                    </a:lnTo>
                    <a:lnTo>
                      <a:pt x="55" y="40"/>
                    </a:lnTo>
                    <a:lnTo>
                      <a:pt x="66" y="38"/>
                    </a:lnTo>
                    <a:lnTo>
                      <a:pt x="77" y="36"/>
                    </a:lnTo>
                    <a:lnTo>
                      <a:pt x="104" y="27"/>
                    </a:lnTo>
                    <a:lnTo>
                      <a:pt x="130" y="20"/>
                    </a:lnTo>
                    <a:lnTo>
                      <a:pt x="157" y="16"/>
                    </a:lnTo>
                    <a:lnTo>
                      <a:pt x="185" y="11"/>
                    </a:lnTo>
                    <a:lnTo>
                      <a:pt x="212" y="9"/>
                    </a:lnTo>
                    <a:lnTo>
                      <a:pt x="239" y="7"/>
                    </a:lnTo>
                    <a:lnTo>
                      <a:pt x="265" y="5"/>
                    </a:lnTo>
                    <a:lnTo>
                      <a:pt x="289" y="0"/>
                    </a:lnTo>
                    <a:lnTo>
                      <a:pt x="307" y="5"/>
                    </a:lnTo>
                    <a:lnTo>
                      <a:pt x="327" y="5"/>
                    </a:lnTo>
                    <a:lnTo>
                      <a:pt x="345" y="2"/>
                    </a:lnTo>
                    <a:lnTo>
                      <a:pt x="365" y="0"/>
                    </a:lnTo>
                    <a:lnTo>
                      <a:pt x="384" y="0"/>
                    </a:lnTo>
                    <a:lnTo>
                      <a:pt x="402" y="0"/>
                    </a:lnTo>
                    <a:lnTo>
                      <a:pt x="420" y="5"/>
                    </a:lnTo>
                    <a:lnTo>
                      <a:pt x="438" y="1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25"/>
              <p:cNvSpPr>
                <a:spLocks/>
              </p:cNvSpPr>
              <p:nvPr/>
            </p:nvSpPr>
            <p:spPr bwMode="auto">
              <a:xfrm>
                <a:off x="1803" y="1171"/>
                <a:ext cx="278" cy="82"/>
              </a:xfrm>
              <a:custGeom>
                <a:avLst/>
                <a:gdLst>
                  <a:gd name="T0" fmla="*/ 77 w 278"/>
                  <a:gd name="T1" fmla="*/ 9 h 82"/>
                  <a:gd name="T2" fmla="*/ 81 w 278"/>
                  <a:gd name="T3" fmla="*/ 11 h 82"/>
                  <a:gd name="T4" fmla="*/ 90 w 278"/>
                  <a:gd name="T5" fmla="*/ 13 h 82"/>
                  <a:gd name="T6" fmla="*/ 99 w 278"/>
                  <a:gd name="T7" fmla="*/ 15 h 82"/>
                  <a:gd name="T8" fmla="*/ 110 w 278"/>
                  <a:gd name="T9" fmla="*/ 18 h 82"/>
                  <a:gd name="T10" fmla="*/ 121 w 278"/>
                  <a:gd name="T11" fmla="*/ 18 h 82"/>
                  <a:gd name="T12" fmla="*/ 130 w 278"/>
                  <a:gd name="T13" fmla="*/ 18 h 82"/>
                  <a:gd name="T14" fmla="*/ 141 w 278"/>
                  <a:gd name="T15" fmla="*/ 18 h 82"/>
                  <a:gd name="T16" fmla="*/ 148 w 278"/>
                  <a:gd name="T17" fmla="*/ 15 h 82"/>
                  <a:gd name="T18" fmla="*/ 148 w 278"/>
                  <a:gd name="T19" fmla="*/ 18 h 82"/>
                  <a:gd name="T20" fmla="*/ 148 w 278"/>
                  <a:gd name="T21" fmla="*/ 20 h 82"/>
                  <a:gd name="T22" fmla="*/ 150 w 278"/>
                  <a:gd name="T23" fmla="*/ 22 h 82"/>
                  <a:gd name="T24" fmla="*/ 152 w 278"/>
                  <a:gd name="T25" fmla="*/ 24 h 82"/>
                  <a:gd name="T26" fmla="*/ 159 w 278"/>
                  <a:gd name="T27" fmla="*/ 22 h 82"/>
                  <a:gd name="T28" fmla="*/ 168 w 278"/>
                  <a:gd name="T29" fmla="*/ 22 h 82"/>
                  <a:gd name="T30" fmla="*/ 176 w 278"/>
                  <a:gd name="T31" fmla="*/ 22 h 82"/>
                  <a:gd name="T32" fmla="*/ 185 w 278"/>
                  <a:gd name="T33" fmla="*/ 22 h 82"/>
                  <a:gd name="T34" fmla="*/ 196 w 278"/>
                  <a:gd name="T35" fmla="*/ 22 h 82"/>
                  <a:gd name="T36" fmla="*/ 205 w 278"/>
                  <a:gd name="T37" fmla="*/ 24 h 82"/>
                  <a:gd name="T38" fmla="*/ 216 w 278"/>
                  <a:gd name="T39" fmla="*/ 26 h 82"/>
                  <a:gd name="T40" fmla="*/ 225 w 278"/>
                  <a:gd name="T41" fmla="*/ 26 h 82"/>
                  <a:gd name="T42" fmla="*/ 241 w 278"/>
                  <a:gd name="T43" fmla="*/ 37 h 82"/>
                  <a:gd name="T44" fmla="*/ 256 w 278"/>
                  <a:gd name="T45" fmla="*/ 51 h 82"/>
                  <a:gd name="T46" fmla="*/ 269 w 278"/>
                  <a:gd name="T47" fmla="*/ 66 h 82"/>
                  <a:gd name="T48" fmla="*/ 278 w 278"/>
                  <a:gd name="T49" fmla="*/ 82 h 82"/>
                  <a:gd name="T50" fmla="*/ 247 w 278"/>
                  <a:gd name="T51" fmla="*/ 80 h 82"/>
                  <a:gd name="T52" fmla="*/ 214 w 278"/>
                  <a:gd name="T53" fmla="*/ 73 h 82"/>
                  <a:gd name="T54" fmla="*/ 181 w 278"/>
                  <a:gd name="T55" fmla="*/ 64 h 82"/>
                  <a:gd name="T56" fmla="*/ 148 w 278"/>
                  <a:gd name="T57" fmla="*/ 53 h 82"/>
                  <a:gd name="T58" fmla="*/ 112 w 278"/>
                  <a:gd name="T59" fmla="*/ 44 h 82"/>
                  <a:gd name="T60" fmla="*/ 75 w 278"/>
                  <a:gd name="T61" fmla="*/ 35 h 82"/>
                  <a:gd name="T62" fmla="*/ 37 w 278"/>
                  <a:gd name="T63" fmla="*/ 31 h 82"/>
                  <a:gd name="T64" fmla="*/ 0 w 278"/>
                  <a:gd name="T65" fmla="*/ 31 h 82"/>
                  <a:gd name="T66" fmla="*/ 6 w 278"/>
                  <a:gd name="T67" fmla="*/ 24 h 82"/>
                  <a:gd name="T68" fmla="*/ 0 w 278"/>
                  <a:gd name="T69" fmla="*/ 18 h 82"/>
                  <a:gd name="T70" fmla="*/ 4 w 278"/>
                  <a:gd name="T71" fmla="*/ 11 h 82"/>
                  <a:gd name="T72" fmla="*/ 6 w 278"/>
                  <a:gd name="T73" fmla="*/ 7 h 82"/>
                  <a:gd name="T74" fmla="*/ 6 w 278"/>
                  <a:gd name="T75" fmla="*/ 0 h 82"/>
                  <a:gd name="T76" fmla="*/ 77 w 278"/>
                  <a:gd name="T77" fmla="*/ 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8" h="82">
                    <a:moveTo>
                      <a:pt x="77" y="9"/>
                    </a:moveTo>
                    <a:lnTo>
                      <a:pt x="81" y="11"/>
                    </a:lnTo>
                    <a:lnTo>
                      <a:pt x="90" y="13"/>
                    </a:lnTo>
                    <a:lnTo>
                      <a:pt x="99" y="15"/>
                    </a:lnTo>
                    <a:lnTo>
                      <a:pt x="110" y="18"/>
                    </a:lnTo>
                    <a:lnTo>
                      <a:pt x="121" y="18"/>
                    </a:lnTo>
                    <a:lnTo>
                      <a:pt x="130" y="18"/>
                    </a:lnTo>
                    <a:lnTo>
                      <a:pt x="141" y="18"/>
                    </a:lnTo>
                    <a:lnTo>
                      <a:pt x="148" y="15"/>
                    </a:lnTo>
                    <a:lnTo>
                      <a:pt x="148" y="18"/>
                    </a:lnTo>
                    <a:lnTo>
                      <a:pt x="148" y="20"/>
                    </a:lnTo>
                    <a:lnTo>
                      <a:pt x="150" y="22"/>
                    </a:lnTo>
                    <a:lnTo>
                      <a:pt x="152" y="24"/>
                    </a:lnTo>
                    <a:lnTo>
                      <a:pt x="159" y="22"/>
                    </a:lnTo>
                    <a:lnTo>
                      <a:pt x="168" y="22"/>
                    </a:lnTo>
                    <a:lnTo>
                      <a:pt x="176" y="22"/>
                    </a:lnTo>
                    <a:lnTo>
                      <a:pt x="185" y="22"/>
                    </a:lnTo>
                    <a:lnTo>
                      <a:pt x="196" y="22"/>
                    </a:lnTo>
                    <a:lnTo>
                      <a:pt x="205" y="24"/>
                    </a:lnTo>
                    <a:lnTo>
                      <a:pt x="216" y="26"/>
                    </a:lnTo>
                    <a:lnTo>
                      <a:pt x="225" y="26"/>
                    </a:lnTo>
                    <a:lnTo>
                      <a:pt x="241" y="37"/>
                    </a:lnTo>
                    <a:lnTo>
                      <a:pt x="256" y="51"/>
                    </a:lnTo>
                    <a:lnTo>
                      <a:pt x="269" y="66"/>
                    </a:lnTo>
                    <a:lnTo>
                      <a:pt x="278" y="82"/>
                    </a:lnTo>
                    <a:lnTo>
                      <a:pt x="247" y="80"/>
                    </a:lnTo>
                    <a:lnTo>
                      <a:pt x="214" y="73"/>
                    </a:lnTo>
                    <a:lnTo>
                      <a:pt x="181" y="64"/>
                    </a:lnTo>
                    <a:lnTo>
                      <a:pt x="148" y="53"/>
                    </a:lnTo>
                    <a:lnTo>
                      <a:pt x="112" y="44"/>
                    </a:lnTo>
                    <a:lnTo>
                      <a:pt x="75" y="35"/>
                    </a:lnTo>
                    <a:lnTo>
                      <a:pt x="37" y="31"/>
                    </a:lnTo>
                    <a:lnTo>
                      <a:pt x="0" y="31"/>
                    </a:lnTo>
                    <a:lnTo>
                      <a:pt x="6" y="24"/>
                    </a:lnTo>
                    <a:lnTo>
                      <a:pt x="0" y="18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6" y="0"/>
                    </a:lnTo>
                    <a:lnTo>
                      <a:pt x="77" y="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26"/>
              <p:cNvSpPr>
                <a:spLocks/>
              </p:cNvSpPr>
              <p:nvPr/>
            </p:nvSpPr>
            <p:spPr bwMode="auto">
              <a:xfrm>
                <a:off x="2128" y="1215"/>
                <a:ext cx="62" cy="38"/>
              </a:xfrm>
              <a:custGeom>
                <a:avLst/>
                <a:gdLst>
                  <a:gd name="T0" fmla="*/ 62 w 62"/>
                  <a:gd name="T1" fmla="*/ 0 h 38"/>
                  <a:gd name="T2" fmla="*/ 50 w 62"/>
                  <a:gd name="T3" fmla="*/ 11 h 38"/>
                  <a:gd name="T4" fmla="*/ 35 w 62"/>
                  <a:gd name="T5" fmla="*/ 22 h 38"/>
                  <a:gd name="T6" fmla="*/ 20 w 62"/>
                  <a:gd name="T7" fmla="*/ 29 h 38"/>
                  <a:gd name="T8" fmla="*/ 2 w 62"/>
                  <a:gd name="T9" fmla="*/ 38 h 38"/>
                  <a:gd name="T10" fmla="*/ 0 w 62"/>
                  <a:gd name="T11" fmla="*/ 22 h 38"/>
                  <a:gd name="T12" fmla="*/ 2 w 62"/>
                  <a:gd name="T13" fmla="*/ 11 h 38"/>
                  <a:gd name="T14" fmla="*/ 8 w 62"/>
                  <a:gd name="T15" fmla="*/ 5 h 38"/>
                  <a:gd name="T16" fmla="*/ 17 w 62"/>
                  <a:gd name="T17" fmla="*/ 2 h 38"/>
                  <a:gd name="T18" fmla="*/ 28 w 62"/>
                  <a:gd name="T19" fmla="*/ 0 h 38"/>
                  <a:gd name="T20" fmla="*/ 39 w 62"/>
                  <a:gd name="T21" fmla="*/ 0 h 38"/>
                  <a:gd name="T22" fmla="*/ 50 w 62"/>
                  <a:gd name="T23" fmla="*/ 0 h 38"/>
                  <a:gd name="T24" fmla="*/ 62 w 62"/>
                  <a:gd name="T2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38">
                    <a:moveTo>
                      <a:pt x="62" y="0"/>
                    </a:moveTo>
                    <a:lnTo>
                      <a:pt x="50" y="11"/>
                    </a:lnTo>
                    <a:lnTo>
                      <a:pt x="35" y="22"/>
                    </a:lnTo>
                    <a:lnTo>
                      <a:pt x="20" y="29"/>
                    </a:lnTo>
                    <a:lnTo>
                      <a:pt x="2" y="38"/>
                    </a:lnTo>
                    <a:lnTo>
                      <a:pt x="0" y="22"/>
                    </a:lnTo>
                    <a:lnTo>
                      <a:pt x="2" y="11"/>
                    </a:lnTo>
                    <a:lnTo>
                      <a:pt x="8" y="5"/>
                    </a:lnTo>
                    <a:lnTo>
                      <a:pt x="17" y="2"/>
                    </a:lnTo>
                    <a:lnTo>
                      <a:pt x="28" y="0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27"/>
              <p:cNvSpPr>
                <a:spLocks/>
              </p:cNvSpPr>
              <p:nvPr/>
            </p:nvSpPr>
            <p:spPr bwMode="auto">
              <a:xfrm>
                <a:off x="1805" y="1253"/>
                <a:ext cx="285" cy="95"/>
              </a:xfrm>
              <a:custGeom>
                <a:avLst/>
                <a:gdLst>
                  <a:gd name="T0" fmla="*/ 17 w 285"/>
                  <a:gd name="T1" fmla="*/ 2 h 95"/>
                  <a:gd name="T2" fmla="*/ 37 w 285"/>
                  <a:gd name="T3" fmla="*/ 4 h 95"/>
                  <a:gd name="T4" fmla="*/ 57 w 285"/>
                  <a:gd name="T5" fmla="*/ 9 h 95"/>
                  <a:gd name="T6" fmla="*/ 77 w 285"/>
                  <a:gd name="T7" fmla="*/ 13 h 95"/>
                  <a:gd name="T8" fmla="*/ 99 w 285"/>
                  <a:gd name="T9" fmla="*/ 17 h 95"/>
                  <a:gd name="T10" fmla="*/ 119 w 285"/>
                  <a:gd name="T11" fmla="*/ 20 h 95"/>
                  <a:gd name="T12" fmla="*/ 141 w 285"/>
                  <a:gd name="T13" fmla="*/ 22 h 95"/>
                  <a:gd name="T14" fmla="*/ 163 w 285"/>
                  <a:gd name="T15" fmla="*/ 22 h 95"/>
                  <a:gd name="T16" fmla="*/ 183 w 285"/>
                  <a:gd name="T17" fmla="*/ 17 h 95"/>
                  <a:gd name="T18" fmla="*/ 201 w 285"/>
                  <a:gd name="T19" fmla="*/ 17 h 95"/>
                  <a:gd name="T20" fmla="*/ 216 w 285"/>
                  <a:gd name="T21" fmla="*/ 20 h 95"/>
                  <a:gd name="T22" fmla="*/ 230 w 285"/>
                  <a:gd name="T23" fmla="*/ 26 h 95"/>
                  <a:gd name="T24" fmla="*/ 243 w 285"/>
                  <a:gd name="T25" fmla="*/ 37 h 95"/>
                  <a:gd name="T26" fmla="*/ 254 w 285"/>
                  <a:gd name="T27" fmla="*/ 48 h 95"/>
                  <a:gd name="T28" fmla="*/ 265 w 285"/>
                  <a:gd name="T29" fmla="*/ 59 h 95"/>
                  <a:gd name="T30" fmla="*/ 274 w 285"/>
                  <a:gd name="T31" fmla="*/ 73 h 95"/>
                  <a:gd name="T32" fmla="*/ 285 w 285"/>
                  <a:gd name="T33" fmla="*/ 84 h 95"/>
                  <a:gd name="T34" fmla="*/ 285 w 285"/>
                  <a:gd name="T35" fmla="*/ 95 h 95"/>
                  <a:gd name="T36" fmla="*/ 265 w 285"/>
                  <a:gd name="T37" fmla="*/ 88 h 95"/>
                  <a:gd name="T38" fmla="*/ 247 w 285"/>
                  <a:gd name="T39" fmla="*/ 84 h 95"/>
                  <a:gd name="T40" fmla="*/ 230 w 285"/>
                  <a:gd name="T41" fmla="*/ 79 h 95"/>
                  <a:gd name="T42" fmla="*/ 210 w 285"/>
                  <a:gd name="T43" fmla="*/ 75 h 95"/>
                  <a:gd name="T44" fmla="*/ 192 w 285"/>
                  <a:gd name="T45" fmla="*/ 70 h 95"/>
                  <a:gd name="T46" fmla="*/ 174 w 285"/>
                  <a:gd name="T47" fmla="*/ 64 h 95"/>
                  <a:gd name="T48" fmla="*/ 159 w 285"/>
                  <a:gd name="T49" fmla="*/ 55 h 95"/>
                  <a:gd name="T50" fmla="*/ 141 w 285"/>
                  <a:gd name="T51" fmla="*/ 44 h 95"/>
                  <a:gd name="T52" fmla="*/ 124 w 285"/>
                  <a:gd name="T53" fmla="*/ 44 h 95"/>
                  <a:gd name="T54" fmla="*/ 108 w 285"/>
                  <a:gd name="T55" fmla="*/ 42 h 95"/>
                  <a:gd name="T56" fmla="*/ 90 w 285"/>
                  <a:gd name="T57" fmla="*/ 40 h 95"/>
                  <a:gd name="T58" fmla="*/ 73 w 285"/>
                  <a:gd name="T59" fmla="*/ 37 h 95"/>
                  <a:gd name="T60" fmla="*/ 57 w 285"/>
                  <a:gd name="T61" fmla="*/ 35 h 95"/>
                  <a:gd name="T62" fmla="*/ 40 w 285"/>
                  <a:gd name="T63" fmla="*/ 33 h 95"/>
                  <a:gd name="T64" fmla="*/ 22 w 285"/>
                  <a:gd name="T65" fmla="*/ 31 h 95"/>
                  <a:gd name="T66" fmla="*/ 4 w 285"/>
                  <a:gd name="T67" fmla="*/ 28 h 95"/>
                  <a:gd name="T68" fmla="*/ 2 w 285"/>
                  <a:gd name="T69" fmla="*/ 22 h 95"/>
                  <a:gd name="T70" fmla="*/ 0 w 285"/>
                  <a:gd name="T71" fmla="*/ 13 h 95"/>
                  <a:gd name="T72" fmla="*/ 0 w 285"/>
                  <a:gd name="T73" fmla="*/ 6 h 95"/>
                  <a:gd name="T74" fmla="*/ 2 w 285"/>
                  <a:gd name="T75" fmla="*/ 0 h 95"/>
                  <a:gd name="T76" fmla="*/ 17 w 285"/>
                  <a:gd name="T77" fmla="*/ 0 h 95"/>
                  <a:gd name="T78" fmla="*/ 17 w 285"/>
                  <a:gd name="T79" fmla="*/ 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5" h="95">
                    <a:moveTo>
                      <a:pt x="17" y="2"/>
                    </a:moveTo>
                    <a:lnTo>
                      <a:pt x="37" y="4"/>
                    </a:lnTo>
                    <a:lnTo>
                      <a:pt x="57" y="9"/>
                    </a:lnTo>
                    <a:lnTo>
                      <a:pt x="77" y="13"/>
                    </a:lnTo>
                    <a:lnTo>
                      <a:pt x="99" y="17"/>
                    </a:lnTo>
                    <a:lnTo>
                      <a:pt x="119" y="20"/>
                    </a:lnTo>
                    <a:lnTo>
                      <a:pt x="141" y="22"/>
                    </a:lnTo>
                    <a:lnTo>
                      <a:pt x="163" y="22"/>
                    </a:lnTo>
                    <a:lnTo>
                      <a:pt x="183" y="17"/>
                    </a:lnTo>
                    <a:lnTo>
                      <a:pt x="201" y="17"/>
                    </a:lnTo>
                    <a:lnTo>
                      <a:pt x="216" y="20"/>
                    </a:lnTo>
                    <a:lnTo>
                      <a:pt x="230" y="26"/>
                    </a:lnTo>
                    <a:lnTo>
                      <a:pt x="243" y="37"/>
                    </a:lnTo>
                    <a:lnTo>
                      <a:pt x="254" y="48"/>
                    </a:lnTo>
                    <a:lnTo>
                      <a:pt x="265" y="59"/>
                    </a:lnTo>
                    <a:lnTo>
                      <a:pt x="274" y="73"/>
                    </a:lnTo>
                    <a:lnTo>
                      <a:pt x="285" y="84"/>
                    </a:lnTo>
                    <a:lnTo>
                      <a:pt x="285" y="95"/>
                    </a:lnTo>
                    <a:lnTo>
                      <a:pt x="265" y="88"/>
                    </a:lnTo>
                    <a:lnTo>
                      <a:pt x="247" y="84"/>
                    </a:lnTo>
                    <a:lnTo>
                      <a:pt x="230" y="79"/>
                    </a:lnTo>
                    <a:lnTo>
                      <a:pt x="210" y="75"/>
                    </a:lnTo>
                    <a:lnTo>
                      <a:pt x="192" y="70"/>
                    </a:lnTo>
                    <a:lnTo>
                      <a:pt x="174" y="64"/>
                    </a:lnTo>
                    <a:lnTo>
                      <a:pt x="159" y="55"/>
                    </a:lnTo>
                    <a:lnTo>
                      <a:pt x="141" y="44"/>
                    </a:lnTo>
                    <a:lnTo>
                      <a:pt x="124" y="44"/>
                    </a:lnTo>
                    <a:lnTo>
                      <a:pt x="108" y="42"/>
                    </a:lnTo>
                    <a:lnTo>
                      <a:pt x="90" y="40"/>
                    </a:lnTo>
                    <a:lnTo>
                      <a:pt x="73" y="37"/>
                    </a:lnTo>
                    <a:lnTo>
                      <a:pt x="57" y="35"/>
                    </a:lnTo>
                    <a:lnTo>
                      <a:pt x="40" y="33"/>
                    </a:lnTo>
                    <a:lnTo>
                      <a:pt x="22" y="31"/>
                    </a:lnTo>
                    <a:lnTo>
                      <a:pt x="4" y="28"/>
                    </a:lnTo>
                    <a:lnTo>
                      <a:pt x="2" y="22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17" y="0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28"/>
              <p:cNvSpPr>
                <a:spLocks/>
              </p:cNvSpPr>
              <p:nvPr/>
            </p:nvSpPr>
            <p:spPr bwMode="auto">
              <a:xfrm>
                <a:off x="2128" y="1284"/>
                <a:ext cx="59" cy="31"/>
              </a:xfrm>
              <a:custGeom>
                <a:avLst/>
                <a:gdLst>
                  <a:gd name="T0" fmla="*/ 59 w 59"/>
                  <a:gd name="T1" fmla="*/ 6 h 31"/>
                  <a:gd name="T2" fmla="*/ 46 w 59"/>
                  <a:gd name="T3" fmla="*/ 15 h 31"/>
                  <a:gd name="T4" fmla="*/ 33 w 59"/>
                  <a:gd name="T5" fmla="*/ 22 h 31"/>
                  <a:gd name="T6" fmla="*/ 17 w 59"/>
                  <a:gd name="T7" fmla="*/ 26 h 31"/>
                  <a:gd name="T8" fmla="*/ 6 w 59"/>
                  <a:gd name="T9" fmla="*/ 31 h 31"/>
                  <a:gd name="T10" fmla="*/ 0 w 59"/>
                  <a:gd name="T11" fmla="*/ 11 h 31"/>
                  <a:gd name="T12" fmla="*/ 13 w 59"/>
                  <a:gd name="T13" fmla="*/ 4 h 31"/>
                  <a:gd name="T14" fmla="*/ 28 w 59"/>
                  <a:gd name="T15" fmla="*/ 0 h 31"/>
                  <a:gd name="T16" fmla="*/ 44 w 59"/>
                  <a:gd name="T17" fmla="*/ 2 h 31"/>
                  <a:gd name="T18" fmla="*/ 59 w 59"/>
                  <a:gd name="T1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46" y="15"/>
                    </a:lnTo>
                    <a:lnTo>
                      <a:pt x="33" y="22"/>
                    </a:lnTo>
                    <a:lnTo>
                      <a:pt x="17" y="26"/>
                    </a:lnTo>
                    <a:lnTo>
                      <a:pt x="6" y="31"/>
                    </a:lnTo>
                    <a:lnTo>
                      <a:pt x="0" y="11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4" y="2"/>
                    </a:lnTo>
                    <a:lnTo>
                      <a:pt x="59" y="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29"/>
              <p:cNvSpPr>
                <a:spLocks/>
              </p:cNvSpPr>
              <p:nvPr/>
            </p:nvSpPr>
            <p:spPr bwMode="auto">
              <a:xfrm>
                <a:off x="1803" y="1328"/>
                <a:ext cx="280" cy="93"/>
              </a:xfrm>
              <a:custGeom>
                <a:avLst/>
                <a:gdLst>
                  <a:gd name="T0" fmla="*/ 265 w 280"/>
                  <a:gd name="T1" fmla="*/ 60 h 93"/>
                  <a:gd name="T2" fmla="*/ 280 w 280"/>
                  <a:gd name="T3" fmla="*/ 93 h 93"/>
                  <a:gd name="T4" fmla="*/ 267 w 280"/>
                  <a:gd name="T5" fmla="*/ 91 h 93"/>
                  <a:gd name="T6" fmla="*/ 254 w 280"/>
                  <a:gd name="T7" fmla="*/ 88 h 93"/>
                  <a:gd name="T8" fmla="*/ 241 w 280"/>
                  <a:gd name="T9" fmla="*/ 88 h 93"/>
                  <a:gd name="T10" fmla="*/ 230 w 280"/>
                  <a:gd name="T11" fmla="*/ 86 h 93"/>
                  <a:gd name="T12" fmla="*/ 218 w 280"/>
                  <a:gd name="T13" fmla="*/ 86 h 93"/>
                  <a:gd name="T14" fmla="*/ 210 w 280"/>
                  <a:gd name="T15" fmla="*/ 84 h 93"/>
                  <a:gd name="T16" fmla="*/ 196 w 280"/>
                  <a:gd name="T17" fmla="*/ 79 h 93"/>
                  <a:gd name="T18" fmla="*/ 185 w 280"/>
                  <a:gd name="T19" fmla="*/ 73 h 93"/>
                  <a:gd name="T20" fmla="*/ 165 w 280"/>
                  <a:gd name="T21" fmla="*/ 55 h 93"/>
                  <a:gd name="T22" fmla="*/ 154 w 280"/>
                  <a:gd name="T23" fmla="*/ 53 h 93"/>
                  <a:gd name="T24" fmla="*/ 139 w 280"/>
                  <a:gd name="T25" fmla="*/ 51 h 93"/>
                  <a:gd name="T26" fmla="*/ 126 w 280"/>
                  <a:gd name="T27" fmla="*/ 46 h 93"/>
                  <a:gd name="T28" fmla="*/ 112 w 280"/>
                  <a:gd name="T29" fmla="*/ 42 h 93"/>
                  <a:gd name="T30" fmla="*/ 101 w 280"/>
                  <a:gd name="T31" fmla="*/ 44 h 93"/>
                  <a:gd name="T32" fmla="*/ 90 w 280"/>
                  <a:gd name="T33" fmla="*/ 44 h 93"/>
                  <a:gd name="T34" fmla="*/ 79 w 280"/>
                  <a:gd name="T35" fmla="*/ 42 h 93"/>
                  <a:gd name="T36" fmla="*/ 70 w 280"/>
                  <a:gd name="T37" fmla="*/ 40 h 93"/>
                  <a:gd name="T38" fmla="*/ 59 w 280"/>
                  <a:gd name="T39" fmla="*/ 37 h 93"/>
                  <a:gd name="T40" fmla="*/ 50 w 280"/>
                  <a:gd name="T41" fmla="*/ 33 h 93"/>
                  <a:gd name="T42" fmla="*/ 39 w 280"/>
                  <a:gd name="T43" fmla="*/ 31 h 93"/>
                  <a:gd name="T44" fmla="*/ 31 w 280"/>
                  <a:gd name="T45" fmla="*/ 29 h 93"/>
                  <a:gd name="T46" fmla="*/ 24 w 280"/>
                  <a:gd name="T47" fmla="*/ 35 h 93"/>
                  <a:gd name="T48" fmla="*/ 17 w 280"/>
                  <a:gd name="T49" fmla="*/ 33 h 93"/>
                  <a:gd name="T50" fmla="*/ 8 w 280"/>
                  <a:gd name="T51" fmla="*/ 31 h 93"/>
                  <a:gd name="T52" fmla="*/ 0 w 280"/>
                  <a:gd name="T53" fmla="*/ 33 h 93"/>
                  <a:gd name="T54" fmla="*/ 2 w 280"/>
                  <a:gd name="T55" fmla="*/ 24 h 93"/>
                  <a:gd name="T56" fmla="*/ 0 w 280"/>
                  <a:gd name="T57" fmla="*/ 15 h 93"/>
                  <a:gd name="T58" fmla="*/ 0 w 280"/>
                  <a:gd name="T59" fmla="*/ 7 h 93"/>
                  <a:gd name="T60" fmla="*/ 6 w 280"/>
                  <a:gd name="T61" fmla="*/ 0 h 93"/>
                  <a:gd name="T62" fmla="*/ 42 w 280"/>
                  <a:gd name="T63" fmla="*/ 4 h 93"/>
                  <a:gd name="T64" fmla="*/ 75 w 280"/>
                  <a:gd name="T65" fmla="*/ 9 h 93"/>
                  <a:gd name="T66" fmla="*/ 108 w 280"/>
                  <a:gd name="T67" fmla="*/ 11 h 93"/>
                  <a:gd name="T68" fmla="*/ 141 w 280"/>
                  <a:gd name="T69" fmla="*/ 18 h 93"/>
                  <a:gd name="T70" fmla="*/ 172 w 280"/>
                  <a:gd name="T71" fmla="*/ 24 h 93"/>
                  <a:gd name="T72" fmla="*/ 205 w 280"/>
                  <a:gd name="T73" fmla="*/ 33 h 93"/>
                  <a:gd name="T74" fmla="*/ 234 w 280"/>
                  <a:gd name="T75" fmla="*/ 44 h 93"/>
                  <a:gd name="T76" fmla="*/ 265 w 280"/>
                  <a:gd name="T77" fmla="*/ 6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0" h="93">
                    <a:moveTo>
                      <a:pt x="265" y="60"/>
                    </a:moveTo>
                    <a:lnTo>
                      <a:pt x="280" y="93"/>
                    </a:lnTo>
                    <a:lnTo>
                      <a:pt x="267" y="91"/>
                    </a:lnTo>
                    <a:lnTo>
                      <a:pt x="254" y="88"/>
                    </a:lnTo>
                    <a:lnTo>
                      <a:pt x="241" y="88"/>
                    </a:lnTo>
                    <a:lnTo>
                      <a:pt x="230" y="86"/>
                    </a:lnTo>
                    <a:lnTo>
                      <a:pt x="218" y="86"/>
                    </a:lnTo>
                    <a:lnTo>
                      <a:pt x="210" y="84"/>
                    </a:lnTo>
                    <a:lnTo>
                      <a:pt x="196" y="79"/>
                    </a:lnTo>
                    <a:lnTo>
                      <a:pt x="185" y="73"/>
                    </a:lnTo>
                    <a:lnTo>
                      <a:pt x="165" y="55"/>
                    </a:lnTo>
                    <a:lnTo>
                      <a:pt x="154" y="53"/>
                    </a:lnTo>
                    <a:lnTo>
                      <a:pt x="139" y="51"/>
                    </a:lnTo>
                    <a:lnTo>
                      <a:pt x="126" y="46"/>
                    </a:lnTo>
                    <a:lnTo>
                      <a:pt x="112" y="42"/>
                    </a:lnTo>
                    <a:lnTo>
                      <a:pt x="101" y="44"/>
                    </a:lnTo>
                    <a:lnTo>
                      <a:pt x="90" y="44"/>
                    </a:lnTo>
                    <a:lnTo>
                      <a:pt x="79" y="42"/>
                    </a:lnTo>
                    <a:lnTo>
                      <a:pt x="70" y="40"/>
                    </a:lnTo>
                    <a:lnTo>
                      <a:pt x="59" y="37"/>
                    </a:lnTo>
                    <a:lnTo>
                      <a:pt x="50" y="33"/>
                    </a:lnTo>
                    <a:lnTo>
                      <a:pt x="39" y="31"/>
                    </a:lnTo>
                    <a:lnTo>
                      <a:pt x="31" y="29"/>
                    </a:lnTo>
                    <a:lnTo>
                      <a:pt x="24" y="35"/>
                    </a:lnTo>
                    <a:lnTo>
                      <a:pt x="17" y="33"/>
                    </a:lnTo>
                    <a:lnTo>
                      <a:pt x="8" y="31"/>
                    </a:lnTo>
                    <a:lnTo>
                      <a:pt x="0" y="33"/>
                    </a:lnTo>
                    <a:lnTo>
                      <a:pt x="2" y="24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42" y="4"/>
                    </a:lnTo>
                    <a:lnTo>
                      <a:pt x="75" y="9"/>
                    </a:lnTo>
                    <a:lnTo>
                      <a:pt x="108" y="11"/>
                    </a:lnTo>
                    <a:lnTo>
                      <a:pt x="141" y="18"/>
                    </a:lnTo>
                    <a:lnTo>
                      <a:pt x="172" y="24"/>
                    </a:lnTo>
                    <a:lnTo>
                      <a:pt x="205" y="33"/>
                    </a:lnTo>
                    <a:lnTo>
                      <a:pt x="234" y="44"/>
                    </a:lnTo>
                    <a:lnTo>
                      <a:pt x="265" y="6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30"/>
              <p:cNvSpPr>
                <a:spLocks/>
              </p:cNvSpPr>
              <p:nvPr/>
            </p:nvSpPr>
            <p:spPr bwMode="auto">
              <a:xfrm>
                <a:off x="2130" y="1352"/>
                <a:ext cx="60" cy="42"/>
              </a:xfrm>
              <a:custGeom>
                <a:avLst/>
                <a:gdLst>
                  <a:gd name="T0" fmla="*/ 60 w 60"/>
                  <a:gd name="T1" fmla="*/ 11 h 42"/>
                  <a:gd name="T2" fmla="*/ 48 w 60"/>
                  <a:gd name="T3" fmla="*/ 22 h 42"/>
                  <a:gd name="T4" fmla="*/ 33 w 60"/>
                  <a:gd name="T5" fmla="*/ 29 h 42"/>
                  <a:gd name="T6" fmla="*/ 15 w 60"/>
                  <a:gd name="T7" fmla="*/ 36 h 42"/>
                  <a:gd name="T8" fmla="*/ 0 w 60"/>
                  <a:gd name="T9" fmla="*/ 42 h 42"/>
                  <a:gd name="T10" fmla="*/ 0 w 60"/>
                  <a:gd name="T11" fmla="*/ 33 h 42"/>
                  <a:gd name="T12" fmla="*/ 0 w 60"/>
                  <a:gd name="T13" fmla="*/ 22 h 42"/>
                  <a:gd name="T14" fmla="*/ 2 w 60"/>
                  <a:gd name="T15" fmla="*/ 13 h 42"/>
                  <a:gd name="T16" fmla="*/ 4 w 60"/>
                  <a:gd name="T17" fmla="*/ 5 h 42"/>
                  <a:gd name="T18" fmla="*/ 20 w 60"/>
                  <a:gd name="T19" fmla="*/ 2 h 42"/>
                  <a:gd name="T20" fmla="*/ 33 w 60"/>
                  <a:gd name="T21" fmla="*/ 0 h 42"/>
                  <a:gd name="T22" fmla="*/ 46 w 60"/>
                  <a:gd name="T23" fmla="*/ 2 h 42"/>
                  <a:gd name="T24" fmla="*/ 60 w 60"/>
                  <a:gd name="T25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42">
                    <a:moveTo>
                      <a:pt x="60" y="11"/>
                    </a:moveTo>
                    <a:lnTo>
                      <a:pt x="48" y="22"/>
                    </a:lnTo>
                    <a:lnTo>
                      <a:pt x="33" y="29"/>
                    </a:lnTo>
                    <a:lnTo>
                      <a:pt x="15" y="36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4" y="5"/>
                    </a:lnTo>
                    <a:lnTo>
                      <a:pt x="20" y="2"/>
                    </a:lnTo>
                    <a:lnTo>
                      <a:pt x="33" y="0"/>
                    </a:lnTo>
                    <a:lnTo>
                      <a:pt x="46" y="2"/>
                    </a:ln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31"/>
              <p:cNvSpPr>
                <a:spLocks/>
              </p:cNvSpPr>
              <p:nvPr/>
            </p:nvSpPr>
            <p:spPr bwMode="auto">
              <a:xfrm>
                <a:off x="3534" y="1368"/>
                <a:ext cx="15" cy="9"/>
              </a:xfrm>
              <a:custGeom>
                <a:avLst/>
                <a:gdLst>
                  <a:gd name="T0" fmla="*/ 15 w 15"/>
                  <a:gd name="T1" fmla="*/ 0 h 9"/>
                  <a:gd name="T2" fmla="*/ 0 w 15"/>
                  <a:gd name="T3" fmla="*/ 9 h 9"/>
                  <a:gd name="T4" fmla="*/ 15 w 15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15" y="0"/>
                    </a:moveTo>
                    <a:lnTo>
                      <a:pt x="0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32"/>
              <p:cNvSpPr>
                <a:spLocks/>
              </p:cNvSpPr>
              <p:nvPr/>
            </p:nvSpPr>
            <p:spPr bwMode="auto">
              <a:xfrm>
                <a:off x="1800" y="1403"/>
                <a:ext cx="290" cy="86"/>
              </a:xfrm>
              <a:custGeom>
                <a:avLst/>
                <a:gdLst>
                  <a:gd name="T0" fmla="*/ 184 w 290"/>
                  <a:gd name="T1" fmla="*/ 35 h 86"/>
                  <a:gd name="T2" fmla="*/ 199 w 290"/>
                  <a:gd name="T3" fmla="*/ 35 h 86"/>
                  <a:gd name="T4" fmla="*/ 215 w 290"/>
                  <a:gd name="T5" fmla="*/ 38 h 86"/>
                  <a:gd name="T6" fmla="*/ 230 w 290"/>
                  <a:gd name="T7" fmla="*/ 42 h 86"/>
                  <a:gd name="T8" fmla="*/ 246 w 290"/>
                  <a:gd name="T9" fmla="*/ 47 h 86"/>
                  <a:gd name="T10" fmla="*/ 259 w 290"/>
                  <a:gd name="T11" fmla="*/ 53 h 86"/>
                  <a:gd name="T12" fmla="*/ 272 w 290"/>
                  <a:gd name="T13" fmla="*/ 62 h 86"/>
                  <a:gd name="T14" fmla="*/ 281 w 290"/>
                  <a:gd name="T15" fmla="*/ 73 h 86"/>
                  <a:gd name="T16" fmla="*/ 290 w 290"/>
                  <a:gd name="T17" fmla="*/ 86 h 86"/>
                  <a:gd name="T18" fmla="*/ 264 w 290"/>
                  <a:gd name="T19" fmla="*/ 86 h 86"/>
                  <a:gd name="T20" fmla="*/ 235 w 290"/>
                  <a:gd name="T21" fmla="*/ 84 h 86"/>
                  <a:gd name="T22" fmla="*/ 208 w 290"/>
                  <a:gd name="T23" fmla="*/ 75 h 86"/>
                  <a:gd name="T24" fmla="*/ 179 w 290"/>
                  <a:gd name="T25" fmla="*/ 66 h 86"/>
                  <a:gd name="T26" fmla="*/ 153 w 290"/>
                  <a:gd name="T27" fmla="*/ 58 h 86"/>
                  <a:gd name="T28" fmla="*/ 124 w 290"/>
                  <a:gd name="T29" fmla="*/ 49 h 86"/>
                  <a:gd name="T30" fmla="*/ 95 w 290"/>
                  <a:gd name="T31" fmla="*/ 42 h 86"/>
                  <a:gd name="T32" fmla="*/ 67 w 290"/>
                  <a:gd name="T33" fmla="*/ 40 h 86"/>
                  <a:gd name="T34" fmla="*/ 3 w 290"/>
                  <a:gd name="T35" fmla="*/ 40 h 86"/>
                  <a:gd name="T36" fmla="*/ 0 w 290"/>
                  <a:gd name="T37" fmla="*/ 29 h 86"/>
                  <a:gd name="T38" fmla="*/ 5 w 290"/>
                  <a:gd name="T39" fmla="*/ 18 h 86"/>
                  <a:gd name="T40" fmla="*/ 9 w 290"/>
                  <a:gd name="T41" fmla="*/ 9 h 86"/>
                  <a:gd name="T42" fmla="*/ 3 w 290"/>
                  <a:gd name="T43" fmla="*/ 0 h 86"/>
                  <a:gd name="T44" fmla="*/ 25 w 290"/>
                  <a:gd name="T45" fmla="*/ 4 h 86"/>
                  <a:gd name="T46" fmla="*/ 49 w 290"/>
                  <a:gd name="T47" fmla="*/ 9 h 86"/>
                  <a:gd name="T48" fmla="*/ 71 w 290"/>
                  <a:gd name="T49" fmla="*/ 11 h 86"/>
                  <a:gd name="T50" fmla="*/ 95 w 290"/>
                  <a:gd name="T51" fmla="*/ 13 h 86"/>
                  <a:gd name="T52" fmla="*/ 120 w 290"/>
                  <a:gd name="T53" fmla="*/ 18 h 86"/>
                  <a:gd name="T54" fmla="*/ 142 w 290"/>
                  <a:gd name="T55" fmla="*/ 20 h 86"/>
                  <a:gd name="T56" fmla="*/ 164 w 290"/>
                  <a:gd name="T57" fmla="*/ 27 h 86"/>
                  <a:gd name="T58" fmla="*/ 184 w 290"/>
                  <a:gd name="T59" fmla="*/ 3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0" h="86">
                    <a:moveTo>
                      <a:pt x="184" y="35"/>
                    </a:moveTo>
                    <a:lnTo>
                      <a:pt x="199" y="35"/>
                    </a:lnTo>
                    <a:lnTo>
                      <a:pt x="215" y="38"/>
                    </a:lnTo>
                    <a:lnTo>
                      <a:pt x="230" y="42"/>
                    </a:lnTo>
                    <a:lnTo>
                      <a:pt x="246" y="47"/>
                    </a:lnTo>
                    <a:lnTo>
                      <a:pt x="259" y="53"/>
                    </a:lnTo>
                    <a:lnTo>
                      <a:pt x="272" y="62"/>
                    </a:lnTo>
                    <a:lnTo>
                      <a:pt x="281" y="73"/>
                    </a:lnTo>
                    <a:lnTo>
                      <a:pt x="290" y="86"/>
                    </a:lnTo>
                    <a:lnTo>
                      <a:pt x="264" y="86"/>
                    </a:lnTo>
                    <a:lnTo>
                      <a:pt x="235" y="84"/>
                    </a:lnTo>
                    <a:lnTo>
                      <a:pt x="208" y="75"/>
                    </a:lnTo>
                    <a:lnTo>
                      <a:pt x="179" y="66"/>
                    </a:lnTo>
                    <a:lnTo>
                      <a:pt x="153" y="58"/>
                    </a:lnTo>
                    <a:lnTo>
                      <a:pt x="124" y="49"/>
                    </a:lnTo>
                    <a:lnTo>
                      <a:pt x="95" y="42"/>
                    </a:lnTo>
                    <a:lnTo>
                      <a:pt x="67" y="40"/>
                    </a:lnTo>
                    <a:lnTo>
                      <a:pt x="3" y="40"/>
                    </a:lnTo>
                    <a:lnTo>
                      <a:pt x="0" y="29"/>
                    </a:lnTo>
                    <a:lnTo>
                      <a:pt x="5" y="18"/>
                    </a:lnTo>
                    <a:lnTo>
                      <a:pt x="9" y="9"/>
                    </a:lnTo>
                    <a:lnTo>
                      <a:pt x="3" y="0"/>
                    </a:lnTo>
                    <a:lnTo>
                      <a:pt x="25" y="4"/>
                    </a:lnTo>
                    <a:lnTo>
                      <a:pt x="49" y="9"/>
                    </a:lnTo>
                    <a:lnTo>
                      <a:pt x="71" y="11"/>
                    </a:lnTo>
                    <a:lnTo>
                      <a:pt x="95" y="13"/>
                    </a:lnTo>
                    <a:lnTo>
                      <a:pt x="120" y="18"/>
                    </a:lnTo>
                    <a:lnTo>
                      <a:pt x="142" y="20"/>
                    </a:lnTo>
                    <a:lnTo>
                      <a:pt x="164" y="27"/>
                    </a:lnTo>
                    <a:lnTo>
                      <a:pt x="184" y="3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33"/>
              <p:cNvSpPr>
                <a:spLocks/>
              </p:cNvSpPr>
              <p:nvPr/>
            </p:nvSpPr>
            <p:spPr bwMode="auto">
              <a:xfrm>
                <a:off x="2125" y="1423"/>
                <a:ext cx="65" cy="33"/>
              </a:xfrm>
              <a:custGeom>
                <a:avLst/>
                <a:gdLst>
                  <a:gd name="T0" fmla="*/ 65 w 65"/>
                  <a:gd name="T1" fmla="*/ 15 h 33"/>
                  <a:gd name="T2" fmla="*/ 51 w 65"/>
                  <a:gd name="T3" fmla="*/ 24 h 33"/>
                  <a:gd name="T4" fmla="*/ 36 w 65"/>
                  <a:gd name="T5" fmla="*/ 27 h 33"/>
                  <a:gd name="T6" fmla="*/ 18 w 65"/>
                  <a:gd name="T7" fmla="*/ 29 h 33"/>
                  <a:gd name="T8" fmla="*/ 3 w 65"/>
                  <a:gd name="T9" fmla="*/ 33 h 33"/>
                  <a:gd name="T10" fmla="*/ 0 w 65"/>
                  <a:gd name="T11" fmla="*/ 18 h 33"/>
                  <a:gd name="T12" fmla="*/ 7 w 65"/>
                  <a:gd name="T13" fmla="*/ 9 h 33"/>
                  <a:gd name="T14" fmla="*/ 16 w 65"/>
                  <a:gd name="T15" fmla="*/ 4 h 33"/>
                  <a:gd name="T16" fmla="*/ 29 w 65"/>
                  <a:gd name="T17" fmla="*/ 0 h 33"/>
                  <a:gd name="T18" fmla="*/ 40 w 65"/>
                  <a:gd name="T19" fmla="*/ 0 h 33"/>
                  <a:gd name="T20" fmla="*/ 51 w 65"/>
                  <a:gd name="T21" fmla="*/ 2 h 33"/>
                  <a:gd name="T22" fmla="*/ 58 w 65"/>
                  <a:gd name="T23" fmla="*/ 9 h 33"/>
                  <a:gd name="T24" fmla="*/ 65 w 65"/>
                  <a:gd name="T25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33">
                    <a:moveTo>
                      <a:pt x="65" y="15"/>
                    </a:moveTo>
                    <a:lnTo>
                      <a:pt x="51" y="24"/>
                    </a:lnTo>
                    <a:lnTo>
                      <a:pt x="36" y="27"/>
                    </a:lnTo>
                    <a:lnTo>
                      <a:pt x="18" y="29"/>
                    </a:lnTo>
                    <a:lnTo>
                      <a:pt x="3" y="33"/>
                    </a:lnTo>
                    <a:lnTo>
                      <a:pt x="0" y="18"/>
                    </a:lnTo>
                    <a:lnTo>
                      <a:pt x="7" y="9"/>
                    </a:lnTo>
                    <a:lnTo>
                      <a:pt x="16" y="4"/>
                    </a:lnTo>
                    <a:lnTo>
                      <a:pt x="29" y="0"/>
                    </a:lnTo>
                    <a:lnTo>
                      <a:pt x="40" y="0"/>
                    </a:lnTo>
                    <a:lnTo>
                      <a:pt x="51" y="2"/>
                    </a:lnTo>
                    <a:lnTo>
                      <a:pt x="58" y="9"/>
                    </a:lnTo>
                    <a:lnTo>
                      <a:pt x="65" y="1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34"/>
              <p:cNvSpPr>
                <a:spLocks/>
              </p:cNvSpPr>
              <p:nvPr/>
            </p:nvSpPr>
            <p:spPr bwMode="auto">
              <a:xfrm>
                <a:off x="1803" y="1469"/>
                <a:ext cx="280" cy="95"/>
              </a:xfrm>
              <a:custGeom>
                <a:avLst/>
                <a:gdLst>
                  <a:gd name="T0" fmla="*/ 196 w 280"/>
                  <a:gd name="T1" fmla="*/ 27 h 95"/>
                  <a:gd name="T2" fmla="*/ 210 w 280"/>
                  <a:gd name="T3" fmla="*/ 31 h 95"/>
                  <a:gd name="T4" fmla="*/ 223 w 280"/>
                  <a:gd name="T5" fmla="*/ 36 h 95"/>
                  <a:gd name="T6" fmla="*/ 234 w 280"/>
                  <a:gd name="T7" fmla="*/ 42 h 95"/>
                  <a:gd name="T8" fmla="*/ 247 w 280"/>
                  <a:gd name="T9" fmla="*/ 49 h 95"/>
                  <a:gd name="T10" fmla="*/ 258 w 280"/>
                  <a:gd name="T11" fmla="*/ 60 h 95"/>
                  <a:gd name="T12" fmla="*/ 267 w 280"/>
                  <a:gd name="T13" fmla="*/ 69 h 95"/>
                  <a:gd name="T14" fmla="*/ 274 w 280"/>
                  <a:gd name="T15" fmla="*/ 80 h 95"/>
                  <a:gd name="T16" fmla="*/ 280 w 280"/>
                  <a:gd name="T17" fmla="*/ 93 h 95"/>
                  <a:gd name="T18" fmla="*/ 258 w 280"/>
                  <a:gd name="T19" fmla="*/ 95 h 95"/>
                  <a:gd name="T20" fmla="*/ 241 w 280"/>
                  <a:gd name="T21" fmla="*/ 91 h 95"/>
                  <a:gd name="T22" fmla="*/ 223 w 280"/>
                  <a:gd name="T23" fmla="*/ 84 h 95"/>
                  <a:gd name="T24" fmla="*/ 205 w 280"/>
                  <a:gd name="T25" fmla="*/ 76 h 95"/>
                  <a:gd name="T26" fmla="*/ 190 w 280"/>
                  <a:gd name="T27" fmla="*/ 67 h 95"/>
                  <a:gd name="T28" fmla="*/ 172 w 280"/>
                  <a:gd name="T29" fmla="*/ 58 h 95"/>
                  <a:gd name="T30" fmla="*/ 152 w 280"/>
                  <a:gd name="T31" fmla="*/ 53 h 95"/>
                  <a:gd name="T32" fmla="*/ 132 w 280"/>
                  <a:gd name="T33" fmla="*/ 53 h 95"/>
                  <a:gd name="T34" fmla="*/ 117 w 280"/>
                  <a:gd name="T35" fmla="*/ 49 h 95"/>
                  <a:gd name="T36" fmla="*/ 101 w 280"/>
                  <a:gd name="T37" fmla="*/ 45 h 95"/>
                  <a:gd name="T38" fmla="*/ 84 w 280"/>
                  <a:gd name="T39" fmla="*/ 42 h 95"/>
                  <a:gd name="T40" fmla="*/ 66 w 280"/>
                  <a:gd name="T41" fmla="*/ 42 h 95"/>
                  <a:gd name="T42" fmla="*/ 48 w 280"/>
                  <a:gd name="T43" fmla="*/ 40 h 95"/>
                  <a:gd name="T44" fmla="*/ 33 w 280"/>
                  <a:gd name="T45" fmla="*/ 38 h 95"/>
                  <a:gd name="T46" fmla="*/ 15 w 280"/>
                  <a:gd name="T47" fmla="*/ 36 h 95"/>
                  <a:gd name="T48" fmla="*/ 0 w 280"/>
                  <a:gd name="T49" fmla="*/ 31 h 95"/>
                  <a:gd name="T50" fmla="*/ 0 w 280"/>
                  <a:gd name="T51" fmla="*/ 23 h 95"/>
                  <a:gd name="T52" fmla="*/ 0 w 280"/>
                  <a:gd name="T53" fmla="*/ 18 h 95"/>
                  <a:gd name="T54" fmla="*/ 0 w 280"/>
                  <a:gd name="T55" fmla="*/ 14 h 95"/>
                  <a:gd name="T56" fmla="*/ 4 w 280"/>
                  <a:gd name="T57" fmla="*/ 7 h 95"/>
                  <a:gd name="T58" fmla="*/ 0 w 280"/>
                  <a:gd name="T59" fmla="*/ 3 h 95"/>
                  <a:gd name="T60" fmla="*/ 6 w 280"/>
                  <a:gd name="T61" fmla="*/ 0 h 95"/>
                  <a:gd name="T62" fmla="*/ 17 w 280"/>
                  <a:gd name="T63" fmla="*/ 3 h 95"/>
                  <a:gd name="T64" fmla="*/ 28 w 280"/>
                  <a:gd name="T65" fmla="*/ 9 h 95"/>
                  <a:gd name="T66" fmla="*/ 39 w 280"/>
                  <a:gd name="T67" fmla="*/ 9 h 95"/>
                  <a:gd name="T68" fmla="*/ 59 w 280"/>
                  <a:gd name="T69" fmla="*/ 11 h 95"/>
                  <a:gd name="T70" fmla="*/ 79 w 280"/>
                  <a:gd name="T71" fmla="*/ 14 h 95"/>
                  <a:gd name="T72" fmla="*/ 99 w 280"/>
                  <a:gd name="T73" fmla="*/ 16 h 95"/>
                  <a:gd name="T74" fmla="*/ 119 w 280"/>
                  <a:gd name="T75" fmla="*/ 20 h 95"/>
                  <a:gd name="T76" fmla="*/ 139 w 280"/>
                  <a:gd name="T77" fmla="*/ 23 h 95"/>
                  <a:gd name="T78" fmla="*/ 159 w 280"/>
                  <a:gd name="T79" fmla="*/ 25 h 95"/>
                  <a:gd name="T80" fmla="*/ 179 w 280"/>
                  <a:gd name="T81" fmla="*/ 27 h 95"/>
                  <a:gd name="T82" fmla="*/ 196 w 280"/>
                  <a:gd name="T83" fmla="*/ 2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0" h="95">
                    <a:moveTo>
                      <a:pt x="196" y="27"/>
                    </a:moveTo>
                    <a:lnTo>
                      <a:pt x="210" y="31"/>
                    </a:lnTo>
                    <a:lnTo>
                      <a:pt x="223" y="36"/>
                    </a:lnTo>
                    <a:lnTo>
                      <a:pt x="234" y="42"/>
                    </a:lnTo>
                    <a:lnTo>
                      <a:pt x="247" y="49"/>
                    </a:lnTo>
                    <a:lnTo>
                      <a:pt x="258" y="60"/>
                    </a:lnTo>
                    <a:lnTo>
                      <a:pt x="267" y="69"/>
                    </a:lnTo>
                    <a:lnTo>
                      <a:pt x="274" y="80"/>
                    </a:lnTo>
                    <a:lnTo>
                      <a:pt x="280" y="93"/>
                    </a:lnTo>
                    <a:lnTo>
                      <a:pt x="258" y="95"/>
                    </a:lnTo>
                    <a:lnTo>
                      <a:pt x="241" y="91"/>
                    </a:lnTo>
                    <a:lnTo>
                      <a:pt x="223" y="84"/>
                    </a:lnTo>
                    <a:lnTo>
                      <a:pt x="205" y="76"/>
                    </a:lnTo>
                    <a:lnTo>
                      <a:pt x="190" y="67"/>
                    </a:lnTo>
                    <a:lnTo>
                      <a:pt x="172" y="58"/>
                    </a:lnTo>
                    <a:lnTo>
                      <a:pt x="152" y="53"/>
                    </a:lnTo>
                    <a:lnTo>
                      <a:pt x="132" y="53"/>
                    </a:lnTo>
                    <a:lnTo>
                      <a:pt x="117" y="49"/>
                    </a:lnTo>
                    <a:lnTo>
                      <a:pt x="101" y="45"/>
                    </a:lnTo>
                    <a:lnTo>
                      <a:pt x="84" y="42"/>
                    </a:lnTo>
                    <a:lnTo>
                      <a:pt x="66" y="42"/>
                    </a:lnTo>
                    <a:lnTo>
                      <a:pt x="48" y="40"/>
                    </a:lnTo>
                    <a:lnTo>
                      <a:pt x="33" y="38"/>
                    </a:lnTo>
                    <a:lnTo>
                      <a:pt x="15" y="36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4" y="7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7" y="3"/>
                    </a:lnTo>
                    <a:lnTo>
                      <a:pt x="28" y="9"/>
                    </a:lnTo>
                    <a:lnTo>
                      <a:pt x="39" y="9"/>
                    </a:lnTo>
                    <a:lnTo>
                      <a:pt x="59" y="11"/>
                    </a:lnTo>
                    <a:lnTo>
                      <a:pt x="79" y="14"/>
                    </a:lnTo>
                    <a:lnTo>
                      <a:pt x="99" y="16"/>
                    </a:lnTo>
                    <a:lnTo>
                      <a:pt x="119" y="20"/>
                    </a:lnTo>
                    <a:lnTo>
                      <a:pt x="139" y="23"/>
                    </a:lnTo>
                    <a:lnTo>
                      <a:pt x="159" y="25"/>
                    </a:lnTo>
                    <a:lnTo>
                      <a:pt x="179" y="27"/>
                    </a:lnTo>
                    <a:lnTo>
                      <a:pt x="196" y="2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35"/>
              <p:cNvSpPr>
                <a:spLocks/>
              </p:cNvSpPr>
              <p:nvPr/>
            </p:nvSpPr>
            <p:spPr bwMode="auto">
              <a:xfrm>
                <a:off x="2123" y="1489"/>
                <a:ext cx="64" cy="40"/>
              </a:xfrm>
              <a:custGeom>
                <a:avLst/>
                <a:gdLst>
                  <a:gd name="T0" fmla="*/ 64 w 64"/>
                  <a:gd name="T1" fmla="*/ 0 h 40"/>
                  <a:gd name="T2" fmla="*/ 53 w 64"/>
                  <a:gd name="T3" fmla="*/ 16 h 40"/>
                  <a:gd name="T4" fmla="*/ 36 w 64"/>
                  <a:gd name="T5" fmla="*/ 27 h 40"/>
                  <a:gd name="T6" fmla="*/ 16 w 64"/>
                  <a:gd name="T7" fmla="*/ 31 h 40"/>
                  <a:gd name="T8" fmla="*/ 5 w 64"/>
                  <a:gd name="T9" fmla="*/ 40 h 40"/>
                  <a:gd name="T10" fmla="*/ 0 w 64"/>
                  <a:gd name="T11" fmla="*/ 25 h 40"/>
                  <a:gd name="T12" fmla="*/ 2 w 64"/>
                  <a:gd name="T13" fmla="*/ 16 h 40"/>
                  <a:gd name="T14" fmla="*/ 7 w 64"/>
                  <a:gd name="T15" fmla="*/ 7 h 40"/>
                  <a:gd name="T16" fmla="*/ 16 w 64"/>
                  <a:gd name="T17" fmla="*/ 3 h 40"/>
                  <a:gd name="T18" fmla="*/ 27 w 64"/>
                  <a:gd name="T19" fmla="*/ 0 h 40"/>
                  <a:gd name="T20" fmla="*/ 40 w 64"/>
                  <a:gd name="T21" fmla="*/ 0 h 40"/>
                  <a:gd name="T22" fmla="*/ 53 w 64"/>
                  <a:gd name="T23" fmla="*/ 0 h 40"/>
                  <a:gd name="T24" fmla="*/ 64 w 6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40">
                    <a:moveTo>
                      <a:pt x="64" y="0"/>
                    </a:moveTo>
                    <a:lnTo>
                      <a:pt x="53" y="16"/>
                    </a:lnTo>
                    <a:lnTo>
                      <a:pt x="36" y="27"/>
                    </a:lnTo>
                    <a:lnTo>
                      <a:pt x="16" y="31"/>
                    </a:lnTo>
                    <a:lnTo>
                      <a:pt x="5" y="40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7" y="7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53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36"/>
              <p:cNvSpPr>
                <a:spLocks/>
              </p:cNvSpPr>
              <p:nvPr/>
            </p:nvSpPr>
            <p:spPr bwMode="auto">
              <a:xfrm>
                <a:off x="1800" y="1538"/>
                <a:ext cx="288" cy="86"/>
              </a:xfrm>
              <a:custGeom>
                <a:avLst/>
                <a:gdLst>
                  <a:gd name="T0" fmla="*/ 213 w 288"/>
                  <a:gd name="T1" fmla="*/ 31 h 86"/>
                  <a:gd name="T2" fmla="*/ 221 w 288"/>
                  <a:gd name="T3" fmla="*/ 35 h 86"/>
                  <a:gd name="T4" fmla="*/ 233 w 288"/>
                  <a:gd name="T5" fmla="*/ 42 h 86"/>
                  <a:gd name="T6" fmla="*/ 244 w 288"/>
                  <a:gd name="T7" fmla="*/ 46 h 86"/>
                  <a:gd name="T8" fmla="*/ 255 w 288"/>
                  <a:gd name="T9" fmla="*/ 51 h 86"/>
                  <a:gd name="T10" fmla="*/ 266 w 288"/>
                  <a:gd name="T11" fmla="*/ 57 h 86"/>
                  <a:gd name="T12" fmla="*/ 275 w 288"/>
                  <a:gd name="T13" fmla="*/ 66 h 86"/>
                  <a:gd name="T14" fmla="*/ 283 w 288"/>
                  <a:gd name="T15" fmla="*/ 75 h 86"/>
                  <a:gd name="T16" fmla="*/ 288 w 288"/>
                  <a:gd name="T17" fmla="*/ 86 h 86"/>
                  <a:gd name="T18" fmla="*/ 272 w 288"/>
                  <a:gd name="T19" fmla="*/ 86 h 86"/>
                  <a:gd name="T20" fmla="*/ 257 w 288"/>
                  <a:gd name="T21" fmla="*/ 82 h 86"/>
                  <a:gd name="T22" fmla="*/ 244 w 288"/>
                  <a:gd name="T23" fmla="*/ 77 h 86"/>
                  <a:gd name="T24" fmla="*/ 230 w 288"/>
                  <a:gd name="T25" fmla="*/ 77 h 86"/>
                  <a:gd name="T26" fmla="*/ 224 w 288"/>
                  <a:gd name="T27" fmla="*/ 68 h 86"/>
                  <a:gd name="T28" fmla="*/ 215 w 288"/>
                  <a:gd name="T29" fmla="*/ 66 h 86"/>
                  <a:gd name="T30" fmla="*/ 206 w 288"/>
                  <a:gd name="T31" fmla="*/ 68 h 86"/>
                  <a:gd name="T32" fmla="*/ 195 w 288"/>
                  <a:gd name="T33" fmla="*/ 66 h 86"/>
                  <a:gd name="T34" fmla="*/ 171 w 288"/>
                  <a:gd name="T35" fmla="*/ 62 h 86"/>
                  <a:gd name="T36" fmla="*/ 149 w 288"/>
                  <a:gd name="T37" fmla="*/ 57 h 86"/>
                  <a:gd name="T38" fmla="*/ 126 w 288"/>
                  <a:gd name="T39" fmla="*/ 51 h 86"/>
                  <a:gd name="T40" fmla="*/ 104 w 288"/>
                  <a:gd name="T41" fmla="*/ 46 h 86"/>
                  <a:gd name="T42" fmla="*/ 80 w 288"/>
                  <a:gd name="T43" fmla="*/ 42 h 86"/>
                  <a:gd name="T44" fmla="*/ 58 w 288"/>
                  <a:gd name="T45" fmla="*/ 40 h 86"/>
                  <a:gd name="T46" fmla="*/ 34 w 288"/>
                  <a:gd name="T47" fmla="*/ 35 h 86"/>
                  <a:gd name="T48" fmla="*/ 7 w 288"/>
                  <a:gd name="T49" fmla="*/ 33 h 86"/>
                  <a:gd name="T50" fmla="*/ 3 w 288"/>
                  <a:gd name="T51" fmla="*/ 26 h 86"/>
                  <a:gd name="T52" fmla="*/ 0 w 288"/>
                  <a:gd name="T53" fmla="*/ 15 h 86"/>
                  <a:gd name="T54" fmla="*/ 3 w 288"/>
                  <a:gd name="T55" fmla="*/ 7 h 86"/>
                  <a:gd name="T56" fmla="*/ 7 w 288"/>
                  <a:gd name="T57" fmla="*/ 0 h 86"/>
                  <a:gd name="T58" fmla="*/ 34 w 288"/>
                  <a:gd name="T59" fmla="*/ 2 h 86"/>
                  <a:gd name="T60" fmla="*/ 60 w 288"/>
                  <a:gd name="T61" fmla="*/ 7 h 86"/>
                  <a:gd name="T62" fmla="*/ 87 w 288"/>
                  <a:gd name="T63" fmla="*/ 13 h 86"/>
                  <a:gd name="T64" fmla="*/ 111 w 288"/>
                  <a:gd name="T65" fmla="*/ 18 h 86"/>
                  <a:gd name="T66" fmla="*/ 135 w 288"/>
                  <a:gd name="T67" fmla="*/ 22 h 86"/>
                  <a:gd name="T68" fmla="*/ 160 w 288"/>
                  <a:gd name="T69" fmla="*/ 26 h 86"/>
                  <a:gd name="T70" fmla="*/ 186 w 288"/>
                  <a:gd name="T71" fmla="*/ 31 h 86"/>
                  <a:gd name="T72" fmla="*/ 213 w 288"/>
                  <a:gd name="T73" fmla="*/ 3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8" h="86">
                    <a:moveTo>
                      <a:pt x="213" y="31"/>
                    </a:moveTo>
                    <a:lnTo>
                      <a:pt x="221" y="35"/>
                    </a:lnTo>
                    <a:lnTo>
                      <a:pt x="233" y="42"/>
                    </a:lnTo>
                    <a:lnTo>
                      <a:pt x="244" y="46"/>
                    </a:lnTo>
                    <a:lnTo>
                      <a:pt x="255" y="51"/>
                    </a:lnTo>
                    <a:lnTo>
                      <a:pt x="266" y="57"/>
                    </a:lnTo>
                    <a:lnTo>
                      <a:pt x="275" y="66"/>
                    </a:lnTo>
                    <a:lnTo>
                      <a:pt x="283" y="75"/>
                    </a:lnTo>
                    <a:lnTo>
                      <a:pt x="288" y="86"/>
                    </a:lnTo>
                    <a:lnTo>
                      <a:pt x="272" y="86"/>
                    </a:lnTo>
                    <a:lnTo>
                      <a:pt x="257" y="82"/>
                    </a:lnTo>
                    <a:lnTo>
                      <a:pt x="244" y="77"/>
                    </a:lnTo>
                    <a:lnTo>
                      <a:pt x="230" y="77"/>
                    </a:lnTo>
                    <a:lnTo>
                      <a:pt x="224" y="68"/>
                    </a:lnTo>
                    <a:lnTo>
                      <a:pt x="215" y="66"/>
                    </a:lnTo>
                    <a:lnTo>
                      <a:pt x="206" y="68"/>
                    </a:lnTo>
                    <a:lnTo>
                      <a:pt x="195" y="66"/>
                    </a:lnTo>
                    <a:lnTo>
                      <a:pt x="171" y="62"/>
                    </a:lnTo>
                    <a:lnTo>
                      <a:pt x="149" y="57"/>
                    </a:lnTo>
                    <a:lnTo>
                      <a:pt x="126" y="51"/>
                    </a:lnTo>
                    <a:lnTo>
                      <a:pt x="104" y="46"/>
                    </a:lnTo>
                    <a:lnTo>
                      <a:pt x="80" y="42"/>
                    </a:lnTo>
                    <a:lnTo>
                      <a:pt x="58" y="40"/>
                    </a:lnTo>
                    <a:lnTo>
                      <a:pt x="34" y="35"/>
                    </a:lnTo>
                    <a:lnTo>
                      <a:pt x="7" y="33"/>
                    </a:lnTo>
                    <a:lnTo>
                      <a:pt x="3" y="26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7" y="0"/>
                    </a:lnTo>
                    <a:lnTo>
                      <a:pt x="34" y="2"/>
                    </a:lnTo>
                    <a:lnTo>
                      <a:pt x="60" y="7"/>
                    </a:lnTo>
                    <a:lnTo>
                      <a:pt x="87" y="13"/>
                    </a:lnTo>
                    <a:lnTo>
                      <a:pt x="111" y="18"/>
                    </a:lnTo>
                    <a:lnTo>
                      <a:pt x="135" y="22"/>
                    </a:lnTo>
                    <a:lnTo>
                      <a:pt x="160" y="26"/>
                    </a:lnTo>
                    <a:lnTo>
                      <a:pt x="186" y="31"/>
                    </a:lnTo>
                    <a:lnTo>
                      <a:pt x="213" y="3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37"/>
              <p:cNvSpPr>
                <a:spLocks/>
              </p:cNvSpPr>
              <p:nvPr/>
            </p:nvSpPr>
            <p:spPr bwMode="auto">
              <a:xfrm>
                <a:off x="2125" y="1560"/>
                <a:ext cx="62" cy="49"/>
              </a:xfrm>
              <a:custGeom>
                <a:avLst/>
                <a:gdLst>
                  <a:gd name="T0" fmla="*/ 62 w 62"/>
                  <a:gd name="T1" fmla="*/ 18 h 49"/>
                  <a:gd name="T2" fmla="*/ 49 w 62"/>
                  <a:gd name="T3" fmla="*/ 29 h 49"/>
                  <a:gd name="T4" fmla="*/ 34 w 62"/>
                  <a:gd name="T5" fmla="*/ 35 h 49"/>
                  <a:gd name="T6" fmla="*/ 18 w 62"/>
                  <a:gd name="T7" fmla="*/ 40 h 49"/>
                  <a:gd name="T8" fmla="*/ 3 w 62"/>
                  <a:gd name="T9" fmla="*/ 49 h 49"/>
                  <a:gd name="T10" fmla="*/ 3 w 62"/>
                  <a:gd name="T11" fmla="*/ 38 h 49"/>
                  <a:gd name="T12" fmla="*/ 0 w 62"/>
                  <a:gd name="T13" fmla="*/ 24 h 49"/>
                  <a:gd name="T14" fmla="*/ 3 w 62"/>
                  <a:gd name="T15" fmla="*/ 11 h 49"/>
                  <a:gd name="T16" fmla="*/ 11 w 62"/>
                  <a:gd name="T17" fmla="*/ 2 h 49"/>
                  <a:gd name="T18" fmla="*/ 27 w 62"/>
                  <a:gd name="T19" fmla="*/ 0 h 49"/>
                  <a:gd name="T20" fmla="*/ 40 w 62"/>
                  <a:gd name="T21" fmla="*/ 2 h 49"/>
                  <a:gd name="T22" fmla="*/ 51 w 62"/>
                  <a:gd name="T23" fmla="*/ 9 h 49"/>
                  <a:gd name="T24" fmla="*/ 62 w 62"/>
                  <a:gd name="T25" fmla="*/ 1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49">
                    <a:moveTo>
                      <a:pt x="62" y="18"/>
                    </a:moveTo>
                    <a:lnTo>
                      <a:pt x="49" y="29"/>
                    </a:lnTo>
                    <a:lnTo>
                      <a:pt x="34" y="35"/>
                    </a:lnTo>
                    <a:lnTo>
                      <a:pt x="18" y="40"/>
                    </a:lnTo>
                    <a:lnTo>
                      <a:pt x="3" y="49"/>
                    </a:lnTo>
                    <a:lnTo>
                      <a:pt x="3" y="38"/>
                    </a:lnTo>
                    <a:lnTo>
                      <a:pt x="0" y="24"/>
                    </a:lnTo>
                    <a:lnTo>
                      <a:pt x="3" y="11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0" y="2"/>
                    </a:lnTo>
                    <a:lnTo>
                      <a:pt x="51" y="9"/>
                    </a:lnTo>
                    <a:lnTo>
                      <a:pt x="62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38"/>
              <p:cNvSpPr>
                <a:spLocks/>
              </p:cNvSpPr>
              <p:nvPr/>
            </p:nvSpPr>
            <p:spPr bwMode="auto">
              <a:xfrm>
                <a:off x="2293" y="1584"/>
                <a:ext cx="657" cy="516"/>
              </a:xfrm>
              <a:custGeom>
                <a:avLst/>
                <a:gdLst>
                  <a:gd name="T0" fmla="*/ 505 w 657"/>
                  <a:gd name="T1" fmla="*/ 84 h 516"/>
                  <a:gd name="T2" fmla="*/ 564 w 657"/>
                  <a:gd name="T3" fmla="*/ 78 h 516"/>
                  <a:gd name="T4" fmla="*/ 640 w 657"/>
                  <a:gd name="T5" fmla="*/ 47 h 516"/>
                  <a:gd name="T6" fmla="*/ 633 w 657"/>
                  <a:gd name="T7" fmla="*/ 73 h 516"/>
                  <a:gd name="T8" fmla="*/ 567 w 657"/>
                  <a:gd name="T9" fmla="*/ 124 h 516"/>
                  <a:gd name="T10" fmla="*/ 487 w 657"/>
                  <a:gd name="T11" fmla="*/ 175 h 516"/>
                  <a:gd name="T12" fmla="*/ 348 w 657"/>
                  <a:gd name="T13" fmla="*/ 239 h 516"/>
                  <a:gd name="T14" fmla="*/ 202 w 657"/>
                  <a:gd name="T15" fmla="*/ 328 h 516"/>
                  <a:gd name="T16" fmla="*/ 233 w 657"/>
                  <a:gd name="T17" fmla="*/ 314 h 516"/>
                  <a:gd name="T18" fmla="*/ 323 w 657"/>
                  <a:gd name="T19" fmla="*/ 268 h 516"/>
                  <a:gd name="T20" fmla="*/ 418 w 657"/>
                  <a:gd name="T21" fmla="*/ 226 h 516"/>
                  <a:gd name="T22" fmla="*/ 511 w 657"/>
                  <a:gd name="T23" fmla="*/ 179 h 516"/>
                  <a:gd name="T24" fmla="*/ 578 w 657"/>
                  <a:gd name="T25" fmla="*/ 153 h 516"/>
                  <a:gd name="T26" fmla="*/ 631 w 657"/>
                  <a:gd name="T27" fmla="*/ 124 h 516"/>
                  <a:gd name="T28" fmla="*/ 648 w 657"/>
                  <a:gd name="T29" fmla="*/ 126 h 516"/>
                  <a:gd name="T30" fmla="*/ 589 w 657"/>
                  <a:gd name="T31" fmla="*/ 162 h 516"/>
                  <a:gd name="T32" fmla="*/ 509 w 657"/>
                  <a:gd name="T33" fmla="*/ 197 h 516"/>
                  <a:gd name="T34" fmla="*/ 491 w 657"/>
                  <a:gd name="T35" fmla="*/ 228 h 516"/>
                  <a:gd name="T36" fmla="*/ 463 w 657"/>
                  <a:gd name="T37" fmla="*/ 246 h 516"/>
                  <a:gd name="T38" fmla="*/ 529 w 657"/>
                  <a:gd name="T39" fmla="*/ 230 h 516"/>
                  <a:gd name="T40" fmla="*/ 626 w 657"/>
                  <a:gd name="T41" fmla="*/ 195 h 516"/>
                  <a:gd name="T42" fmla="*/ 600 w 657"/>
                  <a:gd name="T43" fmla="*/ 217 h 516"/>
                  <a:gd name="T44" fmla="*/ 502 w 657"/>
                  <a:gd name="T45" fmla="*/ 259 h 516"/>
                  <a:gd name="T46" fmla="*/ 429 w 657"/>
                  <a:gd name="T47" fmla="*/ 290 h 516"/>
                  <a:gd name="T48" fmla="*/ 376 w 657"/>
                  <a:gd name="T49" fmla="*/ 306 h 516"/>
                  <a:gd name="T50" fmla="*/ 272 w 657"/>
                  <a:gd name="T51" fmla="*/ 345 h 516"/>
                  <a:gd name="T52" fmla="*/ 122 w 657"/>
                  <a:gd name="T53" fmla="*/ 403 h 516"/>
                  <a:gd name="T54" fmla="*/ 60 w 657"/>
                  <a:gd name="T55" fmla="*/ 449 h 516"/>
                  <a:gd name="T56" fmla="*/ 111 w 657"/>
                  <a:gd name="T57" fmla="*/ 425 h 516"/>
                  <a:gd name="T58" fmla="*/ 188 w 657"/>
                  <a:gd name="T59" fmla="*/ 394 h 516"/>
                  <a:gd name="T60" fmla="*/ 246 w 657"/>
                  <a:gd name="T61" fmla="*/ 374 h 516"/>
                  <a:gd name="T62" fmla="*/ 292 w 657"/>
                  <a:gd name="T63" fmla="*/ 359 h 516"/>
                  <a:gd name="T64" fmla="*/ 345 w 657"/>
                  <a:gd name="T65" fmla="*/ 339 h 516"/>
                  <a:gd name="T66" fmla="*/ 374 w 657"/>
                  <a:gd name="T67" fmla="*/ 334 h 516"/>
                  <a:gd name="T68" fmla="*/ 368 w 657"/>
                  <a:gd name="T69" fmla="*/ 348 h 516"/>
                  <a:gd name="T70" fmla="*/ 414 w 657"/>
                  <a:gd name="T71" fmla="*/ 339 h 516"/>
                  <a:gd name="T72" fmla="*/ 509 w 657"/>
                  <a:gd name="T73" fmla="*/ 308 h 516"/>
                  <a:gd name="T74" fmla="*/ 529 w 657"/>
                  <a:gd name="T75" fmla="*/ 312 h 516"/>
                  <a:gd name="T76" fmla="*/ 398 w 657"/>
                  <a:gd name="T77" fmla="*/ 361 h 516"/>
                  <a:gd name="T78" fmla="*/ 292 w 657"/>
                  <a:gd name="T79" fmla="*/ 403 h 516"/>
                  <a:gd name="T80" fmla="*/ 217 w 657"/>
                  <a:gd name="T81" fmla="*/ 423 h 516"/>
                  <a:gd name="T82" fmla="*/ 96 w 657"/>
                  <a:gd name="T83" fmla="*/ 471 h 516"/>
                  <a:gd name="T84" fmla="*/ 3 w 657"/>
                  <a:gd name="T85" fmla="*/ 505 h 516"/>
                  <a:gd name="T86" fmla="*/ 23 w 657"/>
                  <a:gd name="T87" fmla="*/ 432 h 516"/>
                  <a:gd name="T88" fmla="*/ 122 w 657"/>
                  <a:gd name="T89" fmla="*/ 336 h 516"/>
                  <a:gd name="T90" fmla="*/ 230 w 657"/>
                  <a:gd name="T91" fmla="*/ 255 h 516"/>
                  <a:gd name="T92" fmla="*/ 345 w 657"/>
                  <a:gd name="T93" fmla="*/ 182 h 516"/>
                  <a:gd name="T94" fmla="*/ 434 w 657"/>
                  <a:gd name="T95" fmla="*/ 113 h 516"/>
                  <a:gd name="T96" fmla="*/ 449 w 657"/>
                  <a:gd name="T97" fmla="*/ 49 h 516"/>
                  <a:gd name="T98" fmla="*/ 456 w 657"/>
                  <a:gd name="T99" fmla="*/ 7 h 516"/>
                  <a:gd name="T100" fmla="*/ 494 w 657"/>
                  <a:gd name="T101" fmla="*/ 16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7" h="516">
                    <a:moveTo>
                      <a:pt x="511" y="45"/>
                    </a:moveTo>
                    <a:lnTo>
                      <a:pt x="513" y="60"/>
                    </a:lnTo>
                    <a:lnTo>
                      <a:pt x="509" y="73"/>
                    </a:lnTo>
                    <a:lnTo>
                      <a:pt x="505" y="84"/>
                    </a:lnTo>
                    <a:lnTo>
                      <a:pt x="511" y="98"/>
                    </a:lnTo>
                    <a:lnTo>
                      <a:pt x="527" y="91"/>
                    </a:lnTo>
                    <a:lnTo>
                      <a:pt x="544" y="84"/>
                    </a:lnTo>
                    <a:lnTo>
                      <a:pt x="564" y="78"/>
                    </a:lnTo>
                    <a:lnTo>
                      <a:pt x="582" y="71"/>
                    </a:lnTo>
                    <a:lnTo>
                      <a:pt x="602" y="65"/>
                    </a:lnTo>
                    <a:lnTo>
                      <a:pt x="622" y="56"/>
                    </a:lnTo>
                    <a:lnTo>
                      <a:pt x="640" y="47"/>
                    </a:lnTo>
                    <a:lnTo>
                      <a:pt x="657" y="38"/>
                    </a:lnTo>
                    <a:lnTo>
                      <a:pt x="657" y="56"/>
                    </a:lnTo>
                    <a:lnTo>
                      <a:pt x="646" y="65"/>
                    </a:lnTo>
                    <a:lnTo>
                      <a:pt x="633" y="73"/>
                    </a:lnTo>
                    <a:lnTo>
                      <a:pt x="626" y="87"/>
                    </a:lnTo>
                    <a:lnTo>
                      <a:pt x="606" y="98"/>
                    </a:lnTo>
                    <a:lnTo>
                      <a:pt x="586" y="111"/>
                    </a:lnTo>
                    <a:lnTo>
                      <a:pt x="567" y="124"/>
                    </a:lnTo>
                    <a:lnTo>
                      <a:pt x="547" y="137"/>
                    </a:lnTo>
                    <a:lnTo>
                      <a:pt x="527" y="153"/>
                    </a:lnTo>
                    <a:lnTo>
                      <a:pt x="507" y="164"/>
                    </a:lnTo>
                    <a:lnTo>
                      <a:pt x="487" y="175"/>
                    </a:lnTo>
                    <a:lnTo>
                      <a:pt x="465" y="184"/>
                    </a:lnTo>
                    <a:lnTo>
                      <a:pt x="425" y="202"/>
                    </a:lnTo>
                    <a:lnTo>
                      <a:pt x="387" y="222"/>
                    </a:lnTo>
                    <a:lnTo>
                      <a:pt x="348" y="239"/>
                    </a:lnTo>
                    <a:lnTo>
                      <a:pt x="310" y="261"/>
                    </a:lnTo>
                    <a:lnTo>
                      <a:pt x="272" y="281"/>
                    </a:lnTo>
                    <a:lnTo>
                      <a:pt x="237" y="303"/>
                    </a:lnTo>
                    <a:lnTo>
                      <a:pt x="202" y="328"/>
                    </a:lnTo>
                    <a:lnTo>
                      <a:pt x="166" y="352"/>
                    </a:lnTo>
                    <a:lnTo>
                      <a:pt x="188" y="339"/>
                    </a:lnTo>
                    <a:lnTo>
                      <a:pt x="211" y="325"/>
                    </a:lnTo>
                    <a:lnTo>
                      <a:pt x="233" y="314"/>
                    </a:lnTo>
                    <a:lnTo>
                      <a:pt x="255" y="303"/>
                    </a:lnTo>
                    <a:lnTo>
                      <a:pt x="277" y="290"/>
                    </a:lnTo>
                    <a:lnTo>
                      <a:pt x="301" y="279"/>
                    </a:lnTo>
                    <a:lnTo>
                      <a:pt x="323" y="268"/>
                    </a:lnTo>
                    <a:lnTo>
                      <a:pt x="348" y="257"/>
                    </a:lnTo>
                    <a:lnTo>
                      <a:pt x="372" y="246"/>
                    </a:lnTo>
                    <a:lnTo>
                      <a:pt x="394" y="237"/>
                    </a:lnTo>
                    <a:lnTo>
                      <a:pt x="418" y="226"/>
                    </a:lnTo>
                    <a:lnTo>
                      <a:pt x="443" y="215"/>
                    </a:lnTo>
                    <a:lnTo>
                      <a:pt x="465" y="204"/>
                    </a:lnTo>
                    <a:lnTo>
                      <a:pt x="489" y="193"/>
                    </a:lnTo>
                    <a:lnTo>
                      <a:pt x="511" y="179"/>
                    </a:lnTo>
                    <a:lnTo>
                      <a:pt x="536" y="168"/>
                    </a:lnTo>
                    <a:lnTo>
                      <a:pt x="549" y="164"/>
                    </a:lnTo>
                    <a:lnTo>
                      <a:pt x="564" y="157"/>
                    </a:lnTo>
                    <a:lnTo>
                      <a:pt x="578" y="153"/>
                    </a:lnTo>
                    <a:lnTo>
                      <a:pt x="591" y="146"/>
                    </a:lnTo>
                    <a:lnTo>
                      <a:pt x="604" y="137"/>
                    </a:lnTo>
                    <a:lnTo>
                      <a:pt x="617" y="131"/>
                    </a:lnTo>
                    <a:lnTo>
                      <a:pt x="631" y="124"/>
                    </a:lnTo>
                    <a:lnTo>
                      <a:pt x="644" y="118"/>
                    </a:lnTo>
                    <a:lnTo>
                      <a:pt x="646" y="120"/>
                    </a:lnTo>
                    <a:lnTo>
                      <a:pt x="648" y="122"/>
                    </a:lnTo>
                    <a:lnTo>
                      <a:pt x="648" y="126"/>
                    </a:lnTo>
                    <a:lnTo>
                      <a:pt x="648" y="131"/>
                    </a:lnTo>
                    <a:lnTo>
                      <a:pt x="628" y="142"/>
                    </a:lnTo>
                    <a:lnTo>
                      <a:pt x="609" y="153"/>
                    </a:lnTo>
                    <a:lnTo>
                      <a:pt x="589" y="162"/>
                    </a:lnTo>
                    <a:lnTo>
                      <a:pt x="569" y="171"/>
                    </a:lnTo>
                    <a:lnTo>
                      <a:pt x="547" y="179"/>
                    </a:lnTo>
                    <a:lnTo>
                      <a:pt x="527" y="188"/>
                    </a:lnTo>
                    <a:lnTo>
                      <a:pt x="509" y="197"/>
                    </a:lnTo>
                    <a:lnTo>
                      <a:pt x="491" y="208"/>
                    </a:lnTo>
                    <a:lnTo>
                      <a:pt x="496" y="215"/>
                    </a:lnTo>
                    <a:lnTo>
                      <a:pt x="494" y="222"/>
                    </a:lnTo>
                    <a:lnTo>
                      <a:pt x="491" y="228"/>
                    </a:lnTo>
                    <a:lnTo>
                      <a:pt x="489" y="233"/>
                    </a:lnTo>
                    <a:lnTo>
                      <a:pt x="480" y="237"/>
                    </a:lnTo>
                    <a:lnTo>
                      <a:pt x="471" y="241"/>
                    </a:lnTo>
                    <a:lnTo>
                      <a:pt x="463" y="246"/>
                    </a:lnTo>
                    <a:lnTo>
                      <a:pt x="456" y="252"/>
                    </a:lnTo>
                    <a:lnTo>
                      <a:pt x="480" y="246"/>
                    </a:lnTo>
                    <a:lnTo>
                      <a:pt x="505" y="239"/>
                    </a:lnTo>
                    <a:lnTo>
                      <a:pt x="529" y="230"/>
                    </a:lnTo>
                    <a:lnTo>
                      <a:pt x="553" y="222"/>
                    </a:lnTo>
                    <a:lnTo>
                      <a:pt x="578" y="210"/>
                    </a:lnTo>
                    <a:lnTo>
                      <a:pt x="602" y="204"/>
                    </a:lnTo>
                    <a:lnTo>
                      <a:pt x="626" y="195"/>
                    </a:lnTo>
                    <a:lnTo>
                      <a:pt x="651" y="191"/>
                    </a:lnTo>
                    <a:lnTo>
                      <a:pt x="651" y="197"/>
                    </a:lnTo>
                    <a:lnTo>
                      <a:pt x="624" y="208"/>
                    </a:lnTo>
                    <a:lnTo>
                      <a:pt x="600" y="217"/>
                    </a:lnTo>
                    <a:lnTo>
                      <a:pt x="575" y="228"/>
                    </a:lnTo>
                    <a:lnTo>
                      <a:pt x="551" y="237"/>
                    </a:lnTo>
                    <a:lnTo>
                      <a:pt x="527" y="248"/>
                    </a:lnTo>
                    <a:lnTo>
                      <a:pt x="502" y="259"/>
                    </a:lnTo>
                    <a:lnTo>
                      <a:pt x="476" y="270"/>
                    </a:lnTo>
                    <a:lnTo>
                      <a:pt x="452" y="281"/>
                    </a:lnTo>
                    <a:lnTo>
                      <a:pt x="441" y="286"/>
                    </a:lnTo>
                    <a:lnTo>
                      <a:pt x="429" y="290"/>
                    </a:lnTo>
                    <a:lnTo>
                      <a:pt x="416" y="294"/>
                    </a:lnTo>
                    <a:lnTo>
                      <a:pt x="405" y="297"/>
                    </a:lnTo>
                    <a:lnTo>
                      <a:pt x="390" y="301"/>
                    </a:lnTo>
                    <a:lnTo>
                      <a:pt x="376" y="306"/>
                    </a:lnTo>
                    <a:lnTo>
                      <a:pt x="363" y="308"/>
                    </a:lnTo>
                    <a:lnTo>
                      <a:pt x="350" y="312"/>
                    </a:lnTo>
                    <a:lnTo>
                      <a:pt x="310" y="330"/>
                    </a:lnTo>
                    <a:lnTo>
                      <a:pt x="272" y="345"/>
                    </a:lnTo>
                    <a:lnTo>
                      <a:pt x="235" y="359"/>
                    </a:lnTo>
                    <a:lnTo>
                      <a:pt x="197" y="372"/>
                    </a:lnTo>
                    <a:lnTo>
                      <a:pt x="160" y="387"/>
                    </a:lnTo>
                    <a:lnTo>
                      <a:pt x="122" y="403"/>
                    </a:lnTo>
                    <a:lnTo>
                      <a:pt x="84" y="423"/>
                    </a:lnTo>
                    <a:lnTo>
                      <a:pt x="49" y="447"/>
                    </a:lnTo>
                    <a:lnTo>
                      <a:pt x="56" y="449"/>
                    </a:lnTo>
                    <a:lnTo>
                      <a:pt x="60" y="449"/>
                    </a:lnTo>
                    <a:lnTo>
                      <a:pt x="67" y="447"/>
                    </a:lnTo>
                    <a:lnTo>
                      <a:pt x="71" y="440"/>
                    </a:lnTo>
                    <a:lnTo>
                      <a:pt x="91" y="434"/>
                    </a:lnTo>
                    <a:lnTo>
                      <a:pt x="111" y="425"/>
                    </a:lnTo>
                    <a:lnTo>
                      <a:pt x="131" y="418"/>
                    </a:lnTo>
                    <a:lnTo>
                      <a:pt x="151" y="412"/>
                    </a:lnTo>
                    <a:lnTo>
                      <a:pt x="169" y="403"/>
                    </a:lnTo>
                    <a:lnTo>
                      <a:pt x="188" y="394"/>
                    </a:lnTo>
                    <a:lnTo>
                      <a:pt x="206" y="385"/>
                    </a:lnTo>
                    <a:lnTo>
                      <a:pt x="224" y="374"/>
                    </a:lnTo>
                    <a:lnTo>
                      <a:pt x="235" y="374"/>
                    </a:lnTo>
                    <a:lnTo>
                      <a:pt x="246" y="374"/>
                    </a:lnTo>
                    <a:lnTo>
                      <a:pt x="255" y="370"/>
                    </a:lnTo>
                    <a:lnTo>
                      <a:pt x="261" y="363"/>
                    </a:lnTo>
                    <a:lnTo>
                      <a:pt x="277" y="361"/>
                    </a:lnTo>
                    <a:lnTo>
                      <a:pt x="292" y="359"/>
                    </a:lnTo>
                    <a:lnTo>
                      <a:pt x="306" y="354"/>
                    </a:lnTo>
                    <a:lnTo>
                      <a:pt x="319" y="350"/>
                    </a:lnTo>
                    <a:lnTo>
                      <a:pt x="332" y="343"/>
                    </a:lnTo>
                    <a:lnTo>
                      <a:pt x="345" y="339"/>
                    </a:lnTo>
                    <a:lnTo>
                      <a:pt x="356" y="334"/>
                    </a:lnTo>
                    <a:lnTo>
                      <a:pt x="370" y="330"/>
                    </a:lnTo>
                    <a:lnTo>
                      <a:pt x="372" y="330"/>
                    </a:lnTo>
                    <a:lnTo>
                      <a:pt x="374" y="334"/>
                    </a:lnTo>
                    <a:lnTo>
                      <a:pt x="374" y="336"/>
                    </a:lnTo>
                    <a:lnTo>
                      <a:pt x="374" y="341"/>
                    </a:lnTo>
                    <a:lnTo>
                      <a:pt x="370" y="343"/>
                    </a:lnTo>
                    <a:lnTo>
                      <a:pt x="368" y="348"/>
                    </a:lnTo>
                    <a:lnTo>
                      <a:pt x="365" y="350"/>
                    </a:lnTo>
                    <a:lnTo>
                      <a:pt x="363" y="354"/>
                    </a:lnTo>
                    <a:lnTo>
                      <a:pt x="387" y="348"/>
                    </a:lnTo>
                    <a:lnTo>
                      <a:pt x="414" y="339"/>
                    </a:lnTo>
                    <a:lnTo>
                      <a:pt x="438" y="332"/>
                    </a:lnTo>
                    <a:lnTo>
                      <a:pt x="463" y="323"/>
                    </a:lnTo>
                    <a:lnTo>
                      <a:pt x="485" y="314"/>
                    </a:lnTo>
                    <a:lnTo>
                      <a:pt x="509" y="308"/>
                    </a:lnTo>
                    <a:lnTo>
                      <a:pt x="536" y="299"/>
                    </a:lnTo>
                    <a:lnTo>
                      <a:pt x="560" y="290"/>
                    </a:lnTo>
                    <a:lnTo>
                      <a:pt x="560" y="299"/>
                    </a:lnTo>
                    <a:lnTo>
                      <a:pt x="529" y="312"/>
                    </a:lnTo>
                    <a:lnTo>
                      <a:pt x="496" y="323"/>
                    </a:lnTo>
                    <a:lnTo>
                      <a:pt x="463" y="336"/>
                    </a:lnTo>
                    <a:lnTo>
                      <a:pt x="429" y="348"/>
                    </a:lnTo>
                    <a:lnTo>
                      <a:pt x="398" y="361"/>
                    </a:lnTo>
                    <a:lnTo>
                      <a:pt x="365" y="372"/>
                    </a:lnTo>
                    <a:lnTo>
                      <a:pt x="334" y="385"/>
                    </a:lnTo>
                    <a:lnTo>
                      <a:pt x="303" y="396"/>
                    </a:lnTo>
                    <a:lnTo>
                      <a:pt x="292" y="403"/>
                    </a:lnTo>
                    <a:lnTo>
                      <a:pt x="279" y="405"/>
                    </a:lnTo>
                    <a:lnTo>
                      <a:pt x="264" y="407"/>
                    </a:lnTo>
                    <a:lnTo>
                      <a:pt x="248" y="414"/>
                    </a:lnTo>
                    <a:lnTo>
                      <a:pt x="217" y="423"/>
                    </a:lnTo>
                    <a:lnTo>
                      <a:pt x="186" y="434"/>
                    </a:lnTo>
                    <a:lnTo>
                      <a:pt x="157" y="445"/>
                    </a:lnTo>
                    <a:lnTo>
                      <a:pt x="127" y="458"/>
                    </a:lnTo>
                    <a:lnTo>
                      <a:pt x="96" y="471"/>
                    </a:lnTo>
                    <a:lnTo>
                      <a:pt x="67" y="485"/>
                    </a:lnTo>
                    <a:lnTo>
                      <a:pt x="38" y="500"/>
                    </a:lnTo>
                    <a:lnTo>
                      <a:pt x="9" y="516"/>
                    </a:lnTo>
                    <a:lnTo>
                      <a:pt x="3" y="505"/>
                    </a:lnTo>
                    <a:lnTo>
                      <a:pt x="3" y="489"/>
                    </a:lnTo>
                    <a:lnTo>
                      <a:pt x="3" y="474"/>
                    </a:lnTo>
                    <a:lnTo>
                      <a:pt x="0" y="458"/>
                    </a:lnTo>
                    <a:lnTo>
                      <a:pt x="23" y="432"/>
                    </a:lnTo>
                    <a:lnTo>
                      <a:pt x="47" y="407"/>
                    </a:lnTo>
                    <a:lnTo>
                      <a:pt x="71" y="383"/>
                    </a:lnTo>
                    <a:lnTo>
                      <a:pt x="98" y="361"/>
                    </a:lnTo>
                    <a:lnTo>
                      <a:pt x="122" y="336"/>
                    </a:lnTo>
                    <a:lnTo>
                      <a:pt x="149" y="314"/>
                    </a:lnTo>
                    <a:lnTo>
                      <a:pt x="175" y="294"/>
                    </a:lnTo>
                    <a:lnTo>
                      <a:pt x="202" y="272"/>
                    </a:lnTo>
                    <a:lnTo>
                      <a:pt x="230" y="255"/>
                    </a:lnTo>
                    <a:lnTo>
                      <a:pt x="257" y="235"/>
                    </a:lnTo>
                    <a:lnTo>
                      <a:pt x="286" y="217"/>
                    </a:lnTo>
                    <a:lnTo>
                      <a:pt x="314" y="199"/>
                    </a:lnTo>
                    <a:lnTo>
                      <a:pt x="345" y="182"/>
                    </a:lnTo>
                    <a:lnTo>
                      <a:pt x="374" y="166"/>
                    </a:lnTo>
                    <a:lnTo>
                      <a:pt x="403" y="151"/>
                    </a:lnTo>
                    <a:lnTo>
                      <a:pt x="434" y="135"/>
                    </a:lnTo>
                    <a:lnTo>
                      <a:pt x="434" y="113"/>
                    </a:lnTo>
                    <a:lnTo>
                      <a:pt x="434" y="93"/>
                    </a:lnTo>
                    <a:lnTo>
                      <a:pt x="441" y="73"/>
                    </a:lnTo>
                    <a:lnTo>
                      <a:pt x="456" y="58"/>
                    </a:lnTo>
                    <a:lnTo>
                      <a:pt x="449" y="49"/>
                    </a:lnTo>
                    <a:lnTo>
                      <a:pt x="447" y="40"/>
                    </a:lnTo>
                    <a:lnTo>
                      <a:pt x="447" y="29"/>
                    </a:lnTo>
                    <a:lnTo>
                      <a:pt x="445" y="18"/>
                    </a:lnTo>
                    <a:lnTo>
                      <a:pt x="456" y="7"/>
                    </a:lnTo>
                    <a:lnTo>
                      <a:pt x="465" y="0"/>
                    </a:lnTo>
                    <a:lnTo>
                      <a:pt x="476" y="3"/>
                    </a:lnTo>
                    <a:lnTo>
                      <a:pt x="485" y="7"/>
                    </a:lnTo>
                    <a:lnTo>
                      <a:pt x="494" y="16"/>
                    </a:lnTo>
                    <a:lnTo>
                      <a:pt x="500" y="25"/>
                    </a:lnTo>
                    <a:lnTo>
                      <a:pt x="507" y="36"/>
                    </a:lnTo>
                    <a:lnTo>
                      <a:pt x="511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39"/>
              <p:cNvSpPr>
                <a:spLocks/>
              </p:cNvSpPr>
              <p:nvPr/>
            </p:nvSpPr>
            <p:spPr bwMode="auto">
              <a:xfrm>
                <a:off x="1303" y="1604"/>
                <a:ext cx="471" cy="471"/>
              </a:xfrm>
              <a:custGeom>
                <a:avLst/>
                <a:gdLst>
                  <a:gd name="T0" fmla="*/ 466 w 471"/>
                  <a:gd name="T1" fmla="*/ 22 h 471"/>
                  <a:gd name="T2" fmla="*/ 431 w 471"/>
                  <a:gd name="T3" fmla="*/ 42 h 471"/>
                  <a:gd name="T4" fmla="*/ 329 w 471"/>
                  <a:gd name="T5" fmla="*/ 49 h 471"/>
                  <a:gd name="T6" fmla="*/ 225 w 471"/>
                  <a:gd name="T7" fmla="*/ 71 h 471"/>
                  <a:gd name="T8" fmla="*/ 225 w 471"/>
                  <a:gd name="T9" fmla="*/ 89 h 471"/>
                  <a:gd name="T10" fmla="*/ 303 w 471"/>
                  <a:gd name="T11" fmla="*/ 73 h 471"/>
                  <a:gd name="T12" fmla="*/ 380 w 471"/>
                  <a:gd name="T13" fmla="*/ 64 h 471"/>
                  <a:gd name="T14" fmla="*/ 438 w 471"/>
                  <a:gd name="T15" fmla="*/ 73 h 471"/>
                  <a:gd name="T16" fmla="*/ 466 w 471"/>
                  <a:gd name="T17" fmla="*/ 106 h 471"/>
                  <a:gd name="T18" fmla="*/ 420 w 471"/>
                  <a:gd name="T19" fmla="*/ 113 h 471"/>
                  <a:gd name="T20" fmla="*/ 374 w 471"/>
                  <a:gd name="T21" fmla="*/ 109 h 471"/>
                  <a:gd name="T22" fmla="*/ 327 w 471"/>
                  <a:gd name="T23" fmla="*/ 115 h 471"/>
                  <a:gd name="T24" fmla="*/ 270 w 471"/>
                  <a:gd name="T25" fmla="*/ 126 h 471"/>
                  <a:gd name="T26" fmla="*/ 210 w 471"/>
                  <a:gd name="T27" fmla="*/ 140 h 471"/>
                  <a:gd name="T28" fmla="*/ 221 w 471"/>
                  <a:gd name="T29" fmla="*/ 155 h 471"/>
                  <a:gd name="T30" fmla="*/ 281 w 471"/>
                  <a:gd name="T31" fmla="*/ 144 h 471"/>
                  <a:gd name="T32" fmla="*/ 338 w 471"/>
                  <a:gd name="T33" fmla="*/ 131 h 471"/>
                  <a:gd name="T34" fmla="*/ 382 w 471"/>
                  <a:gd name="T35" fmla="*/ 137 h 471"/>
                  <a:gd name="T36" fmla="*/ 422 w 471"/>
                  <a:gd name="T37" fmla="*/ 142 h 471"/>
                  <a:gd name="T38" fmla="*/ 466 w 471"/>
                  <a:gd name="T39" fmla="*/ 146 h 471"/>
                  <a:gd name="T40" fmla="*/ 429 w 471"/>
                  <a:gd name="T41" fmla="*/ 179 h 471"/>
                  <a:gd name="T42" fmla="*/ 362 w 471"/>
                  <a:gd name="T43" fmla="*/ 177 h 471"/>
                  <a:gd name="T44" fmla="*/ 301 w 471"/>
                  <a:gd name="T45" fmla="*/ 188 h 471"/>
                  <a:gd name="T46" fmla="*/ 259 w 471"/>
                  <a:gd name="T47" fmla="*/ 193 h 471"/>
                  <a:gd name="T48" fmla="*/ 219 w 471"/>
                  <a:gd name="T49" fmla="*/ 202 h 471"/>
                  <a:gd name="T50" fmla="*/ 205 w 471"/>
                  <a:gd name="T51" fmla="*/ 224 h 471"/>
                  <a:gd name="T52" fmla="*/ 234 w 471"/>
                  <a:gd name="T53" fmla="*/ 219 h 471"/>
                  <a:gd name="T54" fmla="*/ 267 w 471"/>
                  <a:gd name="T55" fmla="*/ 210 h 471"/>
                  <a:gd name="T56" fmla="*/ 325 w 471"/>
                  <a:gd name="T57" fmla="*/ 204 h 471"/>
                  <a:gd name="T58" fmla="*/ 398 w 471"/>
                  <a:gd name="T59" fmla="*/ 202 h 471"/>
                  <a:gd name="T60" fmla="*/ 466 w 471"/>
                  <a:gd name="T61" fmla="*/ 213 h 471"/>
                  <a:gd name="T62" fmla="*/ 460 w 471"/>
                  <a:gd name="T63" fmla="*/ 248 h 471"/>
                  <a:gd name="T64" fmla="*/ 411 w 471"/>
                  <a:gd name="T65" fmla="*/ 259 h 471"/>
                  <a:gd name="T66" fmla="*/ 318 w 471"/>
                  <a:gd name="T67" fmla="*/ 261 h 471"/>
                  <a:gd name="T68" fmla="*/ 225 w 471"/>
                  <a:gd name="T69" fmla="*/ 268 h 471"/>
                  <a:gd name="T70" fmla="*/ 234 w 471"/>
                  <a:gd name="T71" fmla="*/ 288 h 471"/>
                  <a:gd name="T72" fmla="*/ 334 w 471"/>
                  <a:gd name="T73" fmla="*/ 277 h 471"/>
                  <a:gd name="T74" fmla="*/ 433 w 471"/>
                  <a:gd name="T75" fmla="*/ 277 h 471"/>
                  <a:gd name="T76" fmla="*/ 469 w 471"/>
                  <a:gd name="T77" fmla="*/ 308 h 471"/>
                  <a:gd name="T78" fmla="*/ 447 w 471"/>
                  <a:gd name="T79" fmla="*/ 325 h 471"/>
                  <a:gd name="T80" fmla="*/ 345 w 471"/>
                  <a:gd name="T81" fmla="*/ 321 h 471"/>
                  <a:gd name="T82" fmla="*/ 250 w 471"/>
                  <a:gd name="T83" fmla="*/ 332 h 471"/>
                  <a:gd name="T84" fmla="*/ 186 w 471"/>
                  <a:gd name="T85" fmla="*/ 358 h 471"/>
                  <a:gd name="T86" fmla="*/ 287 w 471"/>
                  <a:gd name="T87" fmla="*/ 347 h 471"/>
                  <a:gd name="T88" fmla="*/ 393 w 471"/>
                  <a:gd name="T89" fmla="*/ 345 h 471"/>
                  <a:gd name="T90" fmla="*/ 466 w 471"/>
                  <a:gd name="T91" fmla="*/ 392 h 471"/>
                  <a:gd name="T92" fmla="*/ 340 w 471"/>
                  <a:gd name="T93" fmla="*/ 394 h 471"/>
                  <a:gd name="T94" fmla="*/ 214 w 471"/>
                  <a:gd name="T95" fmla="*/ 412 h 471"/>
                  <a:gd name="T96" fmla="*/ 115 w 471"/>
                  <a:gd name="T97" fmla="*/ 425 h 471"/>
                  <a:gd name="T98" fmla="*/ 66 w 471"/>
                  <a:gd name="T99" fmla="*/ 443 h 471"/>
                  <a:gd name="T100" fmla="*/ 20 w 471"/>
                  <a:gd name="T101" fmla="*/ 462 h 471"/>
                  <a:gd name="T102" fmla="*/ 6 w 471"/>
                  <a:gd name="T103" fmla="*/ 288 h 471"/>
                  <a:gd name="T104" fmla="*/ 0 w 471"/>
                  <a:gd name="T105" fmla="*/ 87 h 471"/>
                  <a:gd name="T106" fmla="*/ 77 w 471"/>
                  <a:gd name="T107" fmla="*/ 42 h 471"/>
                  <a:gd name="T108" fmla="*/ 168 w 471"/>
                  <a:gd name="T109" fmla="*/ 20 h 471"/>
                  <a:gd name="T110" fmla="*/ 261 w 471"/>
                  <a:gd name="T111" fmla="*/ 7 h 471"/>
                  <a:gd name="T112" fmla="*/ 351 w 471"/>
                  <a:gd name="T113" fmla="*/ 2 h 471"/>
                  <a:gd name="T114" fmla="*/ 440 w 471"/>
                  <a:gd name="T115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1" h="471">
                    <a:moveTo>
                      <a:pt x="471" y="0"/>
                    </a:moveTo>
                    <a:lnTo>
                      <a:pt x="469" y="11"/>
                    </a:lnTo>
                    <a:lnTo>
                      <a:pt x="466" y="22"/>
                    </a:lnTo>
                    <a:lnTo>
                      <a:pt x="466" y="33"/>
                    </a:lnTo>
                    <a:lnTo>
                      <a:pt x="466" y="45"/>
                    </a:lnTo>
                    <a:lnTo>
                      <a:pt x="431" y="42"/>
                    </a:lnTo>
                    <a:lnTo>
                      <a:pt x="398" y="42"/>
                    </a:lnTo>
                    <a:lnTo>
                      <a:pt x="362" y="45"/>
                    </a:lnTo>
                    <a:lnTo>
                      <a:pt x="329" y="49"/>
                    </a:lnTo>
                    <a:lnTo>
                      <a:pt x="294" y="56"/>
                    </a:lnTo>
                    <a:lnTo>
                      <a:pt x="259" y="64"/>
                    </a:lnTo>
                    <a:lnTo>
                      <a:pt x="225" y="71"/>
                    </a:lnTo>
                    <a:lnTo>
                      <a:pt x="190" y="80"/>
                    </a:lnTo>
                    <a:lnTo>
                      <a:pt x="199" y="91"/>
                    </a:lnTo>
                    <a:lnTo>
                      <a:pt x="225" y="89"/>
                    </a:lnTo>
                    <a:lnTo>
                      <a:pt x="252" y="84"/>
                    </a:lnTo>
                    <a:lnTo>
                      <a:pt x="278" y="78"/>
                    </a:lnTo>
                    <a:lnTo>
                      <a:pt x="303" y="73"/>
                    </a:lnTo>
                    <a:lnTo>
                      <a:pt x="327" y="69"/>
                    </a:lnTo>
                    <a:lnTo>
                      <a:pt x="354" y="67"/>
                    </a:lnTo>
                    <a:lnTo>
                      <a:pt x="380" y="64"/>
                    </a:lnTo>
                    <a:lnTo>
                      <a:pt x="407" y="67"/>
                    </a:lnTo>
                    <a:lnTo>
                      <a:pt x="422" y="73"/>
                    </a:lnTo>
                    <a:lnTo>
                      <a:pt x="438" y="73"/>
                    </a:lnTo>
                    <a:lnTo>
                      <a:pt x="451" y="73"/>
                    </a:lnTo>
                    <a:lnTo>
                      <a:pt x="466" y="78"/>
                    </a:lnTo>
                    <a:lnTo>
                      <a:pt x="466" y="106"/>
                    </a:lnTo>
                    <a:lnTo>
                      <a:pt x="451" y="111"/>
                    </a:lnTo>
                    <a:lnTo>
                      <a:pt x="435" y="113"/>
                    </a:lnTo>
                    <a:lnTo>
                      <a:pt x="420" y="113"/>
                    </a:lnTo>
                    <a:lnTo>
                      <a:pt x="404" y="113"/>
                    </a:lnTo>
                    <a:lnTo>
                      <a:pt x="389" y="111"/>
                    </a:lnTo>
                    <a:lnTo>
                      <a:pt x="374" y="109"/>
                    </a:lnTo>
                    <a:lnTo>
                      <a:pt x="358" y="109"/>
                    </a:lnTo>
                    <a:lnTo>
                      <a:pt x="345" y="106"/>
                    </a:lnTo>
                    <a:lnTo>
                      <a:pt x="327" y="115"/>
                    </a:lnTo>
                    <a:lnTo>
                      <a:pt x="307" y="120"/>
                    </a:lnTo>
                    <a:lnTo>
                      <a:pt x="287" y="124"/>
                    </a:lnTo>
                    <a:lnTo>
                      <a:pt x="270" y="126"/>
                    </a:lnTo>
                    <a:lnTo>
                      <a:pt x="250" y="131"/>
                    </a:lnTo>
                    <a:lnTo>
                      <a:pt x="230" y="135"/>
                    </a:lnTo>
                    <a:lnTo>
                      <a:pt x="210" y="140"/>
                    </a:lnTo>
                    <a:lnTo>
                      <a:pt x="192" y="148"/>
                    </a:lnTo>
                    <a:lnTo>
                      <a:pt x="201" y="159"/>
                    </a:lnTo>
                    <a:lnTo>
                      <a:pt x="221" y="155"/>
                    </a:lnTo>
                    <a:lnTo>
                      <a:pt x="241" y="153"/>
                    </a:lnTo>
                    <a:lnTo>
                      <a:pt x="261" y="148"/>
                    </a:lnTo>
                    <a:lnTo>
                      <a:pt x="281" y="144"/>
                    </a:lnTo>
                    <a:lnTo>
                      <a:pt x="301" y="142"/>
                    </a:lnTo>
                    <a:lnTo>
                      <a:pt x="320" y="137"/>
                    </a:lnTo>
                    <a:lnTo>
                      <a:pt x="338" y="131"/>
                    </a:lnTo>
                    <a:lnTo>
                      <a:pt x="358" y="126"/>
                    </a:lnTo>
                    <a:lnTo>
                      <a:pt x="369" y="133"/>
                    </a:lnTo>
                    <a:lnTo>
                      <a:pt x="382" y="137"/>
                    </a:lnTo>
                    <a:lnTo>
                      <a:pt x="396" y="140"/>
                    </a:lnTo>
                    <a:lnTo>
                      <a:pt x="409" y="142"/>
                    </a:lnTo>
                    <a:lnTo>
                      <a:pt x="422" y="142"/>
                    </a:lnTo>
                    <a:lnTo>
                      <a:pt x="438" y="144"/>
                    </a:lnTo>
                    <a:lnTo>
                      <a:pt x="451" y="144"/>
                    </a:lnTo>
                    <a:lnTo>
                      <a:pt x="466" y="146"/>
                    </a:lnTo>
                    <a:lnTo>
                      <a:pt x="466" y="179"/>
                    </a:lnTo>
                    <a:lnTo>
                      <a:pt x="449" y="179"/>
                    </a:lnTo>
                    <a:lnTo>
                      <a:pt x="429" y="179"/>
                    </a:lnTo>
                    <a:lnTo>
                      <a:pt x="407" y="179"/>
                    </a:lnTo>
                    <a:lnTo>
                      <a:pt x="385" y="177"/>
                    </a:lnTo>
                    <a:lnTo>
                      <a:pt x="362" y="177"/>
                    </a:lnTo>
                    <a:lnTo>
                      <a:pt x="340" y="179"/>
                    </a:lnTo>
                    <a:lnTo>
                      <a:pt x="320" y="184"/>
                    </a:lnTo>
                    <a:lnTo>
                      <a:pt x="301" y="188"/>
                    </a:lnTo>
                    <a:lnTo>
                      <a:pt x="287" y="190"/>
                    </a:lnTo>
                    <a:lnTo>
                      <a:pt x="274" y="190"/>
                    </a:lnTo>
                    <a:lnTo>
                      <a:pt x="259" y="193"/>
                    </a:lnTo>
                    <a:lnTo>
                      <a:pt x="245" y="195"/>
                    </a:lnTo>
                    <a:lnTo>
                      <a:pt x="232" y="197"/>
                    </a:lnTo>
                    <a:lnTo>
                      <a:pt x="219" y="202"/>
                    </a:lnTo>
                    <a:lnTo>
                      <a:pt x="208" y="210"/>
                    </a:lnTo>
                    <a:lnTo>
                      <a:pt x="197" y="219"/>
                    </a:lnTo>
                    <a:lnTo>
                      <a:pt x="205" y="224"/>
                    </a:lnTo>
                    <a:lnTo>
                      <a:pt x="217" y="224"/>
                    </a:lnTo>
                    <a:lnTo>
                      <a:pt x="225" y="221"/>
                    </a:lnTo>
                    <a:lnTo>
                      <a:pt x="234" y="219"/>
                    </a:lnTo>
                    <a:lnTo>
                      <a:pt x="245" y="215"/>
                    </a:lnTo>
                    <a:lnTo>
                      <a:pt x="256" y="210"/>
                    </a:lnTo>
                    <a:lnTo>
                      <a:pt x="267" y="210"/>
                    </a:lnTo>
                    <a:lnTo>
                      <a:pt x="278" y="210"/>
                    </a:lnTo>
                    <a:lnTo>
                      <a:pt x="303" y="206"/>
                    </a:lnTo>
                    <a:lnTo>
                      <a:pt x="325" y="204"/>
                    </a:lnTo>
                    <a:lnTo>
                      <a:pt x="349" y="202"/>
                    </a:lnTo>
                    <a:lnTo>
                      <a:pt x="374" y="202"/>
                    </a:lnTo>
                    <a:lnTo>
                      <a:pt x="398" y="202"/>
                    </a:lnTo>
                    <a:lnTo>
                      <a:pt x="420" y="204"/>
                    </a:lnTo>
                    <a:lnTo>
                      <a:pt x="444" y="208"/>
                    </a:lnTo>
                    <a:lnTo>
                      <a:pt x="466" y="213"/>
                    </a:lnTo>
                    <a:lnTo>
                      <a:pt x="466" y="226"/>
                    </a:lnTo>
                    <a:lnTo>
                      <a:pt x="466" y="239"/>
                    </a:lnTo>
                    <a:lnTo>
                      <a:pt x="460" y="248"/>
                    </a:lnTo>
                    <a:lnTo>
                      <a:pt x="447" y="252"/>
                    </a:lnTo>
                    <a:lnTo>
                      <a:pt x="440" y="259"/>
                    </a:lnTo>
                    <a:lnTo>
                      <a:pt x="411" y="259"/>
                    </a:lnTo>
                    <a:lnTo>
                      <a:pt x="380" y="259"/>
                    </a:lnTo>
                    <a:lnTo>
                      <a:pt x="349" y="259"/>
                    </a:lnTo>
                    <a:lnTo>
                      <a:pt x="318" y="261"/>
                    </a:lnTo>
                    <a:lnTo>
                      <a:pt x="285" y="261"/>
                    </a:lnTo>
                    <a:lnTo>
                      <a:pt x="254" y="266"/>
                    </a:lnTo>
                    <a:lnTo>
                      <a:pt x="225" y="268"/>
                    </a:lnTo>
                    <a:lnTo>
                      <a:pt x="199" y="272"/>
                    </a:lnTo>
                    <a:lnTo>
                      <a:pt x="201" y="292"/>
                    </a:lnTo>
                    <a:lnTo>
                      <a:pt x="234" y="288"/>
                    </a:lnTo>
                    <a:lnTo>
                      <a:pt x="267" y="283"/>
                    </a:lnTo>
                    <a:lnTo>
                      <a:pt x="301" y="279"/>
                    </a:lnTo>
                    <a:lnTo>
                      <a:pt x="334" y="277"/>
                    </a:lnTo>
                    <a:lnTo>
                      <a:pt x="367" y="277"/>
                    </a:lnTo>
                    <a:lnTo>
                      <a:pt x="400" y="277"/>
                    </a:lnTo>
                    <a:lnTo>
                      <a:pt x="433" y="277"/>
                    </a:lnTo>
                    <a:lnTo>
                      <a:pt x="466" y="281"/>
                    </a:lnTo>
                    <a:lnTo>
                      <a:pt x="466" y="294"/>
                    </a:lnTo>
                    <a:lnTo>
                      <a:pt x="469" y="308"/>
                    </a:lnTo>
                    <a:lnTo>
                      <a:pt x="464" y="319"/>
                    </a:lnTo>
                    <a:lnTo>
                      <a:pt x="453" y="319"/>
                    </a:lnTo>
                    <a:lnTo>
                      <a:pt x="447" y="325"/>
                    </a:lnTo>
                    <a:lnTo>
                      <a:pt x="411" y="323"/>
                    </a:lnTo>
                    <a:lnTo>
                      <a:pt x="378" y="323"/>
                    </a:lnTo>
                    <a:lnTo>
                      <a:pt x="345" y="321"/>
                    </a:lnTo>
                    <a:lnTo>
                      <a:pt x="314" y="323"/>
                    </a:lnTo>
                    <a:lnTo>
                      <a:pt x="281" y="325"/>
                    </a:lnTo>
                    <a:lnTo>
                      <a:pt x="250" y="332"/>
                    </a:lnTo>
                    <a:lnTo>
                      <a:pt x="217" y="341"/>
                    </a:lnTo>
                    <a:lnTo>
                      <a:pt x="186" y="354"/>
                    </a:lnTo>
                    <a:lnTo>
                      <a:pt x="186" y="358"/>
                    </a:lnTo>
                    <a:lnTo>
                      <a:pt x="219" y="354"/>
                    </a:lnTo>
                    <a:lnTo>
                      <a:pt x="254" y="350"/>
                    </a:lnTo>
                    <a:lnTo>
                      <a:pt x="287" y="347"/>
                    </a:lnTo>
                    <a:lnTo>
                      <a:pt x="323" y="345"/>
                    </a:lnTo>
                    <a:lnTo>
                      <a:pt x="358" y="345"/>
                    </a:lnTo>
                    <a:lnTo>
                      <a:pt x="393" y="345"/>
                    </a:lnTo>
                    <a:lnTo>
                      <a:pt x="431" y="345"/>
                    </a:lnTo>
                    <a:lnTo>
                      <a:pt x="466" y="347"/>
                    </a:lnTo>
                    <a:lnTo>
                      <a:pt x="466" y="392"/>
                    </a:lnTo>
                    <a:lnTo>
                      <a:pt x="424" y="387"/>
                    </a:lnTo>
                    <a:lnTo>
                      <a:pt x="382" y="389"/>
                    </a:lnTo>
                    <a:lnTo>
                      <a:pt x="340" y="394"/>
                    </a:lnTo>
                    <a:lnTo>
                      <a:pt x="298" y="398"/>
                    </a:lnTo>
                    <a:lnTo>
                      <a:pt x="256" y="405"/>
                    </a:lnTo>
                    <a:lnTo>
                      <a:pt x="214" y="412"/>
                    </a:lnTo>
                    <a:lnTo>
                      <a:pt x="172" y="418"/>
                    </a:lnTo>
                    <a:lnTo>
                      <a:pt x="130" y="420"/>
                    </a:lnTo>
                    <a:lnTo>
                      <a:pt x="115" y="425"/>
                    </a:lnTo>
                    <a:lnTo>
                      <a:pt x="97" y="431"/>
                    </a:lnTo>
                    <a:lnTo>
                      <a:pt x="82" y="436"/>
                    </a:lnTo>
                    <a:lnTo>
                      <a:pt x="66" y="443"/>
                    </a:lnTo>
                    <a:lnTo>
                      <a:pt x="51" y="447"/>
                    </a:lnTo>
                    <a:lnTo>
                      <a:pt x="35" y="456"/>
                    </a:lnTo>
                    <a:lnTo>
                      <a:pt x="20" y="462"/>
                    </a:lnTo>
                    <a:lnTo>
                      <a:pt x="4" y="471"/>
                    </a:lnTo>
                    <a:lnTo>
                      <a:pt x="6" y="381"/>
                    </a:lnTo>
                    <a:lnTo>
                      <a:pt x="6" y="288"/>
                    </a:lnTo>
                    <a:lnTo>
                      <a:pt x="9" y="193"/>
                    </a:lnTo>
                    <a:lnTo>
                      <a:pt x="9" y="98"/>
                    </a:lnTo>
                    <a:lnTo>
                      <a:pt x="0" y="87"/>
                    </a:lnTo>
                    <a:lnTo>
                      <a:pt x="24" y="67"/>
                    </a:lnTo>
                    <a:lnTo>
                      <a:pt x="51" y="53"/>
                    </a:lnTo>
                    <a:lnTo>
                      <a:pt x="77" y="42"/>
                    </a:lnTo>
                    <a:lnTo>
                      <a:pt x="108" y="33"/>
                    </a:lnTo>
                    <a:lnTo>
                      <a:pt x="137" y="27"/>
                    </a:lnTo>
                    <a:lnTo>
                      <a:pt x="168" y="20"/>
                    </a:lnTo>
                    <a:lnTo>
                      <a:pt x="199" y="14"/>
                    </a:lnTo>
                    <a:lnTo>
                      <a:pt x="230" y="7"/>
                    </a:lnTo>
                    <a:lnTo>
                      <a:pt x="261" y="7"/>
                    </a:lnTo>
                    <a:lnTo>
                      <a:pt x="290" y="5"/>
                    </a:lnTo>
                    <a:lnTo>
                      <a:pt x="320" y="5"/>
                    </a:lnTo>
                    <a:lnTo>
                      <a:pt x="351" y="2"/>
                    </a:lnTo>
                    <a:lnTo>
                      <a:pt x="380" y="2"/>
                    </a:lnTo>
                    <a:lnTo>
                      <a:pt x="411" y="0"/>
                    </a:lnTo>
                    <a:lnTo>
                      <a:pt x="440" y="0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40"/>
              <p:cNvSpPr>
                <a:spLocks/>
              </p:cNvSpPr>
              <p:nvPr/>
            </p:nvSpPr>
            <p:spPr bwMode="auto">
              <a:xfrm>
                <a:off x="1803" y="1609"/>
                <a:ext cx="285" cy="106"/>
              </a:xfrm>
              <a:custGeom>
                <a:avLst/>
                <a:gdLst>
                  <a:gd name="T0" fmla="*/ 176 w 285"/>
                  <a:gd name="T1" fmla="*/ 35 h 106"/>
                  <a:gd name="T2" fmla="*/ 179 w 285"/>
                  <a:gd name="T3" fmla="*/ 31 h 106"/>
                  <a:gd name="T4" fmla="*/ 183 w 285"/>
                  <a:gd name="T5" fmla="*/ 28 h 106"/>
                  <a:gd name="T6" fmla="*/ 188 w 285"/>
                  <a:gd name="T7" fmla="*/ 31 h 106"/>
                  <a:gd name="T8" fmla="*/ 192 w 285"/>
                  <a:gd name="T9" fmla="*/ 33 h 106"/>
                  <a:gd name="T10" fmla="*/ 201 w 285"/>
                  <a:gd name="T11" fmla="*/ 35 h 106"/>
                  <a:gd name="T12" fmla="*/ 212 w 285"/>
                  <a:gd name="T13" fmla="*/ 40 h 106"/>
                  <a:gd name="T14" fmla="*/ 221 w 285"/>
                  <a:gd name="T15" fmla="*/ 44 h 106"/>
                  <a:gd name="T16" fmla="*/ 232 w 285"/>
                  <a:gd name="T17" fmla="*/ 48 h 106"/>
                  <a:gd name="T18" fmla="*/ 243 w 285"/>
                  <a:gd name="T19" fmla="*/ 55 h 106"/>
                  <a:gd name="T20" fmla="*/ 252 w 285"/>
                  <a:gd name="T21" fmla="*/ 59 h 106"/>
                  <a:gd name="T22" fmla="*/ 263 w 285"/>
                  <a:gd name="T23" fmla="*/ 66 h 106"/>
                  <a:gd name="T24" fmla="*/ 272 w 285"/>
                  <a:gd name="T25" fmla="*/ 73 h 106"/>
                  <a:gd name="T26" fmla="*/ 274 w 285"/>
                  <a:gd name="T27" fmla="*/ 82 h 106"/>
                  <a:gd name="T28" fmla="*/ 278 w 285"/>
                  <a:gd name="T29" fmla="*/ 88 h 106"/>
                  <a:gd name="T30" fmla="*/ 283 w 285"/>
                  <a:gd name="T31" fmla="*/ 97 h 106"/>
                  <a:gd name="T32" fmla="*/ 285 w 285"/>
                  <a:gd name="T33" fmla="*/ 106 h 106"/>
                  <a:gd name="T34" fmla="*/ 269 w 285"/>
                  <a:gd name="T35" fmla="*/ 101 h 106"/>
                  <a:gd name="T36" fmla="*/ 254 w 285"/>
                  <a:gd name="T37" fmla="*/ 99 h 106"/>
                  <a:gd name="T38" fmla="*/ 238 w 285"/>
                  <a:gd name="T39" fmla="*/ 99 h 106"/>
                  <a:gd name="T40" fmla="*/ 223 w 285"/>
                  <a:gd name="T41" fmla="*/ 97 h 106"/>
                  <a:gd name="T42" fmla="*/ 210 w 285"/>
                  <a:gd name="T43" fmla="*/ 95 h 106"/>
                  <a:gd name="T44" fmla="*/ 196 w 285"/>
                  <a:gd name="T45" fmla="*/ 93 h 106"/>
                  <a:gd name="T46" fmla="*/ 183 w 285"/>
                  <a:gd name="T47" fmla="*/ 84 h 106"/>
                  <a:gd name="T48" fmla="*/ 172 w 285"/>
                  <a:gd name="T49" fmla="*/ 73 h 106"/>
                  <a:gd name="T50" fmla="*/ 152 w 285"/>
                  <a:gd name="T51" fmla="*/ 66 h 106"/>
                  <a:gd name="T52" fmla="*/ 130 w 285"/>
                  <a:gd name="T53" fmla="*/ 59 h 106"/>
                  <a:gd name="T54" fmla="*/ 110 w 285"/>
                  <a:gd name="T55" fmla="*/ 55 h 106"/>
                  <a:gd name="T56" fmla="*/ 88 w 285"/>
                  <a:gd name="T57" fmla="*/ 51 h 106"/>
                  <a:gd name="T58" fmla="*/ 66 w 285"/>
                  <a:gd name="T59" fmla="*/ 46 h 106"/>
                  <a:gd name="T60" fmla="*/ 44 w 285"/>
                  <a:gd name="T61" fmla="*/ 44 h 106"/>
                  <a:gd name="T62" fmla="*/ 22 w 285"/>
                  <a:gd name="T63" fmla="*/ 42 h 106"/>
                  <a:gd name="T64" fmla="*/ 0 w 285"/>
                  <a:gd name="T65" fmla="*/ 40 h 106"/>
                  <a:gd name="T66" fmla="*/ 0 w 285"/>
                  <a:gd name="T67" fmla="*/ 28 h 106"/>
                  <a:gd name="T68" fmla="*/ 0 w 285"/>
                  <a:gd name="T69" fmla="*/ 20 h 106"/>
                  <a:gd name="T70" fmla="*/ 0 w 285"/>
                  <a:gd name="T71" fmla="*/ 9 h 106"/>
                  <a:gd name="T72" fmla="*/ 0 w 285"/>
                  <a:gd name="T73" fmla="*/ 0 h 106"/>
                  <a:gd name="T74" fmla="*/ 22 w 285"/>
                  <a:gd name="T75" fmla="*/ 2 h 106"/>
                  <a:gd name="T76" fmla="*/ 46 w 285"/>
                  <a:gd name="T77" fmla="*/ 4 h 106"/>
                  <a:gd name="T78" fmla="*/ 68 w 285"/>
                  <a:gd name="T79" fmla="*/ 6 h 106"/>
                  <a:gd name="T80" fmla="*/ 92 w 285"/>
                  <a:gd name="T81" fmla="*/ 11 h 106"/>
                  <a:gd name="T82" fmla="*/ 115 w 285"/>
                  <a:gd name="T83" fmla="*/ 13 h 106"/>
                  <a:gd name="T84" fmla="*/ 137 w 285"/>
                  <a:gd name="T85" fmla="*/ 20 h 106"/>
                  <a:gd name="T86" fmla="*/ 159 w 285"/>
                  <a:gd name="T87" fmla="*/ 26 h 106"/>
                  <a:gd name="T88" fmla="*/ 176 w 285"/>
                  <a:gd name="T89" fmla="*/ 3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5" h="106">
                    <a:moveTo>
                      <a:pt x="176" y="35"/>
                    </a:moveTo>
                    <a:lnTo>
                      <a:pt x="179" y="31"/>
                    </a:lnTo>
                    <a:lnTo>
                      <a:pt x="183" y="28"/>
                    </a:lnTo>
                    <a:lnTo>
                      <a:pt x="188" y="31"/>
                    </a:lnTo>
                    <a:lnTo>
                      <a:pt x="192" y="33"/>
                    </a:lnTo>
                    <a:lnTo>
                      <a:pt x="201" y="35"/>
                    </a:lnTo>
                    <a:lnTo>
                      <a:pt x="212" y="40"/>
                    </a:lnTo>
                    <a:lnTo>
                      <a:pt x="221" y="44"/>
                    </a:lnTo>
                    <a:lnTo>
                      <a:pt x="232" y="48"/>
                    </a:lnTo>
                    <a:lnTo>
                      <a:pt x="243" y="55"/>
                    </a:lnTo>
                    <a:lnTo>
                      <a:pt x="252" y="59"/>
                    </a:lnTo>
                    <a:lnTo>
                      <a:pt x="263" y="66"/>
                    </a:lnTo>
                    <a:lnTo>
                      <a:pt x="272" y="73"/>
                    </a:lnTo>
                    <a:lnTo>
                      <a:pt x="274" y="82"/>
                    </a:lnTo>
                    <a:lnTo>
                      <a:pt x="278" y="88"/>
                    </a:lnTo>
                    <a:lnTo>
                      <a:pt x="283" y="97"/>
                    </a:lnTo>
                    <a:lnTo>
                      <a:pt x="285" y="106"/>
                    </a:lnTo>
                    <a:lnTo>
                      <a:pt x="269" y="101"/>
                    </a:lnTo>
                    <a:lnTo>
                      <a:pt x="254" y="99"/>
                    </a:lnTo>
                    <a:lnTo>
                      <a:pt x="238" y="99"/>
                    </a:lnTo>
                    <a:lnTo>
                      <a:pt x="223" y="97"/>
                    </a:lnTo>
                    <a:lnTo>
                      <a:pt x="210" y="95"/>
                    </a:lnTo>
                    <a:lnTo>
                      <a:pt x="196" y="93"/>
                    </a:lnTo>
                    <a:lnTo>
                      <a:pt x="183" y="84"/>
                    </a:lnTo>
                    <a:lnTo>
                      <a:pt x="172" y="73"/>
                    </a:lnTo>
                    <a:lnTo>
                      <a:pt x="152" y="66"/>
                    </a:lnTo>
                    <a:lnTo>
                      <a:pt x="130" y="59"/>
                    </a:lnTo>
                    <a:lnTo>
                      <a:pt x="110" y="55"/>
                    </a:lnTo>
                    <a:lnTo>
                      <a:pt x="88" y="51"/>
                    </a:lnTo>
                    <a:lnTo>
                      <a:pt x="66" y="46"/>
                    </a:lnTo>
                    <a:lnTo>
                      <a:pt x="44" y="44"/>
                    </a:lnTo>
                    <a:lnTo>
                      <a:pt x="22" y="42"/>
                    </a:lnTo>
                    <a:lnTo>
                      <a:pt x="0" y="40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2" y="2"/>
                    </a:lnTo>
                    <a:lnTo>
                      <a:pt x="46" y="4"/>
                    </a:lnTo>
                    <a:lnTo>
                      <a:pt x="68" y="6"/>
                    </a:lnTo>
                    <a:lnTo>
                      <a:pt x="92" y="11"/>
                    </a:lnTo>
                    <a:lnTo>
                      <a:pt x="115" y="13"/>
                    </a:lnTo>
                    <a:lnTo>
                      <a:pt x="137" y="20"/>
                    </a:lnTo>
                    <a:lnTo>
                      <a:pt x="159" y="26"/>
                    </a:lnTo>
                    <a:lnTo>
                      <a:pt x="176" y="3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41"/>
              <p:cNvSpPr>
                <a:spLocks/>
              </p:cNvSpPr>
              <p:nvPr/>
            </p:nvSpPr>
            <p:spPr bwMode="auto">
              <a:xfrm>
                <a:off x="2123" y="1644"/>
                <a:ext cx="64" cy="51"/>
              </a:xfrm>
              <a:custGeom>
                <a:avLst/>
                <a:gdLst>
                  <a:gd name="T0" fmla="*/ 64 w 64"/>
                  <a:gd name="T1" fmla="*/ 13 h 51"/>
                  <a:gd name="T2" fmla="*/ 51 w 64"/>
                  <a:gd name="T3" fmla="*/ 24 h 51"/>
                  <a:gd name="T4" fmla="*/ 38 w 64"/>
                  <a:gd name="T5" fmla="*/ 35 h 51"/>
                  <a:gd name="T6" fmla="*/ 22 w 64"/>
                  <a:gd name="T7" fmla="*/ 44 h 51"/>
                  <a:gd name="T8" fmla="*/ 7 w 64"/>
                  <a:gd name="T9" fmla="*/ 51 h 51"/>
                  <a:gd name="T10" fmla="*/ 0 w 64"/>
                  <a:gd name="T11" fmla="*/ 40 h 51"/>
                  <a:gd name="T12" fmla="*/ 0 w 64"/>
                  <a:gd name="T13" fmla="*/ 27 h 51"/>
                  <a:gd name="T14" fmla="*/ 2 w 64"/>
                  <a:gd name="T15" fmla="*/ 13 h 51"/>
                  <a:gd name="T16" fmla="*/ 5 w 64"/>
                  <a:gd name="T17" fmla="*/ 0 h 51"/>
                  <a:gd name="T18" fmla="*/ 18 w 64"/>
                  <a:gd name="T19" fmla="*/ 0 h 51"/>
                  <a:gd name="T20" fmla="*/ 36 w 64"/>
                  <a:gd name="T21" fmla="*/ 0 h 51"/>
                  <a:gd name="T22" fmla="*/ 51 w 64"/>
                  <a:gd name="T23" fmla="*/ 5 h 51"/>
                  <a:gd name="T24" fmla="*/ 64 w 64"/>
                  <a:gd name="T25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51">
                    <a:moveTo>
                      <a:pt x="64" y="13"/>
                    </a:moveTo>
                    <a:lnTo>
                      <a:pt x="51" y="24"/>
                    </a:lnTo>
                    <a:lnTo>
                      <a:pt x="38" y="35"/>
                    </a:lnTo>
                    <a:lnTo>
                      <a:pt x="22" y="44"/>
                    </a:lnTo>
                    <a:lnTo>
                      <a:pt x="7" y="51"/>
                    </a:lnTo>
                    <a:lnTo>
                      <a:pt x="0" y="40"/>
                    </a:lnTo>
                    <a:lnTo>
                      <a:pt x="0" y="27"/>
                    </a:lnTo>
                    <a:lnTo>
                      <a:pt x="2" y="13"/>
                    </a:lnTo>
                    <a:lnTo>
                      <a:pt x="5" y="0"/>
                    </a:lnTo>
                    <a:lnTo>
                      <a:pt x="18" y="0"/>
                    </a:lnTo>
                    <a:lnTo>
                      <a:pt x="36" y="0"/>
                    </a:lnTo>
                    <a:lnTo>
                      <a:pt x="51" y="5"/>
                    </a:lnTo>
                    <a:lnTo>
                      <a:pt x="64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42"/>
              <p:cNvSpPr>
                <a:spLocks/>
              </p:cNvSpPr>
              <p:nvPr/>
            </p:nvSpPr>
            <p:spPr bwMode="auto">
              <a:xfrm>
                <a:off x="3023" y="1653"/>
                <a:ext cx="40" cy="22"/>
              </a:xfrm>
              <a:custGeom>
                <a:avLst/>
                <a:gdLst>
                  <a:gd name="T0" fmla="*/ 40 w 40"/>
                  <a:gd name="T1" fmla="*/ 0 h 22"/>
                  <a:gd name="T2" fmla="*/ 31 w 40"/>
                  <a:gd name="T3" fmla="*/ 7 h 22"/>
                  <a:gd name="T4" fmla="*/ 22 w 40"/>
                  <a:gd name="T5" fmla="*/ 13 h 22"/>
                  <a:gd name="T6" fmla="*/ 11 w 40"/>
                  <a:gd name="T7" fmla="*/ 18 h 22"/>
                  <a:gd name="T8" fmla="*/ 0 w 40"/>
                  <a:gd name="T9" fmla="*/ 22 h 22"/>
                  <a:gd name="T10" fmla="*/ 7 w 40"/>
                  <a:gd name="T11" fmla="*/ 9 h 22"/>
                  <a:gd name="T12" fmla="*/ 16 w 40"/>
                  <a:gd name="T13" fmla="*/ 11 h 22"/>
                  <a:gd name="T14" fmla="*/ 24 w 40"/>
                  <a:gd name="T15" fmla="*/ 7 h 22"/>
                  <a:gd name="T16" fmla="*/ 31 w 40"/>
                  <a:gd name="T17" fmla="*/ 2 h 22"/>
                  <a:gd name="T18" fmla="*/ 40 w 40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2">
                    <a:moveTo>
                      <a:pt x="40" y="0"/>
                    </a:moveTo>
                    <a:lnTo>
                      <a:pt x="31" y="7"/>
                    </a:lnTo>
                    <a:lnTo>
                      <a:pt x="22" y="13"/>
                    </a:lnTo>
                    <a:lnTo>
                      <a:pt x="11" y="18"/>
                    </a:lnTo>
                    <a:lnTo>
                      <a:pt x="0" y="22"/>
                    </a:lnTo>
                    <a:lnTo>
                      <a:pt x="7" y="9"/>
                    </a:lnTo>
                    <a:lnTo>
                      <a:pt x="16" y="11"/>
                    </a:lnTo>
                    <a:lnTo>
                      <a:pt x="24" y="7"/>
                    </a:lnTo>
                    <a:lnTo>
                      <a:pt x="31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43"/>
              <p:cNvSpPr>
                <a:spLocks/>
              </p:cNvSpPr>
              <p:nvPr/>
            </p:nvSpPr>
            <p:spPr bwMode="auto">
              <a:xfrm>
                <a:off x="2986" y="1675"/>
                <a:ext cx="6" cy="11"/>
              </a:xfrm>
              <a:custGeom>
                <a:avLst/>
                <a:gdLst>
                  <a:gd name="T0" fmla="*/ 6 w 6"/>
                  <a:gd name="T1" fmla="*/ 11 h 11"/>
                  <a:gd name="T2" fmla="*/ 2 w 6"/>
                  <a:gd name="T3" fmla="*/ 11 h 11"/>
                  <a:gd name="T4" fmla="*/ 0 w 6"/>
                  <a:gd name="T5" fmla="*/ 9 h 11"/>
                  <a:gd name="T6" fmla="*/ 0 w 6"/>
                  <a:gd name="T7" fmla="*/ 4 h 11"/>
                  <a:gd name="T8" fmla="*/ 0 w 6"/>
                  <a:gd name="T9" fmla="*/ 0 h 11"/>
                  <a:gd name="T10" fmla="*/ 4 w 6"/>
                  <a:gd name="T11" fmla="*/ 2 h 11"/>
                  <a:gd name="T12" fmla="*/ 6 w 6"/>
                  <a:gd name="T13" fmla="*/ 4 h 11"/>
                  <a:gd name="T14" fmla="*/ 6 w 6"/>
                  <a:gd name="T15" fmla="*/ 9 h 11"/>
                  <a:gd name="T16" fmla="*/ 6 w 6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6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44"/>
              <p:cNvSpPr>
                <a:spLocks/>
              </p:cNvSpPr>
              <p:nvPr/>
            </p:nvSpPr>
            <p:spPr bwMode="auto">
              <a:xfrm>
                <a:off x="3260" y="1677"/>
                <a:ext cx="243" cy="184"/>
              </a:xfrm>
              <a:custGeom>
                <a:avLst/>
                <a:gdLst>
                  <a:gd name="T0" fmla="*/ 177 w 243"/>
                  <a:gd name="T1" fmla="*/ 7 h 184"/>
                  <a:gd name="T2" fmla="*/ 243 w 243"/>
                  <a:gd name="T3" fmla="*/ 7 h 184"/>
                  <a:gd name="T4" fmla="*/ 241 w 243"/>
                  <a:gd name="T5" fmla="*/ 51 h 184"/>
                  <a:gd name="T6" fmla="*/ 239 w 243"/>
                  <a:gd name="T7" fmla="*/ 95 h 184"/>
                  <a:gd name="T8" fmla="*/ 236 w 243"/>
                  <a:gd name="T9" fmla="*/ 140 h 184"/>
                  <a:gd name="T10" fmla="*/ 236 w 243"/>
                  <a:gd name="T11" fmla="*/ 179 h 184"/>
                  <a:gd name="T12" fmla="*/ 234 w 243"/>
                  <a:gd name="T13" fmla="*/ 182 h 184"/>
                  <a:gd name="T14" fmla="*/ 230 w 243"/>
                  <a:gd name="T15" fmla="*/ 184 h 184"/>
                  <a:gd name="T16" fmla="*/ 225 w 243"/>
                  <a:gd name="T17" fmla="*/ 182 h 184"/>
                  <a:gd name="T18" fmla="*/ 221 w 243"/>
                  <a:gd name="T19" fmla="*/ 182 h 184"/>
                  <a:gd name="T20" fmla="*/ 214 w 243"/>
                  <a:gd name="T21" fmla="*/ 175 h 184"/>
                  <a:gd name="T22" fmla="*/ 205 w 243"/>
                  <a:gd name="T23" fmla="*/ 171 h 184"/>
                  <a:gd name="T24" fmla="*/ 197 w 243"/>
                  <a:gd name="T25" fmla="*/ 173 h 184"/>
                  <a:gd name="T26" fmla="*/ 188 w 243"/>
                  <a:gd name="T27" fmla="*/ 175 h 184"/>
                  <a:gd name="T28" fmla="*/ 183 w 243"/>
                  <a:gd name="T29" fmla="*/ 179 h 184"/>
                  <a:gd name="T30" fmla="*/ 161 w 243"/>
                  <a:gd name="T31" fmla="*/ 179 h 184"/>
                  <a:gd name="T32" fmla="*/ 139 w 243"/>
                  <a:gd name="T33" fmla="*/ 179 h 184"/>
                  <a:gd name="T34" fmla="*/ 117 w 243"/>
                  <a:gd name="T35" fmla="*/ 179 h 184"/>
                  <a:gd name="T36" fmla="*/ 95 w 243"/>
                  <a:gd name="T37" fmla="*/ 179 h 184"/>
                  <a:gd name="T38" fmla="*/ 71 w 243"/>
                  <a:gd name="T39" fmla="*/ 179 h 184"/>
                  <a:gd name="T40" fmla="*/ 46 w 243"/>
                  <a:gd name="T41" fmla="*/ 177 h 184"/>
                  <a:gd name="T42" fmla="*/ 24 w 243"/>
                  <a:gd name="T43" fmla="*/ 177 h 184"/>
                  <a:gd name="T44" fmla="*/ 0 w 243"/>
                  <a:gd name="T45" fmla="*/ 173 h 184"/>
                  <a:gd name="T46" fmla="*/ 6 w 243"/>
                  <a:gd name="T47" fmla="*/ 126 h 184"/>
                  <a:gd name="T48" fmla="*/ 4 w 243"/>
                  <a:gd name="T49" fmla="*/ 82 h 184"/>
                  <a:gd name="T50" fmla="*/ 4 w 243"/>
                  <a:gd name="T51" fmla="*/ 40 h 184"/>
                  <a:gd name="T52" fmla="*/ 20 w 243"/>
                  <a:gd name="T53" fmla="*/ 0 h 184"/>
                  <a:gd name="T54" fmla="*/ 37 w 243"/>
                  <a:gd name="T55" fmla="*/ 5 h 184"/>
                  <a:gd name="T56" fmla="*/ 57 w 243"/>
                  <a:gd name="T57" fmla="*/ 5 h 184"/>
                  <a:gd name="T58" fmla="*/ 77 w 243"/>
                  <a:gd name="T59" fmla="*/ 5 h 184"/>
                  <a:gd name="T60" fmla="*/ 97 w 243"/>
                  <a:gd name="T61" fmla="*/ 2 h 184"/>
                  <a:gd name="T62" fmla="*/ 117 w 243"/>
                  <a:gd name="T63" fmla="*/ 2 h 184"/>
                  <a:gd name="T64" fmla="*/ 137 w 243"/>
                  <a:gd name="T65" fmla="*/ 0 h 184"/>
                  <a:gd name="T66" fmla="*/ 157 w 243"/>
                  <a:gd name="T67" fmla="*/ 2 h 184"/>
                  <a:gd name="T68" fmla="*/ 177 w 243"/>
                  <a:gd name="T69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3" h="184">
                    <a:moveTo>
                      <a:pt x="177" y="7"/>
                    </a:moveTo>
                    <a:lnTo>
                      <a:pt x="243" y="7"/>
                    </a:lnTo>
                    <a:lnTo>
                      <a:pt x="241" y="51"/>
                    </a:lnTo>
                    <a:lnTo>
                      <a:pt x="239" y="95"/>
                    </a:lnTo>
                    <a:lnTo>
                      <a:pt x="236" y="140"/>
                    </a:lnTo>
                    <a:lnTo>
                      <a:pt x="236" y="179"/>
                    </a:lnTo>
                    <a:lnTo>
                      <a:pt x="234" y="182"/>
                    </a:lnTo>
                    <a:lnTo>
                      <a:pt x="230" y="184"/>
                    </a:lnTo>
                    <a:lnTo>
                      <a:pt x="225" y="182"/>
                    </a:lnTo>
                    <a:lnTo>
                      <a:pt x="221" y="182"/>
                    </a:lnTo>
                    <a:lnTo>
                      <a:pt x="214" y="175"/>
                    </a:lnTo>
                    <a:lnTo>
                      <a:pt x="205" y="171"/>
                    </a:lnTo>
                    <a:lnTo>
                      <a:pt x="197" y="173"/>
                    </a:lnTo>
                    <a:lnTo>
                      <a:pt x="188" y="175"/>
                    </a:lnTo>
                    <a:lnTo>
                      <a:pt x="183" y="179"/>
                    </a:lnTo>
                    <a:lnTo>
                      <a:pt x="161" y="179"/>
                    </a:lnTo>
                    <a:lnTo>
                      <a:pt x="139" y="179"/>
                    </a:lnTo>
                    <a:lnTo>
                      <a:pt x="117" y="179"/>
                    </a:lnTo>
                    <a:lnTo>
                      <a:pt x="95" y="179"/>
                    </a:lnTo>
                    <a:lnTo>
                      <a:pt x="71" y="179"/>
                    </a:lnTo>
                    <a:lnTo>
                      <a:pt x="46" y="177"/>
                    </a:lnTo>
                    <a:lnTo>
                      <a:pt x="24" y="177"/>
                    </a:lnTo>
                    <a:lnTo>
                      <a:pt x="0" y="173"/>
                    </a:lnTo>
                    <a:lnTo>
                      <a:pt x="6" y="126"/>
                    </a:lnTo>
                    <a:lnTo>
                      <a:pt x="4" y="82"/>
                    </a:lnTo>
                    <a:lnTo>
                      <a:pt x="4" y="40"/>
                    </a:lnTo>
                    <a:lnTo>
                      <a:pt x="20" y="0"/>
                    </a:lnTo>
                    <a:lnTo>
                      <a:pt x="37" y="5"/>
                    </a:lnTo>
                    <a:lnTo>
                      <a:pt x="57" y="5"/>
                    </a:lnTo>
                    <a:lnTo>
                      <a:pt x="77" y="5"/>
                    </a:lnTo>
                    <a:lnTo>
                      <a:pt x="97" y="2"/>
                    </a:lnTo>
                    <a:lnTo>
                      <a:pt x="117" y="2"/>
                    </a:lnTo>
                    <a:lnTo>
                      <a:pt x="137" y="0"/>
                    </a:lnTo>
                    <a:lnTo>
                      <a:pt x="157" y="2"/>
                    </a:lnTo>
                    <a:lnTo>
                      <a:pt x="177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45"/>
              <p:cNvSpPr>
                <a:spLocks/>
              </p:cNvSpPr>
              <p:nvPr/>
            </p:nvSpPr>
            <p:spPr bwMode="auto">
              <a:xfrm>
                <a:off x="1800" y="1684"/>
                <a:ext cx="283" cy="93"/>
              </a:xfrm>
              <a:custGeom>
                <a:avLst/>
                <a:gdLst>
                  <a:gd name="T0" fmla="*/ 283 w 283"/>
                  <a:gd name="T1" fmla="*/ 93 h 93"/>
                  <a:gd name="T2" fmla="*/ 266 w 283"/>
                  <a:gd name="T3" fmla="*/ 91 h 93"/>
                  <a:gd name="T4" fmla="*/ 246 w 283"/>
                  <a:gd name="T5" fmla="*/ 88 h 93"/>
                  <a:gd name="T6" fmla="*/ 228 w 283"/>
                  <a:gd name="T7" fmla="*/ 86 h 93"/>
                  <a:gd name="T8" fmla="*/ 208 w 283"/>
                  <a:gd name="T9" fmla="*/ 82 h 93"/>
                  <a:gd name="T10" fmla="*/ 188 w 283"/>
                  <a:gd name="T11" fmla="*/ 77 h 93"/>
                  <a:gd name="T12" fmla="*/ 171 w 283"/>
                  <a:gd name="T13" fmla="*/ 73 h 93"/>
                  <a:gd name="T14" fmla="*/ 153 w 283"/>
                  <a:gd name="T15" fmla="*/ 64 h 93"/>
                  <a:gd name="T16" fmla="*/ 135 w 283"/>
                  <a:gd name="T17" fmla="*/ 53 h 93"/>
                  <a:gd name="T18" fmla="*/ 120 w 283"/>
                  <a:gd name="T19" fmla="*/ 49 h 93"/>
                  <a:gd name="T20" fmla="*/ 102 w 283"/>
                  <a:gd name="T21" fmla="*/ 44 h 93"/>
                  <a:gd name="T22" fmla="*/ 87 w 283"/>
                  <a:gd name="T23" fmla="*/ 42 h 93"/>
                  <a:gd name="T24" fmla="*/ 69 w 283"/>
                  <a:gd name="T25" fmla="*/ 40 h 93"/>
                  <a:gd name="T26" fmla="*/ 51 w 283"/>
                  <a:gd name="T27" fmla="*/ 37 h 93"/>
                  <a:gd name="T28" fmla="*/ 36 w 283"/>
                  <a:gd name="T29" fmla="*/ 35 h 93"/>
                  <a:gd name="T30" fmla="*/ 18 w 283"/>
                  <a:gd name="T31" fmla="*/ 31 h 93"/>
                  <a:gd name="T32" fmla="*/ 3 w 283"/>
                  <a:gd name="T33" fmla="*/ 26 h 93"/>
                  <a:gd name="T34" fmla="*/ 0 w 283"/>
                  <a:gd name="T35" fmla="*/ 0 h 93"/>
                  <a:gd name="T36" fmla="*/ 38 w 283"/>
                  <a:gd name="T37" fmla="*/ 7 h 93"/>
                  <a:gd name="T38" fmla="*/ 76 w 283"/>
                  <a:gd name="T39" fmla="*/ 11 h 93"/>
                  <a:gd name="T40" fmla="*/ 115 w 283"/>
                  <a:gd name="T41" fmla="*/ 18 h 93"/>
                  <a:gd name="T42" fmla="*/ 153 w 283"/>
                  <a:gd name="T43" fmla="*/ 24 h 93"/>
                  <a:gd name="T44" fmla="*/ 188 w 283"/>
                  <a:gd name="T45" fmla="*/ 35 h 93"/>
                  <a:gd name="T46" fmla="*/ 221 w 283"/>
                  <a:gd name="T47" fmla="*/ 49 h 93"/>
                  <a:gd name="T48" fmla="*/ 255 w 283"/>
                  <a:gd name="T49" fmla="*/ 68 h 93"/>
                  <a:gd name="T50" fmla="*/ 283 w 283"/>
                  <a:gd name="T5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3" h="93">
                    <a:moveTo>
                      <a:pt x="283" y="93"/>
                    </a:moveTo>
                    <a:lnTo>
                      <a:pt x="266" y="91"/>
                    </a:lnTo>
                    <a:lnTo>
                      <a:pt x="246" y="88"/>
                    </a:lnTo>
                    <a:lnTo>
                      <a:pt x="228" y="86"/>
                    </a:lnTo>
                    <a:lnTo>
                      <a:pt x="208" y="82"/>
                    </a:lnTo>
                    <a:lnTo>
                      <a:pt x="188" y="77"/>
                    </a:lnTo>
                    <a:lnTo>
                      <a:pt x="171" y="73"/>
                    </a:lnTo>
                    <a:lnTo>
                      <a:pt x="153" y="64"/>
                    </a:lnTo>
                    <a:lnTo>
                      <a:pt x="135" y="53"/>
                    </a:lnTo>
                    <a:lnTo>
                      <a:pt x="120" y="49"/>
                    </a:lnTo>
                    <a:lnTo>
                      <a:pt x="102" y="44"/>
                    </a:lnTo>
                    <a:lnTo>
                      <a:pt x="87" y="42"/>
                    </a:lnTo>
                    <a:lnTo>
                      <a:pt x="69" y="40"/>
                    </a:lnTo>
                    <a:lnTo>
                      <a:pt x="51" y="37"/>
                    </a:lnTo>
                    <a:lnTo>
                      <a:pt x="36" y="35"/>
                    </a:lnTo>
                    <a:lnTo>
                      <a:pt x="18" y="31"/>
                    </a:lnTo>
                    <a:lnTo>
                      <a:pt x="3" y="26"/>
                    </a:lnTo>
                    <a:lnTo>
                      <a:pt x="0" y="0"/>
                    </a:lnTo>
                    <a:lnTo>
                      <a:pt x="38" y="7"/>
                    </a:lnTo>
                    <a:lnTo>
                      <a:pt x="76" y="11"/>
                    </a:lnTo>
                    <a:lnTo>
                      <a:pt x="115" y="18"/>
                    </a:lnTo>
                    <a:lnTo>
                      <a:pt x="153" y="24"/>
                    </a:lnTo>
                    <a:lnTo>
                      <a:pt x="188" y="35"/>
                    </a:lnTo>
                    <a:lnTo>
                      <a:pt x="221" y="49"/>
                    </a:lnTo>
                    <a:lnTo>
                      <a:pt x="255" y="68"/>
                    </a:lnTo>
                    <a:lnTo>
                      <a:pt x="283" y="9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46"/>
              <p:cNvSpPr>
                <a:spLocks/>
              </p:cNvSpPr>
              <p:nvPr/>
            </p:nvSpPr>
            <p:spPr bwMode="auto">
              <a:xfrm>
                <a:off x="3627" y="1684"/>
                <a:ext cx="29" cy="374"/>
              </a:xfrm>
              <a:custGeom>
                <a:avLst/>
                <a:gdLst>
                  <a:gd name="T0" fmla="*/ 22 w 29"/>
                  <a:gd name="T1" fmla="*/ 40 h 374"/>
                  <a:gd name="T2" fmla="*/ 9 w 29"/>
                  <a:gd name="T3" fmla="*/ 374 h 374"/>
                  <a:gd name="T4" fmla="*/ 2 w 29"/>
                  <a:gd name="T5" fmla="*/ 374 h 374"/>
                  <a:gd name="T6" fmla="*/ 0 w 29"/>
                  <a:gd name="T7" fmla="*/ 292 h 374"/>
                  <a:gd name="T8" fmla="*/ 2 w 29"/>
                  <a:gd name="T9" fmla="*/ 292 h 374"/>
                  <a:gd name="T10" fmla="*/ 4 w 29"/>
                  <a:gd name="T11" fmla="*/ 292 h 374"/>
                  <a:gd name="T12" fmla="*/ 6 w 29"/>
                  <a:gd name="T13" fmla="*/ 290 h 374"/>
                  <a:gd name="T14" fmla="*/ 9 w 29"/>
                  <a:gd name="T15" fmla="*/ 287 h 374"/>
                  <a:gd name="T16" fmla="*/ 0 w 29"/>
                  <a:gd name="T17" fmla="*/ 225 h 374"/>
                  <a:gd name="T18" fmla="*/ 0 w 29"/>
                  <a:gd name="T19" fmla="*/ 152 h 374"/>
                  <a:gd name="T20" fmla="*/ 4 w 29"/>
                  <a:gd name="T21" fmla="*/ 79 h 374"/>
                  <a:gd name="T22" fmla="*/ 6 w 29"/>
                  <a:gd name="T23" fmla="*/ 11 h 374"/>
                  <a:gd name="T24" fmla="*/ 6 w 29"/>
                  <a:gd name="T25" fmla="*/ 0 h 374"/>
                  <a:gd name="T26" fmla="*/ 13 w 29"/>
                  <a:gd name="T27" fmla="*/ 11 h 374"/>
                  <a:gd name="T28" fmla="*/ 24 w 29"/>
                  <a:gd name="T29" fmla="*/ 20 h 374"/>
                  <a:gd name="T30" fmla="*/ 29 w 29"/>
                  <a:gd name="T31" fmla="*/ 29 h 374"/>
                  <a:gd name="T32" fmla="*/ 22 w 29"/>
                  <a:gd name="T33" fmla="*/ 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374">
                    <a:moveTo>
                      <a:pt x="22" y="40"/>
                    </a:moveTo>
                    <a:lnTo>
                      <a:pt x="9" y="374"/>
                    </a:lnTo>
                    <a:lnTo>
                      <a:pt x="2" y="374"/>
                    </a:lnTo>
                    <a:lnTo>
                      <a:pt x="0" y="292"/>
                    </a:lnTo>
                    <a:lnTo>
                      <a:pt x="2" y="292"/>
                    </a:lnTo>
                    <a:lnTo>
                      <a:pt x="4" y="292"/>
                    </a:lnTo>
                    <a:lnTo>
                      <a:pt x="6" y="290"/>
                    </a:lnTo>
                    <a:lnTo>
                      <a:pt x="9" y="287"/>
                    </a:lnTo>
                    <a:lnTo>
                      <a:pt x="0" y="225"/>
                    </a:lnTo>
                    <a:lnTo>
                      <a:pt x="0" y="152"/>
                    </a:lnTo>
                    <a:lnTo>
                      <a:pt x="4" y="79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13" y="11"/>
                    </a:lnTo>
                    <a:lnTo>
                      <a:pt x="24" y="20"/>
                    </a:lnTo>
                    <a:lnTo>
                      <a:pt x="29" y="29"/>
                    </a:lnTo>
                    <a:lnTo>
                      <a:pt x="22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47"/>
              <p:cNvSpPr>
                <a:spLocks/>
              </p:cNvSpPr>
              <p:nvPr/>
            </p:nvSpPr>
            <p:spPr bwMode="auto">
              <a:xfrm>
                <a:off x="3554" y="1686"/>
                <a:ext cx="15" cy="365"/>
              </a:xfrm>
              <a:custGeom>
                <a:avLst/>
                <a:gdLst>
                  <a:gd name="T0" fmla="*/ 13 w 15"/>
                  <a:gd name="T1" fmla="*/ 131 h 365"/>
                  <a:gd name="T2" fmla="*/ 13 w 15"/>
                  <a:gd name="T3" fmla="*/ 190 h 365"/>
                  <a:gd name="T4" fmla="*/ 11 w 15"/>
                  <a:gd name="T5" fmla="*/ 246 h 365"/>
                  <a:gd name="T6" fmla="*/ 9 w 15"/>
                  <a:gd name="T7" fmla="*/ 303 h 365"/>
                  <a:gd name="T8" fmla="*/ 15 w 15"/>
                  <a:gd name="T9" fmla="*/ 363 h 365"/>
                  <a:gd name="T10" fmla="*/ 13 w 15"/>
                  <a:gd name="T11" fmla="*/ 365 h 365"/>
                  <a:gd name="T12" fmla="*/ 9 w 15"/>
                  <a:gd name="T13" fmla="*/ 365 h 365"/>
                  <a:gd name="T14" fmla="*/ 4 w 15"/>
                  <a:gd name="T15" fmla="*/ 365 h 365"/>
                  <a:gd name="T16" fmla="*/ 0 w 15"/>
                  <a:gd name="T17" fmla="*/ 365 h 365"/>
                  <a:gd name="T18" fmla="*/ 0 w 15"/>
                  <a:gd name="T19" fmla="*/ 276 h 365"/>
                  <a:gd name="T20" fmla="*/ 2 w 15"/>
                  <a:gd name="T21" fmla="*/ 192 h 365"/>
                  <a:gd name="T22" fmla="*/ 2 w 15"/>
                  <a:gd name="T23" fmla="*/ 108 h 365"/>
                  <a:gd name="T24" fmla="*/ 0 w 15"/>
                  <a:gd name="T25" fmla="*/ 22 h 365"/>
                  <a:gd name="T26" fmla="*/ 6 w 15"/>
                  <a:gd name="T27" fmla="*/ 0 h 365"/>
                  <a:gd name="T28" fmla="*/ 11 w 15"/>
                  <a:gd name="T29" fmla="*/ 31 h 365"/>
                  <a:gd name="T30" fmla="*/ 13 w 15"/>
                  <a:gd name="T31" fmla="*/ 62 h 365"/>
                  <a:gd name="T32" fmla="*/ 13 w 15"/>
                  <a:gd name="T33" fmla="*/ 95 h 365"/>
                  <a:gd name="T34" fmla="*/ 13 w 15"/>
                  <a:gd name="T35" fmla="*/ 13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65">
                    <a:moveTo>
                      <a:pt x="13" y="131"/>
                    </a:moveTo>
                    <a:lnTo>
                      <a:pt x="13" y="190"/>
                    </a:lnTo>
                    <a:lnTo>
                      <a:pt x="11" y="246"/>
                    </a:lnTo>
                    <a:lnTo>
                      <a:pt x="9" y="303"/>
                    </a:lnTo>
                    <a:lnTo>
                      <a:pt x="15" y="363"/>
                    </a:lnTo>
                    <a:lnTo>
                      <a:pt x="13" y="365"/>
                    </a:lnTo>
                    <a:lnTo>
                      <a:pt x="9" y="365"/>
                    </a:lnTo>
                    <a:lnTo>
                      <a:pt x="4" y="365"/>
                    </a:lnTo>
                    <a:lnTo>
                      <a:pt x="0" y="365"/>
                    </a:lnTo>
                    <a:lnTo>
                      <a:pt x="0" y="276"/>
                    </a:lnTo>
                    <a:lnTo>
                      <a:pt x="2" y="192"/>
                    </a:lnTo>
                    <a:lnTo>
                      <a:pt x="2" y="108"/>
                    </a:lnTo>
                    <a:lnTo>
                      <a:pt x="0" y="22"/>
                    </a:lnTo>
                    <a:lnTo>
                      <a:pt x="6" y="0"/>
                    </a:lnTo>
                    <a:lnTo>
                      <a:pt x="11" y="31"/>
                    </a:lnTo>
                    <a:lnTo>
                      <a:pt x="13" y="62"/>
                    </a:lnTo>
                    <a:lnTo>
                      <a:pt x="13" y="95"/>
                    </a:lnTo>
                    <a:lnTo>
                      <a:pt x="13" y="13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48"/>
              <p:cNvSpPr>
                <a:spLocks/>
              </p:cNvSpPr>
              <p:nvPr/>
            </p:nvSpPr>
            <p:spPr bwMode="auto">
              <a:xfrm>
                <a:off x="3289" y="1702"/>
                <a:ext cx="192" cy="146"/>
              </a:xfrm>
              <a:custGeom>
                <a:avLst/>
                <a:gdLst>
                  <a:gd name="T0" fmla="*/ 192 w 192"/>
                  <a:gd name="T1" fmla="*/ 6 h 146"/>
                  <a:gd name="T2" fmla="*/ 187 w 192"/>
                  <a:gd name="T3" fmla="*/ 130 h 146"/>
                  <a:gd name="T4" fmla="*/ 185 w 192"/>
                  <a:gd name="T5" fmla="*/ 134 h 146"/>
                  <a:gd name="T6" fmla="*/ 181 w 192"/>
                  <a:gd name="T7" fmla="*/ 139 h 146"/>
                  <a:gd name="T8" fmla="*/ 179 w 192"/>
                  <a:gd name="T9" fmla="*/ 141 h 146"/>
                  <a:gd name="T10" fmla="*/ 172 w 192"/>
                  <a:gd name="T11" fmla="*/ 141 h 146"/>
                  <a:gd name="T12" fmla="*/ 168 w 192"/>
                  <a:gd name="T13" fmla="*/ 112 h 146"/>
                  <a:gd name="T14" fmla="*/ 168 w 192"/>
                  <a:gd name="T15" fmla="*/ 84 h 146"/>
                  <a:gd name="T16" fmla="*/ 168 w 192"/>
                  <a:gd name="T17" fmla="*/ 57 h 146"/>
                  <a:gd name="T18" fmla="*/ 172 w 192"/>
                  <a:gd name="T19" fmla="*/ 28 h 146"/>
                  <a:gd name="T20" fmla="*/ 161 w 192"/>
                  <a:gd name="T21" fmla="*/ 26 h 146"/>
                  <a:gd name="T22" fmla="*/ 150 w 192"/>
                  <a:gd name="T23" fmla="*/ 33 h 146"/>
                  <a:gd name="T24" fmla="*/ 141 w 192"/>
                  <a:gd name="T25" fmla="*/ 44 h 146"/>
                  <a:gd name="T26" fmla="*/ 137 w 192"/>
                  <a:gd name="T27" fmla="*/ 50 h 146"/>
                  <a:gd name="T28" fmla="*/ 134 w 192"/>
                  <a:gd name="T29" fmla="*/ 77 h 146"/>
                  <a:gd name="T30" fmla="*/ 137 w 192"/>
                  <a:gd name="T31" fmla="*/ 104 h 146"/>
                  <a:gd name="T32" fmla="*/ 134 w 192"/>
                  <a:gd name="T33" fmla="*/ 128 h 146"/>
                  <a:gd name="T34" fmla="*/ 121 w 192"/>
                  <a:gd name="T35" fmla="*/ 146 h 146"/>
                  <a:gd name="T36" fmla="*/ 119 w 192"/>
                  <a:gd name="T37" fmla="*/ 121 h 146"/>
                  <a:gd name="T38" fmla="*/ 119 w 192"/>
                  <a:gd name="T39" fmla="*/ 99 h 146"/>
                  <a:gd name="T40" fmla="*/ 119 w 192"/>
                  <a:gd name="T41" fmla="*/ 77 h 146"/>
                  <a:gd name="T42" fmla="*/ 119 w 192"/>
                  <a:gd name="T43" fmla="*/ 55 h 146"/>
                  <a:gd name="T44" fmla="*/ 112 w 192"/>
                  <a:gd name="T45" fmla="*/ 53 h 146"/>
                  <a:gd name="T46" fmla="*/ 103 w 192"/>
                  <a:gd name="T47" fmla="*/ 53 h 146"/>
                  <a:gd name="T48" fmla="*/ 92 w 192"/>
                  <a:gd name="T49" fmla="*/ 57 h 146"/>
                  <a:gd name="T50" fmla="*/ 86 w 192"/>
                  <a:gd name="T51" fmla="*/ 61 h 146"/>
                  <a:gd name="T52" fmla="*/ 84 w 192"/>
                  <a:gd name="T53" fmla="*/ 84 h 146"/>
                  <a:gd name="T54" fmla="*/ 88 w 192"/>
                  <a:gd name="T55" fmla="*/ 104 h 146"/>
                  <a:gd name="T56" fmla="*/ 88 w 192"/>
                  <a:gd name="T57" fmla="*/ 126 h 146"/>
                  <a:gd name="T58" fmla="*/ 81 w 192"/>
                  <a:gd name="T59" fmla="*/ 146 h 146"/>
                  <a:gd name="T60" fmla="*/ 70 w 192"/>
                  <a:gd name="T61" fmla="*/ 132 h 146"/>
                  <a:gd name="T62" fmla="*/ 66 w 192"/>
                  <a:gd name="T63" fmla="*/ 115 h 146"/>
                  <a:gd name="T64" fmla="*/ 68 w 192"/>
                  <a:gd name="T65" fmla="*/ 97 h 146"/>
                  <a:gd name="T66" fmla="*/ 70 w 192"/>
                  <a:gd name="T67" fmla="*/ 79 h 146"/>
                  <a:gd name="T68" fmla="*/ 70 w 192"/>
                  <a:gd name="T69" fmla="*/ 75 h 146"/>
                  <a:gd name="T70" fmla="*/ 68 w 192"/>
                  <a:gd name="T71" fmla="*/ 70 h 146"/>
                  <a:gd name="T72" fmla="*/ 66 w 192"/>
                  <a:gd name="T73" fmla="*/ 66 h 146"/>
                  <a:gd name="T74" fmla="*/ 64 w 192"/>
                  <a:gd name="T75" fmla="*/ 61 h 146"/>
                  <a:gd name="T76" fmla="*/ 39 w 192"/>
                  <a:gd name="T77" fmla="*/ 73 h 146"/>
                  <a:gd name="T78" fmla="*/ 33 w 192"/>
                  <a:gd name="T79" fmla="*/ 92 h 146"/>
                  <a:gd name="T80" fmla="*/ 33 w 192"/>
                  <a:gd name="T81" fmla="*/ 117 h 146"/>
                  <a:gd name="T82" fmla="*/ 30 w 192"/>
                  <a:gd name="T83" fmla="*/ 141 h 146"/>
                  <a:gd name="T84" fmla="*/ 15 w 192"/>
                  <a:gd name="T85" fmla="*/ 132 h 146"/>
                  <a:gd name="T86" fmla="*/ 15 w 192"/>
                  <a:gd name="T87" fmla="*/ 117 h 146"/>
                  <a:gd name="T88" fmla="*/ 17 w 192"/>
                  <a:gd name="T89" fmla="*/ 97 h 146"/>
                  <a:gd name="T90" fmla="*/ 13 w 192"/>
                  <a:gd name="T91" fmla="*/ 79 h 146"/>
                  <a:gd name="T92" fmla="*/ 11 w 192"/>
                  <a:gd name="T93" fmla="*/ 81 h 146"/>
                  <a:gd name="T94" fmla="*/ 8 w 192"/>
                  <a:gd name="T95" fmla="*/ 81 h 146"/>
                  <a:gd name="T96" fmla="*/ 6 w 192"/>
                  <a:gd name="T97" fmla="*/ 81 h 146"/>
                  <a:gd name="T98" fmla="*/ 4 w 192"/>
                  <a:gd name="T99" fmla="*/ 81 h 146"/>
                  <a:gd name="T100" fmla="*/ 0 w 192"/>
                  <a:gd name="T101" fmla="*/ 13 h 146"/>
                  <a:gd name="T102" fmla="*/ 24 w 192"/>
                  <a:gd name="T103" fmla="*/ 4 h 146"/>
                  <a:gd name="T104" fmla="*/ 48 w 192"/>
                  <a:gd name="T105" fmla="*/ 0 h 146"/>
                  <a:gd name="T106" fmla="*/ 72 w 192"/>
                  <a:gd name="T107" fmla="*/ 0 h 146"/>
                  <a:gd name="T108" fmla="*/ 97 w 192"/>
                  <a:gd name="T109" fmla="*/ 2 h 146"/>
                  <a:gd name="T110" fmla="*/ 121 w 192"/>
                  <a:gd name="T111" fmla="*/ 4 h 146"/>
                  <a:gd name="T112" fmla="*/ 145 w 192"/>
                  <a:gd name="T113" fmla="*/ 6 h 146"/>
                  <a:gd name="T114" fmla="*/ 170 w 192"/>
                  <a:gd name="T115" fmla="*/ 8 h 146"/>
                  <a:gd name="T116" fmla="*/ 192 w 192"/>
                  <a:gd name="T117" fmla="*/ 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2" h="146">
                    <a:moveTo>
                      <a:pt x="192" y="6"/>
                    </a:moveTo>
                    <a:lnTo>
                      <a:pt x="187" y="130"/>
                    </a:lnTo>
                    <a:lnTo>
                      <a:pt x="185" y="134"/>
                    </a:lnTo>
                    <a:lnTo>
                      <a:pt x="181" y="139"/>
                    </a:lnTo>
                    <a:lnTo>
                      <a:pt x="179" y="141"/>
                    </a:lnTo>
                    <a:lnTo>
                      <a:pt x="172" y="141"/>
                    </a:lnTo>
                    <a:lnTo>
                      <a:pt x="168" y="112"/>
                    </a:lnTo>
                    <a:lnTo>
                      <a:pt x="168" y="84"/>
                    </a:lnTo>
                    <a:lnTo>
                      <a:pt x="168" y="57"/>
                    </a:lnTo>
                    <a:lnTo>
                      <a:pt x="172" y="28"/>
                    </a:lnTo>
                    <a:lnTo>
                      <a:pt x="161" y="26"/>
                    </a:lnTo>
                    <a:lnTo>
                      <a:pt x="150" y="33"/>
                    </a:lnTo>
                    <a:lnTo>
                      <a:pt x="141" y="44"/>
                    </a:lnTo>
                    <a:lnTo>
                      <a:pt x="137" y="50"/>
                    </a:lnTo>
                    <a:lnTo>
                      <a:pt x="134" y="77"/>
                    </a:lnTo>
                    <a:lnTo>
                      <a:pt x="137" y="104"/>
                    </a:lnTo>
                    <a:lnTo>
                      <a:pt x="134" y="128"/>
                    </a:lnTo>
                    <a:lnTo>
                      <a:pt x="121" y="146"/>
                    </a:lnTo>
                    <a:lnTo>
                      <a:pt x="119" y="121"/>
                    </a:lnTo>
                    <a:lnTo>
                      <a:pt x="119" y="99"/>
                    </a:lnTo>
                    <a:lnTo>
                      <a:pt x="119" y="77"/>
                    </a:lnTo>
                    <a:lnTo>
                      <a:pt x="119" y="55"/>
                    </a:lnTo>
                    <a:lnTo>
                      <a:pt x="112" y="53"/>
                    </a:lnTo>
                    <a:lnTo>
                      <a:pt x="103" y="53"/>
                    </a:lnTo>
                    <a:lnTo>
                      <a:pt x="92" y="57"/>
                    </a:lnTo>
                    <a:lnTo>
                      <a:pt x="86" y="61"/>
                    </a:lnTo>
                    <a:lnTo>
                      <a:pt x="84" y="84"/>
                    </a:lnTo>
                    <a:lnTo>
                      <a:pt x="88" y="104"/>
                    </a:lnTo>
                    <a:lnTo>
                      <a:pt x="88" y="126"/>
                    </a:lnTo>
                    <a:lnTo>
                      <a:pt x="81" y="146"/>
                    </a:lnTo>
                    <a:lnTo>
                      <a:pt x="70" y="132"/>
                    </a:lnTo>
                    <a:lnTo>
                      <a:pt x="66" y="115"/>
                    </a:lnTo>
                    <a:lnTo>
                      <a:pt x="68" y="97"/>
                    </a:lnTo>
                    <a:lnTo>
                      <a:pt x="70" y="79"/>
                    </a:lnTo>
                    <a:lnTo>
                      <a:pt x="70" y="75"/>
                    </a:lnTo>
                    <a:lnTo>
                      <a:pt x="68" y="70"/>
                    </a:lnTo>
                    <a:lnTo>
                      <a:pt x="66" y="66"/>
                    </a:lnTo>
                    <a:lnTo>
                      <a:pt x="64" y="61"/>
                    </a:lnTo>
                    <a:lnTo>
                      <a:pt x="39" y="73"/>
                    </a:lnTo>
                    <a:lnTo>
                      <a:pt x="33" y="92"/>
                    </a:lnTo>
                    <a:lnTo>
                      <a:pt x="33" y="117"/>
                    </a:lnTo>
                    <a:lnTo>
                      <a:pt x="30" y="141"/>
                    </a:lnTo>
                    <a:lnTo>
                      <a:pt x="15" y="132"/>
                    </a:lnTo>
                    <a:lnTo>
                      <a:pt x="15" y="117"/>
                    </a:lnTo>
                    <a:lnTo>
                      <a:pt x="17" y="97"/>
                    </a:lnTo>
                    <a:lnTo>
                      <a:pt x="13" y="79"/>
                    </a:lnTo>
                    <a:lnTo>
                      <a:pt x="11" y="81"/>
                    </a:lnTo>
                    <a:lnTo>
                      <a:pt x="8" y="81"/>
                    </a:lnTo>
                    <a:lnTo>
                      <a:pt x="6" y="81"/>
                    </a:lnTo>
                    <a:lnTo>
                      <a:pt x="4" y="81"/>
                    </a:lnTo>
                    <a:lnTo>
                      <a:pt x="0" y="13"/>
                    </a:lnTo>
                    <a:lnTo>
                      <a:pt x="24" y="4"/>
                    </a:lnTo>
                    <a:lnTo>
                      <a:pt x="48" y="0"/>
                    </a:lnTo>
                    <a:lnTo>
                      <a:pt x="72" y="0"/>
                    </a:lnTo>
                    <a:lnTo>
                      <a:pt x="97" y="2"/>
                    </a:lnTo>
                    <a:lnTo>
                      <a:pt x="121" y="4"/>
                    </a:lnTo>
                    <a:lnTo>
                      <a:pt x="145" y="6"/>
                    </a:lnTo>
                    <a:lnTo>
                      <a:pt x="170" y="8"/>
                    </a:lnTo>
                    <a:lnTo>
                      <a:pt x="19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49"/>
              <p:cNvSpPr>
                <a:spLocks/>
              </p:cNvSpPr>
              <p:nvPr/>
            </p:nvSpPr>
            <p:spPr bwMode="auto">
              <a:xfrm>
                <a:off x="2123" y="1728"/>
                <a:ext cx="55" cy="40"/>
              </a:xfrm>
              <a:custGeom>
                <a:avLst/>
                <a:gdLst>
                  <a:gd name="T0" fmla="*/ 55 w 55"/>
                  <a:gd name="T1" fmla="*/ 7 h 40"/>
                  <a:gd name="T2" fmla="*/ 44 w 55"/>
                  <a:gd name="T3" fmla="*/ 13 h 40"/>
                  <a:gd name="T4" fmla="*/ 31 w 55"/>
                  <a:gd name="T5" fmla="*/ 22 h 40"/>
                  <a:gd name="T6" fmla="*/ 18 w 55"/>
                  <a:gd name="T7" fmla="*/ 31 h 40"/>
                  <a:gd name="T8" fmla="*/ 5 w 55"/>
                  <a:gd name="T9" fmla="*/ 40 h 40"/>
                  <a:gd name="T10" fmla="*/ 0 w 55"/>
                  <a:gd name="T11" fmla="*/ 2 h 40"/>
                  <a:gd name="T12" fmla="*/ 13 w 55"/>
                  <a:gd name="T13" fmla="*/ 0 h 40"/>
                  <a:gd name="T14" fmla="*/ 29 w 55"/>
                  <a:gd name="T15" fmla="*/ 0 h 40"/>
                  <a:gd name="T16" fmla="*/ 42 w 55"/>
                  <a:gd name="T17" fmla="*/ 0 h 40"/>
                  <a:gd name="T18" fmla="*/ 55 w 55"/>
                  <a:gd name="T19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0">
                    <a:moveTo>
                      <a:pt x="55" y="7"/>
                    </a:moveTo>
                    <a:lnTo>
                      <a:pt x="44" y="13"/>
                    </a:lnTo>
                    <a:lnTo>
                      <a:pt x="31" y="22"/>
                    </a:lnTo>
                    <a:lnTo>
                      <a:pt x="18" y="31"/>
                    </a:lnTo>
                    <a:lnTo>
                      <a:pt x="5" y="4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29" y="0"/>
                    </a:lnTo>
                    <a:lnTo>
                      <a:pt x="42" y="0"/>
                    </a:lnTo>
                    <a:lnTo>
                      <a:pt x="55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50"/>
              <p:cNvSpPr>
                <a:spLocks/>
              </p:cNvSpPr>
              <p:nvPr/>
            </p:nvSpPr>
            <p:spPr bwMode="auto">
              <a:xfrm>
                <a:off x="1800" y="1752"/>
                <a:ext cx="288" cy="96"/>
              </a:xfrm>
              <a:custGeom>
                <a:avLst/>
                <a:gdLst>
                  <a:gd name="T0" fmla="*/ 288 w 288"/>
                  <a:gd name="T1" fmla="*/ 96 h 96"/>
                  <a:gd name="T2" fmla="*/ 259 w 288"/>
                  <a:gd name="T3" fmla="*/ 96 h 96"/>
                  <a:gd name="T4" fmla="*/ 233 w 288"/>
                  <a:gd name="T5" fmla="*/ 91 h 96"/>
                  <a:gd name="T6" fmla="*/ 206 w 288"/>
                  <a:gd name="T7" fmla="*/ 82 h 96"/>
                  <a:gd name="T8" fmla="*/ 179 w 288"/>
                  <a:gd name="T9" fmla="*/ 71 h 96"/>
                  <a:gd name="T10" fmla="*/ 153 w 288"/>
                  <a:gd name="T11" fmla="*/ 62 h 96"/>
                  <a:gd name="T12" fmla="*/ 124 w 288"/>
                  <a:gd name="T13" fmla="*/ 51 h 96"/>
                  <a:gd name="T14" fmla="*/ 98 w 288"/>
                  <a:gd name="T15" fmla="*/ 45 h 96"/>
                  <a:gd name="T16" fmla="*/ 67 w 288"/>
                  <a:gd name="T17" fmla="*/ 40 h 96"/>
                  <a:gd name="T18" fmla="*/ 0 w 288"/>
                  <a:gd name="T19" fmla="*/ 34 h 96"/>
                  <a:gd name="T20" fmla="*/ 0 w 288"/>
                  <a:gd name="T21" fmla="*/ 0 h 96"/>
                  <a:gd name="T22" fmla="*/ 38 w 288"/>
                  <a:gd name="T23" fmla="*/ 9 h 96"/>
                  <a:gd name="T24" fmla="*/ 78 w 288"/>
                  <a:gd name="T25" fmla="*/ 16 h 96"/>
                  <a:gd name="T26" fmla="*/ 118 w 288"/>
                  <a:gd name="T27" fmla="*/ 20 h 96"/>
                  <a:gd name="T28" fmla="*/ 157 w 288"/>
                  <a:gd name="T29" fmla="*/ 25 h 96"/>
                  <a:gd name="T30" fmla="*/ 195 w 288"/>
                  <a:gd name="T31" fmla="*/ 34 h 96"/>
                  <a:gd name="T32" fmla="*/ 228 w 288"/>
                  <a:gd name="T33" fmla="*/ 47 h 96"/>
                  <a:gd name="T34" fmla="*/ 261 w 288"/>
                  <a:gd name="T35" fmla="*/ 67 h 96"/>
                  <a:gd name="T36" fmla="*/ 288 w 288"/>
                  <a:gd name="T3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8" h="96">
                    <a:moveTo>
                      <a:pt x="288" y="96"/>
                    </a:moveTo>
                    <a:lnTo>
                      <a:pt x="259" y="96"/>
                    </a:lnTo>
                    <a:lnTo>
                      <a:pt x="233" y="91"/>
                    </a:lnTo>
                    <a:lnTo>
                      <a:pt x="206" y="82"/>
                    </a:lnTo>
                    <a:lnTo>
                      <a:pt x="179" y="71"/>
                    </a:lnTo>
                    <a:lnTo>
                      <a:pt x="153" y="62"/>
                    </a:lnTo>
                    <a:lnTo>
                      <a:pt x="124" y="51"/>
                    </a:lnTo>
                    <a:lnTo>
                      <a:pt x="98" y="45"/>
                    </a:lnTo>
                    <a:lnTo>
                      <a:pt x="67" y="40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38" y="9"/>
                    </a:lnTo>
                    <a:lnTo>
                      <a:pt x="78" y="16"/>
                    </a:lnTo>
                    <a:lnTo>
                      <a:pt x="118" y="20"/>
                    </a:lnTo>
                    <a:lnTo>
                      <a:pt x="157" y="25"/>
                    </a:lnTo>
                    <a:lnTo>
                      <a:pt x="195" y="34"/>
                    </a:lnTo>
                    <a:lnTo>
                      <a:pt x="228" y="47"/>
                    </a:lnTo>
                    <a:lnTo>
                      <a:pt x="261" y="67"/>
                    </a:lnTo>
                    <a:lnTo>
                      <a:pt x="288" y="9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51"/>
              <p:cNvSpPr>
                <a:spLocks/>
              </p:cNvSpPr>
              <p:nvPr/>
            </p:nvSpPr>
            <p:spPr bwMode="auto">
              <a:xfrm>
                <a:off x="3673" y="1757"/>
                <a:ext cx="51" cy="1125"/>
              </a:xfrm>
              <a:custGeom>
                <a:avLst/>
                <a:gdLst>
                  <a:gd name="T0" fmla="*/ 42 w 51"/>
                  <a:gd name="T1" fmla="*/ 60 h 1125"/>
                  <a:gd name="T2" fmla="*/ 47 w 51"/>
                  <a:gd name="T3" fmla="*/ 241 h 1125"/>
                  <a:gd name="T4" fmla="*/ 51 w 51"/>
                  <a:gd name="T5" fmla="*/ 418 h 1125"/>
                  <a:gd name="T6" fmla="*/ 51 w 51"/>
                  <a:gd name="T7" fmla="*/ 601 h 1125"/>
                  <a:gd name="T8" fmla="*/ 42 w 51"/>
                  <a:gd name="T9" fmla="*/ 791 h 1125"/>
                  <a:gd name="T10" fmla="*/ 38 w 51"/>
                  <a:gd name="T11" fmla="*/ 791 h 1125"/>
                  <a:gd name="T12" fmla="*/ 31 w 51"/>
                  <a:gd name="T13" fmla="*/ 833 h 1125"/>
                  <a:gd name="T14" fmla="*/ 29 w 51"/>
                  <a:gd name="T15" fmla="*/ 878 h 1125"/>
                  <a:gd name="T16" fmla="*/ 29 w 51"/>
                  <a:gd name="T17" fmla="*/ 922 h 1125"/>
                  <a:gd name="T18" fmla="*/ 22 w 51"/>
                  <a:gd name="T19" fmla="*/ 959 h 1125"/>
                  <a:gd name="T20" fmla="*/ 22 w 51"/>
                  <a:gd name="T21" fmla="*/ 999 h 1125"/>
                  <a:gd name="T22" fmla="*/ 22 w 51"/>
                  <a:gd name="T23" fmla="*/ 1044 h 1125"/>
                  <a:gd name="T24" fmla="*/ 25 w 51"/>
                  <a:gd name="T25" fmla="*/ 1086 h 1125"/>
                  <a:gd name="T26" fmla="*/ 29 w 51"/>
                  <a:gd name="T27" fmla="*/ 1123 h 1125"/>
                  <a:gd name="T28" fmla="*/ 0 w 51"/>
                  <a:gd name="T29" fmla="*/ 1125 h 1125"/>
                  <a:gd name="T30" fmla="*/ 2 w 51"/>
                  <a:gd name="T31" fmla="*/ 1048 h 1125"/>
                  <a:gd name="T32" fmla="*/ 5 w 51"/>
                  <a:gd name="T33" fmla="*/ 966 h 1125"/>
                  <a:gd name="T34" fmla="*/ 9 w 51"/>
                  <a:gd name="T35" fmla="*/ 884 h 1125"/>
                  <a:gd name="T36" fmla="*/ 16 w 51"/>
                  <a:gd name="T37" fmla="*/ 811 h 1125"/>
                  <a:gd name="T38" fmla="*/ 16 w 51"/>
                  <a:gd name="T39" fmla="*/ 670 h 1125"/>
                  <a:gd name="T40" fmla="*/ 20 w 51"/>
                  <a:gd name="T41" fmla="*/ 670 h 1125"/>
                  <a:gd name="T42" fmla="*/ 25 w 51"/>
                  <a:gd name="T43" fmla="*/ 668 h 1125"/>
                  <a:gd name="T44" fmla="*/ 27 w 51"/>
                  <a:gd name="T45" fmla="*/ 665 h 1125"/>
                  <a:gd name="T46" fmla="*/ 29 w 51"/>
                  <a:gd name="T47" fmla="*/ 663 h 1125"/>
                  <a:gd name="T48" fmla="*/ 25 w 51"/>
                  <a:gd name="T49" fmla="*/ 599 h 1125"/>
                  <a:gd name="T50" fmla="*/ 29 w 51"/>
                  <a:gd name="T51" fmla="*/ 542 h 1125"/>
                  <a:gd name="T52" fmla="*/ 33 w 51"/>
                  <a:gd name="T53" fmla="*/ 484 h 1125"/>
                  <a:gd name="T54" fmla="*/ 27 w 51"/>
                  <a:gd name="T55" fmla="*/ 424 h 1125"/>
                  <a:gd name="T56" fmla="*/ 36 w 51"/>
                  <a:gd name="T57" fmla="*/ 416 h 1125"/>
                  <a:gd name="T58" fmla="*/ 36 w 51"/>
                  <a:gd name="T59" fmla="*/ 407 h 1125"/>
                  <a:gd name="T60" fmla="*/ 33 w 51"/>
                  <a:gd name="T61" fmla="*/ 396 h 1125"/>
                  <a:gd name="T62" fmla="*/ 33 w 51"/>
                  <a:gd name="T63" fmla="*/ 382 h 1125"/>
                  <a:gd name="T64" fmla="*/ 31 w 51"/>
                  <a:gd name="T65" fmla="*/ 371 h 1125"/>
                  <a:gd name="T66" fmla="*/ 27 w 51"/>
                  <a:gd name="T67" fmla="*/ 356 h 1125"/>
                  <a:gd name="T68" fmla="*/ 27 w 51"/>
                  <a:gd name="T69" fmla="*/ 338 h 1125"/>
                  <a:gd name="T70" fmla="*/ 33 w 51"/>
                  <a:gd name="T71" fmla="*/ 325 h 1125"/>
                  <a:gd name="T72" fmla="*/ 33 w 51"/>
                  <a:gd name="T73" fmla="*/ 296 h 1125"/>
                  <a:gd name="T74" fmla="*/ 33 w 51"/>
                  <a:gd name="T75" fmla="*/ 267 h 1125"/>
                  <a:gd name="T76" fmla="*/ 31 w 51"/>
                  <a:gd name="T77" fmla="*/ 239 h 1125"/>
                  <a:gd name="T78" fmla="*/ 29 w 51"/>
                  <a:gd name="T79" fmla="*/ 208 h 1125"/>
                  <a:gd name="T80" fmla="*/ 29 w 51"/>
                  <a:gd name="T81" fmla="*/ 159 h 1125"/>
                  <a:gd name="T82" fmla="*/ 31 w 51"/>
                  <a:gd name="T83" fmla="*/ 106 h 1125"/>
                  <a:gd name="T84" fmla="*/ 33 w 51"/>
                  <a:gd name="T85" fmla="*/ 53 h 1125"/>
                  <a:gd name="T86" fmla="*/ 33 w 51"/>
                  <a:gd name="T87" fmla="*/ 0 h 1125"/>
                  <a:gd name="T88" fmla="*/ 47 w 51"/>
                  <a:gd name="T89" fmla="*/ 11 h 1125"/>
                  <a:gd name="T90" fmla="*/ 51 w 51"/>
                  <a:gd name="T91" fmla="*/ 26 h 1125"/>
                  <a:gd name="T92" fmla="*/ 49 w 51"/>
                  <a:gd name="T93" fmla="*/ 44 h 1125"/>
                  <a:gd name="T94" fmla="*/ 42 w 51"/>
                  <a:gd name="T95" fmla="*/ 60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1" h="1125">
                    <a:moveTo>
                      <a:pt x="42" y="60"/>
                    </a:moveTo>
                    <a:lnTo>
                      <a:pt x="47" y="241"/>
                    </a:lnTo>
                    <a:lnTo>
                      <a:pt x="51" y="418"/>
                    </a:lnTo>
                    <a:lnTo>
                      <a:pt x="51" y="601"/>
                    </a:lnTo>
                    <a:lnTo>
                      <a:pt x="42" y="791"/>
                    </a:lnTo>
                    <a:lnTo>
                      <a:pt x="38" y="791"/>
                    </a:lnTo>
                    <a:lnTo>
                      <a:pt x="31" y="833"/>
                    </a:lnTo>
                    <a:lnTo>
                      <a:pt x="29" y="878"/>
                    </a:lnTo>
                    <a:lnTo>
                      <a:pt x="29" y="922"/>
                    </a:lnTo>
                    <a:lnTo>
                      <a:pt x="22" y="959"/>
                    </a:lnTo>
                    <a:lnTo>
                      <a:pt x="22" y="999"/>
                    </a:lnTo>
                    <a:lnTo>
                      <a:pt x="22" y="1044"/>
                    </a:lnTo>
                    <a:lnTo>
                      <a:pt x="25" y="1086"/>
                    </a:lnTo>
                    <a:lnTo>
                      <a:pt x="29" y="1123"/>
                    </a:lnTo>
                    <a:lnTo>
                      <a:pt x="0" y="1125"/>
                    </a:lnTo>
                    <a:lnTo>
                      <a:pt x="2" y="1048"/>
                    </a:lnTo>
                    <a:lnTo>
                      <a:pt x="5" y="966"/>
                    </a:lnTo>
                    <a:lnTo>
                      <a:pt x="9" y="884"/>
                    </a:lnTo>
                    <a:lnTo>
                      <a:pt x="16" y="811"/>
                    </a:lnTo>
                    <a:lnTo>
                      <a:pt x="16" y="670"/>
                    </a:lnTo>
                    <a:lnTo>
                      <a:pt x="20" y="670"/>
                    </a:lnTo>
                    <a:lnTo>
                      <a:pt x="25" y="668"/>
                    </a:lnTo>
                    <a:lnTo>
                      <a:pt x="27" y="665"/>
                    </a:lnTo>
                    <a:lnTo>
                      <a:pt x="29" y="663"/>
                    </a:lnTo>
                    <a:lnTo>
                      <a:pt x="25" y="599"/>
                    </a:lnTo>
                    <a:lnTo>
                      <a:pt x="29" y="542"/>
                    </a:lnTo>
                    <a:lnTo>
                      <a:pt x="33" y="484"/>
                    </a:lnTo>
                    <a:lnTo>
                      <a:pt x="27" y="424"/>
                    </a:lnTo>
                    <a:lnTo>
                      <a:pt x="36" y="416"/>
                    </a:lnTo>
                    <a:lnTo>
                      <a:pt x="36" y="407"/>
                    </a:lnTo>
                    <a:lnTo>
                      <a:pt x="33" y="396"/>
                    </a:lnTo>
                    <a:lnTo>
                      <a:pt x="33" y="382"/>
                    </a:lnTo>
                    <a:lnTo>
                      <a:pt x="31" y="371"/>
                    </a:lnTo>
                    <a:lnTo>
                      <a:pt x="27" y="356"/>
                    </a:lnTo>
                    <a:lnTo>
                      <a:pt x="27" y="338"/>
                    </a:lnTo>
                    <a:lnTo>
                      <a:pt x="33" y="325"/>
                    </a:lnTo>
                    <a:lnTo>
                      <a:pt x="33" y="296"/>
                    </a:lnTo>
                    <a:lnTo>
                      <a:pt x="33" y="267"/>
                    </a:lnTo>
                    <a:lnTo>
                      <a:pt x="31" y="239"/>
                    </a:lnTo>
                    <a:lnTo>
                      <a:pt x="29" y="208"/>
                    </a:lnTo>
                    <a:lnTo>
                      <a:pt x="29" y="159"/>
                    </a:lnTo>
                    <a:lnTo>
                      <a:pt x="31" y="106"/>
                    </a:lnTo>
                    <a:lnTo>
                      <a:pt x="33" y="53"/>
                    </a:lnTo>
                    <a:lnTo>
                      <a:pt x="33" y="0"/>
                    </a:lnTo>
                    <a:lnTo>
                      <a:pt x="47" y="11"/>
                    </a:lnTo>
                    <a:lnTo>
                      <a:pt x="51" y="26"/>
                    </a:lnTo>
                    <a:lnTo>
                      <a:pt x="49" y="44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52"/>
              <p:cNvSpPr>
                <a:spLocks/>
              </p:cNvSpPr>
              <p:nvPr/>
            </p:nvSpPr>
            <p:spPr bwMode="auto">
              <a:xfrm>
                <a:off x="2121" y="1797"/>
                <a:ext cx="66" cy="44"/>
              </a:xfrm>
              <a:custGeom>
                <a:avLst/>
                <a:gdLst>
                  <a:gd name="T0" fmla="*/ 66 w 66"/>
                  <a:gd name="T1" fmla="*/ 6 h 44"/>
                  <a:gd name="T2" fmla="*/ 53 w 66"/>
                  <a:gd name="T3" fmla="*/ 17 h 44"/>
                  <a:gd name="T4" fmla="*/ 38 w 66"/>
                  <a:gd name="T5" fmla="*/ 28 h 44"/>
                  <a:gd name="T6" fmla="*/ 22 w 66"/>
                  <a:gd name="T7" fmla="*/ 37 h 44"/>
                  <a:gd name="T8" fmla="*/ 7 w 66"/>
                  <a:gd name="T9" fmla="*/ 44 h 44"/>
                  <a:gd name="T10" fmla="*/ 0 w 66"/>
                  <a:gd name="T11" fmla="*/ 28 h 44"/>
                  <a:gd name="T12" fmla="*/ 0 w 66"/>
                  <a:gd name="T13" fmla="*/ 17 h 44"/>
                  <a:gd name="T14" fmla="*/ 4 w 66"/>
                  <a:gd name="T15" fmla="*/ 9 h 44"/>
                  <a:gd name="T16" fmla="*/ 15 w 66"/>
                  <a:gd name="T17" fmla="*/ 4 h 44"/>
                  <a:gd name="T18" fmla="*/ 29 w 66"/>
                  <a:gd name="T19" fmla="*/ 0 h 44"/>
                  <a:gd name="T20" fmla="*/ 42 w 66"/>
                  <a:gd name="T21" fmla="*/ 0 h 44"/>
                  <a:gd name="T22" fmla="*/ 55 w 66"/>
                  <a:gd name="T23" fmla="*/ 2 h 44"/>
                  <a:gd name="T24" fmla="*/ 66 w 66"/>
                  <a:gd name="T25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44">
                    <a:moveTo>
                      <a:pt x="66" y="6"/>
                    </a:moveTo>
                    <a:lnTo>
                      <a:pt x="53" y="17"/>
                    </a:lnTo>
                    <a:lnTo>
                      <a:pt x="38" y="28"/>
                    </a:lnTo>
                    <a:lnTo>
                      <a:pt x="22" y="37"/>
                    </a:lnTo>
                    <a:lnTo>
                      <a:pt x="7" y="44"/>
                    </a:lnTo>
                    <a:lnTo>
                      <a:pt x="0" y="28"/>
                    </a:lnTo>
                    <a:lnTo>
                      <a:pt x="0" y="17"/>
                    </a:lnTo>
                    <a:lnTo>
                      <a:pt x="4" y="9"/>
                    </a:lnTo>
                    <a:lnTo>
                      <a:pt x="15" y="4"/>
                    </a:lnTo>
                    <a:lnTo>
                      <a:pt x="29" y="0"/>
                    </a:lnTo>
                    <a:lnTo>
                      <a:pt x="42" y="0"/>
                    </a:lnTo>
                    <a:lnTo>
                      <a:pt x="55" y="2"/>
                    </a:lnTo>
                    <a:lnTo>
                      <a:pt x="66" y="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53"/>
              <p:cNvSpPr>
                <a:spLocks/>
              </p:cNvSpPr>
              <p:nvPr/>
            </p:nvSpPr>
            <p:spPr bwMode="auto">
              <a:xfrm>
                <a:off x="1800" y="1817"/>
                <a:ext cx="283" cy="106"/>
              </a:xfrm>
              <a:custGeom>
                <a:avLst/>
                <a:gdLst>
                  <a:gd name="T0" fmla="*/ 215 w 283"/>
                  <a:gd name="T1" fmla="*/ 39 h 106"/>
                  <a:gd name="T2" fmla="*/ 228 w 283"/>
                  <a:gd name="T3" fmla="*/ 44 h 106"/>
                  <a:gd name="T4" fmla="*/ 237 w 283"/>
                  <a:gd name="T5" fmla="*/ 50 h 106"/>
                  <a:gd name="T6" fmla="*/ 246 w 283"/>
                  <a:gd name="T7" fmla="*/ 57 h 106"/>
                  <a:gd name="T8" fmla="*/ 255 w 283"/>
                  <a:gd name="T9" fmla="*/ 66 h 106"/>
                  <a:gd name="T10" fmla="*/ 261 w 283"/>
                  <a:gd name="T11" fmla="*/ 75 h 106"/>
                  <a:gd name="T12" fmla="*/ 270 w 283"/>
                  <a:gd name="T13" fmla="*/ 86 h 106"/>
                  <a:gd name="T14" fmla="*/ 277 w 283"/>
                  <a:gd name="T15" fmla="*/ 95 h 106"/>
                  <a:gd name="T16" fmla="*/ 283 w 283"/>
                  <a:gd name="T17" fmla="*/ 106 h 106"/>
                  <a:gd name="T18" fmla="*/ 272 w 283"/>
                  <a:gd name="T19" fmla="*/ 106 h 106"/>
                  <a:gd name="T20" fmla="*/ 259 w 283"/>
                  <a:gd name="T21" fmla="*/ 103 h 106"/>
                  <a:gd name="T22" fmla="*/ 248 w 283"/>
                  <a:gd name="T23" fmla="*/ 101 h 106"/>
                  <a:gd name="T24" fmla="*/ 237 w 283"/>
                  <a:gd name="T25" fmla="*/ 99 h 106"/>
                  <a:gd name="T26" fmla="*/ 224 w 283"/>
                  <a:gd name="T27" fmla="*/ 97 h 106"/>
                  <a:gd name="T28" fmla="*/ 213 w 283"/>
                  <a:gd name="T29" fmla="*/ 92 h 106"/>
                  <a:gd name="T30" fmla="*/ 199 w 283"/>
                  <a:gd name="T31" fmla="*/ 88 h 106"/>
                  <a:gd name="T32" fmla="*/ 188 w 283"/>
                  <a:gd name="T33" fmla="*/ 81 h 106"/>
                  <a:gd name="T34" fmla="*/ 171 w 283"/>
                  <a:gd name="T35" fmla="*/ 68 h 106"/>
                  <a:gd name="T36" fmla="*/ 153 w 283"/>
                  <a:gd name="T37" fmla="*/ 59 h 106"/>
                  <a:gd name="T38" fmla="*/ 131 w 283"/>
                  <a:gd name="T39" fmla="*/ 55 h 106"/>
                  <a:gd name="T40" fmla="*/ 109 w 283"/>
                  <a:gd name="T41" fmla="*/ 50 h 106"/>
                  <a:gd name="T42" fmla="*/ 87 w 283"/>
                  <a:gd name="T43" fmla="*/ 48 h 106"/>
                  <a:gd name="T44" fmla="*/ 67 w 283"/>
                  <a:gd name="T45" fmla="*/ 44 h 106"/>
                  <a:gd name="T46" fmla="*/ 45 w 283"/>
                  <a:gd name="T47" fmla="*/ 39 h 106"/>
                  <a:gd name="T48" fmla="*/ 27 w 283"/>
                  <a:gd name="T49" fmla="*/ 33 h 106"/>
                  <a:gd name="T50" fmla="*/ 22 w 283"/>
                  <a:gd name="T51" fmla="*/ 35 h 106"/>
                  <a:gd name="T52" fmla="*/ 18 w 283"/>
                  <a:gd name="T53" fmla="*/ 35 h 106"/>
                  <a:gd name="T54" fmla="*/ 11 w 283"/>
                  <a:gd name="T55" fmla="*/ 35 h 106"/>
                  <a:gd name="T56" fmla="*/ 7 w 283"/>
                  <a:gd name="T57" fmla="*/ 35 h 106"/>
                  <a:gd name="T58" fmla="*/ 0 w 283"/>
                  <a:gd name="T59" fmla="*/ 26 h 106"/>
                  <a:gd name="T60" fmla="*/ 0 w 283"/>
                  <a:gd name="T61" fmla="*/ 15 h 106"/>
                  <a:gd name="T62" fmla="*/ 5 w 283"/>
                  <a:gd name="T63" fmla="*/ 6 h 106"/>
                  <a:gd name="T64" fmla="*/ 7 w 283"/>
                  <a:gd name="T65" fmla="*/ 0 h 106"/>
                  <a:gd name="T66" fmla="*/ 34 w 283"/>
                  <a:gd name="T67" fmla="*/ 6 h 106"/>
                  <a:gd name="T68" fmla="*/ 60 w 283"/>
                  <a:gd name="T69" fmla="*/ 13 h 106"/>
                  <a:gd name="T70" fmla="*/ 84 w 283"/>
                  <a:gd name="T71" fmla="*/ 19 h 106"/>
                  <a:gd name="T72" fmla="*/ 111 w 283"/>
                  <a:gd name="T73" fmla="*/ 24 h 106"/>
                  <a:gd name="T74" fmla="*/ 137 w 283"/>
                  <a:gd name="T75" fmla="*/ 28 h 106"/>
                  <a:gd name="T76" fmla="*/ 162 w 283"/>
                  <a:gd name="T77" fmla="*/ 33 h 106"/>
                  <a:gd name="T78" fmla="*/ 188 w 283"/>
                  <a:gd name="T79" fmla="*/ 35 h 106"/>
                  <a:gd name="T80" fmla="*/ 215 w 283"/>
                  <a:gd name="T81" fmla="*/ 3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3" h="106">
                    <a:moveTo>
                      <a:pt x="215" y="39"/>
                    </a:moveTo>
                    <a:lnTo>
                      <a:pt x="228" y="44"/>
                    </a:lnTo>
                    <a:lnTo>
                      <a:pt x="237" y="50"/>
                    </a:lnTo>
                    <a:lnTo>
                      <a:pt x="246" y="57"/>
                    </a:lnTo>
                    <a:lnTo>
                      <a:pt x="255" y="66"/>
                    </a:lnTo>
                    <a:lnTo>
                      <a:pt x="261" y="75"/>
                    </a:lnTo>
                    <a:lnTo>
                      <a:pt x="270" y="86"/>
                    </a:lnTo>
                    <a:lnTo>
                      <a:pt x="277" y="95"/>
                    </a:lnTo>
                    <a:lnTo>
                      <a:pt x="283" y="106"/>
                    </a:lnTo>
                    <a:lnTo>
                      <a:pt x="272" y="106"/>
                    </a:lnTo>
                    <a:lnTo>
                      <a:pt x="259" y="103"/>
                    </a:lnTo>
                    <a:lnTo>
                      <a:pt x="248" y="101"/>
                    </a:lnTo>
                    <a:lnTo>
                      <a:pt x="237" y="99"/>
                    </a:lnTo>
                    <a:lnTo>
                      <a:pt x="224" y="97"/>
                    </a:lnTo>
                    <a:lnTo>
                      <a:pt x="213" y="92"/>
                    </a:lnTo>
                    <a:lnTo>
                      <a:pt x="199" y="88"/>
                    </a:lnTo>
                    <a:lnTo>
                      <a:pt x="188" y="81"/>
                    </a:lnTo>
                    <a:lnTo>
                      <a:pt x="171" y="68"/>
                    </a:lnTo>
                    <a:lnTo>
                      <a:pt x="153" y="59"/>
                    </a:lnTo>
                    <a:lnTo>
                      <a:pt x="131" y="55"/>
                    </a:lnTo>
                    <a:lnTo>
                      <a:pt x="109" y="50"/>
                    </a:lnTo>
                    <a:lnTo>
                      <a:pt x="87" y="48"/>
                    </a:lnTo>
                    <a:lnTo>
                      <a:pt x="67" y="44"/>
                    </a:lnTo>
                    <a:lnTo>
                      <a:pt x="45" y="39"/>
                    </a:lnTo>
                    <a:lnTo>
                      <a:pt x="27" y="33"/>
                    </a:lnTo>
                    <a:lnTo>
                      <a:pt x="22" y="35"/>
                    </a:lnTo>
                    <a:lnTo>
                      <a:pt x="18" y="35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0" y="26"/>
                    </a:lnTo>
                    <a:lnTo>
                      <a:pt x="0" y="15"/>
                    </a:lnTo>
                    <a:lnTo>
                      <a:pt x="5" y="6"/>
                    </a:lnTo>
                    <a:lnTo>
                      <a:pt x="7" y="0"/>
                    </a:lnTo>
                    <a:lnTo>
                      <a:pt x="34" y="6"/>
                    </a:lnTo>
                    <a:lnTo>
                      <a:pt x="60" y="13"/>
                    </a:lnTo>
                    <a:lnTo>
                      <a:pt x="84" y="19"/>
                    </a:lnTo>
                    <a:lnTo>
                      <a:pt x="111" y="24"/>
                    </a:lnTo>
                    <a:lnTo>
                      <a:pt x="137" y="28"/>
                    </a:lnTo>
                    <a:lnTo>
                      <a:pt x="162" y="33"/>
                    </a:lnTo>
                    <a:lnTo>
                      <a:pt x="188" y="35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54"/>
              <p:cNvSpPr>
                <a:spLocks/>
              </p:cNvSpPr>
              <p:nvPr/>
            </p:nvSpPr>
            <p:spPr bwMode="auto">
              <a:xfrm>
                <a:off x="2745" y="1817"/>
                <a:ext cx="888" cy="1063"/>
              </a:xfrm>
              <a:custGeom>
                <a:avLst/>
                <a:gdLst>
                  <a:gd name="T0" fmla="*/ 475 w 888"/>
                  <a:gd name="T1" fmla="*/ 360 h 1063"/>
                  <a:gd name="T2" fmla="*/ 497 w 888"/>
                  <a:gd name="T3" fmla="*/ 860 h 1063"/>
                  <a:gd name="T4" fmla="*/ 524 w 888"/>
                  <a:gd name="T5" fmla="*/ 603 h 1063"/>
                  <a:gd name="T6" fmla="*/ 528 w 888"/>
                  <a:gd name="T7" fmla="*/ 161 h 1063"/>
                  <a:gd name="T8" fmla="*/ 539 w 888"/>
                  <a:gd name="T9" fmla="*/ 380 h 1063"/>
                  <a:gd name="T10" fmla="*/ 530 w 888"/>
                  <a:gd name="T11" fmla="*/ 857 h 1063"/>
                  <a:gd name="T12" fmla="*/ 588 w 888"/>
                  <a:gd name="T13" fmla="*/ 751 h 1063"/>
                  <a:gd name="T14" fmla="*/ 592 w 888"/>
                  <a:gd name="T15" fmla="*/ 475 h 1063"/>
                  <a:gd name="T16" fmla="*/ 594 w 888"/>
                  <a:gd name="T17" fmla="*/ 305 h 1063"/>
                  <a:gd name="T18" fmla="*/ 612 w 888"/>
                  <a:gd name="T19" fmla="*/ 70 h 1063"/>
                  <a:gd name="T20" fmla="*/ 614 w 888"/>
                  <a:gd name="T21" fmla="*/ 245 h 1063"/>
                  <a:gd name="T22" fmla="*/ 625 w 888"/>
                  <a:gd name="T23" fmla="*/ 862 h 1063"/>
                  <a:gd name="T24" fmla="*/ 667 w 888"/>
                  <a:gd name="T25" fmla="*/ 276 h 1063"/>
                  <a:gd name="T26" fmla="*/ 689 w 888"/>
                  <a:gd name="T27" fmla="*/ 464 h 1063"/>
                  <a:gd name="T28" fmla="*/ 685 w 888"/>
                  <a:gd name="T29" fmla="*/ 862 h 1063"/>
                  <a:gd name="T30" fmla="*/ 727 w 888"/>
                  <a:gd name="T31" fmla="*/ 829 h 1063"/>
                  <a:gd name="T32" fmla="*/ 745 w 888"/>
                  <a:gd name="T33" fmla="*/ 258 h 1063"/>
                  <a:gd name="T34" fmla="*/ 747 w 888"/>
                  <a:gd name="T35" fmla="*/ 537 h 1063"/>
                  <a:gd name="T36" fmla="*/ 743 w 888"/>
                  <a:gd name="T37" fmla="*/ 866 h 1063"/>
                  <a:gd name="T38" fmla="*/ 798 w 888"/>
                  <a:gd name="T39" fmla="*/ 738 h 1063"/>
                  <a:gd name="T40" fmla="*/ 813 w 888"/>
                  <a:gd name="T41" fmla="*/ 685 h 1063"/>
                  <a:gd name="T42" fmla="*/ 813 w 888"/>
                  <a:gd name="T43" fmla="*/ 877 h 1063"/>
                  <a:gd name="T44" fmla="*/ 869 w 888"/>
                  <a:gd name="T45" fmla="*/ 698 h 1063"/>
                  <a:gd name="T46" fmla="*/ 875 w 888"/>
                  <a:gd name="T47" fmla="*/ 616 h 1063"/>
                  <a:gd name="T48" fmla="*/ 888 w 888"/>
                  <a:gd name="T49" fmla="*/ 681 h 1063"/>
                  <a:gd name="T50" fmla="*/ 882 w 888"/>
                  <a:gd name="T51" fmla="*/ 886 h 1063"/>
                  <a:gd name="T52" fmla="*/ 849 w 888"/>
                  <a:gd name="T53" fmla="*/ 1063 h 1063"/>
                  <a:gd name="T54" fmla="*/ 767 w 888"/>
                  <a:gd name="T55" fmla="*/ 886 h 1063"/>
                  <a:gd name="T56" fmla="*/ 504 w 888"/>
                  <a:gd name="T57" fmla="*/ 880 h 1063"/>
                  <a:gd name="T58" fmla="*/ 252 w 888"/>
                  <a:gd name="T59" fmla="*/ 875 h 1063"/>
                  <a:gd name="T60" fmla="*/ 75 w 888"/>
                  <a:gd name="T61" fmla="*/ 864 h 1063"/>
                  <a:gd name="T62" fmla="*/ 0 w 888"/>
                  <a:gd name="T63" fmla="*/ 853 h 1063"/>
                  <a:gd name="T64" fmla="*/ 28 w 888"/>
                  <a:gd name="T65" fmla="*/ 844 h 1063"/>
                  <a:gd name="T66" fmla="*/ 39 w 888"/>
                  <a:gd name="T67" fmla="*/ 723 h 1063"/>
                  <a:gd name="T68" fmla="*/ 84 w 888"/>
                  <a:gd name="T69" fmla="*/ 849 h 1063"/>
                  <a:gd name="T70" fmla="*/ 110 w 888"/>
                  <a:gd name="T71" fmla="*/ 603 h 1063"/>
                  <a:gd name="T72" fmla="*/ 119 w 888"/>
                  <a:gd name="T73" fmla="*/ 698 h 1063"/>
                  <a:gd name="T74" fmla="*/ 172 w 888"/>
                  <a:gd name="T75" fmla="*/ 851 h 1063"/>
                  <a:gd name="T76" fmla="*/ 201 w 888"/>
                  <a:gd name="T77" fmla="*/ 473 h 1063"/>
                  <a:gd name="T78" fmla="*/ 252 w 888"/>
                  <a:gd name="T79" fmla="*/ 849 h 1063"/>
                  <a:gd name="T80" fmla="*/ 258 w 888"/>
                  <a:gd name="T81" fmla="*/ 404 h 1063"/>
                  <a:gd name="T82" fmla="*/ 254 w 888"/>
                  <a:gd name="T83" fmla="*/ 263 h 1063"/>
                  <a:gd name="T84" fmla="*/ 265 w 888"/>
                  <a:gd name="T85" fmla="*/ 513 h 1063"/>
                  <a:gd name="T86" fmla="*/ 314 w 888"/>
                  <a:gd name="T87" fmla="*/ 846 h 1063"/>
                  <a:gd name="T88" fmla="*/ 329 w 888"/>
                  <a:gd name="T89" fmla="*/ 588 h 1063"/>
                  <a:gd name="T90" fmla="*/ 336 w 888"/>
                  <a:gd name="T91" fmla="*/ 851 h 1063"/>
                  <a:gd name="T92" fmla="*/ 387 w 888"/>
                  <a:gd name="T93" fmla="*/ 716 h 1063"/>
                  <a:gd name="T94" fmla="*/ 400 w 888"/>
                  <a:gd name="T95" fmla="*/ 780 h 1063"/>
                  <a:gd name="T96" fmla="*/ 455 w 888"/>
                  <a:gd name="T97" fmla="*/ 855 h 1063"/>
                  <a:gd name="T98" fmla="*/ 459 w 888"/>
                  <a:gd name="T99" fmla="*/ 81 h 1063"/>
                  <a:gd name="T100" fmla="*/ 464 w 888"/>
                  <a:gd name="T101" fmla="*/ 46 h 1063"/>
                  <a:gd name="T102" fmla="*/ 459 w 888"/>
                  <a:gd name="T103" fmla="*/ 31 h 1063"/>
                  <a:gd name="T104" fmla="*/ 475 w 888"/>
                  <a:gd name="T105" fmla="*/ 0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88" h="1063">
                    <a:moveTo>
                      <a:pt x="495" y="121"/>
                    </a:moveTo>
                    <a:lnTo>
                      <a:pt x="495" y="150"/>
                    </a:lnTo>
                    <a:lnTo>
                      <a:pt x="493" y="176"/>
                    </a:lnTo>
                    <a:lnTo>
                      <a:pt x="486" y="203"/>
                    </a:lnTo>
                    <a:lnTo>
                      <a:pt x="475" y="227"/>
                    </a:lnTo>
                    <a:lnTo>
                      <a:pt x="475" y="360"/>
                    </a:lnTo>
                    <a:lnTo>
                      <a:pt x="475" y="490"/>
                    </a:lnTo>
                    <a:lnTo>
                      <a:pt x="473" y="619"/>
                    </a:lnTo>
                    <a:lnTo>
                      <a:pt x="464" y="740"/>
                    </a:lnTo>
                    <a:lnTo>
                      <a:pt x="468" y="857"/>
                    </a:lnTo>
                    <a:lnTo>
                      <a:pt x="482" y="860"/>
                    </a:lnTo>
                    <a:lnTo>
                      <a:pt x="497" y="860"/>
                    </a:lnTo>
                    <a:lnTo>
                      <a:pt x="513" y="860"/>
                    </a:lnTo>
                    <a:lnTo>
                      <a:pt x="528" y="855"/>
                    </a:lnTo>
                    <a:lnTo>
                      <a:pt x="524" y="796"/>
                    </a:lnTo>
                    <a:lnTo>
                      <a:pt x="524" y="727"/>
                    </a:lnTo>
                    <a:lnTo>
                      <a:pt x="524" y="661"/>
                    </a:lnTo>
                    <a:lnTo>
                      <a:pt x="524" y="603"/>
                    </a:lnTo>
                    <a:lnTo>
                      <a:pt x="526" y="508"/>
                    </a:lnTo>
                    <a:lnTo>
                      <a:pt x="521" y="417"/>
                    </a:lnTo>
                    <a:lnTo>
                      <a:pt x="517" y="333"/>
                    </a:lnTo>
                    <a:lnTo>
                      <a:pt x="515" y="247"/>
                    </a:lnTo>
                    <a:lnTo>
                      <a:pt x="526" y="205"/>
                    </a:lnTo>
                    <a:lnTo>
                      <a:pt x="528" y="161"/>
                    </a:lnTo>
                    <a:lnTo>
                      <a:pt x="528" y="117"/>
                    </a:lnTo>
                    <a:lnTo>
                      <a:pt x="528" y="73"/>
                    </a:lnTo>
                    <a:lnTo>
                      <a:pt x="537" y="73"/>
                    </a:lnTo>
                    <a:lnTo>
                      <a:pt x="537" y="176"/>
                    </a:lnTo>
                    <a:lnTo>
                      <a:pt x="537" y="278"/>
                    </a:lnTo>
                    <a:lnTo>
                      <a:pt x="539" y="380"/>
                    </a:lnTo>
                    <a:lnTo>
                      <a:pt x="544" y="479"/>
                    </a:lnTo>
                    <a:lnTo>
                      <a:pt x="537" y="490"/>
                    </a:lnTo>
                    <a:lnTo>
                      <a:pt x="539" y="579"/>
                    </a:lnTo>
                    <a:lnTo>
                      <a:pt x="541" y="674"/>
                    </a:lnTo>
                    <a:lnTo>
                      <a:pt x="539" y="769"/>
                    </a:lnTo>
                    <a:lnTo>
                      <a:pt x="530" y="857"/>
                    </a:lnTo>
                    <a:lnTo>
                      <a:pt x="544" y="860"/>
                    </a:lnTo>
                    <a:lnTo>
                      <a:pt x="557" y="862"/>
                    </a:lnTo>
                    <a:lnTo>
                      <a:pt x="570" y="862"/>
                    </a:lnTo>
                    <a:lnTo>
                      <a:pt x="583" y="860"/>
                    </a:lnTo>
                    <a:lnTo>
                      <a:pt x="586" y="804"/>
                    </a:lnTo>
                    <a:lnTo>
                      <a:pt x="588" y="751"/>
                    </a:lnTo>
                    <a:lnTo>
                      <a:pt x="592" y="700"/>
                    </a:lnTo>
                    <a:lnTo>
                      <a:pt x="597" y="645"/>
                    </a:lnTo>
                    <a:lnTo>
                      <a:pt x="590" y="603"/>
                    </a:lnTo>
                    <a:lnTo>
                      <a:pt x="588" y="563"/>
                    </a:lnTo>
                    <a:lnTo>
                      <a:pt x="590" y="519"/>
                    </a:lnTo>
                    <a:lnTo>
                      <a:pt x="592" y="475"/>
                    </a:lnTo>
                    <a:lnTo>
                      <a:pt x="590" y="457"/>
                    </a:lnTo>
                    <a:lnTo>
                      <a:pt x="590" y="437"/>
                    </a:lnTo>
                    <a:lnTo>
                      <a:pt x="590" y="420"/>
                    </a:lnTo>
                    <a:lnTo>
                      <a:pt x="597" y="402"/>
                    </a:lnTo>
                    <a:lnTo>
                      <a:pt x="590" y="387"/>
                    </a:lnTo>
                    <a:lnTo>
                      <a:pt x="594" y="305"/>
                    </a:lnTo>
                    <a:lnTo>
                      <a:pt x="597" y="225"/>
                    </a:lnTo>
                    <a:lnTo>
                      <a:pt x="597" y="148"/>
                    </a:lnTo>
                    <a:lnTo>
                      <a:pt x="601" y="73"/>
                    </a:lnTo>
                    <a:lnTo>
                      <a:pt x="603" y="73"/>
                    </a:lnTo>
                    <a:lnTo>
                      <a:pt x="608" y="73"/>
                    </a:lnTo>
                    <a:lnTo>
                      <a:pt x="612" y="70"/>
                    </a:lnTo>
                    <a:lnTo>
                      <a:pt x="614" y="68"/>
                    </a:lnTo>
                    <a:lnTo>
                      <a:pt x="621" y="110"/>
                    </a:lnTo>
                    <a:lnTo>
                      <a:pt x="616" y="152"/>
                    </a:lnTo>
                    <a:lnTo>
                      <a:pt x="612" y="194"/>
                    </a:lnTo>
                    <a:lnTo>
                      <a:pt x="619" y="238"/>
                    </a:lnTo>
                    <a:lnTo>
                      <a:pt x="614" y="245"/>
                    </a:lnTo>
                    <a:lnTo>
                      <a:pt x="614" y="400"/>
                    </a:lnTo>
                    <a:lnTo>
                      <a:pt x="610" y="550"/>
                    </a:lnTo>
                    <a:lnTo>
                      <a:pt x="605" y="700"/>
                    </a:lnTo>
                    <a:lnTo>
                      <a:pt x="603" y="857"/>
                    </a:lnTo>
                    <a:lnTo>
                      <a:pt x="614" y="860"/>
                    </a:lnTo>
                    <a:lnTo>
                      <a:pt x="625" y="862"/>
                    </a:lnTo>
                    <a:lnTo>
                      <a:pt x="636" y="864"/>
                    </a:lnTo>
                    <a:lnTo>
                      <a:pt x="647" y="866"/>
                    </a:lnTo>
                    <a:lnTo>
                      <a:pt x="652" y="866"/>
                    </a:lnTo>
                    <a:lnTo>
                      <a:pt x="665" y="665"/>
                    </a:lnTo>
                    <a:lnTo>
                      <a:pt x="667" y="471"/>
                    </a:lnTo>
                    <a:lnTo>
                      <a:pt x="667" y="276"/>
                    </a:lnTo>
                    <a:lnTo>
                      <a:pt x="674" y="73"/>
                    </a:lnTo>
                    <a:lnTo>
                      <a:pt x="689" y="75"/>
                    </a:lnTo>
                    <a:lnTo>
                      <a:pt x="689" y="176"/>
                    </a:lnTo>
                    <a:lnTo>
                      <a:pt x="687" y="272"/>
                    </a:lnTo>
                    <a:lnTo>
                      <a:pt x="687" y="364"/>
                    </a:lnTo>
                    <a:lnTo>
                      <a:pt x="689" y="464"/>
                    </a:lnTo>
                    <a:lnTo>
                      <a:pt x="683" y="471"/>
                    </a:lnTo>
                    <a:lnTo>
                      <a:pt x="676" y="566"/>
                    </a:lnTo>
                    <a:lnTo>
                      <a:pt x="676" y="661"/>
                    </a:lnTo>
                    <a:lnTo>
                      <a:pt x="676" y="758"/>
                    </a:lnTo>
                    <a:lnTo>
                      <a:pt x="674" y="857"/>
                    </a:lnTo>
                    <a:lnTo>
                      <a:pt x="685" y="862"/>
                    </a:lnTo>
                    <a:lnTo>
                      <a:pt x="698" y="866"/>
                    </a:lnTo>
                    <a:lnTo>
                      <a:pt x="712" y="866"/>
                    </a:lnTo>
                    <a:lnTo>
                      <a:pt x="725" y="866"/>
                    </a:lnTo>
                    <a:lnTo>
                      <a:pt x="729" y="853"/>
                    </a:lnTo>
                    <a:lnTo>
                      <a:pt x="729" y="840"/>
                    </a:lnTo>
                    <a:lnTo>
                      <a:pt x="727" y="829"/>
                    </a:lnTo>
                    <a:lnTo>
                      <a:pt x="725" y="815"/>
                    </a:lnTo>
                    <a:lnTo>
                      <a:pt x="731" y="663"/>
                    </a:lnTo>
                    <a:lnTo>
                      <a:pt x="731" y="499"/>
                    </a:lnTo>
                    <a:lnTo>
                      <a:pt x="734" y="336"/>
                    </a:lnTo>
                    <a:lnTo>
                      <a:pt x="747" y="179"/>
                    </a:lnTo>
                    <a:lnTo>
                      <a:pt x="745" y="258"/>
                    </a:lnTo>
                    <a:lnTo>
                      <a:pt x="743" y="340"/>
                    </a:lnTo>
                    <a:lnTo>
                      <a:pt x="743" y="422"/>
                    </a:lnTo>
                    <a:lnTo>
                      <a:pt x="743" y="508"/>
                    </a:lnTo>
                    <a:lnTo>
                      <a:pt x="736" y="517"/>
                    </a:lnTo>
                    <a:lnTo>
                      <a:pt x="740" y="526"/>
                    </a:lnTo>
                    <a:lnTo>
                      <a:pt x="747" y="537"/>
                    </a:lnTo>
                    <a:lnTo>
                      <a:pt x="738" y="546"/>
                    </a:lnTo>
                    <a:lnTo>
                      <a:pt x="743" y="597"/>
                    </a:lnTo>
                    <a:lnTo>
                      <a:pt x="745" y="645"/>
                    </a:lnTo>
                    <a:lnTo>
                      <a:pt x="745" y="696"/>
                    </a:lnTo>
                    <a:lnTo>
                      <a:pt x="747" y="751"/>
                    </a:lnTo>
                    <a:lnTo>
                      <a:pt x="743" y="866"/>
                    </a:lnTo>
                    <a:lnTo>
                      <a:pt x="754" y="869"/>
                    </a:lnTo>
                    <a:lnTo>
                      <a:pt x="767" y="873"/>
                    </a:lnTo>
                    <a:lnTo>
                      <a:pt x="780" y="873"/>
                    </a:lnTo>
                    <a:lnTo>
                      <a:pt x="796" y="873"/>
                    </a:lnTo>
                    <a:lnTo>
                      <a:pt x="793" y="809"/>
                    </a:lnTo>
                    <a:lnTo>
                      <a:pt x="798" y="738"/>
                    </a:lnTo>
                    <a:lnTo>
                      <a:pt x="802" y="670"/>
                    </a:lnTo>
                    <a:lnTo>
                      <a:pt x="804" y="605"/>
                    </a:lnTo>
                    <a:lnTo>
                      <a:pt x="813" y="625"/>
                    </a:lnTo>
                    <a:lnTo>
                      <a:pt x="815" y="645"/>
                    </a:lnTo>
                    <a:lnTo>
                      <a:pt x="815" y="665"/>
                    </a:lnTo>
                    <a:lnTo>
                      <a:pt x="813" y="685"/>
                    </a:lnTo>
                    <a:lnTo>
                      <a:pt x="809" y="683"/>
                    </a:lnTo>
                    <a:lnTo>
                      <a:pt x="809" y="729"/>
                    </a:lnTo>
                    <a:lnTo>
                      <a:pt x="809" y="778"/>
                    </a:lnTo>
                    <a:lnTo>
                      <a:pt x="807" y="827"/>
                    </a:lnTo>
                    <a:lnTo>
                      <a:pt x="802" y="871"/>
                    </a:lnTo>
                    <a:lnTo>
                      <a:pt x="813" y="877"/>
                    </a:lnTo>
                    <a:lnTo>
                      <a:pt x="829" y="875"/>
                    </a:lnTo>
                    <a:lnTo>
                      <a:pt x="844" y="873"/>
                    </a:lnTo>
                    <a:lnTo>
                      <a:pt x="858" y="873"/>
                    </a:lnTo>
                    <a:lnTo>
                      <a:pt x="864" y="813"/>
                    </a:lnTo>
                    <a:lnTo>
                      <a:pt x="866" y="756"/>
                    </a:lnTo>
                    <a:lnTo>
                      <a:pt x="869" y="698"/>
                    </a:lnTo>
                    <a:lnTo>
                      <a:pt x="866" y="636"/>
                    </a:lnTo>
                    <a:lnTo>
                      <a:pt x="871" y="634"/>
                    </a:lnTo>
                    <a:lnTo>
                      <a:pt x="873" y="632"/>
                    </a:lnTo>
                    <a:lnTo>
                      <a:pt x="875" y="630"/>
                    </a:lnTo>
                    <a:lnTo>
                      <a:pt x="875" y="625"/>
                    </a:lnTo>
                    <a:lnTo>
                      <a:pt x="875" y="616"/>
                    </a:lnTo>
                    <a:lnTo>
                      <a:pt x="877" y="616"/>
                    </a:lnTo>
                    <a:lnTo>
                      <a:pt x="880" y="614"/>
                    </a:lnTo>
                    <a:lnTo>
                      <a:pt x="880" y="614"/>
                    </a:lnTo>
                    <a:lnTo>
                      <a:pt x="882" y="612"/>
                    </a:lnTo>
                    <a:lnTo>
                      <a:pt x="888" y="619"/>
                    </a:lnTo>
                    <a:lnTo>
                      <a:pt x="888" y="681"/>
                    </a:lnTo>
                    <a:lnTo>
                      <a:pt x="884" y="738"/>
                    </a:lnTo>
                    <a:lnTo>
                      <a:pt x="875" y="798"/>
                    </a:lnTo>
                    <a:lnTo>
                      <a:pt x="871" y="864"/>
                    </a:lnTo>
                    <a:lnTo>
                      <a:pt x="875" y="871"/>
                    </a:lnTo>
                    <a:lnTo>
                      <a:pt x="880" y="877"/>
                    </a:lnTo>
                    <a:lnTo>
                      <a:pt x="882" y="886"/>
                    </a:lnTo>
                    <a:lnTo>
                      <a:pt x="884" y="893"/>
                    </a:lnTo>
                    <a:lnTo>
                      <a:pt x="880" y="935"/>
                    </a:lnTo>
                    <a:lnTo>
                      <a:pt x="873" y="977"/>
                    </a:lnTo>
                    <a:lnTo>
                      <a:pt x="869" y="1021"/>
                    </a:lnTo>
                    <a:lnTo>
                      <a:pt x="864" y="1063"/>
                    </a:lnTo>
                    <a:lnTo>
                      <a:pt x="849" y="1063"/>
                    </a:lnTo>
                    <a:lnTo>
                      <a:pt x="851" y="917"/>
                    </a:lnTo>
                    <a:lnTo>
                      <a:pt x="846" y="904"/>
                    </a:lnTo>
                    <a:lnTo>
                      <a:pt x="838" y="895"/>
                    </a:lnTo>
                    <a:lnTo>
                      <a:pt x="824" y="891"/>
                    </a:lnTo>
                    <a:lnTo>
                      <a:pt x="813" y="888"/>
                    </a:lnTo>
                    <a:lnTo>
                      <a:pt x="767" y="886"/>
                    </a:lnTo>
                    <a:lnTo>
                      <a:pt x="720" y="886"/>
                    </a:lnTo>
                    <a:lnTo>
                      <a:pt x="674" y="884"/>
                    </a:lnTo>
                    <a:lnTo>
                      <a:pt x="630" y="884"/>
                    </a:lnTo>
                    <a:lnTo>
                      <a:pt x="588" y="882"/>
                    </a:lnTo>
                    <a:lnTo>
                      <a:pt x="546" y="882"/>
                    </a:lnTo>
                    <a:lnTo>
                      <a:pt x="504" y="880"/>
                    </a:lnTo>
                    <a:lnTo>
                      <a:pt x="462" y="880"/>
                    </a:lnTo>
                    <a:lnTo>
                      <a:pt x="420" y="880"/>
                    </a:lnTo>
                    <a:lnTo>
                      <a:pt x="378" y="877"/>
                    </a:lnTo>
                    <a:lnTo>
                      <a:pt x="336" y="877"/>
                    </a:lnTo>
                    <a:lnTo>
                      <a:pt x="294" y="875"/>
                    </a:lnTo>
                    <a:lnTo>
                      <a:pt x="252" y="875"/>
                    </a:lnTo>
                    <a:lnTo>
                      <a:pt x="207" y="873"/>
                    </a:lnTo>
                    <a:lnTo>
                      <a:pt x="163" y="873"/>
                    </a:lnTo>
                    <a:lnTo>
                      <a:pt x="119" y="871"/>
                    </a:lnTo>
                    <a:lnTo>
                      <a:pt x="103" y="866"/>
                    </a:lnTo>
                    <a:lnTo>
                      <a:pt x="88" y="864"/>
                    </a:lnTo>
                    <a:lnTo>
                      <a:pt x="75" y="864"/>
                    </a:lnTo>
                    <a:lnTo>
                      <a:pt x="59" y="864"/>
                    </a:lnTo>
                    <a:lnTo>
                      <a:pt x="46" y="866"/>
                    </a:lnTo>
                    <a:lnTo>
                      <a:pt x="31" y="866"/>
                    </a:lnTo>
                    <a:lnTo>
                      <a:pt x="15" y="864"/>
                    </a:lnTo>
                    <a:lnTo>
                      <a:pt x="0" y="860"/>
                    </a:lnTo>
                    <a:lnTo>
                      <a:pt x="0" y="853"/>
                    </a:lnTo>
                    <a:lnTo>
                      <a:pt x="2" y="851"/>
                    </a:lnTo>
                    <a:lnTo>
                      <a:pt x="6" y="846"/>
                    </a:lnTo>
                    <a:lnTo>
                      <a:pt x="11" y="844"/>
                    </a:lnTo>
                    <a:lnTo>
                      <a:pt x="17" y="846"/>
                    </a:lnTo>
                    <a:lnTo>
                      <a:pt x="22" y="846"/>
                    </a:lnTo>
                    <a:lnTo>
                      <a:pt x="28" y="844"/>
                    </a:lnTo>
                    <a:lnTo>
                      <a:pt x="31" y="838"/>
                    </a:lnTo>
                    <a:lnTo>
                      <a:pt x="28" y="798"/>
                    </a:lnTo>
                    <a:lnTo>
                      <a:pt x="28" y="760"/>
                    </a:lnTo>
                    <a:lnTo>
                      <a:pt x="31" y="720"/>
                    </a:lnTo>
                    <a:lnTo>
                      <a:pt x="39" y="685"/>
                    </a:lnTo>
                    <a:lnTo>
                      <a:pt x="39" y="723"/>
                    </a:lnTo>
                    <a:lnTo>
                      <a:pt x="42" y="762"/>
                    </a:lnTo>
                    <a:lnTo>
                      <a:pt x="44" y="802"/>
                    </a:lnTo>
                    <a:lnTo>
                      <a:pt x="37" y="840"/>
                    </a:lnTo>
                    <a:lnTo>
                      <a:pt x="50" y="844"/>
                    </a:lnTo>
                    <a:lnTo>
                      <a:pt x="68" y="849"/>
                    </a:lnTo>
                    <a:lnTo>
                      <a:pt x="84" y="849"/>
                    </a:lnTo>
                    <a:lnTo>
                      <a:pt x="97" y="846"/>
                    </a:lnTo>
                    <a:lnTo>
                      <a:pt x="97" y="787"/>
                    </a:lnTo>
                    <a:lnTo>
                      <a:pt x="95" y="727"/>
                    </a:lnTo>
                    <a:lnTo>
                      <a:pt x="97" y="667"/>
                    </a:lnTo>
                    <a:lnTo>
                      <a:pt x="103" y="610"/>
                    </a:lnTo>
                    <a:lnTo>
                      <a:pt x="110" y="603"/>
                    </a:lnTo>
                    <a:lnTo>
                      <a:pt x="112" y="594"/>
                    </a:lnTo>
                    <a:lnTo>
                      <a:pt x="115" y="583"/>
                    </a:lnTo>
                    <a:lnTo>
                      <a:pt x="117" y="572"/>
                    </a:lnTo>
                    <a:lnTo>
                      <a:pt x="123" y="561"/>
                    </a:lnTo>
                    <a:lnTo>
                      <a:pt x="119" y="630"/>
                    </a:lnTo>
                    <a:lnTo>
                      <a:pt x="119" y="698"/>
                    </a:lnTo>
                    <a:lnTo>
                      <a:pt x="119" y="771"/>
                    </a:lnTo>
                    <a:lnTo>
                      <a:pt x="112" y="844"/>
                    </a:lnTo>
                    <a:lnTo>
                      <a:pt x="126" y="849"/>
                    </a:lnTo>
                    <a:lnTo>
                      <a:pt x="141" y="851"/>
                    </a:lnTo>
                    <a:lnTo>
                      <a:pt x="157" y="851"/>
                    </a:lnTo>
                    <a:lnTo>
                      <a:pt x="172" y="851"/>
                    </a:lnTo>
                    <a:lnTo>
                      <a:pt x="176" y="738"/>
                    </a:lnTo>
                    <a:lnTo>
                      <a:pt x="179" y="619"/>
                    </a:lnTo>
                    <a:lnTo>
                      <a:pt x="179" y="499"/>
                    </a:lnTo>
                    <a:lnTo>
                      <a:pt x="181" y="387"/>
                    </a:lnTo>
                    <a:lnTo>
                      <a:pt x="205" y="344"/>
                    </a:lnTo>
                    <a:lnTo>
                      <a:pt x="201" y="473"/>
                    </a:lnTo>
                    <a:lnTo>
                      <a:pt x="196" y="599"/>
                    </a:lnTo>
                    <a:lnTo>
                      <a:pt x="196" y="725"/>
                    </a:lnTo>
                    <a:lnTo>
                      <a:pt x="199" y="851"/>
                    </a:lnTo>
                    <a:lnTo>
                      <a:pt x="218" y="851"/>
                    </a:lnTo>
                    <a:lnTo>
                      <a:pt x="238" y="851"/>
                    </a:lnTo>
                    <a:lnTo>
                      <a:pt x="252" y="849"/>
                    </a:lnTo>
                    <a:lnTo>
                      <a:pt x="258" y="831"/>
                    </a:lnTo>
                    <a:lnTo>
                      <a:pt x="256" y="729"/>
                    </a:lnTo>
                    <a:lnTo>
                      <a:pt x="256" y="632"/>
                    </a:lnTo>
                    <a:lnTo>
                      <a:pt x="254" y="535"/>
                    </a:lnTo>
                    <a:lnTo>
                      <a:pt x="252" y="437"/>
                    </a:lnTo>
                    <a:lnTo>
                      <a:pt x="258" y="404"/>
                    </a:lnTo>
                    <a:lnTo>
                      <a:pt x="260" y="369"/>
                    </a:lnTo>
                    <a:lnTo>
                      <a:pt x="263" y="333"/>
                    </a:lnTo>
                    <a:lnTo>
                      <a:pt x="263" y="298"/>
                    </a:lnTo>
                    <a:lnTo>
                      <a:pt x="260" y="287"/>
                    </a:lnTo>
                    <a:lnTo>
                      <a:pt x="256" y="276"/>
                    </a:lnTo>
                    <a:lnTo>
                      <a:pt x="254" y="263"/>
                    </a:lnTo>
                    <a:lnTo>
                      <a:pt x="258" y="249"/>
                    </a:lnTo>
                    <a:lnTo>
                      <a:pt x="265" y="241"/>
                    </a:lnTo>
                    <a:lnTo>
                      <a:pt x="263" y="307"/>
                    </a:lnTo>
                    <a:lnTo>
                      <a:pt x="263" y="375"/>
                    </a:lnTo>
                    <a:lnTo>
                      <a:pt x="263" y="444"/>
                    </a:lnTo>
                    <a:lnTo>
                      <a:pt x="265" y="513"/>
                    </a:lnTo>
                    <a:lnTo>
                      <a:pt x="272" y="846"/>
                    </a:lnTo>
                    <a:lnTo>
                      <a:pt x="278" y="851"/>
                    </a:lnTo>
                    <a:lnTo>
                      <a:pt x="289" y="853"/>
                    </a:lnTo>
                    <a:lnTo>
                      <a:pt x="298" y="853"/>
                    </a:lnTo>
                    <a:lnTo>
                      <a:pt x="307" y="855"/>
                    </a:lnTo>
                    <a:lnTo>
                      <a:pt x="314" y="846"/>
                    </a:lnTo>
                    <a:lnTo>
                      <a:pt x="318" y="782"/>
                    </a:lnTo>
                    <a:lnTo>
                      <a:pt x="316" y="720"/>
                    </a:lnTo>
                    <a:lnTo>
                      <a:pt x="316" y="658"/>
                    </a:lnTo>
                    <a:lnTo>
                      <a:pt x="320" y="592"/>
                    </a:lnTo>
                    <a:lnTo>
                      <a:pt x="325" y="590"/>
                    </a:lnTo>
                    <a:lnTo>
                      <a:pt x="329" y="588"/>
                    </a:lnTo>
                    <a:lnTo>
                      <a:pt x="333" y="590"/>
                    </a:lnTo>
                    <a:lnTo>
                      <a:pt x="338" y="590"/>
                    </a:lnTo>
                    <a:lnTo>
                      <a:pt x="331" y="656"/>
                    </a:lnTo>
                    <a:lnTo>
                      <a:pt x="333" y="718"/>
                    </a:lnTo>
                    <a:lnTo>
                      <a:pt x="336" y="782"/>
                    </a:lnTo>
                    <a:lnTo>
                      <a:pt x="336" y="851"/>
                    </a:lnTo>
                    <a:lnTo>
                      <a:pt x="349" y="853"/>
                    </a:lnTo>
                    <a:lnTo>
                      <a:pt x="360" y="853"/>
                    </a:lnTo>
                    <a:lnTo>
                      <a:pt x="371" y="853"/>
                    </a:lnTo>
                    <a:lnTo>
                      <a:pt x="384" y="851"/>
                    </a:lnTo>
                    <a:lnTo>
                      <a:pt x="389" y="785"/>
                    </a:lnTo>
                    <a:lnTo>
                      <a:pt x="387" y="716"/>
                    </a:lnTo>
                    <a:lnTo>
                      <a:pt x="384" y="650"/>
                    </a:lnTo>
                    <a:lnTo>
                      <a:pt x="389" y="586"/>
                    </a:lnTo>
                    <a:lnTo>
                      <a:pt x="404" y="586"/>
                    </a:lnTo>
                    <a:lnTo>
                      <a:pt x="404" y="647"/>
                    </a:lnTo>
                    <a:lnTo>
                      <a:pt x="402" y="712"/>
                    </a:lnTo>
                    <a:lnTo>
                      <a:pt x="400" y="780"/>
                    </a:lnTo>
                    <a:lnTo>
                      <a:pt x="400" y="846"/>
                    </a:lnTo>
                    <a:lnTo>
                      <a:pt x="411" y="855"/>
                    </a:lnTo>
                    <a:lnTo>
                      <a:pt x="422" y="860"/>
                    </a:lnTo>
                    <a:lnTo>
                      <a:pt x="435" y="860"/>
                    </a:lnTo>
                    <a:lnTo>
                      <a:pt x="448" y="860"/>
                    </a:lnTo>
                    <a:lnTo>
                      <a:pt x="455" y="855"/>
                    </a:lnTo>
                    <a:lnTo>
                      <a:pt x="453" y="672"/>
                    </a:lnTo>
                    <a:lnTo>
                      <a:pt x="459" y="486"/>
                    </a:lnTo>
                    <a:lnTo>
                      <a:pt x="466" y="300"/>
                    </a:lnTo>
                    <a:lnTo>
                      <a:pt x="455" y="112"/>
                    </a:lnTo>
                    <a:lnTo>
                      <a:pt x="457" y="97"/>
                    </a:lnTo>
                    <a:lnTo>
                      <a:pt x="459" y="81"/>
                    </a:lnTo>
                    <a:lnTo>
                      <a:pt x="462" y="66"/>
                    </a:lnTo>
                    <a:lnTo>
                      <a:pt x="457" y="48"/>
                    </a:lnTo>
                    <a:lnTo>
                      <a:pt x="459" y="48"/>
                    </a:lnTo>
                    <a:lnTo>
                      <a:pt x="462" y="48"/>
                    </a:lnTo>
                    <a:lnTo>
                      <a:pt x="462" y="48"/>
                    </a:lnTo>
                    <a:lnTo>
                      <a:pt x="464" y="46"/>
                    </a:lnTo>
                    <a:lnTo>
                      <a:pt x="459" y="39"/>
                    </a:lnTo>
                    <a:lnTo>
                      <a:pt x="459" y="35"/>
                    </a:lnTo>
                    <a:lnTo>
                      <a:pt x="462" y="31"/>
                    </a:lnTo>
                    <a:lnTo>
                      <a:pt x="462" y="24"/>
                    </a:lnTo>
                    <a:lnTo>
                      <a:pt x="462" y="28"/>
                    </a:lnTo>
                    <a:lnTo>
                      <a:pt x="459" y="31"/>
                    </a:lnTo>
                    <a:lnTo>
                      <a:pt x="462" y="35"/>
                    </a:lnTo>
                    <a:lnTo>
                      <a:pt x="464" y="39"/>
                    </a:lnTo>
                    <a:lnTo>
                      <a:pt x="468" y="28"/>
                    </a:lnTo>
                    <a:lnTo>
                      <a:pt x="471" y="19"/>
                    </a:lnTo>
                    <a:lnTo>
                      <a:pt x="471" y="8"/>
                    </a:lnTo>
                    <a:lnTo>
                      <a:pt x="475" y="0"/>
                    </a:lnTo>
                    <a:lnTo>
                      <a:pt x="471" y="33"/>
                    </a:lnTo>
                    <a:lnTo>
                      <a:pt x="471" y="66"/>
                    </a:lnTo>
                    <a:lnTo>
                      <a:pt x="477" y="95"/>
                    </a:lnTo>
                    <a:lnTo>
                      <a:pt x="495" y="12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55"/>
              <p:cNvSpPr>
                <a:spLocks/>
              </p:cNvSpPr>
              <p:nvPr/>
            </p:nvSpPr>
            <p:spPr bwMode="auto">
              <a:xfrm>
                <a:off x="3762" y="1852"/>
                <a:ext cx="37" cy="1028"/>
              </a:xfrm>
              <a:custGeom>
                <a:avLst/>
                <a:gdLst>
                  <a:gd name="T0" fmla="*/ 28 w 37"/>
                  <a:gd name="T1" fmla="*/ 144 h 1028"/>
                  <a:gd name="T2" fmla="*/ 37 w 37"/>
                  <a:gd name="T3" fmla="*/ 287 h 1028"/>
                  <a:gd name="T4" fmla="*/ 33 w 37"/>
                  <a:gd name="T5" fmla="*/ 287 h 1028"/>
                  <a:gd name="T6" fmla="*/ 31 w 37"/>
                  <a:gd name="T7" fmla="*/ 449 h 1028"/>
                  <a:gd name="T8" fmla="*/ 31 w 37"/>
                  <a:gd name="T9" fmla="*/ 615 h 1028"/>
                  <a:gd name="T10" fmla="*/ 28 w 37"/>
                  <a:gd name="T11" fmla="*/ 785 h 1028"/>
                  <a:gd name="T12" fmla="*/ 22 w 37"/>
                  <a:gd name="T13" fmla="*/ 955 h 1028"/>
                  <a:gd name="T14" fmla="*/ 26 w 37"/>
                  <a:gd name="T15" fmla="*/ 1028 h 1028"/>
                  <a:gd name="T16" fmla="*/ 0 w 37"/>
                  <a:gd name="T17" fmla="*/ 1028 h 1028"/>
                  <a:gd name="T18" fmla="*/ 4 w 37"/>
                  <a:gd name="T19" fmla="*/ 1024 h 1028"/>
                  <a:gd name="T20" fmla="*/ 0 w 37"/>
                  <a:gd name="T21" fmla="*/ 1021 h 1028"/>
                  <a:gd name="T22" fmla="*/ 4 w 37"/>
                  <a:gd name="T23" fmla="*/ 882 h 1028"/>
                  <a:gd name="T24" fmla="*/ 0 w 37"/>
                  <a:gd name="T25" fmla="*/ 871 h 1028"/>
                  <a:gd name="T26" fmla="*/ 0 w 37"/>
                  <a:gd name="T27" fmla="*/ 858 h 1028"/>
                  <a:gd name="T28" fmla="*/ 4 w 37"/>
                  <a:gd name="T29" fmla="*/ 845 h 1028"/>
                  <a:gd name="T30" fmla="*/ 6 w 37"/>
                  <a:gd name="T31" fmla="*/ 831 h 1028"/>
                  <a:gd name="T32" fmla="*/ 9 w 37"/>
                  <a:gd name="T33" fmla="*/ 769 h 1028"/>
                  <a:gd name="T34" fmla="*/ 9 w 37"/>
                  <a:gd name="T35" fmla="*/ 712 h 1028"/>
                  <a:gd name="T36" fmla="*/ 11 w 37"/>
                  <a:gd name="T37" fmla="*/ 652 h 1028"/>
                  <a:gd name="T38" fmla="*/ 15 w 37"/>
                  <a:gd name="T39" fmla="*/ 588 h 1028"/>
                  <a:gd name="T40" fmla="*/ 11 w 37"/>
                  <a:gd name="T41" fmla="*/ 460 h 1028"/>
                  <a:gd name="T42" fmla="*/ 13 w 37"/>
                  <a:gd name="T43" fmla="*/ 336 h 1028"/>
                  <a:gd name="T44" fmla="*/ 15 w 37"/>
                  <a:gd name="T45" fmla="*/ 208 h 1028"/>
                  <a:gd name="T46" fmla="*/ 20 w 37"/>
                  <a:gd name="T47" fmla="*/ 71 h 1028"/>
                  <a:gd name="T48" fmla="*/ 13 w 37"/>
                  <a:gd name="T49" fmla="*/ 53 h 1028"/>
                  <a:gd name="T50" fmla="*/ 13 w 37"/>
                  <a:gd name="T51" fmla="*/ 35 h 1028"/>
                  <a:gd name="T52" fmla="*/ 13 w 37"/>
                  <a:gd name="T53" fmla="*/ 18 h 1028"/>
                  <a:gd name="T54" fmla="*/ 13 w 37"/>
                  <a:gd name="T55" fmla="*/ 0 h 1028"/>
                  <a:gd name="T56" fmla="*/ 26 w 37"/>
                  <a:gd name="T57" fmla="*/ 33 h 1028"/>
                  <a:gd name="T58" fmla="*/ 28 w 37"/>
                  <a:gd name="T59" fmla="*/ 68 h 1028"/>
                  <a:gd name="T60" fmla="*/ 26 w 37"/>
                  <a:gd name="T61" fmla="*/ 108 h 1028"/>
                  <a:gd name="T62" fmla="*/ 28 w 37"/>
                  <a:gd name="T63" fmla="*/ 144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1028">
                    <a:moveTo>
                      <a:pt x="28" y="144"/>
                    </a:moveTo>
                    <a:lnTo>
                      <a:pt x="37" y="287"/>
                    </a:lnTo>
                    <a:lnTo>
                      <a:pt x="33" y="287"/>
                    </a:lnTo>
                    <a:lnTo>
                      <a:pt x="31" y="449"/>
                    </a:lnTo>
                    <a:lnTo>
                      <a:pt x="31" y="615"/>
                    </a:lnTo>
                    <a:lnTo>
                      <a:pt x="28" y="785"/>
                    </a:lnTo>
                    <a:lnTo>
                      <a:pt x="22" y="955"/>
                    </a:lnTo>
                    <a:lnTo>
                      <a:pt x="26" y="1028"/>
                    </a:lnTo>
                    <a:lnTo>
                      <a:pt x="0" y="1028"/>
                    </a:lnTo>
                    <a:lnTo>
                      <a:pt x="4" y="1024"/>
                    </a:lnTo>
                    <a:lnTo>
                      <a:pt x="0" y="1021"/>
                    </a:lnTo>
                    <a:lnTo>
                      <a:pt x="4" y="882"/>
                    </a:lnTo>
                    <a:lnTo>
                      <a:pt x="0" y="871"/>
                    </a:lnTo>
                    <a:lnTo>
                      <a:pt x="0" y="858"/>
                    </a:lnTo>
                    <a:lnTo>
                      <a:pt x="4" y="845"/>
                    </a:lnTo>
                    <a:lnTo>
                      <a:pt x="6" y="831"/>
                    </a:lnTo>
                    <a:lnTo>
                      <a:pt x="9" y="769"/>
                    </a:lnTo>
                    <a:lnTo>
                      <a:pt x="9" y="712"/>
                    </a:lnTo>
                    <a:lnTo>
                      <a:pt x="11" y="652"/>
                    </a:lnTo>
                    <a:lnTo>
                      <a:pt x="15" y="588"/>
                    </a:lnTo>
                    <a:lnTo>
                      <a:pt x="11" y="460"/>
                    </a:lnTo>
                    <a:lnTo>
                      <a:pt x="13" y="336"/>
                    </a:lnTo>
                    <a:lnTo>
                      <a:pt x="15" y="208"/>
                    </a:lnTo>
                    <a:lnTo>
                      <a:pt x="20" y="71"/>
                    </a:lnTo>
                    <a:lnTo>
                      <a:pt x="13" y="53"/>
                    </a:lnTo>
                    <a:lnTo>
                      <a:pt x="13" y="35"/>
                    </a:lnTo>
                    <a:lnTo>
                      <a:pt x="13" y="18"/>
                    </a:lnTo>
                    <a:lnTo>
                      <a:pt x="13" y="0"/>
                    </a:lnTo>
                    <a:lnTo>
                      <a:pt x="26" y="33"/>
                    </a:lnTo>
                    <a:lnTo>
                      <a:pt x="28" y="68"/>
                    </a:lnTo>
                    <a:lnTo>
                      <a:pt x="26" y="108"/>
                    </a:lnTo>
                    <a:lnTo>
                      <a:pt x="28" y="14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56"/>
              <p:cNvSpPr>
                <a:spLocks/>
              </p:cNvSpPr>
              <p:nvPr/>
            </p:nvSpPr>
            <p:spPr bwMode="auto">
              <a:xfrm>
                <a:off x="2123" y="1874"/>
                <a:ext cx="60" cy="40"/>
              </a:xfrm>
              <a:custGeom>
                <a:avLst/>
                <a:gdLst>
                  <a:gd name="T0" fmla="*/ 60 w 60"/>
                  <a:gd name="T1" fmla="*/ 18 h 40"/>
                  <a:gd name="T2" fmla="*/ 0 w 60"/>
                  <a:gd name="T3" fmla="*/ 40 h 40"/>
                  <a:gd name="T4" fmla="*/ 0 w 60"/>
                  <a:gd name="T5" fmla="*/ 27 h 40"/>
                  <a:gd name="T6" fmla="*/ 0 w 60"/>
                  <a:gd name="T7" fmla="*/ 13 h 40"/>
                  <a:gd name="T8" fmla="*/ 2 w 60"/>
                  <a:gd name="T9" fmla="*/ 2 h 40"/>
                  <a:gd name="T10" fmla="*/ 13 w 60"/>
                  <a:gd name="T11" fmla="*/ 0 h 40"/>
                  <a:gd name="T12" fmla="*/ 27 w 60"/>
                  <a:gd name="T13" fmla="*/ 2 h 40"/>
                  <a:gd name="T14" fmla="*/ 42 w 60"/>
                  <a:gd name="T15" fmla="*/ 2 h 40"/>
                  <a:gd name="T16" fmla="*/ 53 w 60"/>
                  <a:gd name="T17" fmla="*/ 7 h 40"/>
                  <a:gd name="T18" fmla="*/ 60 w 60"/>
                  <a:gd name="T19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60" y="18"/>
                    </a:moveTo>
                    <a:lnTo>
                      <a:pt x="0" y="40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2" y="2"/>
                    </a:lnTo>
                    <a:lnTo>
                      <a:pt x="13" y="0"/>
                    </a:lnTo>
                    <a:lnTo>
                      <a:pt x="27" y="2"/>
                    </a:lnTo>
                    <a:lnTo>
                      <a:pt x="42" y="2"/>
                    </a:lnTo>
                    <a:lnTo>
                      <a:pt x="53" y="7"/>
                    </a:lnTo>
                    <a:lnTo>
                      <a:pt x="60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57"/>
              <p:cNvSpPr>
                <a:spLocks/>
              </p:cNvSpPr>
              <p:nvPr/>
            </p:nvSpPr>
            <p:spPr bwMode="auto">
              <a:xfrm>
                <a:off x="3136" y="1876"/>
                <a:ext cx="20" cy="175"/>
              </a:xfrm>
              <a:custGeom>
                <a:avLst/>
                <a:gdLst>
                  <a:gd name="T0" fmla="*/ 20 w 20"/>
                  <a:gd name="T1" fmla="*/ 175 h 175"/>
                  <a:gd name="T2" fmla="*/ 2 w 20"/>
                  <a:gd name="T3" fmla="*/ 148 h 175"/>
                  <a:gd name="T4" fmla="*/ 0 w 20"/>
                  <a:gd name="T5" fmla="*/ 113 h 175"/>
                  <a:gd name="T6" fmla="*/ 4 w 20"/>
                  <a:gd name="T7" fmla="*/ 73 h 175"/>
                  <a:gd name="T8" fmla="*/ 0 w 20"/>
                  <a:gd name="T9" fmla="*/ 33 h 175"/>
                  <a:gd name="T10" fmla="*/ 4 w 20"/>
                  <a:gd name="T11" fmla="*/ 25 h 175"/>
                  <a:gd name="T12" fmla="*/ 7 w 20"/>
                  <a:gd name="T13" fmla="*/ 14 h 175"/>
                  <a:gd name="T14" fmla="*/ 9 w 20"/>
                  <a:gd name="T15" fmla="*/ 5 h 175"/>
                  <a:gd name="T16" fmla="*/ 20 w 20"/>
                  <a:gd name="T17" fmla="*/ 0 h 175"/>
                  <a:gd name="T18" fmla="*/ 20 w 20"/>
                  <a:gd name="T1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75">
                    <a:moveTo>
                      <a:pt x="20" y="175"/>
                    </a:moveTo>
                    <a:lnTo>
                      <a:pt x="2" y="148"/>
                    </a:lnTo>
                    <a:lnTo>
                      <a:pt x="0" y="113"/>
                    </a:lnTo>
                    <a:lnTo>
                      <a:pt x="4" y="73"/>
                    </a:lnTo>
                    <a:lnTo>
                      <a:pt x="0" y="33"/>
                    </a:lnTo>
                    <a:lnTo>
                      <a:pt x="4" y="25"/>
                    </a:lnTo>
                    <a:lnTo>
                      <a:pt x="7" y="14"/>
                    </a:lnTo>
                    <a:lnTo>
                      <a:pt x="9" y="5"/>
                    </a:lnTo>
                    <a:lnTo>
                      <a:pt x="20" y="0"/>
                    </a:lnTo>
                    <a:lnTo>
                      <a:pt x="20" y="17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58"/>
              <p:cNvSpPr>
                <a:spLocks/>
              </p:cNvSpPr>
              <p:nvPr/>
            </p:nvSpPr>
            <p:spPr bwMode="auto">
              <a:xfrm>
                <a:off x="1800" y="1890"/>
                <a:ext cx="279" cy="99"/>
              </a:xfrm>
              <a:custGeom>
                <a:avLst/>
                <a:gdLst>
                  <a:gd name="T0" fmla="*/ 279 w 279"/>
                  <a:gd name="T1" fmla="*/ 99 h 99"/>
                  <a:gd name="T2" fmla="*/ 268 w 279"/>
                  <a:gd name="T3" fmla="*/ 95 h 99"/>
                  <a:gd name="T4" fmla="*/ 257 w 279"/>
                  <a:gd name="T5" fmla="*/ 92 h 99"/>
                  <a:gd name="T6" fmla="*/ 246 w 279"/>
                  <a:gd name="T7" fmla="*/ 92 h 99"/>
                  <a:gd name="T8" fmla="*/ 235 w 279"/>
                  <a:gd name="T9" fmla="*/ 92 h 99"/>
                  <a:gd name="T10" fmla="*/ 226 w 279"/>
                  <a:gd name="T11" fmla="*/ 92 h 99"/>
                  <a:gd name="T12" fmla="*/ 215 w 279"/>
                  <a:gd name="T13" fmla="*/ 90 h 99"/>
                  <a:gd name="T14" fmla="*/ 206 w 279"/>
                  <a:gd name="T15" fmla="*/ 88 h 99"/>
                  <a:gd name="T16" fmla="*/ 195 w 279"/>
                  <a:gd name="T17" fmla="*/ 81 h 99"/>
                  <a:gd name="T18" fmla="*/ 175 w 279"/>
                  <a:gd name="T19" fmla="*/ 68 h 99"/>
                  <a:gd name="T20" fmla="*/ 153 w 279"/>
                  <a:gd name="T21" fmla="*/ 59 h 99"/>
                  <a:gd name="T22" fmla="*/ 131 w 279"/>
                  <a:gd name="T23" fmla="*/ 53 h 99"/>
                  <a:gd name="T24" fmla="*/ 107 w 279"/>
                  <a:gd name="T25" fmla="*/ 48 h 99"/>
                  <a:gd name="T26" fmla="*/ 80 w 279"/>
                  <a:gd name="T27" fmla="*/ 46 h 99"/>
                  <a:gd name="T28" fmla="*/ 53 w 279"/>
                  <a:gd name="T29" fmla="*/ 42 h 99"/>
                  <a:gd name="T30" fmla="*/ 27 w 279"/>
                  <a:gd name="T31" fmla="*/ 39 h 99"/>
                  <a:gd name="T32" fmla="*/ 3 w 279"/>
                  <a:gd name="T33" fmla="*/ 35 h 99"/>
                  <a:gd name="T34" fmla="*/ 0 w 279"/>
                  <a:gd name="T35" fmla="*/ 26 h 99"/>
                  <a:gd name="T36" fmla="*/ 0 w 279"/>
                  <a:gd name="T37" fmla="*/ 17 h 99"/>
                  <a:gd name="T38" fmla="*/ 3 w 279"/>
                  <a:gd name="T39" fmla="*/ 11 h 99"/>
                  <a:gd name="T40" fmla="*/ 7 w 279"/>
                  <a:gd name="T41" fmla="*/ 0 h 99"/>
                  <a:gd name="T42" fmla="*/ 45 w 279"/>
                  <a:gd name="T43" fmla="*/ 6 h 99"/>
                  <a:gd name="T44" fmla="*/ 82 w 279"/>
                  <a:gd name="T45" fmla="*/ 11 h 99"/>
                  <a:gd name="T46" fmla="*/ 120 w 279"/>
                  <a:gd name="T47" fmla="*/ 17 h 99"/>
                  <a:gd name="T48" fmla="*/ 157 w 279"/>
                  <a:gd name="T49" fmla="*/ 22 h 99"/>
                  <a:gd name="T50" fmla="*/ 193 w 279"/>
                  <a:gd name="T51" fmla="*/ 33 h 99"/>
                  <a:gd name="T52" fmla="*/ 226 w 279"/>
                  <a:gd name="T53" fmla="*/ 48 h 99"/>
                  <a:gd name="T54" fmla="*/ 255 w 279"/>
                  <a:gd name="T55" fmla="*/ 68 h 99"/>
                  <a:gd name="T56" fmla="*/ 279 w 279"/>
                  <a:gd name="T5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9" h="99">
                    <a:moveTo>
                      <a:pt x="279" y="99"/>
                    </a:moveTo>
                    <a:lnTo>
                      <a:pt x="268" y="95"/>
                    </a:lnTo>
                    <a:lnTo>
                      <a:pt x="257" y="92"/>
                    </a:lnTo>
                    <a:lnTo>
                      <a:pt x="246" y="92"/>
                    </a:lnTo>
                    <a:lnTo>
                      <a:pt x="235" y="92"/>
                    </a:lnTo>
                    <a:lnTo>
                      <a:pt x="226" y="92"/>
                    </a:lnTo>
                    <a:lnTo>
                      <a:pt x="215" y="90"/>
                    </a:lnTo>
                    <a:lnTo>
                      <a:pt x="206" y="88"/>
                    </a:lnTo>
                    <a:lnTo>
                      <a:pt x="195" y="81"/>
                    </a:lnTo>
                    <a:lnTo>
                      <a:pt x="175" y="68"/>
                    </a:lnTo>
                    <a:lnTo>
                      <a:pt x="153" y="59"/>
                    </a:lnTo>
                    <a:lnTo>
                      <a:pt x="131" y="53"/>
                    </a:lnTo>
                    <a:lnTo>
                      <a:pt x="107" y="48"/>
                    </a:lnTo>
                    <a:lnTo>
                      <a:pt x="80" y="46"/>
                    </a:lnTo>
                    <a:lnTo>
                      <a:pt x="53" y="42"/>
                    </a:lnTo>
                    <a:lnTo>
                      <a:pt x="27" y="39"/>
                    </a:lnTo>
                    <a:lnTo>
                      <a:pt x="3" y="35"/>
                    </a:lnTo>
                    <a:lnTo>
                      <a:pt x="0" y="26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7" y="0"/>
                    </a:lnTo>
                    <a:lnTo>
                      <a:pt x="45" y="6"/>
                    </a:lnTo>
                    <a:lnTo>
                      <a:pt x="82" y="11"/>
                    </a:lnTo>
                    <a:lnTo>
                      <a:pt x="120" y="17"/>
                    </a:lnTo>
                    <a:lnTo>
                      <a:pt x="157" y="22"/>
                    </a:lnTo>
                    <a:lnTo>
                      <a:pt x="193" y="33"/>
                    </a:lnTo>
                    <a:lnTo>
                      <a:pt x="226" y="48"/>
                    </a:lnTo>
                    <a:lnTo>
                      <a:pt x="255" y="68"/>
                    </a:lnTo>
                    <a:lnTo>
                      <a:pt x="279" y="9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59"/>
              <p:cNvSpPr>
                <a:spLocks/>
              </p:cNvSpPr>
              <p:nvPr/>
            </p:nvSpPr>
            <p:spPr bwMode="auto">
              <a:xfrm>
                <a:off x="3492" y="1896"/>
                <a:ext cx="9" cy="89"/>
              </a:xfrm>
              <a:custGeom>
                <a:avLst/>
                <a:gdLst>
                  <a:gd name="T0" fmla="*/ 9 w 9"/>
                  <a:gd name="T1" fmla="*/ 0 h 89"/>
                  <a:gd name="T2" fmla="*/ 7 w 9"/>
                  <a:gd name="T3" fmla="*/ 22 h 89"/>
                  <a:gd name="T4" fmla="*/ 7 w 9"/>
                  <a:gd name="T5" fmla="*/ 44 h 89"/>
                  <a:gd name="T6" fmla="*/ 4 w 9"/>
                  <a:gd name="T7" fmla="*/ 69 h 89"/>
                  <a:gd name="T8" fmla="*/ 2 w 9"/>
                  <a:gd name="T9" fmla="*/ 89 h 89"/>
                  <a:gd name="T10" fmla="*/ 0 w 9"/>
                  <a:gd name="T11" fmla="*/ 0 h 89"/>
                  <a:gd name="T12" fmla="*/ 9 w 9"/>
                  <a:gd name="T13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9">
                    <a:moveTo>
                      <a:pt x="9" y="0"/>
                    </a:moveTo>
                    <a:lnTo>
                      <a:pt x="7" y="22"/>
                    </a:lnTo>
                    <a:lnTo>
                      <a:pt x="7" y="44"/>
                    </a:lnTo>
                    <a:lnTo>
                      <a:pt x="4" y="69"/>
                    </a:lnTo>
                    <a:lnTo>
                      <a:pt x="2" y="89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60"/>
              <p:cNvSpPr>
                <a:spLocks/>
              </p:cNvSpPr>
              <p:nvPr/>
            </p:nvSpPr>
            <p:spPr bwMode="auto">
              <a:xfrm>
                <a:off x="3041" y="1907"/>
                <a:ext cx="2" cy="29"/>
              </a:xfrm>
              <a:custGeom>
                <a:avLst/>
                <a:gdLst>
                  <a:gd name="T0" fmla="*/ 2 w 2"/>
                  <a:gd name="T1" fmla="*/ 29 h 29"/>
                  <a:gd name="T2" fmla="*/ 0 w 2"/>
                  <a:gd name="T3" fmla="*/ 0 h 29"/>
                  <a:gd name="T4" fmla="*/ 2 w 2"/>
                  <a:gd name="T5" fmla="*/ 22 h 29"/>
                  <a:gd name="T6" fmla="*/ 2 w 2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9">
                    <a:moveTo>
                      <a:pt x="2" y="29"/>
                    </a:moveTo>
                    <a:lnTo>
                      <a:pt x="0" y="0"/>
                    </a:lnTo>
                    <a:lnTo>
                      <a:pt x="2" y="22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61"/>
              <p:cNvSpPr>
                <a:spLocks/>
              </p:cNvSpPr>
              <p:nvPr/>
            </p:nvSpPr>
            <p:spPr bwMode="auto">
              <a:xfrm>
                <a:off x="2986" y="1936"/>
                <a:ext cx="26" cy="75"/>
              </a:xfrm>
              <a:custGeom>
                <a:avLst/>
                <a:gdLst>
                  <a:gd name="T0" fmla="*/ 15 w 26"/>
                  <a:gd name="T1" fmla="*/ 26 h 75"/>
                  <a:gd name="T2" fmla="*/ 19 w 26"/>
                  <a:gd name="T3" fmla="*/ 38 h 75"/>
                  <a:gd name="T4" fmla="*/ 24 w 26"/>
                  <a:gd name="T5" fmla="*/ 49 h 75"/>
                  <a:gd name="T6" fmla="*/ 26 w 26"/>
                  <a:gd name="T7" fmla="*/ 62 h 75"/>
                  <a:gd name="T8" fmla="*/ 24 w 26"/>
                  <a:gd name="T9" fmla="*/ 75 h 75"/>
                  <a:gd name="T10" fmla="*/ 11 w 26"/>
                  <a:gd name="T11" fmla="*/ 60 h 75"/>
                  <a:gd name="T12" fmla="*/ 6 w 26"/>
                  <a:gd name="T13" fmla="*/ 40 h 75"/>
                  <a:gd name="T14" fmla="*/ 6 w 26"/>
                  <a:gd name="T15" fmla="*/ 20 h 75"/>
                  <a:gd name="T16" fmla="*/ 0 w 26"/>
                  <a:gd name="T17" fmla="*/ 0 h 75"/>
                  <a:gd name="T18" fmla="*/ 8 w 26"/>
                  <a:gd name="T19" fmla="*/ 2 h 75"/>
                  <a:gd name="T20" fmla="*/ 11 w 26"/>
                  <a:gd name="T21" fmla="*/ 11 h 75"/>
                  <a:gd name="T22" fmla="*/ 13 w 26"/>
                  <a:gd name="T23" fmla="*/ 22 h 75"/>
                  <a:gd name="T24" fmla="*/ 15 w 26"/>
                  <a:gd name="T25" fmla="*/ 2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75">
                    <a:moveTo>
                      <a:pt x="15" y="26"/>
                    </a:moveTo>
                    <a:lnTo>
                      <a:pt x="19" y="38"/>
                    </a:lnTo>
                    <a:lnTo>
                      <a:pt x="24" y="49"/>
                    </a:lnTo>
                    <a:lnTo>
                      <a:pt x="26" y="62"/>
                    </a:lnTo>
                    <a:lnTo>
                      <a:pt x="24" y="75"/>
                    </a:lnTo>
                    <a:lnTo>
                      <a:pt x="11" y="60"/>
                    </a:lnTo>
                    <a:lnTo>
                      <a:pt x="6" y="40"/>
                    </a:lnTo>
                    <a:lnTo>
                      <a:pt x="6" y="20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1" y="11"/>
                    </a:lnTo>
                    <a:lnTo>
                      <a:pt x="13" y="22"/>
                    </a:lnTo>
                    <a:lnTo>
                      <a:pt x="15" y="2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62"/>
              <p:cNvSpPr>
                <a:spLocks/>
              </p:cNvSpPr>
              <p:nvPr/>
            </p:nvSpPr>
            <p:spPr bwMode="auto">
              <a:xfrm>
                <a:off x="3070" y="1947"/>
                <a:ext cx="22" cy="102"/>
              </a:xfrm>
              <a:custGeom>
                <a:avLst/>
                <a:gdLst>
                  <a:gd name="T0" fmla="*/ 22 w 22"/>
                  <a:gd name="T1" fmla="*/ 102 h 102"/>
                  <a:gd name="T2" fmla="*/ 0 w 22"/>
                  <a:gd name="T3" fmla="*/ 102 h 102"/>
                  <a:gd name="T4" fmla="*/ 4 w 22"/>
                  <a:gd name="T5" fmla="*/ 75 h 102"/>
                  <a:gd name="T6" fmla="*/ 0 w 22"/>
                  <a:gd name="T7" fmla="*/ 46 h 102"/>
                  <a:gd name="T8" fmla="*/ 0 w 22"/>
                  <a:gd name="T9" fmla="*/ 20 h 102"/>
                  <a:gd name="T10" fmla="*/ 20 w 22"/>
                  <a:gd name="T11" fmla="*/ 0 h 102"/>
                  <a:gd name="T12" fmla="*/ 20 w 22"/>
                  <a:gd name="T13" fmla="*/ 27 h 102"/>
                  <a:gd name="T14" fmla="*/ 20 w 22"/>
                  <a:gd name="T15" fmla="*/ 51 h 102"/>
                  <a:gd name="T16" fmla="*/ 20 w 22"/>
                  <a:gd name="T17" fmla="*/ 75 h 102"/>
                  <a:gd name="T18" fmla="*/ 22 w 22"/>
                  <a:gd name="T1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02">
                    <a:moveTo>
                      <a:pt x="22" y="102"/>
                    </a:moveTo>
                    <a:lnTo>
                      <a:pt x="0" y="102"/>
                    </a:lnTo>
                    <a:lnTo>
                      <a:pt x="4" y="75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20" y="0"/>
                    </a:lnTo>
                    <a:lnTo>
                      <a:pt x="20" y="27"/>
                    </a:lnTo>
                    <a:lnTo>
                      <a:pt x="20" y="51"/>
                    </a:lnTo>
                    <a:lnTo>
                      <a:pt x="20" y="75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63"/>
              <p:cNvSpPr>
                <a:spLocks/>
              </p:cNvSpPr>
              <p:nvPr/>
            </p:nvSpPr>
            <p:spPr bwMode="auto">
              <a:xfrm>
                <a:off x="2123" y="1947"/>
                <a:ext cx="60" cy="42"/>
              </a:xfrm>
              <a:custGeom>
                <a:avLst/>
                <a:gdLst>
                  <a:gd name="T0" fmla="*/ 60 w 60"/>
                  <a:gd name="T1" fmla="*/ 15 h 42"/>
                  <a:gd name="T2" fmla="*/ 0 w 60"/>
                  <a:gd name="T3" fmla="*/ 42 h 42"/>
                  <a:gd name="T4" fmla="*/ 0 w 60"/>
                  <a:gd name="T5" fmla="*/ 2 h 42"/>
                  <a:gd name="T6" fmla="*/ 18 w 60"/>
                  <a:gd name="T7" fmla="*/ 0 h 42"/>
                  <a:gd name="T8" fmla="*/ 31 w 60"/>
                  <a:gd name="T9" fmla="*/ 4 h 42"/>
                  <a:gd name="T10" fmla="*/ 47 w 60"/>
                  <a:gd name="T11" fmla="*/ 11 h 42"/>
                  <a:gd name="T12" fmla="*/ 60 w 60"/>
                  <a:gd name="T13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42">
                    <a:moveTo>
                      <a:pt x="60" y="15"/>
                    </a:moveTo>
                    <a:lnTo>
                      <a:pt x="0" y="42"/>
                    </a:lnTo>
                    <a:lnTo>
                      <a:pt x="0" y="2"/>
                    </a:lnTo>
                    <a:lnTo>
                      <a:pt x="18" y="0"/>
                    </a:lnTo>
                    <a:lnTo>
                      <a:pt x="31" y="4"/>
                    </a:lnTo>
                    <a:lnTo>
                      <a:pt x="47" y="11"/>
                    </a:lnTo>
                    <a:lnTo>
                      <a:pt x="60" y="1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64"/>
              <p:cNvSpPr>
                <a:spLocks/>
              </p:cNvSpPr>
              <p:nvPr/>
            </p:nvSpPr>
            <p:spPr bwMode="auto">
              <a:xfrm>
                <a:off x="2287" y="1949"/>
                <a:ext cx="528" cy="201"/>
              </a:xfrm>
              <a:custGeom>
                <a:avLst/>
                <a:gdLst>
                  <a:gd name="T0" fmla="*/ 528 w 528"/>
                  <a:gd name="T1" fmla="*/ 9 h 201"/>
                  <a:gd name="T2" fmla="*/ 522 w 528"/>
                  <a:gd name="T3" fmla="*/ 16 h 201"/>
                  <a:gd name="T4" fmla="*/ 513 w 528"/>
                  <a:gd name="T5" fmla="*/ 18 h 201"/>
                  <a:gd name="T6" fmla="*/ 504 w 528"/>
                  <a:gd name="T7" fmla="*/ 20 h 201"/>
                  <a:gd name="T8" fmla="*/ 495 w 528"/>
                  <a:gd name="T9" fmla="*/ 20 h 201"/>
                  <a:gd name="T10" fmla="*/ 486 w 528"/>
                  <a:gd name="T11" fmla="*/ 29 h 201"/>
                  <a:gd name="T12" fmla="*/ 477 w 528"/>
                  <a:gd name="T13" fmla="*/ 36 h 201"/>
                  <a:gd name="T14" fmla="*/ 466 w 528"/>
                  <a:gd name="T15" fmla="*/ 42 h 201"/>
                  <a:gd name="T16" fmla="*/ 455 w 528"/>
                  <a:gd name="T17" fmla="*/ 49 h 201"/>
                  <a:gd name="T18" fmla="*/ 444 w 528"/>
                  <a:gd name="T19" fmla="*/ 53 h 201"/>
                  <a:gd name="T20" fmla="*/ 433 w 528"/>
                  <a:gd name="T21" fmla="*/ 58 h 201"/>
                  <a:gd name="T22" fmla="*/ 420 w 528"/>
                  <a:gd name="T23" fmla="*/ 62 h 201"/>
                  <a:gd name="T24" fmla="*/ 409 w 528"/>
                  <a:gd name="T25" fmla="*/ 67 h 201"/>
                  <a:gd name="T26" fmla="*/ 382 w 528"/>
                  <a:gd name="T27" fmla="*/ 73 h 201"/>
                  <a:gd name="T28" fmla="*/ 358 w 528"/>
                  <a:gd name="T29" fmla="*/ 80 h 201"/>
                  <a:gd name="T30" fmla="*/ 332 w 528"/>
                  <a:gd name="T31" fmla="*/ 89 h 201"/>
                  <a:gd name="T32" fmla="*/ 307 w 528"/>
                  <a:gd name="T33" fmla="*/ 98 h 201"/>
                  <a:gd name="T34" fmla="*/ 283 w 528"/>
                  <a:gd name="T35" fmla="*/ 109 h 201"/>
                  <a:gd name="T36" fmla="*/ 256 w 528"/>
                  <a:gd name="T37" fmla="*/ 117 h 201"/>
                  <a:gd name="T38" fmla="*/ 232 w 528"/>
                  <a:gd name="T39" fmla="*/ 126 h 201"/>
                  <a:gd name="T40" fmla="*/ 208 w 528"/>
                  <a:gd name="T41" fmla="*/ 137 h 201"/>
                  <a:gd name="T42" fmla="*/ 181 w 528"/>
                  <a:gd name="T43" fmla="*/ 146 h 201"/>
                  <a:gd name="T44" fmla="*/ 157 w 528"/>
                  <a:gd name="T45" fmla="*/ 157 h 201"/>
                  <a:gd name="T46" fmla="*/ 130 w 528"/>
                  <a:gd name="T47" fmla="*/ 166 h 201"/>
                  <a:gd name="T48" fmla="*/ 106 w 528"/>
                  <a:gd name="T49" fmla="*/ 175 h 201"/>
                  <a:gd name="T50" fmla="*/ 79 w 528"/>
                  <a:gd name="T51" fmla="*/ 184 h 201"/>
                  <a:gd name="T52" fmla="*/ 53 w 528"/>
                  <a:gd name="T53" fmla="*/ 190 h 201"/>
                  <a:gd name="T54" fmla="*/ 26 w 528"/>
                  <a:gd name="T55" fmla="*/ 197 h 201"/>
                  <a:gd name="T56" fmla="*/ 0 w 528"/>
                  <a:gd name="T57" fmla="*/ 201 h 201"/>
                  <a:gd name="T58" fmla="*/ 2 w 528"/>
                  <a:gd name="T59" fmla="*/ 175 h 201"/>
                  <a:gd name="T60" fmla="*/ 42 w 528"/>
                  <a:gd name="T61" fmla="*/ 159 h 201"/>
                  <a:gd name="T62" fmla="*/ 82 w 528"/>
                  <a:gd name="T63" fmla="*/ 142 h 201"/>
                  <a:gd name="T64" fmla="*/ 121 w 528"/>
                  <a:gd name="T65" fmla="*/ 126 h 201"/>
                  <a:gd name="T66" fmla="*/ 159 w 528"/>
                  <a:gd name="T67" fmla="*/ 111 h 201"/>
                  <a:gd name="T68" fmla="*/ 199 w 528"/>
                  <a:gd name="T69" fmla="*/ 98 h 201"/>
                  <a:gd name="T70" fmla="*/ 239 w 528"/>
                  <a:gd name="T71" fmla="*/ 82 h 201"/>
                  <a:gd name="T72" fmla="*/ 278 w 528"/>
                  <a:gd name="T73" fmla="*/ 69 h 201"/>
                  <a:gd name="T74" fmla="*/ 320 w 528"/>
                  <a:gd name="T75" fmla="*/ 56 h 201"/>
                  <a:gd name="T76" fmla="*/ 327 w 528"/>
                  <a:gd name="T77" fmla="*/ 69 h 201"/>
                  <a:gd name="T78" fmla="*/ 338 w 528"/>
                  <a:gd name="T79" fmla="*/ 71 h 201"/>
                  <a:gd name="T80" fmla="*/ 351 w 528"/>
                  <a:gd name="T81" fmla="*/ 67 h 201"/>
                  <a:gd name="T82" fmla="*/ 362 w 528"/>
                  <a:gd name="T83" fmla="*/ 62 h 201"/>
                  <a:gd name="T84" fmla="*/ 365 w 528"/>
                  <a:gd name="T85" fmla="*/ 60 h 201"/>
                  <a:gd name="T86" fmla="*/ 382 w 528"/>
                  <a:gd name="T87" fmla="*/ 53 h 201"/>
                  <a:gd name="T88" fmla="*/ 402 w 528"/>
                  <a:gd name="T89" fmla="*/ 47 h 201"/>
                  <a:gd name="T90" fmla="*/ 420 w 528"/>
                  <a:gd name="T91" fmla="*/ 40 h 201"/>
                  <a:gd name="T92" fmla="*/ 440 w 528"/>
                  <a:gd name="T93" fmla="*/ 33 h 201"/>
                  <a:gd name="T94" fmla="*/ 460 w 528"/>
                  <a:gd name="T95" fmla="*/ 27 h 201"/>
                  <a:gd name="T96" fmla="*/ 480 w 528"/>
                  <a:gd name="T97" fmla="*/ 18 h 201"/>
                  <a:gd name="T98" fmla="*/ 500 w 528"/>
                  <a:gd name="T99" fmla="*/ 9 h 201"/>
                  <a:gd name="T100" fmla="*/ 517 w 528"/>
                  <a:gd name="T101" fmla="*/ 0 h 201"/>
                  <a:gd name="T102" fmla="*/ 522 w 528"/>
                  <a:gd name="T103" fmla="*/ 0 h 201"/>
                  <a:gd name="T104" fmla="*/ 526 w 528"/>
                  <a:gd name="T105" fmla="*/ 2 h 201"/>
                  <a:gd name="T106" fmla="*/ 528 w 528"/>
                  <a:gd name="T107" fmla="*/ 5 h 201"/>
                  <a:gd name="T108" fmla="*/ 528 w 528"/>
                  <a:gd name="T109" fmla="*/ 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28" h="201">
                    <a:moveTo>
                      <a:pt x="528" y="9"/>
                    </a:moveTo>
                    <a:lnTo>
                      <a:pt x="522" y="16"/>
                    </a:lnTo>
                    <a:lnTo>
                      <a:pt x="513" y="18"/>
                    </a:lnTo>
                    <a:lnTo>
                      <a:pt x="504" y="20"/>
                    </a:lnTo>
                    <a:lnTo>
                      <a:pt x="495" y="20"/>
                    </a:lnTo>
                    <a:lnTo>
                      <a:pt x="486" y="29"/>
                    </a:lnTo>
                    <a:lnTo>
                      <a:pt x="477" y="36"/>
                    </a:lnTo>
                    <a:lnTo>
                      <a:pt x="466" y="42"/>
                    </a:lnTo>
                    <a:lnTo>
                      <a:pt x="455" y="49"/>
                    </a:lnTo>
                    <a:lnTo>
                      <a:pt x="444" y="53"/>
                    </a:lnTo>
                    <a:lnTo>
                      <a:pt x="433" y="58"/>
                    </a:lnTo>
                    <a:lnTo>
                      <a:pt x="420" y="62"/>
                    </a:lnTo>
                    <a:lnTo>
                      <a:pt x="409" y="67"/>
                    </a:lnTo>
                    <a:lnTo>
                      <a:pt x="382" y="73"/>
                    </a:lnTo>
                    <a:lnTo>
                      <a:pt x="358" y="80"/>
                    </a:lnTo>
                    <a:lnTo>
                      <a:pt x="332" y="89"/>
                    </a:lnTo>
                    <a:lnTo>
                      <a:pt x="307" y="98"/>
                    </a:lnTo>
                    <a:lnTo>
                      <a:pt x="283" y="109"/>
                    </a:lnTo>
                    <a:lnTo>
                      <a:pt x="256" y="117"/>
                    </a:lnTo>
                    <a:lnTo>
                      <a:pt x="232" y="126"/>
                    </a:lnTo>
                    <a:lnTo>
                      <a:pt x="208" y="137"/>
                    </a:lnTo>
                    <a:lnTo>
                      <a:pt x="181" y="146"/>
                    </a:lnTo>
                    <a:lnTo>
                      <a:pt x="157" y="157"/>
                    </a:lnTo>
                    <a:lnTo>
                      <a:pt x="130" y="166"/>
                    </a:lnTo>
                    <a:lnTo>
                      <a:pt x="106" y="175"/>
                    </a:lnTo>
                    <a:lnTo>
                      <a:pt x="79" y="184"/>
                    </a:lnTo>
                    <a:lnTo>
                      <a:pt x="53" y="190"/>
                    </a:lnTo>
                    <a:lnTo>
                      <a:pt x="26" y="197"/>
                    </a:lnTo>
                    <a:lnTo>
                      <a:pt x="0" y="201"/>
                    </a:lnTo>
                    <a:lnTo>
                      <a:pt x="2" y="175"/>
                    </a:lnTo>
                    <a:lnTo>
                      <a:pt x="42" y="159"/>
                    </a:lnTo>
                    <a:lnTo>
                      <a:pt x="82" y="142"/>
                    </a:lnTo>
                    <a:lnTo>
                      <a:pt x="121" y="126"/>
                    </a:lnTo>
                    <a:lnTo>
                      <a:pt x="159" y="111"/>
                    </a:lnTo>
                    <a:lnTo>
                      <a:pt x="199" y="98"/>
                    </a:lnTo>
                    <a:lnTo>
                      <a:pt x="239" y="82"/>
                    </a:lnTo>
                    <a:lnTo>
                      <a:pt x="278" y="69"/>
                    </a:lnTo>
                    <a:lnTo>
                      <a:pt x="320" y="56"/>
                    </a:lnTo>
                    <a:lnTo>
                      <a:pt x="327" y="69"/>
                    </a:lnTo>
                    <a:lnTo>
                      <a:pt x="338" y="71"/>
                    </a:lnTo>
                    <a:lnTo>
                      <a:pt x="351" y="67"/>
                    </a:lnTo>
                    <a:lnTo>
                      <a:pt x="362" y="62"/>
                    </a:lnTo>
                    <a:lnTo>
                      <a:pt x="365" y="60"/>
                    </a:lnTo>
                    <a:lnTo>
                      <a:pt x="382" y="53"/>
                    </a:lnTo>
                    <a:lnTo>
                      <a:pt x="402" y="47"/>
                    </a:lnTo>
                    <a:lnTo>
                      <a:pt x="420" y="40"/>
                    </a:lnTo>
                    <a:lnTo>
                      <a:pt x="440" y="33"/>
                    </a:lnTo>
                    <a:lnTo>
                      <a:pt x="460" y="27"/>
                    </a:lnTo>
                    <a:lnTo>
                      <a:pt x="480" y="18"/>
                    </a:lnTo>
                    <a:lnTo>
                      <a:pt x="500" y="9"/>
                    </a:lnTo>
                    <a:lnTo>
                      <a:pt x="517" y="0"/>
                    </a:lnTo>
                    <a:lnTo>
                      <a:pt x="522" y="0"/>
                    </a:lnTo>
                    <a:lnTo>
                      <a:pt x="526" y="2"/>
                    </a:lnTo>
                    <a:lnTo>
                      <a:pt x="528" y="5"/>
                    </a:lnTo>
                    <a:lnTo>
                      <a:pt x="5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65"/>
              <p:cNvSpPr>
                <a:spLocks noChangeArrowheads="1"/>
              </p:cNvSpPr>
              <p:nvPr/>
            </p:nvSpPr>
            <p:spPr bwMode="auto">
              <a:xfrm>
                <a:off x="3043" y="1949"/>
                <a:ext cx="4" cy="27"/>
              </a:xfrm>
              <a:prstGeom prst="rect">
                <a:avLst/>
              </a:pr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66"/>
              <p:cNvSpPr>
                <a:spLocks/>
              </p:cNvSpPr>
              <p:nvPr/>
            </p:nvSpPr>
            <p:spPr bwMode="auto">
              <a:xfrm>
                <a:off x="1798" y="1956"/>
                <a:ext cx="283" cy="102"/>
              </a:xfrm>
              <a:custGeom>
                <a:avLst/>
                <a:gdLst>
                  <a:gd name="T0" fmla="*/ 250 w 283"/>
                  <a:gd name="T1" fmla="*/ 62 h 102"/>
                  <a:gd name="T2" fmla="*/ 283 w 283"/>
                  <a:gd name="T3" fmla="*/ 102 h 102"/>
                  <a:gd name="T4" fmla="*/ 248 w 283"/>
                  <a:gd name="T5" fmla="*/ 91 h 102"/>
                  <a:gd name="T6" fmla="*/ 212 w 283"/>
                  <a:gd name="T7" fmla="*/ 82 h 102"/>
                  <a:gd name="T8" fmla="*/ 179 w 283"/>
                  <a:gd name="T9" fmla="*/ 73 h 102"/>
                  <a:gd name="T10" fmla="*/ 144 w 283"/>
                  <a:gd name="T11" fmla="*/ 64 h 102"/>
                  <a:gd name="T12" fmla="*/ 109 w 283"/>
                  <a:gd name="T13" fmla="*/ 57 h 102"/>
                  <a:gd name="T14" fmla="*/ 73 w 283"/>
                  <a:gd name="T15" fmla="*/ 51 h 102"/>
                  <a:gd name="T16" fmla="*/ 38 w 283"/>
                  <a:gd name="T17" fmla="*/ 46 h 102"/>
                  <a:gd name="T18" fmla="*/ 0 w 283"/>
                  <a:gd name="T19" fmla="*/ 42 h 102"/>
                  <a:gd name="T20" fmla="*/ 0 w 283"/>
                  <a:gd name="T21" fmla="*/ 31 h 102"/>
                  <a:gd name="T22" fmla="*/ 2 w 283"/>
                  <a:gd name="T23" fmla="*/ 20 h 102"/>
                  <a:gd name="T24" fmla="*/ 5 w 283"/>
                  <a:gd name="T25" fmla="*/ 11 h 102"/>
                  <a:gd name="T26" fmla="*/ 5 w 283"/>
                  <a:gd name="T27" fmla="*/ 0 h 102"/>
                  <a:gd name="T28" fmla="*/ 36 w 283"/>
                  <a:gd name="T29" fmla="*/ 6 h 102"/>
                  <a:gd name="T30" fmla="*/ 69 w 283"/>
                  <a:gd name="T31" fmla="*/ 11 h 102"/>
                  <a:gd name="T32" fmla="*/ 100 w 283"/>
                  <a:gd name="T33" fmla="*/ 15 h 102"/>
                  <a:gd name="T34" fmla="*/ 131 w 283"/>
                  <a:gd name="T35" fmla="*/ 22 h 102"/>
                  <a:gd name="T36" fmla="*/ 162 w 283"/>
                  <a:gd name="T37" fmla="*/ 31 h 102"/>
                  <a:gd name="T38" fmla="*/ 193 w 283"/>
                  <a:gd name="T39" fmla="*/ 37 h 102"/>
                  <a:gd name="T40" fmla="*/ 221 w 283"/>
                  <a:gd name="T41" fmla="*/ 49 h 102"/>
                  <a:gd name="T42" fmla="*/ 250 w 283"/>
                  <a:gd name="T43" fmla="*/ 6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3" h="102">
                    <a:moveTo>
                      <a:pt x="250" y="62"/>
                    </a:moveTo>
                    <a:lnTo>
                      <a:pt x="283" y="102"/>
                    </a:lnTo>
                    <a:lnTo>
                      <a:pt x="248" y="91"/>
                    </a:lnTo>
                    <a:lnTo>
                      <a:pt x="212" y="82"/>
                    </a:lnTo>
                    <a:lnTo>
                      <a:pt x="179" y="73"/>
                    </a:lnTo>
                    <a:lnTo>
                      <a:pt x="144" y="64"/>
                    </a:lnTo>
                    <a:lnTo>
                      <a:pt x="109" y="57"/>
                    </a:lnTo>
                    <a:lnTo>
                      <a:pt x="73" y="51"/>
                    </a:lnTo>
                    <a:lnTo>
                      <a:pt x="38" y="46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2" y="20"/>
                    </a:lnTo>
                    <a:lnTo>
                      <a:pt x="5" y="11"/>
                    </a:lnTo>
                    <a:lnTo>
                      <a:pt x="5" y="0"/>
                    </a:lnTo>
                    <a:lnTo>
                      <a:pt x="36" y="6"/>
                    </a:lnTo>
                    <a:lnTo>
                      <a:pt x="69" y="11"/>
                    </a:lnTo>
                    <a:lnTo>
                      <a:pt x="100" y="15"/>
                    </a:lnTo>
                    <a:lnTo>
                      <a:pt x="131" y="22"/>
                    </a:lnTo>
                    <a:lnTo>
                      <a:pt x="162" y="31"/>
                    </a:lnTo>
                    <a:lnTo>
                      <a:pt x="193" y="37"/>
                    </a:lnTo>
                    <a:lnTo>
                      <a:pt x="221" y="49"/>
                    </a:lnTo>
                    <a:lnTo>
                      <a:pt x="250" y="6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67"/>
              <p:cNvSpPr>
                <a:spLocks/>
              </p:cNvSpPr>
              <p:nvPr/>
            </p:nvSpPr>
            <p:spPr bwMode="auto">
              <a:xfrm>
                <a:off x="3837" y="1962"/>
                <a:ext cx="31" cy="923"/>
              </a:xfrm>
              <a:custGeom>
                <a:avLst/>
                <a:gdLst>
                  <a:gd name="T0" fmla="*/ 18 w 31"/>
                  <a:gd name="T1" fmla="*/ 129 h 923"/>
                  <a:gd name="T2" fmla="*/ 29 w 31"/>
                  <a:gd name="T3" fmla="*/ 326 h 923"/>
                  <a:gd name="T4" fmla="*/ 29 w 31"/>
                  <a:gd name="T5" fmla="*/ 529 h 923"/>
                  <a:gd name="T6" fmla="*/ 26 w 31"/>
                  <a:gd name="T7" fmla="*/ 730 h 923"/>
                  <a:gd name="T8" fmla="*/ 31 w 31"/>
                  <a:gd name="T9" fmla="*/ 914 h 923"/>
                  <a:gd name="T10" fmla="*/ 24 w 31"/>
                  <a:gd name="T11" fmla="*/ 918 h 923"/>
                  <a:gd name="T12" fmla="*/ 18 w 31"/>
                  <a:gd name="T13" fmla="*/ 920 h 923"/>
                  <a:gd name="T14" fmla="*/ 11 w 31"/>
                  <a:gd name="T15" fmla="*/ 923 h 923"/>
                  <a:gd name="T16" fmla="*/ 2 w 31"/>
                  <a:gd name="T17" fmla="*/ 920 h 923"/>
                  <a:gd name="T18" fmla="*/ 2 w 31"/>
                  <a:gd name="T19" fmla="*/ 911 h 923"/>
                  <a:gd name="T20" fmla="*/ 9 w 31"/>
                  <a:gd name="T21" fmla="*/ 900 h 923"/>
                  <a:gd name="T22" fmla="*/ 11 w 31"/>
                  <a:gd name="T23" fmla="*/ 892 h 923"/>
                  <a:gd name="T24" fmla="*/ 2 w 31"/>
                  <a:gd name="T25" fmla="*/ 885 h 923"/>
                  <a:gd name="T26" fmla="*/ 4 w 31"/>
                  <a:gd name="T27" fmla="*/ 836 h 923"/>
                  <a:gd name="T28" fmla="*/ 7 w 31"/>
                  <a:gd name="T29" fmla="*/ 788 h 923"/>
                  <a:gd name="T30" fmla="*/ 7 w 31"/>
                  <a:gd name="T31" fmla="*/ 741 h 923"/>
                  <a:gd name="T32" fmla="*/ 7 w 31"/>
                  <a:gd name="T33" fmla="*/ 699 h 923"/>
                  <a:gd name="T34" fmla="*/ 13 w 31"/>
                  <a:gd name="T35" fmla="*/ 693 h 923"/>
                  <a:gd name="T36" fmla="*/ 11 w 31"/>
                  <a:gd name="T37" fmla="*/ 600 h 923"/>
                  <a:gd name="T38" fmla="*/ 18 w 31"/>
                  <a:gd name="T39" fmla="*/ 582 h 923"/>
                  <a:gd name="T40" fmla="*/ 18 w 31"/>
                  <a:gd name="T41" fmla="*/ 560 h 923"/>
                  <a:gd name="T42" fmla="*/ 13 w 31"/>
                  <a:gd name="T43" fmla="*/ 540 h 923"/>
                  <a:gd name="T44" fmla="*/ 11 w 31"/>
                  <a:gd name="T45" fmla="*/ 516 h 923"/>
                  <a:gd name="T46" fmla="*/ 11 w 31"/>
                  <a:gd name="T47" fmla="*/ 458 h 923"/>
                  <a:gd name="T48" fmla="*/ 11 w 31"/>
                  <a:gd name="T49" fmla="*/ 394 h 923"/>
                  <a:gd name="T50" fmla="*/ 7 w 31"/>
                  <a:gd name="T51" fmla="*/ 330 h 923"/>
                  <a:gd name="T52" fmla="*/ 2 w 31"/>
                  <a:gd name="T53" fmla="*/ 264 h 923"/>
                  <a:gd name="T54" fmla="*/ 4 w 31"/>
                  <a:gd name="T55" fmla="*/ 246 h 923"/>
                  <a:gd name="T56" fmla="*/ 2 w 31"/>
                  <a:gd name="T57" fmla="*/ 228 h 923"/>
                  <a:gd name="T58" fmla="*/ 0 w 31"/>
                  <a:gd name="T59" fmla="*/ 208 h 923"/>
                  <a:gd name="T60" fmla="*/ 2 w 31"/>
                  <a:gd name="T61" fmla="*/ 188 h 923"/>
                  <a:gd name="T62" fmla="*/ 7 w 31"/>
                  <a:gd name="T63" fmla="*/ 140 h 923"/>
                  <a:gd name="T64" fmla="*/ 7 w 31"/>
                  <a:gd name="T65" fmla="*/ 93 h 923"/>
                  <a:gd name="T66" fmla="*/ 2 w 31"/>
                  <a:gd name="T67" fmla="*/ 47 h 923"/>
                  <a:gd name="T68" fmla="*/ 2 w 31"/>
                  <a:gd name="T69" fmla="*/ 0 h 923"/>
                  <a:gd name="T70" fmla="*/ 9 w 31"/>
                  <a:gd name="T71" fmla="*/ 31 h 923"/>
                  <a:gd name="T72" fmla="*/ 13 w 31"/>
                  <a:gd name="T73" fmla="*/ 65 h 923"/>
                  <a:gd name="T74" fmla="*/ 15 w 31"/>
                  <a:gd name="T75" fmla="*/ 98 h 923"/>
                  <a:gd name="T76" fmla="*/ 18 w 31"/>
                  <a:gd name="T77" fmla="*/ 129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" h="923">
                    <a:moveTo>
                      <a:pt x="18" y="129"/>
                    </a:moveTo>
                    <a:lnTo>
                      <a:pt x="29" y="326"/>
                    </a:lnTo>
                    <a:lnTo>
                      <a:pt x="29" y="529"/>
                    </a:lnTo>
                    <a:lnTo>
                      <a:pt x="26" y="730"/>
                    </a:lnTo>
                    <a:lnTo>
                      <a:pt x="31" y="914"/>
                    </a:lnTo>
                    <a:lnTo>
                      <a:pt x="24" y="918"/>
                    </a:lnTo>
                    <a:lnTo>
                      <a:pt x="18" y="920"/>
                    </a:lnTo>
                    <a:lnTo>
                      <a:pt x="11" y="923"/>
                    </a:lnTo>
                    <a:lnTo>
                      <a:pt x="2" y="920"/>
                    </a:lnTo>
                    <a:lnTo>
                      <a:pt x="2" y="911"/>
                    </a:lnTo>
                    <a:lnTo>
                      <a:pt x="9" y="900"/>
                    </a:lnTo>
                    <a:lnTo>
                      <a:pt x="11" y="892"/>
                    </a:lnTo>
                    <a:lnTo>
                      <a:pt x="2" y="885"/>
                    </a:lnTo>
                    <a:lnTo>
                      <a:pt x="4" y="836"/>
                    </a:lnTo>
                    <a:lnTo>
                      <a:pt x="7" y="788"/>
                    </a:lnTo>
                    <a:lnTo>
                      <a:pt x="7" y="741"/>
                    </a:lnTo>
                    <a:lnTo>
                      <a:pt x="7" y="699"/>
                    </a:lnTo>
                    <a:lnTo>
                      <a:pt x="13" y="693"/>
                    </a:lnTo>
                    <a:lnTo>
                      <a:pt x="11" y="600"/>
                    </a:lnTo>
                    <a:lnTo>
                      <a:pt x="18" y="582"/>
                    </a:lnTo>
                    <a:lnTo>
                      <a:pt x="18" y="560"/>
                    </a:lnTo>
                    <a:lnTo>
                      <a:pt x="13" y="540"/>
                    </a:lnTo>
                    <a:lnTo>
                      <a:pt x="11" y="516"/>
                    </a:lnTo>
                    <a:lnTo>
                      <a:pt x="11" y="458"/>
                    </a:lnTo>
                    <a:lnTo>
                      <a:pt x="11" y="394"/>
                    </a:lnTo>
                    <a:lnTo>
                      <a:pt x="7" y="330"/>
                    </a:lnTo>
                    <a:lnTo>
                      <a:pt x="2" y="264"/>
                    </a:lnTo>
                    <a:lnTo>
                      <a:pt x="4" y="246"/>
                    </a:lnTo>
                    <a:lnTo>
                      <a:pt x="2" y="228"/>
                    </a:lnTo>
                    <a:lnTo>
                      <a:pt x="0" y="208"/>
                    </a:lnTo>
                    <a:lnTo>
                      <a:pt x="2" y="188"/>
                    </a:lnTo>
                    <a:lnTo>
                      <a:pt x="7" y="140"/>
                    </a:lnTo>
                    <a:lnTo>
                      <a:pt x="7" y="93"/>
                    </a:lnTo>
                    <a:lnTo>
                      <a:pt x="2" y="47"/>
                    </a:lnTo>
                    <a:lnTo>
                      <a:pt x="2" y="0"/>
                    </a:lnTo>
                    <a:lnTo>
                      <a:pt x="9" y="31"/>
                    </a:lnTo>
                    <a:lnTo>
                      <a:pt x="13" y="65"/>
                    </a:lnTo>
                    <a:lnTo>
                      <a:pt x="15" y="98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68"/>
              <p:cNvSpPr>
                <a:spLocks/>
              </p:cNvSpPr>
              <p:nvPr/>
            </p:nvSpPr>
            <p:spPr bwMode="auto">
              <a:xfrm>
                <a:off x="4297" y="2020"/>
                <a:ext cx="18" cy="46"/>
              </a:xfrm>
              <a:custGeom>
                <a:avLst/>
                <a:gdLst>
                  <a:gd name="T0" fmla="*/ 18 w 18"/>
                  <a:gd name="T1" fmla="*/ 13 h 46"/>
                  <a:gd name="T2" fmla="*/ 15 w 18"/>
                  <a:gd name="T3" fmla="*/ 24 h 46"/>
                  <a:gd name="T4" fmla="*/ 11 w 18"/>
                  <a:gd name="T5" fmla="*/ 31 h 46"/>
                  <a:gd name="T6" fmla="*/ 6 w 18"/>
                  <a:gd name="T7" fmla="*/ 40 h 46"/>
                  <a:gd name="T8" fmla="*/ 0 w 18"/>
                  <a:gd name="T9" fmla="*/ 46 h 46"/>
                  <a:gd name="T10" fmla="*/ 0 w 18"/>
                  <a:gd name="T11" fmla="*/ 31 h 46"/>
                  <a:gd name="T12" fmla="*/ 2 w 18"/>
                  <a:gd name="T13" fmla="*/ 9 h 46"/>
                  <a:gd name="T14" fmla="*/ 6 w 18"/>
                  <a:gd name="T15" fmla="*/ 0 h 46"/>
                  <a:gd name="T16" fmla="*/ 18 w 18"/>
                  <a:gd name="T17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46">
                    <a:moveTo>
                      <a:pt x="18" y="13"/>
                    </a:moveTo>
                    <a:lnTo>
                      <a:pt x="15" y="24"/>
                    </a:lnTo>
                    <a:lnTo>
                      <a:pt x="11" y="31"/>
                    </a:lnTo>
                    <a:lnTo>
                      <a:pt x="6" y="40"/>
                    </a:lnTo>
                    <a:lnTo>
                      <a:pt x="0" y="46"/>
                    </a:lnTo>
                    <a:lnTo>
                      <a:pt x="0" y="31"/>
                    </a:lnTo>
                    <a:lnTo>
                      <a:pt x="2" y="9"/>
                    </a:lnTo>
                    <a:lnTo>
                      <a:pt x="6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69"/>
              <p:cNvSpPr>
                <a:spLocks/>
              </p:cNvSpPr>
              <p:nvPr/>
            </p:nvSpPr>
            <p:spPr bwMode="auto">
              <a:xfrm>
                <a:off x="2121" y="2022"/>
                <a:ext cx="62" cy="44"/>
              </a:xfrm>
              <a:custGeom>
                <a:avLst/>
                <a:gdLst>
                  <a:gd name="T0" fmla="*/ 62 w 62"/>
                  <a:gd name="T1" fmla="*/ 11 h 44"/>
                  <a:gd name="T2" fmla="*/ 55 w 62"/>
                  <a:gd name="T3" fmla="*/ 25 h 44"/>
                  <a:gd name="T4" fmla="*/ 42 w 62"/>
                  <a:gd name="T5" fmla="*/ 27 h 44"/>
                  <a:gd name="T6" fmla="*/ 27 w 62"/>
                  <a:gd name="T7" fmla="*/ 31 h 44"/>
                  <a:gd name="T8" fmla="*/ 15 w 62"/>
                  <a:gd name="T9" fmla="*/ 42 h 44"/>
                  <a:gd name="T10" fmla="*/ 0 w 62"/>
                  <a:gd name="T11" fmla="*/ 44 h 44"/>
                  <a:gd name="T12" fmla="*/ 0 w 62"/>
                  <a:gd name="T13" fmla="*/ 31 h 44"/>
                  <a:gd name="T14" fmla="*/ 0 w 62"/>
                  <a:gd name="T15" fmla="*/ 18 h 44"/>
                  <a:gd name="T16" fmla="*/ 2 w 62"/>
                  <a:gd name="T17" fmla="*/ 7 h 44"/>
                  <a:gd name="T18" fmla="*/ 13 w 62"/>
                  <a:gd name="T19" fmla="*/ 0 h 44"/>
                  <a:gd name="T20" fmla="*/ 27 w 62"/>
                  <a:gd name="T21" fmla="*/ 0 h 44"/>
                  <a:gd name="T22" fmla="*/ 40 w 62"/>
                  <a:gd name="T23" fmla="*/ 0 h 44"/>
                  <a:gd name="T24" fmla="*/ 53 w 62"/>
                  <a:gd name="T25" fmla="*/ 2 h 44"/>
                  <a:gd name="T26" fmla="*/ 62 w 62"/>
                  <a:gd name="T27" fmla="*/ 1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44">
                    <a:moveTo>
                      <a:pt x="62" y="11"/>
                    </a:moveTo>
                    <a:lnTo>
                      <a:pt x="55" y="25"/>
                    </a:lnTo>
                    <a:lnTo>
                      <a:pt x="42" y="27"/>
                    </a:lnTo>
                    <a:lnTo>
                      <a:pt x="27" y="31"/>
                    </a:lnTo>
                    <a:lnTo>
                      <a:pt x="15" y="42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0" y="18"/>
                    </a:lnTo>
                    <a:lnTo>
                      <a:pt x="2" y="7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53" y="2"/>
                    </a:lnTo>
                    <a:lnTo>
                      <a:pt x="62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70"/>
              <p:cNvSpPr>
                <a:spLocks/>
              </p:cNvSpPr>
              <p:nvPr/>
            </p:nvSpPr>
            <p:spPr bwMode="auto">
              <a:xfrm>
                <a:off x="4339" y="2022"/>
                <a:ext cx="11" cy="40"/>
              </a:xfrm>
              <a:custGeom>
                <a:avLst/>
                <a:gdLst>
                  <a:gd name="T0" fmla="*/ 0 w 11"/>
                  <a:gd name="T1" fmla="*/ 40 h 40"/>
                  <a:gd name="T2" fmla="*/ 4 w 11"/>
                  <a:gd name="T3" fmla="*/ 29 h 40"/>
                  <a:gd name="T4" fmla="*/ 4 w 11"/>
                  <a:gd name="T5" fmla="*/ 18 h 40"/>
                  <a:gd name="T6" fmla="*/ 4 w 11"/>
                  <a:gd name="T7" fmla="*/ 9 h 40"/>
                  <a:gd name="T8" fmla="*/ 11 w 11"/>
                  <a:gd name="T9" fmla="*/ 0 h 40"/>
                  <a:gd name="T10" fmla="*/ 6 w 11"/>
                  <a:gd name="T11" fmla="*/ 9 h 40"/>
                  <a:gd name="T12" fmla="*/ 11 w 11"/>
                  <a:gd name="T13" fmla="*/ 18 h 40"/>
                  <a:gd name="T14" fmla="*/ 11 w 11"/>
                  <a:gd name="T15" fmla="*/ 29 h 40"/>
                  <a:gd name="T16" fmla="*/ 0 w 11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0">
                    <a:moveTo>
                      <a:pt x="0" y="40"/>
                    </a:moveTo>
                    <a:lnTo>
                      <a:pt x="4" y="29"/>
                    </a:lnTo>
                    <a:lnTo>
                      <a:pt x="4" y="18"/>
                    </a:lnTo>
                    <a:lnTo>
                      <a:pt x="4" y="9"/>
                    </a:lnTo>
                    <a:lnTo>
                      <a:pt x="11" y="0"/>
                    </a:lnTo>
                    <a:lnTo>
                      <a:pt x="6" y="9"/>
                    </a:lnTo>
                    <a:lnTo>
                      <a:pt x="11" y="18"/>
                    </a:lnTo>
                    <a:lnTo>
                      <a:pt x="11" y="29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71"/>
              <p:cNvSpPr>
                <a:spLocks/>
              </p:cNvSpPr>
              <p:nvPr/>
            </p:nvSpPr>
            <p:spPr bwMode="auto">
              <a:xfrm>
                <a:off x="1303" y="2031"/>
                <a:ext cx="469" cy="442"/>
              </a:xfrm>
              <a:custGeom>
                <a:avLst/>
                <a:gdLst>
                  <a:gd name="T0" fmla="*/ 466 w 469"/>
                  <a:gd name="T1" fmla="*/ 22 h 442"/>
                  <a:gd name="T2" fmla="*/ 464 w 469"/>
                  <a:gd name="T3" fmla="*/ 44 h 442"/>
                  <a:gd name="T4" fmla="*/ 458 w 469"/>
                  <a:gd name="T5" fmla="*/ 40 h 442"/>
                  <a:gd name="T6" fmla="*/ 433 w 469"/>
                  <a:gd name="T7" fmla="*/ 49 h 442"/>
                  <a:gd name="T8" fmla="*/ 404 w 469"/>
                  <a:gd name="T9" fmla="*/ 42 h 442"/>
                  <a:gd name="T10" fmla="*/ 362 w 469"/>
                  <a:gd name="T11" fmla="*/ 51 h 442"/>
                  <a:gd name="T12" fmla="*/ 294 w 469"/>
                  <a:gd name="T13" fmla="*/ 49 h 442"/>
                  <a:gd name="T14" fmla="*/ 230 w 469"/>
                  <a:gd name="T15" fmla="*/ 55 h 442"/>
                  <a:gd name="T16" fmla="*/ 201 w 469"/>
                  <a:gd name="T17" fmla="*/ 66 h 442"/>
                  <a:gd name="T18" fmla="*/ 205 w 469"/>
                  <a:gd name="T19" fmla="*/ 80 h 442"/>
                  <a:gd name="T20" fmla="*/ 303 w 469"/>
                  <a:gd name="T21" fmla="*/ 69 h 442"/>
                  <a:gd name="T22" fmla="*/ 400 w 469"/>
                  <a:gd name="T23" fmla="*/ 71 h 442"/>
                  <a:gd name="T24" fmla="*/ 466 w 469"/>
                  <a:gd name="T25" fmla="*/ 86 h 442"/>
                  <a:gd name="T26" fmla="*/ 462 w 469"/>
                  <a:gd name="T27" fmla="*/ 124 h 442"/>
                  <a:gd name="T28" fmla="*/ 391 w 469"/>
                  <a:gd name="T29" fmla="*/ 119 h 442"/>
                  <a:gd name="T30" fmla="*/ 316 w 469"/>
                  <a:gd name="T31" fmla="*/ 119 h 442"/>
                  <a:gd name="T32" fmla="*/ 259 w 469"/>
                  <a:gd name="T33" fmla="*/ 128 h 442"/>
                  <a:gd name="T34" fmla="*/ 232 w 469"/>
                  <a:gd name="T35" fmla="*/ 133 h 442"/>
                  <a:gd name="T36" fmla="*/ 205 w 469"/>
                  <a:gd name="T37" fmla="*/ 139 h 442"/>
                  <a:gd name="T38" fmla="*/ 241 w 469"/>
                  <a:gd name="T39" fmla="*/ 146 h 442"/>
                  <a:gd name="T40" fmla="*/ 336 w 469"/>
                  <a:gd name="T41" fmla="*/ 139 h 442"/>
                  <a:gd name="T42" fmla="*/ 431 w 469"/>
                  <a:gd name="T43" fmla="*/ 144 h 442"/>
                  <a:gd name="T44" fmla="*/ 466 w 469"/>
                  <a:gd name="T45" fmla="*/ 164 h 442"/>
                  <a:gd name="T46" fmla="*/ 435 w 469"/>
                  <a:gd name="T47" fmla="*/ 188 h 442"/>
                  <a:gd name="T48" fmla="*/ 336 w 469"/>
                  <a:gd name="T49" fmla="*/ 190 h 442"/>
                  <a:gd name="T50" fmla="*/ 236 w 469"/>
                  <a:gd name="T51" fmla="*/ 201 h 442"/>
                  <a:gd name="T52" fmla="*/ 208 w 469"/>
                  <a:gd name="T53" fmla="*/ 226 h 442"/>
                  <a:gd name="T54" fmla="*/ 248 w 469"/>
                  <a:gd name="T55" fmla="*/ 223 h 442"/>
                  <a:gd name="T56" fmla="*/ 338 w 469"/>
                  <a:gd name="T57" fmla="*/ 208 h 442"/>
                  <a:gd name="T58" fmla="*/ 431 w 469"/>
                  <a:gd name="T59" fmla="*/ 210 h 442"/>
                  <a:gd name="T60" fmla="*/ 431 w 469"/>
                  <a:gd name="T61" fmla="*/ 252 h 442"/>
                  <a:gd name="T62" fmla="*/ 327 w 469"/>
                  <a:gd name="T63" fmla="*/ 254 h 442"/>
                  <a:gd name="T64" fmla="*/ 223 w 469"/>
                  <a:gd name="T65" fmla="*/ 274 h 442"/>
                  <a:gd name="T66" fmla="*/ 210 w 469"/>
                  <a:gd name="T67" fmla="*/ 294 h 442"/>
                  <a:gd name="T68" fmla="*/ 236 w 469"/>
                  <a:gd name="T69" fmla="*/ 290 h 442"/>
                  <a:gd name="T70" fmla="*/ 265 w 469"/>
                  <a:gd name="T71" fmla="*/ 283 h 442"/>
                  <a:gd name="T72" fmla="*/ 340 w 469"/>
                  <a:gd name="T73" fmla="*/ 276 h 442"/>
                  <a:gd name="T74" fmla="*/ 416 w 469"/>
                  <a:gd name="T75" fmla="*/ 274 h 442"/>
                  <a:gd name="T76" fmla="*/ 464 w 469"/>
                  <a:gd name="T77" fmla="*/ 312 h 442"/>
                  <a:gd name="T78" fmla="*/ 349 w 469"/>
                  <a:gd name="T79" fmla="*/ 310 h 442"/>
                  <a:gd name="T80" fmla="*/ 243 w 469"/>
                  <a:gd name="T81" fmla="*/ 327 h 442"/>
                  <a:gd name="T82" fmla="*/ 183 w 469"/>
                  <a:gd name="T83" fmla="*/ 349 h 442"/>
                  <a:gd name="T84" fmla="*/ 217 w 469"/>
                  <a:gd name="T85" fmla="*/ 349 h 442"/>
                  <a:gd name="T86" fmla="*/ 250 w 469"/>
                  <a:gd name="T87" fmla="*/ 343 h 442"/>
                  <a:gd name="T88" fmla="*/ 316 w 469"/>
                  <a:gd name="T89" fmla="*/ 334 h 442"/>
                  <a:gd name="T90" fmla="*/ 391 w 469"/>
                  <a:gd name="T91" fmla="*/ 327 h 442"/>
                  <a:gd name="T92" fmla="*/ 464 w 469"/>
                  <a:gd name="T93" fmla="*/ 345 h 442"/>
                  <a:gd name="T94" fmla="*/ 404 w 469"/>
                  <a:gd name="T95" fmla="*/ 372 h 442"/>
                  <a:gd name="T96" fmla="*/ 316 w 469"/>
                  <a:gd name="T97" fmla="*/ 374 h 442"/>
                  <a:gd name="T98" fmla="*/ 230 w 469"/>
                  <a:gd name="T99" fmla="*/ 385 h 442"/>
                  <a:gd name="T100" fmla="*/ 146 w 469"/>
                  <a:gd name="T101" fmla="*/ 402 h 442"/>
                  <a:gd name="T102" fmla="*/ 62 w 469"/>
                  <a:gd name="T103" fmla="*/ 425 h 442"/>
                  <a:gd name="T104" fmla="*/ 0 w 469"/>
                  <a:gd name="T105" fmla="*/ 425 h 442"/>
                  <a:gd name="T106" fmla="*/ 4 w 469"/>
                  <a:gd name="T107" fmla="*/ 157 h 442"/>
                  <a:gd name="T108" fmla="*/ 24 w 469"/>
                  <a:gd name="T109" fmla="*/ 46 h 442"/>
                  <a:gd name="T110" fmla="*/ 77 w 469"/>
                  <a:gd name="T111" fmla="*/ 29 h 442"/>
                  <a:gd name="T112" fmla="*/ 133 w 469"/>
                  <a:gd name="T113" fmla="*/ 18 h 442"/>
                  <a:gd name="T114" fmla="*/ 256 w 469"/>
                  <a:gd name="T115" fmla="*/ 2 h 442"/>
                  <a:gd name="T116" fmla="*/ 380 w 469"/>
                  <a:gd name="T117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9" h="442">
                    <a:moveTo>
                      <a:pt x="464" y="0"/>
                    </a:moveTo>
                    <a:lnTo>
                      <a:pt x="466" y="11"/>
                    </a:lnTo>
                    <a:lnTo>
                      <a:pt x="466" y="22"/>
                    </a:lnTo>
                    <a:lnTo>
                      <a:pt x="466" y="33"/>
                    </a:lnTo>
                    <a:lnTo>
                      <a:pt x="466" y="44"/>
                    </a:lnTo>
                    <a:lnTo>
                      <a:pt x="464" y="44"/>
                    </a:lnTo>
                    <a:lnTo>
                      <a:pt x="462" y="44"/>
                    </a:lnTo>
                    <a:lnTo>
                      <a:pt x="460" y="42"/>
                    </a:lnTo>
                    <a:lnTo>
                      <a:pt x="458" y="40"/>
                    </a:lnTo>
                    <a:lnTo>
                      <a:pt x="451" y="46"/>
                    </a:lnTo>
                    <a:lnTo>
                      <a:pt x="442" y="51"/>
                    </a:lnTo>
                    <a:lnTo>
                      <a:pt x="433" y="49"/>
                    </a:lnTo>
                    <a:lnTo>
                      <a:pt x="424" y="46"/>
                    </a:lnTo>
                    <a:lnTo>
                      <a:pt x="413" y="44"/>
                    </a:lnTo>
                    <a:lnTo>
                      <a:pt x="404" y="42"/>
                    </a:lnTo>
                    <a:lnTo>
                      <a:pt x="396" y="44"/>
                    </a:lnTo>
                    <a:lnTo>
                      <a:pt x="389" y="51"/>
                    </a:lnTo>
                    <a:lnTo>
                      <a:pt x="362" y="51"/>
                    </a:lnTo>
                    <a:lnTo>
                      <a:pt x="338" y="49"/>
                    </a:lnTo>
                    <a:lnTo>
                      <a:pt x="316" y="49"/>
                    </a:lnTo>
                    <a:lnTo>
                      <a:pt x="294" y="49"/>
                    </a:lnTo>
                    <a:lnTo>
                      <a:pt x="272" y="49"/>
                    </a:lnTo>
                    <a:lnTo>
                      <a:pt x="252" y="51"/>
                    </a:lnTo>
                    <a:lnTo>
                      <a:pt x="230" y="55"/>
                    </a:lnTo>
                    <a:lnTo>
                      <a:pt x="205" y="60"/>
                    </a:lnTo>
                    <a:lnTo>
                      <a:pt x="203" y="62"/>
                    </a:lnTo>
                    <a:lnTo>
                      <a:pt x="201" y="66"/>
                    </a:lnTo>
                    <a:lnTo>
                      <a:pt x="201" y="69"/>
                    </a:lnTo>
                    <a:lnTo>
                      <a:pt x="199" y="73"/>
                    </a:lnTo>
                    <a:lnTo>
                      <a:pt x="205" y="80"/>
                    </a:lnTo>
                    <a:lnTo>
                      <a:pt x="239" y="75"/>
                    </a:lnTo>
                    <a:lnTo>
                      <a:pt x="272" y="71"/>
                    </a:lnTo>
                    <a:lnTo>
                      <a:pt x="303" y="69"/>
                    </a:lnTo>
                    <a:lnTo>
                      <a:pt x="336" y="69"/>
                    </a:lnTo>
                    <a:lnTo>
                      <a:pt x="367" y="69"/>
                    </a:lnTo>
                    <a:lnTo>
                      <a:pt x="400" y="71"/>
                    </a:lnTo>
                    <a:lnTo>
                      <a:pt x="433" y="73"/>
                    </a:lnTo>
                    <a:lnTo>
                      <a:pt x="466" y="73"/>
                    </a:lnTo>
                    <a:lnTo>
                      <a:pt x="466" y="86"/>
                    </a:lnTo>
                    <a:lnTo>
                      <a:pt x="469" y="97"/>
                    </a:lnTo>
                    <a:lnTo>
                      <a:pt x="466" y="111"/>
                    </a:lnTo>
                    <a:lnTo>
                      <a:pt x="462" y="124"/>
                    </a:lnTo>
                    <a:lnTo>
                      <a:pt x="440" y="122"/>
                    </a:lnTo>
                    <a:lnTo>
                      <a:pt x="416" y="122"/>
                    </a:lnTo>
                    <a:lnTo>
                      <a:pt x="391" y="119"/>
                    </a:lnTo>
                    <a:lnTo>
                      <a:pt x="365" y="117"/>
                    </a:lnTo>
                    <a:lnTo>
                      <a:pt x="340" y="117"/>
                    </a:lnTo>
                    <a:lnTo>
                      <a:pt x="316" y="119"/>
                    </a:lnTo>
                    <a:lnTo>
                      <a:pt x="292" y="124"/>
                    </a:lnTo>
                    <a:lnTo>
                      <a:pt x="267" y="130"/>
                    </a:lnTo>
                    <a:lnTo>
                      <a:pt x="259" y="128"/>
                    </a:lnTo>
                    <a:lnTo>
                      <a:pt x="250" y="128"/>
                    </a:lnTo>
                    <a:lnTo>
                      <a:pt x="241" y="130"/>
                    </a:lnTo>
                    <a:lnTo>
                      <a:pt x="232" y="133"/>
                    </a:lnTo>
                    <a:lnTo>
                      <a:pt x="223" y="135"/>
                    </a:lnTo>
                    <a:lnTo>
                      <a:pt x="214" y="137"/>
                    </a:lnTo>
                    <a:lnTo>
                      <a:pt x="205" y="139"/>
                    </a:lnTo>
                    <a:lnTo>
                      <a:pt x="197" y="142"/>
                    </a:lnTo>
                    <a:lnTo>
                      <a:pt x="210" y="150"/>
                    </a:lnTo>
                    <a:lnTo>
                      <a:pt x="241" y="146"/>
                    </a:lnTo>
                    <a:lnTo>
                      <a:pt x="274" y="144"/>
                    </a:lnTo>
                    <a:lnTo>
                      <a:pt x="305" y="142"/>
                    </a:lnTo>
                    <a:lnTo>
                      <a:pt x="336" y="139"/>
                    </a:lnTo>
                    <a:lnTo>
                      <a:pt x="369" y="139"/>
                    </a:lnTo>
                    <a:lnTo>
                      <a:pt x="400" y="139"/>
                    </a:lnTo>
                    <a:lnTo>
                      <a:pt x="431" y="144"/>
                    </a:lnTo>
                    <a:lnTo>
                      <a:pt x="462" y="148"/>
                    </a:lnTo>
                    <a:lnTo>
                      <a:pt x="464" y="155"/>
                    </a:lnTo>
                    <a:lnTo>
                      <a:pt x="466" y="164"/>
                    </a:lnTo>
                    <a:lnTo>
                      <a:pt x="466" y="173"/>
                    </a:lnTo>
                    <a:lnTo>
                      <a:pt x="464" y="184"/>
                    </a:lnTo>
                    <a:lnTo>
                      <a:pt x="435" y="188"/>
                    </a:lnTo>
                    <a:lnTo>
                      <a:pt x="404" y="190"/>
                    </a:lnTo>
                    <a:lnTo>
                      <a:pt x="371" y="190"/>
                    </a:lnTo>
                    <a:lnTo>
                      <a:pt x="336" y="190"/>
                    </a:lnTo>
                    <a:lnTo>
                      <a:pt x="303" y="192"/>
                    </a:lnTo>
                    <a:lnTo>
                      <a:pt x="267" y="197"/>
                    </a:lnTo>
                    <a:lnTo>
                      <a:pt x="236" y="201"/>
                    </a:lnTo>
                    <a:lnTo>
                      <a:pt x="205" y="212"/>
                    </a:lnTo>
                    <a:lnTo>
                      <a:pt x="205" y="219"/>
                    </a:lnTo>
                    <a:lnTo>
                      <a:pt x="208" y="226"/>
                    </a:lnTo>
                    <a:lnTo>
                      <a:pt x="212" y="228"/>
                    </a:lnTo>
                    <a:lnTo>
                      <a:pt x="217" y="232"/>
                    </a:lnTo>
                    <a:lnTo>
                      <a:pt x="248" y="223"/>
                    </a:lnTo>
                    <a:lnTo>
                      <a:pt x="276" y="217"/>
                    </a:lnTo>
                    <a:lnTo>
                      <a:pt x="307" y="212"/>
                    </a:lnTo>
                    <a:lnTo>
                      <a:pt x="338" y="208"/>
                    </a:lnTo>
                    <a:lnTo>
                      <a:pt x="369" y="208"/>
                    </a:lnTo>
                    <a:lnTo>
                      <a:pt x="400" y="208"/>
                    </a:lnTo>
                    <a:lnTo>
                      <a:pt x="431" y="210"/>
                    </a:lnTo>
                    <a:lnTo>
                      <a:pt x="464" y="212"/>
                    </a:lnTo>
                    <a:lnTo>
                      <a:pt x="464" y="252"/>
                    </a:lnTo>
                    <a:lnTo>
                      <a:pt x="431" y="252"/>
                    </a:lnTo>
                    <a:lnTo>
                      <a:pt x="398" y="252"/>
                    </a:lnTo>
                    <a:lnTo>
                      <a:pt x="362" y="254"/>
                    </a:lnTo>
                    <a:lnTo>
                      <a:pt x="327" y="254"/>
                    </a:lnTo>
                    <a:lnTo>
                      <a:pt x="292" y="259"/>
                    </a:lnTo>
                    <a:lnTo>
                      <a:pt x="256" y="265"/>
                    </a:lnTo>
                    <a:lnTo>
                      <a:pt x="223" y="274"/>
                    </a:lnTo>
                    <a:lnTo>
                      <a:pt x="192" y="285"/>
                    </a:lnTo>
                    <a:lnTo>
                      <a:pt x="201" y="292"/>
                    </a:lnTo>
                    <a:lnTo>
                      <a:pt x="210" y="294"/>
                    </a:lnTo>
                    <a:lnTo>
                      <a:pt x="219" y="296"/>
                    </a:lnTo>
                    <a:lnTo>
                      <a:pt x="228" y="294"/>
                    </a:lnTo>
                    <a:lnTo>
                      <a:pt x="236" y="290"/>
                    </a:lnTo>
                    <a:lnTo>
                      <a:pt x="248" y="287"/>
                    </a:lnTo>
                    <a:lnTo>
                      <a:pt x="256" y="283"/>
                    </a:lnTo>
                    <a:lnTo>
                      <a:pt x="265" y="283"/>
                    </a:lnTo>
                    <a:lnTo>
                      <a:pt x="290" y="281"/>
                    </a:lnTo>
                    <a:lnTo>
                      <a:pt x="314" y="279"/>
                    </a:lnTo>
                    <a:lnTo>
                      <a:pt x="340" y="276"/>
                    </a:lnTo>
                    <a:lnTo>
                      <a:pt x="365" y="274"/>
                    </a:lnTo>
                    <a:lnTo>
                      <a:pt x="391" y="274"/>
                    </a:lnTo>
                    <a:lnTo>
                      <a:pt x="416" y="274"/>
                    </a:lnTo>
                    <a:lnTo>
                      <a:pt x="440" y="276"/>
                    </a:lnTo>
                    <a:lnTo>
                      <a:pt x="464" y="283"/>
                    </a:lnTo>
                    <a:lnTo>
                      <a:pt x="464" y="312"/>
                    </a:lnTo>
                    <a:lnTo>
                      <a:pt x="424" y="307"/>
                    </a:lnTo>
                    <a:lnTo>
                      <a:pt x="385" y="307"/>
                    </a:lnTo>
                    <a:lnTo>
                      <a:pt x="349" y="310"/>
                    </a:lnTo>
                    <a:lnTo>
                      <a:pt x="314" y="314"/>
                    </a:lnTo>
                    <a:lnTo>
                      <a:pt x="278" y="318"/>
                    </a:lnTo>
                    <a:lnTo>
                      <a:pt x="243" y="327"/>
                    </a:lnTo>
                    <a:lnTo>
                      <a:pt x="210" y="336"/>
                    </a:lnTo>
                    <a:lnTo>
                      <a:pt x="172" y="345"/>
                    </a:lnTo>
                    <a:lnTo>
                      <a:pt x="183" y="349"/>
                    </a:lnTo>
                    <a:lnTo>
                      <a:pt x="194" y="352"/>
                    </a:lnTo>
                    <a:lnTo>
                      <a:pt x="205" y="352"/>
                    </a:lnTo>
                    <a:lnTo>
                      <a:pt x="217" y="349"/>
                    </a:lnTo>
                    <a:lnTo>
                      <a:pt x="228" y="347"/>
                    </a:lnTo>
                    <a:lnTo>
                      <a:pt x="239" y="343"/>
                    </a:lnTo>
                    <a:lnTo>
                      <a:pt x="250" y="343"/>
                    </a:lnTo>
                    <a:lnTo>
                      <a:pt x="263" y="343"/>
                    </a:lnTo>
                    <a:lnTo>
                      <a:pt x="290" y="338"/>
                    </a:lnTo>
                    <a:lnTo>
                      <a:pt x="316" y="334"/>
                    </a:lnTo>
                    <a:lnTo>
                      <a:pt x="343" y="330"/>
                    </a:lnTo>
                    <a:lnTo>
                      <a:pt x="367" y="327"/>
                    </a:lnTo>
                    <a:lnTo>
                      <a:pt x="391" y="327"/>
                    </a:lnTo>
                    <a:lnTo>
                      <a:pt x="416" y="332"/>
                    </a:lnTo>
                    <a:lnTo>
                      <a:pt x="440" y="336"/>
                    </a:lnTo>
                    <a:lnTo>
                      <a:pt x="464" y="345"/>
                    </a:lnTo>
                    <a:lnTo>
                      <a:pt x="464" y="376"/>
                    </a:lnTo>
                    <a:lnTo>
                      <a:pt x="435" y="374"/>
                    </a:lnTo>
                    <a:lnTo>
                      <a:pt x="404" y="372"/>
                    </a:lnTo>
                    <a:lnTo>
                      <a:pt x="376" y="372"/>
                    </a:lnTo>
                    <a:lnTo>
                      <a:pt x="345" y="372"/>
                    </a:lnTo>
                    <a:lnTo>
                      <a:pt x="316" y="374"/>
                    </a:lnTo>
                    <a:lnTo>
                      <a:pt x="287" y="376"/>
                    </a:lnTo>
                    <a:lnTo>
                      <a:pt x="259" y="380"/>
                    </a:lnTo>
                    <a:lnTo>
                      <a:pt x="230" y="385"/>
                    </a:lnTo>
                    <a:lnTo>
                      <a:pt x="201" y="389"/>
                    </a:lnTo>
                    <a:lnTo>
                      <a:pt x="172" y="396"/>
                    </a:lnTo>
                    <a:lnTo>
                      <a:pt x="146" y="402"/>
                    </a:lnTo>
                    <a:lnTo>
                      <a:pt x="117" y="409"/>
                    </a:lnTo>
                    <a:lnTo>
                      <a:pt x="91" y="418"/>
                    </a:lnTo>
                    <a:lnTo>
                      <a:pt x="62" y="425"/>
                    </a:lnTo>
                    <a:lnTo>
                      <a:pt x="35" y="433"/>
                    </a:lnTo>
                    <a:lnTo>
                      <a:pt x="9" y="442"/>
                    </a:lnTo>
                    <a:lnTo>
                      <a:pt x="0" y="425"/>
                    </a:lnTo>
                    <a:lnTo>
                      <a:pt x="4" y="334"/>
                    </a:lnTo>
                    <a:lnTo>
                      <a:pt x="4" y="245"/>
                    </a:lnTo>
                    <a:lnTo>
                      <a:pt x="4" y="157"/>
                    </a:lnTo>
                    <a:lnTo>
                      <a:pt x="0" y="75"/>
                    </a:lnTo>
                    <a:lnTo>
                      <a:pt x="11" y="58"/>
                    </a:lnTo>
                    <a:lnTo>
                      <a:pt x="24" y="46"/>
                    </a:lnTo>
                    <a:lnTo>
                      <a:pt x="40" y="38"/>
                    </a:lnTo>
                    <a:lnTo>
                      <a:pt x="57" y="33"/>
                    </a:lnTo>
                    <a:lnTo>
                      <a:pt x="77" y="29"/>
                    </a:lnTo>
                    <a:lnTo>
                      <a:pt x="95" y="27"/>
                    </a:lnTo>
                    <a:lnTo>
                      <a:pt x="115" y="22"/>
                    </a:lnTo>
                    <a:lnTo>
                      <a:pt x="133" y="18"/>
                    </a:lnTo>
                    <a:lnTo>
                      <a:pt x="175" y="11"/>
                    </a:lnTo>
                    <a:lnTo>
                      <a:pt x="214" y="7"/>
                    </a:lnTo>
                    <a:lnTo>
                      <a:pt x="256" y="2"/>
                    </a:lnTo>
                    <a:lnTo>
                      <a:pt x="298" y="0"/>
                    </a:lnTo>
                    <a:lnTo>
                      <a:pt x="338" y="0"/>
                    </a:lnTo>
                    <a:lnTo>
                      <a:pt x="380" y="0"/>
                    </a:lnTo>
                    <a:lnTo>
                      <a:pt x="422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72"/>
              <p:cNvSpPr>
                <a:spLocks/>
              </p:cNvSpPr>
              <p:nvPr/>
            </p:nvSpPr>
            <p:spPr bwMode="auto">
              <a:xfrm>
                <a:off x="4253" y="2029"/>
                <a:ext cx="17" cy="48"/>
              </a:xfrm>
              <a:custGeom>
                <a:avLst/>
                <a:gdLst>
                  <a:gd name="T0" fmla="*/ 8 w 17"/>
                  <a:gd name="T1" fmla="*/ 48 h 48"/>
                  <a:gd name="T2" fmla="*/ 6 w 17"/>
                  <a:gd name="T3" fmla="*/ 44 h 48"/>
                  <a:gd name="T4" fmla="*/ 4 w 17"/>
                  <a:gd name="T5" fmla="*/ 33 h 48"/>
                  <a:gd name="T6" fmla="*/ 2 w 17"/>
                  <a:gd name="T7" fmla="*/ 20 h 48"/>
                  <a:gd name="T8" fmla="*/ 0 w 17"/>
                  <a:gd name="T9" fmla="*/ 9 h 48"/>
                  <a:gd name="T10" fmla="*/ 8 w 17"/>
                  <a:gd name="T11" fmla="*/ 0 h 48"/>
                  <a:gd name="T12" fmla="*/ 13 w 17"/>
                  <a:gd name="T13" fmla="*/ 11 h 48"/>
                  <a:gd name="T14" fmla="*/ 17 w 17"/>
                  <a:gd name="T15" fmla="*/ 24 h 48"/>
                  <a:gd name="T16" fmla="*/ 15 w 17"/>
                  <a:gd name="T17" fmla="*/ 37 h 48"/>
                  <a:gd name="T18" fmla="*/ 8 w 17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48">
                    <a:moveTo>
                      <a:pt x="8" y="48"/>
                    </a:moveTo>
                    <a:lnTo>
                      <a:pt x="6" y="44"/>
                    </a:lnTo>
                    <a:lnTo>
                      <a:pt x="4" y="33"/>
                    </a:lnTo>
                    <a:lnTo>
                      <a:pt x="2" y="20"/>
                    </a:lnTo>
                    <a:lnTo>
                      <a:pt x="0" y="9"/>
                    </a:lnTo>
                    <a:lnTo>
                      <a:pt x="8" y="0"/>
                    </a:lnTo>
                    <a:lnTo>
                      <a:pt x="13" y="11"/>
                    </a:lnTo>
                    <a:lnTo>
                      <a:pt x="17" y="24"/>
                    </a:lnTo>
                    <a:lnTo>
                      <a:pt x="15" y="37"/>
                    </a:lnTo>
                    <a:lnTo>
                      <a:pt x="8" y="4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73"/>
              <p:cNvSpPr>
                <a:spLocks/>
              </p:cNvSpPr>
              <p:nvPr/>
            </p:nvSpPr>
            <p:spPr bwMode="auto">
              <a:xfrm>
                <a:off x="4372" y="2031"/>
                <a:ext cx="35" cy="40"/>
              </a:xfrm>
              <a:custGeom>
                <a:avLst/>
                <a:gdLst>
                  <a:gd name="T0" fmla="*/ 31 w 35"/>
                  <a:gd name="T1" fmla="*/ 0 h 40"/>
                  <a:gd name="T2" fmla="*/ 27 w 35"/>
                  <a:gd name="T3" fmla="*/ 7 h 40"/>
                  <a:gd name="T4" fmla="*/ 31 w 35"/>
                  <a:gd name="T5" fmla="*/ 16 h 40"/>
                  <a:gd name="T6" fmla="*/ 35 w 35"/>
                  <a:gd name="T7" fmla="*/ 22 h 40"/>
                  <a:gd name="T8" fmla="*/ 31 w 35"/>
                  <a:gd name="T9" fmla="*/ 31 h 40"/>
                  <a:gd name="T10" fmla="*/ 24 w 35"/>
                  <a:gd name="T11" fmla="*/ 24 h 40"/>
                  <a:gd name="T12" fmla="*/ 22 w 35"/>
                  <a:gd name="T13" fmla="*/ 33 h 40"/>
                  <a:gd name="T14" fmla="*/ 15 w 35"/>
                  <a:gd name="T15" fmla="*/ 35 h 40"/>
                  <a:gd name="T16" fmla="*/ 9 w 35"/>
                  <a:gd name="T17" fmla="*/ 38 h 40"/>
                  <a:gd name="T18" fmla="*/ 0 w 35"/>
                  <a:gd name="T19" fmla="*/ 40 h 40"/>
                  <a:gd name="T20" fmla="*/ 4 w 35"/>
                  <a:gd name="T21" fmla="*/ 27 h 40"/>
                  <a:gd name="T22" fmla="*/ 13 w 35"/>
                  <a:gd name="T23" fmla="*/ 16 h 40"/>
                  <a:gd name="T24" fmla="*/ 20 w 35"/>
                  <a:gd name="T25" fmla="*/ 7 h 40"/>
                  <a:gd name="T26" fmla="*/ 31 w 35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0">
                    <a:moveTo>
                      <a:pt x="31" y="0"/>
                    </a:moveTo>
                    <a:lnTo>
                      <a:pt x="27" y="7"/>
                    </a:lnTo>
                    <a:lnTo>
                      <a:pt x="31" y="16"/>
                    </a:lnTo>
                    <a:lnTo>
                      <a:pt x="35" y="22"/>
                    </a:lnTo>
                    <a:lnTo>
                      <a:pt x="31" y="31"/>
                    </a:lnTo>
                    <a:lnTo>
                      <a:pt x="24" y="24"/>
                    </a:lnTo>
                    <a:lnTo>
                      <a:pt x="22" y="33"/>
                    </a:lnTo>
                    <a:lnTo>
                      <a:pt x="15" y="35"/>
                    </a:lnTo>
                    <a:lnTo>
                      <a:pt x="9" y="38"/>
                    </a:lnTo>
                    <a:lnTo>
                      <a:pt x="0" y="40"/>
                    </a:lnTo>
                    <a:lnTo>
                      <a:pt x="4" y="27"/>
                    </a:lnTo>
                    <a:lnTo>
                      <a:pt x="13" y="16"/>
                    </a:lnTo>
                    <a:lnTo>
                      <a:pt x="20" y="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74"/>
              <p:cNvSpPr>
                <a:spLocks/>
              </p:cNvSpPr>
              <p:nvPr/>
            </p:nvSpPr>
            <p:spPr bwMode="auto">
              <a:xfrm>
                <a:off x="1800" y="2033"/>
                <a:ext cx="281" cy="111"/>
              </a:xfrm>
              <a:custGeom>
                <a:avLst/>
                <a:gdLst>
                  <a:gd name="T0" fmla="*/ 195 w 281"/>
                  <a:gd name="T1" fmla="*/ 33 h 111"/>
                  <a:gd name="T2" fmla="*/ 210 w 281"/>
                  <a:gd name="T3" fmla="*/ 36 h 111"/>
                  <a:gd name="T4" fmla="*/ 224 w 281"/>
                  <a:gd name="T5" fmla="*/ 42 h 111"/>
                  <a:gd name="T6" fmla="*/ 235 w 281"/>
                  <a:gd name="T7" fmla="*/ 51 h 111"/>
                  <a:gd name="T8" fmla="*/ 246 w 281"/>
                  <a:gd name="T9" fmla="*/ 62 h 111"/>
                  <a:gd name="T10" fmla="*/ 257 w 281"/>
                  <a:gd name="T11" fmla="*/ 73 h 111"/>
                  <a:gd name="T12" fmla="*/ 266 w 281"/>
                  <a:gd name="T13" fmla="*/ 84 h 111"/>
                  <a:gd name="T14" fmla="*/ 275 w 281"/>
                  <a:gd name="T15" fmla="*/ 98 h 111"/>
                  <a:gd name="T16" fmla="*/ 281 w 281"/>
                  <a:gd name="T17" fmla="*/ 111 h 111"/>
                  <a:gd name="T18" fmla="*/ 268 w 281"/>
                  <a:gd name="T19" fmla="*/ 104 h 111"/>
                  <a:gd name="T20" fmla="*/ 252 w 281"/>
                  <a:gd name="T21" fmla="*/ 102 h 111"/>
                  <a:gd name="T22" fmla="*/ 237 w 281"/>
                  <a:gd name="T23" fmla="*/ 100 h 111"/>
                  <a:gd name="T24" fmla="*/ 224 w 281"/>
                  <a:gd name="T25" fmla="*/ 100 h 111"/>
                  <a:gd name="T26" fmla="*/ 208 w 281"/>
                  <a:gd name="T27" fmla="*/ 98 h 111"/>
                  <a:gd name="T28" fmla="*/ 195 w 281"/>
                  <a:gd name="T29" fmla="*/ 93 h 111"/>
                  <a:gd name="T30" fmla="*/ 184 w 281"/>
                  <a:gd name="T31" fmla="*/ 86 h 111"/>
                  <a:gd name="T32" fmla="*/ 173 w 281"/>
                  <a:gd name="T33" fmla="*/ 73 h 111"/>
                  <a:gd name="T34" fmla="*/ 151 w 281"/>
                  <a:gd name="T35" fmla="*/ 67 h 111"/>
                  <a:gd name="T36" fmla="*/ 129 w 281"/>
                  <a:gd name="T37" fmla="*/ 64 h 111"/>
                  <a:gd name="T38" fmla="*/ 107 w 281"/>
                  <a:gd name="T39" fmla="*/ 60 h 111"/>
                  <a:gd name="T40" fmla="*/ 87 w 281"/>
                  <a:gd name="T41" fmla="*/ 58 h 111"/>
                  <a:gd name="T42" fmla="*/ 64 w 281"/>
                  <a:gd name="T43" fmla="*/ 56 h 111"/>
                  <a:gd name="T44" fmla="*/ 42 w 281"/>
                  <a:gd name="T45" fmla="*/ 51 h 111"/>
                  <a:gd name="T46" fmla="*/ 20 w 281"/>
                  <a:gd name="T47" fmla="*/ 49 h 111"/>
                  <a:gd name="T48" fmla="*/ 0 w 281"/>
                  <a:gd name="T49" fmla="*/ 42 h 111"/>
                  <a:gd name="T50" fmla="*/ 0 w 281"/>
                  <a:gd name="T51" fmla="*/ 0 h 111"/>
                  <a:gd name="T52" fmla="*/ 25 w 281"/>
                  <a:gd name="T53" fmla="*/ 5 h 111"/>
                  <a:gd name="T54" fmla="*/ 49 w 281"/>
                  <a:gd name="T55" fmla="*/ 9 h 111"/>
                  <a:gd name="T56" fmla="*/ 76 w 281"/>
                  <a:gd name="T57" fmla="*/ 14 h 111"/>
                  <a:gd name="T58" fmla="*/ 100 w 281"/>
                  <a:gd name="T59" fmla="*/ 18 h 111"/>
                  <a:gd name="T60" fmla="*/ 124 w 281"/>
                  <a:gd name="T61" fmla="*/ 22 h 111"/>
                  <a:gd name="T62" fmla="*/ 149 w 281"/>
                  <a:gd name="T63" fmla="*/ 27 h 111"/>
                  <a:gd name="T64" fmla="*/ 171 w 281"/>
                  <a:gd name="T65" fmla="*/ 31 h 111"/>
                  <a:gd name="T66" fmla="*/ 195 w 281"/>
                  <a:gd name="T67" fmla="*/ 3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111">
                    <a:moveTo>
                      <a:pt x="195" y="33"/>
                    </a:moveTo>
                    <a:lnTo>
                      <a:pt x="210" y="36"/>
                    </a:lnTo>
                    <a:lnTo>
                      <a:pt x="224" y="42"/>
                    </a:lnTo>
                    <a:lnTo>
                      <a:pt x="235" y="51"/>
                    </a:lnTo>
                    <a:lnTo>
                      <a:pt x="246" y="62"/>
                    </a:lnTo>
                    <a:lnTo>
                      <a:pt x="257" y="73"/>
                    </a:lnTo>
                    <a:lnTo>
                      <a:pt x="266" y="84"/>
                    </a:lnTo>
                    <a:lnTo>
                      <a:pt x="275" y="98"/>
                    </a:lnTo>
                    <a:lnTo>
                      <a:pt x="281" y="111"/>
                    </a:lnTo>
                    <a:lnTo>
                      <a:pt x="268" y="104"/>
                    </a:lnTo>
                    <a:lnTo>
                      <a:pt x="252" y="102"/>
                    </a:lnTo>
                    <a:lnTo>
                      <a:pt x="237" y="100"/>
                    </a:lnTo>
                    <a:lnTo>
                      <a:pt x="224" y="100"/>
                    </a:lnTo>
                    <a:lnTo>
                      <a:pt x="208" y="98"/>
                    </a:lnTo>
                    <a:lnTo>
                      <a:pt x="195" y="93"/>
                    </a:lnTo>
                    <a:lnTo>
                      <a:pt x="184" y="86"/>
                    </a:lnTo>
                    <a:lnTo>
                      <a:pt x="173" y="73"/>
                    </a:lnTo>
                    <a:lnTo>
                      <a:pt x="151" y="67"/>
                    </a:lnTo>
                    <a:lnTo>
                      <a:pt x="129" y="64"/>
                    </a:lnTo>
                    <a:lnTo>
                      <a:pt x="107" y="60"/>
                    </a:lnTo>
                    <a:lnTo>
                      <a:pt x="87" y="58"/>
                    </a:lnTo>
                    <a:lnTo>
                      <a:pt x="64" y="56"/>
                    </a:lnTo>
                    <a:lnTo>
                      <a:pt x="42" y="51"/>
                    </a:lnTo>
                    <a:lnTo>
                      <a:pt x="20" y="49"/>
                    </a:lnTo>
                    <a:lnTo>
                      <a:pt x="0" y="42"/>
                    </a:lnTo>
                    <a:lnTo>
                      <a:pt x="0" y="0"/>
                    </a:lnTo>
                    <a:lnTo>
                      <a:pt x="25" y="5"/>
                    </a:lnTo>
                    <a:lnTo>
                      <a:pt x="49" y="9"/>
                    </a:lnTo>
                    <a:lnTo>
                      <a:pt x="76" y="14"/>
                    </a:lnTo>
                    <a:lnTo>
                      <a:pt x="100" y="18"/>
                    </a:lnTo>
                    <a:lnTo>
                      <a:pt x="124" y="22"/>
                    </a:lnTo>
                    <a:lnTo>
                      <a:pt x="149" y="27"/>
                    </a:lnTo>
                    <a:lnTo>
                      <a:pt x="171" y="31"/>
                    </a:lnTo>
                    <a:lnTo>
                      <a:pt x="195" y="3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75"/>
              <p:cNvSpPr>
                <a:spLocks/>
              </p:cNvSpPr>
              <p:nvPr/>
            </p:nvSpPr>
            <p:spPr bwMode="auto">
              <a:xfrm>
                <a:off x="2287" y="2042"/>
                <a:ext cx="480" cy="162"/>
              </a:xfrm>
              <a:custGeom>
                <a:avLst/>
                <a:gdLst>
                  <a:gd name="T0" fmla="*/ 480 w 480"/>
                  <a:gd name="T1" fmla="*/ 2 h 162"/>
                  <a:gd name="T2" fmla="*/ 455 w 480"/>
                  <a:gd name="T3" fmla="*/ 13 h 162"/>
                  <a:gd name="T4" fmla="*/ 431 w 480"/>
                  <a:gd name="T5" fmla="*/ 24 h 162"/>
                  <a:gd name="T6" fmla="*/ 407 w 480"/>
                  <a:gd name="T7" fmla="*/ 33 h 162"/>
                  <a:gd name="T8" fmla="*/ 380 w 480"/>
                  <a:gd name="T9" fmla="*/ 42 h 162"/>
                  <a:gd name="T10" fmla="*/ 356 w 480"/>
                  <a:gd name="T11" fmla="*/ 51 h 162"/>
                  <a:gd name="T12" fmla="*/ 332 w 480"/>
                  <a:gd name="T13" fmla="*/ 62 h 162"/>
                  <a:gd name="T14" fmla="*/ 309 w 480"/>
                  <a:gd name="T15" fmla="*/ 73 h 162"/>
                  <a:gd name="T16" fmla="*/ 287 w 480"/>
                  <a:gd name="T17" fmla="*/ 86 h 162"/>
                  <a:gd name="T18" fmla="*/ 256 w 480"/>
                  <a:gd name="T19" fmla="*/ 93 h 162"/>
                  <a:gd name="T20" fmla="*/ 221 w 480"/>
                  <a:gd name="T21" fmla="*/ 102 h 162"/>
                  <a:gd name="T22" fmla="*/ 186 w 480"/>
                  <a:gd name="T23" fmla="*/ 113 h 162"/>
                  <a:gd name="T24" fmla="*/ 148 w 480"/>
                  <a:gd name="T25" fmla="*/ 122 h 162"/>
                  <a:gd name="T26" fmla="*/ 110 w 480"/>
                  <a:gd name="T27" fmla="*/ 133 h 162"/>
                  <a:gd name="T28" fmla="*/ 73 w 480"/>
                  <a:gd name="T29" fmla="*/ 144 h 162"/>
                  <a:gd name="T30" fmla="*/ 35 w 480"/>
                  <a:gd name="T31" fmla="*/ 153 h 162"/>
                  <a:gd name="T32" fmla="*/ 0 w 480"/>
                  <a:gd name="T33" fmla="*/ 162 h 162"/>
                  <a:gd name="T34" fmla="*/ 0 w 480"/>
                  <a:gd name="T35" fmla="*/ 155 h 162"/>
                  <a:gd name="T36" fmla="*/ 2 w 480"/>
                  <a:gd name="T37" fmla="*/ 148 h 162"/>
                  <a:gd name="T38" fmla="*/ 2 w 480"/>
                  <a:gd name="T39" fmla="*/ 142 h 162"/>
                  <a:gd name="T40" fmla="*/ 2 w 480"/>
                  <a:gd name="T41" fmla="*/ 135 h 162"/>
                  <a:gd name="T42" fmla="*/ 35 w 480"/>
                  <a:gd name="T43" fmla="*/ 124 h 162"/>
                  <a:gd name="T44" fmla="*/ 68 w 480"/>
                  <a:gd name="T45" fmla="*/ 113 h 162"/>
                  <a:gd name="T46" fmla="*/ 102 w 480"/>
                  <a:gd name="T47" fmla="*/ 102 h 162"/>
                  <a:gd name="T48" fmla="*/ 135 w 480"/>
                  <a:gd name="T49" fmla="*/ 91 h 162"/>
                  <a:gd name="T50" fmla="*/ 168 w 480"/>
                  <a:gd name="T51" fmla="*/ 80 h 162"/>
                  <a:gd name="T52" fmla="*/ 201 w 480"/>
                  <a:gd name="T53" fmla="*/ 66 h 162"/>
                  <a:gd name="T54" fmla="*/ 234 w 480"/>
                  <a:gd name="T55" fmla="*/ 55 h 162"/>
                  <a:gd name="T56" fmla="*/ 267 w 480"/>
                  <a:gd name="T57" fmla="*/ 42 h 162"/>
                  <a:gd name="T58" fmla="*/ 276 w 480"/>
                  <a:gd name="T59" fmla="*/ 42 h 162"/>
                  <a:gd name="T60" fmla="*/ 287 w 480"/>
                  <a:gd name="T61" fmla="*/ 42 h 162"/>
                  <a:gd name="T62" fmla="*/ 296 w 480"/>
                  <a:gd name="T63" fmla="*/ 44 h 162"/>
                  <a:gd name="T64" fmla="*/ 301 w 480"/>
                  <a:gd name="T65" fmla="*/ 55 h 162"/>
                  <a:gd name="T66" fmla="*/ 323 w 480"/>
                  <a:gd name="T67" fmla="*/ 47 h 162"/>
                  <a:gd name="T68" fmla="*/ 343 w 480"/>
                  <a:gd name="T69" fmla="*/ 40 h 162"/>
                  <a:gd name="T70" fmla="*/ 365 w 480"/>
                  <a:gd name="T71" fmla="*/ 31 h 162"/>
                  <a:gd name="T72" fmla="*/ 387 w 480"/>
                  <a:gd name="T73" fmla="*/ 22 h 162"/>
                  <a:gd name="T74" fmla="*/ 409 w 480"/>
                  <a:gd name="T75" fmla="*/ 16 h 162"/>
                  <a:gd name="T76" fmla="*/ 431 w 480"/>
                  <a:gd name="T77" fmla="*/ 9 h 162"/>
                  <a:gd name="T78" fmla="*/ 455 w 480"/>
                  <a:gd name="T79" fmla="*/ 5 h 162"/>
                  <a:gd name="T80" fmla="*/ 480 w 480"/>
                  <a:gd name="T81" fmla="*/ 0 h 162"/>
                  <a:gd name="T82" fmla="*/ 480 w 480"/>
                  <a:gd name="T83" fmla="*/ 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" h="162">
                    <a:moveTo>
                      <a:pt x="480" y="2"/>
                    </a:moveTo>
                    <a:lnTo>
                      <a:pt x="455" y="13"/>
                    </a:lnTo>
                    <a:lnTo>
                      <a:pt x="431" y="24"/>
                    </a:lnTo>
                    <a:lnTo>
                      <a:pt x="407" y="33"/>
                    </a:lnTo>
                    <a:lnTo>
                      <a:pt x="380" y="42"/>
                    </a:lnTo>
                    <a:lnTo>
                      <a:pt x="356" y="51"/>
                    </a:lnTo>
                    <a:lnTo>
                      <a:pt x="332" y="62"/>
                    </a:lnTo>
                    <a:lnTo>
                      <a:pt x="309" y="73"/>
                    </a:lnTo>
                    <a:lnTo>
                      <a:pt x="287" y="86"/>
                    </a:lnTo>
                    <a:lnTo>
                      <a:pt x="256" y="93"/>
                    </a:lnTo>
                    <a:lnTo>
                      <a:pt x="221" y="102"/>
                    </a:lnTo>
                    <a:lnTo>
                      <a:pt x="186" y="113"/>
                    </a:lnTo>
                    <a:lnTo>
                      <a:pt x="148" y="122"/>
                    </a:lnTo>
                    <a:lnTo>
                      <a:pt x="110" y="133"/>
                    </a:lnTo>
                    <a:lnTo>
                      <a:pt x="73" y="144"/>
                    </a:lnTo>
                    <a:lnTo>
                      <a:pt x="35" y="153"/>
                    </a:lnTo>
                    <a:lnTo>
                      <a:pt x="0" y="162"/>
                    </a:lnTo>
                    <a:lnTo>
                      <a:pt x="0" y="155"/>
                    </a:lnTo>
                    <a:lnTo>
                      <a:pt x="2" y="148"/>
                    </a:lnTo>
                    <a:lnTo>
                      <a:pt x="2" y="142"/>
                    </a:lnTo>
                    <a:lnTo>
                      <a:pt x="2" y="135"/>
                    </a:lnTo>
                    <a:lnTo>
                      <a:pt x="35" y="124"/>
                    </a:lnTo>
                    <a:lnTo>
                      <a:pt x="68" y="113"/>
                    </a:lnTo>
                    <a:lnTo>
                      <a:pt x="102" y="102"/>
                    </a:lnTo>
                    <a:lnTo>
                      <a:pt x="135" y="91"/>
                    </a:lnTo>
                    <a:lnTo>
                      <a:pt x="168" y="80"/>
                    </a:lnTo>
                    <a:lnTo>
                      <a:pt x="201" y="66"/>
                    </a:lnTo>
                    <a:lnTo>
                      <a:pt x="234" y="55"/>
                    </a:lnTo>
                    <a:lnTo>
                      <a:pt x="267" y="42"/>
                    </a:lnTo>
                    <a:lnTo>
                      <a:pt x="276" y="42"/>
                    </a:lnTo>
                    <a:lnTo>
                      <a:pt x="287" y="42"/>
                    </a:lnTo>
                    <a:lnTo>
                      <a:pt x="296" y="44"/>
                    </a:lnTo>
                    <a:lnTo>
                      <a:pt x="301" y="55"/>
                    </a:lnTo>
                    <a:lnTo>
                      <a:pt x="323" y="47"/>
                    </a:lnTo>
                    <a:lnTo>
                      <a:pt x="343" y="40"/>
                    </a:lnTo>
                    <a:lnTo>
                      <a:pt x="365" y="31"/>
                    </a:lnTo>
                    <a:lnTo>
                      <a:pt x="387" y="22"/>
                    </a:lnTo>
                    <a:lnTo>
                      <a:pt x="409" y="16"/>
                    </a:lnTo>
                    <a:lnTo>
                      <a:pt x="431" y="9"/>
                    </a:lnTo>
                    <a:lnTo>
                      <a:pt x="455" y="5"/>
                    </a:lnTo>
                    <a:lnTo>
                      <a:pt x="480" y="0"/>
                    </a:lnTo>
                    <a:lnTo>
                      <a:pt x="48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76"/>
              <p:cNvSpPr>
                <a:spLocks/>
              </p:cNvSpPr>
              <p:nvPr/>
            </p:nvSpPr>
            <p:spPr bwMode="auto">
              <a:xfrm>
                <a:off x="4215" y="2049"/>
                <a:ext cx="42" cy="108"/>
              </a:xfrm>
              <a:custGeom>
                <a:avLst/>
                <a:gdLst>
                  <a:gd name="T0" fmla="*/ 22 w 42"/>
                  <a:gd name="T1" fmla="*/ 48 h 108"/>
                  <a:gd name="T2" fmla="*/ 31 w 42"/>
                  <a:gd name="T3" fmla="*/ 48 h 108"/>
                  <a:gd name="T4" fmla="*/ 35 w 42"/>
                  <a:gd name="T5" fmla="*/ 55 h 108"/>
                  <a:gd name="T6" fmla="*/ 38 w 42"/>
                  <a:gd name="T7" fmla="*/ 66 h 108"/>
                  <a:gd name="T8" fmla="*/ 42 w 42"/>
                  <a:gd name="T9" fmla="*/ 75 h 108"/>
                  <a:gd name="T10" fmla="*/ 38 w 42"/>
                  <a:gd name="T11" fmla="*/ 84 h 108"/>
                  <a:gd name="T12" fmla="*/ 33 w 42"/>
                  <a:gd name="T13" fmla="*/ 90 h 108"/>
                  <a:gd name="T14" fmla="*/ 27 w 42"/>
                  <a:gd name="T15" fmla="*/ 99 h 108"/>
                  <a:gd name="T16" fmla="*/ 22 w 42"/>
                  <a:gd name="T17" fmla="*/ 108 h 108"/>
                  <a:gd name="T18" fmla="*/ 20 w 42"/>
                  <a:gd name="T19" fmla="*/ 82 h 108"/>
                  <a:gd name="T20" fmla="*/ 7 w 42"/>
                  <a:gd name="T21" fmla="*/ 53 h 108"/>
                  <a:gd name="T22" fmla="*/ 0 w 42"/>
                  <a:gd name="T23" fmla="*/ 24 h 108"/>
                  <a:gd name="T24" fmla="*/ 15 w 42"/>
                  <a:gd name="T25" fmla="*/ 0 h 108"/>
                  <a:gd name="T26" fmla="*/ 13 w 42"/>
                  <a:gd name="T27" fmla="*/ 13 h 108"/>
                  <a:gd name="T28" fmla="*/ 20 w 42"/>
                  <a:gd name="T29" fmla="*/ 24 h 108"/>
                  <a:gd name="T30" fmla="*/ 24 w 42"/>
                  <a:gd name="T31" fmla="*/ 35 h 108"/>
                  <a:gd name="T32" fmla="*/ 22 w 42"/>
                  <a:gd name="T33" fmla="*/ 4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108">
                    <a:moveTo>
                      <a:pt x="22" y="48"/>
                    </a:moveTo>
                    <a:lnTo>
                      <a:pt x="31" y="48"/>
                    </a:lnTo>
                    <a:lnTo>
                      <a:pt x="35" y="55"/>
                    </a:lnTo>
                    <a:lnTo>
                      <a:pt x="38" y="66"/>
                    </a:lnTo>
                    <a:lnTo>
                      <a:pt x="42" y="75"/>
                    </a:lnTo>
                    <a:lnTo>
                      <a:pt x="38" y="84"/>
                    </a:lnTo>
                    <a:lnTo>
                      <a:pt x="33" y="90"/>
                    </a:lnTo>
                    <a:lnTo>
                      <a:pt x="27" y="99"/>
                    </a:lnTo>
                    <a:lnTo>
                      <a:pt x="22" y="108"/>
                    </a:lnTo>
                    <a:lnTo>
                      <a:pt x="20" y="82"/>
                    </a:lnTo>
                    <a:lnTo>
                      <a:pt x="7" y="53"/>
                    </a:lnTo>
                    <a:lnTo>
                      <a:pt x="0" y="24"/>
                    </a:lnTo>
                    <a:lnTo>
                      <a:pt x="15" y="0"/>
                    </a:lnTo>
                    <a:lnTo>
                      <a:pt x="13" y="13"/>
                    </a:lnTo>
                    <a:lnTo>
                      <a:pt x="20" y="24"/>
                    </a:lnTo>
                    <a:lnTo>
                      <a:pt x="24" y="35"/>
                    </a:lnTo>
                    <a:lnTo>
                      <a:pt x="22" y="4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77"/>
              <p:cNvSpPr>
                <a:spLocks/>
              </p:cNvSpPr>
              <p:nvPr/>
            </p:nvSpPr>
            <p:spPr bwMode="auto">
              <a:xfrm>
                <a:off x="3052" y="2089"/>
                <a:ext cx="104" cy="274"/>
              </a:xfrm>
              <a:custGeom>
                <a:avLst/>
                <a:gdLst>
                  <a:gd name="T0" fmla="*/ 102 w 104"/>
                  <a:gd name="T1" fmla="*/ 227 h 274"/>
                  <a:gd name="T2" fmla="*/ 97 w 104"/>
                  <a:gd name="T3" fmla="*/ 238 h 274"/>
                  <a:gd name="T4" fmla="*/ 102 w 104"/>
                  <a:gd name="T5" fmla="*/ 249 h 274"/>
                  <a:gd name="T6" fmla="*/ 104 w 104"/>
                  <a:gd name="T7" fmla="*/ 263 h 274"/>
                  <a:gd name="T8" fmla="*/ 97 w 104"/>
                  <a:gd name="T9" fmla="*/ 274 h 274"/>
                  <a:gd name="T10" fmla="*/ 84 w 104"/>
                  <a:gd name="T11" fmla="*/ 274 h 274"/>
                  <a:gd name="T12" fmla="*/ 71 w 104"/>
                  <a:gd name="T13" fmla="*/ 274 h 274"/>
                  <a:gd name="T14" fmla="*/ 55 w 104"/>
                  <a:gd name="T15" fmla="*/ 274 h 274"/>
                  <a:gd name="T16" fmla="*/ 42 w 104"/>
                  <a:gd name="T17" fmla="*/ 274 h 274"/>
                  <a:gd name="T18" fmla="*/ 29 w 104"/>
                  <a:gd name="T19" fmla="*/ 274 h 274"/>
                  <a:gd name="T20" fmla="*/ 18 w 104"/>
                  <a:gd name="T21" fmla="*/ 269 h 274"/>
                  <a:gd name="T22" fmla="*/ 9 w 104"/>
                  <a:gd name="T23" fmla="*/ 263 h 274"/>
                  <a:gd name="T24" fmla="*/ 0 w 104"/>
                  <a:gd name="T25" fmla="*/ 254 h 274"/>
                  <a:gd name="T26" fmla="*/ 7 w 104"/>
                  <a:gd name="T27" fmla="*/ 11 h 274"/>
                  <a:gd name="T28" fmla="*/ 18 w 104"/>
                  <a:gd name="T29" fmla="*/ 6 h 274"/>
                  <a:gd name="T30" fmla="*/ 29 w 104"/>
                  <a:gd name="T31" fmla="*/ 6 h 274"/>
                  <a:gd name="T32" fmla="*/ 42 w 104"/>
                  <a:gd name="T33" fmla="*/ 4 h 274"/>
                  <a:gd name="T34" fmla="*/ 55 w 104"/>
                  <a:gd name="T35" fmla="*/ 4 h 274"/>
                  <a:gd name="T36" fmla="*/ 66 w 104"/>
                  <a:gd name="T37" fmla="*/ 6 h 274"/>
                  <a:gd name="T38" fmla="*/ 80 w 104"/>
                  <a:gd name="T39" fmla="*/ 4 h 274"/>
                  <a:gd name="T40" fmla="*/ 91 w 104"/>
                  <a:gd name="T41" fmla="*/ 4 h 274"/>
                  <a:gd name="T42" fmla="*/ 102 w 104"/>
                  <a:gd name="T43" fmla="*/ 0 h 274"/>
                  <a:gd name="T44" fmla="*/ 102 w 104"/>
                  <a:gd name="T45" fmla="*/ 22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4" h="274">
                    <a:moveTo>
                      <a:pt x="102" y="227"/>
                    </a:moveTo>
                    <a:lnTo>
                      <a:pt x="97" y="238"/>
                    </a:lnTo>
                    <a:lnTo>
                      <a:pt x="102" y="249"/>
                    </a:lnTo>
                    <a:lnTo>
                      <a:pt x="104" y="263"/>
                    </a:lnTo>
                    <a:lnTo>
                      <a:pt x="97" y="274"/>
                    </a:lnTo>
                    <a:lnTo>
                      <a:pt x="84" y="274"/>
                    </a:lnTo>
                    <a:lnTo>
                      <a:pt x="71" y="274"/>
                    </a:lnTo>
                    <a:lnTo>
                      <a:pt x="55" y="274"/>
                    </a:lnTo>
                    <a:lnTo>
                      <a:pt x="42" y="274"/>
                    </a:lnTo>
                    <a:lnTo>
                      <a:pt x="29" y="274"/>
                    </a:lnTo>
                    <a:lnTo>
                      <a:pt x="18" y="269"/>
                    </a:lnTo>
                    <a:lnTo>
                      <a:pt x="9" y="263"/>
                    </a:lnTo>
                    <a:lnTo>
                      <a:pt x="0" y="254"/>
                    </a:lnTo>
                    <a:lnTo>
                      <a:pt x="7" y="11"/>
                    </a:lnTo>
                    <a:lnTo>
                      <a:pt x="18" y="6"/>
                    </a:lnTo>
                    <a:lnTo>
                      <a:pt x="29" y="6"/>
                    </a:lnTo>
                    <a:lnTo>
                      <a:pt x="42" y="4"/>
                    </a:lnTo>
                    <a:lnTo>
                      <a:pt x="55" y="4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91" y="4"/>
                    </a:lnTo>
                    <a:lnTo>
                      <a:pt x="102" y="0"/>
                    </a:lnTo>
                    <a:lnTo>
                      <a:pt x="102" y="22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78"/>
              <p:cNvSpPr>
                <a:spLocks/>
              </p:cNvSpPr>
              <p:nvPr/>
            </p:nvSpPr>
            <p:spPr bwMode="auto">
              <a:xfrm>
                <a:off x="2121" y="2097"/>
                <a:ext cx="60" cy="40"/>
              </a:xfrm>
              <a:custGeom>
                <a:avLst/>
                <a:gdLst>
                  <a:gd name="T0" fmla="*/ 2 w 60"/>
                  <a:gd name="T1" fmla="*/ 40 h 40"/>
                  <a:gd name="T2" fmla="*/ 0 w 60"/>
                  <a:gd name="T3" fmla="*/ 3 h 40"/>
                  <a:gd name="T4" fmla="*/ 18 w 60"/>
                  <a:gd name="T5" fmla="*/ 5 h 40"/>
                  <a:gd name="T6" fmla="*/ 33 w 60"/>
                  <a:gd name="T7" fmla="*/ 0 h 40"/>
                  <a:gd name="T8" fmla="*/ 49 w 60"/>
                  <a:gd name="T9" fmla="*/ 0 h 40"/>
                  <a:gd name="T10" fmla="*/ 60 w 60"/>
                  <a:gd name="T11" fmla="*/ 9 h 40"/>
                  <a:gd name="T12" fmla="*/ 2 w 60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40">
                    <a:moveTo>
                      <a:pt x="2" y="40"/>
                    </a:moveTo>
                    <a:lnTo>
                      <a:pt x="0" y="3"/>
                    </a:lnTo>
                    <a:lnTo>
                      <a:pt x="18" y="5"/>
                    </a:lnTo>
                    <a:lnTo>
                      <a:pt x="33" y="0"/>
                    </a:lnTo>
                    <a:lnTo>
                      <a:pt x="49" y="0"/>
                    </a:lnTo>
                    <a:lnTo>
                      <a:pt x="60" y="9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79"/>
              <p:cNvSpPr>
                <a:spLocks/>
              </p:cNvSpPr>
              <p:nvPr/>
            </p:nvSpPr>
            <p:spPr bwMode="auto">
              <a:xfrm>
                <a:off x="3543" y="2093"/>
                <a:ext cx="110" cy="294"/>
              </a:xfrm>
              <a:custGeom>
                <a:avLst/>
                <a:gdLst>
                  <a:gd name="T0" fmla="*/ 102 w 110"/>
                  <a:gd name="T1" fmla="*/ 7 h 294"/>
                  <a:gd name="T2" fmla="*/ 99 w 110"/>
                  <a:gd name="T3" fmla="*/ 7 h 294"/>
                  <a:gd name="T4" fmla="*/ 97 w 110"/>
                  <a:gd name="T5" fmla="*/ 9 h 294"/>
                  <a:gd name="T6" fmla="*/ 93 w 110"/>
                  <a:gd name="T7" fmla="*/ 7 h 294"/>
                  <a:gd name="T8" fmla="*/ 90 w 110"/>
                  <a:gd name="T9" fmla="*/ 4 h 294"/>
                  <a:gd name="T10" fmla="*/ 86 w 110"/>
                  <a:gd name="T11" fmla="*/ 7 h 294"/>
                  <a:gd name="T12" fmla="*/ 104 w 110"/>
                  <a:gd name="T13" fmla="*/ 31 h 294"/>
                  <a:gd name="T14" fmla="*/ 106 w 110"/>
                  <a:gd name="T15" fmla="*/ 66 h 294"/>
                  <a:gd name="T16" fmla="*/ 104 w 110"/>
                  <a:gd name="T17" fmla="*/ 106 h 294"/>
                  <a:gd name="T18" fmla="*/ 110 w 110"/>
                  <a:gd name="T19" fmla="*/ 144 h 294"/>
                  <a:gd name="T20" fmla="*/ 104 w 110"/>
                  <a:gd name="T21" fmla="*/ 179 h 294"/>
                  <a:gd name="T22" fmla="*/ 102 w 110"/>
                  <a:gd name="T23" fmla="*/ 214 h 294"/>
                  <a:gd name="T24" fmla="*/ 99 w 110"/>
                  <a:gd name="T25" fmla="*/ 250 h 294"/>
                  <a:gd name="T26" fmla="*/ 97 w 110"/>
                  <a:gd name="T27" fmla="*/ 285 h 294"/>
                  <a:gd name="T28" fmla="*/ 86 w 110"/>
                  <a:gd name="T29" fmla="*/ 287 h 294"/>
                  <a:gd name="T30" fmla="*/ 75 w 110"/>
                  <a:gd name="T31" fmla="*/ 290 h 294"/>
                  <a:gd name="T32" fmla="*/ 64 w 110"/>
                  <a:gd name="T33" fmla="*/ 290 h 294"/>
                  <a:gd name="T34" fmla="*/ 53 w 110"/>
                  <a:gd name="T35" fmla="*/ 292 h 294"/>
                  <a:gd name="T36" fmla="*/ 40 w 110"/>
                  <a:gd name="T37" fmla="*/ 294 h 294"/>
                  <a:gd name="T38" fmla="*/ 29 w 110"/>
                  <a:gd name="T39" fmla="*/ 292 h 294"/>
                  <a:gd name="T40" fmla="*/ 17 w 110"/>
                  <a:gd name="T41" fmla="*/ 290 h 294"/>
                  <a:gd name="T42" fmla="*/ 6 w 110"/>
                  <a:gd name="T43" fmla="*/ 283 h 294"/>
                  <a:gd name="T44" fmla="*/ 0 w 110"/>
                  <a:gd name="T45" fmla="*/ 212 h 294"/>
                  <a:gd name="T46" fmla="*/ 2 w 110"/>
                  <a:gd name="T47" fmla="*/ 144 h 294"/>
                  <a:gd name="T48" fmla="*/ 4 w 110"/>
                  <a:gd name="T49" fmla="*/ 73 h 294"/>
                  <a:gd name="T50" fmla="*/ 6 w 110"/>
                  <a:gd name="T51" fmla="*/ 2 h 294"/>
                  <a:gd name="T52" fmla="*/ 17 w 110"/>
                  <a:gd name="T53" fmla="*/ 2 h 294"/>
                  <a:gd name="T54" fmla="*/ 31 w 110"/>
                  <a:gd name="T55" fmla="*/ 0 h 294"/>
                  <a:gd name="T56" fmla="*/ 42 w 110"/>
                  <a:gd name="T57" fmla="*/ 2 h 294"/>
                  <a:gd name="T58" fmla="*/ 55 w 110"/>
                  <a:gd name="T59" fmla="*/ 2 h 294"/>
                  <a:gd name="T60" fmla="*/ 66 w 110"/>
                  <a:gd name="T61" fmla="*/ 4 h 294"/>
                  <a:gd name="T62" fmla="*/ 77 w 110"/>
                  <a:gd name="T63" fmla="*/ 4 h 294"/>
                  <a:gd name="T64" fmla="*/ 90 w 110"/>
                  <a:gd name="T65" fmla="*/ 7 h 294"/>
                  <a:gd name="T66" fmla="*/ 102 w 110"/>
                  <a:gd name="T67" fmla="*/ 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294">
                    <a:moveTo>
                      <a:pt x="102" y="7"/>
                    </a:moveTo>
                    <a:lnTo>
                      <a:pt x="99" y="7"/>
                    </a:lnTo>
                    <a:lnTo>
                      <a:pt x="97" y="9"/>
                    </a:lnTo>
                    <a:lnTo>
                      <a:pt x="93" y="7"/>
                    </a:lnTo>
                    <a:lnTo>
                      <a:pt x="90" y="4"/>
                    </a:lnTo>
                    <a:lnTo>
                      <a:pt x="86" y="7"/>
                    </a:lnTo>
                    <a:lnTo>
                      <a:pt x="104" y="31"/>
                    </a:lnTo>
                    <a:lnTo>
                      <a:pt x="106" y="66"/>
                    </a:lnTo>
                    <a:lnTo>
                      <a:pt x="104" y="106"/>
                    </a:lnTo>
                    <a:lnTo>
                      <a:pt x="110" y="144"/>
                    </a:lnTo>
                    <a:lnTo>
                      <a:pt x="104" y="179"/>
                    </a:lnTo>
                    <a:lnTo>
                      <a:pt x="102" y="214"/>
                    </a:lnTo>
                    <a:lnTo>
                      <a:pt x="99" y="250"/>
                    </a:lnTo>
                    <a:lnTo>
                      <a:pt x="97" y="285"/>
                    </a:lnTo>
                    <a:lnTo>
                      <a:pt x="86" y="287"/>
                    </a:lnTo>
                    <a:lnTo>
                      <a:pt x="75" y="290"/>
                    </a:lnTo>
                    <a:lnTo>
                      <a:pt x="64" y="290"/>
                    </a:lnTo>
                    <a:lnTo>
                      <a:pt x="53" y="292"/>
                    </a:lnTo>
                    <a:lnTo>
                      <a:pt x="40" y="294"/>
                    </a:lnTo>
                    <a:lnTo>
                      <a:pt x="29" y="292"/>
                    </a:lnTo>
                    <a:lnTo>
                      <a:pt x="17" y="290"/>
                    </a:lnTo>
                    <a:lnTo>
                      <a:pt x="6" y="283"/>
                    </a:lnTo>
                    <a:lnTo>
                      <a:pt x="0" y="212"/>
                    </a:lnTo>
                    <a:lnTo>
                      <a:pt x="2" y="144"/>
                    </a:lnTo>
                    <a:lnTo>
                      <a:pt x="4" y="73"/>
                    </a:lnTo>
                    <a:lnTo>
                      <a:pt x="6" y="2"/>
                    </a:lnTo>
                    <a:lnTo>
                      <a:pt x="17" y="2"/>
                    </a:lnTo>
                    <a:lnTo>
                      <a:pt x="31" y="0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6" y="4"/>
                    </a:lnTo>
                    <a:lnTo>
                      <a:pt x="77" y="4"/>
                    </a:lnTo>
                    <a:lnTo>
                      <a:pt x="90" y="7"/>
                    </a:lnTo>
                    <a:lnTo>
                      <a:pt x="102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80"/>
              <p:cNvSpPr>
                <a:spLocks/>
              </p:cNvSpPr>
              <p:nvPr/>
            </p:nvSpPr>
            <p:spPr bwMode="auto">
              <a:xfrm>
                <a:off x="4186" y="2097"/>
                <a:ext cx="16" cy="47"/>
              </a:xfrm>
              <a:custGeom>
                <a:avLst/>
                <a:gdLst>
                  <a:gd name="T0" fmla="*/ 9 w 16"/>
                  <a:gd name="T1" fmla="*/ 0 h 47"/>
                  <a:gd name="T2" fmla="*/ 9 w 16"/>
                  <a:gd name="T3" fmla="*/ 11 h 47"/>
                  <a:gd name="T4" fmla="*/ 14 w 16"/>
                  <a:gd name="T5" fmla="*/ 22 h 47"/>
                  <a:gd name="T6" fmla="*/ 16 w 16"/>
                  <a:gd name="T7" fmla="*/ 36 h 47"/>
                  <a:gd name="T8" fmla="*/ 11 w 16"/>
                  <a:gd name="T9" fmla="*/ 47 h 47"/>
                  <a:gd name="T10" fmla="*/ 5 w 16"/>
                  <a:gd name="T11" fmla="*/ 38 h 47"/>
                  <a:gd name="T12" fmla="*/ 0 w 16"/>
                  <a:gd name="T13" fmla="*/ 27 h 47"/>
                  <a:gd name="T14" fmla="*/ 0 w 16"/>
                  <a:gd name="T15" fmla="*/ 14 h 47"/>
                  <a:gd name="T16" fmla="*/ 0 w 16"/>
                  <a:gd name="T17" fmla="*/ 3 h 47"/>
                  <a:gd name="T18" fmla="*/ 0 w 16"/>
                  <a:gd name="T19" fmla="*/ 0 h 47"/>
                  <a:gd name="T20" fmla="*/ 2 w 16"/>
                  <a:gd name="T21" fmla="*/ 0 h 47"/>
                  <a:gd name="T22" fmla="*/ 7 w 16"/>
                  <a:gd name="T23" fmla="*/ 0 h 47"/>
                  <a:gd name="T24" fmla="*/ 9 w 16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7">
                    <a:moveTo>
                      <a:pt x="9" y="0"/>
                    </a:moveTo>
                    <a:lnTo>
                      <a:pt x="9" y="11"/>
                    </a:lnTo>
                    <a:lnTo>
                      <a:pt x="14" y="22"/>
                    </a:lnTo>
                    <a:lnTo>
                      <a:pt x="16" y="36"/>
                    </a:lnTo>
                    <a:lnTo>
                      <a:pt x="11" y="47"/>
                    </a:lnTo>
                    <a:lnTo>
                      <a:pt x="5" y="38"/>
                    </a:lnTo>
                    <a:lnTo>
                      <a:pt x="0" y="27"/>
                    </a:lnTo>
                    <a:lnTo>
                      <a:pt x="0" y="14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81"/>
              <p:cNvSpPr>
                <a:spLocks/>
              </p:cNvSpPr>
              <p:nvPr/>
            </p:nvSpPr>
            <p:spPr bwMode="auto">
              <a:xfrm>
                <a:off x="3574" y="2104"/>
                <a:ext cx="15" cy="2"/>
              </a:xfrm>
              <a:custGeom>
                <a:avLst/>
                <a:gdLst>
                  <a:gd name="T0" fmla="*/ 0 w 15"/>
                  <a:gd name="T1" fmla="*/ 2 h 2"/>
                  <a:gd name="T2" fmla="*/ 2 w 15"/>
                  <a:gd name="T3" fmla="*/ 0 h 2"/>
                  <a:gd name="T4" fmla="*/ 15 w 15"/>
                  <a:gd name="T5" fmla="*/ 2 h 2"/>
                  <a:gd name="T6" fmla="*/ 0 w 1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">
                    <a:moveTo>
                      <a:pt x="0" y="2"/>
                    </a:moveTo>
                    <a:lnTo>
                      <a:pt x="2" y="0"/>
                    </a:lnTo>
                    <a:lnTo>
                      <a:pt x="1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82"/>
              <p:cNvSpPr>
                <a:spLocks/>
              </p:cNvSpPr>
              <p:nvPr/>
            </p:nvSpPr>
            <p:spPr bwMode="auto">
              <a:xfrm>
                <a:off x="4295" y="2104"/>
                <a:ext cx="13" cy="44"/>
              </a:xfrm>
              <a:custGeom>
                <a:avLst/>
                <a:gdLst>
                  <a:gd name="T0" fmla="*/ 11 w 13"/>
                  <a:gd name="T1" fmla="*/ 0 h 44"/>
                  <a:gd name="T2" fmla="*/ 11 w 13"/>
                  <a:gd name="T3" fmla="*/ 11 h 44"/>
                  <a:gd name="T4" fmla="*/ 13 w 13"/>
                  <a:gd name="T5" fmla="*/ 24 h 44"/>
                  <a:gd name="T6" fmla="*/ 11 w 13"/>
                  <a:gd name="T7" fmla="*/ 38 h 44"/>
                  <a:gd name="T8" fmla="*/ 0 w 13"/>
                  <a:gd name="T9" fmla="*/ 44 h 44"/>
                  <a:gd name="T10" fmla="*/ 0 w 13"/>
                  <a:gd name="T11" fmla="*/ 7 h 44"/>
                  <a:gd name="T12" fmla="*/ 2 w 13"/>
                  <a:gd name="T13" fmla="*/ 7 h 44"/>
                  <a:gd name="T14" fmla="*/ 4 w 13"/>
                  <a:gd name="T15" fmla="*/ 9 h 44"/>
                  <a:gd name="T16" fmla="*/ 4 w 13"/>
                  <a:gd name="T17" fmla="*/ 9 h 44"/>
                  <a:gd name="T18" fmla="*/ 6 w 13"/>
                  <a:gd name="T19" fmla="*/ 11 h 44"/>
                  <a:gd name="T20" fmla="*/ 11 w 13"/>
                  <a:gd name="T21" fmla="*/ 2 h 44"/>
                  <a:gd name="T22" fmla="*/ 6 w 13"/>
                  <a:gd name="T23" fmla="*/ 0 h 44"/>
                  <a:gd name="T24" fmla="*/ 11 w 13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44">
                    <a:moveTo>
                      <a:pt x="11" y="0"/>
                    </a:moveTo>
                    <a:lnTo>
                      <a:pt x="11" y="11"/>
                    </a:lnTo>
                    <a:lnTo>
                      <a:pt x="13" y="24"/>
                    </a:lnTo>
                    <a:lnTo>
                      <a:pt x="11" y="38"/>
                    </a:lnTo>
                    <a:lnTo>
                      <a:pt x="0" y="44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83"/>
              <p:cNvSpPr>
                <a:spLocks/>
              </p:cNvSpPr>
              <p:nvPr/>
            </p:nvSpPr>
            <p:spPr bwMode="auto">
              <a:xfrm>
                <a:off x="3116" y="2106"/>
                <a:ext cx="24" cy="109"/>
              </a:xfrm>
              <a:custGeom>
                <a:avLst/>
                <a:gdLst>
                  <a:gd name="T0" fmla="*/ 24 w 24"/>
                  <a:gd name="T1" fmla="*/ 9 h 109"/>
                  <a:gd name="T2" fmla="*/ 24 w 24"/>
                  <a:gd name="T3" fmla="*/ 36 h 109"/>
                  <a:gd name="T4" fmla="*/ 22 w 24"/>
                  <a:gd name="T5" fmla="*/ 60 h 109"/>
                  <a:gd name="T6" fmla="*/ 20 w 24"/>
                  <a:gd name="T7" fmla="*/ 84 h 109"/>
                  <a:gd name="T8" fmla="*/ 13 w 24"/>
                  <a:gd name="T9" fmla="*/ 109 h 109"/>
                  <a:gd name="T10" fmla="*/ 4 w 24"/>
                  <a:gd name="T11" fmla="*/ 109 h 109"/>
                  <a:gd name="T12" fmla="*/ 4 w 24"/>
                  <a:gd name="T13" fmla="*/ 100 h 109"/>
                  <a:gd name="T14" fmla="*/ 4 w 24"/>
                  <a:gd name="T15" fmla="*/ 93 h 109"/>
                  <a:gd name="T16" fmla="*/ 0 w 24"/>
                  <a:gd name="T17" fmla="*/ 86 h 109"/>
                  <a:gd name="T18" fmla="*/ 0 w 24"/>
                  <a:gd name="T19" fmla="*/ 64 h 109"/>
                  <a:gd name="T20" fmla="*/ 2 w 24"/>
                  <a:gd name="T21" fmla="*/ 42 h 109"/>
                  <a:gd name="T22" fmla="*/ 4 w 24"/>
                  <a:gd name="T23" fmla="*/ 22 h 109"/>
                  <a:gd name="T24" fmla="*/ 7 w 24"/>
                  <a:gd name="T25" fmla="*/ 0 h 109"/>
                  <a:gd name="T26" fmla="*/ 11 w 24"/>
                  <a:gd name="T27" fmla="*/ 0 h 109"/>
                  <a:gd name="T28" fmla="*/ 16 w 24"/>
                  <a:gd name="T29" fmla="*/ 2 h 109"/>
                  <a:gd name="T30" fmla="*/ 20 w 24"/>
                  <a:gd name="T31" fmla="*/ 5 h 109"/>
                  <a:gd name="T32" fmla="*/ 24 w 24"/>
                  <a:gd name="T33" fmla="*/ 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09">
                    <a:moveTo>
                      <a:pt x="24" y="9"/>
                    </a:moveTo>
                    <a:lnTo>
                      <a:pt x="24" y="36"/>
                    </a:lnTo>
                    <a:lnTo>
                      <a:pt x="22" y="60"/>
                    </a:lnTo>
                    <a:lnTo>
                      <a:pt x="20" y="84"/>
                    </a:lnTo>
                    <a:lnTo>
                      <a:pt x="13" y="109"/>
                    </a:lnTo>
                    <a:lnTo>
                      <a:pt x="4" y="109"/>
                    </a:lnTo>
                    <a:lnTo>
                      <a:pt x="4" y="100"/>
                    </a:lnTo>
                    <a:lnTo>
                      <a:pt x="4" y="93"/>
                    </a:lnTo>
                    <a:lnTo>
                      <a:pt x="0" y="86"/>
                    </a:lnTo>
                    <a:lnTo>
                      <a:pt x="0" y="64"/>
                    </a:lnTo>
                    <a:lnTo>
                      <a:pt x="2" y="42"/>
                    </a:lnTo>
                    <a:lnTo>
                      <a:pt x="4" y="2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0" y="5"/>
                    </a:ln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84"/>
              <p:cNvSpPr>
                <a:spLocks/>
              </p:cNvSpPr>
              <p:nvPr/>
            </p:nvSpPr>
            <p:spPr bwMode="auto">
              <a:xfrm>
                <a:off x="1800" y="2111"/>
                <a:ext cx="281" cy="110"/>
              </a:xfrm>
              <a:custGeom>
                <a:avLst/>
                <a:gdLst>
                  <a:gd name="T0" fmla="*/ 151 w 281"/>
                  <a:gd name="T1" fmla="*/ 33 h 110"/>
                  <a:gd name="T2" fmla="*/ 171 w 281"/>
                  <a:gd name="T3" fmla="*/ 33 h 110"/>
                  <a:gd name="T4" fmla="*/ 188 w 281"/>
                  <a:gd name="T5" fmla="*/ 35 h 110"/>
                  <a:gd name="T6" fmla="*/ 208 w 281"/>
                  <a:gd name="T7" fmla="*/ 42 h 110"/>
                  <a:gd name="T8" fmla="*/ 226 w 281"/>
                  <a:gd name="T9" fmla="*/ 50 h 110"/>
                  <a:gd name="T10" fmla="*/ 241 w 281"/>
                  <a:gd name="T11" fmla="*/ 62 h 110"/>
                  <a:gd name="T12" fmla="*/ 257 w 281"/>
                  <a:gd name="T13" fmla="*/ 73 h 110"/>
                  <a:gd name="T14" fmla="*/ 270 w 281"/>
                  <a:gd name="T15" fmla="*/ 86 h 110"/>
                  <a:gd name="T16" fmla="*/ 281 w 281"/>
                  <a:gd name="T17" fmla="*/ 99 h 110"/>
                  <a:gd name="T18" fmla="*/ 281 w 281"/>
                  <a:gd name="T19" fmla="*/ 110 h 110"/>
                  <a:gd name="T20" fmla="*/ 268 w 281"/>
                  <a:gd name="T21" fmla="*/ 106 h 110"/>
                  <a:gd name="T22" fmla="*/ 255 w 281"/>
                  <a:gd name="T23" fmla="*/ 104 h 110"/>
                  <a:gd name="T24" fmla="*/ 241 w 281"/>
                  <a:gd name="T25" fmla="*/ 101 h 110"/>
                  <a:gd name="T26" fmla="*/ 226 w 281"/>
                  <a:gd name="T27" fmla="*/ 99 h 110"/>
                  <a:gd name="T28" fmla="*/ 210 w 281"/>
                  <a:gd name="T29" fmla="*/ 95 h 110"/>
                  <a:gd name="T30" fmla="*/ 197 w 281"/>
                  <a:gd name="T31" fmla="*/ 90 h 110"/>
                  <a:gd name="T32" fmla="*/ 186 w 281"/>
                  <a:gd name="T33" fmla="*/ 84 h 110"/>
                  <a:gd name="T34" fmla="*/ 175 w 281"/>
                  <a:gd name="T35" fmla="*/ 75 h 110"/>
                  <a:gd name="T36" fmla="*/ 155 w 281"/>
                  <a:gd name="T37" fmla="*/ 68 h 110"/>
                  <a:gd name="T38" fmla="*/ 133 w 281"/>
                  <a:gd name="T39" fmla="*/ 62 h 110"/>
                  <a:gd name="T40" fmla="*/ 111 w 281"/>
                  <a:gd name="T41" fmla="*/ 57 h 110"/>
                  <a:gd name="T42" fmla="*/ 89 w 281"/>
                  <a:gd name="T43" fmla="*/ 53 h 110"/>
                  <a:gd name="T44" fmla="*/ 67 w 281"/>
                  <a:gd name="T45" fmla="*/ 48 h 110"/>
                  <a:gd name="T46" fmla="*/ 45 w 281"/>
                  <a:gd name="T47" fmla="*/ 44 h 110"/>
                  <a:gd name="T48" fmla="*/ 22 w 281"/>
                  <a:gd name="T49" fmla="*/ 42 h 110"/>
                  <a:gd name="T50" fmla="*/ 0 w 281"/>
                  <a:gd name="T51" fmla="*/ 37 h 110"/>
                  <a:gd name="T52" fmla="*/ 0 w 281"/>
                  <a:gd name="T53" fmla="*/ 0 h 110"/>
                  <a:gd name="T54" fmla="*/ 18 w 281"/>
                  <a:gd name="T55" fmla="*/ 4 h 110"/>
                  <a:gd name="T56" fmla="*/ 38 w 281"/>
                  <a:gd name="T57" fmla="*/ 6 h 110"/>
                  <a:gd name="T58" fmla="*/ 58 w 281"/>
                  <a:gd name="T59" fmla="*/ 8 h 110"/>
                  <a:gd name="T60" fmla="*/ 78 w 281"/>
                  <a:gd name="T61" fmla="*/ 13 h 110"/>
                  <a:gd name="T62" fmla="*/ 95 w 281"/>
                  <a:gd name="T63" fmla="*/ 15 h 110"/>
                  <a:gd name="T64" fmla="*/ 115 w 281"/>
                  <a:gd name="T65" fmla="*/ 20 h 110"/>
                  <a:gd name="T66" fmla="*/ 133 w 281"/>
                  <a:gd name="T67" fmla="*/ 24 h 110"/>
                  <a:gd name="T68" fmla="*/ 151 w 281"/>
                  <a:gd name="T69" fmla="*/ 3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" h="110">
                    <a:moveTo>
                      <a:pt x="151" y="33"/>
                    </a:moveTo>
                    <a:lnTo>
                      <a:pt x="171" y="33"/>
                    </a:lnTo>
                    <a:lnTo>
                      <a:pt x="188" y="35"/>
                    </a:lnTo>
                    <a:lnTo>
                      <a:pt x="208" y="42"/>
                    </a:lnTo>
                    <a:lnTo>
                      <a:pt x="226" y="50"/>
                    </a:lnTo>
                    <a:lnTo>
                      <a:pt x="241" y="62"/>
                    </a:lnTo>
                    <a:lnTo>
                      <a:pt x="257" y="73"/>
                    </a:lnTo>
                    <a:lnTo>
                      <a:pt x="270" y="86"/>
                    </a:lnTo>
                    <a:lnTo>
                      <a:pt x="281" y="99"/>
                    </a:lnTo>
                    <a:lnTo>
                      <a:pt x="281" y="110"/>
                    </a:lnTo>
                    <a:lnTo>
                      <a:pt x="268" y="106"/>
                    </a:lnTo>
                    <a:lnTo>
                      <a:pt x="255" y="104"/>
                    </a:lnTo>
                    <a:lnTo>
                      <a:pt x="241" y="101"/>
                    </a:lnTo>
                    <a:lnTo>
                      <a:pt x="226" y="99"/>
                    </a:lnTo>
                    <a:lnTo>
                      <a:pt x="210" y="95"/>
                    </a:lnTo>
                    <a:lnTo>
                      <a:pt x="197" y="90"/>
                    </a:lnTo>
                    <a:lnTo>
                      <a:pt x="186" y="84"/>
                    </a:lnTo>
                    <a:lnTo>
                      <a:pt x="175" y="75"/>
                    </a:lnTo>
                    <a:lnTo>
                      <a:pt x="155" y="68"/>
                    </a:lnTo>
                    <a:lnTo>
                      <a:pt x="133" y="62"/>
                    </a:lnTo>
                    <a:lnTo>
                      <a:pt x="111" y="57"/>
                    </a:lnTo>
                    <a:lnTo>
                      <a:pt x="89" y="53"/>
                    </a:lnTo>
                    <a:lnTo>
                      <a:pt x="67" y="48"/>
                    </a:lnTo>
                    <a:lnTo>
                      <a:pt x="45" y="44"/>
                    </a:lnTo>
                    <a:lnTo>
                      <a:pt x="22" y="42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18" y="4"/>
                    </a:lnTo>
                    <a:lnTo>
                      <a:pt x="38" y="6"/>
                    </a:lnTo>
                    <a:lnTo>
                      <a:pt x="58" y="8"/>
                    </a:lnTo>
                    <a:lnTo>
                      <a:pt x="78" y="13"/>
                    </a:lnTo>
                    <a:lnTo>
                      <a:pt x="95" y="15"/>
                    </a:lnTo>
                    <a:lnTo>
                      <a:pt x="115" y="20"/>
                    </a:lnTo>
                    <a:lnTo>
                      <a:pt x="133" y="24"/>
                    </a:lnTo>
                    <a:lnTo>
                      <a:pt x="151" y="3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85"/>
              <p:cNvSpPr>
                <a:spLocks/>
              </p:cNvSpPr>
              <p:nvPr/>
            </p:nvSpPr>
            <p:spPr bwMode="auto">
              <a:xfrm>
                <a:off x="3083" y="2111"/>
                <a:ext cx="24" cy="99"/>
              </a:xfrm>
              <a:custGeom>
                <a:avLst/>
                <a:gdLst>
                  <a:gd name="T0" fmla="*/ 24 w 24"/>
                  <a:gd name="T1" fmla="*/ 28 h 99"/>
                  <a:gd name="T2" fmla="*/ 22 w 24"/>
                  <a:gd name="T3" fmla="*/ 48 h 99"/>
                  <a:gd name="T4" fmla="*/ 22 w 24"/>
                  <a:gd name="T5" fmla="*/ 70 h 99"/>
                  <a:gd name="T6" fmla="*/ 20 w 24"/>
                  <a:gd name="T7" fmla="*/ 88 h 99"/>
                  <a:gd name="T8" fmla="*/ 7 w 24"/>
                  <a:gd name="T9" fmla="*/ 99 h 99"/>
                  <a:gd name="T10" fmla="*/ 0 w 24"/>
                  <a:gd name="T11" fmla="*/ 75 h 99"/>
                  <a:gd name="T12" fmla="*/ 2 w 24"/>
                  <a:gd name="T13" fmla="*/ 50 h 99"/>
                  <a:gd name="T14" fmla="*/ 4 w 24"/>
                  <a:gd name="T15" fmla="*/ 24 h 99"/>
                  <a:gd name="T16" fmla="*/ 9 w 24"/>
                  <a:gd name="T17" fmla="*/ 0 h 99"/>
                  <a:gd name="T18" fmla="*/ 15 w 24"/>
                  <a:gd name="T19" fmla="*/ 2 h 99"/>
                  <a:gd name="T20" fmla="*/ 20 w 24"/>
                  <a:gd name="T21" fmla="*/ 11 h 99"/>
                  <a:gd name="T22" fmla="*/ 22 w 24"/>
                  <a:gd name="T23" fmla="*/ 20 h 99"/>
                  <a:gd name="T24" fmla="*/ 24 w 24"/>
                  <a:gd name="T25" fmla="*/ 2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99">
                    <a:moveTo>
                      <a:pt x="24" y="28"/>
                    </a:moveTo>
                    <a:lnTo>
                      <a:pt x="22" y="48"/>
                    </a:lnTo>
                    <a:lnTo>
                      <a:pt x="22" y="70"/>
                    </a:lnTo>
                    <a:lnTo>
                      <a:pt x="20" y="88"/>
                    </a:lnTo>
                    <a:lnTo>
                      <a:pt x="7" y="99"/>
                    </a:lnTo>
                    <a:lnTo>
                      <a:pt x="0" y="75"/>
                    </a:lnTo>
                    <a:lnTo>
                      <a:pt x="2" y="50"/>
                    </a:lnTo>
                    <a:lnTo>
                      <a:pt x="4" y="24"/>
                    </a:lnTo>
                    <a:lnTo>
                      <a:pt x="9" y="0"/>
                    </a:lnTo>
                    <a:lnTo>
                      <a:pt x="15" y="2"/>
                    </a:lnTo>
                    <a:lnTo>
                      <a:pt x="20" y="11"/>
                    </a:lnTo>
                    <a:lnTo>
                      <a:pt x="22" y="20"/>
                    </a:lnTo>
                    <a:lnTo>
                      <a:pt x="2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86"/>
              <p:cNvSpPr>
                <a:spLocks/>
              </p:cNvSpPr>
              <p:nvPr/>
            </p:nvSpPr>
            <p:spPr bwMode="auto">
              <a:xfrm>
                <a:off x="4323" y="2115"/>
                <a:ext cx="27" cy="35"/>
              </a:xfrm>
              <a:custGeom>
                <a:avLst/>
                <a:gdLst>
                  <a:gd name="T0" fmla="*/ 14 w 27"/>
                  <a:gd name="T1" fmla="*/ 35 h 35"/>
                  <a:gd name="T2" fmla="*/ 0 w 27"/>
                  <a:gd name="T3" fmla="*/ 29 h 35"/>
                  <a:gd name="T4" fmla="*/ 20 w 27"/>
                  <a:gd name="T5" fmla="*/ 0 h 35"/>
                  <a:gd name="T6" fmla="*/ 22 w 27"/>
                  <a:gd name="T7" fmla="*/ 9 h 35"/>
                  <a:gd name="T8" fmla="*/ 27 w 27"/>
                  <a:gd name="T9" fmla="*/ 20 h 35"/>
                  <a:gd name="T10" fmla="*/ 25 w 27"/>
                  <a:gd name="T11" fmla="*/ 29 h 35"/>
                  <a:gd name="T12" fmla="*/ 14 w 27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5">
                    <a:moveTo>
                      <a:pt x="14" y="35"/>
                    </a:moveTo>
                    <a:lnTo>
                      <a:pt x="0" y="29"/>
                    </a:lnTo>
                    <a:lnTo>
                      <a:pt x="20" y="0"/>
                    </a:lnTo>
                    <a:lnTo>
                      <a:pt x="22" y="9"/>
                    </a:lnTo>
                    <a:lnTo>
                      <a:pt x="27" y="20"/>
                    </a:lnTo>
                    <a:lnTo>
                      <a:pt x="25" y="29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87"/>
              <p:cNvSpPr>
                <a:spLocks/>
              </p:cNvSpPr>
              <p:nvPr/>
            </p:nvSpPr>
            <p:spPr bwMode="auto">
              <a:xfrm>
                <a:off x="2280" y="2117"/>
                <a:ext cx="436" cy="151"/>
              </a:xfrm>
              <a:custGeom>
                <a:avLst/>
                <a:gdLst>
                  <a:gd name="T0" fmla="*/ 436 w 436"/>
                  <a:gd name="T1" fmla="*/ 11 h 151"/>
                  <a:gd name="T2" fmla="*/ 409 w 436"/>
                  <a:gd name="T3" fmla="*/ 22 h 151"/>
                  <a:gd name="T4" fmla="*/ 381 w 436"/>
                  <a:gd name="T5" fmla="*/ 33 h 151"/>
                  <a:gd name="T6" fmla="*/ 352 w 436"/>
                  <a:gd name="T7" fmla="*/ 42 h 151"/>
                  <a:gd name="T8" fmla="*/ 323 w 436"/>
                  <a:gd name="T9" fmla="*/ 51 h 151"/>
                  <a:gd name="T10" fmla="*/ 297 w 436"/>
                  <a:gd name="T11" fmla="*/ 60 h 151"/>
                  <a:gd name="T12" fmla="*/ 268 w 436"/>
                  <a:gd name="T13" fmla="*/ 71 h 151"/>
                  <a:gd name="T14" fmla="*/ 241 w 436"/>
                  <a:gd name="T15" fmla="*/ 82 h 151"/>
                  <a:gd name="T16" fmla="*/ 215 w 436"/>
                  <a:gd name="T17" fmla="*/ 98 h 151"/>
                  <a:gd name="T18" fmla="*/ 186 w 436"/>
                  <a:gd name="T19" fmla="*/ 100 h 151"/>
                  <a:gd name="T20" fmla="*/ 157 w 436"/>
                  <a:gd name="T21" fmla="*/ 106 h 151"/>
                  <a:gd name="T22" fmla="*/ 128 w 436"/>
                  <a:gd name="T23" fmla="*/ 113 h 151"/>
                  <a:gd name="T24" fmla="*/ 102 w 436"/>
                  <a:gd name="T25" fmla="*/ 124 h 151"/>
                  <a:gd name="T26" fmla="*/ 75 w 436"/>
                  <a:gd name="T27" fmla="*/ 133 h 151"/>
                  <a:gd name="T28" fmla="*/ 51 w 436"/>
                  <a:gd name="T29" fmla="*/ 142 h 151"/>
                  <a:gd name="T30" fmla="*/ 25 w 436"/>
                  <a:gd name="T31" fmla="*/ 148 h 151"/>
                  <a:gd name="T32" fmla="*/ 0 w 436"/>
                  <a:gd name="T33" fmla="*/ 151 h 151"/>
                  <a:gd name="T34" fmla="*/ 7 w 436"/>
                  <a:gd name="T35" fmla="*/ 117 h 151"/>
                  <a:gd name="T36" fmla="*/ 22 w 436"/>
                  <a:gd name="T37" fmla="*/ 115 h 151"/>
                  <a:gd name="T38" fmla="*/ 36 w 436"/>
                  <a:gd name="T39" fmla="*/ 111 h 151"/>
                  <a:gd name="T40" fmla="*/ 51 w 436"/>
                  <a:gd name="T41" fmla="*/ 106 h 151"/>
                  <a:gd name="T42" fmla="*/ 64 w 436"/>
                  <a:gd name="T43" fmla="*/ 100 h 151"/>
                  <a:gd name="T44" fmla="*/ 80 w 436"/>
                  <a:gd name="T45" fmla="*/ 95 h 151"/>
                  <a:gd name="T46" fmla="*/ 93 w 436"/>
                  <a:gd name="T47" fmla="*/ 89 h 151"/>
                  <a:gd name="T48" fmla="*/ 109 w 436"/>
                  <a:gd name="T49" fmla="*/ 82 h 151"/>
                  <a:gd name="T50" fmla="*/ 122 w 436"/>
                  <a:gd name="T51" fmla="*/ 78 h 151"/>
                  <a:gd name="T52" fmla="*/ 140 w 436"/>
                  <a:gd name="T53" fmla="*/ 75 h 151"/>
                  <a:gd name="T54" fmla="*/ 155 w 436"/>
                  <a:gd name="T55" fmla="*/ 71 h 151"/>
                  <a:gd name="T56" fmla="*/ 170 w 436"/>
                  <a:gd name="T57" fmla="*/ 67 h 151"/>
                  <a:gd name="T58" fmla="*/ 186 w 436"/>
                  <a:gd name="T59" fmla="*/ 60 h 151"/>
                  <a:gd name="T60" fmla="*/ 201 w 436"/>
                  <a:gd name="T61" fmla="*/ 56 h 151"/>
                  <a:gd name="T62" fmla="*/ 217 w 436"/>
                  <a:gd name="T63" fmla="*/ 49 h 151"/>
                  <a:gd name="T64" fmla="*/ 232 w 436"/>
                  <a:gd name="T65" fmla="*/ 44 h 151"/>
                  <a:gd name="T66" fmla="*/ 250 w 436"/>
                  <a:gd name="T67" fmla="*/ 40 h 151"/>
                  <a:gd name="T68" fmla="*/ 250 w 436"/>
                  <a:gd name="T69" fmla="*/ 53 h 151"/>
                  <a:gd name="T70" fmla="*/ 263 w 436"/>
                  <a:gd name="T71" fmla="*/ 51 h 151"/>
                  <a:gd name="T72" fmla="*/ 277 w 436"/>
                  <a:gd name="T73" fmla="*/ 49 h 151"/>
                  <a:gd name="T74" fmla="*/ 292 w 436"/>
                  <a:gd name="T75" fmla="*/ 47 h 151"/>
                  <a:gd name="T76" fmla="*/ 305 w 436"/>
                  <a:gd name="T77" fmla="*/ 42 h 151"/>
                  <a:gd name="T78" fmla="*/ 321 w 436"/>
                  <a:gd name="T79" fmla="*/ 38 h 151"/>
                  <a:gd name="T80" fmla="*/ 334 w 436"/>
                  <a:gd name="T81" fmla="*/ 31 h 151"/>
                  <a:gd name="T82" fmla="*/ 347 w 436"/>
                  <a:gd name="T83" fmla="*/ 25 h 151"/>
                  <a:gd name="T84" fmla="*/ 361 w 436"/>
                  <a:gd name="T85" fmla="*/ 16 h 151"/>
                  <a:gd name="T86" fmla="*/ 372 w 436"/>
                  <a:gd name="T87" fmla="*/ 14 h 151"/>
                  <a:gd name="T88" fmla="*/ 385 w 436"/>
                  <a:gd name="T89" fmla="*/ 11 h 151"/>
                  <a:gd name="T90" fmla="*/ 400 w 436"/>
                  <a:gd name="T91" fmla="*/ 9 h 151"/>
                  <a:gd name="T92" fmla="*/ 414 w 436"/>
                  <a:gd name="T93" fmla="*/ 0 h 151"/>
                  <a:gd name="T94" fmla="*/ 436 w 436"/>
                  <a:gd name="T95" fmla="*/ 5 h 151"/>
                  <a:gd name="T96" fmla="*/ 436 w 436"/>
                  <a:gd name="T97" fmla="*/ 1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6" h="151">
                    <a:moveTo>
                      <a:pt x="436" y="11"/>
                    </a:moveTo>
                    <a:lnTo>
                      <a:pt x="409" y="22"/>
                    </a:lnTo>
                    <a:lnTo>
                      <a:pt x="381" y="33"/>
                    </a:lnTo>
                    <a:lnTo>
                      <a:pt x="352" y="42"/>
                    </a:lnTo>
                    <a:lnTo>
                      <a:pt x="323" y="51"/>
                    </a:lnTo>
                    <a:lnTo>
                      <a:pt x="297" y="60"/>
                    </a:lnTo>
                    <a:lnTo>
                      <a:pt x="268" y="71"/>
                    </a:lnTo>
                    <a:lnTo>
                      <a:pt x="241" y="82"/>
                    </a:lnTo>
                    <a:lnTo>
                      <a:pt x="215" y="98"/>
                    </a:lnTo>
                    <a:lnTo>
                      <a:pt x="186" y="100"/>
                    </a:lnTo>
                    <a:lnTo>
                      <a:pt x="157" y="106"/>
                    </a:lnTo>
                    <a:lnTo>
                      <a:pt x="128" y="113"/>
                    </a:lnTo>
                    <a:lnTo>
                      <a:pt x="102" y="124"/>
                    </a:lnTo>
                    <a:lnTo>
                      <a:pt x="75" y="133"/>
                    </a:lnTo>
                    <a:lnTo>
                      <a:pt x="51" y="142"/>
                    </a:lnTo>
                    <a:lnTo>
                      <a:pt x="25" y="148"/>
                    </a:lnTo>
                    <a:lnTo>
                      <a:pt x="0" y="151"/>
                    </a:lnTo>
                    <a:lnTo>
                      <a:pt x="7" y="117"/>
                    </a:lnTo>
                    <a:lnTo>
                      <a:pt x="22" y="115"/>
                    </a:lnTo>
                    <a:lnTo>
                      <a:pt x="36" y="111"/>
                    </a:lnTo>
                    <a:lnTo>
                      <a:pt x="51" y="106"/>
                    </a:lnTo>
                    <a:lnTo>
                      <a:pt x="64" y="100"/>
                    </a:lnTo>
                    <a:lnTo>
                      <a:pt x="80" y="95"/>
                    </a:lnTo>
                    <a:lnTo>
                      <a:pt x="93" y="89"/>
                    </a:lnTo>
                    <a:lnTo>
                      <a:pt x="109" y="82"/>
                    </a:lnTo>
                    <a:lnTo>
                      <a:pt x="122" y="78"/>
                    </a:lnTo>
                    <a:lnTo>
                      <a:pt x="140" y="75"/>
                    </a:lnTo>
                    <a:lnTo>
                      <a:pt x="155" y="71"/>
                    </a:lnTo>
                    <a:lnTo>
                      <a:pt x="170" y="67"/>
                    </a:lnTo>
                    <a:lnTo>
                      <a:pt x="186" y="60"/>
                    </a:lnTo>
                    <a:lnTo>
                      <a:pt x="201" y="56"/>
                    </a:lnTo>
                    <a:lnTo>
                      <a:pt x="217" y="49"/>
                    </a:lnTo>
                    <a:lnTo>
                      <a:pt x="232" y="44"/>
                    </a:lnTo>
                    <a:lnTo>
                      <a:pt x="250" y="40"/>
                    </a:lnTo>
                    <a:lnTo>
                      <a:pt x="250" y="53"/>
                    </a:lnTo>
                    <a:lnTo>
                      <a:pt x="263" y="51"/>
                    </a:lnTo>
                    <a:lnTo>
                      <a:pt x="277" y="49"/>
                    </a:lnTo>
                    <a:lnTo>
                      <a:pt x="292" y="47"/>
                    </a:lnTo>
                    <a:lnTo>
                      <a:pt x="305" y="42"/>
                    </a:lnTo>
                    <a:lnTo>
                      <a:pt x="321" y="38"/>
                    </a:lnTo>
                    <a:lnTo>
                      <a:pt x="334" y="31"/>
                    </a:lnTo>
                    <a:lnTo>
                      <a:pt x="347" y="25"/>
                    </a:lnTo>
                    <a:lnTo>
                      <a:pt x="361" y="16"/>
                    </a:lnTo>
                    <a:lnTo>
                      <a:pt x="372" y="14"/>
                    </a:lnTo>
                    <a:lnTo>
                      <a:pt x="385" y="11"/>
                    </a:lnTo>
                    <a:lnTo>
                      <a:pt x="400" y="9"/>
                    </a:lnTo>
                    <a:lnTo>
                      <a:pt x="414" y="0"/>
                    </a:lnTo>
                    <a:lnTo>
                      <a:pt x="436" y="5"/>
                    </a:lnTo>
                    <a:lnTo>
                      <a:pt x="43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88"/>
              <p:cNvSpPr>
                <a:spLocks/>
              </p:cNvSpPr>
              <p:nvPr/>
            </p:nvSpPr>
            <p:spPr bwMode="auto">
              <a:xfrm>
                <a:off x="3563" y="2122"/>
                <a:ext cx="26" cy="99"/>
              </a:xfrm>
              <a:custGeom>
                <a:avLst/>
                <a:gdLst>
                  <a:gd name="T0" fmla="*/ 26 w 26"/>
                  <a:gd name="T1" fmla="*/ 15 h 99"/>
                  <a:gd name="T2" fmla="*/ 24 w 26"/>
                  <a:gd name="T3" fmla="*/ 39 h 99"/>
                  <a:gd name="T4" fmla="*/ 24 w 26"/>
                  <a:gd name="T5" fmla="*/ 62 h 99"/>
                  <a:gd name="T6" fmla="*/ 22 w 26"/>
                  <a:gd name="T7" fmla="*/ 84 h 99"/>
                  <a:gd name="T8" fmla="*/ 11 w 26"/>
                  <a:gd name="T9" fmla="*/ 99 h 99"/>
                  <a:gd name="T10" fmla="*/ 2 w 26"/>
                  <a:gd name="T11" fmla="*/ 75 h 99"/>
                  <a:gd name="T12" fmla="*/ 0 w 26"/>
                  <a:gd name="T13" fmla="*/ 53 h 99"/>
                  <a:gd name="T14" fmla="*/ 2 w 26"/>
                  <a:gd name="T15" fmla="*/ 31 h 99"/>
                  <a:gd name="T16" fmla="*/ 4 w 26"/>
                  <a:gd name="T17" fmla="*/ 6 h 99"/>
                  <a:gd name="T18" fmla="*/ 13 w 26"/>
                  <a:gd name="T19" fmla="*/ 0 h 99"/>
                  <a:gd name="T20" fmla="*/ 26 w 26"/>
                  <a:gd name="T21" fmla="*/ 1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99">
                    <a:moveTo>
                      <a:pt x="26" y="15"/>
                    </a:moveTo>
                    <a:lnTo>
                      <a:pt x="24" y="39"/>
                    </a:lnTo>
                    <a:lnTo>
                      <a:pt x="24" y="62"/>
                    </a:lnTo>
                    <a:lnTo>
                      <a:pt x="22" y="84"/>
                    </a:lnTo>
                    <a:lnTo>
                      <a:pt x="11" y="99"/>
                    </a:lnTo>
                    <a:lnTo>
                      <a:pt x="2" y="75"/>
                    </a:lnTo>
                    <a:lnTo>
                      <a:pt x="0" y="53"/>
                    </a:lnTo>
                    <a:lnTo>
                      <a:pt x="2" y="31"/>
                    </a:lnTo>
                    <a:lnTo>
                      <a:pt x="4" y="6"/>
                    </a:lnTo>
                    <a:lnTo>
                      <a:pt x="13" y="0"/>
                    </a:lnTo>
                    <a:lnTo>
                      <a:pt x="26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89"/>
              <p:cNvSpPr>
                <a:spLocks/>
              </p:cNvSpPr>
              <p:nvPr/>
            </p:nvSpPr>
            <p:spPr bwMode="auto">
              <a:xfrm>
                <a:off x="3598" y="2128"/>
                <a:ext cx="35" cy="102"/>
              </a:xfrm>
              <a:custGeom>
                <a:avLst/>
                <a:gdLst>
                  <a:gd name="T0" fmla="*/ 24 w 35"/>
                  <a:gd name="T1" fmla="*/ 3 h 102"/>
                  <a:gd name="T2" fmla="*/ 29 w 35"/>
                  <a:gd name="T3" fmla="*/ 31 h 102"/>
                  <a:gd name="T4" fmla="*/ 35 w 35"/>
                  <a:gd name="T5" fmla="*/ 60 h 102"/>
                  <a:gd name="T6" fmla="*/ 33 w 35"/>
                  <a:gd name="T7" fmla="*/ 84 h 102"/>
                  <a:gd name="T8" fmla="*/ 11 w 35"/>
                  <a:gd name="T9" fmla="*/ 102 h 102"/>
                  <a:gd name="T10" fmla="*/ 9 w 35"/>
                  <a:gd name="T11" fmla="*/ 102 h 102"/>
                  <a:gd name="T12" fmla="*/ 7 w 35"/>
                  <a:gd name="T13" fmla="*/ 100 h 102"/>
                  <a:gd name="T14" fmla="*/ 5 w 35"/>
                  <a:gd name="T15" fmla="*/ 98 h 102"/>
                  <a:gd name="T16" fmla="*/ 2 w 35"/>
                  <a:gd name="T17" fmla="*/ 98 h 102"/>
                  <a:gd name="T18" fmla="*/ 2 w 35"/>
                  <a:gd name="T19" fmla="*/ 71 h 102"/>
                  <a:gd name="T20" fmla="*/ 0 w 35"/>
                  <a:gd name="T21" fmla="*/ 45 h 102"/>
                  <a:gd name="T22" fmla="*/ 2 w 35"/>
                  <a:gd name="T23" fmla="*/ 22 h 102"/>
                  <a:gd name="T24" fmla="*/ 9 w 35"/>
                  <a:gd name="T25" fmla="*/ 0 h 102"/>
                  <a:gd name="T26" fmla="*/ 24 w 35"/>
                  <a:gd name="T27" fmla="*/ 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02">
                    <a:moveTo>
                      <a:pt x="24" y="3"/>
                    </a:moveTo>
                    <a:lnTo>
                      <a:pt x="29" y="31"/>
                    </a:lnTo>
                    <a:lnTo>
                      <a:pt x="35" y="60"/>
                    </a:lnTo>
                    <a:lnTo>
                      <a:pt x="33" y="84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2" y="98"/>
                    </a:lnTo>
                    <a:lnTo>
                      <a:pt x="2" y="71"/>
                    </a:lnTo>
                    <a:lnTo>
                      <a:pt x="0" y="45"/>
                    </a:lnTo>
                    <a:lnTo>
                      <a:pt x="2" y="22"/>
                    </a:lnTo>
                    <a:lnTo>
                      <a:pt x="9" y="0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90"/>
              <p:cNvSpPr>
                <a:spLocks/>
              </p:cNvSpPr>
              <p:nvPr/>
            </p:nvSpPr>
            <p:spPr bwMode="auto">
              <a:xfrm>
                <a:off x="4149" y="2133"/>
                <a:ext cx="26" cy="40"/>
              </a:xfrm>
              <a:custGeom>
                <a:avLst/>
                <a:gdLst>
                  <a:gd name="T0" fmla="*/ 6 w 26"/>
                  <a:gd name="T1" fmla="*/ 0 h 40"/>
                  <a:gd name="T2" fmla="*/ 11 w 26"/>
                  <a:gd name="T3" fmla="*/ 11 h 40"/>
                  <a:gd name="T4" fmla="*/ 20 w 26"/>
                  <a:gd name="T5" fmla="*/ 20 h 40"/>
                  <a:gd name="T6" fmla="*/ 26 w 26"/>
                  <a:gd name="T7" fmla="*/ 28 h 40"/>
                  <a:gd name="T8" fmla="*/ 26 w 26"/>
                  <a:gd name="T9" fmla="*/ 40 h 40"/>
                  <a:gd name="T10" fmla="*/ 20 w 26"/>
                  <a:gd name="T11" fmla="*/ 37 h 40"/>
                  <a:gd name="T12" fmla="*/ 15 w 26"/>
                  <a:gd name="T13" fmla="*/ 31 h 40"/>
                  <a:gd name="T14" fmla="*/ 13 w 26"/>
                  <a:gd name="T15" fmla="*/ 24 h 40"/>
                  <a:gd name="T16" fmla="*/ 9 w 26"/>
                  <a:gd name="T17" fmla="*/ 17 h 40"/>
                  <a:gd name="T18" fmla="*/ 6 w 26"/>
                  <a:gd name="T19" fmla="*/ 17 h 40"/>
                  <a:gd name="T20" fmla="*/ 9 w 26"/>
                  <a:gd name="T21" fmla="*/ 17 h 40"/>
                  <a:gd name="T22" fmla="*/ 11 w 26"/>
                  <a:gd name="T23" fmla="*/ 17 h 40"/>
                  <a:gd name="T24" fmla="*/ 13 w 26"/>
                  <a:gd name="T25" fmla="*/ 15 h 40"/>
                  <a:gd name="T26" fmla="*/ 9 w 26"/>
                  <a:gd name="T27" fmla="*/ 11 h 40"/>
                  <a:gd name="T28" fmla="*/ 4 w 26"/>
                  <a:gd name="T29" fmla="*/ 9 h 40"/>
                  <a:gd name="T30" fmla="*/ 0 w 26"/>
                  <a:gd name="T31" fmla="*/ 6 h 40"/>
                  <a:gd name="T32" fmla="*/ 0 w 26"/>
                  <a:gd name="T33" fmla="*/ 0 h 40"/>
                  <a:gd name="T34" fmla="*/ 6 w 26"/>
                  <a:gd name="T3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40">
                    <a:moveTo>
                      <a:pt x="6" y="0"/>
                    </a:moveTo>
                    <a:lnTo>
                      <a:pt x="11" y="11"/>
                    </a:lnTo>
                    <a:lnTo>
                      <a:pt x="20" y="20"/>
                    </a:lnTo>
                    <a:lnTo>
                      <a:pt x="26" y="28"/>
                    </a:lnTo>
                    <a:lnTo>
                      <a:pt x="26" y="40"/>
                    </a:lnTo>
                    <a:lnTo>
                      <a:pt x="20" y="37"/>
                    </a:lnTo>
                    <a:lnTo>
                      <a:pt x="15" y="31"/>
                    </a:lnTo>
                    <a:lnTo>
                      <a:pt x="13" y="24"/>
                    </a:lnTo>
                    <a:lnTo>
                      <a:pt x="9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9" y="11"/>
                    </a:lnTo>
                    <a:lnTo>
                      <a:pt x="4" y="9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91"/>
              <p:cNvSpPr>
                <a:spLocks/>
              </p:cNvSpPr>
              <p:nvPr/>
            </p:nvSpPr>
            <p:spPr bwMode="auto">
              <a:xfrm>
                <a:off x="3036" y="2137"/>
                <a:ext cx="5" cy="13"/>
              </a:xfrm>
              <a:custGeom>
                <a:avLst/>
                <a:gdLst>
                  <a:gd name="T0" fmla="*/ 5 w 5"/>
                  <a:gd name="T1" fmla="*/ 13 h 13"/>
                  <a:gd name="T2" fmla="*/ 0 w 5"/>
                  <a:gd name="T3" fmla="*/ 0 h 13"/>
                  <a:gd name="T4" fmla="*/ 5 w 5"/>
                  <a:gd name="T5" fmla="*/ 2 h 13"/>
                  <a:gd name="T6" fmla="*/ 5 w 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lnTo>
                      <a:pt x="0" y="0"/>
                    </a:lnTo>
                    <a:lnTo>
                      <a:pt x="5" y="2"/>
                    </a:lnTo>
                    <a:lnTo>
                      <a:pt x="5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92"/>
              <p:cNvSpPr>
                <a:spLocks/>
              </p:cNvSpPr>
              <p:nvPr/>
            </p:nvSpPr>
            <p:spPr bwMode="auto">
              <a:xfrm>
                <a:off x="4204" y="2161"/>
                <a:ext cx="24" cy="40"/>
              </a:xfrm>
              <a:custGeom>
                <a:avLst/>
                <a:gdLst>
                  <a:gd name="T0" fmla="*/ 20 w 24"/>
                  <a:gd name="T1" fmla="*/ 40 h 40"/>
                  <a:gd name="T2" fmla="*/ 13 w 24"/>
                  <a:gd name="T3" fmla="*/ 36 h 40"/>
                  <a:gd name="T4" fmla="*/ 7 w 24"/>
                  <a:gd name="T5" fmla="*/ 31 h 40"/>
                  <a:gd name="T6" fmla="*/ 2 w 24"/>
                  <a:gd name="T7" fmla="*/ 27 h 40"/>
                  <a:gd name="T8" fmla="*/ 0 w 24"/>
                  <a:gd name="T9" fmla="*/ 18 h 40"/>
                  <a:gd name="T10" fmla="*/ 7 w 24"/>
                  <a:gd name="T11" fmla="*/ 14 h 40"/>
                  <a:gd name="T12" fmla="*/ 7 w 24"/>
                  <a:gd name="T13" fmla="*/ 9 h 40"/>
                  <a:gd name="T14" fmla="*/ 4 w 24"/>
                  <a:gd name="T15" fmla="*/ 3 h 40"/>
                  <a:gd name="T16" fmla="*/ 11 w 24"/>
                  <a:gd name="T17" fmla="*/ 0 h 40"/>
                  <a:gd name="T18" fmla="*/ 13 w 24"/>
                  <a:gd name="T19" fmla="*/ 12 h 40"/>
                  <a:gd name="T20" fmla="*/ 20 w 24"/>
                  <a:gd name="T21" fmla="*/ 20 h 40"/>
                  <a:gd name="T22" fmla="*/ 24 w 24"/>
                  <a:gd name="T23" fmla="*/ 29 h 40"/>
                  <a:gd name="T24" fmla="*/ 20 w 24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40">
                    <a:moveTo>
                      <a:pt x="20" y="40"/>
                    </a:moveTo>
                    <a:lnTo>
                      <a:pt x="13" y="36"/>
                    </a:lnTo>
                    <a:lnTo>
                      <a:pt x="7" y="31"/>
                    </a:lnTo>
                    <a:lnTo>
                      <a:pt x="2" y="27"/>
                    </a:lnTo>
                    <a:lnTo>
                      <a:pt x="0" y="18"/>
                    </a:lnTo>
                    <a:lnTo>
                      <a:pt x="7" y="14"/>
                    </a:lnTo>
                    <a:lnTo>
                      <a:pt x="7" y="9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3" y="12"/>
                    </a:lnTo>
                    <a:lnTo>
                      <a:pt x="20" y="20"/>
                    </a:lnTo>
                    <a:lnTo>
                      <a:pt x="24" y="29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93"/>
              <p:cNvSpPr>
                <a:spLocks/>
              </p:cNvSpPr>
              <p:nvPr/>
            </p:nvSpPr>
            <p:spPr bwMode="auto">
              <a:xfrm>
                <a:off x="2121" y="2166"/>
                <a:ext cx="62" cy="49"/>
              </a:xfrm>
              <a:custGeom>
                <a:avLst/>
                <a:gdLst>
                  <a:gd name="T0" fmla="*/ 62 w 62"/>
                  <a:gd name="T1" fmla="*/ 11 h 49"/>
                  <a:gd name="T2" fmla="*/ 46 w 62"/>
                  <a:gd name="T3" fmla="*/ 20 h 49"/>
                  <a:gd name="T4" fmla="*/ 35 w 62"/>
                  <a:gd name="T5" fmla="*/ 31 h 49"/>
                  <a:gd name="T6" fmla="*/ 22 w 62"/>
                  <a:gd name="T7" fmla="*/ 42 h 49"/>
                  <a:gd name="T8" fmla="*/ 2 w 62"/>
                  <a:gd name="T9" fmla="*/ 49 h 49"/>
                  <a:gd name="T10" fmla="*/ 0 w 62"/>
                  <a:gd name="T11" fmla="*/ 33 h 49"/>
                  <a:gd name="T12" fmla="*/ 2 w 62"/>
                  <a:gd name="T13" fmla="*/ 15 h 49"/>
                  <a:gd name="T14" fmla="*/ 15 w 62"/>
                  <a:gd name="T15" fmla="*/ 2 h 49"/>
                  <a:gd name="T16" fmla="*/ 35 w 62"/>
                  <a:gd name="T17" fmla="*/ 0 h 49"/>
                  <a:gd name="T18" fmla="*/ 42 w 62"/>
                  <a:gd name="T19" fmla="*/ 4 h 49"/>
                  <a:gd name="T20" fmla="*/ 49 w 62"/>
                  <a:gd name="T21" fmla="*/ 4 h 49"/>
                  <a:gd name="T22" fmla="*/ 55 w 62"/>
                  <a:gd name="T23" fmla="*/ 7 h 49"/>
                  <a:gd name="T24" fmla="*/ 62 w 62"/>
                  <a:gd name="T25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49">
                    <a:moveTo>
                      <a:pt x="62" y="11"/>
                    </a:moveTo>
                    <a:lnTo>
                      <a:pt x="46" y="20"/>
                    </a:lnTo>
                    <a:lnTo>
                      <a:pt x="35" y="31"/>
                    </a:lnTo>
                    <a:lnTo>
                      <a:pt x="22" y="42"/>
                    </a:lnTo>
                    <a:lnTo>
                      <a:pt x="2" y="49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15" y="2"/>
                    </a:lnTo>
                    <a:lnTo>
                      <a:pt x="35" y="0"/>
                    </a:lnTo>
                    <a:lnTo>
                      <a:pt x="42" y="4"/>
                    </a:lnTo>
                    <a:lnTo>
                      <a:pt x="49" y="4"/>
                    </a:lnTo>
                    <a:lnTo>
                      <a:pt x="55" y="7"/>
                    </a:lnTo>
                    <a:lnTo>
                      <a:pt x="62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94"/>
              <p:cNvSpPr>
                <a:spLocks/>
              </p:cNvSpPr>
              <p:nvPr/>
            </p:nvSpPr>
            <p:spPr bwMode="auto">
              <a:xfrm>
                <a:off x="2276" y="2177"/>
                <a:ext cx="446" cy="159"/>
              </a:xfrm>
              <a:custGeom>
                <a:avLst/>
                <a:gdLst>
                  <a:gd name="T0" fmla="*/ 446 w 446"/>
                  <a:gd name="T1" fmla="*/ 2 h 159"/>
                  <a:gd name="T2" fmla="*/ 438 w 446"/>
                  <a:gd name="T3" fmla="*/ 9 h 159"/>
                  <a:gd name="T4" fmla="*/ 424 w 446"/>
                  <a:gd name="T5" fmla="*/ 15 h 159"/>
                  <a:gd name="T6" fmla="*/ 411 w 446"/>
                  <a:gd name="T7" fmla="*/ 22 h 159"/>
                  <a:gd name="T8" fmla="*/ 398 w 446"/>
                  <a:gd name="T9" fmla="*/ 27 h 159"/>
                  <a:gd name="T10" fmla="*/ 373 w 446"/>
                  <a:gd name="T11" fmla="*/ 35 h 159"/>
                  <a:gd name="T12" fmla="*/ 349 w 446"/>
                  <a:gd name="T13" fmla="*/ 44 h 159"/>
                  <a:gd name="T14" fmla="*/ 325 w 446"/>
                  <a:gd name="T15" fmla="*/ 53 h 159"/>
                  <a:gd name="T16" fmla="*/ 301 w 446"/>
                  <a:gd name="T17" fmla="*/ 60 h 159"/>
                  <a:gd name="T18" fmla="*/ 276 w 446"/>
                  <a:gd name="T19" fmla="*/ 69 h 159"/>
                  <a:gd name="T20" fmla="*/ 252 w 446"/>
                  <a:gd name="T21" fmla="*/ 75 h 159"/>
                  <a:gd name="T22" fmla="*/ 228 w 446"/>
                  <a:gd name="T23" fmla="*/ 86 h 159"/>
                  <a:gd name="T24" fmla="*/ 205 w 446"/>
                  <a:gd name="T25" fmla="*/ 97 h 159"/>
                  <a:gd name="T26" fmla="*/ 181 w 446"/>
                  <a:gd name="T27" fmla="*/ 102 h 159"/>
                  <a:gd name="T28" fmla="*/ 157 w 446"/>
                  <a:gd name="T29" fmla="*/ 108 h 159"/>
                  <a:gd name="T30" fmla="*/ 130 w 446"/>
                  <a:gd name="T31" fmla="*/ 117 h 159"/>
                  <a:gd name="T32" fmla="*/ 104 w 446"/>
                  <a:gd name="T33" fmla="*/ 124 h 159"/>
                  <a:gd name="T34" fmla="*/ 77 w 446"/>
                  <a:gd name="T35" fmla="*/ 135 h 159"/>
                  <a:gd name="T36" fmla="*/ 53 w 446"/>
                  <a:gd name="T37" fmla="*/ 144 h 159"/>
                  <a:gd name="T38" fmla="*/ 26 w 446"/>
                  <a:gd name="T39" fmla="*/ 150 h 159"/>
                  <a:gd name="T40" fmla="*/ 0 w 446"/>
                  <a:gd name="T41" fmla="*/ 159 h 159"/>
                  <a:gd name="T42" fmla="*/ 0 w 446"/>
                  <a:gd name="T43" fmla="*/ 124 h 159"/>
                  <a:gd name="T44" fmla="*/ 26 w 446"/>
                  <a:gd name="T45" fmla="*/ 115 h 159"/>
                  <a:gd name="T46" fmla="*/ 53 w 446"/>
                  <a:gd name="T47" fmla="*/ 104 h 159"/>
                  <a:gd name="T48" fmla="*/ 79 w 446"/>
                  <a:gd name="T49" fmla="*/ 95 h 159"/>
                  <a:gd name="T50" fmla="*/ 106 w 446"/>
                  <a:gd name="T51" fmla="*/ 86 h 159"/>
                  <a:gd name="T52" fmla="*/ 132 w 446"/>
                  <a:gd name="T53" fmla="*/ 77 h 159"/>
                  <a:gd name="T54" fmla="*/ 161 w 446"/>
                  <a:gd name="T55" fmla="*/ 69 h 159"/>
                  <a:gd name="T56" fmla="*/ 188 w 446"/>
                  <a:gd name="T57" fmla="*/ 60 h 159"/>
                  <a:gd name="T58" fmla="*/ 216 w 446"/>
                  <a:gd name="T59" fmla="*/ 53 h 159"/>
                  <a:gd name="T60" fmla="*/ 228 w 446"/>
                  <a:gd name="T61" fmla="*/ 57 h 159"/>
                  <a:gd name="T62" fmla="*/ 239 w 446"/>
                  <a:gd name="T63" fmla="*/ 60 h 159"/>
                  <a:gd name="T64" fmla="*/ 252 w 446"/>
                  <a:gd name="T65" fmla="*/ 57 h 159"/>
                  <a:gd name="T66" fmla="*/ 265 w 446"/>
                  <a:gd name="T67" fmla="*/ 51 h 159"/>
                  <a:gd name="T68" fmla="*/ 278 w 446"/>
                  <a:gd name="T69" fmla="*/ 44 h 159"/>
                  <a:gd name="T70" fmla="*/ 294 w 446"/>
                  <a:gd name="T71" fmla="*/ 40 h 159"/>
                  <a:gd name="T72" fmla="*/ 307 w 446"/>
                  <a:gd name="T73" fmla="*/ 35 h 159"/>
                  <a:gd name="T74" fmla="*/ 320 w 446"/>
                  <a:gd name="T75" fmla="*/ 33 h 159"/>
                  <a:gd name="T76" fmla="*/ 336 w 446"/>
                  <a:gd name="T77" fmla="*/ 29 h 159"/>
                  <a:gd name="T78" fmla="*/ 351 w 446"/>
                  <a:gd name="T79" fmla="*/ 24 h 159"/>
                  <a:gd name="T80" fmla="*/ 367 w 446"/>
                  <a:gd name="T81" fmla="*/ 20 h 159"/>
                  <a:gd name="T82" fmla="*/ 382 w 446"/>
                  <a:gd name="T83" fmla="*/ 15 h 159"/>
                  <a:gd name="T84" fmla="*/ 398 w 446"/>
                  <a:gd name="T85" fmla="*/ 13 h 159"/>
                  <a:gd name="T86" fmla="*/ 411 w 446"/>
                  <a:gd name="T87" fmla="*/ 9 h 159"/>
                  <a:gd name="T88" fmla="*/ 427 w 446"/>
                  <a:gd name="T89" fmla="*/ 4 h 159"/>
                  <a:gd name="T90" fmla="*/ 442 w 446"/>
                  <a:gd name="T91" fmla="*/ 0 h 159"/>
                  <a:gd name="T92" fmla="*/ 446 w 446"/>
                  <a:gd name="T93" fmla="*/ 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46" h="159">
                    <a:moveTo>
                      <a:pt x="446" y="2"/>
                    </a:moveTo>
                    <a:lnTo>
                      <a:pt x="438" y="9"/>
                    </a:lnTo>
                    <a:lnTo>
                      <a:pt x="424" y="15"/>
                    </a:lnTo>
                    <a:lnTo>
                      <a:pt x="411" y="22"/>
                    </a:lnTo>
                    <a:lnTo>
                      <a:pt x="398" y="27"/>
                    </a:lnTo>
                    <a:lnTo>
                      <a:pt x="373" y="35"/>
                    </a:lnTo>
                    <a:lnTo>
                      <a:pt x="349" y="44"/>
                    </a:lnTo>
                    <a:lnTo>
                      <a:pt x="325" y="53"/>
                    </a:lnTo>
                    <a:lnTo>
                      <a:pt x="301" y="60"/>
                    </a:lnTo>
                    <a:lnTo>
                      <a:pt x="276" y="69"/>
                    </a:lnTo>
                    <a:lnTo>
                      <a:pt x="252" y="75"/>
                    </a:lnTo>
                    <a:lnTo>
                      <a:pt x="228" y="86"/>
                    </a:lnTo>
                    <a:lnTo>
                      <a:pt x="205" y="97"/>
                    </a:lnTo>
                    <a:lnTo>
                      <a:pt x="181" y="102"/>
                    </a:lnTo>
                    <a:lnTo>
                      <a:pt x="157" y="108"/>
                    </a:lnTo>
                    <a:lnTo>
                      <a:pt x="130" y="117"/>
                    </a:lnTo>
                    <a:lnTo>
                      <a:pt x="104" y="124"/>
                    </a:lnTo>
                    <a:lnTo>
                      <a:pt x="77" y="135"/>
                    </a:lnTo>
                    <a:lnTo>
                      <a:pt x="53" y="144"/>
                    </a:lnTo>
                    <a:lnTo>
                      <a:pt x="26" y="150"/>
                    </a:lnTo>
                    <a:lnTo>
                      <a:pt x="0" y="159"/>
                    </a:lnTo>
                    <a:lnTo>
                      <a:pt x="0" y="124"/>
                    </a:lnTo>
                    <a:lnTo>
                      <a:pt x="26" y="115"/>
                    </a:lnTo>
                    <a:lnTo>
                      <a:pt x="53" y="104"/>
                    </a:lnTo>
                    <a:lnTo>
                      <a:pt x="79" y="95"/>
                    </a:lnTo>
                    <a:lnTo>
                      <a:pt x="106" y="86"/>
                    </a:lnTo>
                    <a:lnTo>
                      <a:pt x="132" y="77"/>
                    </a:lnTo>
                    <a:lnTo>
                      <a:pt x="161" y="69"/>
                    </a:lnTo>
                    <a:lnTo>
                      <a:pt x="188" y="60"/>
                    </a:lnTo>
                    <a:lnTo>
                      <a:pt x="216" y="53"/>
                    </a:lnTo>
                    <a:lnTo>
                      <a:pt x="228" y="57"/>
                    </a:lnTo>
                    <a:lnTo>
                      <a:pt x="239" y="60"/>
                    </a:lnTo>
                    <a:lnTo>
                      <a:pt x="252" y="57"/>
                    </a:lnTo>
                    <a:lnTo>
                      <a:pt x="265" y="51"/>
                    </a:lnTo>
                    <a:lnTo>
                      <a:pt x="278" y="44"/>
                    </a:lnTo>
                    <a:lnTo>
                      <a:pt x="294" y="40"/>
                    </a:lnTo>
                    <a:lnTo>
                      <a:pt x="307" y="35"/>
                    </a:lnTo>
                    <a:lnTo>
                      <a:pt x="320" y="33"/>
                    </a:lnTo>
                    <a:lnTo>
                      <a:pt x="336" y="29"/>
                    </a:lnTo>
                    <a:lnTo>
                      <a:pt x="351" y="24"/>
                    </a:lnTo>
                    <a:lnTo>
                      <a:pt x="367" y="20"/>
                    </a:lnTo>
                    <a:lnTo>
                      <a:pt x="382" y="15"/>
                    </a:lnTo>
                    <a:lnTo>
                      <a:pt x="398" y="13"/>
                    </a:lnTo>
                    <a:lnTo>
                      <a:pt x="411" y="9"/>
                    </a:lnTo>
                    <a:lnTo>
                      <a:pt x="427" y="4"/>
                    </a:lnTo>
                    <a:lnTo>
                      <a:pt x="442" y="0"/>
                    </a:lnTo>
                    <a:lnTo>
                      <a:pt x="44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95"/>
              <p:cNvSpPr>
                <a:spLocks/>
              </p:cNvSpPr>
              <p:nvPr/>
            </p:nvSpPr>
            <p:spPr bwMode="auto">
              <a:xfrm>
                <a:off x="1798" y="2188"/>
                <a:ext cx="285" cy="104"/>
              </a:xfrm>
              <a:custGeom>
                <a:avLst/>
                <a:gdLst>
                  <a:gd name="T0" fmla="*/ 285 w 285"/>
                  <a:gd name="T1" fmla="*/ 104 h 104"/>
                  <a:gd name="T2" fmla="*/ 257 w 285"/>
                  <a:gd name="T3" fmla="*/ 102 h 104"/>
                  <a:gd name="T4" fmla="*/ 228 w 285"/>
                  <a:gd name="T5" fmla="*/ 93 h 104"/>
                  <a:gd name="T6" fmla="*/ 201 w 285"/>
                  <a:gd name="T7" fmla="*/ 82 h 104"/>
                  <a:gd name="T8" fmla="*/ 175 w 285"/>
                  <a:gd name="T9" fmla="*/ 71 h 104"/>
                  <a:gd name="T10" fmla="*/ 148 w 285"/>
                  <a:gd name="T11" fmla="*/ 58 h 104"/>
                  <a:gd name="T12" fmla="*/ 122 w 285"/>
                  <a:gd name="T13" fmla="*/ 46 h 104"/>
                  <a:gd name="T14" fmla="*/ 93 w 285"/>
                  <a:gd name="T15" fmla="*/ 40 h 104"/>
                  <a:gd name="T16" fmla="*/ 62 w 285"/>
                  <a:gd name="T17" fmla="*/ 38 h 104"/>
                  <a:gd name="T18" fmla="*/ 2 w 285"/>
                  <a:gd name="T19" fmla="*/ 33 h 104"/>
                  <a:gd name="T20" fmla="*/ 0 w 285"/>
                  <a:gd name="T21" fmla="*/ 0 h 104"/>
                  <a:gd name="T22" fmla="*/ 40 w 285"/>
                  <a:gd name="T23" fmla="*/ 9 h 104"/>
                  <a:gd name="T24" fmla="*/ 80 w 285"/>
                  <a:gd name="T25" fmla="*/ 13 h 104"/>
                  <a:gd name="T26" fmla="*/ 120 w 285"/>
                  <a:gd name="T27" fmla="*/ 18 h 104"/>
                  <a:gd name="T28" fmla="*/ 159 w 285"/>
                  <a:gd name="T29" fmla="*/ 22 h 104"/>
                  <a:gd name="T30" fmla="*/ 195 w 285"/>
                  <a:gd name="T31" fmla="*/ 31 h 104"/>
                  <a:gd name="T32" fmla="*/ 228 w 285"/>
                  <a:gd name="T33" fmla="*/ 46 h 104"/>
                  <a:gd name="T34" fmla="*/ 259 w 285"/>
                  <a:gd name="T35" fmla="*/ 71 h 104"/>
                  <a:gd name="T36" fmla="*/ 285 w 285"/>
                  <a:gd name="T3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5" h="104">
                    <a:moveTo>
                      <a:pt x="285" y="104"/>
                    </a:moveTo>
                    <a:lnTo>
                      <a:pt x="257" y="102"/>
                    </a:lnTo>
                    <a:lnTo>
                      <a:pt x="228" y="93"/>
                    </a:lnTo>
                    <a:lnTo>
                      <a:pt x="201" y="82"/>
                    </a:lnTo>
                    <a:lnTo>
                      <a:pt x="175" y="71"/>
                    </a:lnTo>
                    <a:lnTo>
                      <a:pt x="148" y="58"/>
                    </a:lnTo>
                    <a:lnTo>
                      <a:pt x="122" y="46"/>
                    </a:lnTo>
                    <a:lnTo>
                      <a:pt x="93" y="40"/>
                    </a:lnTo>
                    <a:lnTo>
                      <a:pt x="62" y="38"/>
                    </a:lnTo>
                    <a:lnTo>
                      <a:pt x="2" y="33"/>
                    </a:lnTo>
                    <a:lnTo>
                      <a:pt x="0" y="0"/>
                    </a:lnTo>
                    <a:lnTo>
                      <a:pt x="40" y="9"/>
                    </a:lnTo>
                    <a:lnTo>
                      <a:pt x="80" y="13"/>
                    </a:lnTo>
                    <a:lnTo>
                      <a:pt x="120" y="18"/>
                    </a:lnTo>
                    <a:lnTo>
                      <a:pt x="159" y="22"/>
                    </a:lnTo>
                    <a:lnTo>
                      <a:pt x="195" y="31"/>
                    </a:lnTo>
                    <a:lnTo>
                      <a:pt x="228" y="46"/>
                    </a:lnTo>
                    <a:lnTo>
                      <a:pt x="259" y="71"/>
                    </a:lnTo>
                    <a:lnTo>
                      <a:pt x="285" y="10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96"/>
              <p:cNvSpPr>
                <a:spLocks/>
              </p:cNvSpPr>
              <p:nvPr/>
            </p:nvSpPr>
            <p:spPr bwMode="auto">
              <a:xfrm>
                <a:off x="4085" y="2192"/>
                <a:ext cx="19" cy="42"/>
              </a:xfrm>
              <a:custGeom>
                <a:avLst/>
                <a:gdLst>
                  <a:gd name="T0" fmla="*/ 6 w 19"/>
                  <a:gd name="T1" fmla="*/ 42 h 42"/>
                  <a:gd name="T2" fmla="*/ 2 w 19"/>
                  <a:gd name="T3" fmla="*/ 31 h 42"/>
                  <a:gd name="T4" fmla="*/ 0 w 19"/>
                  <a:gd name="T5" fmla="*/ 20 h 42"/>
                  <a:gd name="T6" fmla="*/ 4 w 19"/>
                  <a:gd name="T7" fmla="*/ 12 h 42"/>
                  <a:gd name="T8" fmla="*/ 11 w 19"/>
                  <a:gd name="T9" fmla="*/ 0 h 42"/>
                  <a:gd name="T10" fmla="*/ 13 w 19"/>
                  <a:gd name="T11" fmla="*/ 9 h 42"/>
                  <a:gd name="T12" fmla="*/ 17 w 19"/>
                  <a:gd name="T13" fmla="*/ 20 h 42"/>
                  <a:gd name="T14" fmla="*/ 19 w 19"/>
                  <a:gd name="T15" fmla="*/ 34 h 42"/>
                  <a:gd name="T16" fmla="*/ 6 w 19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42">
                    <a:moveTo>
                      <a:pt x="6" y="42"/>
                    </a:moveTo>
                    <a:lnTo>
                      <a:pt x="2" y="31"/>
                    </a:lnTo>
                    <a:lnTo>
                      <a:pt x="0" y="20"/>
                    </a:lnTo>
                    <a:lnTo>
                      <a:pt x="4" y="12"/>
                    </a:lnTo>
                    <a:lnTo>
                      <a:pt x="11" y="0"/>
                    </a:lnTo>
                    <a:lnTo>
                      <a:pt x="13" y="9"/>
                    </a:lnTo>
                    <a:lnTo>
                      <a:pt x="17" y="20"/>
                    </a:lnTo>
                    <a:lnTo>
                      <a:pt x="19" y="3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97"/>
              <p:cNvSpPr>
                <a:spLocks/>
              </p:cNvSpPr>
              <p:nvPr/>
            </p:nvSpPr>
            <p:spPr bwMode="auto">
              <a:xfrm>
                <a:off x="4049" y="2197"/>
                <a:ext cx="22" cy="46"/>
              </a:xfrm>
              <a:custGeom>
                <a:avLst/>
                <a:gdLst>
                  <a:gd name="T0" fmla="*/ 16 w 22"/>
                  <a:gd name="T1" fmla="*/ 46 h 46"/>
                  <a:gd name="T2" fmla="*/ 7 w 22"/>
                  <a:gd name="T3" fmla="*/ 40 h 46"/>
                  <a:gd name="T4" fmla="*/ 2 w 22"/>
                  <a:gd name="T5" fmla="*/ 29 h 46"/>
                  <a:gd name="T6" fmla="*/ 0 w 22"/>
                  <a:gd name="T7" fmla="*/ 15 h 46"/>
                  <a:gd name="T8" fmla="*/ 0 w 22"/>
                  <a:gd name="T9" fmla="*/ 4 h 46"/>
                  <a:gd name="T10" fmla="*/ 9 w 22"/>
                  <a:gd name="T11" fmla="*/ 0 h 46"/>
                  <a:gd name="T12" fmla="*/ 13 w 22"/>
                  <a:gd name="T13" fmla="*/ 7 h 46"/>
                  <a:gd name="T14" fmla="*/ 13 w 22"/>
                  <a:gd name="T15" fmla="*/ 18 h 46"/>
                  <a:gd name="T16" fmla="*/ 20 w 22"/>
                  <a:gd name="T17" fmla="*/ 24 h 46"/>
                  <a:gd name="T18" fmla="*/ 20 w 22"/>
                  <a:gd name="T19" fmla="*/ 31 h 46"/>
                  <a:gd name="T20" fmla="*/ 22 w 22"/>
                  <a:gd name="T21" fmla="*/ 37 h 46"/>
                  <a:gd name="T22" fmla="*/ 20 w 22"/>
                  <a:gd name="T23" fmla="*/ 42 h 46"/>
                  <a:gd name="T24" fmla="*/ 16 w 22"/>
                  <a:gd name="T2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46">
                    <a:moveTo>
                      <a:pt x="16" y="46"/>
                    </a:moveTo>
                    <a:lnTo>
                      <a:pt x="7" y="40"/>
                    </a:lnTo>
                    <a:lnTo>
                      <a:pt x="2" y="29"/>
                    </a:lnTo>
                    <a:lnTo>
                      <a:pt x="0" y="15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13" y="7"/>
                    </a:lnTo>
                    <a:lnTo>
                      <a:pt x="13" y="18"/>
                    </a:lnTo>
                    <a:lnTo>
                      <a:pt x="20" y="24"/>
                    </a:lnTo>
                    <a:lnTo>
                      <a:pt x="20" y="31"/>
                    </a:lnTo>
                    <a:lnTo>
                      <a:pt x="22" y="37"/>
                    </a:lnTo>
                    <a:lnTo>
                      <a:pt x="20" y="42"/>
                    </a:lnTo>
                    <a:lnTo>
                      <a:pt x="16" y="4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98"/>
              <p:cNvSpPr>
                <a:spLocks/>
              </p:cNvSpPr>
              <p:nvPr/>
            </p:nvSpPr>
            <p:spPr bwMode="auto">
              <a:xfrm>
                <a:off x="3910" y="2201"/>
                <a:ext cx="22" cy="681"/>
              </a:xfrm>
              <a:custGeom>
                <a:avLst/>
                <a:gdLst>
                  <a:gd name="T0" fmla="*/ 18 w 22"/>
                  <a:gd name="T1" fmla="*/ 120 h 681"/>
                  <a:gd name="T2" fmla="*/ 11 w 22"/>
                  <a:gd name="T3" fmla="*/ 124 h 681"/>
                  <a:gd name="T4" fmla="*/ 13 w 22"/>
                  <a:gd name="T5" fmla="*/ 131 h 681"/>
                  <a:gd name="T6" fmla="*/ 20 w 22"/>
                  <a:gd name="T7" fmla="*/ 137 h 681"/>
                  <a:gd name="T8" fmla="*/ 20 w 22"/>
                  <a:gd name="T9" fmla="*/ 146 h 681"/>
                  <a:gd name="T10" fmla="*/ 22 w 22"/>
                  <a:gd name="T11" fmla="*/ 279 h 681"/>
                  <a:gd name="T12" fmla="*/ 18 w 22"/>
                  <a:gd name="T13" fmla="*/ 407 h 681"/>
                  <a:gd name="T14" fmla="*/ 13 w 22"/>
                  <a:gd name="T15" fmla="*/ 538 h 681"/>
                  <a:gd name="T16" fmla="*/ 13 w 22"/>
                  <a:gd name="T17" fmla="*/ 664 h 681"/>
                  <a:gd name="T18" fmla="*/ 18 w 22"/>
                  <a:gd name="T19" fmla="*/ 668 h 681"/>
                  <a:gd name="T20" fmla="*/ 20 w 22"/>
                  <a:gd name="T21" fmla="*/ 672 h 681"/>
                  <a:gd name="T22" fmla="*/ 22 w 22"/>
                  <a:gd name="T23" fmla="*/ 677 h 681"/>
                  <a:gd name="T24" fmla="*/ 20 w 22"/>
                  <a:gd name="T25" fmla="*/ 681 h 681"/>
                  <a:gd name="T26" fmla="*/ 0 w 22"/>
                  <a:gd name="T27" fmla="*/ 681 h 681"/>
                  <a:gd name="T28" fmla="*/ 4 w 22"/>
                  <a:gd name="T29" fmla="*/ 573 h 681"/>
                  <a:gd name="T30" fmla="*/ 4 w 22"/>
                  <a:gd name="T31" fmla="*/ 460 h 681"/>
                  <a:gd name="T32" fmla="*/ 4 w 22"/>
                  <a:gd name="T33" fmla="*/ 347 h 681"/>
                  <a:gd name="T34" fmla="*/ 7 w 22"/>
                  <a:gd name="T35" fmla="*/ 235 h 681"/>
                  <a:gd name="T36" fmla="*/ 7 w 22"/>
                  <a:gd name="T37" fmla="*/ 0 h 681"/>
                  <a:gd name="T38" fmla="*/ 13 w 22"/>
                  <a:gd name="T39" fmla="*/ 31 h 681"/>
                  <a:gd name="T40" fmla="*/ 15 w 22"/>
                  <a:gd name="T41" fmla="*/ 60 h 681"/>
                  <a:gd name="T42" fmla="*/ 18 w 22"/>
                  <a:gd name="T43" fmla="*/ 89 h 681"/>
                  <a:gd name="T44" fmla="*/ 18 w 22"/>
                  <a:gd name="T45" fmla="*/ 12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681">
                    <a:moveTo>
                      <a:pt x="18" y="120"/>
                    </a:moveTo>
                    <a:lnTo>
                      <a:pt x="11" y="124"/>
                    </a:lnTo>
                    <a:lnTo>
                      <a:pt x="13" y="131"/>
                    </a:lnTo>
                    <a:lnTo>
                      <a:pt x="20" y="137"/>
                    </a:lnTo>
                    <a:lnTo>
                      <a:pt x="20" y="146"/>
                    </a:lnTo>
                    <a:lnTo>
                      <a:pt x="22" y="279"/>
                    </a:lnTo>
                    <a:lnTo>
                      <a:pt x="18" y="407"/>
                    </a:lnTo>
                    <a:lnTo>
                      <a:pt x="13" y="538"/>
                    </a:lnTo>
                    <a:lnTo>
                      <a:pt x="13" y="664"/>
                    </a:lnTo>
                    <a:lnTo>
                      <a:pt x="18" y="668"/>
                    </a:lnTo>
                    <a:lnTo>
                      <a:pt x="20" y="672"/>
                    </a:lnTo>
                    <a:lnTo>
                      <a:pt x="22" y="677"/>
                    </a:lnTo>
                    <a:lnTo>
                      <a:pt x="20" y="681"/>
                    </a:lnTo>
                    <a:lnTo>
                      <a:pt x="0" y="681"/>
                    </a:lnTo>
                    <a:lnTo>
                      <a:pt x="4" y="573"/>
                    </a:lnTo>
                    <a:lnTo>
                      <a:pt x="4" y="460"/>
                    </a:lnTo>
                    <a:lnTo>
                      <a:pt x="4" y="347"/>
                    </a:lnTo>
                    <a:lnTo>
                      <a:pt x="7" y="235"/>
                    </a:lnTo>
                    <a:lnTo>
                      <a:pt x="7" y="0"/>
                    </a:lnTo>
                    <a:lnTo>
                      <a:pt x="13" y="31"/>
                    </a:lnTo>
                    <a:lnTo>
                      <a:pt x="15" y="60"/>
                    </a:lnTo>
                    <a:lnTo>
                      <a:pt x="18" y="89"/>
                    </a:lnTo>
                    <a:lnTo>
                      <a:pt x="18" y="12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99"/>
              <p:cNvSpPr>
                <a:spLocks/>
              </p:cNvSpPr>
              <p:nvPr/>
            </p:nvSpPr>
            <p:spPr bwMode="auto">
              <a:xfrm>
                <a:off x="4127" y="2208"/>
                <a:ext cx="26" cy="44"/>
              </a:xfrm>
              <a:custGeom>
                <a:avLst/>
                <a:gdLst>
                  <a:gd name="T0" fmla="*/ 26 w 26"/>
                  <a:gd name="T1" fmla="*/ 0 h 44"/>
                  <a:gd name="T2" fmla="*/ 22 w 26"/>
                  <a:gd name="T3" fmla="*/ 13 h 44"/>
                  <a:gd name="T4" fmla="*/ 19 w 26"/>
                  <a:gd name="T5" fmla="*/ 24 h 44"/>
                  <a:gd name="T6" fmla="*/ 15 w 26"/>
                  <a:gd name="T7" fmla="*/ 38 h 44"/>
                  <a:gd name="T8" fmla="*/ 4 w 26"/>
                  <a:gd name="T9" fmla="*/ 44 h 44"/>
                  <a:gd name="T10" fmla="*/ 2 w 26"/>
                  <a:gd name="T11" fmla="*/ 38 h 44"/>
                  <a:gd name="T12" fmla="*/ 0 w 26"/>
                  <a:gd name="T13" fmla="*/ 29 h 44"/>
                  <a:gd name="T14" fmla="*/ 0 w 26"/>
                  <a:gd name="T15" fmla="*/ 20 h 44"/>
                  <a:gd name="T16" fmla="*/ 2 w 26"/>
                  <a:gd name="T17" fmla="*/ 13 h 44"/>
                  <a:gd name="T18" fmla="*/ 6 w 26"/>
                  <a:gd name="T19" fmla="*/ 7 h 44"/>
                  <a:gd name="T20" fmla="*/ 13 w 26"/>
                  <a:gd name="T21" fmla="*/ 2 h 44"/>
                  <a:gd name="T22" fmla="*/ 19 w 26"/>
                  <a:gd name="T23" fmla="*/ 0 h 44"/>
                  <a:gd name="T24" fmla="*/ 26 w 26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44">
                    <a:moveTo>
                      <a:pt x="26" y="0"/>
                    </a:moveTo>
                    <a:lnTo>
                      <a:pt x="22" y="13"/>
                    </a:lnTo>
                    <a:lnTo>
                      <a:pt x="19" y="24"/>
                    </a:lnTo>
                    <a:lnTo>
                      <a:pt x="15" y="38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0" y="29"/>
                    </a:lnTo>
                    <a:lnTo>
                      <a:pt x="0" y="20"/>
                    </a:lnTo>
                    <a:lnTo>
                      <a:pt x="2" y="13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00"/>
              <p:cNvSpPr>
                <a:spLocks/>
              </p:cNvSpPr>
              <p:nvPr/>
            </p:nvSpPr>
            <p:spPr bwMode="auto">
              <a:xfrm>
                <a:off x="4295" y="2215"/>
                <a:ext cx="28" cy="59"/>
              </a:xfrm>
              <a:custGeom>
                <a:avLst/>
                <a:gdLst>
                  <a:gd name="T0" fmla="*/ 28 w 28"/>
                  <a:gd name="T1" fmla="*/ 26 h 59"/>
                  <a:gd name="T2" fmla="*/ 28 w 28"/>
                  <a:gd name="T3" fmla="*/ 35 h 59"/>
                  <a:gd name="T4" fmla="*/ 20 w 28"/>
                  <a:gd name="T5" fmla="*/ 42 h 59"/>
                  <a:gd name="T6" fmla="*/ 13 w 28"/>
                  <a:gd name="T7" fmla="*/ 48 h 59"/>
                  <a:gd name="T8" fmla="*/ 11 w 28"/>
                  <a:gd name="T9" fmla="*/ 59 h 59"/>
                  <a:gd name="T10" fmla="*/ 4 w 28"/>
                  <a:gd name="T11" fmla="*/ 48 h 59"/>
                  <a:gd name="T12" fmla="*/ 0 w 28"/>
                  <a:gd name="T13" fmla="*/ 35 h 59"/>
                  <a:gd name="T14" fmla="*/ 0 w 28"/>
                  <a:gd name="T15" fmla="*/ 19 h 59"/>
                  <a:gd name="T16" fmla="*/ 0 w 28"/>
                  <a:gd name="T17" fmla="*/ 6 h 59"/>
                  <a:gd name="T18" fmla="*/ 2 w 28"/>
                  <a:gd name="T19" fmla="*/ 4 h 59"/>
                  <a:gd name="T20" fmla="*/ 6 w 28"/>
                  <a:gd name="T21" fmla="*/ 0 h 59"/>
                  <a:gd name="T22" fmla="*/ 8 w 28"/>
                  <a:gd name="T23" fmla="*/ 0 h 59"/>
                  <a:gd name="T24" fmla="*/ 11 w 28"/>
                  <a:gd name="T25" fmla="*/ 0 h 59"/>
                  <a:gd name="T26" fmla="*/ 11 w 28"/>
                  <a:gd name="T27" fmla="*/ 8 h 59"/>
                  <a:gd name="T28" fmla="*/ 15 w 28"/>
                  <a:gd name="T29" fmla="*/ 15 h 59"/>
                  <a:gd name="T30" fmla="*/ 22 w 28"/>
                  <a:gd name="T31" fmla="*/ 19 h 59"/>
                  <a:gd name="T32" fmla="*/ 28 w 28"/>
                  <a:gd name="T33" fmla="*/ 2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59">
                    <a:moveTo>
                      <a:pt x="28" y="26"/>
                    </a:moveTo>
                    <a:lnTo>
                      <a:pt x="28" y="35"/>
                    </a:lnTo>
                    <a:lnTo>
                      <a:pt x="20" y="42"/>
                    </a:lnTo>
                    <a:lnTo>
                      <a:pt x="13" y="48"/>
                    </a:lnTo>
                    <a:lnTo>
                      <a:pt x="11" y="59"/>
                    </a:lnTo>
                    <a:lnTo>
                      <a:pt x="4" y="48"/>
                    </a:lnTo>
                    <a:lnTo>
                      <a:pt x="0" y="35"/>
                    </a:lnTo>
                    <a:lnTo>
                      <a:pt x="0" y="19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8"/>
                    </a:lnTo>
                    <a:lnTo>
                      <a:pt x="15" y="15"/>
                    </a:lnTo>
                    <a:lnTo>
                      <a:pt x="22" y="19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101"/>
              <p:cNvSpPr>
                <a:spLocks/>
              </p:cNvSpPr>
              <p:nvPr/>
            </p:nvSpPr>
            <p:spPr bwMode="auto">
              <a:xfrm>
                <a:off x="4343" y="2219"/>
                <a:ext cx="25" cy="49"/>
              </a:xfrm>
              <a:custGeom>
                <a:avLst/>
                <a:gdLst>
                  <a:gd name="T0" fmla="*/ 20 w 25"/>
                  <a:gd name="T1" fmla="*/ 22 h 49"/>
                  <a:gd name="T2" fmla="*/ 14 w 25"/>
                  <a:gd name="T3" fmla="*/ 29 h 49"/>
                  <a:gd name="T4" fmla="*/ 16 w 25"/>
                  <a:gd name="T5" fmla="*/ 31 h 49"/>
                  <a:gd name="T6" fmla="*/ 18 w 25"/>
                  <a:gd name="T7" fmla="*/ 33 h 49"/>
                  <a:gd name="T8" fmla="*/ 22 w 25"/>
                  <a:gd name="T9" fmla="*/ 33 h 49"/>
                  <a:gd name="T10" fmla="*/ 25 w 25"/>
                  <a:gd name="T11" fmla="*/ 33 h 49"/>
                  <a:gd name="T12" fmla="*/ 18 w 25"/>
                  <a:gd name="T13" fmla="*/ 35 h 49"/>
                  <a:gd name="T14" fmla="*/ 14 w 25"/>
                  <a:gd name="T15" fmla="*/ 40 h 49"/>
                  <a:gd name="T16" fmla="*/ 9 w 25"/>
                  <a:gd name="T17" fmla="*/ 44 h 49"/>
                  <a:gd name="T18" fmla="*/ 5 w 25"/>
                  <a:gd name="T19" fmla="*/ 49 h 49"/>
                  <a:gd name="T20" fmla="*/ 0 w 25"/>
                  <a:gd name="T21" fmla="*/ 44 h 49"/>
                  <a:gd name="T22" fmla="*/ 0 w 25"/>
                  <a:gd name="T23" fmla="*/ 33 h 49"/>
                  <a:gd name="T24" fmla="*/ 0 w 25"/>
                  <a:gd name="T25" fmla="*/ 22 h 49"/>
                  <a:gd name="T26" fmla="*/ 0 w 25"/>
                  <a:gd name="T27" fmla="*/ 11 h 49"/>
                  <a:gd name="T28" fmla="*/ 11 w 25"/>
                  <a:gd name="T29" fmla="*/ 0 h 49"/>
                  <a:gd name="T30" fmla="*/ 16 w 25"/>
                  <a:gd name="T31" fmla="*/ 2 h 49"/>
                  <a:gd name="T32" fmla="*/ 16 w 25"/>
                  <a:gd name="T33" fmla="*/ 9 h 49"/>
                  <a:gd name="T34" fmla="*/ 18 w 25"/>
                  <a:gd name="T35" fmla="*/ 15 h 49"/>
                  <a:gd name="T36" fmla="*/ 20 w 25"/>
                  <a:gd name="T37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49">
                    <a:moveTo>
                      <a:pt x="20" y="22"/>
                    </a:moveTo>
                    <a:lnTo>
                      <a:pt x="14" y="29"/>
                    </a:lnTo>
                    <a:lnTo>
                      <a:pt x="16" y="31"/>
                    </a:lnTo>
                    <a:lnTo>
                      <a:pt x="18" y="33"/>
                    </a:lnTo>
                    <a:lnTo>
                      <a:pt x="22" y="33"/>
                    </a:lnTo>
                    <a:lnTo>
                      <a:pt x="25" y="33"/>
                    </a:lnTo>
                    <a:lnTo>
                      <a:pt x="18" y="35"/>
                    </a:lnTo>
                    <a:lnTo>
                      <a:pt x="14" y="40"/>
                    </a:lnTo>
                    <a:lnTo>
                      <a:pt x="9" y="44"/>
                    </a:lnTo>
                    <a:lnTo>
                      <a:pt x="5" y="49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0" y="22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16" y="9"/>
                    </a:lnTo>
                    <a:lnTo>
                      <a:pt x="18" y="15"/>
                    </a:ln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02"/>
              <p:cNvSpPr>
                <a:spLocks/>
              </p:cNvSpPr>
              <p:nvPr/>
            </p:nvSpPr>
            <p:spPr bwMode="auto">
              <a:xfrm>
                <a:off x="3083" y="2228"/>
                <a:ext cx="20" cy="93"/>
              </a:xfrm>
              <a:custGeom>
                <a:avLst/>
                <a:gdLst>
                  <a:gd name="T0" fmla="*/ 20 w 20"/>
                  <a:gd name="T1" fmla="*/ 0 h 93"/>
                  <a:gd name="T2" fmla="*/ 18 w 20"/>
                  <a:gd name="T3" fmla="*/ 22 h 93"/>
                  <a:gd name="T4" fmla="*/ 20 w 20"/>
                  <a:gd name="T5" fmla="*/ 46 h 93"/>
                  <a:gd name="T6" fmla="*/ 20 w 20"/>
                  <a:gd name="T7" fmla="*/ 68 h 93"/>
                  <a:gd name="T8" fmla="*/ 15 w 20"/>
                  <a:gd name="T9" fmla="*/ 93 h 93"/>
                  <a:gd name="T10" fmla="*/ 7 w 20"/>
                  <a:gd name="T11" fmla="*/ 93 h 93"/>
                  <a:gd name="T12" fmla="*/ 2 w 20"/>
                  <a:gd name="T13" fmla="*/ 71 h 93"/>
                  <a:gd name="T14" fmla="*/ 0 w 20"/>
                  <a:gd name="T15" fmla="*/ 46 h 93"/>
                  <a:gd name="T16" fmla="*/ 2 w 20"/>
                  <a:gd name="T17" fmla="*/ 22 h 93"/>
                  <a:gd name="T18" fmla="*/ 7 w 20"/>
                  <a:gd name="T19" fmla="*/ 0 h 93"/>
                  <a:gd name="T20" fmla="*/ 20 w 20"/>
                  <a:gd name="T2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93">
                    <a:moveTo>
                      <a:pt x="20" y="0"/>
                    </a:moveTo>
                    <a:lnTo>
                      <a:pt x="18" y="22"/>
                    </a:lnTo>
                    <a:lnTo>
                      <a:pt x="20" y="46"/>
                    </a:lnTo>
                    <a:lnTo>
                      <a:pt x="20" y="68"/>
                    </a:lnTo>
                    <a:lnTo>
                      <a:pt x="15" y="93"/>
                    </a:lnTo>
                    <a:lnTo>
                      <a:pt x="7" y="93"/>
                    </a:lnTo>
                    <a:lnTo>
                      <a:pt x="2" y="71"/>
                    </a:lnTo>
                    <a:lnTo>
                      <a:pt x="0" y="46"/>
                    </a:lnTo>
                    <a:lnTo>
                      <a:pt x="2" y="22"/>
                    </a:lnTo>
                    <a:lnTo>
                      <a:pt x="7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03"/>
              <p:cNvSpPr>
                <a:spLocks/>
              </p:cNvSpPr>
              <p:nvPr/>
            </p:nvSpPr>
            <p:spPr bwMode="auto">
              <a:xfrm>
                <a:off x="4383" y="2228"/>
                <a:ext cx="29" cy="53"/>
              </a:xfrm>
              <a:custGeom>
                <a:avLst/>
                <a:gdLst>
                  <a:gd name="T0" fmla="*/ 22 w 29"/>
                  <a:gd name="T1" fmla="*/ 2 h 53"/>
                  <a:gd name="T2" fmla="*/ 27 w 29"/>
                  <a:gd name="T3" fmla="*/ 15 h 53"/>
                  <a:gd name="T4" fmla="*/ 27 w 29"/>
                  <a:gd name="T5" fmla="*/ 31 h 53"/>
                  <a:gd name="T6" fmla="*/ 20 w 29"/>
                  <a:gd name="T7" fmla="*/ 46 h 53"/>
                  <a:gd name="T8" fmla="*/ 4 w 29"/>
                  <a:gd name="T9" fmla="*/ 48 h 53"/>
                  <a:gd name="T10" fmla="*/ 0 w 29"/>
                  <a:gd name="T11" fmla="*/ 53 h 53"/>
                  <a:gd name="T12" fmla="*/ 0 w 29"/>
                  <a:gd name="T13" fmla="*/ 37 h 53"/>
                  <a:gd name="T14" fmla="*/ 4 w 29"/>
                  <a:gd name="T15" fmla="*/ 22 h 53"/>
                  <a:gd name="T16" fmla="*/ 11 w 29"/>
                  <a:gd name="T17" fmla="*/ 6 h 53"/>
                  <a:gd name="T18" fmla="*/ 27 w 29"/>
                  <a:gd name="T19" fmla="*/ 0 h 53"/>
                  <a:gd name="T20" fmla="*/ 29 w 29"/>
                  <a:gd name="T21" fmla="*/ 2 h 53"/>
                  <a:gd name="T22" fmla="*/ 22 w 29"/>
                  <a:gd name="T23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53">
                    <a:moveTo>
                      <a:pt x="22" y="2"/>
                    </a:moveTo>
                    <a:lnTo>
                      <a:pt x="27" y="15"/>
                    </a:lnTo>
                    <a:lnTo>
                      <a:pt x="27" y="31"/>
                    </a:lnTo>
                    <a:lnTo>
                      <a:pt x="20" y="46"/>
                    </a:lnTo>
                    <a:lnTo>
                      <a:pt x="4" y="48"/>
                    </a:lnTo>
                    <a:lnTo>
                      <a:pt x="0" y="53"/>
                    </a:lnTo>
                    <a:lnTo>
                      <a:pt x="0" y="37"/>
                    </a:lnTo>
                    <a:lnTo>
                      <a:pt x="4" y="22"/>
                    </a:lnTo>
                    <a:lnTo>
                      <a:pt x="11" y="6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04"/>
              <p:cNvSpPr>
                <a:spLocks/>
              </p:cNvSpPr>
              <p:nvPr/>
            </p:nvSpPr>
            <p:spPr bwMode="auto">
              <a:xfrm>
                <a:off x="3116" y="2237"/>
                <a:ext cx="22" cy="93"/>
              </a:xfrm>
              <a:custGeom>
                <a:avLst/>
                <a:gdLst>
                  <a:gd name="T0" fmla="*/ 18 w 22"/>
                  <a:gd name="T1" fmla="*/ 93 h 93"/>
                  <a:gd name="T2" fmla="*/ 4 w 22"/>
                  <a:gd name="T3" fmla="*/ 79 h 93"/>
                  <a:gd name="T4" fmla="*/ 0 w 22"/>
                  <a:gd name="T5" fmla="*/ 55 h 93"/>
                  <a:gd name="T6" fmla="*/ 2 w 22"/>
                  <a:gd name="T7" fmla="*/ 31 h 93"/>
                  <a:gd name="T8" fmla="*/ 0 w 22"/>
                  <a:gd name="T9" fmla="*/ 6 h 93"/>
                  <a:gd name="T10" fmla="*/ 2 w 22"/>
                  <a:gd name="T11" fmla="*/ 4 h 93"/>
                  <a:gd name="T12" fmla="*/ 9 w 22"/>
                  <a:gd name="T13" fmla="*/ 2 h 93"/>
                  <a:gd name="T14" fmla="*/ 13 w 22"/>
                  <a:gd name="T15" fmla="*/ 0 h 93"/>
                  <a:gd name="T16" fmla="*/ 18 w 22"/>
                  <a:gd name="T17" fmla="*/ 4 h 93"/>
                  <a:gd name="T18" fmla="*/ 20 w 22"/>
                  <a:gd name="T19" fmla="*/ 22 h 93"/>
                  <a:gd name="T20" fmla="*/ 22 w 22"/>
                  <a:gd name="T21" fmla="*/ 46 h 93"/>
                  <a:gd name="T22" fmla="*/ 20 w 22"/>
                  <a:gd name="T23" fmla="*/ 70 h 93"/>
                  <a:gd name="T24" fmla="*/ 18 w 22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93">
                    <a:moveTo>
                      <a:pt x="18" y="93"/>
                    </a:moveTo>
                    <a:lnTo>
                      <a:pt x="4" y="79"/>
                    </a:lnTo>
                    <a:lnTo>
                      <a:pt x="0" y="55"/>
                    </a:lnTo>
                    <a:lnTo>
                      <a:pt x="2" y="3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18" y="4"/>
                    </a:lnTo>
                    <a:lnTo>
                      <a:pt x="20" y="22"/>
                    </a:lnTo>
                    <a:lnTo>
                      <a:pt x="22" y="46"/>
                    </a:lnTo>
                    <a:lnTo>
                      <a:pt x="20" y="70"/>
                    </a:lnTo>
                    <a:lnTo>
                      <a:pt x="18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05"/>
              <p:cNvSpPr>
                <a:spLocks/>
              </p:cNvSpPr>
              <p:nvPr/>
            </p:nvSpPr>
            <p:spPr bwMode="auto">
              <a:xfrm>
                <a:off x="2123" y="2248"/>
                <a:ext cx="58" cy="40"/>
              </a:xfrm>
              <a:custGeom>
                <a:avLst/>
                <a:gdLst>
                  <a:gd name="T0" fmla="*/ 58 w 58"/>
                  <a:gd name="T1" fmla="*/ 11 h 40"/>
                  <a:gd name="T2" fmla="*/ 47 w 58"/>
                  <a:gd name="T3" fmla="*/ 20 h 40"/>
                  <a:gd name="T4" fmla="*/ 33 w 58"/>
                  <a:gd name="T5" fmla="*/ 28 h 40"/>
                  <a:gd name="T6" fmla="*/ 18 w 58"/>
                  <a:gd name="T7" fmla="*/ 35 h 40"/>
                  <a:gd name="T8" fmla="*/ 0 w 58"/>
                  <a:gd name="T9" fmla="*/ 40 h 40"/>
                  <a:gd name="T10" fmla="*/ 0 w 58"/>
                  <a:gd name="T11" fmla="*/ 0 h 40"/>
                  <a:gd name="T12" fmla="*/ 18 w 58"/>
                  <a:gd name="T13" fmla="*/ 0 h 40"/>
                  <a:gd name="T14" fmla="*/ 31 w 58"/>
                  <a:gd name="T15" fmla="*/ 0 h 40"/>
                  <a:gd name="T16" fmla="*/ 44 w 58"/>
                  <a:gd name="T17" fmla="*/ 2 h 40"/>
                  <a:gd name="T18" fmla="*/ 58 w 58"/>
                  <a:gd name="T1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40">
                    <a:moveTo>
                      <a:pt x="58" y="11"/>
                    </a:moveTo>
                    <a:lnTo>
                      <a:pt x="47" y="20"/>
                    </a:lnTo>
                    <a:lnTo>
                      <a:pt x="33" y="28"/>
                    </a:lnTo>
                    <a:lnTo>
                      <a:pt x="18" y="35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31" y="0"/>
                    </a:lnTo>
                    <a:lnTo>
                      <a:pt x="44" y="2"/>
                    </a:lnTo>
                    <a:lnTo>
                      <a:pt x="58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106"/>
              <p:cNvSpPr>
                <a:spLocks/>
              </p:cNvSpPr>
              <p:nvPr/>
            </p:nvSpPr>
            <p:spPr bwMode="auto">
              <a:xfrm>
                <a:off x="2269" y="2248"/>
                <a:ext cx="427" cy="152"/>
              </a:xfrm>
              <a:custGeom>
                <a:avLst/>
                <a:gdLst>
                  <a:gd name="T0" fmla="*/ 425 w 427"/>
                  <a:gd name="T1" fmla="*/ 13 h 152"/>
                  <a:gd name="T2" fmla="*/ 400 w 427"/>
                  <a:gd name="T3" fmla="*/ 22 h 152"/>
                  <a:gd name="T4" fmla="*/ 374 w 427"/>
                  <a:gd name="T5" fmla="*/ 31 h 152"/>
                  <a:gd name="T6" fmla="*/ 347 w 427"/>
                  <a:gd name="T7" fmla="*/ 40 h 152"/>
                  <a:gd name="T8" fmla="*/ 321 w 427"/>
                  <a:gd name="T9" fmla="*/ 48 h 152"/>
                  <a:gd name="T10" fmla="*/ 296 w 427"/>
                  <a:gd name="T11" fmla="*/ 57 h 152"/>
                  <a:gd name="T12" fmla="*/ 270 w 427"/>
                  <a:gd name="T13" fmla="*/ 66 h 152"/>
                  <a:gd name="T14" fmla="*/ 243 w 427"/>
                  <a:gd name="T15" fmla="*/ 75 h 152"/>
                  <a:gd name="T16" fmla="*/ 217 w 427"/>
                  <a:gd name="T17" fmla="*/ 82 h 152"/>
                  <a:gd name="T18" fmla="*/ 190 w 427"/>
                  <a:gd name="T19" fmla="*/ 90 h 152"/>
                  <a:gd name="T20" fmla="*/ 164 w 427"/>
                  <a:gd name="T21" fmla="*/ 99 h 152"/>
                  <a:gd name="T22" fmla="*/ 139 w 427"/>
                  <a:gd name="T23" fmla="*/ 108 h 152"/>
                  <a:gd name="T24" fmla="*/ 113 w 427"/>
                  <a:gd name="T25" fmla="*/ 117 h 152"/>
                  <a:gd name="T26" fmla="*/ 86 w 427"/>
                  <a:gd name="T27" fmla="*/ 126 h 152"/>
                  <a:gd name="T28" fmla="*/ 62 w 427"/>
                  <a:gd name="T29" fmla="*/ 135 h 152"/>
                  <a:gd name="T30" fmla="*/ 36 w 427"/>
                  <a:gd name="T31" fmla="*/ 143 h 152"/>
                  <a:gd name="T32" fmla="*/ 11 w 427"/>
                  <a:gd name="T33" fmla="*/ 152 h 152"/>
                  <a:gd name="T34" fmla="*/ 5 w 427"/>
                  <a:gd name="T35" fmla="*/ 152 h 152"/>
                  <a:gd name="T36" fmla="*/ 0 w 427"/>
                  <a:gd name="T37" fmla="*/ 137 h 152"/>
                  <a:gd name="T38" fmla="*/ 0 w 427"/>
                  <a:gd name="T39" fmla="*/ 126 h 152"/>
                  <a:gd name="T40" fmla="*/ 7 w 427"/>
                  <a:gd name="T41" fmla="*/ 117 h 152"/>
                  <a:gd name="T42" fmla="*/ 13 w 427"/>
                  <a:gd name="T43" fmla="*/ 108 h 152"/>
                  <a:gd name="T44" fmla="*/ 24 w 427"/>
                  <a:gd name="T45" fmla="*/ 104 h 152"/>
                  <a:gd name="T46" fmla="*/ 36 w 427"/>
                  <a:gd name="T47" fmla="*/ 99 h 152"/>
                  <a:gd name="T48" fmla="*/ 49 w 427"/>
                  <a:gd name="T49" fmla="*/ 95 h 152"/>
                  <a:gd name="T50" fmla="*/ 60 w 427"/>
                  <a:gd name="T51" fmla="*/ 93 h 152"/>
                  <a:gd name="T52" fmla="*/ 80 w 427"/>
                  <a:gd name="T53" fmla="*/ 90 h 152"/>
                  <a:gd name="T54" fmla="*/ 100 w 427"/>
                  <a:gd name="T55" fmla="*/ 84 h 152"/>
                  <a:gd name="T56" fmla="*/ 117 w 427"/>
                  <a:gd name="T57" fmla="*/ 77 h 152"/>
                  <a:gd name="T58" fmla="*/ 137 w 427"/>
                  <a:gd name="T59" fmla="*/ 68 h 152"/>
                  <a:gd name="T60" fmla="*/ 155 w 427"/>
                  <a:gd name="T61" fmla="*/ 62 h 152"/>
                  <a:gd name="T62" fmla="*/ 173 w 427"/>
                  <a:gd name="T63" fmla="*/ 55 h 152"/>
                  <a:gd name="T64" fmla="*/ 193 w 427"/>
                  <a:gd name="T65" fmla="*/ 48 h 152"/>
                  <a:gd name="T66" fmla="*/ 212 w 427"/>
                  <a:gd name="T67" fmla="*/ 46 h 152"/>
                  <a:gd name="T68" fmla="*/ 212 w 427"/>
                  <a:gd name="T69" fmla="*/ 48 h 152"/>
                  <a:gd name="T70" fmla="*/ 235 w 427"/>
                  <a:gd name="T71" fmla="*/ 44 h 152"/>
                  <a:gd name="T72" fmla="*/ 257 w 427"/>
                  <a:gd name="T73" fmla="*/ 40 h 152"/>
                  <a:gd name="T74" fmla="*/ 281 w 427"/>
                  <a:gd name="T75" fmla="*/ 35 h 152"/>
                  <a:gd name="T76" fmla="*/ 305 w 427"/>
                  <a:gd name="T77" fmla="*/ 28 h 152"/>
                  <a:gd name="T78" fmla="*/ 332 w 427"/>
                  <a:gd name="T79" fmla="*/ 24 h 152"/>
                  <a:gd name="T80" fmla="*/ 356 w 427"/>
                  <a:gd name="T81" fmla="*/ 17 h 152"/>
                  <a:gd name="T82" fmla="*/ 380 w 427"/>
                  <a:gd name="T83" fmla="*/ 11 h 152"/>
                  <a:gd name="T84" fmla="*/ 405 w 427"/>
                  <a:gd name="T85" fmla="*/ 4 h 152"/>
                  <a:gd name="T86" fmla="*/ 409 w 427"/>
                  <a:gd name="T87" fmla="*/ 0 h 152"/>
                  <a:gd name="T88" fmla="*/ 416 w 427"/>
                  <a:gd name="T89" fmla="*/ 0 h 152"/>
                  <a:gd name="T90" fmla="*/ 420 w 427"/>
                  <a:gd name="T91" fmla="*/ 0 h 152"/>
                  <a:gd name="T92" fmla="*/ 427 w 427"/>
                  <a:gd name="T93" fmla="*/ 4 h 152"/>
                  <a:gd name="T94" fmla="*/ 425 w 427"/>
                  <a:gd name="T95" fmla="*/ 1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7" h="152">
                    <a:moveTo>
                      <a:pt x="425" y="13"/>
                    </a:moveTo>
                    <a:lnTo>
                      <a:pt x="400" y="22"/>
                    </a:lnTo>
                    <a:lnTo>
                      <a:pt x="374" y="31"/>
                    </a:lnTo>
                    <a:lnTo>
                      <a:pt x="347" y="40"/>
                    </a:lnTo>
                    <a:lnTo>
                      <a:pt x="321" y="48"/>
                    </a:lnTo>
                    <a:lnTo>
                      <a:pt x="296" y="57"/>
                    </a:lnTo>
                    <a:lnTo>
                      <a:pt x="270" y="66"/>
                    </a:lnTo>
                    <a:lnTo>
                      <a:pt x="243" y="75"/>
                    </a:lnTo>
                    <a:lnTo>
                      <a:pt x="217" y="82"/>
                    </a:lnTo>
                    <a:lnTo>
                      <a:pt x="190" y="90"/>
                    </a:lnTo>
                    <a:lnTo>
                      <a:pt x="164" y="99"/>
                    </a:lnTo>
                    <a:lnTo>
                      <a:pt x="139" y="108"/>
                    </a:lnTo>
                    <a:lnTo>
                      <a:pt x="113" y="117"/>
                    </a:lnTo>
                    <a:lnTo>
                      <a:pt x="86" y="126"/>
                    </a:lnTo>
                    <a:lnTo>
                      <a:pt x="62" y="135"/>
                    </a:lnTo>
                    <a:lnTo>
                      <a:pt x="36" y="143"/>
                    </a:lnTo>
                    <a:lnTo>
                      <a:pt x="11" y="152"/>
                    </a:lnTo>
                    <a:lnTo>
                      <a:pt x="5" y="152"/>
                    </a:lnTo>
                    <a:lnTo>
                      <a:pt x="0" y="137"/>
                    </a:lnTo>
                    <a:lnTo>
                      <a:pt x="0" y="126"/>
                    </a:lnTo>
                    <a:lnTo>
                      <a:pt x="7" y="117"/>
                    </a:lnTo>
                    <a:lnTo>
                      <a:pt x="13" y="108"/>
                    </a:lnTo>
                    <a:lnTo>
                      <a:pt x="24" y="104"/>
                    </a:lnTo>
                    <a:lnTo>
                      <a:pt x="36" y="99"/>
                    </a:lnTo>
                    <a:lnTo>
                      <a:pt x="49" y="95"/>
                    </a:lnTo>
                    <a:lnTo>
                      <a:pt x="60" y="93"/>
                    </a:lnTo>
                    <a:lnTo>
                      <a:pt x="80" y="90"/>
                    </a:lnTo>
                    <a:lnTo>
                      <a:pt x="100" y="84"/>
                    </a:lnTo>
                    <a:lnTo>
                      <a:pt x="117" y="77"/>
                    </a:lnTo>
                    <a:lnTo>
                      <a:pt x="137" y="68"/>
                    </a:lnTo>
                    <a:lnTo>
                      <a:pt x="155" y="62"/>
                    </a:lnTo>
                    <a:lnTo>
                      <a:pt x="173" y="55"/>
                    </a:lnTo>
                    <a:lnTo>
                      <a:pt x="193" y="48"/>
                    </a:lnTo>
                    <a:lnTo>
                      <a:pt x="212" y="46"/>
                    </a:lnTo>
                    <a:lnTo>
                      <a:pt x="212" y="48"/>
                    </a:lnTo>
                    <a:lnTo>
                      <a:pt x="235" y="44"/>
                    </a:lnTo>
                    <a:lnTo>
                      <a:pt x="257" y="40"/>
                    </a:lnTo>
                    <a:lnTo>
                      <a:pt x="281" y="35"/>
                    </a:lnTo>
                    <a:lnTo>
                      <a:pt x="305" y="28"/>
                    </a:lnTo>
                    <a:lnTo>
                      <a:pt x="332" y="24"/>
                    </a:lnTo>
                    <a:lnTo>
                      <a:pt x="356" y="17"/>
                    </a:lnTo>
                    <a:lnTo>
                      <a:pt x="380" y="11"/>
                    </a:lnTo>
                    <a:lnTo>
                      <a:pt x="405" y="4"/>
                    </a:lnTo>
                    <a:lnTo>
                      <a:pt x="409" y="0"/>
                    </a:lnTo>
                    <a:lnTo>
                      <a:pt x="416" y="0"/>
                    </a:lnTo>
                    <a:lnTo>
                      <a:pt x="420" y="0"/>
                    </a:lnTo>
                    <a:lnTo>
                      <a:pt x="427" y="4"/>
                    </a:lnTo>
                    <a:lnTo>
                      <a:pt x="42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07"/>
              <p:cNvSpPr>
                <a:spLocks/>
              </p:cNvSpPr>
              <p:nvPr/>
            </p:nvSpPr>
            <p:spPr bwMode="auto">
              <a:xfrm>
                <a:off x="3563" y="2248"/>
                <a:ext cx="24" cy="115"/>
              </a:xfrm>
              <a:custGeom>
                <a:avLst/>
                <a:gdLst>
                  <a:gd name="T0" fmla="*/ 20 w 24"/>
                  <a:gd name="T1" fmla="*/ 106 h 115"/>
                  <a:gd name="T2" fmla="*/ 17 w 24"/>
                  <a:gd name="T3" fmla="*/ 108 h 115"/>
                  <a:gd name="T4" fmla="*/ 15 w 24"/>
                  <a:gd name="T5" fmla="*/ 113 h 115"/>
                  <a:gd name="T6" fmla="*/ 11 w 24"/>
                  <a:gd name="T7" fmla="*/ 115 h 115"/>
                  <a:gd name="T8" fmla="*/ 6 w 24"/>
                  <a:gd name="T9" fmla="*/ 115 h 115"/>
                  <a:gd name="T10" fmla="*/ 2 w 24"/>
                  <a:gd name="T11" fmla="*/ 90 h 115"/>
                  <a:gd name="T12" fmla="*/ 0 w 24"/>
                  <a:gd name="T13" fmla="*/ 64 h 115"/>
                  <a:gd name="T14" fmla="*/ 0 w 24"/>
                  <a:gd name="T15" fmla="*/ 40 h 115"/>
                  <a:gd name="T16" fmla="*/ 0 w 24"/>
                  <a:gd name="T17" fmla="*/ 13 h 115"/>
                  <a:gd name="T18" fmla="*/ 13 w 24"/>
                  <a:gd name="T19" fmla="*/ 0 h 115"/>
                  <a:gd name="T20" fmla="*/ 22 w 24"/>
                  <a:gd name="T21" fmla="*/ 24 h 115"/>
                  <a:gd name="T22" fmla="*/ 24 w 24"/>
                  <a:gd name="T23" fmla="*/ 53 h 115"/>
                  <a:gd name="T24" fmla="*/ 24 w 24"/>
                  <a:gd name="T25" fmla="*/ 82 h 115"/>
                  <a:gd name="T26" fmla="*/ 20 w 24"/>
                  <a:gd name="T27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115">
                    <a:moveTo>
                      <a:pt x="20" y="106"/>
                    </a:moveTo>
                    <a:lnTo>
                      <a:pt x="17" y="108"/>
                    </a:lnTo>
                    <a:lnTo>
                      <a:pt x="15" y="113"/>
                    </a:lnTo>
                    <a:lnTo>
                      <a:pt x="11" y="115"/>
                    </a:lnTo>
                    <a:lnTo>
                      <a:pt x="6" y="115"/>
                    </a:lnTo>
                    <a:lnTo>
                      <a:pt x="2" y="90"/>
                    </a:lnTo>
                    <a:lnTo>
                      <a:pt x="0" y="64"/>
                    </a:lnTo>
                    <a:lnTo>
                      <a:pt x="0" y="40"/>
                    </a:lnTo>
                    <a:lnTo>
                      <a:pt x="0" y="13"/>
                    </a:lnTo>
                    <a:lnTo>
                      <a:pt x="13" y="0"/>
                    </a:lnTo>
                    <a:lnTo>
                      <a:pt x="22" y="24"/>
                    </a:lnTo>
                    <a:lnTo>
                      <a:pt x="24" y="53"/>
                    </a:lnTo>
                    <a:lnTo>
                      <a:pt x="24" y="82"/>
                    </a:lnTo>
                    <a:lnTo>
                      <a:pt x="20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08"/>
              <p:cNvSpPr>
                <a:spLocks/>
              </p:cNvSpPr>
              <p:nvPr/>
            </p:nvSpPr>
            <p:spPr bwMode="auto">
              <a:xfrm>
                <a:off x="3607" y="2248"/>
                <a:ext cx="20" cy="119"/>
              </a:xfrm>
              <a:custGeom>
                <a:avLst/>
                <a:gdLst>
                  <a:gd name="T0" fmla="*/ 20 w 20"/>
                  <a:gd name="T1" fmla="*/ 6 h 119"/>
                  <a:gd name="T2" fmla="*/ 20 w 20"/>
                  <a:gd name="T3" fmla="*/ 33 h 119"/>
                  <a:gd name="T4" fmla="*/ 20 w 20"/>
                  <a:gd name="T5" fmla="*/ 62 h 119"/>
                  <a:gd name="T6" fmla="*/ 20 w 20"/>
                  <a:gd name="T7" fmla="*/ 90 h 119"/>
                  <a:gd name="T8" fmla="*/ 13 w 20"/>
                  <a:gd name="T9" fmla="*/ 119 h 119"/>
                  <a:gd name="T10" fmla="*/ 9 w 20"/>
                  <a:gd name="T11" fmla="*/ 119 h 119"/>
                  <a:gd name="T12" fmla="*/ 4 w 20"/>
                  <a:gd name="T13" fmla="*/ 119 h 119"/>
                  <a:gd name="T14" fmla="*/ 2 w 20"/>
                  <a:gd name="T15" fmla="*/ 115 h 119"/>
                  <a:gd name="T16" fmla="*/ 0 w 20"/>
                  <a:gd name="T17" fmla="*/ 113 h 119"/>
                  <a:gd name="T18" fmla="*/ 0 w 20"/>
                  <a:gd name="T19" fmla="*/ 82 h 119"/>
                  <a:gd name="T20" fmla="*/ 0 w 20"/>
                  <a:gd name="T21" fmla="*/ 55 h 119"/>
                  <a:gd name="T22" fmla="*/ 0 w 20"/>
                  <a:gd name="T23" fmla="*/ 26 h 119"/>
                  <a:gd name="T24" fmla="*/ 4 w 20"/>
                  <a:gd name="T25" fmla="*/ 0 h 119"/>
                  <a:gd name="T26" fmla="*/ 20 w 20"/>
                  <a:gd name="T27" fmla="*/ 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9">
                    <a:moveTo>
                      <a:pt x="20" y="6"/>
                    </a:moveTo>
                    <a:lnTo>
                      <a:pt x="20" y="33"/>
                    </a:lnTo>
                    <a:lnTo>
                      <a:pt x="20" y="62"/>
                    </a:lnTo>
                    <a:lnTo>
                      <a:pt x="20" y="90"/>
                    </a:lnTo>
                    <a:lnTo>
                      <a:pt x="13" y="119"/>
                    </a:lnTo>
                    <a:lnTo>
                      <a:pt x="9" y="119"/>
                    </a:lnTo>
                    <a:lnTo>
                      <a:pt x="4" y="119"/>
                    </a:lnTo>
                    <a:lnTo>
                      <a:pt x="2" y="115"/>
                    </a:lnTo>
                    <a:lnTo>
                      <a:pt x="0" y="113"/>
                    </a:lnTo>
                    <a:lnTo>
                      <a:pt x="0" y="82"/>
                    </a:lnTo>
                    <a:lnTo>
                      <a:pt x="0" y="55"/>
                    </a:lnTo>
                    <a:lnTo>
                      <a:pt x="0" y="26"/>
                    </a:lnTo>
                    <a:lnTo>
                      <a:pt x="4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09"/>
              <p:cNvSpPr>
                <a:spLocks/>
              </p:cNvSpPr>
              <p:nvPr/>
            </p:nvSpPr>
            <p:spPr bwMode="auto">
              <a:xfrm>
                <a:off x="4244" y="2248"/>
                <a:ext cx="26" cy="59"/>
              </a:xfrm>
              <a:custGeom>
                <a:avLst/>
                <a:gdLst>
                  <a:gd name="T0" fmla="*/ 9 w 26"/>
                  <a:gd name="T1" fmla="*/ 0 h 59"/>
                  <a:gd name="T2" fmla="*/ 20 w 26"/>
                  <a:gd name="T3" fmla="*/ 13 h 59"/>
                  <a:gd name="T4" fmla="*/ 26 w 26"/>
                  <a:gd name="T5" fmla="*/ 26 h 59"/>
                  <a:gd name="T6" fmla="*/ 26 w 26"/>
                  <a:gd name="T7" fmla="*/ 44 h 59"/>
                  <a:gd name="T8" fmla="*/ 17 w 26"/>
                  <a:gd name="T9" fmla="*/ 59 h 59"/>
                  <a:gd name="T10" fmla="*/ 13 w 26"/>
                  <a:gd name="T11" fmla="*/ 44 h 59"/>
                  <a:gd name="T12" fmla="*/ 6 w 26"/>
                  <a:gd name="T13" fmla="*/ 28 h 59"/>
                  <a:gd name="T14" fmla="*/ 0 w 26"/>
                  <a:gd name="T15" fmla="*/ 15 h 59"/>
                  <a:gd name="T16" fmla="*/ 0 w 26"/>
                  <a:gd name="T17" fmla="*/ 0 h 59"/>
                  <a:gd name="T18" fmla="*/ 9 w 26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59">
                    <a:moveTo>
                      <a:pt x="9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26" y="44"/>
                    </a:lnTo>
                    <a:lnTo>
                      <a:pt x="17" y="59"/>
                    </a:lnTo>
                    <a:lnTo>
                      <a:pt x="13" y="44"/>
                    </a:lnTo>
                    <a:lnTo>
                      <a:pt x="6" y="28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10"/>
              <p:cNvSpPr>
                <a:spLocks/>
              </p:cNvSpPr>
              <p:nvPr/>
            </p:nvSpPr>
            <p:spPr bwMode="auto">
              <a:xfrm>
                <a:off x="1798" y="2254"/>
                <a:ext cx="283" cy="95"/>
              </a:xfrm>
              <a:custGeom>
                <a:avLst/>
                <a:gdLst>
                  <a:gd name="T0" fmla="*/ 175 w 283"/>
                  <a:gd name="T1" fmla="*/ 38 h 95"/>
                  <a:gd name="T2" fmla="*/ 190 w 283"/>
                  <a:gd name="T3" fmla="*/ 38 h 95"/>
                  <a:gd name="T4" fmla="*/ 204 w 283"/>
                  <a:gd name="T5" fmla="*/ 40 h 95"/>
                  <a:gd name="T6" fmla="*/ 219 w 283"/>
                  <a:gd name="T7" fmla="*/ 45 h 95"/>
                  <a:gd name="T8" fmla="*/ 232 w 283"/>
                  <a:gd name="T9" fmla="*/ 53 h 95"/>
                  <a:gd name="T10" fmla="*/ 248 w 283"/>
                  <a:gd name="T11" fmla="*/ 62 h 95"/>
                  <a:gd name="T12" fmla="*/ 259 w 283"/>
                  <a:gd name="T13" fmla="*/ 71 h 95"/>
                  <a:gd name="T14" fmla="*/ 272 w 283"/>
                  <a:gd name="T15" fmla="*/ 82 h 95"/>
                  <a:gd name="T16" fmla="*/ 283 w 283"/>
                  <a:gd name="T17" fmla="*/ 95 h 95"/>
                  <a:gd name="T18" fmla="*/ 266 w 283"/>
                  <a:gd name="T19" fmla="*/ 95 h 95"/>
                  <a:gd name="T20" fmla="*/ 250 w 283"/>
                  <a:gd name="T21" fmla="*/ 95 h 95"/>
                  <a:gd name="T22" fmla="*/ 232 w 283"/>
                  <a:gd name="T23" fmla="*/ 91 h 95"/>
                  <a:gd name="T24" fmla="*/ 215 w 283"/>
                  <a:gd name="T25" fmla="*/ 87 h 95"/>
                  <a:gd name="T26" fmla="*/ 199 w 283"/>
                  <a:gd name="T27" fmla="*/ 80 h 95"/>
                  <a:gd name="T28" fmla="*/ 181 w 283"/>
                  <a:gd name="T29" fmla="*/ 73 h 95"/>
                  <a:gd name="T30" fmla="*/ 166 w 283"/>
                  <a:gd name="T31" fmla="*/ 64 h 95"/>
                  <a:gd name="T32" fmla="*/ 151 w 283"/>
                  <a:gd name="T33" fmla="*/ 56 h 95"/>
                  <a:gd name="T34" fmla="*/ 131 w 283"/>
                  <a:gd name="T35" fmla="*/ 51 h 95"/>
                  <a:gd name="T36" fmla="*/ 113 w 283"/>
                  <a:gd name="T37" fmla="*/ 49 h 95"/>
                  <a:gd name="T38" fmla="*/ 93 w 283"/>
                  <a:gd name="T39" fmla="*/ 45 h 95"/>
                  <a:gd name="T40" fmla="*/ 75 w 283"/>
                  <a:gd name="T41" fmla="*/ 42 h 95"/>
                  <a:gd name="T42" fmla="*/ 58 w 283"/>
                  <a:gd name="T43" fmla="*/ 40 h 95"/>
                  <a:gd name="T44" fmla="*/ 38 w 283"/>
                  <a:gd name="T45" fmla="*/ 36 h 95"/>
                  <a:gd name="T46" fmla="*/ 20 w 283"/>
                  <a:gd name="T47" fmla="*/ 34 h 95"/>
                  <a:gd name="T48" fmla="*/ 2 w 283"/>
                  <a:gd name="T49" fmla="*/ 29 h 95"/>
                  <a:gd name="T50" fmla="*/ 0 w 283"/>
                  <a:gd name="T51" fmla="*/ 0 h 95"/>
                  <a:gd name="T52" fmla="*/ 20 w 283"/>
                  <a:gd name="T53" fmla="*/ 3 h 95"/>
                  <a:gd name="T54" fmla="*/ 42 w 283"/>
                  <a:gd name="T55" fmla="*/ 5 h 95"/>
                  <a:gd name="T56" fmla="*/ 64 w 283"/>
                  <a:gd name="T57" fmla="*/ 7 h 95"/>
                  <a:gd name="T58" fmla="*/ 89 w 283"/>
                  <a:gd name="T59" fmla="*/ 11 h 95"/>
                  <a:gd name="T60" fmla="*/ 111 w 283"/>
                  <a:gd name="T61" fmla="*/ 16 h 95"/>
                  <a:gd name="T62" fmla="*/ 133 w 283"/>
                  <a:gd name="T63" fmla="*/ 20 h 95"/>
                  <a:gd name="T64" fmla="*/ 155 w 283"/>
                  <a:gd name="T65" fmla="*/ 29 h 95"/>
                  <a:gd name="T66" fmla="*/ 175 w 283"/>
                  <a:gd name="T67" fmla="*/ 3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3" h="95">
                    <a:moveTo>
                      <a:pt x="175" y="38"/>
                    </a:moveTo>
                    <a:lnTo>
                      <a:pt x="190" y="38"/>
                    </a:lnTo>
                    <a:lnTo>
                      <a:pt x="204" y="40"/>
                    </a:lnTo>
                    <a:lnTo>
                      <a:pt x="219" y="45"/>
                    </a:lnTo>
                    <a:lnTo>
                      <a:pt x="232" y="53"/>
                    </a:lnTo>
                    <a:lnTo>
                      <a:pt x="248" y="62"/>
                    </a:lnTo>
                    <a:lnTo>
                      <a:pt x="259" y="71"/>
                    </a:lnTo>
                    <a:lnTo>
                      <a:pt x="272" y="82"/>
                    </a:lnTo>
                    <a:lnTo>
                      <a:pt x="283" y="95"/>
                    </a:lnTo>
                    <a:lnTo>
                      <a:pt x="266" y="95"/>
                    </a:lnTo>
                    <a:lnTo>
                      <a:pt x="250" y="95"/>
                    </a:lnTo>
                    <a:lnTo>
                      <a:pt x="232" y="91"/>
                    </a:lnTo>
                    <a:lnTo>
                      <a:pt x="215" y="87"/>
                    </a:lnTo>
                    <a:lnTo>
                      <a:pt x="199" y="80"/>
                    </a:lnTo>
                    <a:lnTo>
                      <a:pt x="181" y="73"/>
                    </a:lnTo>
                    <a:lnTo>
                      <a:pt x="166" y="64"/>
                    </a:lnTo>
                    <a:lnTo>
                      <a:pt x="151" y="56"/>
                    </a:lnTo>
                    <a:lnTo>
                      <a:pt x="131" y="51"/>
                    </a:lnTo>
                    <a:lnTo>
                      <a:pt x="113" y="49"/>
                    </a:lnTo>
                    <a:lnTo>
                      <a:pt x="93" y="45"/>
                    </a:lnTo>
                    <a:lnTo>
                      <a:pt x="75" y="42"/>
                    </a:lnTo>
                    <a:lnTo>
                      <a:pt x="58" y="40"/>
                    </a:lnTo>
                    <a:lnTo>
                      <a:pt x="38" y="36"/>
                    </a:lnTo>
                    <a:lnTo>
                      <a:pt x="20" y="34"/>
                    </a:lnTo>
                    <a:lnTo>
                      <a:pt x="2" y="29"/>
                    </a:lnTo>
                    <a:lnTo>
                      <a:pt x="0" y="0"/>
                    </a:lnTo>
                    <a:lnTo>
                      <a:pt x="20" y="3"/>
                    </a:lnTo>
                    <a:lnTo>
                      <a:pt x="42" y="5"/>
                    </a:lnTo>
                    <a:lnTo>
                      <a:pt x="64" y="7"/>
                    </a:lnTo>
                    <a:lnTo>
                      <a:pt x="89" y="11"/>
                    </a:lnTo>
                    <a:lnTo>
                      <a:pt x="111" y="16"/>
                    </a:lnTo>
                    <a:lnTo>
                      <a:pt x="133" y="20"/>
                    </a:lnTo>
                    <a:lnTo>
                      <a:pt x="155" y="29"/>
                    </a:lnTo>
                    <a:lnTo>
                      <a:pt x="175" y="3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111"/>
              <p:cNvSpPr>
                <a:spLocks/>
              </p:cNvSpPr>
              <p:nvPr/>
            </p:nvSpPr>
            <p:spPr bwMode="auto">
              <a:xfrm>
                <a:off x="4078" y="2263"/>
                <a:ext cx="18" cy="47"/>
              </a:xfrm>
              <a:custGeom>
                <a:avLst/>
                <a:gdLst>
                  <a:gd name="T0" fmla="*/ 11 w 18"/>
                  <a:gd name="T1" fmla="*/ 40 h 47"/>
                  <a:gd name="T2" fmla="*/ 4 w 18"/>
                  <a:gd name="T3" fmla="*/ 47 h 47"/>
                  <a:gd name="T4" fmla="*/ 2 w 18"/>
                  <a:gd name="T5" fmla="*/ 33 h 47"/>
                  <a:gd name="T6" fmla="*/ 0 w 18"/>
                  <a:gd name="T7" fmla="*/ 20 h 47"/>
                  <a:gd name="T8" fmla="*/ 0 w 18"/>
                  <a:gd name="T9" fmla="*/ 9 h 47"/>
                  <a:gd name="T10" fmla="*/ 11 w 18"/>
                  <a:gd name="T11" fmla="*/ 0 h 47"/>
                  <a:gd name="T12" fmla="*/ 13 w 18"/>
                  <a:gd name="T13" fmla="*/ 11 h 47"/>
                  <a:gd name="T14" fmla="*/ 18 w 18"/>
                  <a:gd name="T15" fmla="*/ 20 h 47"/>
                  <a:gd name="T16" fmla="*/ 18 w 18"/>
                  <a:gd name="T17" fmla="*/ 31 h 47"/>
                  <a:gd name="T18" fmla="*/ 11 w 18"/>
                  <a:gd name="T19" fmla="*/ 4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47">
                    <a:moveTo>
                      <a:pt x="11" y="40"/>
                    </a:moveTo>
                    <a:lnTo>
                      <a:pt x="4" y="47"/>
                    </a:lnTo>
                    <a:lnTo>
                      <a:pt x="2" y="33"/>
                    </a:lnTo>
                    <a:lnTo>
                      <a:pt x="0" y="20"/>
                    </a:lnTo>
                    <a:lnTo>
                      <a:pt x="0" y="9"/>
                    </a:lnTo>
                    <a:lnTo>
                      <a:pt x="11" y="0"/>
                    </a:lnTo>
                    <a:lnTo>
                      <a:pt x="13" y="11"/>
                    </a:lnTo>
                    <a:lnTo>
                      <a:pt x="18" y="20"/>
                    </a:lnTo>
                    <a:lnTo>
                      <a:pt x="18" y="31"/>
                    </a:lnTo>
                    <a:lnTo>
                      <a:pt x="11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112"/>
              <p:cNvSpPr>
                <a:spLocks/>
              </p:cNvSpPr>
              <p:nvPr/>
            </p:nvSpPr>
            <p:spPr bwMode="auto">
              <a:xfrm>
                <a:off x="4124" y="2288"/>
                <a:ext cx="18" cy="28"/>
              </a:xfrm>
              <a:custGeom>
                <a:avLst/>
                <a:gdLst>
                  <a:gd name="T0" fmla="*/ 18 w 18"/>
                  <a:gd name="T1" fmla="*/ 0 h 28"/>
                  <a:gd name="T2" fmla="*/ 11 w 18"/>
                  <a:gd name="T3" fmla="*/ 6 h 28"/>
                  <a:gd name="T4" fmla="*/ 14 w 18"/>
                  <a:gd name="T5" fmla="*/ 13 h 28"/>
                  <a:gd name="T6" fmla="*/ 14 w 18"/>
                  <a:gd name="T7" fmla="*/ 19 h 28"/>
                  <a:gd name="T8" fmla="*/ 14 w 18"/>
                  <a:gd name="T9" fmla="*/ 28 h 28"/>
                  <a:gd name="T10" fmla="*/ 0 w 18"/>
                  <a:gd name="T11" fmla="*/ 28 h 28"/>
                  <a:gd name="T12" fmla="*/ 0 w 18"/>
                  <a:gd name="T13" fmla="*/ 19 h 28"/>
                  <a:gd name="T14" fmla="*/ 3 w 18"/>
                  <a:gd name="T15" fmla="*/ 8 h 28"/>
                  <a:gd name="T16" fmla="*/ 7 w 18"/>
                  <a:gd name="T17" fmla="*/ 0 h 28"/>
                  <a:gd name="T18" fmla="*/ 18 w 18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28">
                    <a:moveTo>
                      <a:pt x="18" y="0"/>
                    </a:moveTo>
                    <a:lnTo>
                      <a:pt x="11" y="6"/>
                    </a:lnTo>
                    <a:lnTo>
                      <a:pt x="14" y="13"/>
                    </a:lnTo>
                    <a:lnTo>
                      <a:pt x="14" y="19"/>
                    </a:lnTo>
                    <a:lnTo>
                      <a:pt x="14" y="28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8"/>
                    </a:lnTo>
                    <a:lnTo>
                      <a:pt x="7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13"/>
              <p:cNvSpPr>
                <a:spLocks/>
              </p:cNvSpPr>
              <p:nvPr/>
            </p:nvSpPr>
            <p:spPr bwMode="auto">
              <a:xfrm>
                <a:off x="4301" y="2292"/>
                <a:ext cx="38" cy="69"/>
              </a:xfrm>
              <a:custGeom>
                <a:avLst/>
                <a:gdLst>
                  <a:gd name="T0" fmla="*/ 36 w 38"/>
                  <a:gd name="T1" fmla="*/ 35 h 69"/>
                  <a:gd name="T2" fmla="*/ 25 w 38"/>
                  <a:gd name="T3" fmla="*/ 42 h 69"/>
                  <a:gd name="T4" fmla="*/ 11 w 38"/>
                  <a:gd name="T5" fmla="*/ 46 h 69"/>
                  <a:gd name="T6" fmla="*/ 2 w 38"/>
                  <a:gd name="T7" fmla="*/ 53 h 69"/>
                  <a:gd name="T8" fmla="*/ 0 w 38"/>
                  <a:gd name="T9" fmla="*/ 69 h 69"/>
                  <a:gd name="T10" fmla="*/ 5 w 38"/>
                  <a:gd name="T11" fmla="*/ 51 h 69"/>
                  <a:gd name="T12" fmla="*/ 11 w 38"/>
                  <a:gd name="T13" fmla="*/ 31 h 69"/>
                  <a:gd name="T14" fmla="*/ 20 w 38"/>
                  <a:gd name="T15" fmla="*/ 15 h 69"/>
                  <a:gd name="T16" fmla="*/ 27 w 38"/>
                  <a:gd name="T17" fmla="*/ 0 h 69"/>
                  <a:gd name="T18" fmla="*/ 36 w 38"/>
                  <a:gd name="T19" fmla="*/ 7 h 69"/>
                  <a:gd name="T20" fmla="*/ 38 w 38"/>
                  <a:gd name="T21" fmla="*/ 15 h 69"/>
                  <a:gd name="T22" fmla="*/ 36 w 38"/>
                  <a:gd name="T23" fmla="*/ 24 h 69"/>
                  <a:gd name="T24" fmla="*/ 36 w 38"/>
                  <a:gd name="T25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69">
                    <a:moveTo>
                      <a:pt x="36" y="35"/>
                    </a:moveTo>
                    <a:lnTo>
                      <a:pt x="25" y="42"/>
                    </a:lnTo>
                    <a:lnTo>
                      <a:pt x="11" y="46"/>
                    </a:lnTo>
                    <a:lnTo>
                      <a:pt x="2" y="53"/>
                    </a:lnTo>
                    <a:lnTo>
                      <a:pt x="0" y="69"/>
                    </a:lnTo>
                    <a:lnTo>
                      <a:pt x="5" y="51"/>
                    </a:lnTo>
                    <a:lnTo>
                      <a:pt x="11" y="31"/>
                    </a:lnTo>
                    <a:lnTo>
                      <a:pt x="20" y="15"/>
                    </a:lnTo>
                    <a:lnTo>
                      <a:pt x="27" y="0"/>
                    </a:lnTo>
                    <a:lnTo>
                      <a:pt x="36" y="7"/>
                    </a:lnTo>
                    <a:lnTo>
                      <a:pt x="38" y="15"/>
                    </a:lnTo>
                    <a:lnTo>
                      <a:pt x="36" y="24"/>
                    </a:ln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14"/>
              <p:cNvSpPr>
                <a:spLocks/>
              </p:cNvSpPr>
              <p:nvPr/>
            </p:nvSpPr>
            <p:spPr bwMode="auto">
              <a:xfrm>
                <a:off x="4421" y="2292"/>
                <a:ext cx="13" cy="9"/>
              </a:xfrm>
              <a:custGeom>
                <a:avLst/>
                <a:gdLst>
                  <a:gd name="T0" fmla="*/ 13 w 13"/>
                  <a:gd name="T1" fmla="*/ 2 h 9"/>
                  <a:gd name="T2" fmla="*/ 11 w 13"/>
                  <a:gd name="T3" fmla="*/ 4 h 9"/>
                  <a:gd name="T4" fmla="*/ 9 w 13"/>
                  <a:gd name="T5" fmla="*/ 7 h 9"/>
                  <a:gd name="T6" fmla="*/ 4 w 13"/>
                  <a:gd name="T7" fmla="*/ 9 h 9"/>
                  <a:gd name="T8" fmla="*/ 0 w 13"/>
                  <a:gd name="T9" fmla="*/ 9 h 9"/>
                  <a:gd name="T10" fmla="*/ 2 w 13"/>
                  <a:gd name="T11" fmla="*/ 9 h 9"/>
                  <a:gd name="T12" fmla="*/ 2 w 13"/>
                  <a:gd name="T13" fmla="*/ 9 h 9"/>
                  <a:gd name="T14" fmla="*/ 4 w 13"/>
                  <a:gd name="T15" fmla="*/ 7 h 9"/>
                  <a:gd name="T16" fmla="*/ 6 w 13"/>
                  <a:gd name="T17" fmla="*/ 4 h 9"/>
                  <a:gd name="T18" fmla="*/ 2 w 13"/>
                  <a:gd name="T19" fmla="*/ 2 h 9"/>
                  <a:gd name="T20" fmla="*/ 6 w 13"/>
                  <a:gd name="T21" fmla="*/ 0 h 9"/>
                  <a:gd name="T22" fmla="*/ 6 w 13"/>
                  <a:gd name="T23" fmla="*/ 0 h 9"/>
                  <a:gd name="T24" fmla="*/ 9 w 13"/>
                  <a:gd name="T25" fmla="*/ 0 h 9"/>
                  <a:gd name="T26" fmla="*/ 11 w 13"/>
                  <a:gd name="T27" fmla="*/ 2 h 9"/>
                  <a:gd name="T28" fmla="*/ 13 w 13"/>
                  <a:gd name="T2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9">
                    <a:moveTo>
                      <a:pt x="13" y="2"/>
                    </a:moveTo>
                    <a:lnTo>
                      <a:pt x="11" y="4"/>
                    </a:lnTo>
                    <a:lnTo>
                      <a:pt x="9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115"/>
              <p:cNvSpPr>
                <a:spLocks/>
              </p:cNvSpPr>
              <p:nvPr/>
            </p:nvSpPr>
            <p:spPr bwMode="auto">
              <a:xfrm>
                <a:off x="2274" y="2310"/>
                <a:ext cx="422" cy="146"/>
              </a:xfrm>
              <a:custGeom>
                <a:avLst/>
                <a:gdLst>
                  <a:gd name="T0" fmla="*/ 422 w 422"/>
                  <a:gd name="T1" fmla="*/ 6 h 146"/>
                  <a:gd name="T2" fmla="*/ 413 w 422"/>
                  <a:gd name="T3" fmla="*/ 20 h 146"/>
                  <a:gd name="T4" fmla="*/ 398 w 422"/>
                  <a:gd name="T5" fmla="*/ 26 h 146"/>
                  <a:gd name="T6" fmla="*/ 382 w 422"/>
                  <a:gd name="T7" fmla="*/ 33 h 146"/>
                  <a:gd name="T8" fmla="*/ 367 w 422"/>
                  <a:gd name="T9" fmla="*/ 39 h 146"/>
                  <a:gd name="T10" fmla="*/ 345 w 422"/>
                  <a:gd name="T11" fmla="*/ 48 h 146"/>
                  <a:gd name="T12" fmla="*/ 322 w 422"/>
                  <a:gd name="T13" fmla="*/ 57 h 146"/>
                  <a:gd name="T14" fmla="*/ 298 w 422"/>
                  <a:gd name="T15" fmla="*/ 66 h 146"/>
                  <a:gd name="T16" fmla="*/ 276 w 422"/>
                  <a:gd name="T17" fmla="*/ 70 h 146"/>
                  <a:gd name="T18" fmla="*/ 252 w 422"/>
                  <a:gd name="T19" fmla="*/ 77 h 146"/>
                  <a:gd name="T20" fmla="*/ 230 w 422"/>
                  <a:gd name="T21" fmla="*/ 84 h 146"/>
                  <a:gd name="T22" fmla="*/ 207 w 422"/>
                  <a:gd name="T23" fmla="*/ 90 h 146"/>
                  <a:gd name="T24" fmla="*/ 185 w 422"/>
                  <a:gd name="T25" fmla="*/ 97 h 146"/>
                  <a:gd name="T26" fmla="*/ 170 w 422"/>
                  <a:gd name="T27" fmla="*/ 110 h 146"/>
                  <a:gd name="T28" fmla="*/ 6 w 422"/>
                  <a:gd name="T29" fmla="*/ 146 h 146"/>
                  <a:gd name="T30" fmla="*/ 0 w 422"/>
                  <a:gd name="T31" fmla="*/ 139 h 146"/>
                  <a:gd name="T32" fmla="*/ 0 w 422"/>
                  <a:gd name="T33" fmla="*/ 128 h 146"/>
                  <a:gd name="T34" fmla="*/ 0 w 422"/>
                  <a:gd name="T35" fmla="*/ 117 h 146"/>
                  <a:gd name="T36" fmla="*/ 0 w 422"/>
                  <a:gd name="T37" fmla="*/ 106 h 146"/>
                  <a:gd name="T38" fmla="*/ 19 w 422"/>
                  <a:gd name="T39" fmla="*/ 101 h 146"/>
                  <a:gd name="T40" fmla="*/ 42 w 422"/>
                  <a:gd name="T41" fmla="*/ 97 h 146"/>
                  <a:gd name="T42" fmla="*/ 64 w 422"/>
                  <a:gd name="T43" fmla="*/ 90 h 146"/>
                  <a:gd name="T44" fmla="*/ 86 w 422"/>
                  <a:gd name="T45" fmla="*/ 86 h 146"/>
                  <a:gd name="T46" fmla="*/ 106 w 422"/>
                  <a:gd name="T47" fmla="*/ 79 h 146"/>
                  <a:gd name="T48" fmla="*/ 128 w 422"/>
                  <a:gd name="T49" fmla="*/ 70 h 146"/>
                  <a:gd name="T50" fmla="*/ 150 w 422"/>
                  <a:gd name="T51" fmla="*/ 62 h 146"/>
                  <a:gd name="T52" fmla="*/ 170 w 422"/>
                  <a:gd name="T53" fmla="*/ 53 h 146"/>
                  <a:gd name="T54" fmla="*/ 183 w 422"/>
                  <a:gd name="T55" fmla="*/ 57 h 146"/>
                  <a:gd name="T56" fmla="*/ 196 w 422"/>
                  <a:gd name="T57" fmla="*/ 59 h 146"/>
                  <a:gd name="T58" fmla="*/ 212 w 422"/>
                  <a:gd name="T59" fmla="*/ 59 h 146"/>
                  <a:gd name="T60" fmla="*/ 225 w 422"/>
                  <a:gd name="T61" fmla="*/ 55 h 146"/>
                  <a:gd name="T62" fmla="*/ 241 w 422"/>
                  <a:gd name="T63" fmla="*/ 51 h 146"/>
                  <a:gd name="T64" fmla="*/ 254 w 422"/>
                  <a:gd name="T65" fmla="*/ 46 h 146"/>
                  <a:gd name="T66" fmla="*/ 267 w 422"/>
                  <a:gd name="T67" fmla="*/ 42 h 146"/>
                  <a:gd name="T68" fmla="*/ 280 w 422"/>
                  <a:gd name="T69" fmla="*/ 39 h 146"/>
                  <a:gd name="T70" fmla="*/ 298 w 422"/>
                  <a:gd name="T71" fmla="*/ 35 h 146"/>
                  <a:gd name="T72" fmla="*/ 314 w 422"/>
                  <a:gd name="T73" fmla="*/ 28 h 146"/>
                  <a:gd name="T74" fmla="*/ 331 w 422"/>
                  <a:gd name="T75" fmla="*/ 22 h 146"/>
                  <a:gd name="T76" fmla="*/ 349 w 422"/>
                  <a:gd name="T77" fmla="*/ 15 h 146"/>
                  <a:gd name="T78" fmla="*/ 367 w 422"/>
                  <a:gd name="T79" fmla="*/ 8 h 146"/>
                  <a:gd name="T80" fmla="*/ 384 w 422"/>
                  <a:gd name="T81" fmla="*/ 4 h 146"/>
                  <a:gd name="T82" fmla="*/ 402 w 422"/>
                  <a:gd name="T83" fmla="*/ 2 h 146"/>
                  <a:gd name="T84" fmla="*/ 420 w 422"/>
                  <a:gd name="T85" fmla="*/ 0 h 146"/>
                  <a:gd name="T86" fmla="*/ 422 w 422"/>
                  <a:gd name="T87" fmla="*/ 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146">
                    <a:moveTo>
                      <a:pt x="422" y="6"/>
                    </a:moveTo>
                    <a:lnTo>
                      <a:pt x="413" y="20"/>
                    </a:lnTo>
                    <a:lnTo>
                      <a:pt x="398" y="26"/>
                    </a:lnTo>
                    <a:lnTo>
                      <a:pt x="382" y="33"/>
                    </a:lnTo>
                    <a:lnTo>
                      <a:pt x="367" y="39"/>
                    </a:lnTo>
                    <a:lnTo>
                      <a:pt x="345" y="48"/>
                    </a:lnTo>
                    <a:lnTo>
                      <a:pt x="322" y="57"/>
                    </a:lnTo>
                    <a:lnTo>
                      <a:pt x="298" y="66"/>
                    </a:lnTo>
                    <a:lnTo>
                      <a:pt x="276" y="70"/>
                    </a:lnTo>
                    <a:lnTo>
                      <a:pt x="252" y="77"/>
                    </a:lnTo>
                    <a:lnTo>
                      <a:pt x="230" y="84"/>
                    </a:lnTo>
                    <a:lnTo>
                      <a:pt x="207" y="90"/>
                    </a:lnTo>
                    <a:lnTo>
                      <a:pt x="185" y="97"/>
                    </a:lnTo>
                    <a:lnTo>
                      <a:pt x="170" y="110"/>
                    </a:lnTo>
                    <a:lnTo>
                      <a:pt x="6" y="146"/>
                    </a:lnTo>
                    <a:lnTo>
                      <a:pt x="0" y="139"/>
                    </a:lnTo>
                    <a:lnTo>
                      <a:pt x="0" y="128"/>
                    </a:lnTo>
                    <a:lnTo>
                      <a:pt x="0" y="117"/>
                    </a:lnTo>
                    <a:lnTo>
                      <a:pt x="0" y="106"/>
                    </a:lnTo>
                    <a:lnTo>
                      <a:pt x="19" y="101"/>
                    </a:lnTo>
                    <a:lnTo>
                      <a:pt x="42" y="97"/>
                    </a:lnTo>
                    <a:lnTo>
                      <a:pt x="64" y="90"/>
                    </a:lnTo>
                    <a:lnTo>
                      <a:pt x="86" y="86"/>
                    </a:lnTo>
                    <a:lnTo>
                      <a:pt x="106" y="79"/>
                    </a:lnTo>
                    <a:lnTo>
                      <a:pt x="128" y="70"/>
                    </a:lnTo>
                    <a:lnTo>
                      <a:pt x="150" y="62"/>
                    </a:lnTo>
                    <a:lnTo>
                      <a:pt x="170" y="53"/>
                    </a:lnTo>
                    <a:lnTo>
                      <a:pt x="183" y="57"/>
                    </a:lnTo>
                    <a:lnTo>
                      <a:pt x="196" y="59"/>
                    </a:lnTo>
                    <a:lnTo>
                      <a:pt x="212" y="59"/>
                    </a:lnTo>
                    <a:lnTo>
                      <a:pt x="225" y="55"/>
                    </a:lnTo>
                    <a:lnTo>
                      <a:pt x="241" y="51"/>
                    </a:lnTo>
                    <a:lnTo>
                      <a:pt x="254" y="46"/>
                    </a:lnTo>
                    <a:lnTo>
                      <a:pt x="267" y="42"/>
                    </a:lnTo>
                    <a:lnTo>
                      <a:pt x="280" y="39"/>
                    </a:lnTo>
                    <a:lnTo>
                      <a:pt x="298" y="35"/>
                    </a:lnTo>
                    <a:lnTo>
                      <a:pt x="314" y="28"/>
                    </a:lnTo>
                    <a:lnTo>
                      <a:pt x="331" y="22"/>
                    </a:lnTo>
                    <a:lnTo>
                      <a:pt x="349" y="15"/>
                    </a:lnTo>
                    <a:lnTo>
                      <a:pt x="367" y="8"/>
                    </a:lnTo>
                    <a:lnTo>
                      <a:pt x="384" y="4"/>
                    </a:lnTo>
                    <a:lnTo>
                      <a:pt x="402" y="2"/>
                    </a:lnTo>
                    <a:lnTo>
                      <a:pt x="420" y="0"/>
                    </a:lnTo>
                    <a:lnTo>
                      <a:pt x="4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116"/>
              <p:cNvSpPr>
                <a:spLocks/>
              </p:cNvSpPr>
              <p:nvPr/>
            </p:nvSpPr>
            <p:spPr bwMode="auto">
              <a:xfrm>
                <a:off x="4158" y="2316"/>
                <a:ext cx="17" cy="27"/>
              </a:xfrm>
              <a:custGeom>
                <a:avLst/>
                <a:gdLst>
                  <a:gd name="T0" fmla="*/ 17 w 17"/>
                  <a:gd name="T1" fmla="*/ 0 h 27"/>
                  <a:gd name="T2" fmla="*/ 13 w 17"/>
                  <a:gd name="T3" fmla="*/ 9 h 27"/>
                  <a:gd name="T4" fmla="*/ 11 w 17"/>
                  <a:gd name="T5" fmla="*/ 16 h 27"/>
                  <a:gd name="T6" fmla="*/ 8 w 17"/>
                  <a:gd name="T7" fmla="*/ 22 h 27"/>
                  <a:gd name="T8" fmla="*/ 0 w 17"/>
                  <a:gd name="T9" fmla="*/ 27 h 27"/>
                  <a:gd name="T10" fmla="*/ 0 w 17"/>
                  <a:gd name="T11" fmla="*/ 20 h 27"/>
                  <a:gd name="T12" fmla="*/ 2 w 17"/>
                  <a:gd name="T13" fmla="*/ 9 h 27"/>
                  <a:gd name="T14" fmla="*/ 6 w 17"/>
                  <a:gd name="T15" fmla="*/ 2 h 27"/>
                  <a:gd name="T16" fmla="*/ 17 w 17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17" y="0"/>
                    </a:moveTo>
                    <a:lnTo>
                      <a:pt x="13" y="9"/>
                    </a:lnTo>
                    <a:lnTo>
                      <a:pt x="11" y="16"/>
                    </a:lnTo>
                    <a:lnTo>
                      <a:pt x="8" y="22"/>
                    </a:lnTo>
                    <a:lnTo>
                      <a:pt x="0" y="27"/>
                    </a:lnTo>
                    <a:lnTo>
                      <a:pt x="0" y="20"/>
                    </a:lnTo>
                    <a:lnTo>
                      <a:pt x="2" y="9"/>
                    </a:lnTo>
                    <a:lnTo>
                      <a:pt x="6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117"/>
              <p:cNvSpPr>
                <a:spLocks/>
              </p:cNvSpPr>
              <p:nvPr/>
            </p:nvSpPr>
            <p:spPr bwMode="auto">
              <a:xfrm>
                <a:off x="1800" y="2321"/>
                <a:ext cx="281" cy="95"/>
              </a:xfrm>
              <a:custGeom>
                <a:avLst/>
                <a:gdLst>
                  <a:gd name="T0" fmla="*/ 281 w 281"/>
                  <a:gd name="T1" fmla="*/ 95 h 95"/>
                  <a:gd name="T2" fmla="*/ 270 w 281"/>
                  <a:gd name="T3" fmla="*/ 95 h 95"/>
                  <a:gd name="T4" fmla="*/ 259 w 281"/>
                  <a:gd name="T5" fmla="*/ 90 h 95"/>
                  <a:gd name="T6" fmla="*/ 250 w 281"/>
                  <a:gd name="T7" fmla="*/ 84 h 95"/>
                  <a:gd name="T8" fmla="*/ 239 w 281"/>
                  <a:gd name="T9" fmla="*/ 86 h 95"/>
                  <a:gd name="T10" fmla="*/ 208 w 281"/>
                  <a:gd name="T11" fmla="*/ 75 h 95"/>
                  <a:gd name="T12" fmla="*/ 179 w 281"/>
                  <a:gd name="T13" fmla="*/ 64 h 95"/>
                  <a:gd name="T14" fmla="*/ 151 w 281"/>
                  <a:gd name="T15" fmla="*/ 55 h 95"/>
                  <a:gd name="T16" fmla="*/ 124 w 281"/>
                  <a:gd name="T17" fmla="*/ 46 h 95"/>
                  <a:gd name="T18" fmla="*/ 93 w 281"/>
                  <a:gd name="T19" fmla="*/ 40 h 95"/>
                  <a:gd name="T20" fmla="*/ 64 w 281"/>
                  <a:gd name="T21" fmla="*/ 33 h 95"/>
                  <a:gd name="T22" fmla="*/ 34 w 281"/>
                  <a:gd name="T23" fmla="*/ 28 h 95"/>
                  <a:gd name="T24" fmla="*/ 0 w 281"/>
                  <a:gd name="T25" fmla="*/ 26 h 95"/>
                  <a:gd name="T26" fmla="*/ 0 w 281"/>
                  <a:gd name="T27" fmla="*/ 0 h 95"/>
                  <a:gd name="T28" fmla="*/ 36 w 281"/>
                  <a:gd name="T29" fmla="*/ 4 h 95"/>
                  <a:gd name="T30" fmla="*/ 73 w 281"/>
                  <a:gd name="T31" fmla="*/ 9 h 95"/>
                  <a:gd name="T32" fmla="*/ 113 w 281"/>
                  <a:gd name="T33" fmla="*/ 13 h 95"/>
                  <a:gd name="T34" fmla="*/ 151 w 281"/>
                  <a:gd name="T35" fmla="*/ 20 h 95"/>
                  <a:gd name="T36" fmla="*/ 188 w 281"/>
                  <a:gd name="T37" fmla="*/ 31 h 95"/>
                  <a:gd name="T38" fmla="*/ 224 w 281"/>
                  <a:gd name="T39" fmla="*/ 46 h 95"/>
                  <a:gd name="T40" fmla="*/ 255 w 281"/>
                  <a:gd name="T41" fmla="*/ 66 h 95"/>
                  <a:gd name="T42" fmla="*/ 281 w 281"/>
                  <a:gd name="T4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1" h="95">
                    <a:moveTo>
                      <a:pt x="281" y="95"/>
                    </a:moveTo>
                    <a:lnTo>
                      <a:pt x="270" y="95"/>
                    </a:lnTo>
                    <a:lnTo>
                      <a:pt x="259" y="90"/>
                    </a:lnTo>
                    <a:lnTo>
                      <a:pt x="250" y="84"/>
                    </a:lnTo>
                    <a:lnTo>
                      <a:pt x="239" y="86"/>
                    </a:lnTo>
                    <a:lnTo>
                      <a:pt x="208" y="75"/>
                    </a:lnTo>
                    <a:lnTo>
                      <a:pt x="179" y="64"/>
                    </a:lnTo>
                    <a:lnTo>
                      <a:pt x="151" y="55"/>
                    </a:lnTo>
                    <a:lnTo>
                      <a:pt x="124" y="46"/>
                    </a:lnTo>
                    <a:lnTo>
                      <a:pt x="93" y="40"/>
                    </a:lnTo>
                    <a:lnTo>
                      <a:pt x="64" y="33"/>
                    </a:lnTo>
                    <a:lnTo>
                      <a:pt x="34" y="28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6" y="4"/>
                    </a:lnTo>
                    <a:lnTo>
                      <a:pt x="73" y="9"/>
                    </a:lnTo>
                    <a:lnTo>
                      <a:pt x="113" y="13"/>
                    </a:lnTo>
                    <a:lnTo>
                      <a:pt x="151" y="20"/>
                    </a:lnTo>
                    <a:lnTo>
                      <a:pt x="188" y="31"/>
                    </a:lnTo>
                    <a:lnTo>
                      <a:pt x="224" y="46"/>
                    </a:lnTo>
                    <a:lnTo>
                      <a:pt x="255" y="66"/>
                    </a:lnTo>
                    <a:lnTo>
                      <a:pt x="281" y="9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118"/>
              <p:cNvSpPr>
                <a:spLocks/>
              </p:cNvSpPr>
              <p:nvPr/>
            </p:nvSpPr>
            <p:spPr bwMode="auto">
              <a:xfrm>
                <a:off x="2121" y="2325"/>
                <a:ext cx="57" cy="49"/>
              </a:xfrm>
              <a:custGeom>
                <a:avLst/>
                <a:gdLst>
                  <a:gd name="T0" fmla="*/ 57 w 57"/>
                  <a:gd name="T1" fmla="*/ 11 h 49"/>
                  <a:gd name="T2" fmla="*/ 44 w 57"/>
                  <a:gd name="T3" fmla="*/ 22 h 49"/>
                  <a:gd name="T4" fmla="*/ 31 w 57"/>
                  <a:gd name="T5" fmla="*/ 33 h 49"/>
                  <a:gd name="T6" fmla="*/ 18 w 57"/>
                  <a:gd name="T7" fmla="*/ 44 h 49"/>
                  <a:gd name="T8" fmla="*/ 0 w 57"/>
                  <a:gd name="T9" fmla="*/ 49 h 49"/>
                  <a:gd name="T10" fmla="*/ 2 w 57"/>
                  <a:gd name="T11" fmla="*/ 0 h 49"/>
                  <a:gd name="T12" fmla="*/ 18 w 57"/>
                  <a:gd name="T13" fmla="*/ 2 h 49"/>
                  <a:gd name="T14" fmla="*/ 31 w 57"/>
                  <a:gd name="T15" fmla="*/ 0 h 49"/>
                  <a:gd name="T16" fmla="*/ 44 w 57"/>
                  <a:gd name="T17" fmla="*/ 0 h 49"/>
                  <a:gd name="T18" fmla="*/ 57 w 57"/>
                  <a:gd name="T19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9">
                    <a:moveTo>
                      <a:pt x="57" y="11"/>
                    </a:moveTo>
                    <a:lnTo>
                      <a:pt x="44" y="22"/>
                    </a:lnTo>
                    <a:lnTo>
                      <a:pt x="31" y="33"/>
                    </a:lnTo>
                    <a:lnTo>
                      <a:pt x="18" y="44"/>
                    </a:lnTo>
                    <a:lnTo>
                      <a:pt x="0" y="49"/>
                    </a:lnTo>
                    <a:lnTo>
                      <a:pt x="2" y="0"/>
                    </a:lnTo>
                    <a:lnTo>
                      <a:pt x="18" y="2"/>
                    </a:lnTo>
                    <a:lnTo>
                      <a:pt x="31" y="0"/>
                    </a:lnTo>
                    <a:lnTo>
                      <a:pt x="44" y="0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119"/>
              <p:cNvSpPr>
                <a:spLocks/>
              </p:cNvSpPr>
              <p:nvPr/>
            </p:nvSpPr>
            <p:spPr bwMode="auto">
              <a:xfrm>
                <a:off x="4405" y="2327"/>
                <a:ext cx="18" cy="40"/>
              </a:xfrm>
              <a:custGeom>
                <a:avLst/>
                <a:gdLst>
                  <a:gd name="T0" fmla="*/ 16 w 18"/>
                  <a:gd name="T1" fmla="*/ 0 h 40"/>
                  <a:gd name="T2" fmla="*/ 13 w 18"/>
                  <a:gd name="T3" fmla="*/ 7 h 40"/>
                  <a:gd name="T4" fmla="*/ 13 w 18"/>
                  <a:gd name="T5" fmla="*/ 9 h 40"/>
                  <a:gd name="T6" fmla="*/ 16 w 18"/>
                  <a:gd name="T7" fmla="*/ 14 h 40"/>
                  <a:gd name="T8" fmla="*/ 18 w 18"/>
                  <a:gd name="T9" fmla="*/ 20 h 40"/>
                  <a:gd name="T10" fmla="*/ 7 w 18"/>
                  <a:gd name="T11" fmla="*/ 31 h 40"/>
                  <a:gd name="T12" fmla="*/ 16 w 18"/>
                  <a:gd name="T13" fmla="*/ 36 h 40"/>
                  <a:gd name="T14" fmla="*/ 18 w 18"/>
                  <a:gd name="T15" fmla="*/ 34 h 40"/>
                  <a:gd name="T16" fmla="*/ 13 w 18"/>
                  <a:gd name="T17" fmla="*/ 36 h 40"/>
                  <a:gd name="T18" fmla="*/ 11 w 18"/>
                  <a:gd name="T19" fmla="*/ 38 h 40"/>
                  <a:gd name="T20" fmla="*/ 7 w 18"/>
                  <a:gd name="T21" fmla="*/ 40 h 40"/>
                  <a:gd name="T22" fmla="*/ 0 w 18"/>
                  <a:gd name="T23" fmla="*/ 40 h 40"/>
                  <a:gd name="T24" fmla="*/ 0 w 18"/>
                  <a:gd name="T25" fmla="*/ 27 h 40"/>
                  <a:gd name="T26" fmla="*/ 2 w 18"/>
                  <a:gd name="T27" fmla="*/ 14 h 40"/>
                  <a:gd name="T28" fmla="*/ 9 w 18"/>
                  <a:gd name="T29" fmla="*/ 5 h 40"/>
                  <a:gd name="T30" fmla="*/ 16 w 18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40">
                    <a:moveTo>
                      <a:pt x="16" y="0"/>
                    </a:moveTo>
                    <a:lnTo>
                      <a:pt x="13" y="7"/>
                    </a:lnTo>
                    <a:lnTo>
                      <a:pt x="13" y="9"/>
                    </a:lnTo>
                    <a:lnTo>
                      <a:pt x="16" y="14"/>
                    </a:lnTo>
                    <a:lnTo>
                      <a:pt x="18" y="20"/>
                    </a:lnTo>
                    <a:lnTo>
                      <a:pt x="7" y="31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13" y="36"/>
                    </a:lnTo>
                    <a:lnTo>
                      <a:pt x="11" y="38"/>
                    </a:lnTo>
                    <a:lnTo>
                      <a:pt x="7" y="40"/>
                    </a:lnTo>
                    <a:lnTo>
                      <a:pt x="0" y="40"/>
                    </a:lnTo>
                    <a:lnTo>
                      <a:pt x="0" y="27"/>
                    </a:lnTo>
                    <a:lnTo>
                      <a:pt x="2" y="14"/>
                    </a:lnTo>
                    <a:lnTo>
                      <a:pt x="9" y="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120"/>
              <p:cNvSpPr>
                <a:spLocks/>
              </p:cNvSpPr>
              <p:nvPr/>
            </p:nvSpPr>
            <p:spPr bwMode="auto">
              <a:xfrm>
                <a:off x="1798" y="2378"/>
                <a:ext cx="277" cy="91"/>
              </a:xfrm>
              <a:custGeom>
                <a:avLst/>
                <a:gdLst>
                  <a:gd name="T0" fmla="*/ 266 w 277"/>
                  <a:gd name="T1" fmla="*/ 78 h 91"/>
                  <a:gd name="T2" fmla="*/ 268 w 277"/>
                  <a:gd name="T3" fmla="*/ 82 h 91"/>
                  <a:gd name="T4" fmla="*/ 270 w 277"/>
                  <a:gd name="T5" fmla="*/ 84 h 91"/>
                  <a:gd name="T6" fmla="*/ 272 w 277"/>
                  <a:gd name="T7" fmla="*/ 89 h 91"/>
                  <a:gd name="T8" fmla="*/ 277 w 277"/>
                  <a:gd name="T9" fmla="*/ 91 h 91"/>
                  <a:gd name="T10" fmla="*/ 248 w 277"/>
                  <a:gd name="T11" fmla="*/ 78 h 91"/>
                  <a:gd name="T12" fmla="*/ 215 w 277"/>
                  <a:gd name="T13" fmla="*/ 67 h 91"/>
                  <a:gd name="T14" fmla="*/ 181 w 277"/>
                  <a:gd name="T15" fmla="*/ 58 h 91"/>
                  <a:gd name="T16" fmla="*/ 146 w 277"/>
                  <a:gd name="T17" fmla="*/ 51 h 91"/>
                  <a:gd name="T18" fmla="*/ 109 w 277"/>
                  <a:gd name="T19" fmla="*/ 47 h 91"/>
                  <a:gd name="T20" fmla="*/ 73 w 277"/>
                  <a:gd name="T21" fmla="*/ 40 h 91"/>
                  <a:gd name="T22" fmla="*/ 38 w 277"/>
                  <a:gd name="T23" fmla="*/ 36 h 91"/>
                  <a:gd name="T24" fmla="*/ 2 w 277"/>
                  <a:gd name="T25" fmla="*/ 29 h 91"/>
                  <a:gd name="T26" fmla="*/ 0 w 277"/>
                  <a:gd name="T27" fmla="*/ 0 h 91"/>
                  <a:gd name="T28" fmla="*/ 36 w 277"/>
                  <a:gd name="T29" fmla="*/ 5 h 91"/>
                  <a:gd name="T30" fmla="*/ 71 w 277"/>
                  <a:gd name="T31" fmla="*/ 7 h 91"/>
                  <a:gd name="T32" fmla="*/ 106 w 277"/>
                  <a:gd name="T33" fmla="*/ 11 h 91"/>
                  <a:gd name="T34" fmla="*/ 139 w 277"/>
                  <a:gd name="T35" fmla="*/ 18 h 91"/>
                  <a:gd name="T36" fmla="*/ 173 w 277"/>
                  <a:gd name="T37" fmla="*/ 27 h 91"/>
                  <a:gd name="T38" fmla="*/ 206 w 277"/>
                  <a:gd name="T39" fmla="*/ 40 h 91"/>
                  <a:gd name="T40" fmla="*/ 237 w 277"/>
                  <a:gd name="T41" fmla="*/ 55 h 91"/>
                  <a:gd name="T42" fmla="*/ 266 w 277"/>
                  <a:gd name="T43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7" h="91">
                    <a:moveTo>
                      <a:pt x="266" y="78"/>
                    </a:moveTo>
                    <a:lnTo>
                      <a:pt x="268" y="82"/>
                    </a:lnTo>
                    <a:lnTo>
                      <a:pt x="270" y="84"/>
                    </a:lnTo>
                    <a:lnTo>
                      <a:pt x="272" y="89"/>
                    </a:lnTo>
                    <a:lnTo>
                      <a:pt x="277" y="91"/>
                    </a:lnTo>
                    <a:lnTo>
                      <a:pt x="248" y="78"/>
                    </a:lnTo>
                    <a:lnTo>
                      <a:pt x="215" y="67"/>
                    </a:lnTo>
                    <a:lnTo>
                      <a:pt x="181" y="58"/>
                    </a:lnTo>
                    <a:lnTo>
                      <a:pt x="146" y="51"/>
                    </a:lnTo>
                    <a:lnTo>
                      <a:pt x="109" y="47"/>
                    </a:lnTo>
                    <a:lnTo>
                      <a:pt x="73" y="40"/>
                    </a:lnTo>
                    <a:lnTo>
                      <a:pt x="38" y="36"/>
                    </a:lnTo>
                    <a:lnTo>
                      <a:pt x="2" y="29"/>
                    </a:lnTo>
                    <a:lnTo>
                      <a:pt x="0" y="0"/>
                    </a:lnTo>
                    <a:lnTo>
                      <a:pt x="36" y="5"/>
                    </a:lnTo>
                    <a:lnTo>
                      <a:pt x="71" y="7"/>
                    </a:lnTo>
                    <a:lnTo>
                      <a:pt x="106" y="11"/>
                    </a:lnTo>
                    <a:lnTo>
                      <a:pt x="139" y="18"/>
                    </a:lnTo>
                    <a:lnTo>
                      <a:pt x="173" y="27"/>
                    </a:lnTo>
                    <a:lnTo>
                      <a:pt x="206" y="40"/>
                    </a:lnTo>
                    <a:lnTo>
                      <a:pt x="237" y="55"/>
                    </a:lnTo>
                    <a:lnTo>
                      <a:pt x="266" y="7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121"/>
              <p:cNvSpPr>
                <a:spLocks/>
              </p:cNvSpPr>
              <p:nvPr/>
            </p:nvSpPr>
            <p:spPr bwMode="auto">
              <a:xfrm>
                <a:off x="2276" y="2383"/>
                <a:ext cx="409" cy="128"/>
              </a:xfrm>
              <a:custGeom>
                <a:avLst/>
                <a:gdLst>
                  <a:gd name="T0" fmla="*/ 407 w 409"/>
                  <a:gd name="T1" fmla="*/ 17 h 128"/>
                  <a:gd name="T2" fmla="*/ 382 w 409"/>
                  <a:gd name="T3" fmla="*/ 26 h 128"/>
                  <a:gd name="T4" fmla="*/ 358 w 409"/>
                  <a:gd name="T5" fmla="*/ 37 h 128"/>
                  <a:gd name="T6" fmla="*/ 334 w 409"/>
                  <a:gd name="T7" fmla="*/ 44 h 128"/>
                  <a:gd name="T8" fmla="*/ 307 w 409"/>
                  <a:gd name="T9" fmla="*/ 53 h 128"/>
                  <a:gd name="T10" fmla="*/ 283 w 409"/>
                  <a:gd name="T11" fmla="*/ 59 h 128"/>
                  <a:gd name="T12" fmla="*/ 256 w 409"/>
                  <a:gd name="T13" fmla="*/ 66 h 128"/>
                  <a:gd name="T14" fmla="*/ 230 w 409"/>
                  <a:gd name="T15" fmla="*/ 73 h 128"/>
                  <a:gd name="T16" fmla="*/ 205 w 409"/>
                  <a:gd name="T17" fmla="*/ 79 h 128"/>
                  <a:gd name="T18" fmla="*/ 179 w 409"/>
                  <a:gd name="T19" fmla="*/ 86 h 128"/>
                  <a:gd name="T20" fmla="*/ 152 w 409"/>
                  <a:gd name="T21" fmla="*/ 90 h 128"/>
                  <a:gd name="T22" fmla="*/ 128 w 409"/>
                  <a:gd name="T23" fmla="*/ 97 h 128"/>
                  <a:gd name="T24" fmla="*/ 101 w 409"/>
                  <a:gd name="T25" fmla="*/ 104 h 128"/>
                  <a:gd name="T26" fmla="*/ 75 w 409"/>
                  <a:gd name="T27" fmla="*/ 108 h 128"/>
                  <a:gd name="T28" fmla="*/ 51 w 409"/>
                  <a:gd name="T29" fmla="*/ 115 h 128"/>
                  <a:gd name="T30" fmla="*/ 24 w 409"/>
                  <a:gd name="T31" fmla="*/ 121 h 128"/>
                  <a:gd name="T32" fmla="*/ 0 w 409"/>
                  <a:gd name="T33" fmla="*/ 128 h 128"/>
                  <a:gd name="T34" fmla="*/ 2 w 409"/>
                  <a:gd name="T35" fmla="*/ 108 h 128"/>
                  <a:gd name="T36" fmla="*/ 13 w 409"/>
                  <a:gd name="T37" fmla="*/ 95 h 128"/>
                  <a:gd name="T38" fmla="*/ 26 w 409"/>
                  <a:gd name="T39" fmla="*/ 86 h 128"/>
                  <a:gd name="T40" fmla="*/ 44 w 409"/>
                  <a:gd name="T41" fmla="*/ 79 h 128"/>
                  <a:gd name="T42" fmla="*/ 64 w 409"/>
                  <a:gd name="T43" fmla="*/ 75 h 128"/>
                  <a:gd name="T44" fmla="*/ 86 w 409"/>
                  <a:gd name="T45" fmla="*/ 73 h 128"/>
                  <a:gd name="T46" fmla="*/ 104 w 409"/>
                  <a:gd name="T47" fmla="*/ 68 h 128"/>
                  <a:gd name="T48" fmla="*/ 121 w 409"/>
                  <a:gd name="T49" fmla="*/ 62 h 128"/>
                  <a:gd name="T50" fmla="*/ 132 w 409"/>
                  <a:gd name="T51" fmla="*/ 57 h 128"/>
                  <a:gd name="T52" fmla="*/ 144 w 409"/>
                  <a:gd name="T53" fmla="*/ 53 h 128"/>
                  <a:gd name="T54" fmla="*/ 155 w 409"/>
                  <a:gd name="T55" fmla="*/ 53 h 128"/>
                  <a:gd name="T56" fmla="*/ 166 w 409"/>
                  <a:gd name="T57" fmla="*/ 53 h 128"/>
                  <a:gd name="T58" fmla="*/ 168 w 409"/>
                  <a:gd name="T59" fmla="*/ 55 h 128"/>
                  <a:gd name="T60" fmla="*/ 170 w 409"/>
                  <a:gd name="T61" fmla="*/ 59 h 128"/>
                  <a:gd name="T62" fmla="*/ 172 w 409"/>
                  <a:gd name="T63" fmla="*/ 62 h 128"/>
                  <a:gd name="T64" fmla="*/ 177 w 409"/>
                  <a:gd name="T65" fmla="*/ 66 h 128"/>
                  <a:gd name="T66" fmla="*/ 203 w 409"/>
                  <a:gd name="T67" fmla="*/ 57 h 128"/>
                  <a:gd name="T68" fmla="*/ 232 w 409"/>
                  <a:gd name="T69" fmla="*/ 48 h 128"/>
                  <a:gd name="T70" fmla="*/ 258 w 409"/>
                  <a:gd name="T71" fmla="*/ 39 h 128"/>
                  <a:gd name="T72" fmla="*/ 287 w 409"/>
                  <a:gd name="T73" fmla="*/ 31 h 128"/>
                  <a:gd name="T74" fmla="*/ 316 w 409"/>
                  <a:gd name="T75" fmla="*/ 22 h 128"/>
                  <a:gd name="T76" fmla="*/ 345 w 409"/>
                  <a:gd name="T77" fmla="*/ 15 h 128"/>
                  <a:gd name="T78" fmla="*/ 371 w 409"/>
                  <a:gd name="T79" fmla="*/ 6 h 128"/>
                  <a:gd name="T80" fmla="*/ 400 w 409"/>
                  <a:gd name="T81" fmla="*/ 0 h 128"/>
                  <a:gd name="T82" fmla="*/ 404 w 409"/>
                  <a:gd name="T83" fmla="*/ 2 h 128"/>
                  <a:gd name="T84" fmla="*/ 409 w 409"/>
                  <a:gd name="T85" fmla="*/ 6 h 128"/>
                  <a:gd name="T86" fmla="*/ 409 w 409"/>
                  <a:gd name="T87" fmla="*/ 11 h 128"/>
                  <a:gd name="T88" fmla="*/ 407 w 409"/>
                  <a:gd name="T89" fmla="*/ 1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09" h="128">
                    <a:moveTo>
                      <a:pt x="407" y="17"/>
                    </a:moveTo>
                    <a:lnTo>
                      <a:pt x="382" y="26"/>
                    </a:lnTo>
                    <a:lnTo>
                      <a:pt x="358" y="37"/>
                    </a:lnTo>
                    <a:lnTo>
                      <a:pt x="334" y="44"/>
                    </a:lnTo>
                    <a:lnTo>
                      <a:pt x="307" y="53"/>
                    </a:lnTo>
                    <a:lnTo>
                      <a:pt x="283" y="59"/>
                    </a:lnTo>
                    <a:lnTo>
                      <a:pt x="256" y="66"/>
                    </a:lnTo>
                    <a:lnTo>
                      <a:pt x="230" y="73"/>
                    </a:lnTo>
                    <a:lnTo>
                      <a:pt x="205" y="79"/>
                    </a:lnTo>
                    <a:lnTo>
                      <a:pt x="179" y="86"/>
                    </a:lnTo>
                    <a:lnTo>
                      <a:pt x="152" y="90"/>
                    </a:lnTo>
                    <a:lnTo>
                      <a:pt x="128" y="97"/>
                    </a:lnTo>
                    <a:lnTo>
                      <a:pt x="101" y="104"/>
                    </a:lnTo>
                    <a:lnTo>
                      <a:pt x="75" y="108"/>
                    </a:lnTo>
                    <a:lnTo>
                      <a:pt x="51" y="115"/>
                    </a:lnTo>
                    <a:lnTo>
                      <a:pt x="24" y="121"/>
                    </a:lnTo>
                    <a:lnTo>
                      <a:pt x="0" y="128"/>
                    </a:lnTo>
                    <a:lnTo>
                      <a:pt x="2" y="108"/>
                    </a:lnTo>
                    <a:lnTo>
                      <a:pt x="13" y="95"/>
                    </a:lnTo>
                    <a:lnTo>
                      <a:pt x="26" y="86"/>
                    </a:lnTo>
                    <a:lnTo>
                      <a:pt x="44" y="79"/>
                    </a:lnTo>
                    <a:lnTo>
                      <a:pt x="64" y="75"/>
                    </a:lnTo>
                    <a:lnTo>
                      <a:pt x="86" y="73"/>
                    </a:lnTo>
                    <a:lnTo>
                      <a:pt x="104" y="68"/>
                    </a:lnTo>
                    <a:lnTo>
                      <a:pt x="121" y="62"/>
                    </a:lnTo>
                    <a:lnTo>
                      <a:pt x="132" y="57"/>
                    </a:lnTo>
                    <a:lnTo>
                      <a:pt x="144" y="53"/>
                    </a:lnTo>
                    <a:lnTo>
                      <a:pt x="155" y="53"/>
                    </a:lnTo>
                    <a:lnTo>
                      <a:pt x="166" y="53"/>
                    </a:lnTo>
                    <a:lnTo>
                      <a:pt x="168" y="55"/>
                    </a:lnTo>
                    <a:lnTo>
                      <a:pt x="170" y="59"/>
                    </a:lnTo>
                    <a:lnTo>
                      <a:pt x="172" y="62"/>
                    </a:lnTo>
                    <a:lnTo>
                      <a:pt x="177" y="66"/>
                    </a:lnTo>
                    <a:lnTo>
                      <a:pt x="203" y="57"/>
                    </a:lnTo>
                    <a:lnTo>
                      <a:pt x="232" y="48"/>
                    </a:lnTo>
                    <a:lnTo>
                      <a:pt x="258" y="39"/>
                    </a:lnTo>
                    <a:lnTo>
                      <a:pt x="287" y="31"/>
                    </a:lnTo>
                    <a:lnTo>
                      <a:pt x="316" y="22"/>
                    </a:lnTo>
                    <a:lnTo>
                      <a:pt x="345" y="15"/>
                    </a:lnTo>
                    <a:lnTo>
                      <a:pt x="371" y="6"/>
                    </a:lnTo>
                    <a:lnTo>
                      <a:pt x="400" y="0"/>
                    </a:lnTo>
                    <a:lnTo>
                      <a:pt x="404" y="2"/>
                    </a:lnTo>
                    <a:lnTo>
                      <a:pt x="409" y="6"/>
                    </a:lnTo>
                    <a:lnTo>
                      <a:pt x="409" y="11"/>
                    </a:lnTo>
                    <a:lnTo>
                      <a:pt x="40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22"/>
              <p:cNvSpPr>
                <a:spLocks/>
              </p:cNvSpPr>
              <p:nvPr/>
            </p:nvSpPr>
            <p:spPr bwMode="auto">
              <a:xfrm>
                <a:off x="4089" y="2400"/>
                <a:ext cx="7" cy="20"/>
              </a:xfrm>
              <a:custGeom>
                <a:avLst/>
                <a:gdLst>
                  <a:gd name="T0" fmla="*/ 2 w 7"/>
                  <a:gd name="T1" fmla="*/ 20 h 20"/>
                  <a:gd name="T2" fmla="*/ 0 w 7"/>
                  <a:gd name="T3" fmla="*/ 16 h 20"/>
                  <a:gd name="T4" fmla="*/ 0 w 7"/>
                  <a:gd name="T5" fmla="*/ 7 h 20"/>
                  <a:gd name="T6" fmla="*/ 0 w 7"/>
                  <a:gd name="T7" fmla="*/ 3 h 20"/>
                  <a:gd name="T8" fmla="*/ 7 w 7"/>
                  <a:gd name="T9" fmla="*/ 0 h 20"/>
                  <a:gd name="T10" fmla="*/ 2 w 7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0">
                    <a:moveTo>
                      <a:pt x="2" y="20"/>
                    </a:moveTo>
                    <a:lnTo>
                      <a:pt x="0" y="16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23"/>
              <p:cNvSpPr>
                <a:spLocks/>
              </p:cNvSpPr>
              <p:nvPr/>
            </p:nvSpPr>
            <p:spPr bwMode="auto">
              <a:xfrm>
                <a:off x="2121" y="2407"/>
                <a:ext cx="60" cy="49"/>
              </a:xfrm>
              <a:custGeom>
                <a:avLst/>
                <a:gdLst>
                  <a:gd name="T0" fmla="*/ 60 w 60"/>
                  <a:gd name="T1" fmla="*/ 13 h 49"/>
                  <a:gd name="T2" fmla="*/ 51 w 60"/>
                  <a:gd name="T3" fmla="*/ 26 h 49"/>
                  <a:gd name="T4" fmla="*/ 33 w 60"/>
                  <a:gd name="T5" fmla="*/ 33 h 49"/>
                  <a:gd name="T6" fmla="*/ 15 w 60"/>
                  <a:gd name="T7" fmla="*/ 40 h 49"/>
                  <a:gd name="T8" fmla="*/ 0 w 60"/>
                  <a:gd name="T9" fmla="*/ 49 h 49"/>
                  <a:gd name="T10" fmla="*/ 0 w 60"/>
                  <a:gd name="T11" fmla="*/ 33 h 49"/>
                  <a:gd name="T12" fmla="*/ 0 w 60"/>
                  <a:gd name="T13" fmla="*/ 18 h 49"/>
                  <a:gd name="T14" fmla="*/ 2 w 60"/>
                  <a:gd name="T15" fmla="*/ 4 h 49"/>
                  <a:gd name="T16" fmla="*/ 13 w 60"/>
                  <a:gd name="T17" fmla="*/ 0 h 49"/>
                  <a:gd name="T18" fmla="*/ 27 w 60"/>
                  <a:gd name="T19" fmla="*/ 0 h 49"/>
                  <a:gd name="T20" fmla="*/ 40 w 60"/>
                  <a:gd name="T21" fmla="*/ 0 h 49"/>
                  <a:gd name="T22" fmla="*/ 53 w 60"/>
                  <a:gd name="T23" fmla="*/ 4 h 49"/>
                  <a:gd name="T24" fmla="*/ 60 w 60"/>
                  <a:gd name="T25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49">
                    <a:moveTo>
                      <a:pt x="60" y="13"/>
                    </a:moveTo>
                    <a:lnTo>
                      <a:pt x="51" y="26"/>
                    </a:lnTo>
                    <a:lnTo>
                      <a:pt x="33" y="33"/>
                    </a:lnTo>
                    <a:lnTo>
                      <a:pt x="15" y="40"/>
                    </a:lnTo>
                    <a:lnTo>
                      <a:pt x="0" y="49"/>
                    </a:lnTo>
                    <a:lnTo>
                      <a:pt x="0" y="33"/>
                    </a:lnTo>
                    <a:lnTo>
                      <a:pt x="0" y="18"/>
                    </a:lnTo>
                    <a:lnTo>
                      <a:pt x="2" y="4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53" y="4"/>
                    </a:lnTo>
                    <a:lnTo>
                      <a:pt x="60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124"/>
              <p:cNvSpPr>
                <a:spLocks/>
              </p:cNvSpPr>
              <p:nvPr/>
            </p:nvSpPr>
            <p:spPr bwMode="auto">
              <a:xfrm>
                <a:off x="1296" y="2436"/>
                <a:ext cx="478" cy="709"/>
              </a:xfrm>
              <a:custGeom>
                <a:avLst/>
                <a:gdLst>
                  <a:gd name="T0" fmla="*/ 387 w 478"/>
                  <a:gd name="T1" fmla="*/ 6 h 709"/>
                  <a:gd name="T2" fmla="*/ 471 w 478"/>
                  <a:gd name="T3" fmla="*/ 17 h 709"/>
                  <a:gd name="T4" fmla="*/ 445 w 478"/>
                  <a:gd name="T5" fmla="*/ 44 h 709"/>
                  <a:gd name="T6" fmla="*/ 261 w 478"/>
                  <a:gd name="T7" fmla="*/ 57 h 709"/>
                  <a:gd name="T8" fmla="*/ 261 w 478"/>
                  <a:gd name="T9" fmla="*/ 77 h 709"/>
                  <a:gd name="T10" fmla="*/ 434 w 478"/>
                  <a:gd name="T11" fmla="*/ 66 h 709"/>
                  <a:gd name="T12" fmla="*/ 374 w 478"/>
                  <a:gd name="T13" fmla="*/ 110 h 709"/>
                  <a:gd name="T14" fmla="*/ 206 w 478"/>
                  <a:gd name="T15" fmla="*/ 137 h 709"/>
                  <a:gd name="T16" fmla="*/ 279 w 478"/>
                  <a:gd name="T17" fmla="*/ 139 h 709"/>
                  <a:gd name="T18" fmla="*/ 416 w 478"/>
                  <a:gd name="T19" fmla="*/ 132 h 709"/>
                  <a:gd name="T20" fmla="*/ 469 w 478"/>
                  <a:gd name="T21" fmla="*/ 168 h 709"/>
                  <a:gd name="T22" fmla="*/ 339 w 478"/>
                  <a:gd name="T23" fmla="*/ 179 h 709"/>
                  <a:gd name="T24" fmla="*/ 206 w 478"/>
                  <a:gd name="T25" fmla="*/ 208 h 709"/>
                  <a:gd name="T26" fmla="*/ 283 w 478"/>
                  <a:gd name="T27" fmla="*/ 205 h 709"/>
                  <a:gd name="T28" fmla="*/ 416 w 478"/>
                  <a:gd name="T29" fmla="*/ 199 h 709"/>
                  <a:gd name="T30" fmla="*/ 425 w 478"/>
                  <a:gd name="T31" fmla="*/ 238 h 709"/>
                  <a:gd name="T32" fmla="*/ 314 w 478"/>
                  <a:gd name="T33" fmla="*/ 252 h 709"/>
                  <a:gd name="T34" fmla="*/ 255 w 478"/>
                  <a:gd name="T35" fmla="*/ 254 h 709"/>
                  <a:gd name="T36" fmla="*/ 215 w 478"/>
                  <a:gd name="T37" fmla="*/ 269 h 709"/>
                  <a:gd name="T38" fmla="*/ 283 w 478"/>
                  <a:gd name="T39" fmla="*/ 269 h 709"/>
                  <a:gd name="T40" fmla="*/ 442 w 478"/>
                  <a:gd name="T41" fmla="*/ 265 h 709"/>
                  <a:gd name="T42" fmla="*/ 465 w 478"/>
                  <a:gd name="T43" fmla="*/ 289 h 709"/>
                  <a:gd name="T44" fmla="*/ 372 w 478"/>
                  <a:gd name="T45" fmla="*/ 298 h 709"/>
                  <a:gd name="T46" fmla="*/ 217 w 478"/>
                  <a:gd name="T47" fmla="*/ 318 h 709"/>
                  <a:gd name="T48" fmla="*/ 261 w 478"/>
                  <a:gd name="T49" fmla="*/ 327 h 709"/>
                  <a:gd name="T50" fmla="*/ 407 w 478"/>
                  <a:gd name="T51" fmla="*/ 316 h 709"/>
                  <a:gd name="T52" fmla="*/ 471 w 478"/>
                  <a:gd name="T53" fmla="*/ 342 h 709"/>
                  <a:gd name="T54" fmla="*/ 299 w 478"/>
                  <a:gd name="T55" fmla="*/ 360 h 709"/>
                  <a:gd name="T56" fmla="*/ 120 w 478"/>
                  <a:gd name="T57" fmla="*/ 376 h 709"/>
                  <a:gd name="T58" fmla="*/ 49 w 478"/>
                  <a:gd name="T59" fmla="*/ 389 h 709"/>
                  <a:gd name="T60" fmla="*/ 13 w 478"/>
                  <a:gd name="T61" fmla="*/ 409 h 709"/>
                  <a:gd name="T62" fmla="*/ 113 w 478"/>
                  <a:gd name="T63" fmla="*/ 400 h 709"/>
                  <a:gd name="T64" fmla="*/ 241 w 478"/>
                  <a:gd name="T65" fmla="*/ 391 h 709"/>
                  <a:gd name="T66" fmla="*/ 369 w 478"/>
                  <a:gd name="T67" fmla="*/ 387 h 709"/>
                  <a:gd name="T68" fmla="*/ 462 w 478"/>
                  <a:gd name="T69" fmla="*/ 393 h 709"/>
                  <a:gd name="T70" fmla="*/ 454 w 478"/>
                  <a:gd name="T71" fmla="*/ 433 h 709"/>
                  <a:gd name="T72" fmla="*/ 299 w 478"/>
                  <a:gd name="T73" fmla="*/ 435 h 709"/>
                  <a:gd name="T74" fmla="*/ 212 w 478"/>
                  <a:gd name="T75" fmla="*/ 460 h 709"/>
                  <a:gd name="T76" fmla="*/ 312 w 478"/>
                  <a:gd name="T77" fmla="*/ 455 h 709"/>
                  <a:gd name="T78" fmla="*/ 471 w 478"/>
                  <a:gd name="T79" fmla="*/ 455 h 709"/>
                  <a:gd name="T80" fmla="*/ 345 w 478"/>
                  <a:gd name="T81" fmla="*/ 497 h 709"/>
                  <a:gd name="T82" fmla="*/ 252 w 478"/>
                  <a:gd name="T83" fmla="*/ 515 h 709"/>
                  <a:gd name="T84" fmla="*/ 385 w 478"/>
                  <a:gd name="T85" fmla="*/ 513 h 709"/>
                  <a:gd name="T86" fmla="*/ 471 w 478"/>
                  <a:gd name="T87" fmla="*/ 537 h 709"/>
                  <a:gd name="T88" fmla="*/ 347 w 478"/>
                  <a:gd name="T89" fmla="*/ 555 h 709"/>
                  <a:gd name="T90" fmla="*/ 232 w 478"/>
                  <a:gd name="T91" fmla="*/ 577 h 709"/>
                  <a:gd name="T92" fmla="*/ 436 w 478"/>
                  <a:gd name="T93" fmla="*/ 643 h 709"/>
                  <a:gd name="T94" fmla="*/ 378 w 478"/>
                  <a:gd name="T95" fmla="*/ 628 h 709"/>
                  <a:gd name="T96" fmla="*/ 372 w 478"/>
                  <a:gd name="T97" fmla="*/ 667 h 709"/>
                  <a:gd name="T98" fmla="*/ 292 w 478"/>
                  <a:gd name="T99" fmla="*/ 692 h 709"/>
                  <a:gd name="T100" fmla="*/ 212 w 478"/>
                  <a:gd name="T101" fmla="*/ 705 h 709"/>
                  <a:gd name="T102" fmla="*/ 133 w 478"/>
                  <a:gd name="T103" fmla="*/ 687 h 709"/>
                  <a:gd name="T104" fmla="*/ 51 w 478"/>
                  <a:gd name="T105" fmla="*/ 703 h 709"/>
                  <a:gd name="T106" fmla="*/ 47 w 478"/>
                  <a:gd name="T107" fmla="*/ 676 h 709"/>
                  <a:gd name="T108" fmla="*/ 11 w 478"/>
                  <a:gd name="T109" fmla="*/ 659 h 709"/>
                  <a:gd name="T110" fmla="*/ 0 w 478"/>
                  <a:gd name="T111" fmla="*/ 93 h 709"/>
                  <a:gd name="T112" fmla="*/ 7 w 478"/>
                  <a:gd name="T113" fmla="*/ 66 h 709"/>
                  <a:gd name="T114" fmla="*/ 64 w 478"/>
                  <a:gd name="T115" fmla="*/ 42 h 709"/>
                  <a:gd name="T116" fmla="*/ 113 w 478"/>
                  <a:gd name="T117" fmla="*/ 20 h 709"/>
                  <a:gd name="T118" fmla="*/ 177 w 478"/>
                  <a:gd name="T119" fmla="*/ 13 h 709"/>
                  <a:gd name="T120" fmla="*/ 237 w 478"/>
                  <a:gd name="T121" fmla="*/ 6 h 709"/>
                  <a:gd name="T122" fmla="*/ 299 w 478"/>
                  <a:gd name="T123" fmla="*/ 6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8" h="709">
                    <a:moveTo>
                      <a:pt x="299" y="6"/>
                    </a:moveTo>
                    <a:lnTo>
                      <a:pt x="321" y="6"/>
                    </a:lnTo>
                    <a:lnTo>
                      <a:pt x="343" y="6"/>
                    </a:lnTo>
                    <a:lnTo>
                      <a:pt x="365" y="6"/>
                    </a:lnTo>
                    <a:lnTo>
                      <a:pt x="387" y="6"/>
                    </a:lnTo>
                    <a:lnTo>
                      <a:pt x="409" y="6"/>
                    </a:lnTo>
                    <a:lnTo>
                      <a:pt x="429" y="6"/>
                    </a:lnTo>
                    <a:lnTo>
                      <a:pt x="451" y="6"/>
                    </a:lnTo>
                    <a:lnTo>
                      <a:pt x="471" y="9"/>
                    </a:lnTo>
                    <a:lnTo>
                      <a:pt x="471" y="17"/>
                    </a:lnTo>
                    <a:lnTo>
                      <a:pt x="469" y="26"/>
                    </a:lnTo>
                    <a:lnTo>
                      <a:pt x="471" y="33"/>
                    </a:lnTo>
                    <a:lnTo>
                      <a:pt x="478" y="37"/>
                    </a:lnTo>
                    <a:lnTo>
                      <a:pt x="478" y="39"/>
                    </a:lnTo>
                    <a:lnTo>
                      <a:pt x="445" y="44"/>
                    </a:lnTo>
                    <a:lnTo>
                      <a:pt x="409" y="46"/>
                    </a:lnTo>
                    <a:lnTo>
                      <a:pt x="374" y="46"/>
                    </a:lnTo>
                    <a:lnTo>
                      <a:pt x="336" y="48"/>
                    </a:lnTo>
                    <a:lnTo>
                      <a:pt x="299" y="53"/>
                    </a:lnTo>
                    <a:lnTo>
                      <a:pt x="261" y="57"/>
                    </a:lnTo>
                    <a:lnTo>
                      <a:pt x="228" y="66"/>
                    </a:lnTo>
                    <a:lnTo>
                      <a:pt x="197" y="79"/>
                    </a:lnTo>
                    <a:lnTo>
                      <a:pt x="197" y="81"/>
                    </a:lnTo>
                    <a:lnTo>
                      <a:pt x="228" y="79"/>
                    </a:lnTo>
                    <a:lnTo>
                      <a:pt x="261" y="77"/>
                    </a:lnTo>
                    <a:lnTo>
                      <a:pt x="297" y="73"/>
                    </a:lnTo>
                    <a:lnTo>
                      <a:pt x="330" y="68"/>
                    </a:lnTo>
                    <a:lnTo>
                      <a:pt x="365" y="66"/>
                    </a:lnTo>
                    <a:lnTo>
                      <a:pt x="398" y="64"/>
                    </a:lnTo>
                    <a:lnTo>
                      <a:pt x="434" y="66"/>
                    </a:lnTo>
                    <a:lnTo>
                      <a:pt x="469" y="70"/>
                    </a:lnTo>
                    <a:lnTo>
                      <a:pt x="471" y="106"/>
                    </a:lnTo>
                    <a:lnTo>
                      <a:pt x="440" y="108"/>
                    </a:lnTo>
                    <a:lnTo>
                      <a:pt x="407" y="108"/>
                    </a:lnTo>
                    <a:lnTo>
                      <a:pt x="374" y="110"/>
                    </a:lnTo>
                    <a:lnTo>
                      <a:pt x="339" y="112"/>
                    </a:lnTo>
                    <a:lnTo>
                      <a:pt x="305" y="115"/>
                    </a:lnTo>
                    <a:lnTo>
                      <a:pt x="272" y="119"/>
                    </a:lnTo>
                    <a:lnTo>
                      <a:pt x="239" y="128"/>
                    </a:lnTo>
                    <a:lnTo>
                      <a:pt x="206" y="137"/>
                    </a:lnTo>
                    <a:lnTo>
                      <a:pt x="212" y="148"/>
                    </a:lnTo>
                    <a:lnTo>
                      <a:pt x="224" y="148"/>
                    </a:lnTo>
                    <a:lnTo>
                      <a:pt x="237" y="143"/>
                    </a:lnTo>
                    <a:lnTo>
                      <a:pt x="252" y="146"/>
                    </a:lnTo>
                    <a:lnTo>
                      <a:pt x="279" y="139"/>
                    </a:lnTo>
                    <a:lnTo>
                      <a:pt x="305" y="135"/>
                    </a:lnTo>
                    <a:lnTo>
                      <a:pt x="332" y="132"/>
                    </a:lnTo>
                    <a:lnTo>
                      <a:pt x="361" y="130"/>
                    </a:lnTo>
                    <a:lnTo>
                      <a:pt x="387" y="132"/>
                    </a:lnTo>
                    <a:lnTo>
                      <a:pt x="416" y="132"/>
                    </a:lnTo>
                    <a:lnTo>
                      <a:pt x="445" y="137"/>
                    </a:lnTo>
                    <a:lnTo>
                      <a:pt x="471" y="139"/>
                    </a:lnTo>
                    <a:lnTo>
                      <a:pt x="471" y="148"/>
                    </a:lnTo>
                    <a:lnTo>
                      <a:pt x="473" y="159"/>
                    </a:lnTo>
                    <a:lnTo>
                      <a:pt x="469" y="168"/>
                    </a:lnTo>
                    <a:lnTo>
                      <a:pt x="460" y="172"/>
                    </a:lnTo>
                    <a:lnTo>
                      <a:pt x="429" y="170"/>
                    </a:lnTo>
                    <a:lnTo>
                      <a:pt x="398" y="170"/>
                    </a:lnTo>
                    <a:lnTo>
                      <a:pt x="369" y="174"/>
                    </a:lnTo>
                    <a:lnTo>
                      <a:pt x="339" y="179"/>
                    </a:lnTo>
                    <a:lnTo>
                      <a:pt x="308" y="183"/>
                    </a:lnTo>
                    <a:lnTo>
                      <a:pt x="279" y="190"/>
                    </a:lnTo>
                    <a:lnTo>
                      <a:pt x="248" y="194"/>
                    </a:lnTo>
                    <a:lnTo>
                      <a:pt x="217" y="199"/>
                    </a:lnTo>
                    <a:lnTo>
                      <a:pt x="206" y="208"/>
                    </a:lnTo>
                    <a:lnTo>
                      <a:pt x="217" y="216"/>
                    </a:lnTo>
                    <a:lnTo>
                      <a:pt x="230" y="216"/>
                    </a:lnTo>
                    <a:lnTo>
                      <a:pt x="243" y="214"/>
                    </a:lnTo>
                    <a:lnTo>
                      <a:pt x="257" y="214"/>
                    </a:lnTo>
                    <a:lnTo>
                      <a:pt x="283" y="205"/>
                    </a:lnTo>
                    <a:lnTo>
                      <a:pt x="308" y="201"/>
                    </a:lnTo>
                    <a:lnTo>
                      <a:pt x="334" y="199"/>
                    </a:lnTo>
                    <a:lnTo>
                      <a:pt x="361" y="196"/>
                    </a:lnTo>
                    <a:lnTo>
                      <a:pt x="389" y="199"/>
                    </a:lnTo>
                    <a:lnTo>
                      <a:pt x="416" y="199"/>
                    </a:lnTo>
                    <a:lnTo>
                      <a:pt x="442" y="199"/>
                    </a:lnTo>
                    <a:lnTo>
                      <a:pt x="471" y="199"/>
                    </a:lnTo>
                    <a:lnTo>
                      <a:pt x="471" y="236"/>
                    </a:lnTo>
                    <a:lnTo>
                      <a:pt x="447" y="236"/>
                    </a:lnTo>
                    <a:lnTo>
                      <a:pt x="425" y="238"/>
                    </a:lnTo>
                    <a:lnTo>
                      <a:pt x="403" y="241"/>
                    </a:lnTo>
                    <a:lnTo>
                      <a:pt x="381" y="245"/>
                    </a:lnTo>
                    <a:lnTo>
                      <a:pt x="358" y="247"/>
                    </a:lnTo>
                    <a:lnTo>
                      <a:pt x="336" y="250"/>
                    </a:lnTo>
                    <a:lnTo>
                      <a:pt x="314" y="252"/>
                    </a:lnTo>
                    <a:lnTo>
                      <a:pt x="292" y="252"/>
                    </a:lnTo>
                    <a:lnTo>
                      <a:pt x="283" y="252"/>
                    </a:lnTo>
                    <a:lnTo>
                      <a:pt x="274" y="252"/>
                    </a:lnTo>
                    <a:lnTo>
                      <a:pt x="263" y="252"/>
                    </a:lnTo>
                    <a:lnTo>
                      <a:pt x="255" y="254"/>
                    </a:lnTo>
                    <a:lnTo>
                      <a:pt x="246" y="258"/>
                    </a:lnTo>
                    <a:lnTo>
                      <a:pt x="235" y="261"/>
                    </a:lnTo>
                    <a:lnTo>
                      <a:pt x="226" y="263"/>
                    </a:lnTo>
                    <a:lnTo>
                      <a:pt x="217" y="265"/>
                    </a:lnTo>
                    <a:lnTo>
                      <a:pt x="215" y="269"/>
                    </a:lnTo>
                    <a:lnTo>
                      <a:pt x="217" y="272"/>
                    </a:lnTo>
                    <a:lnTo>
                      <a:pt x="219" y="276"/>
                    </a:lnTo>
                    <a:lnTo>
                      <a:pt x="224" y="280"/>
                    </a:lnTo>
                    <a:lnTo>
                      <a:pt x="252" y="274"/>
                    </a:lnTo>
                    <a:lnTo>
                      <a:pt x="283" y="269"/>
                    </a:lnTo>
                    <a:lnTo>
                      <a:pt x="316" y="267"/>
                    </a:lnTo>
                    <a:lnTo>
                      <a:pt x="347" y="265"/>
                    </a:lnTo>
                    <a:lnTo>
                      <a:pt x="381" y="265"/>
                    </a:lnTo>
                    <a:lnTo>
                      <a:pt x="411" y="265"/>
                    </a:lnTo>
                    <a:lnTo>
                      <a:pt x="442" y="265"/>
                    </a:lnTo>
                    <a:lnTo>
                      <a:pt x="471" y="265"/>
                    </a:lnTo>
                    <a:lnTo>
                      <a:pt x="471" y="285"/>
                    </a:lnTo>
                    <a:lnTo>
                      <a:pt x="469" y="285"/>
                    </a:lnTo>
                    <a:lnTo>
                      <a:pt x="465" y="285"/>
                    </a:lnTo>
                    <a:lnTo>
                      <a:pt x="465" y="289"/>
                    </a:lnTo>
                    <a:lnTo>
                      <a:pt x="465" y="292"/>
                    </a:lnTo>
                    <a:lnTo>
                      <a:pt x="465" y="298"/>
                    </a:lnTo>
                    <a:lnTo>
                      <a:pt x="434" y="298"/>
                    </a:lnTo>
                    <a:lnTo>
                      <a:pt x="403" y="298"/>
                    </a:lnTo>
                    <a:lnTo>
                      <a:pt x="372" y="298"/>
                    </a:lnTo>
                    <a:lnTo>
                      <a:pt x="339" y="300"/>
                    </a:lnTo>
                    <a:lnTo>
                      <a:pt x="308" y="303"/>
                    </a:lnTo>
                    <a:lnTo>
                      <a:pt x="277" y="307"/>
                    </a:lnTo>
                    <a:lnTo>
                      <a:pt x="246" y="311"/>
                    </a:lnTo>
                    <a:lnTo>
                      <a:pt x="217" y="318"/>
                    </a:lnTo>
                    <a:lnTo>
                      <a:pt x="217" y="325"/>
                    </a:lnTo>
                    <a:lnTo>
                      <a:pt x="221" y="325"/>
                    </a:lnTo>
                    <a:lnTo>
                      <a:pt x="228" y="325"/>
                    </a:lnTo>
                    <a:lnTo>
                      <a:pt x="232" y="327"/>
                    </a:lnTo>
                    <a:lnTo>
                      <a:pt x="261" y="327"/>
                    </a:lnTo>
                    <a:lnTo>
                      <a:pt x="292" y="325"/>
                    </a:lnTo>
                    <a:lnTo>
                      <a:pt x="321" y="323"/>
                    </a:lnTo>
                    <a:lnTo>
                      <a:pt x="350" y="320"/>
                    </a:lnTo>
                    <a:lnTo>
                      <a:pt x="378" y="318"/>
                    </a:lnTo>
                    <a:lnTo>
                      <a:pt x="407" y="316"/>
                    </a:lnTo>
                    <a:lnTo>
                      <a:pt x="438" y="316"/>
                    </a:lnTo>
                    <a:lnTo>
                      <a:pt x="469" y="318"/>
                    </a:lnTo>
                    <a:lnTo>
                      <a:pt x="471" y="325"/>
                    </a:lnTo>
                    <a:lnTo>
                      <a:pt x="471" y="334"/>
                    </a:lnTo>
                    <a:lnTo>
                      <a:pt x="471" y="342"/>
                    </a:lnTo>
                    <a:lnTo>
                      <a:pt x="471" y="351"/>
                    </a:lnTo>
                    <a:lnTo>
                      <a:pt x="427" y="349"/>
                    </a:lnTo>
                    <a:lnTo>
                      <a:pt x="383" y="351"/>
                    </a:lnTo>
                    <a:lnTo>
                      <a:pt x="341" y="356"/>
                    </a:lnTo>
                    <a:lnTo>
                      <a:pt x="299" y="360"/>
                    </a:lnTo>
                    <a:lnTo>
                      <a:pt x="257" y="365"/>
                    </a:lnTo>
                    <a:lnTo>
                      <a:pt x="215" y="369"/>
                    </a:lnTo>
                    <a:lnTo>
                      <a:pt x="173" y="373"/>
                    </a:lnTo>
                    <a:lnTo>
                      <a:pt x="133" y="373"/>
                    </a:lnTo>
                    <a:lnTo>
                      <a:pt x="120" y="376"/>
                    </a:lnTo>
                    <a:lnTo>
                      <a:pt x="104" y="378"/>
                    </a:lnTo>
                    <a:lnTo>
                      <a:pt x="91" y="380"/>
                    </a:lnTo>
                    <a:lnTo>
                      <a:pt x="75" y="382"/>
                    </a:lnTo>
                    <a:lnTo>
                      <a:pt x="62" y="387"/>
                    </a:lnTo>
                    <a:lnTo>
                      <a:pt x="49" y="389"/>
                    </a:lnTo>
                    <a:lnTo>
                      <a:pt x="36" y="393"/>
                    </a:lnTo>
                    <a:lnTo>
                      <a:pt x="22" y="400"/>
                    </a:lnTo>
                    <a:lnTo>
                      <a:pt x="18" y="402"/>
                    </a:lnTo>
                    <a:lnTo>
                      <a:pt x="16" y="407"/>
                    </a:lnTo>
                    <a:lnTo>
                      <a:pt x="13" y="409"/>
                    </a:lnTo>
                    <a:lnTo>
                      <a:pt x="16" y="413"/>
                    </a:lnTo>
                    <a:lnTo>
                      <a:pt x="40" y="409"/>
                    </a:lnTo>
                    <a:lnTo>
                      <a:pt x="64" y="404"/>
                    </a:lnTo>
                    <a:lnTo>
                      <a:pt x="89" y="402"/>
                    </a:lnTo>
                    <a:lnTo>
                      <a:pt x="113" y="400"/>
                    </a:lnTo>
                    <a:lnTo>
                      <a:pt x="137" y="398"/>
                    </a:lnTo>
                    <a:lnTo>
                      <a:pt x="164" y="395"/>
                    </a:lnTo>
                    <a:lnTo>
                      <a:pt x="190" y="393"/>
                    </a:lnTo>
                    <a:lnTo>
                      <a:pt x="215" y="393"/>
                    </a:lnTo>
                    <a:lnTo>
                      <a:pt x="241" y="391"/>
                    </a:lnTo>
                    <a:lnTo>
                      <a:pt x="268" y="391"/>
                    </a:lnTo>
                    <a:lnTo>
                      <a:pt x="294" y="391"/>
                    </a:lnTo>
                    <a:lnTo>
                      <a:pt x="319" y="389"/>
                    </a:lnTo>
                    <a:lnTo>
                      <a:pt x="345" y="389"/>
                    </a:lnTo>
                    <a:lnTo>
                      <a:pt x="369" y="387"/>
                    </a:lnTo>
                    <a:lnTo>
                      <a:pt x="396" y="387"/>
                    </a:lnTo>
                    <a:lnTo>
                      <a:pt x="420" y="384"/>
                    </a:lnTo>
                    <a:lnTo>
                      <a:pt x="434" y="391"/>
                    </a:lnTo>
                    <a:lnTo>
                      <a:pt x="449" y="391"/>
                    </a:lnTo>
                    <a:lnTo>
                      <a:pt x="462" y="393"/>
                    </a:lnTo>
                    <a:lnTo>
                      <a:pt x="471" y="404"/>
                    </a:lnTo>
                    <a:lnTo>
                      <a:pt x="471" y="413"/>
                    </a:lnTo>
                    <a:lnTo>
                      <a:pt x="469" y="422"/>
                    </a:lnTo>
                    <a:lnTo>
                      <a:pt x="465" y="429"/>
                    </a:lnTo>
                    <a:lnTo>
                      <a:pt x="454" y="433"/>
                    </a:lnTo>
                    <a:lnTo>
                      <a:pt x="420" y="435"/>
                    </a:lnTo>
                    <a:lnTo>
                      <a:pt x="389" y="437"/>
                    </a:lnTo>
                    <a:lnTo>
                      <a:pt x="358" y="435"/>
                    </a:lnTo>
                    <a:lnTo>
                      <a:pt x="330" y="435"/>
                    </a:lnTo>
                    <a:lnTo>
                      <a:pt x="299" y="435"/>
                    </a:lnTo>
                    <a:lnTo>
                      <a:pt x="270" y="437"/>
                    </a:lnTo>
                    <a:lnTo>
                      <a:pt x="239" y="444"/>
                    </a:lnTo>
                    <a:lnTo>
                      <a:pt x="208" y="453"/>
                    </a:lnTo>
                    <a:lnTo>
                      <a:pt x="208" y="457"/>
                    </a:lnTo>
                    <a:lnTo>
                      <a:pt x="212" y="460"/>
                    </a:lnTo>
                    <a:lnTo>
                      <a:pt x="215" y="460"/>
                    </a:lnTo>
                    <a:lnTo>
                      <a:pt x="217" y="462"/>
                    </a:lnTo>
                    <a:lnTo>
                      <a:pt x="248" y="460"/>
                    </a:lnTo>
                    <a:lnTo>
                      <a:pt x="281" y="457"/>
                    </a:lnTo>
                    <a:lnTo>
                      <a:pt x="312" y="455"/>
                    </a:lnTo>
                    <a:lnTo>
                      <a:pt x="343" y="453"/>
                    </a:lnTo>
                    <a:lnTo>
                      <a:pt x="374" y="453"/>
                    </a:lnTo>
                    <a:lnTo>
                      <a:pt x="405" y="453"/>
                    </a:lnTo>
                    <a:lnTo>
                      <a:pt x="438" y="453"/>
                    </a:lnTo>
                    <a:lnTo>
                      <a:pt x="471" y="455"/>
                    </a:lnTo>
                    <a:lnTo>
                      <a:pt x="471" y="488"/>
                    </a:lnTo>
                    <a:lnTo>
                      <a:pt x="440" y="493"/>
                    </a:lnTo>
                    <a:lnTo>
                      <a:pt x="409" y="495"/>
                    </a:lnTo>
                    <a:lnTo>
                      <a:pt x="376" y="495"/>
                    </a:lnTo>
                    <a:lnTo>
                      <a:pt x="345" y="497"/>
                    </a:lnTo>
                    <a:lnTo>
                      <a:pt x="314" y="499"/>
                    </a:lnTo>
                    <a:lnTo>
                      <a:pt x="283" y="502"/>
                    </a:lnTo>
                    <a:lnTo>
                      <a:pt x="252" y="506"/>
                    </a:lnTo>
                    <a:lnTo>
                      <a:pt x="224" y="513"/>
                    </a:lnTo>
                    <a:lnTo>
                      <a:pt x="252" y="515"/>
                    </a:lnTo>
                    <a:lnTo>
                      <a:pt x="279" y="515"/>
                    </a:lnTo>
                    <a:lnTo>
                      <a:pt x="305" y="515"/>
                    </a:lnTo>
                    <a:lnTo>
                      <a:pt x="332" y="515"/>
                    </a:lnTo>
                    <a:lnTo>
                      <a:pt x="358" y="513"/>
                    </a:lnTo>
                    <a:lnTo>
                      <a:pt x="385" y="513"/>
                    </a:lnTo>
                    <a:lnTo>
                      <a:pt x="411" y="510"/>
                    </a:lnTo>
                    <a:lnTo>
                      <a:pt x="440" y="510"/>
                    </a:lnTo>
                    <a:lnTo>
                      <a:pt x="456" y="513"/>
                    </a:lnTo>
                    <a:lnTo>
                      <a:pt x="467" y="522"/>
                    </a:lnTo>
                    <a:lnTo>
                      <a:pt x="471" y="537"/>
                    </a:lnTo>
                    <a:lnTo>
                      <a:pt x="469" y="555"/>
                    </a:lnTo>
                    <a:lnTo>
                      <a:pt x="440" y="557"/>
                    </a:lnTo>
                    <a:lnTo>
                      <a:pt x="411" y="557"/>
                    </a:lnTo>
                    <a:lnTo>
                      <a:pt x="378" y="555"/>
                    </a:lnTo>
                    <a:lnTo>
                      <a:pt x="347" y="555"/>
                    </a:lnTo>
                    <a:lnTo>
                      <a:pt x="316" y="555"/>
                    </a:lnTo>
                    <a:lnTo>
                      <a:pt x="283" y="557"/>
                    </a:lnTo>
                    <a:lnTo>
                      <a:pt x="255" y="561"/>
                    </a:lnTo>
                    <a:lnTo>
                      <a:pt x="226" y="568"/>
                    </a:lnTo>
                    <a:lnTo>
                      <a:pt x="232" y="577"/>
                    </a:lnTo>
                    <a:lnTo>
                      <a:pt x="469" y="577"/>
                    </a:lnTo>
                    <a:lnTo>
                      <a:pt x="471" y="628"/>
                    </a:lnTo>
                    <a:lnTo>
                      <a:pt x="458" y="628"/>
                    </a:lnTo>
                    <a:lnTo>
                      <a:pt x="447" y="634"/>
                    </a:lnTo>
                    <a:lnTo>
                      <a:pt x="436" y="643"/>
                    </a:lnTo>
                    <a:lnTo>
                      <a:pt x="425" y="652"/>
                    </a:lnTo>
                    <a:lnTo>
                      <a:pt x="414" y="643"/>
                    </a:lnTo>
                    <a:lnTo>
                      <a:pt x="403" y="632"/>
                    </a:lnTo>
                    <a:lnTo>
                      <a:pt x="392" y="623"/>
                    </a:lnTo>
                    <a:lnTo>
                      <a:pt x="378" y="628"/>
                    </a:lnTo>
                    <a:lnTo>
                      <a:pt x="378" y="636"/>
                    </a:lnTo>
                    <a:lnTo>
                      <a:pt x="381" y="645"/>
                    </a:lnTo>
                    <a:lnTo>
                      <a:pt x="383" y="652"/>
                    </a:lnTo>
                    <a:lnTo>
                      <a:pt x="387" y="659"/>
                    </a:lnTo>
                    <a:lnTo>
                      <a:pt x="372" y="667"/>
                    </a:lnTo>
                    <a:lnTo>
                      <a:pt x="358" y="681"/>
                    </a:lnTo>
                    <a:lnTo>
                      <a:pt x="343" y="692"/>
                    </a:lnTo>
                    <a:lnTo>
                      <a:pt x="323" y="698"/>
                    </a:lnTo>
                    <a:lnTo>
                      <a:pt x="308" y="694"/>
                    </a:lnTo>
                    <a:lnTo>
                      <a:pt x="292" y="692"/>
                    </a:lnTo>
                    <a:lnTo>
                      <a:pt x="274" y="692"/>
                    </a:lnTo>
                    <a:lnTo>
                      <a:pt x="259" y="694"/>
                    </a:lnTo>
                    <a:lnTo>
                      <a:pt x="243" y="696"/>
                    </a:lnTo>
                    <a:lnTo>
                      <a:pt x="228" y="701"/>
                    </a:lnTo>
                    <a:lnTo>
                      <a:pt x="212" y="705"/>
                    </a:lnTo>
                    <a:lnTo>
                      <a:pt x="197" y="707"/>
                    </a:lnTo>
                    <a:lnTo>
                      <a:pt x="182" y="696"/>
                    </a:lnTo>
                    <a:lnTo>
                      <a:pt x="164" y="698"/>
                    </a:lnTo>
                    <a:lnTo>
                      <a:pt x="148" y="701"/>
                    </a:lnTo>
                    <a:lnTo>
                      <a:pt x="133" y="687"/>
                    </a:lnTo>
                    <a:lnTo>
                      <a:pt x="117" y="694"/>
                    </a:lnTo>
                    <a:lnTo>
                      <a:pt x="102" y="703"/>
                    </a:lnTo>
                    <a:lnTo>
                      <a:pt x="86" y="709"/>
                    </a:lnTo>
                    <a:lnTo>
                      <a:pt x="73" y="701"/>
                    </a:lnTo>
                    <a:lnTo>
                      <a:pt x="51" y="703"/>
                    </a:lnTo>
                    <a:lnTo>
                      <a:pt x="53" y="698"/>
                    </a:lnTo>
                    <a:lnTo>
                      <a:pt x="55" y="692"/>
                    </a:lnTo>
                    <a:lnTo>
                      <a:pt x="55" y="687"/>
                    </a:lnTo>
                    <a:lnTo>
                      <a:pt x="51" y="681"/>
                    </a:lnTo>
                    <a:lnTo>
                      <a:pt x="47" y="676"/>
                    </a:lnTo>
                    <a:lnTo>
                      <a:pt x="42" y="674"/>
                    </a:lnTo>
                    <a:lnTo>
                      <a:pt x="36" y="674"/>
                    </a:lnTo>
                    <a:lnTo>
                      <a:pt x="31" y="674"/>
                    </a:lnTo>
                    <a:lnTo>
                      <a:pt x="22" y="685"/>
                    </a:lnTo>
                    <a:lnTo>
                      <a:pt x="11" y="659"/>
                    </a:lnTo>
                    <a:lnTo>
                      <a:pt x="11" y="517"/>
                    </a:lnTo>
                    <a:lnTo>
                      <a:pt x="11" y="373"/>
                    </a:lnTo>
                    <a:lnTo>
                      <a:pt x="9" y="232"/>
                    </a:lnTo>
                    <a:lnTo>
                      <a:pt x="7" y="93"/>
                    </a:lnTo>
                    <a:lnTo>
                      <a:pt x="0" y="93"/>
                    </a:lnTo>
                    <a:lnTo>
                      <a:pt x="0" y="79"/>
                    </a:lnTo>
                    <a:lnTo>
                      <a:pt x="7" y="77"/>
                    </a:lnTo>
                    <a:lnTo>
                      <a:pt x="7" y="73"/>
                    </a:lnTo>
                    <a:lnTo>
                      <a:pt x="5" y="68"/>
                    </a:lnTo>
                    <a:lnTo>
                      <a:pt x="7" y="66"/>
                    </a:lnTo>
                    <a:lnTo>
                      <a:pt x="16" y="57"/>
                    </a:lnTo>
                    <a:lnTo>
                      <a:pt x="29" y="51"/>
                    </a:lnTo>
                    <a:lnTo>
                      <a:pt x="40" y="46"/>
                    </a:lnTo>
                    <a:lnTo>
                      <a:pt x="53" y="44"/>
                    </a:lnTo>
                    <a:lnTo>
                      <a:pt x="64" y="42"/>
                    </a:lnTo>
                    <a:lnTo>
                      <a:pt x="78" y="37"/>
                    </a:lnTo>
                    <a:lnTo>
                      <a:pt x="89" y="33"/>
                    </a:lnTo>
                    <a:lnTo>
                      <a:pt x="100" y="26"/>
                    </a:lnTo>
                    <a:lnTo>
                      <a:pt x="104" y="31"/>
                    </a:lnTo>
                    <a:lnTo>
                      <a:pt x="113" y="20"/>
                    </a:lnTo>
                    <a:lnTo>
                      <a:pt x="124" y="15"/>
                    </a:lnTo>
                    <a:lnTo>
                      <a:pt x="135" y="13"/>
                    </a:lnTo>
                    <a:lnTo>
                      <a:pt x="148" y="13"/>
                    </a:lnTo>
                    <a:lnTo>
                      <a:pt x="164" y="13"/>
                    </a:lnTo>
                    <a:lnTo>
                      <a:pt x="177" y="13"/>
                    </a:lnTo>
                    <a:lnTo>
                      <a:pt x="188" y="9"/>
                    </a:lnTo>
                    <a:lnTo>
                      <a:pt x="199" y="0"/>
                    </a:lnTo>
                    <a:lnTo>
                      <a:pt x="210" y="4"/>
                    </a:lnTo>
                    <a:lnTo>
                      <a:pt x="224" y="6"/>
                    </a:lnTo>
                    <a:lnTo>
                      <a:pt x="237" y="6"/>
                    </a:lnTo>
                    <a:lnTo>
                      <a:pt x="250" y="4"/>
                    </a:lnTo>
                    <a:lnTo>
                      <a:pt x="261" y="2"/>
                    </a:lnTo>
                    <a:lnTo>
                      <a:pt x="274" y="2"/>
                    </a:lnTo>
                    <a:lnTo>
                      <a:pt x="288" y="2"/>
                    </a:lnTo>
                    <a:lnTo>
                      <a:pt x="299" y="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125"/>
              <p:cNvSpPr>
                <a:spLocks/>
              </p:cNvSpPr>
              <p:nvPr/>
            </p:nvSpPr>
            <p:spPr bwMode="auto">
              <a:xfrm>
                <a:off x="1796" y="2442"/>
                <a:ext cx="283" cy="93"/>
              </a:xfrm>
              <a:custGeom>
                <a:avLst/>
                <a:gdLst>
                  <a:gd name="T0" fmla="*/ 283 w 283"/>
                  <a:gd name="T1" fmla="*/ 93 h 93"/>
                  <a:gd name="T2" fmla="*/ 272 w 283"/>
                  <a:gd name="T3" fmla="*/ 93 h 93"/>
                  <a:gd name="T4" fmla="*/ 261 w 283"/>
                  <a:gd name="T5" fmla="*/ 91 h 93"/>
                  <a:gd name="T6" fmla="*/ 252 w 283"/>
                  <a:gd name="T7" fmla="*/ 89 h 93"/>
                  <a:gd name="T8" fmla="*/ 243 w 283"/>
                  <a:gd name="T9" fmla="*/ 87 h 93"/>
                  <a:gd name="T10" fmla="*/ 234 w 283"/>
                  <a:gd name="T11" fmla="*/ 84 h 93"/>
                  <a:gd name="T12" fmla="*/ 225 w 283"/>
                  <a:gd name="T13" fmla="*/ 80 h 93"/>
                  <a:gd name="T14" fmla="*/ 217 w 283"/>
                  <a:gd name="T15" fmla="*/ 78 h 93"/>
                  <a:gd name="T16" fmla="*/ 210 w 283"/>
                  <a:gd name="T17" fmla="*/ 73 h 93"/>
                  <a:gd name="T18" fmla="*/ 208 w 283"/>
                  <a:gd name="T19" fmla="*/ 75 h 93"/>
                  <a:gd name="T20" fmla="*/ 206 w 283"/>
                  <a:gd name="T21" fmla="*/ 75 h 93"/>
                  <a:gd name="T22" fmla="*/ 206 w 283"/>
                  <a:gd name="T23" fmla="*/ 78 h 93"/>
                  <a:gd name="T24" fmla="*/ 206 w 283"/>
                  <a:gd name="T25" fmla="*/ 80 h 93"/>
                  <a:gd name="T26" fmla="*/ 181 w 283"/>
                  <a:gd name="T27" fmla="*/ 69 h 93"/>
                  <a:gd name="T28" fmla="*/ 157 w 283"/>
                  <a:gd name="T29" fmla="*/ 60 h 93"/>
                  <a:gd name="T30" fmla="*/ 133 w 283"/>
                  <a:gd name="T31" fmla="*/ 56 h 93"/>
                  <a:gd name="T32" fmla="*/ 106 w 283"/>
                  <a:gd name="T33" fmla="*/ 51 h 93"/>
                  <a:gd name="T34" fmla="*/ 80 w 283"/>
                  <a:gd name="T35" fmla="*/ 49 h 93"/>
                  <a:gd name="T36" fmla="*/ 53 w 283"/>
                  <a:gd name="T37" fmla="*/ 47 h 93"/>
                  <a:gd name="T38" fmla="*/ 26 w 283"/>
                  <a:gd name="T39" fmla="*/ 42 h 93"/>
                  <a:gd name="T40" fmla="*/ 2 w 283"/>
                  <a:gd name="T41" fmla="*/ 36 h 93"/>
                  <a:gd name="T42" fmla="*/ 4 w 283"/>
                  <a:gd name="T43" fmla="*/ 36 h 93"/>
                  <a:gd name="T44" fmla="*/ 4 w 283"/>
                  <a:gd name="T45" fmla="*/ 33 h 93"/>
                  <a:gd name="T46" fmla="*/ 4 w 283"/>
                  <a:gd name="T47" fmla="*/ 29 h 93"/>
                  <a:gd name="T48" fmla="*/ 4 w 283"/>
                  <a:gd name="T49" fmla="*/ 27 h 93"/>
                  <a:gd name="T50" fmla="*/ 0 w 283"/>
                  <a:gd name="T51" fmla="*/ 22 h 93"/>
                  <a:gd name="T52" fmla="*/ 0 w 283"/>
                  <a:gd name="T53" fmla="*/ 16 h 93"/>
                  <a:gd name="T54" fmla="*/ 0 w 283"/>
                  <a:gd name="T55" fmla="*/ 9 h 93"/>
                  <a:gd name="T56" fmla="*/ 2 w 283"/>
                  <a:gd name="T57" fmla="*/ 0 h 93"/>
                  <a:gd name="T58" fmla="*/ 40 w 283"/>
                  <a:gd name="T59" fmla="*/ 5 h 93"/>
                  <a:gd name="T60" fmla="*/ 77 w 283"/>
                  <a:gd name="T61" fmla="*/ 9 h 93"/>
                  <a:gd name="T62" fmla="*/ 115 w 283"/>
                  <a:gd name="T63" fmla="*/ 11 h 93"/>
                  <a:gd name="T64" fmla="*/ 153 w 283"/>
                  <a:gd name="T65" fmla="*/ 16 h 93"/>
                  <a:gd name="T66" fmla="*/ 190 w 283"/>
                  <a:gd name="T67" fmla="*/ 25 h 93"/>
                  <a:gd name="T68" fmla="*/ 225 w 283"/>
                  <a:gd name="T69" fmla="*/ 40 h 93"/>
                  <a:gd name="T70" fmla="*/ 256 w 283"/>
                  <a:gd name="T71" fmla="*/ 62 h 93"/>
                  <a:gd name="T72" fmla="*/ 283 w 283"/>
                  <a:gd name="T7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3" h="93">
                    <a:moveTo>
                      <a:pt x="283" y="93"/>
                    </a:moveTo>
                    <a:lnTo>
                      <a:pt x="272" y="93"/>
                    </a:lnTo>
                    <a:lnTo>
                      <a:pt x="261" y="91"/>
                    </a:lnTo>
                    <a:lnTo>
                      <a:pt x="252" y="89"/>
                    </a:lnTo>
                    <a:lnTo>
                      <a:pt x="243" y="87"/>
                    </a:lnTo>
                    <a:lnTo>
                      <a:pt x="234" y="84"/>
                    </a:lnTo>
                    <a:lnTo>
                      <a:pt x="225" y="80"/>
                    </a:lnTo>
                    <a:lnTo>
                      <a:pt x="217" y="78"/>
                    </a:lnTo>
                    <a:lnTo>
                      <a:pt x="210" y="73"/>
                    </a:lnTo>
                    <a:lnTo>
                      <a:pt x="208" y="75"/>
                    </a:lnTo>
                    <a:lnTo>
                      <a:pt x="206" y="75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181" y="69"/>
                    </a:lnTo>
                    <a:lnTo>
                      <a:pt x="157" y="60"/>
                    </a:lnTo>
                    <a:lnTo>
                      <a:pt x="133" y="56"/>
                    </a:lnTo>
                    <a:lnTo>
                      <a:pt x="106" y="51"/>
                    </a:lnTo>
                    <a:lnTo>
                      <a:pt x="80" y="49"/>
                    </a:lnTo>
                    <a:lnTo>
                      <a:pt x="53" y="47"/>
                    </a:lnTo>
                    <a:lnTo>
                      <a:pt x="26" y="4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3"/>
                    </a:lnTo>
                    <a:lnTo>
                      <a:pt x="4" y="29"/>
                    </a:lnTo>
                    <a:lnTo>
                      <a:pt x="4" y="27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0" y="5"/>
                    </a:lnTo>
                    <a:lnTo>
                      <a:pt x="77" y="9"/>
                    </a:lnTo>
                    <a:lnTo>
                      <a:pt x="115" y="11"/>
                    </a:lnTo>
                    <a:lnTo>
                      <a:pt x="153" y="16"/>
                    </a:lnTo>
                    <a:lnTo>
                      <a:pt x="190" y="25"/>
                    </a:lnTo>
                    <a:lnTo>
                      <a:pt x="225" y="40"/>
                    </a:lnTo>
                    <a:lnTo>
                      <a:pt x="256" y="62"/>
                    </a:lnTo>
                    <a:lnTo>
                      <a:pt x="283" y="9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126"/>
              <p:cNvSpPr>
                <a:spLocks/>
              </p:cNvSpPr>
              <p:nvPr/>
            </p:nvSpPr>
            <p:spPr bwMode="auto">
              <a:xfrm>
                <a:off x="4261" y="2462"/>
                <a:ext cx="25" cy="55"/>
              </a:xfrm>
              <a:custGeom>
                <a:avLst/>
                <a:gdLst>
                  <a:gd name="T0" fmla="*/ 14 w 25"/>
                  <a:gd name="T1" fmla="*/ 0 h 55"/>
                  <a:gd name="T2" fmla="*/ 12 w 25"/>
                  <a:gd name="T3" fmla="*/ 2 h 55"/>
                  <a:gd name="T4" fmla="*/ 9 w 25"/>
                  <a:gd name="T5" fmla="*/ 7 h 55"/>
                  <a:gd name="T6" fmla="*/ 7 w 25"/>
                  <a:gd name="T7" fmla="*/ 9 h 55"/>
                  <a:gd name="T8" fmla="*/ 7 w 25"/>
                  <a:gd name="T9" fmla="*/ 13 h 55"/>
                  <a:gd name="T10" fmla="*/ 12 w 25"/>
                  <a:gd name="T11" fmla="*/ 13 h 55"/>
                  <a:gd name="T12" fmla="*/ 16 w 25"/>
                  <a:gd name="T13" fmla="*/ 18 h 55"/>
                  <a:gd name="T14" fmla="*/ 20 w 25"/>
                  <a:gd name="T15" fmla="*/ 25 h 55"/>
                  <a:gd name="T16" fmla="*/ 25 w 25"/>
                  <a:gd name="T17" fmla="*/ 31 h 55"/>
                  <a:gd name="T18" fmla="*/ 23 w 25"/>
                  <a:gd name="T19" fmla="*/ 40 h 55"/>
                  <a:gd name="T20" fmla="*/ 16 w 25"/>
                  <a:gd name="T21" fmla="*/ 44 h 55"/>
                  <a:gd name="T22" fmla="*/ 9 w 25"/>
                  <a:gd name="T23" fmla="*/ 49 h 55"/>
                  <a:gd name="T24" fmla="*/ 3 w 25"/>
                  <a:gd name="T25" fmla="*/ 55 h 55"/>
                  <a:gd name="T26" fmla="*/ 3 w 25"/>
                  <a:gd name="T27" fmla="*/ 40 h 55"/>
                  <a:gd name="T28" fmla="*/ 0 w 25"/>
                  <a:gd name="T29" fmla="*/ 25 h 55"/>
                  <a:gd name="T30" fmla="*/ 3 w 25"/>
                  <a:gd name="T31" fmla="*/ 11 h 55"/>
                  <a:gd name="T32" fmla="*/ 14 w 25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55">
                    <a:moveTo>
                      <a:pt x="14" y="0"/>
                    </a:moveTo>
                    <a:lnTo>
                      <a:pt x="12" y="2"/>
                    </a:lnTo>
                    <a:lnTo>
                      <a:pt x="9" y="7"/>
                    </a:lnTo>
                    <a:lnTo>
                      <a:pt x="7" y="9"/>
                    </a:lnTo>
                    <a:lnTo>
                      <a:pt x="7" y="13"/>
                    </a:lnTo>
                    <a:lnTo>
                      <a:pt x="12" y="13"/>
                    </a:lnTo>
                    <a:lnTo>
                      <a:pt x="16" y="18"/>
                    </a:lnTo>
                    <a:lnTo>
                      <a:pt x="20" y="25"/>
                    </a:lnTo>
                    <a:lnTo>
                      <a:pt x="25" y="31"/>
                    </a:lnTo>
                    <a:lnTo>
                      <a:pt x="23" y="40"/>
                    </a:lnTo>
                    <a:lnTo>
                      <a:pt x="16" y="44"/>
                    </a:lnTo>
                    <a:lnTo>
                      <a:pt x="9" y="49"/>
                    </a:lnTo>
                    <a:lnTo>
                      <a:pt x="3" y="55"/>
                    </a:lnTo>
                    <a:lnTo>
                      <a:pt x="3" y="40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127"/>
              <p:cNvSpPr>
                <a:spLocks/>
              </p:cNvSpPr>
              <p:nvPr/>
            </p:nvSpPr>
            <p:spPr bwMode="auto">
              <a:xfrm>
                <a:off x="4206" y="2467"/>
                <a:ext cx="29" cy="59"/>
              </a:xfrm>
              <a:custGeom>
                <a:avLst/>
                <a:gdLst>
                  <a:gd name="T0" fmla="*/ 29 w 29"/>
                  <a:gd name="T1" fmla="*/ 42 h 59"/>
                  <a:gd name="T2" fmla="*/ 13 w 29"/>
                  <a:gd name="T3" fmla="*/ 59 h 59"/>
                  <a:gd name="T4" fmla="*/ 9 w 29"/>
                  <a:gd name="T5" fmla="*/ 46 h 59"/>
                  <a:gd name="T6" fmla="*/ 2 w 29"/>
                  <a:gd name="T7" fmla="*/ 28 h 59"/>
                  <a:gd name="T8" fmla="*/ 0 w 29"/>
                  <a:gd name="T9" fmla="*/ 13 h 59"/>
                  <a:gd name="T10" fmla="*/ 9 w 29"/>
                  <a:gd name="T11" fmla="*/ 0 h 59"/>
                  <a:gd name="T12" fmla="*/ 16 w 29"/>
                  <a:gd name="T13" fmla="*/ 6 h 59"/>
                  <a:gd name="T14" fmla="*/ 22 w 29"/>
                  <a:gd name="T15" fmla="*/ 15 h 59"/>
                  <a:gd name="T16" fmla="*/ 29 w 29"/>
                  <a:gd name="T17" fmla="*/ 28 h 59"/>
                  <a:gd name="T18" fmla="*/ 29 w 29"/>
                  <a:gd name="T19" fmla="*/ 4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59">
                    <a:moveTo>
                      <a:pt x="29" y="42"/>
                    </a:moveTo>
                    <a:lnTo>
                      <a:pt x="13" y="59"/>
                    </a:lnTo>
                    <a:lnTo>
                      <a:pt x="9" y="46"/>
                    </a:lnTo>
                    <a:lnTo>
                      <a:pt x="2" y="28"/>
                    </a:lnTo>
                    <a:lnTo>
                      <a:pt x="0" y="13"/>
                    </a:lnTo>
                    <a:lnTo>
                      <a:pt x="9" y="0"/>
                    </a:lnTo>
                    <a:lnTo>
                      <a:pt x="16" y="6"/>
                    </a:lnTo>
                    <a:lnTo>
                      <a:pt x="22" y="15"/>
                    </a:lnTo>
                    <a:lnTo>
                      <a:pt x="29" y="28"/>
                    </a:lnTo>
                    <a:lnTo>
                      <a:pt x="29" y="4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128"/>
              <p:cNvSpPr>
                <a:spLocks/>
              </p:cNvSpPr>
              <p:nvPr/>
            </p:nvSpPr>
            <p:spPr bwMode="auto">
              <a:xfrm>
                <a:off x="2287" y="2489"/>
                <a:ext cx="307" cy="79"/>
              </a:xfrm>
              <a:custGeom>
                <a:avLst/>
                <a:gdLst>
                  <a:gd name="T0" fmla="*/ 307 w 307"/>
                  <a:gd name="T1" fmla="*/ 0 h 79"/>
                  <a:gd name="T2" fmla="*/ 292 w 307"/>
                  <a:gd name="T3" fmla="*/ 11 h 79"/>
                  <a:gd name="T4" fmla="*/ 265 w 307"/>
                  <a:gd name="T5" fmla="*/ 15 h 79"/>
                  <a:gd name="T6" fmla="*/ 239 w 307"/>
                  <a:gd name="T7" fmla="*/ 22 h 79"/>
                  <a:gd name="T8" fmla="*/ 214 w 307"/>
                  <a:gd name="T9" fmla="*/ 28 h 79"/>
                  <a:gd name="T10" fmla="*/ 188 w 307"/>
                  <a:gd name="T11" fmla="*/ 35 h 79"/>
                  <a:gd name="T12" fmla="*/ 161 w 307"/>
                  <a:gd name="T13" fmla="*/ 44 h 79"/>
                  <a:gd name="T14" fmla="*/ 135 w 307"/>
                  <a:gd name="T15" fmla="*/ 48 h 79"/>
                  <a:gd name="T16" fmla="*/ 108 w 307"/>
                  <a:gd name="T17" fmla="*/ 53 h 79"/>
                  <a:gd name="T18" fmla="*/ 82 w 307"/>
                  <a:gd name="T19" fmla="*/ 55 h 79"/>
                  <a:gd name="T20" fmla="*/ 73 w 307"/>
                  <a:gd name="T21" fmla="*/ 59 h 79"/>
                  <a:gd name="T22" fmla="*/ 62 w 307"/>
                  <a:gd name="T23" fmla="*/ 64 h 79"/>
                  <a:gd name="T24" fmla="*/ 53 w 307"/>
                  <a:gd name="T25" fmla="*/ 66 h 79"/>
                  <a:gd name="T26" fmla="*/ 42 w 307"/>
                  <a:gd name="T27" fmla="*/ 68 h 79"/>
                  <a:gd name="T28" fmla="*/ 33 w 307"/>
                  <a:gd name="T29" fmla="*/ 71 h 79"/>
                  <a:gd name="T30" fmla="*/ 22 w 307"/>
                  <a:gd name="T31" fmla="*/ 73 h 79"/>
                  <a:gd name="T32" fmla="*/ 13 w 307"/>
                  <a:gd name="T33" fmla="*/ 77 h 79"/>
                  <a:gd name="T34" fmla="*/ 2 w 307"/>
                  <a:gd name="T35" fmla="*/ 79 h 79"/>
                  <a:gd name="T36" fmla="*/ 2 w 307"/>
                  <a:gd name="T37" fmla="*/ 71 h 79"/>
                  <a:gd name="T38" fmla="*/ 0 w 307"/>
                  <a:gd name="T39" fmla="*/ 64 h 79"/>
                  <a:gd name="T40" fmla="*/ 0 w 307"/>
                  <a:gd name="T41" fmla="*/ 55 h 79"/>
                  <a:gd name="T42" fmla="*/ 0 w 307"/>
                  <a:gd name="T43" fmla="*/ 46 h 79"/>
                  <a:gd name="T44" fmla="*/ 108 w 307"/>
                  <a:gd name="T45" fmla="*/ 20 h 79"/>
                  <a:gd name="T46" fmla="*/ 113 w 307"/>
                  <a:gd name="T47" fmla="*/ 24 h 79"/>
                  <a:gd name="T48" fmla="*/ 117 w 307"/>
                  <a:gd name="T49" fmla="*/ 26 h 79"/>
                  <a:gd name="T50" fmla="*/ 121 w 307"/>
                  <a:gd name="T51" fmla="*/ 31 h 79"/>
                  <a:gd name="T52" fmla="*/ 124 w 307"/>
                  <a:gd name="T53" fmla="*/ 40 h 79"/>
                  <a:gd name="T54" fmla="*/ 146 w 307"/>
                  <a:gd name="T55" fmla="*/ 31 h 79"/>
                  <a:gd name="T56" fmla="*/ 170 w 307"/>
                  <a:gd name="T57" fmla="*/ 24 h 79"/>
                  <a:gd name="T58" fmla="*/ 192 w 307"/>
                  <a:gd name="T59" fmla="*/ 17 h 79"/>
                  <a:gd name="T60" fmla="*/ 214 w 307"/>
                  <a:gd name="T61" fmla="*/ 13 h 79"/>
                  <a:gd name="T62" fmla="*/ 236 w 307"/>
                  <a:gd name="T63" fmla="*/ 9 h 79"/>
                  <a:gd name="T64" fmla="*/ 259 w 307"/>
                  <a:gd name="T65" fmla="*/ 4 h 79"/>
                  <a:gd name="T66" fmla="*/ 283 w 307"/>
                  <a:gd name="T67" fmla="*/ 2 h 79"/>
                  <a:gd name="T68" fmla="*/ 307 w 307"/>
                  <a:gd name="T6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7" h="79">
                    <a:moveTo>
                      <a:pt x="307" y="0"/>
                    </a:moveTo>
                    <a:lnTo>
                      <a:pt x="292" y="11"/>
                    </a:lnTo>
                    <a:lnTo>
                      <a:pt x="265" y="15"/>
                    </a:lnTo>
                    <a:lnTo>
                      <a:pt x="239" y="22"/>
                    </a:lnTo>
                    <a:lnTo>
                      <a:pt x="214" y="28"/>
                    </a:lnTo>
                    <a:lnTo>
                      <a:pt x="188" y="35"/>
                    </a:lnTo>
                    <a:lnTo>
                      <a:pt x="161" y="44"/>
                    </a:lnTo>
                    <a:lnTo>
                      <a:pt x="135" y="48"/>
                    </a:lnTo>
                    <a:lnTo>
                      <a:pt x="108" y="53"/>
                    </a:lnTo>
                    <a:lnTo>
                      <a:pt x="82" y="55"/>
                    </a:lnTo>
                    <a:lnTo>
                      <a:pt x="73" y="59"/>
                    </a:lnTo>
                    <a:lnTo>
                      <a:pt x="62" y="64"/>
                    </a:lnTo>
                    <a:lnTo>
                      <a:pt x="53" y="66"/>
                    </a:lnTo>
                    <a:lnTo>
                      <a:pt x="42" y="68"/>
                    </a:lnTo>
                    <a:lnTo>
                      <a:pt x="33" y="71"/>
                    </a:lnTo>
                    <a:lnTo>
                      <a:pt x="22" y="73"/>
                    </a:lnTo>
                    <a:lnTo>
                      <a:pt x="13" y="77"/>
                    </a:lnTo>
                    <a:lnTo>
                      <a:pt x="2" y="79"/>
                    </a:lnTo>
                    <a:lnTo>
                      <a:pt x="2" y="71"/>
                    </a:lnTo>
                    <a:lnTo>
                      <a:pt x="0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108" y="20"/>
                    </a:lnTo>
                    <a:lnTo>
                      <a:pt x="113" y="24"/>
                    </a:lnTo>
                    <a:lnTo>
                      <a:pt x="117" y="26"/>
                    </a:lnTo>
                    <a:lnTo>
                      <a:pt x="121" y="31"/>
                    </a:lnTo>
                    <a:lnTo>
                      <a:pt x="124" y="40"/>
                    </a:lnTo>
                    <a:lnTo>
                      <a:pt x="146" y="31"/>
                    </a:lnTo>
                    <a:lnTo>
                      <a:pt x="170" y="24"/>
                    </a:lnTo>
                    <a:lnTo>
                      <a:pt x="192" y="17"/>
                    </a:lnTo>
                    <a:lnTo>
                      <a:pt x="214" y="13"/>
                    </a:lnTo>
                    <a:lnTo>
                      <a:pt x="236" y="9"/>
                    </a:lnTo>
                    <a:lnTo>
                      <a:pt x="259" y="4"/>
                    </a:lnTo>
                    <a:lnTo>
                      <a:pt x="283" y="2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129"/>
              <p:cNvSpPr>
                <a:spLocks/>
              </p:cNvSpPr>
              <p:nvPr/>
            </p:nvSpPr>
            <p:spPr bwMode="auto">
              <a:xfrm>
                <a:off x="2121" y="2493"/>
                <a:ext cx="57" cy="51"/>
              </a:xfrm>
              <a:custGeom>
                <a:avLst/>
                <a:gdLst>
                  <a:gd name="T0" fmla="*/ 57 w 57"/>
                  <a:gd name="T1" fmla="*/ 18 h 51"/>
                  <a:gd name="T2" fmla="*/ 44 w 57"/>
                  <a:gd name="T3" fmla="*/ 29 h 51"/>
                  <a:gd name="T4" fmla="*/ 29 w 57"/>
                  <a:gd name="T5" fmla="*/ 38 h 51"/>
                  <a:gd name="T6" fmla="*/ 13 w 57"/>
                  <a:gd name="T7" fmla="*/ 44 h 51"/>
                  <a:gd name="T8" fmla="*/ 0 w 57"/>
                  <a:gd name="T9" fmla="*/ 51 h 51"/>
                  <a:gd name="T10" fmla="*/ 2 w 57"/>
                  <a:gd name="T11" fmla="*/ 0 h 51"/>
                  <a:gd name="T12" fmla="*/ 15 w 57"/>
                  <a:gd name="T13" fmla="*/ 2 h 51"/>
                  <a:gd name="T14" fmla="*/ 31 w 57"/>
                  <a:gd name="T15" fmla="*/ 5 h 51"/>
                  <a:gd name="T16" fmla="*/ 44 w 57"/>
                  <a:gd name="T17" fmla="*/ 11 h 51"/>
                  <a:gd name="T18" fmla="*/ 57 w 57"/>
                  <a:gd name="T19" fmla="*/ 1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1">
                    <a:moveTo>
                      <a:pt x="57" y="18"/>
                    </a:moveTo>
                    <a:lnTo>
                      <a:pt x="44" y="29"/>
                    </a:lnTo>
                    <a:lnTo>
                      <a:pt x="29" y="38"/>
                    </a:lnTo>
                    <a:lnTo>
                      <a:pt x="13" y="44"/>
                    </a:lnTo>
                    <a:lnTo>
                      <a:pt x="0" y="51"/>
                    </a:lnTo>
                    <a:lnTo>
                      <a:pt x="2" y="0"/>
                    </a:lnTo>
                    <a:lnTo>
                      <a:pt x="15" y="2"/>
                    </a:lnTo>
                    <a:lnTo>
                      <a:pt x="31" y="5"/>
                    </a:lnTo>
                    <a:lnTo>
                      <a:pt x="44" y="11"/>
                    </a:lnTo>
                    <a:lnTo>
                      <a:pt x="57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130"/>
              <p:cNvSpPr>
                <a:spLocks/>
              </p:cNvSpPr>
              <p:nvPr/>
            </p:nvSpPr>
            <p:spPr bwMode="auto">
              <a:xfrm>
                <a:off x="4155" y="2495"/>
                <a:ext cx="29" cy="47"/>
              </a:xfrm>
              <a:custGeom>
                <a:avLst/>
                <a:gdLst>
                  <a:gd name="T0" fmla="*/ 25 w 29"/>
                  <a:gd name="T1" fmla="*/ 38 h 47"/>
                  <a:gd name="T2" fmla="*/ 14 w 29"/>
                  <a:gd name="T3" fmla="*/ 47 h 47"/>
                  <a:gd name="T4" fmla="*/ 11 w 29"/>
                  <a:gd name="T5" fmla="*/ 36 h 47"/>
                  <a:gd name="T6" fmla="*/ 5 w 29"/>
                  <a:gd name="T7" fmla="*/ 25 h 47"/>
                  <a:gd name="T8" fmla="*/ 0 w 29"/>
                  <a:gd name="T9" fmla="*/ 14 h 47"/>
                  <a:gd name="T10" fmla="*/ 7 w 29"/>
                  <a:gd name="T11" fmla="*/ 0 h 47"/>
                  <a:gd name="T12" fmla="*/ 16 w 29"/>
                  <a:gd name="T13" fmla="*/ 7 h 47"/>
                  <a:gd name="T14" fmla="*/ 25 w 29"/>
                  <a:gd name="T15" fmla="*/ 16 h 47"/>
                  <a:gd name="T16" fmla="*/ 29 w 29"/>
                  <a:gd name="T17" fmla="*/ 25 h 47"/>
                  <a:gd name="T18" fmla="*/ 25 w 29"/>
                  <a:gd name="T19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5" y="38"/>
                    </a:moveTo>
                    <a:lnTo>
                      <a:pt x="14" y="47"/>
                    </a:lnTo>
                    <a:lnTo>
                      <a:pt x="11" y="36"/>
                    </a:lnTo>
                    <a:lnTo>
                      <a:pt x="5" y="25"/>
                    </a:lnTo>
                    <a:lnTo>
                      <a:pt x="0" y="14"/>
                    </a:lnTo>
                    <a:lnTo>
                      <a:pt x="7" y="0"/>
                    </a:lnTo>
                    <a:lnTo>
                      <a:pt x="16" y="7"/>
                    </a:lnTo>
                    <a:lnTo>
                      <a:pt x="25" y="16"/>
                    </a:lnTo>
                    <a:lnTo>
                      <a:pt x="29" y="25"/>
                    </a:lnTo>
                    <a:lnTo>
                      <a:pt x="25" y="3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131"/>
              <p:cNvSpPr>
                <a:spLocks/>
              </p:cNvSpPr>
              <p:nvPr/>
            </p:nvSpPr>
            <p:spPr bwMode="auto">
              <a:xfrm>
                <a:off x="4281" y="2500"/>
                <a:ext cx="27" cy="44"/>
              </a:xfrm>
              <a:custGeom>
                <a:avLst/>
                <a:gdLst>
                  <a:gd name="T0" fmla="*/ 25 w 27"/>
                  <a:gd name="T1" fmla="*/ 0 h 44"/>
                  <a:gd name="T2" fmla="*/ 18 w 27"/>
                  <a:gd name="T3" fmla="*/ 4 h 44"/>
                  <a:gd name="T4" fmla="*/ 22 w 27"/>
                  <a:gd name="T5" fmla="*/ 11 h 44"/>
                  <a:gd name="T6" fmla="*/ 27 w 27"/>
                  <a:gd name="T7" fmla="*/ 17 h 44"/>
                  <a:gd name="T8" fmla="*/ 25 w 27"/>
                  <a:gd name="T9" fmla="*/ 26 h 44"/>
                  <a:gd name="T10" fmla="*/ 5 w 27"/>
                  <a:gd name="T11" fmla="*/ 44 h 44"/>
                  <a:gd name="T12" fmla="*/ 0 w 27"/>
                  <a:gd name="T13" fmla="*/ 35 h 44"/>
                  <a:gd name="T14" fmla="*/ 0 w 27"/>
                  <a:gd name="T15" fmla="*/ 26 h 44"/>
                  <a:gd name="T16" fmla="*/ 5 w 27"/>
                  <a:gd name="T17" fmla="*/ 17 h 44"/>
                  <a:gd name="T18" fmla="*/ 9 w 27"/>
                  <a:gd name="T19" fmla="*/ 9 h 44"/>
                  <a:gd name="T20" fmla="*/ 14 w 27"/>
                  <a:gd name="T21" fmla="*/ 6 h 44"/>
                  <a:gd name="T22" fmla="*/ 20 w 27"/>
                  <a:gd name="T23" fmla="*/ 4 h 44"/>
                  <a:gd name="T24" fmla="*/ 22 w 27"/>
                  <a:gd name="T25" fmla="*/ 2 h 44"/>
                  <a:gd name="T26" fmla="*/ 25 w 27"/>
                  <a:gd name="T2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44">
                    <a:moveTo>
                      <a:pt x="25" y="0"/>
                    </a:moveTo>
                    <a:lnTo>
                      <a:pt x="18" y="4"/>
                    </a:lnTo>
                    <a:lnTo>
                      <a:pt x="22" y="11"/>
                    </a:lnTo>
                    <a:lnTo>
                      <a:pt x="27" y="17"/>
                    </a:lnTo>
                    <a:lnTo>
                      <a:pt x="25" y="26"/>
                    </a:lnTo>
                    <a:lnTo>
                      <a:pt x="5" y="44"/>
                    </a:lnTo>
                    <a:lnTo>
                      <a:pt x="0" y="35"/>
                    </a:lnTo>
                    <a:lnTo>
                      <a:pt x="0" y="26"/>
                    </a:lnTo>
                    <a:lnTo>
                      <a:pt x="5" y="17"/>
                    </a:lnTo>
                    <a:lnTo>
                      <a:pt x="9" y="9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132"/>
              <p:cNvSpPr>
                <a:spLocks/>
              </p:cNvSpPr>
              <p:nvPr/>
            </p:nvSpPr>
            <p:spPr bwMode="auto">
              <a:xfrm>
                <a:off x="3974" y="2502"/>
                <a:ext cx="20" cy="380"/>
              </a:xfrm>
              <a:custGeom>
                <a:avLst/>
                <a:gdLst>
                  <a:gd name="T0" fmla="*/ 18 w 20"/>
                  <a:gd name="T1" fmla="*/ 13 h 380"/>
                  <a:gd name="T2" fmla="*/ 20 w 20"/>
                  <a:gd name="T3" fmla="*/ 108 h 380"/>
                  <a:gd name="T4" fmla="*/ 18 w 20"/>
                  <a:gd name="T5" fmla="*/ 201 h 380"/>
                  <a:gd name="T6" fmla="*/ 11 w 20"/>
                  <a:gd name="T7" fmla="*/ 294 h 380"/>
                  <a:gd name="T8" fmla="*/ 9 w 20"/>
                  <a:gd name="T9" fmla="*/ 380 h 380"/>
                  <a:gd name="T10" fmla="*/ 0 w 20"/>
                  <a:gd name="T11" fmla="*/ 380 h 380"/>
                  <a:gd name="T12" fmla="*/ 0 w 20"/>
                  <a:gd name="T13" fmla="*/ 285 h 380"/>
                  <a:gd name="T14" fmla="*/ 0 w 20"/>
                  <a:gd name="T15" fmla="*/ 188 h 380"/>
                  <a:gd name="T16" fmla="*/ 0 w 20"/>
                  <a:gd name="T17" fmla="*/ 93 h 380"/>
                  <a:gd name="T18" fmla="*/ 7 w 20"/>
                  <a:gd name="T19" fmla="*/ 0 h 380"/>
                  <a:gd name="T20" fmla="*/ 9 w 20"/>
                  <a:gd name="T21" fmla="*/ 7 h 380"/>
                  <a:gd name="T22" fmla="*/ 11 w 20"/>
                  <a:gd name="T23" fmla="*/ 7 h 380"/>
                  <a:gd name="T24" fmla="*/ 13 w 20"/>
                  <a:gd name="T25" fmla="*/ 9 h 380"/>
                  <a:gd name="T26" fmla="*/ 18 w 20"/>
                  <a:gd name="T27" fmla="*/ 13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380">
                    <a:moveTo>
                      <a:pt x="18" y="13"/>
                    </a:moveTo>
                    <a:lnTo>
                      <a:pt x="20" y="108"/>
                    </a:lnTo>
                    <a:lnTo>
                      <a:pt x="18" y="201"/>
                    </a:lnTo>
                    <a:lnTo>
                      <a:pt x="11" y="294"/>
                    </a:lnTo>
                    <a:lnTo>
                      <a:pt x="9" y="380"/>
                    </a:lnTo>
                    <a:lnTo>
                      <a:pt x="0" y="380"/>
                    </a:lnTo>
                    <a:lnTo>
                      <a:pt x="0" y="285"/>
                    </a:lnTo>
                    <a:lnTo>
                      <a:pt x="0" y="188"/>
                    </a:lnTo>
                    <a:lnTo>
                      <a:pt x="0" y="93"/>
                    </a:lnTo>
                    <a:lnTo>
                      <a:pt x="7" y="0"/>
                    </a:lnTo>
                    <a:lnTo>
                      <a:pt x="9" y="7"/>
                    </a:lnTo>
                    <a:lnTo>
                      <a:pt x="11" y="7"/>
                    </a:lnTo>
                    <a:lnTo>
                      <a:pt x="13" y="9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33"/>
              <p:cNvSpPr>
                <a:spLocks/>
              </p:cNvSpPr>
              <p:nvPr/>
            </p:nvSpPr>
            <p:spPr bwMode="auto">
              <a:xfrm>
                <a:off x="1800" y="2509"/>
                <a:ext cx="279" cy="101"/>
              </a:xfrm>
              <a:custGeom>
                <a:avLst/>
                <a:gdLst>
                  <a:gd name="T0" fmla="*/ 279 w 279"/>
                  <a:gd name="T1" fmla="*/ 101 h 101"/>
                  <a:gd name="T2" fmla="*/ 166 w 279"/>
                  <a:gd name="T3" fmla="*/ 68 h 101"/>
                  <a:gd name="T4" fmla="*/ 166 w 279"/>
                  <a:gd name="T5" fmla="*/ 62 h 101"/>
                  <a:gd name="T6" fmla="*/ 162 w 279"/>
                  <a:gd name="T7" fmla="*/ 57 h 101"/>
                  <a:gd name="T8" fmla="*/ 157 w 279"/>
                  <a:gd name="T9" fmla="*/ 53 h 101"/>
                  <a:gd name="T10" fmla="*/ 151 w 279"/>
                  <a:gd name="T11" fmla="*/ 48 h 101"/>
                  <a:gd name="T12" fmla="*/ 133 w 279"/>
                  <a:gd name="T13" fmla="*/ 44 h 101"/>
                  <a:gd name="T14" fmla="*/ 113 w 279"/>
                  <a:gd name="T15" fmla="*/ 42 h 101"/>
                  <a:gd name="T16" fmla="*/ 95 w 279"/>
                  <a:gd name="T17" fmla="*/ 39 h 101"/>
                  <a:gd name="T18" fmla="*/ 76 w 279"/>
                  <a:gd name="T19" fmla="*/ 37 h 101"/>
                  <a:gd name="T20" fmla="*/ 56 w 279"/>
                  <a:gd name="T21" fmla="*/ 37 h 101"/>
                  <a:gd name="T22" fmla="*/ 38 w 279"/>
                  <a:gd name="T23" fmla="*/ 37 h 101"/>
                  <a:gd name="T24" fmla="*/ 18 w 279"/>
                  <a:gd name="T25" fmla="*/ 35 h 101"/>
                  <a:gd name="T26" fmla="*/ 0 w 279"/>
                  <a:gd name="T27" fmla="*/ 33 h 101"/>
                  <a:gd name="T28" fmla="*/ 0 w 279"/>
                  <a:gd name="T29" fmla="*/ 0 h 101"/>
                  <a:gd name="T30" fmla="*/ 38 w 279"/>
                  <a:gd name="T31" fmla="*/ 8 h 101"/>
                  <a:gd name="T32" fmla="*/ 76 w 279"/>
                  <a:gd name="T33" fmla="*/ 13 h 101"/>
                  <a:gd name="T34" fmla="*/ 115 w 279"/>
                  <a:gd name="T35" fmla="*/ 17 h 101"/>
                  <a:gd name="T36" fmla="*/ 155 w 279"/>
                  <a:gd name="T37" fmla="*/ 20 h 101"/>
                  <a:gd name="T38" fmla="*/ 193 w 279"/>
                  <a:gd name="T39" fmla="*/ 28 h 101"/>
                  <a:gd name="T40" fmla="*/ 228 w 279"/>
                  <a:gd name="T41" fmla="*/ 42 h 101"/>
                  <a:gd name="T42" fmla="*/ 257 w 279"/>
                  <a:gd name="T43" fmla="*/ 66 h 101"/>
                  <a:gd name="T44" fmla="*/ 279 w 279"/>
                  <a:gd name="T4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9" h="101">
                    <a:moveTo>
                      <a:pt x="279" y="101"/>
                    </a:moveTo>
                    <a:lnTo>
                      <a:pt x="166" y="68"/>
                    </a:lnTo>
                    <a:lnTo>
                      <a:pt x="166" y="62"/>
                    </a:lnTo>
                    <a:lnTo>
                      <a:pt x="162" y="57"/>
                    </a:lnTo>
                    <a:lnTo>
                      <a:pt x="157" y="53"/>
                    </a:lnTo>
                    <a:lnTo>
                      <a:pt x="151" y="48"/>
                    </a:lnTo>
                    <a:lnTo>
                      <a:pt x="133" y="44"/>
                    </a:lnTo>
                    <a:lnTo>
                      <a:pt x="113" y="42"/>
                    </a:lnTo>
                    <a:lnTo>
                      <a:pt x="95" y="39"/>
                    </a:lnTo>
                    <a:lnTo>
                      <a:pt x="76" y="37"/>
                    </a:lnTo>
                    <a:lnTo>
                      <a:pt x="56" y="37"/>
                    </a:lnTo>
                    <a:lnTo>
                      <a:pt x="38" y="37"/>
                    </a:lnTo>
                    <a:lnTo>
                      <a:pt x="18" y="3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38" y="8"/>
                    </a:lnTo>
                    <a:lnTo>
                      <a:pt x="76" y="13"/>
                    </a:lnTo>
                    <a:lnTo>
                      <a:pt x="115" y="17"/>
                    </a:lnTo>
                    <a:lnTo>
                      <a:pt x="155" y="20"/>
                    </a:lnTo>
                    <a:lnTo>
                      <a:pt x="193" y="28"/>
                    </a:lnTo>
                    <a:lnTo>
                      <a:pt x="228" y="42"/>
                    </a:lnTo>
                    <a:lnTo>
                      <a:pt x="257" y="66"/>
                    </a:lnTo>
                    <a:lnTo>
                      <a:pt x="279" y="10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134"/>
              <p:cNvSpPr>
                <a:spLocks/>
              </p:cNvSpPr>
              <p:nvPr/>
            </p:nvSpPr>
            <p:spPr bwMode="auto">
              <a:xfrm>
                <a:off x="4253" y="2544"/>
                <a:ext cx="22" cy="40"/>
              </a:xfrm>
              <a:custGeom>
                <a:avLst/>
                <a:gdLst>
                  <a:gd name="T0" fmla="*/ 17 w 22"/>
                  <a:gd name="T1" fmla="*/ 40 h 40"/>
                  <a:gd name="T2" fmla="*/ 4 w 22"/>
                  <a:gd name="T3" fmla="*/ 40 h 40"/>
                  <a:gd name="T4" fmla="*/ 6 w 22"/>
                  <a:gd name="T5" fmla="*/ 35 h 40"/>
                  <a:gd name="T6" fmla="*/ 4 w 22"/>
                  <a:gd name="T7" fmla="*/ 29 h 40"/>
                  <a:gd name="T8" fmla="*/ 0 w 22"/>
                  <a:gd name="T9" fmla="*/ 22 h 40"/>
                  <a:gd name="T10" fmla="*/ 2 w 22"/>
                  <a:gd name="T11" fmla="*/ 13 h 40"/>
                  <a:gd name="T12" fmla="*/ 2 w 22"/>
                  <a:gd name="T13" fmla="*/ 16 h 40"/>
                  <a:gd name="T14" fmla="*/ 2 w 22"/>
                  <a:gd name="T15" fmla="*/ 18 h 40"/>
                  <a:gd name="T16" fmla="*/ 2 w 22"/>
                  <a:gd name="T17" fmla="*/ 20 h 40"/>
                  <a:gd name="T18" fmla="*/ 4 w 22"/>
                  <a:gd name="T19" fmla="*/ 22 h 40"/>
                  <a:gd name="T20" fmla="*/ 8 w 22"/>
                  <a:gd name="T21" fmla="*/ 16 h 40"/>
                  <a:gd name="T22" fmla="*/ 4 w 22"/>
                  <a:gd name="T23" fmla="*/ 11 h 40"/>
                  <a:gd name="T24" fmla="*/ 0 w 22"/>
                  <a:gd name="T25" fmla="*/ 7 h 40"/>
                  <a:gd name="T26" fmla="*/ 2 w 22"/>
                  <a:gd name="T27" fmla="*/ 0 h 40"/>
                  <a:gd name="T28" fmla="*/ 11 w 22"/>
                  <a:gd name="T29" fmla="*/ 9 h 40"/>
                  <a:gd name="T30" fmla="*/ 17 w 22"/>
                  <a:gd name="T31" fmla="*/ 18 h 40"/>
                  <a:gd name="T32" fmla="*/ 22 w 22"/>
                  <a:gd name="T33" fmla="*/ 29 h 40"/>
                  <a:gd name="T34" fmla="*/ 17 w 22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40">
                    <a:moveTo>
                      <a:pt x="17" y="40"/>
                    </a:moveTo>
                    <a:lnTo>
                      <a:pt x="4" y="40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1" y="9"/>
                    </a:lnTo>
                    <a:lnTo>
                      <a:pt x="17" y="18"/>
                    </a:lnTo>
                    <a:lnTo>
                      <a:pt x="22" y="29"/>
                    </a:lnTo>
                    <a:lnTo>
                      <a:pt x="17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135"/>
              <p:cNvSpPr>
                <a:spLocks/>
              </p:cNvSpPr>
              <p:nvPr/>
            </p:nvSpPr>
            <p:spPr bwMode="auto">
              <a:xfrm>
                <a:off x="2285" y="2551"/>
                <a:ext cx="269" cy="73"/>
              </a:xfrm>
              <a:custGeom>
                <a:avLst/>
                <a:gdLst>
                  <a:gd name="T0" fmla="*/ 269 w 269"/>
                  <a:gd name="T1" fmla="*/ 6 h 73"/>
                  <a:gd name="T2" fmla="*/ 265 w 269"/>
                  <a:gd name="T3" fmla="*/ 11 h 73"/>
                  <a:gd name="T4" fmla="*/ 232 w 269"/>
                  <a:gd name="T5" fmla="*/ 17 h 73"/>
                  <a:gd name="T6" fmla="*/ 199 w 269"/>
                  <a:gd name="T7" fmla="*/ 22 h 73"/>
                  <a:gd name="T8" fmla="*/ 168 w 269"/>
                  <a:gd name="T9" fmla="*/ 31 h 73"/>
                  <a:gd name="T10" fmla="*/ 135 w 269"/>
                  <a:gd name="T11" fmla="*/ 37 h 73"/>
                  <a:gd name="T12" fmla="*/ 101 w 269"/>
                  <a:gd name="T13" fmla="*/ 44 h 73"/>
                  <a:gd name="T14" fmla="*/ 68 w 269"/>
                  <a:gd name="T15" fmla="*/ 53 h 73"/>
                  <a:gd name="T16" fmla="*/ 35 w 269"/>
                  <a:gd name="T17" fmla="*/ 62 h 73"/>
                  <a:gd name="T18" fmla="*/ 4 w 269"/>
                  <a:gd name="T19" fmla="*/ 73 h 73"/>
                  <a:gd name="T20" fmla="*/ 0 w 269"/>
                  <a:gd name="T21" fmla="*/ 57 h 73"/>
                  <a:gd name="T22" fmla="*/ 2 w 269"/>
                  <a:gd name="T23" fmla="*/ 46 h 73"/>
                  <a:gd name="T24" fmla="*/ 11 w 269"/>
                  <a:gd name="T25" fmla="*/ 39 h 73"/>
                  <a:gd name="T26" fmla="*/ 20 w 269"/>
                  <a:gd name="T27" fmla="*/ 35 h 73"/>
                  <a:gd name="T28" fmla="*/ 33 w 269"/>
                  <a:gd name="T29" fmla="*/ 35 h 73"/>
                  <a:gd name="T30" fmla="*/ 46 w 269"/>
                  <a:gd name="T31" fmla="*/ 33 h 73"/>
                  <a:gd name="T32" fmla="*/ 59 w 269"/>
                  <a:gd name="T33" fmla="*/ 31 h 73"/>
                  <a:gd name="T34" fmla="*/ 68 w 269"/>
                  <a:gd name="T35" fmla="*/ 26 h 73"/>
                  <a:gd name="T36" fmla="*/ 79 w 269"/>
                  <a:gd name="T37" fmla="*/ 26 h 73"/>
                  <a:gd name="T38" fmla="*/ 90 w 269"/>
                  <a:gd name="T39" fmla="*/ 24 h 73"/>
                  <a:gd name="T40" fmla="*/ 104 w 269"/>
                  <a:gd name="T41" fmla="*/ 22 h 73"/>
                  <a:gd name="T42" fmla="*/ 117 w 269"/>
                  <a:gd name="T43" fmla="*/ 22 h 73"/>
                  <a:gd name="T44" fmla="*/ 117 w 269"/>
                  <a:gd name="T45" fmla="*/ 24 h 73"/>
                  <a:gd name="T46" fmla="*/ 135 w 269"/>
                  <a:gd name="T47" fmla="*/ 22 h 73"/>
                  <a:gd name="T48" fmla="*/ 152 w 269"/>
                  <a:gd name="T49" fmla="*/ 22 h 73"/>
                  <a:gd name="T50" fmla="*/ 170 w 269"/>
                  <a:gd name="T51" fmla="*/ 17 h 73"/>
                  <a:gd name="T52" fmla="*/ 190 w 269"/>
                  <a:gd name="T53" fmla="*/ 15 h 73"/>
                  <a:gd name="T54" fmla="*/ 207 w 269"/>
                  <a:gd name="T55" fmla="*/ 11 h 73"/>
                  <a:gd name="T56" fmla="*/ 225 w 269"/>
                  <a:gd name="T57" fmla="*/ 9 h 73"/>
                  <a:gd name="T58" fmla="*/ 245 w 269"/>
                  <a:gd name="T59" fmla="*/ 4 h 73"/>
                  <a:gd name="T60" fmla="*/ 263 w 269"/>
                  <a:gd name="T61" fmla="*/ 0 h 73"/>
                  <a:gd name="T62" fmla="*/ 269 w 269"/>
                  <a:gd name="T63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9" h="73">
                    <a:moveTo>
                      <a:pt x="269" y="6"/>
                    </a:moveTo>
                    <a:lnTo>
                      <a:pt x="265" y="11"/>
                    </a:lnTo>
                    <a:lnTo>
                      <a:pt x="232" y="17"/>
                    </a:lnTo>
                    <a:lnTo>
                      <a:pt x="199" y="22"/>
                    </a:lnTo>
                    <a:lnTo>
                      <a:pt x="168" y="31"/>
                    </a:lnTo>
                    <a:lnTo>
                      <a:pt x="135" y="37"/>
                    </a:lnTo>
                    <a:lnTo>
                      <a:pt x="101" y="44"/>
                    </a:lnTo>
                    <a:lnTo>
                      <a:pt x="68" y="53"/>
                    </a:lnTo>
                    <a:lnTo>
                      <a:pt x="35" y="62"/>
                    </a:lnTo>
                    <a:lnTo>
                      <a:pt x="4" y="73"/>
                    </a:lnTo>
                    <a:lnTo>
                      <a:pt x="0" y="57"/>
                    </a:lnTo>
                    <a:lnTo>
                      <a:pt x="2" y="46"/>
                    </a:lnTo>
                    <a:lnTo>
                      <a:pt x="11" y="39"/>
                    </a:lnTo>
                    <a:lnTo>
                      <a:pt x="20" y="35"/>
                    </a:lnTo>
                    <a:lnTo>
                      <a:pt x="33" y="35"/>
                    </a:lnTo>
                    <a:lnTo>
                      <a:pt x="46" y="33"/>
                    </a:lnTo>
                    <a:lnTo>
                      <a:pt x="59" y="31"/>
                    </a:lnTo>
                    <a:lnTo>
                      <a:pt x="68" y="26"/>
                    </a:lnTo>
                    <a:lnTo>
                      <a:pt x="79" y="26"/>
                    </a:lnTo>
                    <a:lnTo>
                      <a:pt x="90" y="24"/>
                    </a:lnTo>
                    <a:lnTo>
                      <a:pt x="104" y="22"/>
                    </a:lnTo>
                    <a:lnTo>
                      <a:pt x="117" y="22"/>
                    </a:lnTo>
                    <a:lnTo>
                      <a:pt x="117" y="24"/>
                    </a:lnTo>
                    <a:lnTo>
                      <a:pt x="135" y="22"/>
                    </a:lnTo>
                    <a:lnTo>
                      <a:pt x="152" y="22"/>
                    </a:lnTo>
                    <a:lnTo>
                      <a:pt x="170" y="17"/>
                    </a:lnTo>
                    <a:lnTo>
                      <a:pt x="190" y="15"/>
                    </a:lnTo>
                    <a:lnTo>
                      <a:pt x="207" y="11"/>
                    </a:lnTo>
                    <a:lnTo>
                      <a:pt x="225" y="9"/>
                    </a:lnTo>
                    <a:lnTo>
                      <a:pt x="245" y="4"/>
                    </a:lnTo>
                    <a:lnTo>
                      <a:pt x="263" y="0"/>
                    </a:lnTo>
                    <a:lnTo>
                      <a:pt x="269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136"/>
              <p:cNvSpPr>
                <a:spLocks/>
              </p:cNvSpPr>
              <p:nvPr/>
            </p:nvSpPr>
            <p:spPr bwMode="auto">
              <a:xfrm>
                <a:off x="4191" y="2551"/>
                <a:ext cx="28" cy="44"/>
              </a:xfrm>
              <a:custGeom>
                <a:avLst/>
                <a:gdLst>
                  <a:gd name="T0" fmla="*/ 17 w 28"/>
                  <a:gd name="T1" fmla="*/ 17 h 44"/>
                  <a:gd name="T2" fmla="*/ 24 w 28"/>
                  <a:gd name="T3" fmla="*/ 4 h 44"/>
                  <a:gd name="T4" fmla="*/ 26 w 28"/>
                  <a:gd name="T5" fmla="*/ 6 h 44"/>
                  <a:gd name="T6" fmla="*/ 28 w 28"/>
                  <a:gd name="T7" fmla="*/ 11 h 44"/>
                  <a:gd name="T8" fmla="*/ 28 w 28"/>
                  <a:gd name="T9" fmla="*/ 15 h 44"/>
                  <a:gd name="T10" fmla="*/ 28 w 28"/>
                  <a:gd name="T11" fmla="*/ 22 h 44"/>
                  <a:gd name="T12" fmla="*/ 24 w 28"/>
                  <a:gd name="T13" fmla="*/ 22 h 44"/>
                  <a:gd name="T14" fmla="*/ 22 w 28"/>
                  <a:gd name="T15" fmla="*/ 24 h 44"/>
                  <a:gd name="T16" fmla="*/ 20 w 28"/>
                  <a:gd name="T17" fmla="*/ 26 h 44"/>
                  <a:gd name="T18" fmla="*/ 17 w 28"/>
                  <a:gd name="T19" fmla="*/ 26 h 44"/>
                  <a:gd name="T20" fmla="*/ 20 w 28"/>
                  <a:gd name="T21" fmla="*/ 31 h 44"/>
                  <a:gd name="T22" fmla="*/ 20 w 28"/>
                  <a:gd name="T23" fmla="*/ 35 h 44"/>
                  <a:gd name="T24" fmla="*/ 17 w 28"/>
                  <a:gd name="T25" fmla="*/ 39 h 44"/>
                  <a:gd name="T26" fmla="*/ 13 w 28"/>
                  <a:gd name="T27" fmla="*/ 44 h 44"/>
                  <a:gd name="T28" fmla="*/ 9 w 28"/>
                  <a:gd name="T29" fmla="*/ 39 h 44"/>
                  <a:gd name="T30" fmla="*/ 4 w 28"/>
                  <a:gd name="T31" fmla="*/ 33 h 44"/>
                  <a:gd name="T32" fmla="*/ 2 w 28"/>
                  <a:gd name="T33" fmla="*/ 28 h 44"/>
                  <a:gd name="T34" fmla="*/ 0 w 28"/>
                  <a:gd name="T35" fmla="*/ 22 h 44"/>
                  <a:gd name="T36" fmla="*/ 4 w 28"/>
                  <a:gd name="T37" fmla="*/ 17 h 44"/>
                  <a:gd name="T38" fmla="*/ 0 w 28"/>
                  <a:gd name="T39" fmla="*/ 15 h 44"/>
                  <a:gd name="T40" fmla="*/ 4 w 28"/>
                  <a:gd name="T41" fmla="*/ 17 h 44"/>
                  <a:gd name="T42" fmla="*/ 9 w 28"/>
                  <a:gd name="T43" fmla="*/ 13 h 44"/>
                  <a:gd name="T44" fmla="*/ 6 w 28"/>
                  <a:gd name="T45" fmla="*/ 9 h 44"/>
                  <a:gd name="T46" fmla="*/ 4 w 28"/>
                  <a:gd name="T47" fmla="*/ 2 h 44"/>
                  <a:gd name="T48" fmla="*/ 0 w 28"/>
                  <a:gd name="T49" fmla="*/ 0 h 44"/>
                  <a:gd name="T50" fmla="*/ 4 w 28"/>
                  <a:gd name="T51" fmla="*/ 4 h 44"/>
                  <a:gd name="T52" fmla="*/ 6 w 28"/>
                  <a:gd name="T53" fmla="*/ 11 h 44"/>
                  <a:gd name="T54" fmla="*/ 11 w 28"/>
                  <a:gd name="T55" fmla="*/ 17 h 44"/>
                  <a:gd name="T56" fmla="*/ 17 w 28"/>
                  <a:gd name="T5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" h="44">
                    <a:moveTo>
                      <a:pt x="17" y="17"/>
                    </a:moveTo>
                    <a:lnTo>
                      <a:pt x="24" y="4"/>
                    </a:lnTo>
                    <a:lnTo>
                      <a:pt x="26" y="6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2"/>
                    </a:lnTo>
                    <a:lnTo>
                      <a:pt x="24" y="22"/>
                    </a:lnTo>
                    <a:lnTo>
                      <a:pt x="22" y="24"/>
                    </a:lnTo>
                    <a:lnTo>
                      <a:pt x="20" y="26"/>
                    </a:lnTo>
                    <a:lnTo>
                      <a:pt x="17" y="26"/>
                    </a:lnTo>
                    <a:lnTo>
                      <a:pt x="20" y="31"/>
                    </a:lnTo>
                    <a:lnTo>
                      <a:pt x="20" y="35"/>
                    </a:lnTo>
                    <a:lnTo>
                      <a:pt x="17" y="39"/>
                    </a:lnTo>
                    <a:lnTo>
                      <a:pt x="13" y="44"/>
                    </a:lnTo>
                    <a:lnTo>
                      <a:pt x="9" y="39"/>
                    </a:lnTo>
                    <a:lnTo>
                      <a:pt x="4" y="33"/>
                    </a:lnTo>
                    <a:lnTo>
                      <a:pt x="2" y="28"/>
                    </a:lnTo>
                    <a:lnTo>
                      <a:pt x="0" y="22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9" y="13"/>
                    </a:lnTo>
                    <a:lnTo>
                      <a:pt x="6" y="9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6" y="11"/>
                    </a:lnTo>
                    <a:lnTo>
                      <a:pt x="11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37"/>
              <p:cNvSpPr>
                <a:spLocks/>
              </p:cNvSpPr>
              <p:nvPr/>
            </p:nvSpPr>
            <p:spPr bwMode="auto">
              <a:xfrm>
                <a:off x="4337" y="2551"/>
                <a:ext cx="15" cy="39"/>
              </a:xfrm>
              <a:custGeom>
                <a:avLst/>
                <a:gdLst>
                  <a:gd name="T0" fmla="*/ 13 w 15"/>
                  <a:gd name="T1" fmla="*/ 0 h 39"/>
                  <a:gd name="T2" fmla="*/ 15 w 15"/>
                  <a:gd name="T3" fmla="*/ 9 h 39"/>
                  <a:gd name="T4" fmla="*/ 15 w 15"/>
                  <a:gd name="T5" fmla="*/ 20 h 39"/>
                  <a:gd name="T6" fmla="*/ 13 w 15"/>
                  <a:gd name="T7" fmla="*/ 31 h 39"/>
                  <a:gd name="T8" fmla="*/ 2 w 15"/>
                  <a:gd name="T9" fmla="*/ 37 h 39"/>
                  <a:gd name="T10" fmla="*/ 0 w 15"/>
                  <a:gd name="T11" fmla="*/ 39 h 39"/>
                  <a:gd name="T12" fmla="*/ 0 w 15"/>
                  <a:gd name="T13" fmla="*/ 26 h 39"/>
                  <a:gd name="T14" fmla="*/ 0 w 15"/>
                  <a:gd name="T15" fmla="*/ 13 h 39"/>
                  <a:gd name="T16" fmla="*/ 2 w 15"/>
                  <a:gd name="T17" fmla="*/ 4 h 39"/>
                  <a:gd name="T18" fmla="*/ 13 w 15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39">
                    <a:moveTo>
                      <a:pt x="13" y="0"/>
                    </a:moveTo>
                    <a:lnTo>
                      <a:pt x="15" y="9"/>
                    </a:lnTo>
                    <a:lnTo>
                      <a:pt x="15" y="20"/>
                    </a:lnTo>
                    <a:lnTo>
                      <a:pt x="13" y="31"/>
                    </a:lnTo>
                    <a:lnTo>
                      <a:pt x="2" y="37"/>
                    </a:lnTo>
                    <a:lnTo>
                      <a:pt x="0" y="39"/>
                    </a:lnTo>
                    <a:lnTo>
                      <a:pt x="0" y="26"/>
                    </a:lnTo>
                    <a:lnTo>
                      <a:pt x="0" y="13"/>
                    </a:lnTo>
                    <a:lnTo>
                      <a:pt x="2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138"/>
              <p:cNvSpPr>
                <a:spLocks/>
              </p:cNvSpPr>
              <p:nvPr/>
            </p:nvSpPr>
            <p:spPr bwMode="auto">
              <a:xfrm>
                <a:off x="2700" y="2575"/>
                <a:ext cx="22" cy="279"/>
              </a:xfrm>
              <a:custGeom>
                <a:avLst/>
                <a:gdLst>
                  <a:gd name="T0" fmla="*/ 22 w 22"/>
                  <a:gd name="T1" fmla="*/ 279 h 279"/>
                  <a:gd name="T2" fmla="*/ 0 w 22"/>
                  <a:gd name="T3" fmla="*/ 279 h 279"/>
                  <a:gd name="T4" fmla="*/ 7 w 22"/>
                  <a:gd name="T5" fmla="*/ 214 h 279"/>
                  <a:gd name="T6" fmla="*/ 5 w 22"/>
                  <a:gd name="T7" fmla="*/ 150 h 279"/>
                  <a:gd name="T8" fmla="*/ 3 w 22"/>
                  <a:gd name="T9" fmla="*/ 86 h 279"/>
                  <a:gd name="T10" fmla="*/ 0 w 22"/>
                  <a:gd name="T11" fmla="*/ 20 h 279"/>
                  <a:gd name="T12" fmla="*/ 18 w 22"/>
                  <a:gd name="T13" fmla="*/ 0 h 279"/>
                  <a:gd name="T14" fmla="*/ 11 w 22"/>
                  <a:gd name="T15" fmla="*/ 69 h 279"/>
                  <a:gd name="T16" fmla="*/ 11 w 22"/>
                  <a:gd name="T17" fmla="*/ 141 h 279"/>
                  <a:gd name="T18" fmla="*/ 14 w 22"/>
                  <a:gd name="T19" fmla="*/ 214 h 279"/>
                  <a:gd name="T20" fmla="*/ 22 w 22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79">
                    <a:moveTo>
                      <a:pt x="22" y="279"/>
                    </a:moveTo>
                    <a:lnTo>
                      <a:pt x="0" y="279"/>
                    </a:lnTo>
                    <a:lnTo>
                      <a:pt x="7" y="214"/>
                    </a:lnTo>
                    <a:lnTo>
                      <a:pt x="5" y="150"/>
                    </a:lnTo>
                    <a:lnTo>
                      <a:pt x="3" y="86"/>
                    </a:lnTo>
                    <a:lnTo>
                      <a:pt x="0" y="20"/>
                    </a:lnTo>
                    <a:lnTo>
                      <a:pt x="18" y="0"/>
                    </a:lnTo>
                    <a:lnTo>
                      <a:pt x="11" y="69"/>
                    </a:lnTo>
                    <a:lnTo>
                      <a:pt x="11" y="141"/>
                    </a:lnTo>
                    <a:lnTo>
                      <a:pt x="14" y="214"/>
                    </a:lnTo>
                    <a:lnTo>
                      <a:pt x="22" y="27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39"/>
              <p:cNvSpPr>
                <a:spLocks/>
              </p:cNvSpPr>
              <p:nvPr/>
            </p:nvSpPr>
            <p:spPr bwMode="auto">
              <a:xfrm>
                <a:off x="1798" y="2577"/>
                <a:ext cx="274" cy="80"/>
              </a:xfrm>
              <a:custGeom>
                <a:avLst/>
                <a:gdLst>
                  <a:gd name="T0" fmla="*/ 75 w 274"/>
                  <a:gd name="T1" fmla="*/ 7 h 80"/>
                  <a:gd name="T2" fmla="*/ 102 w 274"/>
                  <a:gd name="T3" fmla="*/ 13 h 80"/>
                  <a:gd name="T4" fmla="*/ 128 w 274"/>
                  <a:gd name="T5" fmla="*/ 18 h 80"/>
                  <a:gd name="T6" fmla="*/ 155 w 274"/>
                  <a:gd name="T7" fmla="*/ 22 h 80"/>
                  <a:gd name="T8" fmla="*/ 184 w 274"/>
                  <a:gd name="T9" fmla="*/ 27 h 80"/>
                  <a:gd name="T10" fmla="*/ 210 w 274"/>
                  <a:gd name="T11" fmla="*/ 36 h 80"/>
                  <a:gd name="T12" fmla="*/ 235 w 274"/>
                  <a:gd name="T13" fmla="*/ 44 h 80"/>
                  <a:gd name="T14" fmla="*/ 257 w 274"/>
                  <a:gd name="T15" fmla="*/ 58 h 80"/>
                  <a:gd name="T16" fmla="*/ 274 w 274"/>
                  <a:gd name="T17" fmla="*/ 78 h 80"/>
                  <a:gd name="T18" fmla="*/ 263 w 274"/>
                  <a:gd name="T19" fmla="*/ 78 h 80"/>
                  <a:gd name="T20" fmla="*/ 254 w 274"/>
                  <a:gd name="T21" fmla="*/ 75 h 80"/>
                  <a:gd name="T22" fmla="*/ 246 w 274"/>
                  <a:gd name="T23" fmla="*/ 75 h 80"/>
                  <a:gd name="T24" fmla="*/ 237 w 274"/>
                  <a:gd name="T25" fmla="*/ 80 h 80"/>
                  <a:gd name="T26" fmla="*/ 215 w 274"/>
                  <a:gd name="T27" fmla="*/ 73 h 80"/>
                  <a:gd name="T28" fmla="*/ 193 w 274"/>
                  <a:gd name="T29" fmla="*/ 64 h 80"/>
                  <a:gd name="T30" fmla="*/ 168 w 274"/>
                  <a:gd name="T31" fmla="*/ 58 h 80"/>
                  <a:gd name="T32" fmla="*/ 144 w 274"/>
                  <a:gd name="T33" fmla="*/ 49 h 80"/>
                  <a:gd name="T34" fmla="*/ 120 w 274"/>
                  <a:gd name="T35" fmla="*/ 42 h 80"/>
                  <a:gd name="T36" fmla="*/ 95 w 274"/>
                  <a:gd name="T37" fmla="*/ 38 h 80"/>
                  <a:gd name="T38" fmla="*/ 69 w 274"/>
                  <a:gd name="T39" fmla="*/ 33 h 80"/>
                  <a:gd name="T40" fmla="*/ 42 w 274"/>
                  <a:gd name="T41" fmla="*/ 31 h 80"/>
                  <a:gd name="T42" fmla="*/ 31 w 274"/>
                  <a:gd name="T43" fmla="*/ 33 h 80"/>
                  <a:gd name="T44" fmla="*/ 22 w 274"/>
                  <a:gd name="T45" fmla="*/ 29 h 80"/>
                  <a:gd name="T46" fmla="*/ 11 w 274"/>
                  <a:gd name="T47" fmla="*/ 25 h 80"/>
                  <a:gd name="T48" fmla="*/ 2 w 274"/>
                  <a:gd name="T49" fmla="*/ 29 h 80"/>
                  <a:gd name="T50" fmla="*/ 0 w 274"/>
                  <a:gd name="T51" fmla="*/ 0 h 80"/>
                  <a:gd name="T52" fmla="*/ 9 w 274"/>
                  <a:gd name="T53" fmla="*/ 5 h 80"/>
                  <a:gd name="T54" fmla="*/ 18 w 274"/>
                  <a:gd name="T55" fmla="*/ 7 h 80"/>
                  <a:gd name="T56" fmla="*/ 27 w 274"/>
                  <a:gd name="T57" fmla="*/ 7 h 80"/>
                  <a:gd name="T58" fmla="*/ 36 w 274"/>
                  <a:gd name="T59" fmla="*/ 7 h 80"/>
                  <a:gd name="T60" fmla="*/ 47 w 274"/>
                  <a:gd name="T61" fmla="*/ 5 h 80"/>
                  <a:gd name="T62" fmla="*/ 55 w 274"/>
                  <a:gd name="T63" fmla="*/ 5 h 80"/>
                  <a:gd name="T64" fmla="*/ 66 w 274"/>
                  <a:gd name="T65" fmla="*/ 5 h 80"/>
                  <a:gd name="T66" fmla="*/ 75 w 274"/>
                  <a:gd name="T6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4" h="80">
                    <a:moveTo>
                      <a:pt x="75" y="7"/>
                    </a:moveTo>
                    <a:lnTo>
                      <a:pt x="102" y="13"/>
                    </a:lnTo>
                    <a:lnTo>
                      <a:pt x="128" y="18"/>
                    </a:lnTo>
                    <a:lnTo>
                      <a:pt x="155" y="22"/>
                    </a:lnTo>
                    <a:lnTo>
                      <a:pt x="184" y="27"/>
                    </a:lnTo>
                    <a:lnTo>
                      <a:pt x="210" y="36"/>
                    </a:lnTo>
                    <a:lnTo>
                      <a:pt x="235" y="44"/>
                    </a:lnTo>
                    <a:lnTo>
                      <a:pt x="257" y="58"/>
                    </a:lnTo>
                    <a:lnTo>
                      <a:pt x="274" y="78"/>
                    </a:lnTo>
                    <a:lnTo>
                      <a:pt x="263" y="78"/>
                    </a:lnTo>
                    <a:lnTo>
                      <a:pt x="254" y="75"/>
                    </a:lnTo>
                    <a:lnTo>
                      <a:pt x="246" y="75"/>
                    </a:lnTo>
                    <a:lnTo>
                      <a:pt x="237" y="80"/>
                    </a:lnTo>
                    <a:lnTo>
                      <a:pt x="215" y="73"/>
                    </a:lnTo>
                    <a:lnTo>
                      <a:pt x="193" y="64"/>
                    </a:lnTo>
                    <a:lnTo>
                      <a:pt x="168" y="58"/>
                    </a:lnTo>
                    <a:lnTo>
                      <a:pt x="144" y="49"/>
                    </a:lnTo>
                    <a:lnTo>
                      <a:pt x="120" y="42"/>
                    </a:lnTo>
                    <a:lnTo>
                      <a:pt x="95" y="38"/>
                    </a:lnTo>
                    <a:lnTo>
                      <a:pt x="69" y="33"/>
                    </a:lnTo>
                    <a:lnTo>
                      <a:pt x="42" y="31"/>
                    </a:lnTo>
                    <a:lnTo>
                      <a:pt x="31" y="33"/>
                    </a:lnTo>
                    <a:lnTo>
                      <a:pt x="22" y="29"/>
                    </a:lnTo>
                    <a:lnTo>
                      <a:pt x="11" y="25"/>
                    </a:lnTo>
                    <a:lnTo>
                      <a:pt x="2" y="29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18" y="7"/>
                    </a:lnTo>
                    <a:lnTo>
                      <a:pt x="27" y="7"/>
                    </a:lnTo>
                    <a:lnTo>
                      <a:pt x="36" y="7"/>
                    </a:lnTo>
                    <a:lnTo>
                      <a:pt x="47" y="5"/>
                    </a:lnTo>
                    <a:lnTo>
                      <a:pt x="55" y="5"/>
                    </a:lnTo>
                    <a:lnTo>
                      <a:pt x="66" y="5"/>
                    </a:lnTo>
                    <a:lnTo>
                      <a:pt x="75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140"/>
              <p:cNvSpPr>
                <a:spLocks/>
              </p:cNvSpPr>
              <p:nvPr/>
            </p:nvSpPr>
            <p:spPr bwMode="auto">
              <a:xfrm>
                <a:off x="4155" y="2577"/>
                <a:ext cx="9" cy="25"/>
              </a:xfrm>
              <a:custGeom>
                <a:avLst/>
                <a:gdLst>
                  <a:gd name="T0" fmla="*/ 9 w 9"/>
                  <a:gd name="T1" fmla="*/ 22 h 25"/>
                  <a:gd name="T2" fmla="*/ 9 w 9"/>
                  <a:gd name="T3" fmla="*/ 25 h 25"/>
                  <a:gd name="T4" fmla="*/ 7 w 9"/>
                  <a:gd name="T5" fmla="*/ 25 h 25"/>
                  <a:gd name="T6" fmla="*/ 3 w 9"/>
                  <a:gd name="T7" fmla="*/ 25 h 25"/>
                  <a:gd name="T8" fmla="*/ 0 w 9"/>
                  <a:gd name="T9" fmla="*/ 25 h 25"/>
                  <a:gd name="T10" fmla="*/ 0 w 9"/>
                  <a:gd name="T11" fmla="*/ 0 h 25"/>
                  <a:gd name="T12" fmla="*/ 7 w 9"/>
                  <a:gd name="T13" fmla="*/ 2 h 25"/>
                  <a:gd name="T14" fmla="*/ 7 w 9"/>
                  <a:gd name="T15" fmla="*/ 7 h 25"/>
                  <a:gd name="T16" fmla="*/ 7 w 9"/>
                  <a:gd name="T17" fmla="*/ 16 h 25"/>
                  <a:gd name="T18" fmla="*/ 9 w 9"/>
                  <a:gd name="T1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5">
                    <a:moveTo>
                      <a:pt x="9" y="22"/>
                    </a:moveTo>
                    <a:lnTo>
                      <a:pt x="9" y="25"/>
                    </a:lnTo>
                    <a:lnTo>
                      <a:pt x="7" y="25"/>
                    </a:lnTo>
                    <a:lnTo>
                      <a:pt x="3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7" y="2"/>
                    </a:lnTo>
                    <a:lnTo>
                      <a:pt x="7" y="7"/>
                    </a:lnTo>
                    <a:lnTo>
                      <a:pt x="7" y="16"/>
                    </a:lnTo>
                    <a:lnTo>
                      <a:pt x="9" y="2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41"/>
              <p:cNvSpPr>
                <a:spLocks/>
              </p:cNvSpPr>
              <p:nvPr/>
            </p:nvSpPr>
            <p:spPr bwMode="auto">
              <a:xfrm>
                <a:off x="2121" y="2582"/>
                <a:ext cx="57" cy="39"/>
              </a:xfrm>
              <a:custGeom>
                <a:avLst/>
                <a:gdLst>
                  <a:gd name="T0" fmla="*/ 57 w 57"/>
                  <a:gd name="T1" fmla="*/ 17 h 39"/>
                  <a:gd name="T2" fmla="*/ 42 w 57"/>
                  <a:gd name="T3" fmla="*/ 24 h 39"/>
                  <a:gd name="T4" fmla="*/ 29 w 57"/>
                  <a:gd name="T5" fmla="*/ 28 h 39"/>
                  <a:gd name="T6" fmla="*/ 15 w 57"/>
                  <a:gd name="T7" fmla="*/ 35 h 39"/>
                  <a:gd name="T8" fmla="*/ 0 w 57"/>
                  <a:gd name="T9" fmla="*/ 39 h 39"/>
                  <a:gd name="T10" fmla="*/ 2 w 57"/>
                  <a:gd name="T11" fmla="*/ 0 h 39"/>
                  <a:gd name="T12" fmla="*/ 18 w 57"/>
                  <a:gd name="T13" fmla="*/ 0 h 39"/>
                  <a:gd name="T14" fmla="*/ 33 w 57"/>
                  <a:gd name="T15" fmla="*/ 0 h 39"/>
                  <a:gd name="T16" fmla="*/ 46 w 57"/>
                  <a:gd name="T17" fmla="*/ 6 h 39"/>
                  <a:gd name="T18" fmla="*/ 57 w 57"/>
                  <a:gd name="T1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39">
                    <a:moveTo>
                      <a:pt x="57" y="17"/>
                    </a:moveTo>
                    <a:lnTo>
                      <a:pt x="42" y="24"/>
                    </a:lnTo>
                    <a:lnTo>
                      <a:pt x="29" y="28"/>
                    </a:lnTo>
                    <a:lnTo>
                      <a:pt x="15" y="35"/>
                    </a:lnTo>
                    <a:lnTo>
                      <a:pt x="0" y="39"/>
                    </a:lnTo>
                    <a:lnTo>
                      <a:pt x="2" y="0"/>
                    </a:lnTo>
                    <a:lnTo>
                      <a:pt x="18" y="0"/>
                    </a:lnTo>
                    <a:lnTo>
                      <a:pt x="33" y="0"/>
                    </a:lnTo>
                    <a:lnTo>
                      <a:pt x="46" y="6"/>
                    </a:lnTo>
                    <a:lnTo>
                      <a:pt x="57" y="1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142"/>
              <p:cNvSpPr>
                <a:spLocks/>
              </p:cNvSpPr>
              <p:nvPr/>
            </p:nvSpPr>
            <p:spPr bwMode="auto">
              <a:xfrm>
                <a:off x="2627" y="2628"/>
                <a:ext cx="18" cy="230"/>
              </a:xfrm>
              <a:custGeom>
                <a:avLst/>
                <a:gdLst>
                  <a:gd name="T0" fmla="*/ 18 w 18"/>
                  <a:gd name="T1" fmla="*/ 228 h 230"/>
                  <a:gd name="T2" fmla="*/ 16 w 18"/>
                  <a:gd name="T3" fmla="*/ 228 h 230"/>
                  <a:gd name="T4" fmla="*/ 14 w 18"/>
                  <a:gd name="T5" fmla="*/ 228 h 230"/>
                  <a:gd name="T6" fmla="*/ 11 w 18"/>
                  <a:gd name="T7" fmla="*/ 228 h 230"/>
                  <a:gd name="T8" fmla="*/ 9 w 18"/>
                  <a:gd name="T9" fmla="*/ 230 h 230"/>
                  <a:gd name="T10" fmla="*/ 0 w 18"/>
                  <a:gd name="T11" fmla="*/ 175 h 230"/>
                  <a:gd name="T12" fmla="*/ 0 w 18"/>
                  <a:gd name="T13" fmla="*/ 119 h 230"/>
                  <a:gd name="T14" fmla="*/ 5 w 18"/>
                  <a:gd name="T15" fmla="*/ 64 h 230"/>
                  <a:gd name="T16" fmla="*/ 7 w 18"/>
                  <a:gd name="T17" fmla="*/ 11 h 230"/>
                  <a:gd name="T18" fmla="*/ 16 w 18"/>
                  <a:gd name="T19" fmla="*/ 0 h 230"/>
                  <a:gd name="T20" fmla="*/ 18 w 18"/>
                  <a:gd name="T21" fmla="*/ 228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30">
                    <a:moveTo>
                      <a:pt x="18" y="228"/>
                    </a:moveTo>
                    <a:lnTo>
                      <a:pt x="16" y="228"/>
                    </a:lnTo>
                    <a:lnTo>
                      <a:pt x="14" y="228"/>
                    </a:lnTo>
                    <a:lnTo>
                      <a:pt x="11" y="228"/>
                    </a:lnTo>
                    <a:lnTo>
                      <a:pt x="9" y="230"/>
                    </a:lnTo>
                    <a:lnTo>
                      <a:pt x="0" y="175"/>
                    </a:lnTo>
                    <a:lnTo>
                      <a:pt x="0" y="119"/>
                    </a:lnTo>
                    <a:lnTo>
                      <a:pt x="5" y="64"/>
                    </a:lnTo>
                    <a:lnTo>
                      <a:pt x="7" y="11"/>
                    </a:lnTo>
                    <a:lnTo>
                      <a:pt x="16" y="0"/>
                    </a:lnTo>
                    <a:lnTo>
                      <a:pt x="18" y="22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143"/>
              <p:cNvSpPr>
                <a:spLocks/>
              </p:cNvSpPr>
              <p:nvPr/>
            </p:nvSpPr>
            <p:spPr bwMode="auto">
              <a:xfrm>
                <a:off x="1798" y="2639"/>
                <a:ext cx="277" cy="75"/>
              </a:xfrm>
              <a:custGeom>
                <a:avLst/>
                <a:gdLst>
                  <a:gd name="T0" fmla="*/ 277 w 277"/>
                  <a:gd name="T1" fmla="*/ 69 h 75"/>
                  <a:gd name="T2" fmla="*/ 270 w 277"/>
                  <a:gd name="T3" fmla="*/ 69 h 75"/>
                  <a:gd name="T4" fmla="*/ 259 w 277"/>
                  <a:gd name="T5" fmla="*/ 66 h 75"/>
                  <a:gd name="T6" fmla="*/ 243 w 277"/>
                  <a:gd name="T7" fmla="*/ 66 h 75"/>
                  <a:gd name="T8" fmla="*/ 232 w 277"/>
                  <a:gd name="T9" fmla="*/ 75 h 75"/>
                  <a:gd name="T10" fmla="*/ 223 w 277"/>
                  <a:gd name="T11" fmla="*/ 73 h 75"/>
                  <a:gd name="T12" fmla="*/ 212 w 277"/>
                  <a:gd name="T13" fmla="*/ 69 h 75"/>
                  <a:gd name="T14" fmla="*/ 204 w 277"/>
                  <a:gd name="T15" fmla="*/ 66 h 75"/>
                  <a:gd name="T16" fmla="*/ 193 w 277"/>
                  <a:gd name="T17" fmla="*/ 64 h 75"/>
                  <a:gd name="T18" fmla="*/ 181 w 277"/>
                  <a:gd name="T19" fmla="*/ 60 h 75"/>
                  <a:gd name="T20" fmla="*/ 173 w 277"/>
                  <a:gd name="T21" fmla="*/ 55 h 75"/>
                  <a:gd name="T22" fmla="*/ 164 w 277"/>
                  <a:gd name="T23" fmla="*/ 49 h 75"/>
                  <a:gd name="T24" fmla="*/ 157 w 277"/>
                  <a:gd name="T25" fmla="*/ 42 h 75"/>
                  <a:gd name="T26" fmla="*/ 0 w 277"/>
                  <a:gd name="T27" fmla="*/ 29 h 75"/>
                  <a:gd name="T28" fmla="*/ 2 w 277"/>
                  <a:gd name="T29" fmla="*/ 0 h 75"/>
                  <a:gd name="T30" fmla="*/ 36 w 277"/>
                  <a:gd name="T31" fmla="*/ 7 h 75"/>
                  <a:gd name="T32" fmla="*/ 69 w 277"/>
                  <a:gd name="T33" fmla="*/ 11 h 75"/>
                  <a:gd name="T34" fmla="*/ 106 w 277"/>
                  <a:gd name="T35" fmla="*/ 13 h 75"/>
                  <a:gd name="T36" fmla="*/ 142 w 277"/>
                  <a:gd name="T37" fmla="*/ 20 h 75"/>
                  <a:gd name="T38" fmla="*/ 177 w 277"/>
                  <a:gd name="T39" fmla="*/ 27 h 75"/>
                  <a:gd name="T40" fmla="*/ 212 w 277"/>
                  <a:gd name="T41" fmla="*/ 35 h 75"/>
                  <a:gd name="T42" fmla="*/ 246 w 277"/>
                  <a:gd name="T43" fmla="*/ 51 h 75"/>
                  <a:gd name="T44" fmla="*/ 277 w 277"/>
                  <a:gd name="T45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7" h="75">
                    <a:moveTo>
                      <a:pt x="277" y="69"/>
                    </a:moveTo>
                    <a:lnTo>
                      <a:pt x="270" y="69"/>
                    </a:lnTo>
                    <a:lnTo>
                      <a:pt x="259" y="66"/>
                    </a:lnTo>
                    <a:lnTo>
                      <a:pt x="243" y="66"/>
                    </a:lnTo>
                    <a:lnTo>
                      <a:pt x="232" y="75"/>
                    </a:lnTo>
                    <a:lnTo>
                      <a:pt x="223" y="73"/>
                    </a:lnTo>
                    <a:lnTo>
                      <a:pt x="212" y="69"/>
                    </a:lnTo>
                    <a:lnTo>
                      <a:pt x="204" y="66"/>
                    </a:lnTo>
                    <a:lnTo>
                      <a:pt x="193" y="64"/>
                    </a:lnTo>
                    <a:lnTo>
                      <a:pt x="181" y="60"/>
                    </a:lnTo>
                    <a:lnTo>
                      <a:pt x="173" y="55"/>
                    </a:lnTo>
                    <a:lnTo>
                      <a:pt x="164" y="49"/>
                    </a:lnTo>
                    <a:lnTo>
                      <a:pt x="157" y="42"/>
                    </a:lnTo>
                    <a:lnTo>
                      <a:pt x="0" y="29"/>
                    </a:lnTo>
                    <a:lnTo>
                      <a:pt x="2" y="0"/>
                    </a:lnTo>
                    <a:lnTo>
                      <a:pt x="36" y="7"/>
                    </a:lnTo>
                    <a:lnTo>
                      <a:pt x="69" y="11"/>
                    </a:lnTo>
                    <a:lnTo>
                      <a:pt x="106" y="13"/>
                    </a:lnTo>
                    <a:lnTo>
                      <a:pt x="142" y="20"/>
                    </a:lnTo>
                    <a:lnTo>
                      <a:pt x="177" y="27"/>
                    </a:lnTo>
                    <a:lnTo>
                      <a:pt x="212" y="35"/>
                    </a:lnTo>
                    <a:lnTo>
                      <a:pt x="246" y="51"/>
                    </a:lnTo>
                    <a:lnTo>
                      <a:pt x="277" y="6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44"/>
              <p:cNvSpPr>
                <a:spLocks/>
              </p:cNvSpPr>
              <p:nvPr/>
            </p:nvSpPr>
            <p:spPr bwMode="auto">
              <a:xfrm>
                <a:off x="4228" y="2644"/>
                <a:ext cx="18" cy="53"/>
              </a:xfrm>
              <a:custGeom>
                <a:avLst/>
                <a:gdLst>
                  <a:gd name="T0" fmla="*/ 7 w 18"/>
                  <a:gd name="T1" fmla="*/ 13 h 53"/>
                  <a:gd name="T2" fmla="*/ 14 w 18"/>
                  <a:gd name="T3" fmla="*/ 19 h 53"/>
                  <a:gd name="T4" fmla="*/ 14 w 18"/>
                  <a:gd name="T5" fmla="*/ 24 h 53"/>
                  <a:gd name="T6" fmla="*/ 11 w 18"/>
                  <a:gd name="T7" fmla="*/ 30 h 53"/>
                  <a:gd name="T8" fmla="*/ 14 w 18"/>
                  <a:gd name="T9" fmla="*/ 37 h 53"/>
                  <a:gd name="T10" fmla="*/ 18 w 18"/>
                  <a:gd name="T11" fmla="*/ 39 h 53"/>
                  <a:gd name="T12" fmla="*/ 14 w 18"/>
                  <a:gd name="T13" fmla="*/ 44 h 53"/>
                  <a:gd name="T14" fmla="*/ 9 w 18"/>
                  <a:gd name="T15" fmla="*/ 48 h 53"/>
                  <a:gd name="T16" fmla="*/ 7 w 18"/>
                  <a:gd name="T17" fmla="*/ 53 h 53"/>
                  <a:gd name="T18" fmla="*/ 5 w 18"/>
                  <a:gd name="T19" fmla="*/ 39 h 53"/>
                  <a:gd name="T20" fmla="*/ 2 w 18"/>
                  <a:gd name="T21" fmla="*/ 24 h 53"/>
                  <a:gd name="T22" fmla="*/ 0 w 18"/>
                  <a:gd name="T23" fmla="*/ 11 h 53"/>
                  <a:gd name="T24" fmla="*/ 9 w 18"/>
                  <a:gd name="T25" fmla="*/ 0 h 53"/>
                  <a:gd name="T26" fmla="*/ 7 w 18"/>
                  <a:gd name="T27" fmla="*/ 2 h 53"/>
                  <a:gd name="T28" fmla="*/ 7 w 18"/>
                  <a:gd name="T29" fmla="*/ 6 h 53"/>
                  <a:gd name="T30" fmla="*/ 7 w 18"/>
                  <a:gd name="T31" fmla="*/ 11 h 53"/>
                  <a:gd name="T32" fmla="*/ 7 w 18"/>
                  <a:gd name="T33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53">
                    <a:moveTo>
                      <a:pt x="7" y="13"/>
                    </a:moveTo>
                    <a:lnTo>
                      <a:pt x="14" y="19"/>
                    </a:lnTo>
                    <a:lnTo>
                      <a:pt x="14" y="24"/>
                    </a:lnTo>
                    <a:lnTo>
                      <a:pt x="11" y="30"/>
                    </a:lnTo>
                    <a:lnTo>
                      <a:pt x="14" y="37"/>
                    </a:lnTo>
                    <a:lnTo>
                      <a:pt x="18" y="39"/>
                    </a:lnTo>
                    <a:lnTo>
                      <a:pt x="14" y="44"/>
                    </a:lnTo>
                    <a:lnTo>
                      <a:pt x="9" y="48"/>
                    </a:lnTo>
                    <a:lnTo>
                      <a:pt x="7" y="53"/>
                    </a:lnTo>
                    <a:lnTo>
                      <a:pt x="5" y="39"/>
                    </a:lnTo>
                    <a:lnTo>
                      <a:pt x="2" y="24"/>
                    </a:lnTo>
                    <a:lnTo>
                      <a:pt x="0" y="11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7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45"/>
              <p:cNvSpPr>
                <a:spLocks/>
              </p:cNvSpPr>
              <p:nvPr/>
            </p:nvSpPr>
            <p:spPr bwMode="auto">
              <a:xfrm>
                <a:off x="2521" y="2650"/>
                <a:ext cx="58" cy="215"/>
              </a:xfrm>
              <a:custGeom>
                <a:avLst/>
                <a:gdLst>
                  <a:gd name="T0" fmla="*/ 40 w 58"/>
                  <a:gd name="T1" fmla="*/ 0 h 215"/>
                  <a:gd name="T2" fmla="*/ 47 w 58"/>
                  <a:gd name="T3" fmla="*/ 53 h 215"/>
                  <a:gd name="T4" fmla="*/ 53 w 58"/>
                  <a:gd name="T5" fmla="*/ 104 h 215"/>
                  <a:gd name="T6" fmla="*/ 58 w 58"/>
                  <a:gd name="T7" fmla="*/ 157 h 215"/>
                  <a:gd name="T8" fmla="*/ 56 w 58"/>
                  <a:gd name="T9" fmla="*/ 208 h 215"/>
                  <a:gd name="T10" fmla="*/ 9 w 58"/>
                  <a:gd name="T11" fmla="*/ 215 h 215"/>
                  <a:gd name="T12" fmla="*/ 7 w 58"/>
                  <a:gd name="T13" fmla="*/ 162 h 215"/>
                  <a:gd name="T14" fmla="*/ 5 w 58"/>
                  <a:gd name="T15" fmla="*/ 111 h 215"/>
                  <a:gd name="T16" fmla="*/ 2 w 58"/>
                  <a:gd name="T17" fmla="*/ 60 h 215"/>
                  <a:gd name="T18" fmla="*/ 0 w 58"/>
                  <a:gd name="T19" fmla="*/ 7 h 215"/>
                  <a:gd name="T20" fmla="*/ 9 w 58"/>
                  <a:gd name="T21" fmla="*/ 5 h 215"/>
                  <a:gd name="T22" fmla="*/ 20 w 58"/>
                  <a:gd name="T23" fmla="*/ 2 h 215"/>
                  <a:gd name="T24" fmla="*/ 31 w 58"/>
                  <a:gd name="T25" fmla="*/ 2 h 215"/>
                  <a:gd name="T26" fmla="*/ 40 w 58"/>
                  <a:gd name="T2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215">
                    <a:moveTo>
                      <a:pt x="40" y="0"/>
                    </a:moveTo>
                    <a:lnTo>
                      <a:pt x="47" y="53"/>
                    </a:lnTo>
                    <a:lnTo>
                      <a:pt x="53" y="104"/>
                    </a:lnTo>
                    <a:lnTo>
                      <a:pt x="58" y="157"/>
                    </a:lnTo>
                    <a:lnTo>
                      <a:pt x="56" y="208"/>
                    </a:lnTo>
                    <a:lnTo>
                      <a:pt x="9" y="215"/>
                    </a:lnTo>
                    <a:lnTo>
                      <a:pt x="7" y="162"/>
                    </a:lnTo>
                    <a:lnTo>
                      <a:pt x="5" y="111"/>
                    </a:lnTo>
                    <a:lnTo>
                      <a:pt x="2" y="60"/>
                    </a:lnTo>
                    <a:lnTo>
                      <a:pt x="0" y="7"/>
                    </a:lnTo>
                    <a:lnTo>
                      <a:pt x="9" y="5"/>
                    </a:lnTo>
                    <a:lnTo>
                      <a:pt x="20" y="2"/>
                    </a:lnTo>
                    <a:lnTo>
                      <a:pt x="31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46"/>
              <p:cNvSpPr>
                <a:spLocks/>
              </p:cNvSpPr>
              <p:nvPr/>
            </p:nvSpPr>
            <p:spPr bwMode="auto">
              <a:xfrm>
                <a:off x="2121" y="2661"/>
                <a:ext cx="57" cy="49"/>
              </a:xfrm>
              <a:custGeom>
                <a:avLst/>
                <a:gdLst>
                  <a:gd name="T0" fmla="*/ 57 w 57"/>
                  <a:gd name="T1" fmla="*/ 20 h 49"/>
                  <a:gd name="T2" fmla="*/ 2 w 57"/>
                  <a:gd name="T3" fmla="*/ 49 h 49"/>
                  <a:gd name="T4" fmla="*/ 0 w 57"/>
                  <a:gd name="T5" fmla="*/ 36 h 49"/>
                  <a:gd name="T6" fmla="*/ 0 w 57"/>
                  <a:gd name="T7" fmla="*/ 20 h 49"/>
                  <a:gd name="T8" fmla="*/ 4 w 57"/>
                  <a:gd name="T9" fmla="*/ 7 h 49"/>
                  <a:gd name="T10" fmla="*/ 13 w 57"/>
                  <a:gd name="T11" fmla="*/ 0 h 49"/>
                  <a:gd name="T12" fmla="*/ 24 w 57"/>
                  <a:gd name="T13" fmla="*/ 5 h 49"/>
                  <a:gd name="T14" fmla="*/ 38 w 57"/>
                  <a:gd name="T15" fmla="*/ 7 h 49"/>
                  <a:gd name="T16" fmla="*/ 49 w 57"/>
                  <a:gd name="T17" fmla="*/ 11 h 49"/>
                  <a:gd name="T18" fmla="*/ 57 w 57"/>
                  <a:gd name="T19" fmla="*/ 2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9">
                    <a:moveTo>
                      <a:pt x="57" y="20"/>
                    </a:moveTo>
                    <a:lnTo>
                      <a:pt x="2" y="49"/>
                    </a:lnTo>
                    <a:lnTo>
                      <a:pt x="0" y="36"/>
                    </a:lnTo>
                    <a:lnTo>
                      <a:pt x="0" y="20"/>
                    </a:lnTo>
                    <a:lnTo>
                      <a:pt x="4" y="7"/>
                    </a:lnTo>
                    <a:lnTo>
                      <a:pt x="13" y="0"/>
                    </a:lnTo>
                    <a:lnTo>
                      <a:pt x="24" y="5"/>
                    </a:lnTo>
                    <a:lnTo>
                      <a:pt x="38" y="7"/>
                    </a:lnTo>
                    <a:lnTo>
                      <a:pt x="49" y="11"/>
                    </a:lnTo>
                    <a:lnTo>
                      <a:pt x="57" y="2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47"/>
              <p:cNvSpPr>
                <a:spLocks/>
              </p:cNvSpPr>
              <p:nvPr/>
            </p:nvSpPr>
            <p:spPr bwMode="auto">
              <a:xfrm>
                <a:off x="2402" y="2670"/>
                <a:ext cx="35" cy="210"/>
              </a:xfrm>
              <a:custGeom>
                <a:avLst/>
                <a:gdLst>
                  <a:gd name="T0" fmla="*/ 35 w 35"/>
                  <a:gd name="T1" fmla="*/ 210 h 210"/>
                  <a:gd name="T2" fmla="*/ 18 w 35"/>
                  <a:gd name="T3" fmla="*/ 206 h 210"/>
                  <a:gd name="T4" fmla="*/ 9 w 35"/>
                  <a:gd name="T5" fmla="*/ 197 h 210"/>
                  <a:gd name="T6" fmla="*/ 2 w 35"/>
                  <a:gd name="T7" fmla="*/ 181 h 210"/>
                  <a:gd name="T8" fmla="*/ 0 w 35"/>
                  <a:gd name="T9" fmla="*/ 159 h 210"/>
                  <a:gd name="T10" fmla="*/ 2 w 35"/>
                  <a:gd name="T11" fmla="*/ 119 h 210"/>
                  <a:gd name="T12" fmla="*/ 4 w 35"/>
                  <a:gd name="T13" fmla="*/ 82 h 210"/>
                  <a:gd name="T14" fmla="*/ 2 w 35"/>
                  <a:gd name="T15" fmla="*/ 44 h 210"/>
                  <a:gd name="T16" fmla="*/ 2 w 35"/>
                  <a:gd name="T17" fmla="*/ 4 h 210"/>
                  <a:gd name="T18" fmla="*/ 11 w 35"/>
                  <a:gd name="T19" fmla="*/ 4 h 210"/>
                  <a:gd name="T20" fmla="*/ 20 w 35"/>
                  <a:gd name="T21" fmla="*/ 2 h 210"/>
                  <a:gd name="T22" fmla="*/ 26 w 35"/>
                  <a:gd name="T23" fmla="*/ 0 h 210"/>
                  <a:gd name="T24" fmla="*/ 35 w 35"/>
                  <a:gd name="T25" fmla="*/ 2 h 210"/>
                  <a:gd name="T26" fmla="*/ 35 w 35"/>
                  <a:gd name="T2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210">
                    <a:moveTo>
                      <a:pt x="35" y="210"/>
                    </a:moveTo>
                    <a:lnTo>
                      <a:pt x="18" y="206"/>
                    </a:lnTo>
                    <a:lnTo>
                      <a:pt x="9" y="197"/>
                    </a:lnTo>
                    <a:lnTo>
                      <a:pt x="2" y="181"/>
                    </a:lnTo>
                    <a:lnTo>
                      <a:pt x="0" y="159"/>
                    </a:lnTo>
                    <a:lnTo>
                      <a:pt x="2" y="119"/>
                    </a:lnTo>
                    <a:lnTo>
                      <a:pt x="4" y="82"/>
                    </a:lnTo>
                    <a:lnTo>
                      <a:pt x="2" y="44"/>
                    </a:lnTo>
                    <a:lnTo>
                      <a:pt x="2" y="4"/>
                    </a:lnTo>
                    <a:lnTo>
                      <a:pt x="11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5" y="2"/>
                    </a:lnTo>
                    <a:lnTo>
                      <a:pt x="35" y="21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48"/>
              <p:cNvSpPr>
                <a:spLocks/>
              </p:cNvSpPr>
              <p:nvPr/>
            </p:nvSpPr>
            <p:spPr bwMode="auto">
              <a:xfrm>
                <a:off x="1798" y="2697"/>
                <a:ext cx="281" cy="66"/>
              </a:xfrm>
              <a:custGeom>
                <a:avLst/>
                <a:gdLst>
                  <a:gd name="T0" fmla="*/ 159 w 281"/>
                  <a:gd name="T1" fmla="*/ 26 h 66"/>
                  <a:gd name="T2" fmla="*/ 170 w 281"/>
                  <a:gd name="T3" fmla="*/ 24 h 66"/>
                  <a:gd name="T4" fmla="*/ 184 w 281"/>
                  <a:gd name="T5" fmla="*/ 24 h 66"/>
                  <a:gd name="T6" fmla="*/ 195 w 281"/>
                  <a:gd name="T7" fmla="*/ 28 h 66"/>
                  <a:gd name="T8" fmla="*/ 206 w 281"/>
                  <a:gd name="T9" fmla="*/ 31 h 66"/>
                  <a:gd name="T10" fmla="*/ 219 w 281"/>
                  <a:gd name="T11" fmla="*/ 35 h 66"/>
                  <a:gd name="T12" fmla="*/ 230 w 281"/>
                  <a:gd name="T13" fmla="*/ 39 h 66"/>
                  <a:gd name="T14" fmla="*/ 243 w 281"/>
                  <a:gd name="T15" fmla="*/ 42 h 66"/>
                  <a:gd name="T16" fmla="*/ 257 w 281"/>
                  <a:gd name="T17" fmla="*/ 44 h 66"/>
                  <a:gd name="T18" fmla="*/ 281 w 281"/>
                  <a:gd name="T19" fmla="*/ 66 h 66"/>
                  <a:gd name="T20" fmla="*/ 266 w 281"/>
                  <a:gd name="T21" fmla="*/ 64 h 66"/>
                  <a:gd name="T22" fmla="*/ 248 w 281"/>
                  <a:gd name="T23" fmla="*/ 64 h 66"/>
                  <a:gd name="T24" fmla="*/ 232 w 281"/>
                  <a:gd name="T25" fmla="*/ 64 h 66"/>
                  <a:gd name="T26" fmla="*/ 217 w 281"/>
                  <a:gd name="T27" fmla="*/ 62 h 66"/>
                  <a:gd name="T28" fmla="*/ 204 w 281"/>
                  <a:gd name="T29" fmla="*/ 62 h 66"/>
                  <a:gd name="T30" fmla="*/ 188 w 281"/>
                  <a:gd name="T31" fmla="*/ 57 h 66"/>
                  <a:gd name="T32" fmla="*/ 175 w 281"/>
                  <a:gd name="T33" fmla="*/ 53 h 66"/>
                  <a:gd name="T34" fmla="*/ 164 w 281"/>
                  <a:gd name="T35" fmla="*/ 44 h 66"/>
                  <a:gd name="T36" fmla="*/ 144 w 281"/>
                  <a:gd name="T37" fmla="*/ 42 h 66"/>
                  <a:gd name="T38" fmla="*/ 124 w 281"/>
                  <a:gd name="T39" fmla="*/ 39 h 66"/>
                  <a:gd name="T40" fmla="*/ 102 w 281"/>
                  <a:gd name="T41" fmla="*/ 37 h 66"/>
                  <a:gd name="T42" fmla="*/ 80 w 281"/>
                  <a:gd name="T43" fmla="*/ 33 h 66"/>
                  <a:gd name="T44" fmla="*/ 60 w 281"/>
                  <a:gd name="T45" fmla="*/ 31 h 66"/>
                  <a:gd name="T46" fmla="*/ 38 w 281"/>
                  <a:gd name="T47" fmla="*/ 28 h 66"/>
                  <a:gd name="T48" fmla="*/ 18 w 281"/>
                  <a:gd name="T49" fmla="*/ 26 h 66"/>
                  <a:gd name="T50" fmla="*/ 0 w 281"/>
                  <a:gd name="T51" fmla="*/ 24 h 66"/>
                  <a:gd name="T52" fmla="*/ 0 w 281"/>
                  <a:gd name="T53" fmla="*/ 0 h 66"/>
                  <a:gd name="T54" fmla="*/ 20 w 281"/>
                  <a:gd name="T55" fmla="*/ 0 h 66"/>
                  <a:gd name="T56" fmla="*/ 40 w 281"/>
                  <a:gd name="T57" fmla="*/ 2 h 66"/>
                  <a:gd name="T58" fmla="*/ 62 w 281"/>
                  <a:gd name="T59" fmla="*/ 4 h 66"/>
                  <a:gd name="T60" fmla="*/ 82 w 281"/>
                  <a:gd name="T61" fmla="*/ 6 h 66"/>
                  <a:gd name="T62" fmla="*/ 102 w 281"/>
                  <a:gd name="T63" fmla="*/ 11 h 66"/>
                  <a:gd name="T64" fmla="*/ 122 w 281"/>
                  <a:gd name="T65" fmla="*/ 15 h 66"/>
                  <a:gd name="T66" fmla="*/ 142 w 281"/>
                  <a:gd name="T67" fmla="*/ 19 h 66"/>
                  <a:gd name="T68" fmla="*/ 159 w 281"/>
                  <a:gd name="T69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" h="66">
                    <a:moveTo>
                      <a:pt x="159" y="26"/>
                    </a:moveTo>
                    <a:lnTo>
                      <a:pt x="170" y="24"/>
                    </a:lnTo>
                    <a:lnTo>
                      <a:pt x="184" y="24"/>
                    </a:lnTo>
                    <a:lnTo>
                      <a:pt x="195" y="28"/>
                    </a:lnTo>
                    <a:lnTo>
                      <a:pt x="206" y="31"/>
                    </a:lnTo>
                    <a:lnTo>
                      <a:pt x="219" y="35"/>
                    </a:lnTo>
                    <a:lnTo>
                      <a:pt x="230" y="39"/>
                    </a:lnTo>
                    <a:lnTo>
                      <a:pt x="243" y="42"/>
                    </a:lnTo>
                    <a:lnTo>
                      <a:pt x="257" y="44"/>
                    </a:lnTo>
                    <a:lnTo>
                      <a:pt x="281" y="66"/>
                    </a:lnTo>
                    <a:lnTo>
                      <a:pt x="266" y="64"/>
                    </a:lnTo>
                    <a:lnTo>
                      <a:pt x="248" y="64"/>
                    </a:lnTo>
                    <a:lnTo>
                      <a:pt x="232" y="64"/>
                    </a:lnTo>
                    <a:lnTo>
                      <a:pt x="217" y="62"/>
                    </a:lnTo>
                    <a:lnTo>
                      <a:pt x="204" y="62"/>
                    </a:lnTo>
                    <a:lnTo>
                      <a:pt x="188" y="57"/>
                    </a:lnTo>
                    <a:lnTo>
                      <a:pt x="175" y="53"/>
                    </a:lnTo>
                    <a:lnTo>
                      <a:pt x="164" y="44"/>
                    </a:lnTo>
                    <a:lnTo>
                      <a:pt x="144" y="42"/>
                    </a:lnTo>
                    <a:lnTo>
                      <a:pt x="124" y="39"/>
                    </a:lnTo>
                    <a:lnTo>
                      <a:pt x="102" y="37"/>
                    </a:lnTo>
                    <a:lnTo>
                      <a:pt x="80" y="33"/>
                    </a:lnTo>
                    <a:lnTo>
                      <a:pt x="60" y="31"/>
                    </a:lnTo>
                    <a:lnTo>
                      <a:pt x="38" y="28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40" y="2"/>
                    </a:lnTo>
                    <a:lnTo>
                      <a:pt x="62" y="4"/>
                    </a:lnTo>
                    <a:lnTo>
                      <a:pt x="82" y="6"/>
                    </a:lnTo>
                    <a:lnTo>
                      <a:pt x="102" y="11"/>
                    </a:lnTo>
                    <a:lnTo>
                      <a:pt x="122" y="15"/>
                    </a:lnTo>
                    <a:lnTo>
                      <a:pt x="142" y="19"/>
                    </a:lnTo>
                    <a:lnTo>
                      <a:pt x="159" y="2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49"/>
              <p:cNvSpPr>
                <a:spLocks/>
              </p:cNvSpPr>
              <p:nvPr/>
            </p:nvSpPr>
            <p:spPr bwMode="auto">
              <a:xfrm>
                <a:off x="2776" y="2723"/>
                <a:ext cx="22" cy="131"/>
              </a:xfrm>
              <a:custGeom>
                <a:avLst/>
                <a:gdLst>
                  <a:gd name="T0" fmla="*/ 19 w 22"/>
                  <a:gd name="T1" fmla="*/ 60 h 131"/>
                  <a:gd name="T2" fmla="*/ 17 w 22"/>
                  <a:gd name="T3" fmla="*/ 78 h 131"/>
                  <a:gd name="T4" fmla="*/ 22 w 22"/>
                  <a:gd name="T5" fmla="*/ 97 h 131"/>
                  <a:gd name="T6" fmla="*/ 22 w 22"/>
                  <a:gd name="T7" fmla="*/ 117 h 131"/>
                  <a:gd name="T8" fmla="*/ 8 w 22"/>
                  <a:gd name="T9" fmla="*/ 131 h 131"/>
                  <a:gd name="T10" fmla="*/ 0 w 22"/>
                  <a:gd name="T11" fmla="*/ 131 h 131"/>
                  <a:gd name="T12" fmla="*/ 0 w 22"/>
                  <a:gd name="T13" fmla="*/ 0 h 131"/>
                  <a:gd name="T14" fmla="*/ 11 w 22"/>
                  <a:gd name="T15" fmla="*/ 9 h 131"/>
                  <a:gd name="T16" fmla="*/ 15 w 22"/>
                  <a:gd name="T17" fmla="*/ 24 h 131"/>
                  <a:gd name="T18" fmla="*/ 17 w 22"/>
                  <a:gd name="T19" fmla="*/ 42 h 131"/>
                  <a:gd name="T20" fmla="*/ 19 w 22"/>
                  <a:gd name="T21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31">
                    <a:moveTo>
                      <a:pt x="19" y="60"/>
                    </a:moveTo>
                    <a:lnTo>
                      <a:pt x="17" y="78"/>
                    </a:lnTo>
                    <a:lnTo>
                      <a:pt x="22" y="97"/>
                    </a:lnTo>
                    <a:lnTo>
                      <a:pt x="22" y="117"/>
                    </a:lnTo>
                    <a:lnTo>
                      <a:pt x="8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1" y="9"/>
                    </a:lnTo>
                    <a:lnTo>
                      <a:pt x="15" y="24"/>
                    </a:lnTo>
                    <a:lnTo>
                      <a:pt x="17" y="42"/>
                    </a:lnTo>
                    <a:lnTo>
                      <a:pt x="19" y="6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50"/>
              <p:cNvSpPr>
                <a:spLocks/>
              </p:cNvSpPr>
              <p:nvPr/>
            </p:nvSpPr>
            <p:spPr bwMode="auto">
              <a:xfrm>
                <a:off x="2848" y="2728"/>
                <a:ext cx="16" cy="128"/>
              </a:xfrm>
              <a:custGeom>
                <a:avLst/>
                <a:gdLst>
                  <a:gd name="T0" fmla="*/ 9 w 16"/>
                  <a:gd name="T1" fmla="*/ 0 h 128"/>
                  <a:gd name="T2" fmla="*/ 12 w 16"/>
                  <a:gd name="T3" fmla="*/ 35 h 128"/>
                  <a:gd name="T4" fmla="*/ 16 w 16"/>
                  <a:gd name="T5" fmla="*/ 66 h 128"/>
                  <a:gd name="T6" fmla="*/ 16 w 16"/>
                  <a:gd name="T7" fmla="*/ 99 h 128"/>
                  <a:gd name="T8" fmla="*/ 9 w 16"/>
                  <a:gd name="T9" fmla="*/ 128 h 128"/>
                  <a:gd name="T10" fmla="*/ 0 w 16"/>
                  <a:gd name="T11" fmla="*/ 121 h 128"/>
                  <a:gd name="T12" fmla="*/ 5 w 16"/>
                  <a:gd name="T13" fmla="*/ 90 h 128"/>
                  <a:gd name="T14" fmla="*/ 3 w 16"/>
                  <a:gd name="T15" fmla="*/ 61 h 128"/>
                  <a:gd name="T16" fmla="*/ 0 w 16"/>
                  <a:gd name="T17" fmla="*/ 33 h 128"/>
                  <a:gd name="T18" fmla="*/ 3 w 16"/>
                  <a:gd name="T19" fmla="*/ 0 h 128"/>
                  <a:gd name="T20" fmla="*/ 9 w 16"/>
                  <a:gd name="T2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28">
                    <a:moveTo>
                      <a:pt x="9" y="0"/>
                    </a:moveTo>
                    <a:lnTo>
                      <a:pt x="12" y="35"/>
                    </a:lnTo>
                    <a:lnTo>
                      <a:pt x="16" y="66"/>
                    </a:lnTo>
                    <a:lnTo>
                      <a:pt x="16" y="99"/>
                    </a:lnTo>
                    <a:lnTo>
                      <a:pt x="9" y="128"/>
                    </a:lnTo>
                    <a:lnTo>
                      <a:pt x="0" y="121"/>
                    </a:lnTo>
                    <a:lnTo>
                      <a:pt x="5" y="90"/>
                    </a:lnTo>
                    <a:lnTo>
                      <a:pt x="3" y="61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51"/>
              <p:cNvSpPr>
                <a:spLocks/>
              </p:cNvSpPr>
              <p:nvPr/>
            </p:nvSpPr>
            <p:spPr bwMode="auto">
              <a:xfrm>
                <a:off x="3003" y="2728"/>
                <a:ext cx="20" cy="121"/>
              </a:xfrm>
              <a:custGeom>
                <a:avLst/>
                <a:gdLst>
                  <a:gd name="T0" fmla="*/ 16 w 20"/>
                  <a:gd name="T1" fmla="*/ 75 h 121"/>
                  <a:gd name="T2" fmla="*/ 20 w 20"/>
                  <a:gd name="T3" fmla="*/ 121 h 121"/>
                  <a:gd name="T4" fmla="*/ 14 w 20"/>
                  <a:gd name="T5" fmla="*/ 121 h 121"/>
                  <a:gd name="T6" fmla="*/ 9 w 20"/>
                  <a:gd name="T7" fmla="*/ 121 h 121"/>
                  <a:gd name="T8" fmla="*/ 5 w 20"/>
                  <a:gd name="T9" fmla="*/ 119 h 121"/>
                  <a:gd name="T10" fmla="*/ 0 w 20"/>
                  <a:gd name="T11" fmla="*/ 115 h 121"/>
                  <a:gd name="T12" fmla="*/ 0 w 20"/>
                  <a:gd name="T13" fmla="*/ 2 h 121"/>
                  <a:gd name="T14" fmla="*/ 2 w 20"/>
                  <a:gd name="T15" fmla="*/ 2 h 121"/>
                  <a:gd name="T16" fmla="*/ 7 w 20"/>
                  <a:gd name="T17" fmla="*/ 2 h 121"/>
                  <a:gd name="T18" fmla="*/ 9 w 20"/>
                  <a:gd name="T19" fmla="*/ 0 h 121"/>
                  <a:gd name="T20" fmla="*/ 11 w 20"/>
                  <a:gd name="T21" fmla="*/ 2 h 121"/>
                  <a:gd name="T22" fmla="*/ 16 w 20"/>
                  <a:gd name="T23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21">
                    <a:moveTo>
                      <a:pt x="16" y="75"/>
                    </a:moveTo>
                    <a:lnTo>
                      <a:pt x="20" y="121"/>
                    </a:lnTo>
                    <a:lnTo>
                      <a:pt x="14" y="121"/>
                    </a:lnTo>
                    <a:lnTo>
                      <a:pt x="9" y="121"/>
                    </a:lnTo>
                    <a:lnTo>
                      <a:pt x="5" y="119"/>
                    </a:lnTo>
                    <a:lnTo>
                      <a:pt x="0" y="11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16" y="7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52"/>
              <p:cNvSpPr>
                <a:spLocks/>
              </p:cNvSpPr>
              <p:nvPr/>
            </p:nvSpPr>
            <p:spPr bwMode="auto">
              <a:xfrm>
                <a:off x="3065" y="2728"/>
                <a:ext cx="25" cy="119"/>
              </a:xfrm>
              <a:custGeom>
                <a:avLst/>
                <a:gdLst>
                  <a:gd name="T0" fmla="*/ 25 w 25"/>
                  <a:gd name="T1" fmla="*/ 119 h 119"/>
                  <a:gd name="T2" fmla="*/ 9 w 25"/>
                  <a:gd name="T3" fmla="*/ 119 h 119"/>
                  <a:gd name="T4" fmla="*/ 2 w 25"/>
                  <a:gd name="T5" fmla="*/ 90 h 119"/>
                  <a:gd name="T6" fmla="*/ 0 w 25"/>
                  <a:gd name="T7" fmla="*/ 57 h 119"/>
                  <a:gd name="T8" fmla="*/ 2 w 25"/>
                  <a:gd name="T9" fmla="*/ 26 h 119"/>
                  <a:gd name="T10" fmla="*/ 9 w 25"/>
                  <a:gd name="T11" fmla="*/ 0 h 119"/>
                  <a:gd name="T12" fmla="*/ 16 w 25"/>
                  <a:gd name="T13" fmla="*/ 26 h 119"/>
                  <a:gd name="T14" fmla="*/ 18 w 25"/>
                  <a:gd name="T15" fmla="*/ 57 h 119"/>
                  <a:gd name="T16" fmla="*/ 18 w 25"/>
                  <a:gd name="T17" fmla="*/ 88 h 119"/>
                  <a:gd name="T18" fmla="*/ 25 w 25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19">
                    <a:moveTo>
                      <a:pt x="25" y="119"/>
                    </a:moveTo>
                    <a:lnTo>
                      <a:pt x="9" y="119"/>
                    </a:lnTo>
                    <a:lnTo>
                      <a:pt x="2" y="90"/>
                    </a:lnTo>
                    <a:lnTo>
                      <a:pt x="0" y="57"/>
                    </a:lnTo>
                    <a:lnTo>
                      <a:pt x="2" y="26"/>
                    </a:lnTo>
                    <a:lnTo>
                      <a:pt x="9" y="0"/>
                    </a:lnTo>
                    <a:lnTo>
                      <a:pt x="16" y="26"/>
                    </a:lnTo>
                    <a:lnTo>
                      <a:pt x="18" y="57"/>
                    </a:lnTo>
                    <a:lnTo>
                      <a:pt x="18" y="88"/>
                    </a:lnTo>
                    <a:lnTo>
                      <a:pt x="25" y="11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153"/>
              <p:cNvSpPr>
                <a:spLocks/>
              </p:cNvSpPr>
              <p:nvPr/>
            </p:nvSpPr>
            <p:spPr bwMode="auto">
              <a:xfrm>
                <a:off x="2924" y="2730"/>
                <a:ext cx="20" cy="119"/>
              </a:xfrm>
              <a:custGeom>
                <a:avLst/>
                <a:gdLst>
                  <a:gd name="T0" fmla="*/ 20 w 20"/>
                  <a:gd name="T1" fmla="*/ 117 h 119"/>
                  <a:gd name="T2" fmla="*/ 15 w 20"/>
                  <a:gd name="T3" fmla="*/ 119 h 119"/>
                  <a:gd name="T4" fmla="*/ 11 w 20"/>
                  <a:gd name="T5" fmla="*/ 119 h 119"/>
                  <a:gd name="T6" fmla="*/ 4 w 20"/>
                  <a:gd name="T7" fmla="*/ 119 h 119"/>
                  <a:gd name="T8" fmla="*/ 0 w 20"/>
                  <a:gd name="T9" fmla="*/ 119 h 119"/>
                  <a:gd name="T10" fmla="*/ 0 w 20"/>
                  <a:gd name="T11" fmla="*/ 0 h 119"/>
                  <a:gd name="T12" fmla="*/ 17 w 20"/>
                  <a:gd name="T13" fmla="*/ 0 h 119"/>
                  <a:gd name="T14" fmla="*/ 20 w 20"/>
                  <a:gd name="T15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19">
                    <a:moveTo>
                      <a:pt x="20" y="117"/>
                    </a:moveTo>
                    <a:lnTo>
                      <a:pt x="15" y="119"/>
                    </a:lnTo>
                    <a:lnTo>
                      <a:pt x="11" y="119"/>
                    </a:lnTo>
                    <a:lnTo>
                      <a:pt x="4" y="11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20" y="11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54"/>
              <p:cNvSpPr>
                <a:spLocks/>
              </p:cNvSpPr>
              <p:nvPr/>
            </p:nvSpPr>
            <p:spPr bwMode="auto">
              <a:xfrm>
                <a:off x="3174" y="2730"/>
                <a:ext cx="362" cy="380"/>
              </a:xfrm>
              <a:custGeom>
                <a:avLst/>
                <a:gdLst>
                  <a:gd name="T0" fmla="*/ 358 w 362"/>
                  <a:gd name="T1" fmla="*/ 99 h 380"/>
                  <a:gd name="T2" fmla="*/ 353 w 362"/>
                  <a:gd name="T3" fmla="*/ 265 h 380"/>
                  <a:gd name="T4" fmla="*/ 351 w 362"/>
                  <a:gd name="T5" fmla="*/ 351 h 380"/>
                  <a:gd name="T6" fmla="*/ 358 w 362"/>
                  <a:gd name="T7" fmla="*/ 365 h 380"/>
                  <a:gd name="T8" fmla="*/ 353 w 362"/>
                  <a:gd name="T9" fmla="*/ 373 h 380"/>
                  <a:gd name="T10" fmla="*/ 347 w 362"/>
                  <a:gd name="T11" fmla="*/ 378 h 380"/>
                  <a:gd name="T12" fmla="*/ 344 w 362"/>
                  <a:gd name="T13" fmla="*/ 292 h 380"/>
                  <a:gd name="T14" fmla="*/ 336 w 362"/>
                  <a:gd name="T15" fmla="*/ 132 h 380"/>
                  <a:gd name="T16" fmla="*/ 325 w 362"/>
                  <a:gd name="T17" fmla="*/ 46 h 380"/>
                  <a:gd name="T18" fmla="*/ 305 w 362"/>
                  <a:gd name="T19" fmla="*/ 48 h 380"/>
                  <a:gd name="T20" fmla="*/ 283 w 362"/>
                  <a:gd name="T21" fmla="*/ 117 h 380"/>
                  <a:gd name="T22" fmla="*/ 285 w 362"/>
                  <a:gd name="T23" fmla="*/ 252 h 380"/>
                  <a:gd name="T24" fmla="*/ 287 w 362"/>
                  <a:gd name="T25" fmla="*/ 338 h 380"/>
                  <a:gd name="T26" fmla="*/ 287 w 362"/>
                  <a:gd name="T27" fmla="*/ 369 h 380"/>
                  <a:gd name="T28" fmla="*/ 274 w 362"/>
                  <a:gd name="T29" fmla="*/ 373 h 380"/>
                  <a:gd name="T30" fmla="*/ 274 w 362"/>
                  <a:gd name="T31" fmla="*/ 360 h 380"/>
                  <a:gd name="T32" fmla="*/ 280 w 362"/>
                  <a:gd name="T33" fmla="*/ 345 h 380"/>
                  <a:gd name="T34" fmla="*/ 278 w 362"/>
                  <a:gd name="T35" fmla="*/ 199 h 380"/>
                  <a:gd name="T36" fmla="*/ 274 w 362"/>
                  <a:gd name="T37" fmla="*/ 53 h 380"/>
                  <a:gd name="T38" fmla="*/ 249 w 362"/>
                  <a:gd name="T39" fmla="*/ 42 h 380"/>
                  <a:gd name="T40" fmla="*/ 223 w 362"/>
                  <a:gd name="T41" fmla="*/ 46 h 380"/>
                  <a:gd name="T42" fmla="*/ 221 w 362"/>
                  <a:gd name="T43" fmla="*/ 210 h 380"/>
                  <a:gd name="T44" fmla="*/ 227 w 362"/>
                  <a:gd name="T45" fmla="*/ 371 h 380"/>
                  <a:gd name="T46" fmla="*/ 212 w 362"/>
                  <a:gd name="T47" fmla="*/ 285 h 380"/>
                  <a:gd name="T48" fmla="*/ 201 w 362"/>
                  <a:gd name="T49" fmla="*/ 121 h 380"/>
                  <a:gd name="T50" fmla="*/ 187 w 362"/>
                  <a:gd name="T51" fmla="*/ 33 h 380"/>
                  <a:gd name="T52" fmla="*/ 170 w 362"/>
                  <a:gd name="T53" fmla="*/ 37 h 380"/>
                  <a:gd name="T54" fmla="*/ 152 w 362"/>
                  <a:gd name="T55" fmla="*/ 51 h 380"/>
                  <a:gd name="T56" fmla="*/ 157 w 362"/>
                  <a:gd name="T57" fmla="*/ 214 h 380"/>
                  <a:gd name="T58" fmla="*/ 152 w 362"/>
                  <a:gd name="T59" fmla="*/ 380 h 380"/>
                  <a:gd name="T60" fmla="*/ 139 w 362"/>
                  <a:gd name="T61" fmla="*/ 296 h 380"/>
                  <a:gd name="T62" fmla="*/ 134 w 362"/>
                  <a:gd name="T63" fmla="*/ 128 h 380"/>
                  <a:gd name="T64" fmla="*/ 123 w 362"/>
                  <a:gd name="T65" fmla="*/ 42 h 380"/>
                  <a:gd name="T66" fmla="*/ 101 w 362"/>
                  <a:gd name="T67" fmla="*/ 37 h 380"/>
                  <a:gd name="T68" fmla="*/ 84 w 362"/>
                  <a:gd name="T69" fmla="*/ 119 h 380"/>
                  <a:gd name="T70" fmla="*/ 92 w 362"/>
                  <a:gd name="T71" fmla="*/ 281 h 380"/>
                  <a:gd name="T72" fmla="*/ 90 w 362"/>
                  <a:gd name="T73" fmla="*/ 367 h 380"/>
                  <a:gd name="T74" fmla="*/ 81 w 362"/>
                  <a:gd name="T75" fmla="*/ 367 h 380"/>
                  <a:gd name="T76" fmla="*/ 75 w 362"/>
                  <a:gd name="T77" fmla="*/ 360 h 380"/>
                  <a:gd name="T78" fmla="*/ 66 w 362"/>
                  <a:gd name="T79" fmla="*/ 199 h 380"/>
                  <a:gd name="T80" fmla="*/ 66 w 362"/>
                  <a:gd name="T81" fmla="*/ 33 h 380"/>
                  <a:gd name="T82" fmla="*/ 46 w 362"/>
                  <a:gd name="T83" fmla="*/ 29 h 380"/>
                  <a:gd name="T84" fmla="*/ 26 w 362"/>
                  <a:gd name="T85" fmla="*/ 26 h 380"/>
                  <a:gd name="T86" fmla="*/ 22 w 362"/>
                  <a:gd name="T87" fmla="*/ 124 h 380"/>
                  <a:gd name="T88" fmla="*/ 22 w 362"/>
                  <a:gd name="T89" fmla="*/ 232 h 380"/>
                  <a:gd name="T90" fmla="*/ 24 w 362"/>
                  <a:gd name="T91" fmla="*/ 300 h 380"/>
                  <a:gd name="T92" fmla="*/ 19 w 362"/>
                  <a:gd name="T93" fmla="*/ 367 h 380"/>
                  <a:gd name="T94" fmla="*/ 6 w 362"/>
                  <a:gd name="T95" fmla="*/ 351 h 380"/>
                  <a:gd name="T96" fmla="*/ 4 w 362"/>
                  <a:gd name="T97" fmla="*/ 318 h 380"/>
                  <a:gd name="T98" fmla="*/ 0 w 362"/>
                  <a:gd name="T99" fmla="*/ 234 h 380"/>
                  <a:gd name="T100" fmla="*/ 0 w 362"/>
                  <a:gd name="T101" fmla="*/ 77 h 380"/>
                  <a:gd name="T102" fmla="*/ 6 w 362"/>
                  <a:gd name="T103" fmla="*/ 0 h 380"/>
                  <a:gd name="T104" fmla="*/ 53 w 362"/>
                  <a:gd name="T105" fmla="*/ 2 h 380"/>
                  <a:gd name="T106" fmla="*/ 99 w 362"/>
                  <a:gd name="T107" fmla="*/ 4 h 380"/>
                  <a:gd name="T108" fmla="*/ 141 w 362"/>
                  <a:gd name="T109" fmla="*/ 6 h 380"/>
                  <a:gd name="T110" fmla="*/ 185 w 362"/>
                  <a:gd name="T111" fmla="*/ 9 h 380"/>
                  <a:gd name="T112" fmla="*/ 227 w 362"/>
                  <a:gd name="T113" fmla="*/ 11 h 380"/>
                  <a:gd name="T114" fmla="*/ 272 w 362"/>
                  <a:gd name="T115" fmla="*/ 11 h 380"/>
                  <a:gd name="T116" fmla="*/ 316 w 362"/>
                  <a:gd name="T117" fmla="*/ 13 h 380"/>
                  <a:gd name="T118" fmla="*/ 362 w 362"/>
                  <a:gd name="T119" fmla="*/ 13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2" h="380">
                    <a:moveTo>
                      <a:pt x="362" y="13"/>
                    </a:moveTo>
                    <a:lnTo>
                      <a:pt x="358" y="99"/>
                    </a:lnTo>
                    <a:lnTo>
                      <a:pt x="356" y="183"/>
                    </a:lnTo>
                    <a:lnTo>
                      <a:pt x="353" y="265"/>
                    </a:lnTo>
                    <a:lnTo>
                      <a:pt x="347" y="345"/>
                    </a:lnTo>
                    <a:lnTo>
                      <a:pt x="351" y="351"/>
                    </a:lnTo>
                    <a:lnTo>
                      <a:pt x="356" y="358"/>
                    </a:lnTo>
                    <a:lnTo>
                      <a:pt x="358" y="365"/>
                    </a:lnTo>
                    <a:lnTo>
                      <a:pt x="356" y="373"/>
                    </a:lnTo>
                    <a:lnTo>
                      <a:pt x="353" y="373"/>
                    </a:lnTo>
                    <a:lnTo>
                      <a:pt x="349" y="376"/>
                    </a:lnTo>
                    <a:lnTo>
                      <a:pt x="347" y="378"/>
                    </a:lnTo>
                    <a:lnTo>
                      <a:pt x="342" y="376"/>
                    </a:lnTo>
                    <a:lnTo>
                      <a:pt x="344" y="292"/>
                    </a:lnTo>
                    <a:lnTo>
                      <a:pt x="340" y="212"/>
                    </a:lnTo>
                    <a:lnTo>
                      <a:pt x="336" y="132"/>
                    </a:lnTo>
                    <a:lnTo>
                      <a:pt x="333" y="51"/>
                    </a:lnTo>
                    <a:lnTo>
                      <a:pt x="325" y="46"/>
                    </a:lnTo>
                    <a:lnTo>
                      <a:pt x="316" y="46"/>
                    </a:lnTo>
                    <a:lnTo>
                      <a:pt x="305" y="48"/>
                    </a:lnTo>
                    <a:lnTo>
                      <a:pt x="294" y="51"/>
                    </a:lnTo>
                    <a:lnTo>
                      <a:pt x="283" y="117"/>
                    </a:lnTo>
                    <a:lnTo>
                      <a:pt x="283" y="183"/>
                    </a:lnTo>
                    <a:lnTo>
                      <a:pt x="285" y="252"/>
                    </a:lnTo>
                    <a:lnTo>
                      <a:pt x="285" y="325"/>
                    </a:lnTo>
                    <a:lnTo>
                      <a:pt x="287" y="338"/>
                    </a:lnTo>
                    <a:lnTo>
                      <a:pt x="289" y="356"/>
                    </a:lnTo>
                    <a:lnTo>
                      <a:pt x="287" y="369"/>
                    </a:lnTo>
                    <a:lnTo>
                      <a:pt x="278" y="373"/>
                    </a:lnTo>
                    <a:lnTo>
                      <a:pt x="274" y="373"/>
                    </a:lnTo>
                    <a:lnTo>
                      <a:pt x="274" y="369"/>
                    </a:lnTo>
                    <a:lnTo>
                      <a:pt x="274" y="360"/>
                    </a:lnTo>
                    <a:lnTo>
                      <a:pt x="276" y="351"/>
                    </a:lnTo>
                    <a:lnTo>
                      <a:pt x="280" y="345"/>
                    </a:lnTo>
                    <a:lnTo>
                      <a:pt x="278" y="270"/>
                    </a:lnTo>
                    <a:lnTo>
                      <a:pt x="278" y="199"/>
                    </a:lnTo>
                    <a:lnTo>
                      <a:pt x="276" y="128"/>
                    </a:lnTo>
                    <a:lnTo>
                      <a:pt x="274" y="53"/>
                    </a:lnTo>
                    <a:lnTo>
                      <a:pt x="260" y="48"/>
                    </a:lnTo>
                    <a:lnTo>
                      <a:pt x="249" y="42"/>
                    </a:lnTo>
                    <a:lnTo>
                      <a:pt x="236" y="40"/>
                    </a:lnTo>
                    <a:lnTo>
                      <a:pt x="223" y="46"/>
                    </a:lnTo>
                    <a:lnTo>
                      <a:pt x="225" y="128"/>
                    </a:lnTo>
                    <a:lnTo>
                      <a:pt x="221" y="210"/>
                    </a:lnTo>
                    <a:lnTo>
                      <a:pt x="216" y="292"/>
                    </a:lnTo>
                    <a:lnTo>
                      <a:pt x="227" y="371"/>
                    </a:lnTo>
                    <a:lnTo>
                      <a:pt x="214" y="367"/>
                    </a:lnTo>
                    <a:lnTo>
                      <a:pt x="212" y="285"/>
                    </a:lnTo>
                    <a:lnTo>
                      <a:pt x="207" y="203"/>
                    </a:lnTo>
                    <a:lnTo>
                      <a:pt x="201" y="121"/>
                    </a:lnTo>
                    <a:lnTo>
                      <a:pt x="194" y="40"/>
                    </a:lnTo>
                    <a:lnTo>
                      <a:pt x="187" y="33"/>
                    </a:lnTo>
                    <a:lnTo>
                      <a:pt x="179" y="35"/>
                    </a:lnTo>
                    <a:lnTo>
                      <a:pt x="170" y="37"/>
                    </a:lnTo>
                    <a:lnTo>
                      <a:pt x="161" y="37"/>
                    </a:lnTo>
                    <a:lnTo>
                      <a:pt x="152" y="51"/>
                    </a:lnTo>
                    <a:lnTo>
                      <a:pt x="154" y="132"/>
                    </a:lnTo>
                    <a:lnTo>
                      <a:pt x="157" y="214"/>
                    </a:lnTo>
                    <a:lnTo>
                      <a:pt x="159" y="298"/>
                    </a:lnTo>
                    <a:lnTo>
                      <a:pt x="152" y="380"/>
                    </a:lnTo>
                    <a:lnTo>
                      <a:pt x="145" y="380"/>
                    </a:lnTo>
                    <a:lnTo>
                      <a:pt x="139" y="296"/>
                    </a:lnTo>
                    <a:lnTo>
                      <a:pt x="137" y="212"/>
                    </a:lnTo>
                    <a:lnTo>
                      <a:pt x="134" y="128"/>
                    </a:lnTo>
                    <a:lnTo>
                      <a:pt x="130" y="44"/>
                    </a:lnTo>
                    <a:lnTo>
                      <a:pt x="123" y="42"/>
                    </a:lnTo>
                    <a:lnTo>
                      <a:pt x="115" y="37"/>
                    </a:lnTo>
                    <a:lnTo>
                      <a:pt x="101" y="37"/>
                    </a:lnTo>
                    <a:lnTo>
                      <a:pt x="90" y="37"/>
                    </a:lnTo>
                    <a:lnTo>
                      <a:pt x="84" y="119"/>
                    </a:lnTo>
                    <a:lnTo>
                      <a:pt x="88" y="199"/>
                    </a:lnTo>
                    <a:lnTo>
                      <a:pt x="92" y="281"/>
                    </a:lnTo>
                    <a:lnTo>
                      <a:pt x="95" y="365"/>
                    </a:lnTo>
                    <a:lnTo>
                      <a:pt x="90" y="367"/>
                    </a:lnTo>
                    <a:lnTo>
                      <a:pt x="86" y="367"/>
                    </a:lnTo>
                    <a:lnTo>
                      <a:pt x="81" y="367"/>
                    </a:lnTo>
                    <a:lnTo>
                      <a:pt x="75" y="367"/>
                    </a:lnTo>
                    <a:lnTo>
                      <a:pt x="75" y="360"/>
                    </a:lnTo>
                    <a:lnTo>
                      <a:pt x="70" y="278"/>
                    </a:lnTo>
                    <a:lnTo>
                      <a:pt x="66" y="199"/>
                    </a:lnTo>
                    <a:lnTo>
                      <a:pt x="66" y="117"/>
                    </a:lnTo>
                    <a:lnTo>
                      <a:pt x="66" y="33"/>
                    </a:lnTo>
                    <a:lnTo>
                      <a:pt x="57" y="31"/>
                    </a:lnTo>
                    <a:lnTo>
                      <a:pt x="46" y="29"/>
                    </a:lnTo>
                    <a:lnTo>
                      <a:pt x="37" y="26"/>
                    </a:lnTo>
                    <a:lnTo>
                      <a:pt x="26" y="26"/>
                    </a:lnTo>
                    <a:lnTo>
                      <a:pt x="24" y="73"/>
                    </a:lnTo>
                    <a:lnTo>
                      <a:pt x="22" y="124"/>
                    </a:lnTo>
                    <a:lnTo>
                      <a:pt x="22" y="177"/>
                    </a:lnTo>
                    <a:lnTo>
                      <a:pt x="22" y="232"/>
                    </a:lnTo>
                    <a:lnTo>
                      <a:pt x="19" y="265"/>
                    </a:lnTo>
                    <a:lnTo>
                      <a:pt x="24" y="300"/>
                    </a:lnTo>
                    <a:lnTo>
                      <a:pt x="26" y="336"/>
                    </a:lnTo>
                    <a:lnTo>
                      <a:pt x="19" y="367"/>
                    </a:lnTo>
                    <a:lnTo>
                      <a:pt x="8" y="367"/>
                    </a:lnTo>
                    <a:lnTo>
                      <a:pt x="6" y="351"/>
                    </a:lnTo>
                    <a:lnTo>
                      <a:pt x="4" y="334"/>
                    </a:lnTo>
                    <a:lnTo>
                      <a:pt x="4" y="318"/>
                    </a:lnTo>
                    <a:lnTo>
                      <a:pt x="8" y="305"/>
                    </a:lnTo>
                    <a:lnTo>
                      <a:pt x="0" y="234"/>
                    </a:lnTo>
                    <a:lnTo>
                      <a:pt x="0" y="157"/>
                    </a:lnTo>
                    <a:lnTo>
                      <a:pt x="0" y="77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30" y="2"/>
                    </a:lnTo>
                    <a:lnTo>
                      <a:pt x="53" y="2"/>
                    </a:lnTo>
                    <a:lnTo>
                      <a:pt x="77" y="4"/>
                    </a:lnTo>
                    <a:lnTo>
                      <a:pt x="99" y="4"/>
                    </a:lnTo>
                    <a:lnTo>
                      <a:pt x="121" y="6"/>
                    </a:lnTo>
                    <a:lnTo>
                      <a:pt x="141" y="6"/>
                    </a:lnTo>
                    <a:lnTo>
                      <a:pt x="163" y="9"/>
                    </a:lnTo>
                    <a:lnTo>
                      <a:pt x="185" y="9"/>
                    </a:lnTo>
                    <a:lnTo>
                      <a:pt x="207" y="9"/>
                    </a:lnTo>
                    <a:lnTo>
                      <a:pt x="227" y="11"/>
                    </a:lnTo>
                    <a:lnTo>
                      <a:pt x="249" y="11"/>
                    </a:lnTo>
                    <a:lnTo>
                      <a:pt x="272" y="11"/>
                    </a:lnTo>
                    <a:lnTo>
                      <a:pt x="294" y="11"/>
                    </a:lnTo>
                    <a:lnTo>
                      <a:pt x="316" y="13"/>
                    </a:lnTo>
                    <a:lnTo>
                      <a:pt x="338" y="13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55"/>
              <p:cNvSpPr>
                <a:spLocks/>
              </p:cNvSpPr>
              <p:nvPr/>
            </p:nvSpPr>
            <p:spPr bwMode="auto">
              <a:xfrm>
                <a:off x="4208" y="2734"/>
                <a:ext cx="5" cy="9"/>
              </a:xfrm>
              <a:custGeom>
                <a:avLst/>
                <a:gdLst>
                  <a:gd name="T0" fmla="*/ 5 w 5"/>
                  <a:gd name="T1" fmla="*/ 0 h 9"/>
                  <a:gd name="T2" fmla="*/ 0 w 5"/>
                  <a:gd name="T3" fmla="*/ 9 h 9"/>
                  <a:gd name="T4" fmla="*/ 5 w 5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9">
                    <a:moveTo>
                      <a:pt x="5" y="0"/>
                    </a:moveTo>
                    <a:lnTo>
                      <a:pt x="0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56"/>
              <p:cNvSpPr>
                <a:spLocks/>
              </p:cNvSpPr>
              <p:nvPr/>
            </p:nvSpPr>
            <p:spPr bwMode="auto">
              <a:xfrm>
                <a:off x="1115" y="2741"/>
                <a:ext cx="24" cy="33"/>
              </a:xfrm>
              <a:custGeom>
                <a:avLst/>
                <a:gdLst>
                  <a:gd name="T0" fmla="*/ 18 w 24"/>
                  <a:gd name="T1" fmla="*/ 33 h 33"/>
                  <a:gd name="T2" fmla="*/ 11 w 24"/>
                  <a:gd name="T3" fmla="*/ 33 h 33"/>
                  <a:gd name="T4" fmla="*/ 7 w 24"/>
                  <a:gd name="T5" fmla="*/ 31 h 33"/>
                  <a:gd name="T6" fmla="*/ 2 w 24"/>
                  <a:gd name="T7" fmla="*/ 26 h 33"/>
                  <a:gd name="T8" fmla="*/ 0 w 24"/>
                  <a:gd name="T9" fmla="*/ 22 h 33"/>
                  <a:gd name="T10" fmla="*/ 0 w 24"/>
                  <a:gd name="T11" fmla="*/ 2 h 33"/>
                  <a:gd name="T12" fmla="*/ 7 w 24"/>
                  <a:gd name="T13" fmla="*/ 9 h 33"/>
                  <a:gd name="T14" fmla="*/ 18 w 24"/>
                  <a:gd name="T15" fmla="*/ 0 h 33"/>
                  <a:gd name="T16" fmla="*/ 20 w 24"/>
                  <a:gd name="T17" fmla="*/ 9 h 33"/>
                  <a:gd name="T18" fmla="*/ 22 w 24"/>
                  <a:gd name="T19" fmla="*/ 15 h 33"/>
                  <a:gd name="T20" fmla="*/ 24 w 24"/>
                  <a:gd name="T21" fmla="*/ 24 h 33"/>
                  <a:gd name="T22" fmla="*/ 18 w 24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33">
                    <a:moveTo>
                      <a:pt x="18" y="33"/>
                    </a:moveTo>
                    <a:lnTo>
                      <a:pt x="11" y="33"/>
                    </a:lnTo>
                    <a:lnTo>
                      <a:pt x="7" y="31"/>
                    </a:lnTo>
                    <a:lnTo>
                      <a:pt x="2" y="26"/>
                    </a:lnTo>
                    <a:lnTo>
                      <a:pt x="0" y="22"/>
                    </a:lnTo>
                    <a:lnTo>
                      <a:pt x="0" y="2"/>
                    </a:lnTo>
                    <a:lnTo>
                      <a:pt x="7" y="9"/>
                    </a:lnTo>
                    <a:lnTo>
                      <a:pt x="18" y="0"/>
                    </a:lnTo>
                    <a:lnTo>
                      <a:pt x="20" y="9"/>
                    </a:lnTo>
                    <a:lnTo>
                      <a:pt x="22" y="15"/>
                    </a:lnTo>
                    <a:lnTo>
                      <a:pt x="24" y="24"/>
                    </a:lnTo>
                    <a:lnTo>
                      <a:pt x="18" y="3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157"/>
              <p:cNvSpPr>
                <a:spLocks/>
              </p:cNvSpPr>
              <p:nvPr/>
            </p:nvSpPr>
            <p:spPr bwMode="auto">
              <a:xfrm>
                <a:off x="2123" y="2747"/>
                <a:ext cx="55" cy="34"/>
              </a:xfrm>
              <a:custGeom>
                <a:avLst/>
                <a:gdLst>
                  <a:gd name="T0" fmla="*/ 55 w 55"/>
                  <a:gd name="T1" fmla="*/ 12 h 34"/>
                  <a:gd name="T2" fmla="*/ 42 w 55"/>
                  <a:gd name="T3" fmla="*/ 20 h 34"/>
                  <a:gd name="T4" fmla="*/ 29 w 55"/>
                  <a:gd name="T5" fmla="*/ 25 h 34"/>
                  <a:gd name="T6" fmla="*/ 16 w 55"/>
                  <a:gd name="T7" fmla="*/ 31 h 34"/>
                  <a:gd name="T8" fmla="*/ 0 w 55"/>
                  <a:gd name="T9" fmla="*/ 34 h 34"/>
                  <a:gd name="T10" fmla="*/ 0 w 55"/>
                  <a:gd name="T11" fmla="*/ 23 h 34"/>
                  <a:gd name="T12" fmla="*/ 0 w 55"/>
                  <a:gd name="T13" fmla="*/ 14 h 34"/>
                  <a:gd name="T14" fmla="*/ 0 w 55"/>
                  <a:gd name="T15" fmla="*/ 5 h 34"/>
                  <a:gd name="T16" fmla="*/ 5 w 55"/>
                  <a:gd name="T17" fmla="*/ 0 h 34"/>
                  <a:gd name="T18" fmla="*/ 18 w 55"/>
                  <a:gd name="T19" fmla="*/ 0 h 34"/>
                  <a:gd name="T20" fmla="*/ 31 w 55"/>
                  <a:gd name="T21" fmla="*/ 3 h 34"/>
                  <a:gd name="T22" fmla="*/ 44 w 55"/>
                  <a:gd name="T23" fmla="*/ 5 h 34"/>
                  <a:gd name="T24" fmla="*/ 55 w 55"/>
                  <a:gd name="T25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4">
                    <a:moveTo>
                      <a:pt x="55" y="12"/>
                    </a:moveTo>
                    <a:lnTo>
                      <a:pt x="42" y="20"/>
                    </a:lnTo>
                    <a:lnTo>
                      <a:pt x="29" y="25"/>
                    </a:lnTo>
                    <a:lnTo>
                      <a:pt x="16" y="31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18" y="0"/>
                    </a:lnTo>
                    <a:lnTo>
                      <a:pt x="31" y="3"/>
                    </a:lnTo>
                    <a:lnTo>
                      <a:pt x="44" y="5"/>
                    </a:lnTo>
                    <a:lnTo>
                      <a:pt x="55" y="1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158"/>
              <p:cNvSpPr>
                <a:spLocks/>
              </p:cNvSpPr>
              <p:nvPr/>
            </p:nvSpPr>
            <p:spPr bwMode="auto">
              <a:xfrm>
                <a:off x="1798" y="2756"/>
                <a:ext cx="277" cy="67"/>
              </a:xfrm>
              <a:custGeom>
                <a:avLst/>
                <a:gdLst>
                  <a:gd name="T0" fmla="*/ 204 w 277"/>
                  <a:gd name="T1" fmla="*/ 20 h 67"/>
                  <a:gd name="T2" fmla="*/ 215 w 277"/>
                  <a:gd name="T3" fmla="*/ 25 h 67"/>
                  <a:gd name="T4" fmla="*/ 223 w 277"/>
                  <a:gd name="T5" fmla="*/ 29 h 67"/>
                  <a:gd name="T6" fmla="*/ 235 w 277"/>
                  <a:gd name="T7" fmla="*/ 33 h 67"/>
                  <a:gd name="T8" fmla="*/ 243 w 277"/>
                  <a:gd name="T9" fmla="*/ 36 h 67"/>
                  <a:gd name="T10" fmla="*/ 254 w 277"/>
                  <a:gd name="T11" fmla="*/ 42 h 67"/>
                  <a:gd name="T12" fmla="*/ 263 w 277"/>
                  <a:gd name="T13" fmla="*/ 49 h 67"/>
                  <a:gd name="T14" fmla="*/ 270 w 277"/>
                  <a:gd name="T15" fmla="*/ 56 h 67"/>
                  <a:gd name="T16" fmla="*/ 277 w 277"/>
                  <a:gd name="T17" fmla="*/ 67 h 67"/>
                  <a:gd name="T18" fmla="*/ 261 w 277"/>
                  <a:gd name="T19" fmla="*/ 67 h 67"/>
                  <a:gd name="T20" fmla="*/ 246 w 277"/>
                  <a:gd name="T21" fmla="*/ 62 h 67"/>
                  <a:gd name="T22" fmla="*/ 230 w 277"/>
                  <a:gd name="T23" fmla="*/ 60 h 67"/>
                  <a:gd name="T24" fmla="*/ 215 w 277"/>
                  <a:gd name="T25" fmla="*/ 56 h 67"/>
                  <a:gd name="T26" fmla="*/ 197 w 277"/>
                  <a:gd name="T27" fmla="*/ 51 h 67"/>
                  <a:gd name="T28" fmla="*/ 181 w 277"/>
                  <a:gd name="T29" fmla="*/ 49 h 67"/>
                  <a:gd name="T30" fmla="*/ 164 w 277"/>
                  <a:gd name="T31" fmla="*/ 47 h 67"/>
                  <a:gd name="T32" fmla="*/ 144 w 277"/>
                  <a:gd name="T33" fmla="*/ 47 h 67"/>
                  <a:gd name="T34" fmla="*/ 126 w 277"/>
                  <a:gd name="T35" fmla="*/ 45 h 67"/>
                  <a:gd name="T36" fmla="*/ 109 w 277"/>
                  <a:gd name="T37" fmla="*/ 42 h 67"/>
                  <a:gd name="T38" fmla="*/ 91 w 277"/>
                  <a:gd name="T39" fmla="*/ 40 h 67"/>
                  <a:gd name="T40" fmla="*/ 73 w 277"/>
                  <a:gd name="T41" fmla="*/ 36 h 67"/>
                  <a:gd name="T42" fmla="*/ 55 w 277"/>
                  <a:gd name="T43" fmla="*/ 33 h 67"/>
                  <a:gd name="T44" fmla="*/ 38 w 277"/>
                  <a:gd name="T45" fmla="*/ 31 h 67"/>
                  <a:gd name="T46" fmla="*/ 20 w 277"/>
                  <a:gd name="T47" fmla="*/ 31 h 67"/>
                  <a:gd name="T48" fmla="*/ 0 w 277"/>
                  <a:gd name="T49" fmla="*/ 31 h 67"/>
                  <a:gd name="T50" fmla="*/ 0 w 277"/>
                  <a:gd name="T51" fmla="*/ 3 h 67"/>
                  <a:gd name="T52" fmla="*/ 27 w 277"/>
                  <a:gd name="T53" fmla="*/ 0 h 67"/>
                  <a:gd name="T54" fmla="*/ 51 w 277"/>
                  <a:gd name="T55" fmla="*/ 3 h 67"/>
                  <a:gd name="T56" fmla="*/ 78 w 277"/>
                  <a:gd name="T57" fmla="*/ 5 h 67"/>
                  <a:gd name="T58" fmla="*/ 102 w 277"/>
                  <a:gd name="T59" fmla="*/ 7 h 67"/>
                  <a:gd name="T60" fmla="*/ 128 w 277"/>
                  <a:gd name="T61" fmla="*/ 11 h 67"/>
                  <a:gd name="T62" fmla="*/ 153 w 277"/>
                  <a:gd name="T63" fmla="*/ 16 h 67"/>
                  <a:gd name="T64" fmla="*/ 179 w 277"/>
                  <a:gd name="T65" fmla="*/ 18 h 67"/>
                  <a:gd name="T66" fmla="*/ 204 w 277"/>
                  <a:gd name="T67" fmla="*/ 2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7" h="67">
                    <a:moveTo>
                      <a:pt x="204" y="20"/>
                    </a:moveTo>
                    <a:lnTo>
                      <a:pt x="215" y="25"/>
                    </a:lnTo>
                    <a:lnTo>
                      <a:pt x="223" y="29"/>
                    </a:lnTo>
                    <a:lnTo>
                      <a:pt x="235" y="33"/>
                    </a:lnTo>
                    <a:lnTo>
                      <a:pt x="243" y="36"/>
                    </a:lnTo>
                    <a:lnTo>
                      <a:pt x="254" y="42"/>
                    </a:lnTo>
                    <a:lnTo>
                      <a:pt x="263" y="49"/>
                    </a:lnTo>
                    <a:lnTo>
                      <a:pt x="270" y="56"/>
                    </a:lnTo>
                    <a:lnTo>
                      <a:pt x="277" y="67"/>
                    </a:lnTo>
                    <a:lnTo>
                      <a:pt x="261" y="67"/>
                    </a:lnTo>
                    <a:lnTo>
                      <a:pt x="246" y="62"/>
                    </a:lnTo>
                    <a:lnTo>
                      <a:pt x="230" y="60"/>
                    </a:lnTo>
                    <a:lnTo>
                      <a:pt x="215" y="56"/>
                    </a:lnTo>
                    <a:lnTo>
                      <a:pt x="197" y="51"/>
                    </a:lnTo>
                    <a:lnTo>
                      <a:pt x="181" y="49"/>
                    </a:lnTo>
                    <a:lnTo>
                      <a:pt x="164" y="47"/>
                    </a:lnTo>
                    <a:lnTo>
                      <a:pt x="144" y="47"/>
                    </a:lnTo>
                    <a:lnTo>
                      <a:pt x="126" y="45"/>
                    </a:lnTo>
                    <a:lnTo>
                      <a:pt x="109" y="42"/>
                    </a:lnTo>
                    <a:lnTo>
                      <a:pt x="91" y="40"/>
                    </a:lnTo>
                    <a:lnTo>
                      <a:pt x="73" y="36"/>
                    </a:lnTo>
                    <a:lnTo>
                      <a:pt x="55" y="33"/>
                    </a:lnTo>
                    <a:lnTo>
                      <a:pt x="38" y="31"/>
                    </a:lnTo>
                    <a:lnTo>
                      <a:pt x="20" y="31"/>
                    </a:lnTo>
                    <a:lnTo>
                      <a:pt x="0" y="31"/>
                    </a:lnTo>
                    <a:lnTo>
                      <a:pt x="0" y="3"/>
                    </a:lnTo>
                    <a:lnTo>
                      <a:pt x="27" y="0"/>
                    </a:lnTo>
                    <a:lnTo>
                      <a:pt x="51" y="3"/>
                    </a:lnTo>
                    <a:lnTo>
                      <a:pt x="78" y="5"/>
                    </a:lnTo>
                    <a:lnTo>
                      <a:pt x="102" y="7"/>
                    </a:lnTo>
                    <a:lnTo>
                      <a:pt x="128" y="11"/>
                    </a:lnTo>
                    <a:lnTo>
                      <a:pt x="153" y="16"/>
                    </a:lnTo>
                    <a:lnTo>
                      <a:pt x="179" y="18"/>
                    </a:lnTo>
                    <a:lnTo>
                      <a:pt x="204" y="2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159"/>
              <p:cNvSpPr>
                <a:spLocks/>
              </p:cNvSpPr>
              <p:nvPr/>
            </p:nvSpPr>
            <p:spPr bwMode="auto">
              <a:xfrm>
                <a:off x="1166" y="2763"/>
                <a:ext cx="28" cy="24"/>
              </a:xfrm>
              <a:custGeom>
                <a:avLst/>
                <a:gdLst>
                  <a:gd name="T0" fmla="*/ 28 w 28"/>
                  <a:gd name="T1" fmla="*/ 7 h 24"/>
                  <a:gd name="T2" fmla="*/ 28 w 28"/>
                  <a:gd name="T3" fmla="*/ 13 h 24"/>
                  <a:gd name="T4" fmla="*/ 26 w 28"/>
                  <a:gd name="T5" fmla="*/ 15 h 24"/>
                  <a:gd name="T6" fmla="*/ 22 w 28"/>
                  <a:gd name="T7" fmla="*/ 20 h 24"/>
                  <a:gd name="T8" fmla="*/ 20 w 28"/>
                  <a:gd name="T9" fmla="*/ 24 h 24"/>
                  <a:gd name="T10" fmla="*/ 0 w 28"/>
                  <a:gd name="T11" fmla="*/ 7 h 24"/>
                  <a:gd name="T12" fmla="*/ 6 w 28"/>
                  <a:gd name="T13" fmla="*/ 4 h 24"/>
                  <a:gd name="T14" fmla="*/ 15 w 28"/>
                  <a:gd name="T15" fmla="*/ 0 h 24"/>
                  <a:gd name="T16" fmla="*/ 24 w 28"/>
                  <a:gd name="T17" fmla="*/ 0 h 24"/>
                  <a:gd name="T18" fmla="*/ 28 w 28"/>
                  <a:gd name="T1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4">
                    <a:moveTo>
                      <a:pt x="28" y="7"/>
                    </a:moveTo>
                    <a:lnTo>
                      <a:pt x="28" y="13"/>
                    </a:lnTo>
                    <a:lnTo>
                      <a:pt x="26" y="15"/>
                    </a:lnTo>
                    <a:lnTo>
                      <a:pt x="22" y="20"/>
                    </a:lnTo>
                    <a:lnTo>
                      <a:pt x="20" y="24"/>
                    </a:lnTo>
                    <a:lnTo>
                      <a:pt x="0" y="7"/>
                    </a:lnTo>
                    <a:lnTo>
                      <a:pt x="6" y="4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8" y="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160"/>
              <p:cNvSpPr>
                <a:spLocks/>
              </p:cNvSpPr>
              <p:nvPr/>
            </p:nvSpPr>
            <p:spPr bwMode="auto">
              <a:xfrm>
                <a:off x="1095" y="2792"/>
                <a:ext cx="29" cy="28"/>
              </a:xfrm>
              <a:custGeom>
                <a:avLst/>
                <a:gdLst>
                  <a:gd name="T0" fmla="*/ 29 w 29"/>
                  <a:gd name="T1" fmla="*/ 17 h 28"/>
                  <a:gd name="T2" fmla="*/ 27 w 29"/>
                  <a:gd name="T3" fmla="*/ 22 h 28"/>
                  <a:gd name="T4" fmla="*/ 22 w 29"/>
                  <a:gd name="T5" fmla="*/ 26 h 28"/>
                  <a:gd name="T6" fmla="*/ 18 w 29"/>
                  <a:gd name="T7" fmla="*/ 28 h 28"/>
                  <a:gd name="T8" fmla="*/ 11 w 29"/>
                  <a:gd name="T9" fmla="*/ 24 h 28"/>
                  <a:gd name="T10" fmla="*/ 4 w 29"/>
                  <a:gd name="T11" fmla="*/ 20 h 28"/>
                  <a:gd name="T12" fmla="*/ 2 w 29"/>
                  <a:gd name="T13" fmla="*/ 15 h 28"/>
                  <a:gd name="T14" fmla="*/ 0 w 29"/>
                  <a:gd name="T15" fmla="*/ 9 h 28"/>
                  <a:gd name="T16" fmla="*/ 0 w 29"/>
                  <a:gd name="T17" fmla="*/ 0 h 28"/>
                  <a:gd name="T18" fmla="*/ 13 w 29"/>
                  <a:gd name="T19" fmla="*/ 0 h 28"/>
                  <a:gd name="T20" fmla="*/ 20 w 29"/>
                  <a:gd name="T21" fmla="*/ 2 h 28"/>
                  <a:gd name="T22" fmla="*/ 24 w 29"/>
                  <a:gd name="T23" fmla="*/ 6 h 28"/>
                  <a:gd name="T24" fmla="*/ 29 w 29"/>
                  <a:gd name="T25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28">
                    <a:moveTo>
                      <a:pt x="29" y="17"/>
                    </a:moveTo>
                    <a:lnTo>
                      <a:pt x="27" y="22"/>
                    </a:lnTo>
                    <a:lnTo>
                      <a:pt x="22" y="26"/>
                    </a:lnTo>
                    <a:lnTo>
                      <a:pt x="18" y="28"/>
                    </a:lnTo>
                    <a:lnTo>
                      <a:pt x="11" y="24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61"/>
              <p:cNvSpPr>
                <a:spLocks/>
              </p:cNvSpPr>
              <p:nvPr/>
            </p:nvSpPr>
            <p:spPr bwMode="auto">
              <a:xfrm>
                <a:off x="1190" y="2792"/>
                <a:ext cx="18" cy="15"/>
              </a:xfrm>
              <a:custGeom>
                <a:avLst/>
                <a:gdLst>
                  <a:gd name="T0" fmla="*/ 18 w 18"/>
                  <a:gd name="T1" fmla="*/ 15 h 15"/>
                  <a:gd name="T2" fmla="*/ 0 w 18"/>
                  <a:gd name="T3" fmla="*/ 11 h 15"/>
                  <a:gd name="T4" fmla="*/ 4 w 18"/>
                  <a:gd name="T5" fmla="*/ 9 h 15"/>
                  <a:gd name="T6" fmla="*/ 9 w 18"/>
                  <a:gd name="T7" fmla="*/ 4 h 15"/>
                  <a:gd name="T8" fmla="*/ 11 w 18"/>
                  <a:gd name="T9" fmla="*/ 0 h 15"/>
                  <a:gd name="T10" fmla="*/ 18 w 18"/>
                  <a:gd name="T11" fmla="*/ 0 h 15"/>
                  <a:gd name="T12" fmla="*/ 18 w 1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5">
                    <a:moveTo>
                      <a:pt x="18" y="15"/>
                    </a:moveTo>
                    <a:lnTo>
                      <a:pt x="0" y="11"/>
                    </a:lnTo>
                    <a:lnTo>
                      <a:pt x="4" y="9"/>
                    </a:lnTo>
                    <a:lnTo>
                      <a:pt x="9" y="4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62"/>
              <p:cNvSpPr>
                <a:spLocks/>
              </p:cNvSpPr>
              <p:nvPr/>
            </p:nvSpPr>
            <p:spPr bwMode="auto">
              <a:xfrm>
                <a:off x="1055" y="2803"/>
                <a:ext cx="33" cy="51"/>
              </a:xfrm>
              <a:custGeom>
                <a:avLst/>
                <a:gdLst>
                  <a:gd name="T0" fmla="*/ 20 w 33"/>
                  <a:gd name="T1" fmla="*/ 11 h 51"/>
                  <a:gd name="T2" fmla="*/ 27 w 33"/>
                  <a:gd name="T3" fmla="*/ 20 h 51"/>
                  <a:gd name="T4" fmla="*/ 31 w 33"/>
                  <a:gd name="T5" fmla="*/ 31 h 51"/>
                  <a:gd name="T6" fmla="*/ 33 w 33"/>
                  <a:gd name="T7" fmla="*/ 40 h 51"/>
                  <a:gd name="T8" fmla="*/ 31 w 33"/>
                  <a:gd name="T9" fmla="*/ 51 h 51"/>
                  <a:gd name="T10" fmla="*/ 18 w 33"/>
                  <a:gd name="T11" fmla="*/ 42 h 51"/>
                  <a:gd name="T12" fmla="*/ 11 w 33"/>
                  <a:gd name="T13" fmla="*/ 28 h 51"/>
                  <a:gd name="T14" fmla="*/ 7 w 33"/>
                  <a:gd name="T15" fmla="*/ 15 h 51"/>
                  <a:gd name="T16" fmla="*/ 0 w 33"/>
                  <a:gd name="T17" fmla="*/ 0 h 51"/>
                  <a:gd name="T18" fmla="*/ 16 w 33"/>
                  <a:gd name="T19" fmla="*/ 17 h 51"/>
                  <a:gd name="T20" fmla="*/ 20 w 33"/>
                  <a:gd name="T2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51">
                    <a:moveTo>
                      <a:pt x="20" y="11"/>
                    </a:moveTo>
                    <a:lnTo>
                      <a:pt x="27" y="20"/>
                    </a:lnTo>
                    <a:lnTo>
                      <a:pt x="31" y="31"/>
                    </a:lnTo>
                    <a:lnTo>
                      <a:pt x="33" y="40"/>
                    </a:lnTo>
                    <a:lnTo>
                      <a:pt x="31" y="51"/>
                    </a:lnTo>
                    <a:lnTo>
                      <a:pt x="18" y="42"/>
                    </a:lnTo>
                    <a:lnTo>
                      <a:pt x="11" y="28"/>
                    </a:lnTo>
                    <a:lnTo>
                      <a:pt x="7" y="15"/>
                    </a:lnTo>
                    <a:lnTo>
                      <a:pt x="0" y="0"/>
                    </a:lnTo>
                    <a:lnTo>
                      <a:pt x="16" y="17"/>
                    </a:ln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63"/>
              <p:cNvSpPr>
                <a:spLocks/>
              </p:cNvSpPr>
              <p:nvPr/>
            </p:nvSpPr>
            <p:spPr bwMode="auto">
              <a:xfrm>
                <a:off x="2123" y="2816"/>
                <a:ext cx="40" cy="38"/>
              </a:xfrm>
              <a:custGeom>
                <a:avLst/>
                <a:gdLst>
                  <a:gd name="T0" fmla="*/ 40 w 40"/>
                  <a:gd name="T1" fmla="*/ 18 h 38"/>
                  <a:gd name="T2" fmla="*/ 36 w 40"/>
                  <a:gd name="T3" fmla="*/ 27 h 38"/>
                  <a:gd name="T4" fmla="*/ 29 w 40"/>
                  <a:gd name="T5" fmla="*/ 31 h 38"/>
                  <a:gd name="T6" fmla="*/ 20 w 40"/>
                  <a:gd name="T7" fmla="*/ 33 h 38"/>
                  <a:gd name="T8" fmla="*/ 11 w 40"/>
                  <a:gd name="T9" fmla="*/ 38 h 38"/>
                  <a:gd name="T10" fmla="*/ 9 w 40"/>
                  <a:gd name="T11" fmla="*/ 33 h 38"/>
                  <a:gd name="T12" fmla="*/ 5 w 40"/>
                  <a:gd name="T13" fmla="*/ 24 h 38"/>
                  <a:gd name="T14" fmla="*/ 0 w 40"/>
                  <a:gd name="T15" fmla="*/ 13 h 38"/>
                  <a:gd name="T16" fmla="*/ 0 w 40"/>
                  <a:gd name="T17" fmla="*/ 0 h 38"/>
                  <a:gd name="T18" fmla="*/ 11 w 40"/>
                  <a:gd name="T19" fmla="*/ 2 h 38"/>
                  <a:gd name="T20" fmla="*/ 20 w 40"/>
                  <a:gd name="T21" fmla="*/ 7 h 38"/>
                  <a:gd name="T22" fmla="*/ 31 w 40"/>
                  <a:gd name="T23" fmla="*/ 11 h 38"/>
                  <a:gd name="T24" fmla="*/ 40 w 40"/>
                  <a:gd name="T25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8">
                    <a:moveTo>
                      <a:pt x="40" y="18"/>
                    </a:moveTo>
                    <a:lnTo>
                      <a:pt x="36" y="27"/>
                    </a:lnTo>
                    <a:lnTo>
                      <a:pt x="29" y="31"/>
                    </a:lnTo>
                    <a:lnTo>
                      <a:pt x="20" y="33"/>
                    </a:lnTo>
                    <a:lnTo>
                      <a:pt x="11" y="38"/>
                    </a:lnTo>
                    <a:lnTo>
                      <a:pt x="9" y="33"/>
                    </a:lnTo>
                    <a:lnTo>
                      <a:pt x="5" y="24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" y="2"/>
                    </a:lnTo>
                    <a:lnTo>
                      <a:pt x="20" y="7"/>
                    </a:lnTo>
                    <a:lnTo>
                      <a:pt x="31" y="11"/>
                    </a:ln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64"/>
              <p:cNvSpPr>
                <a:spLocks/>
              </p:cNvSpPr>
              <p:nvPr/>
            </p:nvSpPr>
            <p:spPr bwMode="auto">
              <a:xfrm>
                <a:off x="1794" y="2836"/>
                <a:ext cx="289" cy="60"/>
              </a:xfrm>
              <a:custGeom>
                <a:avLst/>
                <a:gdLst>
                  <a:gd name="T0" fmla="*/ 241 w 289"/>
                  <a:gd name="T1" fmla="*/ 18 h 60"/>
                  <a:gd name="T2" fmla="*/ 254 w 289"/>
                  <a:gd name="T3" fmla="*/ 26 h 60"/>
                  <a:gd name="T4" fmla="*/ 270 w 289"/>
                  <a:gd name="T5" fmla="*/ 35 h 60"/>
                  <a:gd name="T6" fmla="*/ 283 w 289"/>
                  <a:gd name="T7" fmla="*/ 46 h 60"/>
                  <a:gd name="T8" fmla="*/ 289 w 289"/>
                  <a:gd name="T9" fmla="*/ 60 h 60"/>
                  <a:gd name="T10" fmla="*/ 289 w 289"/>
                  <a:gd name="T11" fmla="*/ 57 h 60"/>
                  <a:gd name="T12" fmla="*/ 287 w 289"/>
                  <a:gd name="T13" fmla="*/ 55 h 60"/>
                  <a:gd name="T14" fmla="*/ 283 w 289"/>
                  <a:gd name="T15" fmla="*/ 55 h 60"/>
                  <a:gd name="T16" fmla="*/ 281 w 289"/>
                  <a:gd name="T17" fmla="*/ 55 h 60"/>
                  <a:gd name="T18" fmla="*/ 278 w 289"/>
                  <a:gd name="T19" fmla="*/ 60 h 60"/>
                  <a:gd name="T20" fmla="*/ 274 w 289"/>
                  <a:gd name="T21" fmla="*/ 60 h 60"/>
                  <a:gd name="T22" fmla="*/ 272 w 289"/>
                  <a:gd name="T23" fmla="*/ 55 h 60"/>
                  <a:gd name="T24" fmla="*/ 267 w 289"/>
                  <a:gd name="T25" fmla="*/ 53 h 60"/>
                  <a:gd name="T26" fmla="*/ 261 w 289"/>
                  <a:gd name="T27" fmla="*/ 55 h 60"/>
                  <a:gd name="T28" fmla="*/ 106 w 289"/>
                  <a:gd name="T29" fmla="*/ 37 h 60"/>
                  <a:gd name="T30" fmla="*/ 95 w 289"/>
                  <a:gd name="T31" fmla="*/ 26 h 60"/>
                  <a:gd name="T32" fmla="*/ 90 w 289"/>
                  <a:gd name="T33" fmla="*/ 29 h 60"/>
                  <a:gd name="T34" fmla="*/ 79 w 289"/>
                  <a:gd name="T35" fmla="*/ 29 h 60"/>
                  <a:gd name="T36" fmla="*/ 66 w 289"/>
                  <a:gd name="T37" fmla="*/ 31 h 60"/>
                  <a:gd name="T38" fmla="*/ 51 w 289"/>
                  <a:gd name="T39" fmla="*/ 33 h 60"/>
                  <a:gd name="T40" fmla="*/ 35 w 289"/>
                  <a:gd name="T41" fmla="*/ 33 h 60"/>
                  <a:gd name="T42" fmla="*/ 22 w 289"/>
                  <a:gd name="T43" fmla="*/ 31 h 60"/>
                  <a:gd name="T44" fmla="*/ 11 w 289"/>
                  <a:gd name="T45" fmla="*/ 26 h 60"/>
                  <a:gd name="T46" fmla="*/ 2 w 289"/>
                  <a:gd name="T47" fmla="*/ 20 h 60"/>
                  <a:gd name="T48" fmla="*/ 0 w 289"/>
                  <a:gd name="T49" fmla="*/ 7 h 60"/>
                  <a:gd name="T50" fmla="*/ 28 w 289"/>
                  <a:gd name="T51" fmla="*/ 2 h 60"/>
                  <a:gd name="T52" fmla="*/ 55 w 289"/>
                  <a:gd name="T53" fmla="*/ 0 h 60"/>
                  <a:gd name="T54" fmla="*/ 84 w 289"/>
                  <a:gd name="T55" fmla="*/ 0 h 60"/>
                  <a:gd name="T56" fmla="*/ 115 w 289"/>
                  <a:gd name="T57" fmla="*/ 2 h 60"/>
                  <a:gd name="T58" fmla="*/ 146 w 289"/>
                  <a:gd name="T59" fmla="*/ 7 h 60"/>
                  <a:gd name="T60" fmla="*/ 177 w 289"/>
                  <a:gd name="T61" fmla="*/ 9 h 60"/>
                  <a:gd name="T62" fmla="*/ 208 w 289"/>
                  <a:gd name="T63" fmla="*/ 13 h 60"/>
                  <a:gd name="T64" fmla="*/ 241 w 289"/>
                  <a:gd name="T65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60">
                    <a:moveTo>
                      <a:pt x="241" y="18"/>
                    </a:moveTo>
                    <a:lnTo>
                      <a:pt x="254" y="26"/>
                    </a:lnTo>
                    <a:lnTo>
                      <a:pt x="270" y="35"/>
                    </a:lnTo>
                    <a:lnTo>
                      <a:pt x="283" y="46"/>
                    </a:lnTo>
                    <a:lnTo>
                      <a:pt x="289" y="60"/>
                    </a:lnTo>
                    <a:lnTo>
                      <a:pt x="289" y="57"/>
                    </a:lnTo>
                    <a:lnTo>
                      <a:pt x="287" y="55"/>
                    </a:lnTo>
                    <a:lnTo>
                      <a:pt x="283" y="55"/>
                    </a:lnTo>
                    <a:lnTo>
                      <a:pt x="281" y="55"/>
                    </a:lnTo>
                    <a:lnTo>
                      <a:pt x="278" y="60"/>
                    </a:lnTo>
                    <a:lnTo>
                      <a:pt x="274" y="60"/>
                    </a:lnTo>
                    <a:lnTo>
                      <a:pt x="272" y="55"/>
                    </a:lnTo>
                    <a:lnTo>
                      <a:pt x="267" y="53"/>
                    </a:lnTo>
                    <a:lnTo>
                      <a:pt x="261" y="55"/>
                    </a:lnTo>
                    <a:lnTo>
                      <a:pt x="106" y="37"/>
                    </a:lnTo>
                    <a:lnTo>
                      <a:pt x="95" y="26"/>
                    </a:lnTo>
                    <a:lnTo>
                      <a:pt x="90" y="29"/>
                    </a:lnTo>
                    <a:lnTo>
                      <a:pt x="79" y="29"/>
                    </a:lnTo>
                    <a:lnTo>
                      <a:pt x="66" y="31"/>
                    </a:lnTo>
                    <a:lnTo>
                      <a:pt x="51" y="33"/>
                    </a:lnTo>
                    <a:lnTo>
                      <a:pt x="35" y="33"/>
                    </a:lnTo>
                    <a:lnTo>
                      <a:pt x="22" y="31"/>
                    </a:lnTo>
                    <a:lnTo>
                      <a:pt x="11" y="26"/>
                    </a:lnTo>
                    <a:lnTo>
                      <a:pt x="2" y="20"/>
                    </a:lnTo>
                    <a:lnTo>
                      <a:pt x="0" y="7"/>
                    </a:lnTo>
                    <a:lnTo>
                      <a:pt x="28" y="2"/>
                    </a:lnTo>
                    <a:lnTo>
                      <a:pt x="55" y="0"/>
                    </a:lnTo>
                    <a:lnTo>
                      <a:pt x="84" y="0"/>
                    </a:lnTo>
                    <a:lnTo>
                      <a:pt x="115" y="2"/>
                    </a:lnTo>
                    <a:lnTo>
                      <a:pt x="146" y="7"/>
                    </a:lnTo>
                    <a:lnTo>
                      <a:pt x="177" y="9"/>
                    </a:lnTo>
                    <a:lnTo>
                      <a:pt x="208" y="13"/>
                    </a:lnTo>
                    <a:lnTo>
                      <a:pt x="241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65"/>
              <p:cNvSpPr>
                <a:spLocks/>
              </p:cNvSpPr>
              <p:nvPr/>
            </p:nvSpPr>
            <p:spPr bwMode="auto">
              <a:xfrm>
                <a:off x="2245" y="2847"/>
                <a:ext cx="57" cy="60"/>
              </a:xfrm>
              <a:custGeom>
                <a:avLst/>
                <a:gdLst>
                  <a:gd name="T0" fmla="*/ 51 w 57"/>
                  <a:gd name="T1" fmla="*/ 55 h 60"/>
                  <a:gd name="T2" fmla="*/ 44 w 57"/>
                  <a:gd name="T3" fmla="*/ 55 h 60"/>
                  <a:gd name="T4" fmla="*/ 35 w 57"/>
                  <a:gd name="T5" fmla="*/ 51 h 60"/>
                  <a:gd name="T6" fmla="*/ 26 w 57"/>
                  <a:gd name="T7" fmla="*/ 51 h 60"/>
                  <a:gd name="T8" fmla="*/ 20 w 57"/>
                  <a:gd name="T9" fmla="*/ 60 h 60"/>
                  <a:gd name="T10" fmla="*/ 11 w 57"/>
                  <a:gd name="T11" fmla="*/ 51 h 60"/>
                  <a:gd name="T12" fmla="*/ 4 w 57"/>
                  <a:gd name="T13" fmla="*/ 40 h 60"/>
                  <a:gd name="T14" fmla="*/ 0 w 57"/>
                  <a:gd name="T15" fmla="*/ 29 h 60"/>
                  <a:gd name="T16" fmla="*/ 2 w 57"/>
                  <a:gd name="T17" fmla="*/ 18 h 60"/>
                  <a:gd name="T18" fmla="*/ 15 w 57"/>
                  <a:gd name="T19" fmla="*/ 15 h 60"/>
                  <a:gd name="T20" fmla="*/ 22 w 57"/>
                  <a:gd name="T21" fmla="*/ 13 h 60"/>
                  <a:gd name="T22" fmla="*/ 26 w 57"/>
                  <a:gd name="T23" fmla="*/ 7 h 60"/>
                  <a:gd name="T24" fmla="*/ 37 w 57"/>
                  <a:gd name="T25" fmla="*/ 0 h 60"/>
                  <a:gd name="T26" fmla="*/ 51 w 57"/>
                  <a:gd name="T27" fmla="*/ 9 h 60"/>
                  <a:gd name="T28" fmla="*/ 57 w 57"/>
                  <a:gd name="T29" fmla="*/ 24 h 60"/>
                  <a:gd name="T30" fmla="*/ 55 w 57"/>
                  <a:gd name="T31" fmla="*/ 42 h 60"/>
                  <a:gd name="T32" fmla="*/ 51 w 57"/>
                  <a:gd name="T33" fmla="*/ 5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60">
                    <a:moveTo>
                      <a:pt x="51" y="55"/>
                    </a:moveTo>
                    <a:lnTo>
                      <a:pt x="44" y="55"/>
                    </a:lnTo>
                    <a:lnTo>
                      <a:pt x="35" y="51"/>
                    </a:lnTo>
                    <a:lnTo>
                      <a:pt x="26" y="51"/>
                    </a:lnTo>
                    <a:lnTo>
                      <a:pt x="20" y="60"/>
                    </a:lnTo>
                    <a:lnTo>
                      <a:pt x="11" y="51"/>
                    </a:lnTo>
                    <a:lnTo>
                      <a:pt x="4" y="40"/>
                    </a:lnTo>
                    <a:lnTo>
                      <a:pt x="0" y="29"/>
                    </a:lnTo>
                    <a:lnTo>
                      <a:pt x="2" y="18"/>
                    </a:lnTo>
                    <a:lnTo>
                      <a:pt x="15" y="15"/>
                    </a:lnTo>
                    <a:lnTo>
                      <a:pt x="22" y="13"/>
                    </a:lnTo>
                    <a:lnTo>
                      <a:pt x="26" y="7"/>
                    </a:lnTo>
                    <a:lnTo>
                      <a:pt x="37" y="0"/>
                    </a:lnTo>
                    <a:lnTo>
                      <a:pt x="51" y="9"/>
                    </a:lnTo>
                    <a:lnTo>
                      <a:pt x="57" y="24"/>
                    </a:lnTo>
                    <a:lnTo>
                      <a:pt x="55" y="42"/>
                    </a:lnTo>
                    <a:lnTo>
                      <a:pt x="51" y="5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66"/>
              <p:cNvSpPr>
                <a:spLocks/>
              </p:cNvSpPr>
              <p:nvPr/>
            </p:nvSpPr>
            <p:spPr bwMode="auto">
              <a:xfrm>
                <a:off x="1197" y="2862"/>
                <a:ext cx="11" cy="20"/>
              </a:xfrm>
              <a:custGeom>
                <a:avLst/>
                <a:gdLst>
                  <a:gd name="T0" fmla="*/ 11 w 11"/>
                  <a:gd name="T1" fmla="*/ 0 h 20"/>
                  <a:gd name="T2" fmla="*/ 11 w 11"/>
                  <a:gd name="T3" fmla="*/ 7 h 20"/>
                  <a:gd name="T4" fmla="*/ 9 w 11"/>
                  <a:gd name="T5" fmla="*/ 11 h 20"/>
                  <a:gd name="T6" fmla="*/ 4 w 11"/>
                  <a:gd name="T7" fmla="*/ 16 h 20"/>
                  <a:gd name="T8" fmla="*/ 0 w 11"/>
                  <a:gd name="T9" fmla="*/ 20 h 20"/>
                  <a:gd name="T10" fmla="*/ 0 w 11"/>
                  <a:gd name="T11" fmla="*/ 14 h 20"/>
                  <a:gd name="T12" fmla="*/ 2 w 11"/>
                  <a:gd name="T13" fmla="*/ 7 h 20"/>
                  <a:gd name="T14" fmla="*/ 6 w 11"/>
                  <a:gd name="T15" fmla="*/ 3 h 20"/>
                  <a:gd name="T16" fmla="*/ 11 w 11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0"/>
                    </a:moveTo>
                    <a:lnTo>
                      <a:pt x="11" y="7"/>
                    </a:lnTo>
                    <a:lnTo>
                      <a:pt x="9" y="11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67"/>
              <p:cNvSpPr>
                <a:spLocks/>
              </p:cNvSpPr>
              <p:nvPr/>
            </p:nvSpPr>
            <p:spPr bwMode="auto">
              <a:xfrm>
                <a:off x="2320" y="2865"/>
                <a:ext cx="27" cy="44"/>
              </a:xfrm>
              <a:custGeom>
                <a:avLst/>
                <a:gdLst>
                  <a:gd name="T0" fmla="*/ 27 w 27"/>
                  <a:gd name="T1" fmla="*/ 22 h 44"/>
                  <a:gd name="T2" fmla="*/ 24 w 27"/>
                  <a:gd name="T3" fmla="*/ 26 h 44"/>
                  <a:gd name="T4" fmla="*/ 22 w 27"/>
                  <a:gd name="T5" fmla="*/ 33 h 44"/>
                  <a:gd name="T6" fmla="*/ 18 w 27"/>
                  <a:gd name="T7" fmla="*/ 39 h 44"/>
                  <a:gd name="T8" fmla="*/ 11 w 27"/>
                  <a:gd name="T9" fmla="*/ 44 h 44"/>
                  <a:gd name="T10" fmla="*/ 0 w 27"/>
                  <a:gd name="T11" fmla="*/ 42 h 44"/>
                  <a:gd name="T12" fmla="*/ 0 w 27"/>
                  <a:gd name="T13" fmla="*/ 31 h 44"/>
                  <a:gd name="T14" fmla="*/ 0 w 27"/>
                  <a:gd name="T15" fmla="*/ 17 h 44"/>
                  <a:gd name="T16" fmla="*/ 0 w 27"/>
                  <a:gd name="T17" fmla="*/ 4 h 44"/>
                  <a:gd name="T18" fmla="*/ 9 w 27"/>
                  <a:gd name="T19" fmla="*/ 0 h 44"/>
                  <a:gd name="T20" fmla="*/ 15 w 27"/>
                  <a:gd name="T21" fmla="*/ 4 h 44"/>
                  <a:gd name="T22" fmla="*/ 20 w 27"/>
                  <a:gd name="T23" fmla="*/ 13 h 44"/>
                  <a:gd name="T24" fmla="*/ 27 w 27"/>
                  <a:gd name="T2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44">
                    <a:moveTo>
                      <a:pt x="27" y="22"/>
                    </a:moveTo>
                    <a:lnTo>
                      <a:pt x="24" y="26"/>
                    </a:lnTo>
                    <a:lnTo>
                      <a:pt x="22" y="33"/>
                    </a:lnTo>
                    <a:lnTo>
                      <a:pt x="18" y="39"/>
                    </a:lnTo>
                    <a:lnTo>
                      <a:pt x="11" y="4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15" y="4"/>
                    </a:lnTo>
                    <a:lnTo>
                      <a:pt x="20" y="13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68"/>
              <p:cNvSpPr>
                <a:spLocks/>
              </p:cNvSpPr>
              <p:nvPr/>
            </p:nvSpPr>
            <p:spPr bwMode="auto">
              <a:xfrm>
                <a:off x="1108" y="2898"/>
                <a:ext cx="25" cy="48"/>
              </a:xfrm>
              <a:custGeom>
                <a:avLst/>
                <a:gdLst>
                  <a:gd name="T0" fmla="*/ 25 w 25"/>
                  <a:gd name="T1" fmla="*/ 26 h 48"/>
                  <a:gd name="T2" fmla="*/ 22 w 25"/>
                  <a:gd name="T3" fmla="*/ 33 h 48"/>
                  <a:gd name="T4" fmla="*/ 20 w 25"/>
                  <a:gd name="T5" fmla="*/ 40 h 48"/>
                  <a:gd name="T6" fmla="*/ 16 w 25"/>
                  <a:gd name="T7" fmla="*/ 46 h 48"/>
                  <a:gd name="T8" fmla="*/ 7 w 25"/>
                  <a:gd name="T9" fmla="*/ 48 h 48"/>
                  <a:gd name="T10" fmla="*/ 2 w 25"/>
                  <a:gd name="T11" fmla="*/ 44 h 48"/>
                  <a:gd name="T12" fmla="*/ 0 w 25"/>
                  <a:gd name="T13" fmla="*/ 40 h 48"/>
                  <a:gd name="T14" fmla="*/ 0 w 25"/>
                  <a:gd name="T15" fmla="*/ 33 h 48"/>
                  <a:gd name="T16" fmla="*/ 0 w 25"/>
                  <a:gd name="T17" fmla="*/ 26 h 48"/>
                  <a:gd name="T18" fmla="*/ 5 w 25"/>
                  <a:gd name="T19" fmla="*/ 24 h 48"/>
                  <a:gd name="T20" fmla="*/ 9 w 25"/>
                  <a:gd name="T21" fmla="*/ 24 h 48"/>
                  <a:gd name="T22" fmla="*/ 14 w 25"/>
                  <a:gd name="T23" fmla="*/ 22 h 48"/>
                  <a:gd name="T24" fmla="*/ 14 w 25"/>
                  <a:gd name="T25" fmla="*/ 18 h 48"/>
                  <a:gd name="T26" fmla="*/ 5 w 25"/>
                  <a:gd name="T27" fmla="*/ 15 h 48"/>
                  <a:gd name="T28" fmla="*/ 7 w 25"/>
                  <a:gd name="T29" fmla="*/ 0 h 48"/>
                  <a:gd name="T30" fmla="*/ 16 w 25"/>
                  <a:gd name="T31" fmla="*/ 0 h 48"/>
                  <a:gd name="T32" fmla="*/ 22 w 25"/>
                  <a:gd name="T33" fmla="*/ 13 h 48"/>
                  <a:gd name="T34" fmla="*/ 25 w 25"/>
                  <a:gd name="T35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8">
                    <a:moveTo>
                      <a:pt x="25" y="26"/>
                    </a:moveTo>
                    <a:lnTo>
                      <a:pt x="22" y="33"/>
                    </a:lnTo>
                    <a:lnTo>
                      <a:pt x="20" y="40"/>
                    </a:lnTo>
                    <a:lnTo>
                      <a:pt x="16" y="46"/>
                    </a:lnTo>
                    <a:lnTo>
                      <a:pt x="7" y="48"/>
                    </a:lnTo>
                    <a:lnTo>
                      <a:pt x="2" y="44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5" y="24"/>
                    </a:lnTo>
                    <a:lnTo>
                      <a:pt x="9" y="24"/>
                    </a:lnTo>
                    <a:lnTo>
                      <a:pt x="14" y="22"/>
                    </a:lnTo>
                    <a:lnTo>
                      <a:pt x="14" y="18"/>
                    </a:lnTo>
                    <a:lnTo>
                      <a:pt x="5" y="15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22" y="13"/>
                    </a:lnTo>
                    <a:lnTo>
                      <a:pt x="25" y="2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69"/>
              <p:cNvSpPr>
                <a:spLocks/>
              </p:cNvSpPr>
              <p:nvPr/>
            </p:nvSpPr>
            <p:spPr bwMode="auto">
              <a:xfrm>
                <a:off x="1798" y="2896"/>
                <a:ext cx="257" cy="234"/>
              </a:xfrm>
              <a:custGeom>
                <a:avLst/>
                <a:gdLst>
                  <a:gd name="T0" fmla="*/ 188 w 257"/>
                  <a:gd name="T1" fmla="*/ 6 h 234"/>
                  <a:gd name="T2" fmla="*/ 208 w 257"/>
                  <a:gd name="T3" fmla="*/ 11 h 234"/>
                  <a:gd name="T4" fmla="*/ 226 w 257"/>
                  <a:gd name="T5" fmla="*/ 17 h 234"/>
                  <a:gd name="T6" fmla="*/ 246 w 257"/>
                  <a:gd name="T7" fmla="*/ 24 h 234"/>
                  <a:gd name="T8" fmla="*/ 250 w 257"/>
                  <a:gd name="T9" fmla="*/ 42 h 234"/>
                  <a:gd name="T10" fmla="*/ 230 w 257"/>
                  <a:gd name="T11" fmla="*/ 57 h 234"/>
                  <a:gd name="T12" fmla="*/ 204 w 257"/>
                  <a:gd name="T13" fmla="*/ 75 h 234"/>
                  <a:gd name="T14" fmla="*/ 184 w 257"/>
                  <a:gd name="T15" fmla="*/ 95 h 234"/>
                  <a:gd name="T16" fmla="*/ 162 w 257"/>
                  <a:gd name="T17" fmla="*/ 88 h 234"/>
                  <a:gd name="T18" fmla="*/ 153 w 257"/>
                  <a:gd name="T19" fmla="*/ 95 h 234"/>
                  <a:gd name="T20" fmla="*/ 151 w 257"/>
                  <a:gd name="T21" fmla="*/ 126 h 234"/>
                  <a:gd name="T22" fmla="*/ 151 w 257"/>
                  <a:gd name="T23" fmla="*/ 179 h 234"/>
                  <a:gd name="T24" fmla="*/ 137 w 257"/>
                  <a:gd name="T25" fmla="*/ 212 h 234"/>
                  <a:gd name="T26" fmla="*/ 111 w 257"/>
                  <a:gd name="T27" fmla="*/ 227 h 234"/>
                  <a:gd name="T28" fmla="*/ 100 w 257"/>
                  <a:gd name="T29" fmla="*/ 225 h 234"/>
                  <a:gd name="T30" fmla="*/ 100 w 257"/>
                  <a:gd name="T31" fmla="*/ 210 h 234"/>
                  <a:gd name="T32" fmla="*/ 86 w 257"/>
                  <a:gd name="T33" fmla="*/ 201 h 234"/>
                  <a:gd name="T34" fmla="*/ 75 w 257"/>
                  <a:gd name="T35" fmla="*/ 212 h 234"/>
                  <a:gd name="T36" fmla="*/ 69 w 257"/>
                  <a:gd name="T37" fmla="*/ 207 h 234"/>
                  <a:gd name="T38" fmla="*/ 75 w 257"/>
                  <a:gd name="T39" fmla="*/ 194 h 234"/>
                  <a:gd name="T40" fmla="*/ 69 w 257"/>
                  <a:gd name="T41" fmla="*/ 185 h 234"/>
                  <a:gd name="T42" fmla="*/ 62 w 257"/>
                  <a:gd name="T43" fmla="*/ 181 h 234"/>
                  <a:gd name="T44" fmla="*/ 51 w 257"/>
                  <a:gd name="T45" fmla="*/ 188 h 234"/>
                  <a:gd name="T46" fmla="*/ 24 w 257"/>
                  <a:gd name="T47" fmla="*/ 181 h 234"/>
                  <a:gd name="T48" fmla="*/ 5 w 257"/>
                  <a:gd name="T49" fmla="*/ 172 h 234"/>
                  <a:gd name="T50" fmla="*/ 0 w 257"/>
                  <a:gd name="T51" fmla="*/ 134 h 234"/>
                  <a:gd name="T52" fmla="*/ 11 w 257"/>
                  <a:gd name="T53" fmla="*/ 119 h 234"/>
                  <a:gd name="T54" fmla="*/ 38 w 257"/>
                  <a:gd name="T55" fmla="*/ 119 h 234"/>
                  <a:gd name="T56" fmla="*/ 66 w 257"/>
                  <a:gd name="T57" fmla="*/ 119 h 234"/>
                  <a:gd name="T58" fmla="*/ 95 w 257"/>
                  <a:gd name="T59" fmla="*/ 121 h 234"/>
                  <a:gd name="T60" fmla="*/ 113 w 257"/>
                  <a:gd name="T61" fmla="*/ 121 h 234"/>
                  <a:gd name="T62" fmla="*/ 115 w 257"/>
                  <a:gd name="T63" fmla="*/ 108 h 234"/>
                  <a:gd name="T64" fmla="*/ 104 w 257"/>
                  <a:gd name="T65" fmla="*/ 92 h 234"/>
                  <a:gd name="T66" fmla="*/ 0 w 257"/>
                  <a:gd name="T67" fmla="*/ 57 h 234"/>
                  <a:gd name="T68" fmla="*/ 31 w 257"/>
                  <a:gd name="T69" fmla="*/ 55 h 234"/>
                  <a:gd name="T70" fmla="*/ 60 w 257"/>
                  <a:gd name="T71" fmla="*/ 59 h 234"/>
                  <a:gd name="T72" fmla="*/ 91 w 257"/>
                  <a:gd name="T73" fmla="*/ 64 h 234"/>
                  <a:gd name="T74" fmla="*/ 120 w 257"/>
                  <a:gd name="T75" fmla="*/ 68 h 234"/>
                  <a:gd name="T76" fmla="*/ 146 w 257"/>
                  <a:gd name="T77" fmla="*/ 55 h 234"/>
                  <a:gd name="T78" fmla="*/ 181 w 257"/>
                  <a:gd name="T79" fmla="*/ 59 h 234"/>
                  <a:gd name="T80" fmla="*/ 181 w 257"/>
                  <a:gd name="T81" fmla="*/ 44 h 234"/>
                  <a:gd name="T82" fmla="*/ 155 w 257"/>
                  <a:gd name="T83" fmla="*/ 37 h 234"/>
                  <a:gd name="T84" fmla="*/ 128 w 257"/>
                  <a:gd name="T85" fmla="*/ 37 h 234"/>
                  <a:gd name="T86" fmla="*/ 104 w 257"/>
                  <a:gd name="T87" fmla="*/ 28 h 234"/>
                  <a:gd name="T88" fmla="*/ 93 w 257"/>
                  <a:gd name="T89" fmla="*/ 22 h 234"/>
                  <a:gd name="T90" fmla="*/ 91 w 257"/>
                  <a:gd name="T91" fmla="*/ 26 h 234"/>
                  <a:gd name="T92" fmla="*/ 0 w 257"/>
                  <a:gd name="T93" fmla="*/ 28 h 234"/>
                  <a:gd name="T94" fmla="*/ 22 w 257"/>
                  <a:gd name="T95" fmla="*/ 2 h 234"/>
                  <a:gd name="T96" fmla="*/ 66 w 257"/>
                  <a:gd name="T97" fmla="*/ 6 h 234"/>
                  <a:gd name="T98" fmla="*/ 113 w 257"/>
                  <a:gd name="T99" fmla="*/ 11 h 234"/>
                  <a:gd name="T100" fmla="*/ 157 w 257"/>
                  <a:gd name="T101" fmla="*/ 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7" h="234">
                    <a:moveTo>
                      <a:pt x="177" y="6"/>
                    </a:moveTo>
                    <a:lnTo>
                      <a:pt x="188" y="6"/>
                    </a:lnTo>
                    <a:lnTo>
                      <a:pt x="199" y="6"/>
                    </a:lnTo>
                    <a:lnTo>
                      <a:pt x="208" y="11"/>
                    </a:lnTo>
                    <a:lnTo>
                      <a:pt x="217" y="13"/>
                    </a:lnTo>
                    <a:lnTo>
                      <a:pt x="226" y="17"/>
                    </a:lnTo>
                    <a:lnTo>
                      <a:pt x="235" y="20"/>
                    </a:lnTo>
                    <a:lnTo>
                      <a:pt x="246" y="24"/>
                    </a:lnTo>
                    <a:lnTo>
                      <a:pt x="257" y="24"/>
                    </a:lnTo>
                    <a:lnTo>
                      <a:pt x="250" y="42"/>
                    </a:lnTo>
                    <a:lnTo>
                      <a:pt x="241" y="50"/>
                    </a:lnTo>
                    <a:lnTo>
                      <a:pt x="230" y="57"/>
                    </a:lnTo>
                    <a:lnTo>
                      <a:pt x="219" y="73"/>
                    </a:lnTo>
                    <a:lnTo>
                      <a:pt x="204" y="75"/>
                    </a:lnTo>
                    <a:lnTo>
                      <a:pt x="195" y="86"/>
                    </a:lnTo>
                    <a:lnTo>
                      <a:pt x="184" y="95"/>
                    </a:lnTo>
                    <a:lnTo>
                      <a:pt x="168" y="90"/>
                    </a:lnTo>
                    <a:lnTo>
                      <a:pt x="162" y="88"/>
                    </a:lnTo>
                    <a:lnTo>
                      <a:pt x="155" y="90"/>
                    </a:lnTo>
                    <a:lnTo>
                      <a:pt x="153" y="95"/>
                    </a:lnTo>
                    <a:lnTo>
                      <a:pt x="148" y="99"/>
                    </a:lnTo>
                    <a:lnTo>
                      <a:pt x="151" y="126"/>
                    </a:lnTo>
                    <a:lnTo>
                      <a:pt x="151" y="152"/>
                    </a:lnTo>
                    <a:lnTo>
                      <a:pt x="151" y="179"/>
                    </a:lnTo>
                    <a:lnTo>
                      <a:pt x="151" y="205"/>
                    </a:lnTo>
                    <a:lnTo>
                      <a:pt x="137" y="212"/>
                    </a:lnTo>
                    <a:lnTo>
                      <a:pt x="124" y="221"/>
                    </a:lnTo>
                    <a:lnTo>
                      <a:pt x="111" y="227"/>
                    </a:lnTo>
                    <a:lnTo>
                      <a:pt x="97" y="234"/>
                    </a:lnTo>
                    <a:lnTo>
                      <a:pt x="100" y="225"/>
                    </a:lnTo>
                    <a:lnTo>
                      <a:pt x="102" y="216"/>
                    </a:lnTo>
                    <a:lnTo>
                      <a:pt x="100" y="210"/>
                    </a:lnTo>
                    <a:lnTo>
                      <a:pt x="95" y="201"/>
                    </a:lnTo>
                    <a:lnTo>
                      <a:pt x="86" y="201"/>
                    </a:lnTo>
                    <a:lnTo>
                      <a:pt x="80" y="205"/>
                    </a:lnTo>
                    <a:lnTo>
                      <a:pt x="75" y="212"/>
                    </a:lnTo>
                    <a:lnTo>
                      <a:pt x="69" y="214"/>
                    </a:lnTo>
                    <a:lnTo>
                      <a:pt x="69" y="207"/>
                    </a:lnTo>
                    <a:lnTo>
                      <a:pt x="73" y="201"/>
                    </a:lnTo>
                    <a:lnTo>
                      <a:pt x="75" y="194"/>
                    </a:lnTo>
                    <a:lnTo>
                      <a:pt x="71" y="190"/>
                    </a:lnTo>
                    <a:lnTo>
                      <a:pt x="69" y="185"/>
                    </a:lnTo>
                    <a:lnTo>
                      <a:pt x="66" y="183"/>
                    </a:lnTo>
                    <a:lnTo>
                      <a:pt x="62" y="181"/>
                    </a:lnTo>
                    <a:lnTo>
                      <a:pt x="58" y="181"/>
                    </a:lnTo>
                    <a:lnTo>
                      <a:pt x="51" y="188"/>
                    </a:lnTo>
                    <a:lnTo>
                      <a:pt x="38" y="185"/>
                    </a:lnTo>
                    <a:lnTo>
                      <a:pt x="24" y="181"/>
                    </a:lnTo>
                    <a:lnTo>
                      <a:pt x="11" y="185"/>
                    </a:lnTo>
                    <a:lnTo>
                      <a:pt x="5" y="172"/>
                    </a:lnTo>
                    <a:lnTo>
                      <a:pt x="0" y="154"/>
                    </a:lnTo>
                    <a:lnTo>
                      <a:pt x="0" y="134"/>
                    </a:lnTo>
                    <a:lnTo>
                      <a:pt x="0" y="117"/>
                    </a:lnTo>
                    <a:lnTo>
                      <a:pt x="11" y="119"/>
                    </a:lnTo>
                    <a:lnTo>
                      <a:pt x="24" y="119"/>
                    </a:lnTo>
                    <a:lnTo>
                      <a:pt x="38" y="119"/>
                    </a:lnTo>
                    <a:lnTo>
                      <a:pt x="53" y="119"/>
                    </a:lnTo>
                    <a:lnTo>
                      <a:pt x="66" y="119"/>
                    </a:lnTo>
                    <a:lnTo>
                      <a:pt x="82" y="119"/>
                    </a:lnTo>
                    <a:lnTo>
                      <a:pt x="95" y="121"/>
                    </a:lnTo>
                    <a:lnTo>
                      <a:pt x="109" y="126"/>
                    </a:lnTo>
                    <a:lnTo>
                      <a:pt x="113" y="121"/>
                    </a:lnTo>
                    <a:lnTo>
                      <a:pt x="115" y="115"/>
                    </a:lnTo>
                    <a:lnTo>
                      <a:pt x="115" y="108"/>
                    </a:lnTo>
                    <a:lnTo>
                      <a:pt x="115" y="101"/>
                    </a:lnTo>
                    <a:lnTo>
                      <a:pt x="104" y="92"/>
                    </a:lnTo>
                    <a:lnTo>
                      <a:pt x="0" y="84"/>
                    </a:lnTo>
                    <a:lnTo>
                      <a:pt x="0" y="57"/>
                    </a:lnTo>
                    <a:lnTo>
                      <a:pt x="16" y="55"/>
                    </a:lnTo>
                    <a:lnTo>
                      <a:pt x="31" y="55"/>
                    </a:lnTo>
                    <a:lnTo>
                      <a:pt x="47" y="57"/>
                    </a:lnTo>
                    <a:lnTo>
                      <a:pt x="60" y="59"/>
                    </a:lnTo>
                    <a:lnTo>
                      <a:pt x="75" y="62"/>
                    </a:lnTo>
                    <a:lnTo>
                      <a:pt x="91" y="64"/>
                    </a:lnTo>
                    <a:lnTo>
                      <a:pt x="104" y="66"/>
                    </a:lnTo>
                    <a:lnTo>
                      <a:pt x="120" y="68"/>
                    </a:lnTo>
                    <a:lnTo>
                      <a:pt x="131" y="57"/>
                    </a:lnTo>
                    <a:lnTo>
                      <a:pt x="146" y="55"/>
                    </a:lnTo>
                    <a:lnTo>
                      <a:pt x="166" y="59"/>
                    </a:lnTo>
                    <a:lnTo>
                      <a:pt x="181" y="59"/>
                    </a:lnTo>
                    <a:lnTo>
                      <a:pt x="193" y="50"/>
                    </a:lnTo>
                    <a:lnTo>
                      <a:pt x="181" y="44"/>
                    </a:lnTo>
                    <a:lnTo>
                      <a:pt x="168" y="39"/>
                    </a:lnTo>
                    <a:lnTo>
                      <a:pt x="155" y="37"/>
                    </a:lnTo>
                    <a:lnTo>
                      <a:pt x="142" y="37"/>
                    </a:lnTo>
                    <a:lnTo>
                      <a:pt x="128" y="37"/>
                    </a:lnTo>
                    <a:lnTo>
                      <a:pt x="117" y="35"/>
                    </a:lnTo>
                    <a:lnTo>
                      <a:pt x="104" y="28"/>
                    </a:lnTo>
                    <a:lnTo>
                      <a:pt x="95" y="20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91" y="26"/>
                    </a:lnTo>
                    <a:lnTo>
                      <a:pt x="91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2" y="2"/>
                    </a:lnTo>
                    <a:lnTo>
                      <a:pt x="44" y="4"/>
                    </a:lnTo>
                    <a:lnTo>
                      <a:pt x="66" y="6"/>
                    </a:lnTo>
                    <a:lnTo>
                      <a:pt x="89" y="8"/>
                    </a:lnTo>
                    <a:lnTo>
                      <a:pt x="113" y="11"/>
                    </a:lnTo>
                    <a:lnTo>
                      <a:pt x="135" y="11"/>
                    </a:lnTo>
                    <a:lnTo>
                      <a:pt x="157" y="8"/>
                    </a:lnTo>
                    <a:lnTo>
                      <a:pt x="177" y="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170"/>
              <p:cNvSpPr>
                <a:spLocks/>
              </p:cNvSpPr>
              <p:nvPr/>
            </p:nvSpPr>
            <p:spPr bwMode="auto">
              <a:xfrm>
                <a:off x="2128" y="2896"/>
                <a:ext cx="46" cy="26"/>
              </a:xfrm>
              <a:custGeom>
                <a:avLst/>
                <a:gdLst>
                  <a:gd name="T0" fmla="*/ 8 w 46"/>
                  <a:gd name="T1" fmla="*/ 6 h 26"/>
                  <a:gd name="T2" fmla="*/ 17 w 46"/>
                  <a:gd name="T3" fmla="*/ 4 h 26"/>
                  <a:gd name="T4" fmla="*/ 26 w 46"/>
                  <a:gd name="T5" fmla="*/ 2 h 26"/>
                  <a:gd name="T6" fmla="*/ 37 w 46"/>
                  <a:gd name="T7" fmla="*/ 2 h 26"/>
                  <a:gd name="T8" fmla="*/ 46 w 46"/>
                  <a:gd name="T9" fmla="*/ 6 h 26"/>
                  <a:gd name="T10" fmla="*/ 42 w 46"/>
                  <a:gd name="T11" fmla="*/ 26 h 26"/>
                  <a:gd name="T12" fmla="*/ 33 w 46"/>
                  <a:gd name="T13" fmla="*/ 22 h 26"/>
                  <a:gd name="T14" fmla="*/ 22 w 46"/>
                  <a:gd name="T15" fmla="*/ 22 h 26"/>
                  <a:gd name="T16" fmla="*/ 11 w 46"/>
                  <a:gd name="T17" fmla="*/ 20 h 26"/>
                  <a:gd name="T18" fmla="*/ 6 w 46"/>
                  <a:gd name="T19" fmla="*/ 11 h 26"/>
                  <a:gd name="T20" fmla="*/ 0 w 46"/>
                  <a:gd name="T21" fmla="*/ 17 h 26"/>
                  <a:gd name="T22" fmla="*/ 2 w 46"/>
                  <a:gd name="T23" fmla="*/ 0 h 26"/>
                  <a:gd name="T24" fmla="*/ 8 w 46"/>
                  <a:gd name="T2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8" y="6"/>
                    </a:moveTo>
                    <a:lnTo>
                      <a:pt x="17" y="4"/>
                    </a:lnTo>
                    <a:lnTo>
                      <a:pt x="26" y="2"/>
                    </a:lnTo>
                    <a:lnTo>
                      <a:pt x="37" y="2"/>
                    </a:lnTo>
                    <a:lnTo>
                      <a:pt x="46" y="6"/>
                    </a:lnTo>
                    <a:lnTo>
                      <a:pt x="42" y="26"/>
                    </a:lnTo>
                    <a:lnTo>
                      <a:pt x="33" y="22"/>
                    </a:lnTo>
                    <a:lnTo>
                      <a:pt x="22" y="22"/>
                    </a:lnTo>
                    <a:lnTo>
                      <a:pt x="11" y="2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171"/>
              <p:cNvSpPr>
                <a:spLocks/>
              </p:cNvSpPr>
              <p:nvPr/>
            </p:nvSpPr>
            <p:spPr bwMode="auto">
              <a:xfrm>
                <a:off x="2216" y="2896"/>
                <a:ext cx="31" cy="46"/>
              </a:xfrm>
              <a:custGeom>
                <a:avLst/>
                <a:gdLst>
                  <a:gd name="T0" fmla="*/ 27 w 31"/>
                  <a:gd name="T1" fmla="*/ 20 h 46"/>
                  <a:gd name="T2" fmla="*/ 29 w 31"/>
                  <a:gd name="T3" fmla="*/ 28 h 46"/>
                  <a:gd name="T4" fmla="*/ 31 w 31"/>
                  <a:gd name="T5" fmla="*/ 33 h 46"/>
                  <a:gd name="T6" fmla="*/ 31 w 31"/>
                  <a:gd name="T7" fmla="*/ 39 h 46"/>
                  <a:gd name="T8" fmla="*/ 27 w 31"/>
                  <a:gd name="T9" fmla="*/ 46 h 46"/>
                  <a:gd name="T10" fmla="*/ 13 w 31"/>
                  <a:gd name="T11" fmla="*/ 39 h 46"/>
                  <a:gd name="T12" fmla="*/ 7 w 31"/>
                  <a:gd name="T13" fmla="*/ 26 h 46"/>
                  <a:gd name="T14" fmla="*/ 2 w 31"/>
                  <a:gd name="T15" fmla="*/ 13 h 46"/>
                  <a:gd name="T16" fmla="*/ 0 w 31"/>
                  <a:gd name="T17" fmla="*/ 0 h 46"/>
                  <a:gd name="T18" fmla="*/ 11 w 31"/>
                  <a:gd name="T19" fmla="*/ 0 h 46"/>
                  <a:gd name="T20" fmla="*/ 18 w 31"/>
                  <a:gd name="T21" fmla="*/ 4 h 46"/>
                  <a:gd name="T22" fmla="*/ 24 w 31"/>
                  <a:gd name="T23" fmla="*/ 11 h 46"/>
                  <a:gd name="T24" fmla="*/ 27 w 31"/>
                  <a:gd name="T25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46">
                    <a:moveTo>
                      <a:pt x="27" y="20"/>
                    </a:moveTo>
                    <a:lnTo>
                      <a:pt x="29" y="28"/>
                    </a:lnTo>
                    <a:lnTo>
                      <a:pt x="31" y="33"/>
                    </a:lnTo>
                    <a:lnTo>
                      <a:pt x="31" y="39"/>
                    </a:lnTo>
                    <a:lnTo>
                      <a:pt x="27" y="46"/>
                    </a:lnTo>
                    <a:lnTo>
                      <a:pt x="13" y="39"/>
                    </a:lnTo>
                    <a:lnTo>
                      <a:pt x="7" y="26"/>
                    </a:lnTo>
                    <a:lnTo>
                      <a:pt x="2" y="13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4" y="11"/>
                    </a:lnTo>
                    <a:lnTo>
                      <a:pt x="27" y="2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172"/>
              <p:cNvSpPr>
                <a:spLocks/>
              </p:cNvSpPr>
              <p:nvPr/>
            </p:nvSpPr>
            <p:spPr bwMode="auto">
              <a:xfrm>
                <a:off x="2353" y="2900"/>
                <a:ext cx="20" cy="22"/>
              </a:xfrm>
              <a:custGeom>
                <a:avLst/>
                <a:gdLst>
                  <a:gd name="T0" fmla="*/ 18 w 20"/>
                  <a:gd name="T1" fmla="*/ 9 h 22"/>
                  <a:gd name="T2" fmla="*/ 20 w 20"/>
                  <a:gd name="T3" fmla="*/ 13 h 22"/>
                  <a:gd name="T4" fmla="*/ 18 w 20"/>
                  <a:gd name="T5" fmla="*/ 16 h 22"/>
                  <a:gd name="T6" fmla="*/ 16 w 20"/>
                  <a:gd name="T7" fmla="*/ 20 h 22"/>
                  <a:gd name="T8" fmla="*/ 11 w 20"/>
                  <a:gd name="T9" fmla="*/ 22 h 22"/>
                  <a:gd name="T10" fmla="*/ 0 w 20"/>
                  <a:gd name="T11" fmla="*/ 22 h 22"/>
                  <a:gd name="T12" fmla="*/ 0 w 20"/>
                  <a:gd name="T13" fmla="*/ 11 h 22"/>
                  <a:gd name="T14" fmla="*/ 7 w 20"/>
                  <a:gd name="T15" fmla="*/ 2 h 22"/>
                  <a:gd name="T16" fmla="*/ 13 w 20"/>
                  <a:gd name="T17" fmla="*/ 0 h 22"/>
                  <a:gd name="T18" fmla="*/ 18 w 20"/>
                  <a:gd name="T19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2">
                    <a:moveTo>
                      <a:pt x="18" y="9"/>
                    </a:moveTo>
                    <a:lnTo>
                      <a:pt x="20" y="13"/>
                    </a:lnTo>
                    <a:lnTo>
                      <a:pt x="18" y="16"/>
                    </a:lnTo>
                    <a:lnTo>
                      <a:pt x="16" y="20"/>
                    </a:lnTo>
                    <a:lnTo>
                      <a:pt x="11" y="22"/>
                    </a:lnTo>
                    <a:lnTo>
                      <a:pt x="0" y="22"/>
                    </a:lnTo>
                    <a:lnTo>
                      <a:pt x="0" y="11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173"/>
              <p:cNvSpPr>
                <a:spLocks/>
              </p:cNvSpPr>
              <p:nvPr/>
            </p:nvSpPr>
            <p:spPr bwMode="auto">
              <a:xfrm>
                <a:off x="1066" y="2911"/>
                <a:ext cx="27" cy="27"/>
              </a:xfrm>
              <a:custGeom>
                <a:avLst/>
                <a:gdLst>
                  <a:gd name="T0" fmla="*/ 27 w 27"/>
                  <a:gd name="T1" fmla="*/ 5 h 27"/>
                  <a:gd name="T2" fmla="*/ 22 w 27"/>
                  <a:gd name="T3" fmla="*/ 27 h 27"/>
                  <a:gd name="T4" fmla="*/ 14 w 27"/>
                  <a:gd name="T5" fmla="*/ 27 h 27"/>
                  <a:gd name="T6" fmla="*/ 7 w 27"/>
                  <a:gd name="T7" fmla="*/ 24 h 27"/>
                  <a:gd name="T8" fmla="*/ 2 w 27"/>
                  <a:gd name="T9" fmla="*/ 20 h 27"/>
                  <a:gd name="T10" fmla="*/ 0 w 27"/>
                  <a:gd name="T11" fmla="*/ 11 h 27"/>
                  <a:gd name="T12" fmla="*/ 7 w 27"/>
                  <a:gd name="T13" fmla="*/ 7 h 27"/>
                  <a:gd name="T14" fmla="*/ 14 w 27"/>
                  <a:gd name="T15" fmla="*/ 2 h 27"/>
                  <a:gd name="T16" fmla="*/ 18 w 27"/>
                  <a:gd name="T17" fmla="*/ 0 h 27"/>
                  <a:gd name="T18" fmla="*/ 27 w 27"/>
                  <a:gd name="T19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7">
                    <a:moveTo>
                      <a:pt x="27" y="5"/>
                    </a:moveTo>
                    <a:lnTo>
                      <a:pt x="22" y="27"/>
                    </a:lnTo>
                    <a:lnTo>
                      <a:pt x="14" y="27"/>
                    </a:lnTo>
                    <a:lnTo>
                      <a:pt x="7" y="24"/>
                    </a:lnTo>
                    <a:lnTo>
                      <a:pt x="2" y="20"/>
                    </a:lnTo>
                    <a:lnTo>
                      <a:pt x="0" y="11"/>
                    </a:lnTo>
                    <a:lnTo>
                      <a:pt x="7" y="7"/>
                    </a:lnTo>
                    <a:lnTo>
                      <a:pt x="14" y="2"/>
                    </a:lnTo>
                    <a:lnTo>
                      <a:pt x="18" y="0"/>
                    </a:lnTo>
                    <a:lnTo>
                      <a:pt x="27" y="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174"/>
              <p:cNvSpPr>
                <a:spLocks/>
              </p:cNvSpPr>
              <p:nvPr/>
            </p:nvSpPr>
            <p:spPr bwMode="auto">
              <a:xfrm>
                <a:off x="1152" y="2909"/>
                <a:ext cx="29" cy="46"/>
              </a:xfrm>
              <a:custGeom>
                <a:avLst/>
                <a:gdLst>
                  <a:gd name="T0" fmla="*/ 27 w 29"/>
                  <a:gd name="T1" fmla="*/ 40 h 46"/>
                  <a:gd name="T2" fmla="*/ 23 w 29"/>
                  <a:gd name="T3" fmla="*/ 42 h 46"/>
                  <a:gd name="T4" fmla="*/ 18 w 29"/>
                  <a:gd name="T5" fmla="*/ 46 h 46"/>
                  <a:gd name="T6" fmla="*/ 14 w 29"/>
                  <a:gd name="T7" fmla="*/ 46 h 46"/>
                  <a:gd name="T8" fmla="*/ 9 w 29"/>
                  <a:gd name="T9" fmla="*/ 46 h 46"/>
                  <a:gd name="T10" fmla="*/ 0 w 29"/>
                  <a:gd name="T11" fmla="*/ 35 h 46"/>
                  <a:gd name="T12" fmla="*/ 5 w 29"/>
                  <a:gd name="T13" fmla="*/ 24 h 46"/>
                  <a:gd name="T14" fmla="*/ 14 w 29"/>
                  <a:gd name="T15" fmla="*/ 13 h 46"/>
                  <a:gd name="T16" fmla="*/ 16 w 29"/>
                  <a:gd name="T17" fmla="*/ 0 h 46"/>
                  <a:gd name="T18" fmla="*/ 27 w 29"/>
                  <a:gd name="T19" fmla="*/ 7 h 46"/>
                  <a:gd name="T20" fmla="*/ 29 w 29"/>
                  <a:gd name="T21" fmla="*/ 15 h 46"/>
                  <a:gd name="T22" fmla="*/ 29 w 29"/>
                  <a:gd name="T23" fmla="*/ 29 h 46"/>
                  <a:gd name="T24" fmla="*/ 27 w 29"/>
                  <a:gd name="T25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6">
                    <a:moveTo>
                      <a:pt x="27" y="40"/>
                    </a:moveTo>
                    <a:lnTo>
                      <a:pt x="23" y="42"/>
                    </a:lnTo>
                    <a:lnTo>
                      <a:pt x="18" y="46"/>
                    </a:lnTo>
                    <a:lnTo>
                      <a:pt x="14" y="46"/>
                    </a:lnTo>
                    <a:lnTo>
                      <a:pt x="9" y="46"/>
                    </a:lnTo>
                    <a:lnTo>
                      <a:pt x="0" y="35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16" y="0"/>
                    </a:lnTo>
                    <a:lnTo>
                      <a:pt x="27" y="7"/>
                    </a:lnTo>
                    <a:lnTo>
                      <a:pt x="29" y="15"/>
                    </a:lnTo>
                    <a:lnTo>
                      <a:pt x="29" y="29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175"/>
              <p:cNvSpPr>
                <a:spLocks/>
              </p:cNvSpPr>
              <p:nvPr/>
            </p:nvSpPr>
            <p:spPr bwMode="auto">
              <a:xfrm>
                <a:off x="2970" y="2918"/>
                <a:ext cx="49" cy="57"/>
              </a:xfrm>
              <a:custGeom>
                <a:avLst/>
                <a:gdLst>
                  <a:gd name="T0" fmla="*/ 49 w 49"/>
                  <a:gd name="T1" fmla="*/ 24 h 57"/>
                  <a:gd name="T2" fmla="*/ 49 w 49"/>
                  <a:gd name="T3" fmla="*/ 35 h 57"/>
                  <a:gd name="T4" fmla="*/ 40 w 49"/>
                  <a:gd name="T5" fmla="*/ 42 h 57"/>
                  <a:gd name="T6" fmla="*/ 31 w 49"/>
                  <a:gd name="T7" fmla="*/ 48 h 57"/>
                  <a:gd name="T8" fmla="*/ 22 w 49"/>
                  <a:gd name="T9" fmla="*/ 57 h 57"/>
                  <a:gd name="T10" fmla="*/ 7 w 49"/>
                  <a:gd name="T11" fmla="*/ 53 h 57"/>
                  <a:gd name="T12" fmla="*/ 0 w 49"/>
                  <a:gd name="T13" fmla="*/ 44 h 57"/>
                  <a:gd name="T14" fmla="*/ 0 w 49"/>
                  <a:gd name="T15" fmla="*/ 31 h 57"/>
                  <a:gd name="T16" fmla="*/ 0 w 49"/>
                  <a:gd name="T17" fmla="*/ 17 h 57"/>
                  <a:gd name="T18" fmla="*/ 13 w 49"/>
                  <a:gd name="T19" fmla="*/ 4 h 57"/>
                  <a:gd name="T20" fmla="*/ 29 w 49"/>
                  <a:gd name="T21" fmla="*/ 0 h 57"/>
                  <a:gd name="T22" fmla="*/ 42 w 49"/>
                  <a:gd name="T23" fmla="*/ 6 h 57"/>
                  <a:gd name="T24" fmla="*/ 49 w 49"/>
                  <a:gd name="T25" fmla="*/ 2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57">
                    <a:moveTo>
                      <a:pt x="49" y="24"/>
                    </a:moveTo>
                    <a:lnTo>
                      <a:pt x="49" y="35"/>
                    </a:lnTo>
                    <a:lnTo>
                      <a:pt x="40" y="42"/>
                    </a:lnTo>
                    <a:lnTo>
                      <a:pt x="31" y="48"/>
                    </a:lnTo>
                    <a:lnTo>
                      <a:pt x="22" y="57"/>
                    </a:lnTo>
                    <a:lnTo>
                      <a:pt x="7" y="53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13" y="4"/>
                    </a:lnTo>
                    <a:lnTo>
                      <a:pt x="29" y="0"/>
                    </a:lnTo>
                    <a:lnTo>
                      <a:pt x="42" y="6"/>
                    </a:lnTo>
                    <a:lnTo>
                      <a:pt x="4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176"/>
              <p:cNvSpPr>
                <a:spLocks/>
              </p:cNvSpPr>
              <p:nvPr/>
            </p:nvSpPr>
            <p:spPr bwMode="auto">
              <a:xfrm>
                <a:off x="3583" y="2916"/>
                <a:ext cx="398" cy="199"/>
              </a:xfrm>
              <a:custGeom>
                <a:avLst/>
                <a:gdLst>
                  <a:gd name="T0" fmla="*/ 73 w 398"/>
                  <a:gd name="T1" fmla="*/ 22 h 199"/>
                  <a:gd name="T2" fmla="*/ 101 w 398"/>
                  <a:gd name="T3" fmla="*/ 42 h 199"/>
                  <a:gd name="T4" fmla="*/ 126 w 398"/>
                  <a:gd name="T5" fmla="*/ 17 h 199"/>
                  <a:gd name="T6" fmla="*/ 121 w 398"/>
                  <a:gd name="T7" fmla="*/ 4 h 199"/>
                  <a:gd name="T8" fmla="*/ 157 w 398"/>
                  <a:gd name="T9" fmla="*/ 6 h 199"/>
                  <a:gd name="T10" fmla="*/ 137 w 398"/>
                  <a:gd name="T11" fmla="*/ 33 h 199"/>
                  <a:gd name="T12" fmla="*/ 157 w 398"/>
                  <a:gd name="T13" fmla="*/ 77 h 199"/>
                  <a:gd name="T14" fmla="*/ 205 w 398"/>
                  <a:gd name="T15" fmla="*/ 44 h 199"/>
                  <a:gd name="T16" fmla="*/ 227 w 398"/>
                  <a:gd name="T17" fmla="*/ 11 h 199"/>
                  <a:gd name="T18" fmla="*/ 291 w 398"/>
                  <a:gd name="T19" fmla="*/ 11 h 199"/>
                  <a:gd name="T20" fmla="*/ 316 w 398"/>
                  <a:gd name="T21" fmla="*/ 19 h 199"/>
                  <a:gd name="T22" fmla="*/ 296 w 398"/>
                  <a:gd name="T23" fmla="*/ 39 h 199"/>
                  <a:gd name="T24" fmla="*/ 287 w 398"/>
                  <a:gd name="T25" fmla="*/ 79 h 199"/>
                  <a:gd name="T26" fmla="*/ 274 w 398"/>
                  <a:gd name="T27" fmla="*/ 57 h 199"/>
                  <a:gd name="T28" fmla="*/ 265 w 398"/>
                  <a:gd name="T29" fmla="*/ 17 h 199"/>
                  <a:gd name="T30" fmla="*/ 214 w 398"/>
                  <a:gd name="T31" fmla="*/ 24 h 199"/>
                  <a:gd name="T32" fmla="*/ 205 w 398"/>
                  <a:gd name="T33" fmla="*/ 59 h 199"/>
                  <a:gd name="T34" fmla="*/ 168 w 398"/>
                  <a:gd name="T35" fmla="*/ 106 h 199"/>
                  <a:gd name="T36" fmla="*/ 196 w 398"/>
                  <a:gd name="T37" fmla="*/ 130 h 199"/>
                  <a:gd name="T38" fmla="*/ 238 w 398"/>
                  <a:gd name="T39" fmla="*/ 112 h 199"/>
                  <a:gd name="T40" fmla="*/ 272 w 398"/>
                  <a:gd name="T41" fmla="*/ 103 h 199"/>
                  <a:gd name="T42" fmla="*/ 307 w 398"/>
                  <a:gd name="T43" fmla="*/ 128 h 199"/>
                  <a:gd name="T44" fmla="*/ 329 w 398"/>
                  <a:gd name="T45" fmla="*/ 106 h 199"/>
                  <a:gd name="T46" fmla="*/ 331 w 398"/>
                  <a:gd name="T47" fmla="*/ 81 h 199"/>
                  <a:gd name="T48" fmla="*/ 378 w 398"/>
                  <a:gd name="T49" fmla="*/ 39 h 199"/>
                  <a:gd name="T50" fmla="*/ 398 w 398"/>
                  <a:gd name="T51" fmla="*/ 8 h 199"/>
                  <a:gd name="T52" fmla="*/ 393 w 398"/>
                  <a:gd name="T53" fmla="*/ 53 h 199"/>
                  <a:gd name="T54" fmla="*/ 353 w 398"/>
                  <a:gd name="T55" fmla="*/ 79 h 199"/>
                  <a:gd name="T56" fmla="*/ 367 w 398"/>
                  <a:gd name="T57" fmla="*/ 114 h 199"/>
                  <a:gd name="T58" fmla="*/ 338 w 398"/>
                  <a:gd name="T59" fmla="*/ 132 h 199"/>
                  <a:gd name="T60" fmla="*/ 340 w 398"/>
                  <a:gd name="T61" fmla="*/ 139 h 199"/>
                  <a:gd name="T62" fmla="*/ 325 w 398"/>
                  <a:gd name="T63" fmla="*/ 172 h 199"/>
                  <a:gd name="T64" fmla="*/ 303 w 398"/>
                  <a:gd name="T65" fmla="*/ 199 h 199"/>
                  <a:gd name="T66" fmla="*/ 283 w 398"/>
                  <a:gd name="T67" fmla="*/ 183 h 199"/>
                  <a:gd name="T68" fmla="*/ 300 w 398"/>
                  <a:gd name="T69" fmla="*/ 172 h 199"/>
                  <a:gd name="T70" fmla="*/ 289 w 398"/>
                  <a:gd name="T71" fmla="*/ 134 h 199"/>
                  <a:gd name="T72" fmla="*/ 261 w 398"/>
                  <a:gd name="T73" fmla="*/ 126 h 199"/>
                  <a:gd name="T74" fmla="*/ 263 w 398"/>
                  <a:gd name="T75" fmla="*/ 163 h 199"/>
                  <a:gd name="T76" fmla="*/ 247 w 398"/>
                  <a:gd name="T77" fmla="*/ 168 h 199"/>
                  <a:gd name="T78" fmla="*/ 219 w 398"/>
                  <a:gd name="T79" fmla="*/ 128 h 199"/>
                  <a:gd name="T80" fmla="*/ 170 w 398"/>
                  <a:gd name="T81" fmla="*/ 163 h 199"/>
                  <a:gd name="T82" fmla="*/ 139 w 398"/>
                  <a:gd name="T83" fmla="*/ 199 h 199"/>
                  <a:gd name="T84" fmla="*/ 161 w 398"/>
                  <a:gd name="T85" fmla="*/ 121 h 199"/>
                  <a:gd name="T86" fmla="*/ 126 w 398"/>
                  <a:gd name="T87" fmla="*/ 106 h 199"/>
                  <a:gd name="T88" fmla="*/ 86 w 398"/>
                  <a:gd name="T89" fmla="*/ 179 h 199"/>
                  <a:gd name="T90" fmla="*/ 90 w 398"/>
                  <a:gd name="T91" fmla="*/ 154 h 199"/>
                  <a:gd name="T92" fmla="*/ 28 w 398"/>
                  <a:gd name="T93" fmla="*/ 145 h 199"/>
                  <a:gd name="T94" fmla="*/ 20 w 398"/>
                  <a:gd name="T95" fmla="*/ 150 h 199"/>
                  <a:gd name="T96" fmla="*/ 26 w 398"/>
                  <a:gd name="T97" fmla="*/ 117 h 199"/>
                  <a:gd name="T98" fmla="*/ 11 w 398"/>
                  <a:gd name="T99" fmla="*/ 106 h 199"/>
                  <a:gd name="T100" fmla="*/ 4 w 398"/>
                  <a:gd name="T101" fmla="*/ 95 h 199"/>
                  <a:gd name="T102" fmla="*/ 35 w 398"/>
                  <a:gd name="T103" fmla="*/ 79 h 199"/>
                  <a:gd name="T104" fmla="*/ 55 w 398"/>
                  <a:gd name="T105" fmla="*/ 33 h 199"/>
                  <a:gd name="T106" fmla="*/ 8 w 398"/>
                  <a:gd name="T107" fmla="*/ 4 h 199"/>
                  <a:gd name="T108" fmla="*/ 42 w 398"/>
                  <a:gd name="T109" fmla="*/ 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8" h="199">
                    <a:moveTo>
                      <a:pt x="77" y="4"/>
                    </a:moveTo>
                    <a:lnTo>
                      <a:pt x="75" y="8"/>
                    </a:lnTo>
                    <a:lnTo>
                      <a:pt x="73" y="15"/>
                    </a:lnTo>
                    <a:lnTo>
                      <a:pt x="73" y="22"/>
                    </a:lnTo>
                    <a:lnTo>
                      <a:pt x="73" y="30"/>
                    </a:lnTo>
                    <a:lnTo>
                      <a:pt x="81" y="39"/>
                    </a:lnTo>
                    <a:lnTo>
                      <a:pt x="90" y="42"/>
                    </a:lnTo>
                    <a:lnTo>
                      <a:pt x="101" y="42"/>
                    </a:lnTo>
                    <a:lnTo>
                      <a:pt x="112" y="42"/>
                    </a:lnTo>
                    <a:lnTo>
                      <a:pt x="119" y="35"/>
                    </a:lnTo>
                    <a:lnTo>
                      <a:pt x="126" y="26"/>
                    </a:lnTo>
                    <a:lnTo>
                      <a:pt x="126" y="17"/>
                    </a:lnTo>
                    <a:lnTo>
                      <a:pt x="123" y="8"/>
                    </a:lnTo>
                    <a:lnTo>
                      <a:pt x="123" y="6"/>
                    </a:lnTo>
                    <a:lnTo>
                      <a:pt x="121" y="6"/>
                    </a:lnTo>
                    <a:lnTo>
                      <a:pt x="121" y="4"/>
                    </a:lnTo>
                    <a:lnTo>
                      <a:pt x="119" y="4"/>
                    </a:lnTo>
                    <a:lnTo>
                      <a:pt x="134" y="4"/>
                    </a:lnTo>
                    <a:lnTo>
                      <a:pt x="146" y="4"/>
                    </a:lnTo>
                    <a:lnTo>
                      <a:pt x="157" y="6"/>
                    </a:lnTo>
                    <a:lnTo>
                      <a:pt x="172" y="6"/>
                    </a:lnTo>
                    <a:lnTo>
                      <a:pt x="159" y="13"/>
                    </a:lnTo>
                    <a:lnTo>
                      <a:pt x="146" y="22"/>
                    </a:lnTo>
                    <a:lnTo>
                      <a:pt x="137" y="33"/>
                    </a:lnTo>
                    <a:lnTo>
                      <a:pt x="128" y="48"/>
                    </a:lnTo>
                    <a:lnTo>
                      <a:pt x="137" y="64"/>
                    </a:lnTo>
                    <a:lnTo>
                      <a:pt x="143" y="72"/>
                    </a:lnTo>
                    <a:lnTo>
                      <a:pt x="157" y="77"/>
                    </a:lnTo>
                    <a:lnTo>
                      <a:pt x="172" y="72"/>
                    </a:lnTo>
                    <a:lnTo>
                      <a:pt x="185" y="64"/>
                    </a:lnTo>
                    <a:lnTo>
                      <a:pt x="196" y="55"/>
                    </a:lnTo>
                    <a:lnTo>
                      <a:pt x="205" y="44"/>
                    </a:lnTo>
                    <a:lnTo>
                      <a:pt x="201" y="30"/>
                    </a:lnTo>
                    <a:lnTo>
                      <a:pt x="190" y="13"/>
                    </a:lnTo>
                    <a:lnTo>
                      <a:pt x="210" y="11"/>
                    </a:lnTo>
                    <a:lnTo>
                      <a:pt x="227" y="11"/>
                    </a:lnTo>
                    <a:lnTo>
                      <a:pt x="245" y="11"/>
                    </a:lnTo>
                    <a:lnTo>
                      <a:pt x="261" y="8"/>
                    </a:lnTo>
                    <a:lnTo>
                      <a:pt x="276" y="11"/>
                    </a:lnTo>
                    <a:lnTo>
                      <a:pt x="291" y="11"/>
                    </a:lnTo>
                    <a:lnTo>
                      <a:pt x="309" y="11"/>
                    </a:lnTo>
                    <a:lnTo>
                      <a:pt x="327" y="13"/>
                    </a:lnTo>
                    <a:lnTo>
                      <a:pt x="320" y="15"/>
                    </a:lnTo>
                    <a:lnTo>
                      <a:pt x="316" y="19"/>
                    </a:lnTo>
                    <a:lnTo>
                      <a:pt x="311" y="26"/>
                    </a:lnTo>
                    <a:lnTo>
                      <a:pt x="307" y="30"/>
                    </a:lnTo>
                    <a:lnTo>
                      <a:pt x="305" y="26"/>
                    </a:lnTo>
                    <a:lnTo>
                      <a:pt x="296" y="39"/>
                    </a:lnTo>
                    <a:lnTo>
                      <a:pt x="294" y="53"/>
                    </a:lnTo>
                    <a:lnTo>
                      <a:pt x="296" y="66"/>
                    </a:lnTo>
                    <a:lnTo>
                      <a:pt x="300" y="79"/>
                    </a:lnTo>
                    <a:lnTo>
                      <a:pt x="287" y="79"/>
                    </a:lnTo>
                    <a:lnTo>
                      <a:pt x="276" y="81"/>
                    </a:lnTo>
                    <a:lnTo>
                      <a:pt x="267" y="79"/>
                    </a:lnTo>
                    <a:lnTo>
                      <a:pt x="265" y="66"/>
                    </a:lnTo>
                    <a:lnTo>
                      <a:pt x="274" y="57"/>
                    </a:lnTo>
                    <a:lnTo>
                      <a:pt x="285" y="46"/>
                    </a:lnTo>
                    <a:lnTo>
                      <a:pt x="287" y="35"/>
                    </a:lnTo>
                    <a:lnTo>
                      <a:pt x="280" y="22"/>
                    </a:lnTo>
                    <a:lnTo>
                      <a:pt x="265" y="17"/>
                    </a:lnTo>
                    <a:lnTo>
                      <a:pt x="249" y="13"/>
                    </a:lnTo>
                    <a:lnTo>
                      <a:pt x="232" y="11"/>
                    </a:lnTo>
                    <a:lnTo>
                      <a:pt x="216" y="15"/>
                    </a:lnTo>
                    <a:lnTo>
                      <a:pt x="214" y="24"/>
                    </a:lnTo>
                    <a:lnTo>
                      <a:pt x="216" y="33"/>
                    </a:lnTo>
                    <a:lnTo>
                      <a:pt x="221" y="44"/>
                    </a:lnTo>
                    <a:lnTo>
                      <a:pt x="223" y="53"/>
                    </a:lnTo>
                    <a:lnTo>
                      <a:pt x="205" y="59"/>
                    </a:lnTo>
                    <a:lnTo>
                      <a:pt x="188" y="68"/>
                    </a:lnTo>
                    <a:lnTo>
                      <a:pt x="174" y="79"/>
                    </a:lnTo>
                    <a:lnTo>
                      <a:pt x="165" y="97"/>
                    </a:lnTo>
                    <a:lnTo>
                      <a:pt x="168" y="106"/>
                    </a:lnTo>
                    <a:lnTo>
                      <a:pt x="170" y="114"/>
                    </a:lnTo>
                    <a:lnTo>
                      <a:pt x="174" y="123"/>
                    </a:lnTo>
                    <a:lnTo>
                      <a:pt x="185" y="128"/>
                    </a:lnTo>
                    <a:lnTo>
                      <a:pt x="196" y="130"/>
                    </a:lnTo>
                    <a:lnTo>
                      <a:pt x="207" y="128"/>
                    </a:lnTo>
                    <a:lnTo>
                      <a:pt x="219" y="123"/>
                    </a:lnTo>
                    <a:lnTo>
                      <a:pt x="227" y="119"/>
                    </a:lnTo>
                    <a:lnTo>
                      <a:pt x="238" y="112"/>
                    </a:lnTo>
                    <a:lnTo>
                      <a:pt x="247" y="106"/>
                    </a:lnTo>
                    <a:lnTo>
                      <a:pt x="258" y="101"/>
                    </a:lnTo>
                    <a:lnTo>
                      <a:pt x="267" y="97"/>
                    </a:lnTo>
                    <a:lnTo>
                      <a:pt x="272" y="103"/>
                    </a:lnTo>
                    <a:lnTo>
                      <a:pt x="274" y="114"/>
                    </a:lnTo>
                    <a:lnTo>
                      <a:pt x="280" y="126"/>
                    </a:lnTo>
                    <a:lnTo>
                      <a:pt x="294" y="128"/>
                    </a:lnTo>
                    <a:lnTo>
                      <a:pt x="307" y="128"/>
                    </a:lnTo>
                    <a:lnTo>
                      <a:pt x="316" y="126"/>
                    </a:lnTo>
                    <a:lnTo>
                      <a:pt x="325" y="121"/>
                    </a:lnTo>
                    <a:lnTo>
                      <a:pt x="331" y="112"/>
                    </a:lnTo>
                    <a:lnTo>
                      <a:pt x="329" y="106"/>
                    </a:lnTo>
                    <a:lnTo>
                      <a:pt x="327" y="99"/>
                    </a:lnTo>
                    <a:lnTo>
                      <a:pt x="322" y="92"/>
                    </a:lnTo>
                    <a:lnTo>
                      <a:pt x="318" y="86"/>
                    </a:lnTo>
                    <a:lnTo>
                      <a:pt x="331" y="81"/>
                    </a:lnTo>
                    <a:lnTo>
                      <a:pt x="347" y="75"/>
                    </a:lnTo>
                    <a:lnTo>
                      <a:pt x="364" y="64"/>
                    </a:lnTo>
                    <a:lnTo>
                      <a:pt x="373" y="48"/>
                    </a:lnTo>
                    <a:lnTo>
                      <a:pt x="378" y="39"/>
                    </a:lnTo>
                    <a:lnTo>
                      <a:pt x="376" y="28"/>
                    </a:lnTo>
                    <a:lnTo>
                      <a:pt x="371" y="19"/>
                    </a:lnTo>
                    <a:lnTo>
                      <a:pt x="371" y="13"/>
                    </a:lnTo>
                    <a:lnTo>
                      <a:pt x="398" y="8"/>
                    </a:lnTo>
                    <a:lnTo>
                      <a:pt x="398" y="19"/>
                    </a:lnTo>
                    <a:lnTo>
                      <a:pt x="398" y="33"/>
                    </a:lnTo>
                    <a:lnTo>
                      <a:pt x="395" y="44"/>
                    </a:lnTo>
                    <a:lnTo>
                      <a:pt x="393" y="53"/>
                    </a:lnTo>
                    <a:lnTo>
                      <a:pt x="382" y="55"/>
                    </a:lnTo>
                    <a:lnTo>
                      <a:pt x="373" y="64"/>
                    </a:lnTo>
                    <a:lnTo>
                      <a:pt x="364" y="72"/>
                    </a:lnTo>
                    <a:lnTo>
                      <a:pt x="353" y="79"/>
                    </a:lnTo>
                    <a:lnTo>
                      <a:pt x="353" y="90"/>
                    </a:lnTo>
                    <a:lnTo>
                      <a:pt x="358" y="99"/>
                    </a:lnTo>
                    <a:lnTo>
                      <a:pt x="362" y="106"/>
                    </a:lnTo>
                    <a:lnTo>
                      <a:pt x="367" y="114"/>
                    </a:lnTo>
                    <a:lnTo>
                      <a:pt x="358" y="117"/>
                    </a:lnTo>
                    <a:lnTo>
                      <a:pt x="349" y="119"/>
                    </a:lnTo>
                    <a:lnTo>
                      <a:pt x="342" y="123"/>
                    </a:lnTo>
                    <a:lnTo>
                      <a:pt x="338" y="132"/>
                    </a:lnTo>
                    <a:lnTo>
                      <a:pt x="340" y="134"/>
                    </a:lnTo>
                    <a:lnTo>
                      <a:pt x="340" y="134"/>
                    </a:lnTo>
                    <a:lnTo>
                      <a:pt x="340" y="137"/>
                    </a:lnTo>
                    <a:lnTo>
                      <a:pt x="340" y="139"/>
                    </a:lnTo>
                    <a:lnTo>
                      <a:pt x="329" y="141"/>
                    </a:lnTo>
                    <a:lnTo>
                      <a:pt x="322" y="150"/>
                    </a:lnTo>
                    <a:lnTo>
                      <a:pt x="320" y="161"/>
                    </a:lnTo>
                    <a:lnTo>
                      <a:pt x="325" y="172"/>
                    </a:lnTo>
                    <a:lnTo>
                      <a:pt x="334" y="185"/>
                    </a:lnTo>
                    <a:lnTo>
                      <a:pt x="320" y="187"/>
                    </a:lnTo>
                    <a:lnTo>
                      <a:pt x="311" y="194"/>
                    </a:lnTo>
                    <a:lnTo>
                      <a:pt x="303" y="199"/>
                    </a:lnTo>
                    <a:lnTo>
                      <a:pt x="289" y="199"/>
                    </a:lnTo>
                    <a:lnTo>
                      <a:pt x="289" y="192"/>
                    </a:lnTo>
                    <a:lnTo>
                      <a:pt x="287" y="187"/>
                    </a:lnTo>
                    <a:lnTo>
                      <a:pt x="283" y="183"/>
                    </a:lnTo>
                    <a:lnTo>
                      <a:pt x="280" y="179"/>
                    </a:lnTo>
                    <a:lnTo>
                      <a:pt x="287" y="179"/>
                    </a:lnTo>
                    <a:lnTo>
                      <a:pt x="294" y="176"/>
                    </a:lnTo>
                    <a:lnTo>
                      <a:pt x="300" y="172"/>
                    </a:lnTo>
                    <a:lnTo>
                      <a:pt x="307" y="165"/>
                    </a:lnTo>
                    <a:lnTo>
                      <a:pt x="307" y="152"/>
                    </a:lnTo>
                    <a:lnTo>
                      <a:pt x="300" y="141"/>
                    </a:lnTo>
                    <a:lnTo>
                      <a:pt x="289" y="134"/>
                    </a:lnTo>
                    <a:lnTo>
                      <a:pt x="278" y="126"/>
                    </a:lnTo>
                    <a:lnTo>
                      <a:pt x="272" y="126"/>
                    </a:lnTo>
                    <a:lnTo>
                      <a:pt x="265" y="126"/>
                    </a:lnTo>
                    <a:lnTo>
                      <a:pt x="261" y="126"/>
                    </a:lnTo>
                    <a:lnTo>
                      <a:pt x="256" y="132"/>
                    </a:lnTo>
                    <a:lnTo>
                      <a:pt x="256" y="143"/>
                    </a:lnTo>
                    <a:lnTo>
                      <a:pt x="258" y="154"/>
                    </a:lnTo>
                    <a:lnTo>
                      <a:pt x="263" y="163"/>
                    </a:lnTo>
                    <a:lnTo>
                      <a:pt x="267" y="174"/>
                    </a:lnTo>
                    <a:lnTo>
                      <a:pt x="238" y="181"/>
                    </a:lnTo>
                    <a:lnTo>
                      <a:pt x="241" y="176"/>
                    </a:lnTo>
                    <a:lnTo>
                      <a:pt x="247" y="168"/>
                    </a:lnTo>
                    <a:lnTo>
                      <a:pt x="252" y="156"/>
                    </a:lnTo>
                    <a:lnTo>
                      <a:pt x="249" y="145"/>
                    </a:lnTo>
                    <a:lnTo>
                      <a:pt x="236" y="130"/>
                    </a:lnTo>
                    <a:lnTo>
                      <a:pt x="219" y="128"/>
                    </a:lnTo>
                    <a:lnTo>
                      <a:pt x="201" y="134"/>
                    </a:lnTo>
                    <a:lnTo>
                      <a:pt x="185" y="139"/>
                    </a:lnTo>
                    <a:lnTo>
                      <a:pt x="179" y="152"/>
                    </a:lnTo>
                    <a:lnTo>
                      <a:pt x="170" y="163"/>
                    </a:lnTo>
                    <a:lnTo>
                      <a:pt x="165" y="176"/>
                    </a:lnTo>
                    <a:lnTo>
                      <a:pt x="172" y="190"/>
                    </a:lnTo>
                    <a:lnTo>
                      <a:pt x="172" y="199"/>
                    </a:lnTo>
                    <a:lnTo>
                      <a:pt x="139" y="199"/>
                    </a:lnTo>
                    <a:lnTo>
                      <a:pt x="150" y="181"/>
                    </a:lnTo>
                    <a:lnTo>
                      <a:pt x="159" y="163"/>
                    </a:lnTo>
                    <a:lnTo>
                      <a:pt x="165" y="143"/>
                    </a:lnTo>
                    <a:lnTo>
                      <a:pt x="161" y="121"/>
                    </a:lnTo>
                    <a:lnTo>
                      <a:pt x="154" y="114"/>
                    </a:lnTo>
                    <a:lnTo>
                      <a:pt x="148" y="108"/>
                    </a:lnTo>
                    <a:lnTo>
                      <a:pt x="137" y="106"/>
                    </a:lnTo>
                    <a:lnTo>
                      <a:pt x="126" y="106"/>
                    </a:lnTo>
                    <a:lnTo>
                      <a:pt x="110" y="121"/>
                    </a:lnTo>
                    <a:lnTo>
                      <a:pt x="101" y="139"/>
                    </a:lnTo>
                    <a:lnTo>
                      <a:pt x="95" y="159"/>
                    </a:lnTo>
                    <a:lnTo>
                      <a:pt x="86" y="179"/>
                    </a:lnTo>
                    <a:lnTo>
                      <a:pt x="86" y="172"/>
                    </a:lnTo>
                    <a:lnTo>
                      <a:pt x="88" y="168"/>
                    </a:lnTo>
                    <a:lnTo>
                      <a:pt x="90" y="161"/>
                    </a:lnTo>
                    <a:lnTo>
                      <a:pt x="90" y="154"/>
                    </a:lnTo>
                    <a:lnTo>
                      <a:pt x="75" y="145"/>
                    </a:lnTo>
                    <a:lnTo>
                      <a:pt x="59" y="143"/>
                    </a:lnTo>
                    <a:lnTo>
                      <a:pt x="44" y="143"/>
                    </a:lnTo>
                    <a:lnTo>
                      <a:pt x="28" y="145"/>
                    </a:lnTo>
                    <a:lnTo>
                      <a:pt x="4" y="174"/>
                    </a:lnTo>
                    <a:lnTo>
                      <a:pt x="0" y="154"/>
                    </a:lnTo>
                    <a:lnTo>
                      <a:pt x="8" y="152"/>
                    </a:lnTo>
                    <a:lnTo>
                      <a:pt x="20" y="150"/>
                    </a:lnTo>
                    <a:lnTo>
                      <a:pt x="26" y="145"/>
                    </a:lnTo>
                    <a:lnTo>
                      <a:pt x="28" y="137"/>
                    </a:lnTo>
                    <a:lnTo>
                      <a:pt x="31" y="126"/>
                    </a:lnTo>
                    <a:lnTo>
                      <a:pt x="26" y="117"/>
                    </a:lnTo>
                    <a:lnTo>
                      <a:pt x="22" y="110"/>
                    </a:lnTo>
                    <a:lnTo>
                      <a:pt x="17" y="103"/>
                    </a:lnTo>
                    <a:lnTo>
                      <a:pt x="15" y="106"/>
                    </a:lnTo>
                    <a:lnTo>
                      <a:pt x="11" y="106"/>
                    </a:lnTo>
                    <a:lnTo>
                      <a:pt x="8" y="106"/>
                    </a:lnTo>
                    <a:lnTo>
                      <a:pt x="4" y="106"/>
                    </a:lnTo>
                    <a:lnTo>
                      <a:pt x="4" y="101"/>
                    </a:lnTo>
                    <a:lnTo>
                      <a:pt x="4" y="95"/>
                    </a:lnTo>
                    <a:lnTo>
                      <a:pt x="2" y="90"/>
                    </a:lnTo>
                    <a:lnTo>
                      <a:pt x="0" y="86"/>
                    </a:lnTo>
                    <a:lnTo>
                      <a:pt x="17" y="86"/>
                    </a:lnTo>
                    <a:lnTo>
                      <a:pt x="35" y="79"/>
                    </a:lnTo>
                    <a:lnTo>
                      <a:pt x="48" y="68"/>
                    </a:lnTo>
                    <a:lnTo>
                      <a:pt x="59" y="53"/>
                    </a:lnTo>
                    <a:lnTo>
                      <a:pt x="59" y="42"/>
                    </a:lnTo>
                    <a:lnTo>
                      <a:pt x="55" y="33"/>
                    </a:lnTo>
                    <a:lnTo>
                      <a:pt x="48" y="22"/>
                    </a:lnTo>
                    <a:lnTo>
                      <a:pt x="39" y="15"/>
                    </a:lnTo>
                    <a:lnTo>
                      <a:pt x="6" y="13"/>
                    </a:lnTo>
                    <a:lnTo>
                      <a:pt x="8" y="4"/>
                    </a:lnTo>
                    <a:lnTo>
                      <a:pt x="15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42" y="6"/>
                    </a:lnTo>
                    <a:lnTo>
                      <a:pt x="55" y="2"/>
                    </a:lnTo>
                    <a:lnTo>
                      <a:pt x="68" y="0"/>
                    </a:lnTo>
                    <a:lnTo>
                      <a:pt x="77" y="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177"/>
              <p:cNvSpPr>
                <a:spLocks/>
              </p:cNvSpPr>
              <p:nvPr/>
            </p:nvSpPr>
            <p:spPr bwMode="auto">
              <a:xfrm>
                <a:off x="2875" y="2920"/>
                <a:ext cx="100" cy="128"/>
              </a:xfrm>
              <a:custGeom>
                <a:avLst/>
                <a:gdLst>
                  <a:gd name="T0" fmla="*/ 77 w 100"/>
                  <a:gd name="T1" fmla="*/ 35 h 128"/>
                  <a:gd name="T2" fmla="*/ 75 w 100"/>
                  <a:gd name="T3" fmla="*/ 51 h 128"/>
                  <a:gd name="T4" fmla="*/ 64 w 100"/>
                  <a:gd name="T5" fmla="*/ 55 h 128"/>
                  <a:gd name="T6" fmla="*/ 49 w 100"/>
                  <a:gd name="T7" fmla="*/ 57 h 128"/>
                  <a:gd name="T8" fmla="*/ 33 w 100"/>
                  <a:gd name="T9" fmla="*/ 62 h 128"/>
                  <a:gd name="T10" fmla="*/ 49 w 100"/>
                  <a:gd name="T11" fmla="*/ 77 h 128"/>
                  <a:gd name="T12" fmla="*/ 69 w 100"/>
                  <a:gd name="T13" fmla="*/ 73 h 128"/>
                  <a:gd name="T14" fmla="*/ 84 w 100"/>
                  <a:gd name="T15" fmla="*/ 71 h 128"/>
                  <a:gd name="T16" fmla="*/ 93 w 100"/>
                  <a:gd name="T17" fmla="*/ 93 h 128"/>
                  <a:gd name="T18" fmla="*/ 95 w 100"/>
                  <a:gd name="T19" fmla="*/ 95 h 128"/>
                  <a:gd name="T20" fmla="*/ 97 w 100"/>
                  <a:gd name="T21" fmla="*/ 99 h 128"/>
                  <a:gd name="T22" fmla="*/ 100 w 100"/>
                  <a:gd name="T23" fmla="*/ 106 h 128"/>
                  <a:gd name="T24" fmla="*/ 100 w 100"/>
                  <a:gd name="T25" fmla="*/ 115 h 128"/>
                  <a:gd name="T26" fmla="*/ 86 w 100"/>
                  <a:gd name="T27" fmla="*/ 124 h 128"/>
                  <a:gd name="T28" fmla="*/ 69 w 100"/>
                  <a:gd name="T29" fmla="*/ 128 h 128"/>
                  <a:gd name="T30" fmla="*/ 51 w 100"/>
                  <a:gd name="T31" fmla="*/ 126 h 128"/>
                  <a:gd name="T32" fmla="*/ 35 w 100"/>
                  <a:gd name="T33" fmla="*/ 122 h 128"/>
                  <a:gd name="T34" fmla="*/ 24 w 100"/>
                  <a:gd name="T35" fmla="*/ 108 h 128"/>
                  <a:gd name="T36" fmla="*/ 18 w 100"/>
                  <a:gd name="T37" fmla="*/ 95 h 128"/>
                  <a:gd name="T38" fmla="*/ 15 w 100"/>
                  <a:gd name="T39" fmla="*/ 82 h 128"/>
                  <a:gd name="T40" fmla="*/ 15 w 100"/>
                  <a:gd name="T41" fmla="*/ 68 h 128"/>
                  <a:gd name="T42" fmla="*/ 27 w 100"/>
                  <a:gd name="T43" fmla="*/ 62 h 128"/>
                  <a:gd name="T44" fmla="*/ 15 w 100"/>
                  <a:gd name="T45" fmla="*/ 57 h 128"/>
                  <a:gd name="T46" fmla="*/ 7 w 100"/>
                  <a:gd name="T47" fmla="*/ 49 h 128"/>
                  <a:gd name="T48" fmla="*/ 2 w 100"/>
                  <a:gd name="T49" fmla="*/ 40 h 128"/>
                  <a:gd name="T50" fmla="*/ 0 w 100"/>
                  <a:gd name="T51" fmla="*/ 29 h 128"/>
                  <a:gd name="T52" fmla="*/ 2 w 100"/>
                  <a:gd name="T53" fmla="*/ 20 h 128"/>
                  <a:gd name="T54" fmla="*/ 11 w 100"/>
                  <a:gd name="T55" fmla="*/ 11 h 128"/>
                  <a:gd name="T56" fmla="*/ 18 w 100"/>
                  <a:gd name="T57" fmla="*/ 7 h 128"/>
                  <a:gd name="T58" fmla="*/ 27 w 100"/>
                  <a:gd name="T59" fmla="*/ 0 h 128"/>
                  <a:gd name="T60" fmla="*/ 46 w 100"/>
                  <a:gd name="T61" fmla="*/ 0 h 128"/>
                  <a:gd name="T62" fmla="*/ 66 w 100"/>
                  <a:gd name="T63" fmla="*/ 4 h 128"/>
                  <a:gd name="T64" fmla="*/ 77 w 100"/>
                  <a:gd name="T65" fmla="*/ 13 h 128"/>
                  <a:gd name="T66" fmla="*/ 77 w 100"/>
                  <a:gd name="T67" fmla="*/ 3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28">
                    <a:moveTo>
                      <a:pt x="77" y="35"/>
                    </a:moveTo>
                    <a:lnTo>
                      <a:pt x="75" y="51"/>
                    </a:lnTo>
                    <a:lnTo>
                      <a:pt x="64" y="55"/>
                    </a:lnTo>
                    <a:lnTo>
                      <a:pt x="49" y="57"/>
                    </a:lnTo>
                    <a:lnTo>
                      <a:pt x="33" y="62"/>
                    </a:lnTo>
                    <a:lnTo>
                      <a:pt x="49" y="77"/>
                    </a:lnTo>
                    <a:lnTo>
                      <a:pt x="69" y="73"/>
                    </a:lnTo>
                    <a:lnTo>
                      <a:pt x="84" y="71"/>
                    </a:lnTo>
                    <a:lnTo>
                      <a:pt x="93" y="93"/>
                    </a:lnTo>
                    <a:lnTo>
                      <a:pt x="95" y="95"/>
                    </a:lnTo>
                    <a:lnTo>
                      <a:pt x="97" y="99"/>
                    </a:lnTo>
                    <a:lnTo>
                      <a:pt x="100" y="106"/>
                    </a:lnTo>
                    <a:lnTo>
                      <a:pt x="100" y="115"/>
                    </a:lnTo>
                    <a:lnTo>
                      <a:pt x="86" y="124"/>
                    </a:lnTo>
                    <a:lnTo>
                      <a:pt x="69" y="128"/>
                    </a:lnTo>
                    <a:lnTo>
                      <a:pt x="51" y="126"/>
                    </a:lnTo>
                    <a:lnTo>
                      <a:pt x="35" y="122"/>
                    </a:lnTo>
                    <a:lnTo>
                      <a:pt x="24" y="108"/>
                    </a:lnTo>
                    <a:lnTo>
                      <a:pt x="18" y="95"/>
                    </a:lnTo>
                    <a:lnTo>
                      <a:pt x="15" y="82"/>
                    </a:lnTo>
                    <a:lnTo>
                      <a:pt x="15" y="68"/>
                    </a:lnTo>
                    <a:lnTo>
                      <a:pt x="27" y="62"/>
                    </a:lnTo>
                    <a:lnTo>
                      <a:pt x="15" y="57"/>
                    </a:lnTo>
                    <a:lnTo>
                      <a:pt x="7" y="49"/>
                    </a:lnTo>
                    <a:lnTo>
                      <a:pt x="2" y="40"/>
                    </a:lnTo>
                    <a:lnTo>
                      <a:pt x="0" y="29"/>
                    </a:lnTo>
                    <a:lnTo>
                      <a:pt x="2" y="20"/>
                    </a:lnTo>
                    <a:lnTo>
                      <a:pt x="11" y="11"/>
                    </a:lnTo>
                    <a:lnTo>
                      <a:pt x="18" y="7"/>
                    </a:lnTo>
                    <a:lnTo>
                      <a:pt x="27" y="0"/>
                    </a:lnTo>
                    <a:lnTo>
                      <a:pt x="46" y="0"/>
                    </a:lnTo>
                    <a:lnTo>
                      <a:pt x="66" y="4"/>
                    </a:lnTo>
                    <a:lnTo>
                      <a:pt x="77" y="13"/>
                    </a:lnTo>
                    <a:lnTo>
                      <a:pt x="77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78"/>
              <p:cNvSpPr>
                <a:spLocks/>
              </p:cNvSpPr>
              <p:nvPr/>
            </p:nvSpPr>
            <p:spPr bwMode="auto">
              <a:xfrm>
                <a:off x="1022" y="2929"/>
                <a:ext cx="49" cy="48"/>
              </a:xfrm>
              <a:custGeom>
                <a:avLst/>
                <a:gdLst>
                  <a:gd name="T0" fmla="*/ 27 w 49"/>
                  <a:gd name="T1" fmla="*/ 6 h 48"/>
                  <a:gd name="T2" fmla="*/ 31 w 49"/>
                  <a:gd name="T3" fmla="*/ 17 h 48"/>
                  <a:gd name="T4" fmla="*/ 35 w 49"/>
                  <a:gd name="T5" fmla="*/ 29 h 48"/>
                  <a:gd name="T6" fmla="*/ 40 w 49"/>
                  <a:gd name="T7" fmla="*/ 37 h 48"/>
                  <a:gd name="T8" fmla="*/ 49 w 49"/>
                  <a:gd name="T9" fmla="*/ 42 h 48"/>
                  <a:gd name="T10" fmla="*/ 42 w 49"/>
                  <a:gd name="T11" fmla="*/ 48 h 48"/>
                  <a:gd name="T12" fmla="*/ 35 w 49"/>
                  <a:gd name="T13" fmla="*/ 48 h 48"/>
                  <a:gd name="T14" fmla="*/ 29 w 49"/>
                  <a:gd name="T15" fmla="*/ 46 h 48"/>
                  <a:gd name="T16" fmla="*/ 24 w 49"/>
                  <a:gd name="T17" fmla="*/ 42 h 48"/>
                  <a:gd name="T18" fmla="*/ 18 w 49"/>
                  <a:gd name="T19" fmla="*/ 31 h 48"/>
                  <a:gd name="T20" fmla="*/ 15 w 49"/>
                  <a:gd name="T21" fmla="*/ 20 h 48"/>
                  <a:gd name="T22" fmla="*/ 11 w 49"/>
                  <a:gd name="T23" fmla="*/ 9 h 48"/>
                  <a:gd name="T24" fmla="*/ 0 w 49"/>
                  <a:gd name="T25" fmla="*/ 0 h 48"/>
                  <a:gd name="T26" fmla="*/ 7 w 49"/>
                  <a:gd name="T27" fmla="*/ 4 h 48"/>
                  <a:gd name="T28" fmla="*/ 13 w 49"/>
                  <a:gd name="T29" fmla="*/ 2 h 48"/>
                  <a:gd name="T30" fmla="*/ 20 w 49"/>
                  <a:gd name="T31" fmla="*/ 2 h 48"/>
                  <a:gd name="T32" fmla="*/ 27 w 49"/>
                  <a:gd name="T3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8">
                    <a:moveTo>
                      <a:pt x="27" y="6"/>
                    </a:moveTo>
                    <a:lnTo>
                      <a:pt x="31" y="17"/>
                    </a:lnTo>
                    <a:lnTo>
                      <a:pt x="35" y="29"/>
                    </a:lnTo>
                    <a:lnTo>
                      <a:pt x="40" y="37"/>
                    </a:lnTo>
                    <a:lnTo>
                      <a:pt x="49" y="42"/>
                    </a:lnTo>
                    <a:lnTo>
                      <a:pt x="42" y="48"/>
                    </a:lnTo>
                    <a:lnTo>
                      <a:pt x="35" y="48"/>
                    </a:lnTo>
                    <a:lnTo>
                      <a:pt x="29" y="46"/>
                    </a:lnTo>
                    <a:lnTo>
                      <a:pt x="24" y="42"/>
                    </a:lnTo>
                    <a:lnTo>
                      <a:pt x="18" y="31"/>
                    </a:lnTo>
                    <a:lnTo>
                      <a:pt x="15" y="20"/>
                    </a:lnTo>
                    <a:lnTo>
                      <a:pt x="11" y="9"/>
                    </a:lnTo>
                    <a:lnTo>
                      <a:pt x="0" y="0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20" y="2"/>
                    </a:lnTo>
                    <a:lnTo>
                      <a:pt x="27" y="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79"/>
              <p:cNvSpPr>
                <a:spLocks/>
              </p:cNvSpPr>
              <p:nvPr/>
            </p:nvSpPr>
            <p:spPr bwMode="auto">
              <a:xfrm>
                <a:off x="2530" y="2927"/>
                <a:ext cx="24" cy="19"/>
              </a:xfrm>
              <a:custGeom>
                <a:avLst/>
                <a:gdLst>
                  <a:gd name="T0" fmla="*/ 24 w 24"/>
                  <a:gd name="T1" fmla="*/ 8 h 19"/>
                  <a:gd name="T2" fmla="*/ 24 w 24"/>
                  <a:gd name="T3" fmla="*/ 13 h 19"/>
                  <a:gd name="T4" fmla="*/ 22 w 24"/>
                  <a:gd name="T5" fmla="*/ 15 h 19"/>
                  <a:gd name="T6" fmla="*/ 20 w 24"/>
                  <a:gd name="T7" fmla="*/ 17 h 19"/>
                  <a:gd name="T8" fmla="*/ 18 w 24"/>
                  <a:gd name="T9" fmla="*/ 19 h 19"/>
                  <a:gd name="T10" fmla="*/ 13 w 24"/>
                  <a:gd name="T11" fmla="*/ 19 h 19"/>
                  <a:gd name="T12" fmla="*/ 9 w 24"/>
                  <a:gd name="T13" fmla="*/ 17 h 19"/>
                  <a:gd name="T14" fmla="*/ 4 w 24"/>
                  <a:gd name="T15" fmla="*/ 15 h 19"/>
                  <a:gd name="T16" fmla="*/ 0 w 24"/>
                  <a:gd name="T17" fmla="*/ 11 h 19"/>
                  <a:gd name="T18" fmla="*/ 2 w 24"/>
                  <a:gd name="T19" fmla="*/ 2 h 19"/>
                  <a:gd name="T20" fmla="*/ 9 w 24"/>
                  <a:gd name="T21" fmla="*/ 0 h 19"/>
                  <a:gd name="T22" fmla="*/ 18 w 24"/>
                  <a:gd name="T23" fmla="*/ 2 h 19"/>
                  <a:gd name="T24" fmla="*/ 24 w 24"/>
                  <a:gd name="T25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9">
                    <a:moveTo>
                      <a:pt x="24" y="8"/>
                    </a:moveTo>
                    <a:lnTo>
                      <a:pt x="24" y="13"/>
                    </a:lnTo>
                    <a:lnTo>
                      <a:pt x="22" y="15"/>
                    </a:lnTo>
                    <a:lnTo>
                      <a:pt x="20" y="17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0" y="11"/>
                    </a:lnTo>
                    <a:lnTo>
                      <a:pt x="2" y="2"/>
                    </a:lnTo>
                    <a:lnTo>
                      <a:pt x="9" y="0"/>
                    </a:lnTo>
                    <a:lnTo>
                      <a:pt x="18" y="2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180"/>
              <p:cNvSpPr>
                <a:spLocks/>
              </p:cNvSpPr>
              <p:nvPr/>
            </p:nvSpPr>
            <p:spPr bwMode="auto">
              <a:xfrm>
                <a:off x="2282" y="2933"/>
                <a:ext cx="20" cy="47"/>
              </a:xfrm>
              <a:custGeom>
                <a:avLst/>
                <a:gdLst>
                  <a:gd name="T0" fmla="*/ 20 w 20"/>
                  <a:gd name="T1" fmla="*/ 9 h 47"/>
                  <a:gd name="T2" fmla="*/ 20 w 20"/>
                  <a:gd name="T3" fmla="*/ 20 h 47"/>
                  <a:gd name="T4" fmla="*/ 18 w 20"/>
                  <a:gd name="T5" fmla="*/ 29 h 47"/>
                  <a:gd name="T6" fmla="*/ 11 w 20"/>
                  <a:gd name="T7" fmla="*/ 38 h 47"/>
                  <a:gd name="T8" fmla="*/ 5 w 20"/>
                  <a:gd name="T9" fmla="*/ 47 h 47"/>
                  <a:gd name="T10" fmla="*/ 0 w 20"/>
                  <a:gd name="T11" fmla="*/ 47 h 47"/>
                  <a:gd name="T12" fmla="*/ 0 w 20"/>
                  <a:gd name="T13" fmla="*/ 31 h 47"/>
                  <a:gd name="T14" fmla="*/ 0 w 20"/>
                  <a:gd name="T15" fmla="*/ 11 h 47"/>
                  <a:gd name="T16" fmla="*/ 5 w 20"/>
                  <a:gd name="T17" fmla="*/ 0 h 47"/>
                  <a:gd name="T18" fmla="*/ 20 w 20"/>
                  <a:gd name="T19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47">
                    <a:moveTo>
                      <a:pt x="20" y="9"/>
                    </a:moveTo>
                    <a:lnTo>
                      <a:pt x="20" y="20"/>
                    </a:lnTo>
                    <a:lnTo>
                      <a:pt x="18" y="29"/>
                    </a:lnTo>
                    <a:lnTo>
                      <a:pt x="11" y="38"/>
                    </a:lnTo>
                    <a:lnTo>
                      <a:pt x="5" y="47"/>
                    </a:lnTo>
                    <a:lnTo>
                      <a:pt x="0" y="47"/>
                    </a:lnTo>
                    <a:lnTo>
                      <a:pt x="0" y="31"/>
                    </a:lnTo>
                    <a:lnTo>
                      <a:pt x="0" y="11"/>
                    </a:lnTo>
                    <a:lnTo>
                      <a:pt x="5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81"/>
              <p:cNvSpPr>
                <a:spLocks/>
              </p:cNvSpPr>
              <p:nvPr/>
            </p:nvSpPr>
            <p:spPr bwMode="auto">
              <a:xfrm>
                <a:off x="2382" y="2949"/>
                <a:ext cx="13" cy="31"/>
              </a:xfrm>
              <a:custGeom>
                <a:avLst/>
                <a:gdLst>
                  <a:gd name="T0" fmla="*/ 7 w 13"/>
                  <a:gd name="T1" fmla="*/ 22 h 31"/>
                  <a:gd name="T2" fmla="*/ 11 w 13"/>
                  <a:gd name="T3" fmla="*/ 26 h 31"/>
                  <a:gd name="T4" fmla="*/ 0 w 13"/>
                  <a:gd name="T5" fmla="*/ 31 h 31"/>
                  <a:gd name="T6" fmla="*/ 11 w 13"/>
                  <a:gd name="T7" fmla="*/ 0 h 31"/>
                  <a:gd name="T8" fmla="*/ 13 w 13"/>
                  <a:gd name="T9" fmla="*/ 4 h 31"/>
                  <a:gd name="T10" fmla="*/ 13 w 13"/>
                  <a:gd name="T11" fmla="*/ 11 h 31"/>
                  <a:gd name="T12" fmla="*/ 13 w 13"/>
                  <a:gd name="T13" fmla="*/ 17 h 31"/>
                  <a:gd name="T14" fmla="*/ 7 w 13"/>
                  <a:gd name="T15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31">
                    <a:moveTo>
                      <a:pt x="7" y="22"/>
                    </a:moveTo>
                    <a:lnTo>
                      <a:pt x="11" y="26"/>
                    </a:lnTo>
                    <a:lnTo>
                      <a:pt x="0" y="31"/>
                    </a:lnTo>
                    <a:lnTo>
                      <a:pt x="11" y="0"/>
                    </a:lnTo>
                    <a:lnTo>
                      <a:pt x="13" y="4"/>
                    </a:lnTo>
                    <a:lnTo>
                      <a:pt x="13" y="11"/>
                    </a:lnTo>
                    <a:lnTo>
                      <a:pt x="13" y="17"/>
                    </a:ln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82"/>
              <p:cNvSpPr>
                <a:spLocks/>
              </p:cNvSpPr>
              <p:nvPr/>
            </p:nvSpPr>
            <p:spPr bwMode="auto">
              <a:xfrm>
                <a:off x="872" y="2953"/>
                <a:ext cx="28" cy="40"/>
              </a:xfrm>
              <a:custGeom>
                <a:avLst/>
                <a:gdLst>
                  <a:gd name="T0" fmla="*/ 26 w 28"/>
                  <a:gd name="T1" fmla="*/ 16 h 40"/>
                  <a:gd name="T2" fmla="*/ 28 w 28"/>
                  <a:gd name="T3" fmla="*/ 20 h 40"/>
                  <a:gd name="T4" fmla="*/ 28 w 28"/>
                  <a:gd name="T5" fmla="*/ 27 h 40"/>
                  <a:gd name="T6" fmla="*/ 28 w 28"/>
                  <a:gd name="T7" fmla="*/ 33 h 40"/>
                  <a:gd name="T8" fmla="*/ 28 w 28"/>
                  <a:gd name="T9" fmla="*/ 38 h 40"/>
                  <a:gd name="T10" fmla="*/ 13 w 28"/>
                  <a:gd name="T11" fmla="*/ 40 h 40"/>
                  <a:gd name="T12" fmla="*/ 4 w 28"/>
                  <a:gd name="T13" fmla="*/ 31 h 40"/>
                  <a:gd name="T14" fmla="*/ 2 w 28"/>
                  <a:gd name="T15" fmla="*/ 16 h 40"/>
                  <a:gd name="T16" fmla="*/ 0 w 28"/>
                  <a:gd name="T17" fmla="*/ 0 h 40"/>
                  <a:gd name="T18" fmla="*/ 9 w 28"/>
                  <a:gd name="T19" fmla="*/ 0 h 40"/>
                  <a:gd name="T20" fmla="*/ 15 w 28"/>
                  <a:gd name="T21" fmla="*/ 2 h 40"/>
                  <a:gd name="T22" fmla="*/ 22 w 28"/>
                  <a:gd name="T23" fmla="*/ 9 h 40"/>
                  <a:gd name="T24" fmla="*/ 26 w 28"/>
                  <a:gd name="T25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40">
                    <a:moveTo>
                      <a:pt x="26" y="16"/>
                    </a:moveTo>
                    <a:lnTo>
                      <a:pt x="28" y="20"/>
                    </a:lnTo>
                    <a:lnTo>
                      <a:pt x="28" y="27"/>
                    </a:lnTo>
                    <a:lnTo>
                      <a:pt x="28" y="33"/>
                    </a:lnTo>
                    <a:lnTo>
                      <a:pt x="28" y="38"/>
                    </a:lnTo>
                    <a:lnTo>
                      <a:pt x="13" y="40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5" y="2"/>
                    </a:lnTo>
                    <a:lnTo>
                      <a:pt x="22" y="9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83"/>
              <p:cNvSpPr>
                <a:spLocks/>
              </p:cNvSpPr>
              <p:nvPr/>
            </p:nvSpPr>
            <p:spPr bwMode="auto">
              <a:xfrm>
                <a:off x="2198" y="2953"/>
                <a:ext cx="31" cy="38"/>
              </a:xfrm>
              <a:custGeom>
                <a:avLst/>
                <a:gdLst>
                  <a:gd name="T0" fmla="*/ 31 w 31"/>
                  <a:gd name="T1" fmla="*/ 38 h 38"/>
                  <a:gd name="T2" fmla="*/ 20 w 31"/>
                  <a:gd name="T3" fmla="*/ 35 h 38"/>
                  <a:gd name="T4" fmla="*/ 11 w 31"/>
                  <a:gd name="T5" fmla="*/ 27 h 38"/>
                  <a:gd name="T6" fmla="*/ 7 w 31"/>
                  <a:gd name="T7" fmla="*/ 16 h 38"/>
                  <a:gd name="T8" fmla="*/ 0 w 31"/>
                  <a:gd name="T9" fmla="*/ 5 h 38"/>
                  <a:gd name="T10" fmla="*/ 5 w 31"/>
                  <a:gd name="T11" fmla="*/ 0 h 38"/>
                  <a:gd name="T12" fmla="*/ 16 w 31"/>
                  <a:gd name="T13" fmla="*/ 7 h 38"/>
                  <a:gd name="T14" fmla="*/ 22 w 31"/>
                  <a:gd name="T15" fmla="*/ 16 h 38"/>
                  <a:gd name="T16" fmla="*/ 27 w 31"/>
                  <a:gd name="T17" fmla="*/ 27 h 38"/>
                  <a:gd name="T18" fmla="*/ 31 w 31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8">
                    <a:moveTo>
                      <a:pt x="31" y="38"/>
                    </a:moveTo>
                    <a:lnTo>
                      <a:pt x="20" y="35"/>
                    </a:lnTo>
                    <a:lnTo>
                      <a:pt x="11" y="27"/>
                    </a:lnTo>
                    <a:lnTo>
                      <a:pt x="7" y="16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16" y="7"/>
                    </a:lnTo>
                    <a:lnTo>
                      <a:pt x="22" y="16"/>
                    </a:lnTo>
                    <a:lnTo>
                      <a:pt x="27" y="27"/>
                    </a:lnTo>
                    <a:lnTo>
                      <a:pt x="31" y="3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84"/>
              <p:cNvSpPr>
                <a:spLocks/>
              </p:cNvSpPr>
              <p:nvPr/>
            </p:nvSpPr>
            <p:spPr bwMode="auto">
              <a:xfrm>
                <a:off x="2338" y="2955"/>
                <a:ext cx="15" cy="16"/>
              </a:xfrm>
              <a:custGeom>
                <a:avLst/>
                <a:gdLst>
                  <a:gd name="T0" fmla="*/ 15 w 15"/>
                  <a:gd name="T1" fmla="*/ 9 h 16"/>
                  <a:gd name="T2" fmla="*/ 9 w 15"/>
                  <a:gd name="T3" fmla="*/ 16 h 16"/>
                  <a:gd name="T4" fmla="*/ 0 w 15"/>
                  <a:gd name="T5" fmla="*/ 0 h 16"/>
                  <a:gd name="T6" fmla="*/ 6 w 15"/>
                  <a:gd name="T7" fmla="*/ 0 h 16"/>
                  <a:gd name="T8" fmla="*/ 11 w 15"/>
                  <a:gd name="T9" fmla="*/ 0 h 16"/>
                  <a:gd name="T10" fmla="*/ 15 w 15"/>
                  <a:gd name="T11" fmla="*/ 5 h 16"/>
                  <a:gd name="T12" fmla="*/ 15 w 15"/>
                  <a:gd name="T1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lnTo>
                      <a:pt x="9" y="1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5" y="5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85"/>
              <p:cNvSpPr>
                <a:spLocks/>
              </p:cNvSpPr>
              <p:nvPr/>
            </p:nvSpPr>
            <p:spPr bwMode="auto">
              <a:xfrm>
                <a:off x="914" y="2960"/>
                <a:ext cx="24" cy="31"/>
              </a:xfrm>
              <a:custGeom>
                <a:avLst/>
                <a:gdLst>
                  <a:gd name="T0" fmla="*/ 24 w 24"/>
                  <a:gd name="T1" fmla="*/ 20 h 31"/>
                  <a:gd name="T2" fmla="*/ 24 w 24"/>
                  <a:gd name="T3" fmla="*/ 26 h 31"/>
                  <a:gd name="T4" fmla="*/ 20 w 24"/>
                  <a:gd name="T5" fmla="*/ 28 h 31"/>
                  <a:gd name="T6" fmla="*/ 15 w 24"/>
                  <a:gd name="T7" fmla="*/ 31 h 31"/>
                  <a:gd name="T8" fmla="*/ 9 w 24"/>
                  <a:gd name="T9" fmla="*/ 31 h 31"/>
                  <a:gd name="T10" fmla="*/ 0 w 24"/>
                  <a:gd name="T11" fmla="*/ 31 h 31"/>
                  <a:gd name="T12" fmla="*/ 4 w 24"/>
                  <a:gd name="T13" fmla="*/ 17 h 31"/>
                  <a:gd name="T14" fmla="*/ 13 w 24"/>
                  <a:gd name="T15" fmla="*/ 2 h 31"/>
                  <a:gd name="T16" fmla="*/ 22 w 24"/>
                  <a:gd name="T17" fmla="*/ 0 h 31"/>
                  <a:gd name="T18" fmla="*/ 24 w 24"/>
                  <a:gd name="T19" fmla="*/ 2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1">
                    <a:moveTo>
                      <a:pt x="24" y="20"/>
                    </a:moveTo>
                    <a:lnTo>
                      <a:pt x="24" y="26"/>
                    </a:lnTo>
                    <a:lnTo>
                      <a:pt x="20" y="28"/>
                    </a:lnTo>
                    <a:lnTo>
                      <a:pt x="15" y="31"/>
                    </a:lnTo>
                    <a:lnTo>
                      <a:pt x="9" y="31"/>
                    </a:lnTo>
                    <a:lnTo>
                      <a:pt x="0" y="31"/>
                    </a:lnTo>
                    <a:lnTo>
                      <a:pt x="4" y="17"/>
                    </a:lnTo>
                    <a:lnTo>
                      <a:pt x="13" y="2"/>
                    </a:lnTo>
                    <a:lnTo>
                      <a:pt x="22" y="0"/>
                    </a:lnTo>
                    <a:lnTo>
                      <a:pt x="24" y="2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86"/>
              <p:cNvSpPr>
                <a:spLocks/>
              </p:cNvSpPr>
              <p:nvPr/>
            </p:nvSpPr>
            <p:spPr bwMode="auto">
              <a:xfrm>
                <a:off x="814" y="2964"/>
                <a:ext cx="67" cy="95"/>
              </a:xfrm>
              <a:custGeom>
                <a:avLst/>
                <a:gdLst>
                  <a:gd name="T0" fmla="*/ 40 w 67"/>
                  <a:gd name="T1" fmla="*/ 18 h 95"/>
                  <a:gd name="T2" fmla="*/ 40 w 67"/>
                  <a:gd name="T3" fmla="*/ 33 h 95"/>
                  <a:gd name="T4" fmla="*/ 42 w 67"/>
                  <a:gd name="T5" fmla="*/ 44 h 95"/>
                  <a:gd name="T6" fmla="*/ 49 w 67"/>
                  <a:gd name="T7" fmla="*/ 58 h 95"/>
                  <a:gd name="T8" fmla="*/ 58 w 67"/>
                  <a:gd name="T9" fmla="*/ 66 h 95"/>
                  <a:gd name="T10" fmla="*/ 60 w 67"/>
                  <a:gd name="T11" fmla="*/ 64 h 95"/>
                  <a:gd name="T12" fmla="*/ 62 w 67"/>
                  <a:gd name="T13" fmla="*/ 71 h 95"/>
                  <a:gd name="T14" fmla="*/ 67 w 67"/>
                  <a:gd name="T15" fmla="*/ 78 h 95"/>
                  <a:gd name="T16" fmla="*/ 67 w 67"/>
                  <a:gd name="T17" fmla="*/ 86 h 95"/>
                  <a:gd name="T18" fmla="*/ 62 w 67"/>
                  <a:gd name="T19" fmla="*/ 93 h 95"/>
                  <a:gd name="T20" fmla="*/ 55 w 67"/>
                  <a:gd name="T21" fmla="*/ 95 h 95"/>
                  <a:gd name="T22" fmla="*/ 51 w 67"/>
                  <a:gd name="T23" fmla="*/ 93 h 95"/>
                  <a:gd name="T24" fmla="*/ 47 w 67"/>
                  <a:gd name="T25" fmla="*/ 86 h 95"/>
                  <a:gd name="T26" fmla="*/ 44 w 67"/>
                  <a:gd name="T27" fmla="*/ 80 h 95"/>
                  <a:gd name="T28" fmla="*/ 44 w 67"/>
                  <a:gd name="T29" fmla="*/ 73 h 95"/>
                  <a:gd name="T30" fmla="*/ 42 w 67"/>
                  <a:gd name="T31" fmla="*/ 66 h 95"/>
                  <a:gd name="T32" fmla="*/ 38 w 67"/>
                  <a:gd name="T33" fmla="*/ 62 h 95"/>
                  <a:gd name="T34" fmla="*/ 33 w 67"/>
                  <a:gd name="T35" fmla="*/ 58 h 95"/>
                  <a:gd name="T36" fmla="*/ 18 w 67"/>
                  <a:gd name="T37" fmla="*/ 51 h 95"/>
                  <a:gd name="T38" fmla="*/ 9 w 67"/>
                  <a:gd name="T39" fmla="*/ 36 h 95"/>
                  <a:gd name="T40" fmla="*/ 5 w 67"/>
                  <a:gd name="T41" fmla="*/ 16 h 95"/>
                  <a:gd name="T42" fmla="*/ 0 w 67"/>
                  <a:gd name="T43" fmla="*/ 0 h 95"/>
                  <a:gd name="T44" fmla="*/ 11 w 67"/>
                  <a:gd name="T45" fmla="*/ 0 h 95"/>
                  <a:gd name="T46" fmla="*/ 22 w 67"/>
                  <a:gd name="T47" fmla="*/ 5 h 95"/>
                  <a:gd name="T48" fmla="*/ 31 w 67"/>
                  <a:gd name="T49" fmla="*/ 9 h 95"/>
                  <a:gd name="T50" fmla="*/ 40 w 67"/>
                  <a:gd name="T51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95">
                    <a:moveTo>
                      <a:pt x="40" y="18"/>
                    </a:moveTo>
                    <a:lnTo>
                      <a:pt x="40" y="33"/>
                    </a:lnTo>
                    <a:lnTo>
                      <a:pt x="42" y="44"/>
                    </a:lnTo>
                    <a:lnTo>
                      <a:pt x="49" y="58"/>
                    </a:lnTo>
                    <a:lnTo>
                      <a:pt x="58" y="66"/>
                    </a:lnTo>
                    <a:lnTo>
                      <a:pt x="60" y="64"/>
                    </a:lnTo>
                    <a:lnTo>
                      <a:pt x="62" y="71"/>
                    </a:lnTo>
                    <a:lnTo>
                      <a:pt x="67" y="78"/>
                    </a:lnTo>
                    <a:lnTo>
                      <a:pt x="67" y="86"/>
                    </a:lnTo>
                    <a:lnTo>
                      <a:pt x="62" y="93"/>
                    </a:lnTo>
                    <a:lnTo>
                      <a:pt x="55" y="95"/>
                    </a:lnTo>
                    <a:lnTo>
                      <a:pt x="51" y="93"/>
                    </a:lnTo>
                    <a:lnTo>
                      <a:pt x="47" y="86"/>
                    </a:lnTo>
                    <a:lnTo>
                      <a:pt x="44" y="80"/>
                    </a:lnTo>
                    <a:lnTo>
                      <a:pt x="44" y="73"/>
                    </a:lnTo>
                    <a:lnTo>
                      <a:pt x="42" y="66"/>
                    </a:lnTo>
                    <a:lnTo>
                      <a:pt x="38" y="62"/>
                    </a:lnTo>
                    <a:lnTo>
                      <a:pt x="33" y="58"/>
                    </a:lnTo>
                    <a:lnTo>
                      <a:pt x="18" y="51"/>
                    </a:lnTo>
                    <a:lnTo>
                      <a:pt x="9" y="36"/>
                    </a:lnTo>
                    <a:lnTo>
                      <a:pt x="5" y="16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22" y="5"/>
                    </a:lnTo>
                    <a:lnTo>
                      <a:pt x="31" y="9"/>
                    </a:ln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87"/>
              <p:cNvSpPr>
                <a:spLocks/>
              </p:cNvSpPr>
              <p:nvPr/>
            </p:nvSpPr>
            <p:spPr bwMode="auto">
              <a:xfrm>
                <a:off x="2050" y="2966"/>
                <a:ext cx="31" cy="53"/>
              </a:xfrm>
              <a:custGeom>
                <a:avLst/>
                <a:gdLst>
                  <a:gd name="T0" fmla="*/ 31 w 31"/>
                  <a:gd name="T1" fmla="*/ 16 h 53"/>
                  <a:gd name="T2" fmla="*/ 29 w 31"/>
                  <a:gd name="T3" fmla="*/ 53 h 53"/>
                  <a:gd name="T4" fmla="*/ 18 w 31"/>
                  <a:gd name="T5" fmla="*/ 42 h 53"/>
                  <a:gd name="T6" fmla="*/ 11 w 31"/>
                  <a:gd name="T7" fmla="*/ 31 h 53"/>
                  <a:gd name="T8" fmla="*/ 7 w 31"/>
                  <a:gd name="T9" fmla="*/ 18 h 53"/>
                  <a:gd name="T10" fmla="*/ 0 w 31"/>
                  <a:gd name="T11" fmla="*/ 5 h 53"/>
                  <a:gd name="T12" fmla="*/ 9 w 31"/>
                  <a:gd name="T13" fmla="*/ 0 h 53"/>
                  <a:gd name="T14" fmla="*/ 18 w 31"/>
                  <a:gd name="T15" fmla="*/ 0 h 53"/>
                  <a:gd name="T16" fmla="*/ 27 w 31"/>
                  <a:gd name="T17" fmla="*/ 7 h 53"/>
                  <a:gd name="T18" fmla="*/ 31 w 31"/>
                  <a:gd name="T19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53">
                    <a:moveTo>
                      <a:pt x="31" y="16"/>
                    </a:moveTo>
                    <a:lnTo>
                      <a:pt x="29" y="53"/>
                    </a:lnTo>
                    <a:lnTo>
                      <a:pt x="18" y="42"/>
                    </a:lnTo>
                    <a:lnTo>
                      <a:pt x="11" y="31"/>
                    </a:lnTo>
                    <a:lnTo>
                      <a:pt x="7" y="18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7" y="7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88"/>
              <p:cNvSpPr>
                <a:spLocks/>
              </p:cNvSpPr>
              <p:nvPr/>
            </p:nvSpPr>
            <p:spPr bwMode="auto">
              <a:xfrm>
                <a:off x="2254" y="2969"/>
                <a:ext cx="15" cy="19"/>
              </a:xfrm>
              <a:custGeom>
                <a:avLst/>
                <a:gdLst>
                  <a:gd name="T0" fmla="*/ 15 w 15"/>
                  <a:gd name="T1" fmla="*/ 19 h 19"/>
                  <a:gd name="T2" fmla="*/ 11 w 15"/>
                  <a:gd name="T3" fmla="*/ 19 h 19"/>
                  <a:gd name="T4" fmla="*/ 4 w 15"/>
                  <a:gd name="T5" fmla="*/ 15 h 19"/>
                  <a:gd name="T6" fmla="*/ 2 w 15"/>
                  <a:gd name="T7" fmla="*/ 11 h 19"/>
                  <a:gd name="T8" fmla="*/ 0 w 15"/>
                  <a:gd name="T9" fmla="*/ 6 h 19"/>
                  <a:gd name="T10" fmla="*/ 2 w 15"/>
                  <a:gd name="T11" fmla="*/ 0 h 19"/>
                  <a:gd name="T12" fmla="*/ 9 w 15"/>
                  <a:gd name="T13" fmla="*/ 2 h 19"/>
                  <a:gd name="T14" fmla="*/ 13 w 15"/>
                  <a:gd name="T15" fmla="*/ 6 h 19"/>
                  <a:gd name="T16" fmla="*/ 13 w 15"/>
                  <a:gd name="T17" fmla="*/ 13 h 19"/>
                  <a:gd name="T18" fmla="*/ 15 w 15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11" y="19"/>
                    </a:lnTo>
                    <a:lnTo>
                      <a:pt x="4" y="15"/>
                    </a:lnTo>
                    <a:lnTo>
                      <a:pt x="2" y="11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9" y="2"/>
                    </a:lnTo>
                    <a:lnTo>
                      <a:pt x="13" y="6"/>
                    </a:lnTo>
                    <a:lnTo>
                      <a:pt x="13" y="13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89"/>
              <p:cNvSpPr>
                <a:spLocks/>
              </p:cNvSpPr>
              <p:nvPr/>
            </p:nvSpPr>
            <p:spPr bwMode="auto">
              <a:xfrm>
                <a:off x="1102" y="2971"/>
                <a:ext cx="20" cy="35"/>
              </a:xfrm>
              <a:custGeom>
                <a:avLst/>
                <a:gdLst>
                  <a:gd name="T0" fmla="*/ 20 w 20"/>
                  <a:gd name="T1" fmla="*/ 31 h 35"/>
                  <a:gd name="T2" fmla="*/ 17 w 20"/>
                  <a:gd name="T3" fmla="*/ 33 h 35"/>
                  <a:gd name="T4" fmla="*/ 13 w 20"/>
                  <a:gd name="T5" fmla="*/ 35 h 35"/>
                  <a:gd name="T6" fmla="*/ 11 w 20"/>
                  <a:gd name="T7" fmla="*/ 33 h 35"/>
                  <a:gd name="T8" fmla="*/ 6 w 20"/>
                  <a:gd name="T9" fmla="*/ 33 h 35"/>
                  <a:gd name="T10" fmla="*/ 4 w 20"/>
                  <a:gd name="T11" fmla="*/ 26 h 35"/>
                  <a:gd name="T12" fmla="*/ 2 w 20"/>
                  <a:gd name="T13" fmla="*/ 17 h 35"/>
                  <a:gd name="T14" fmla="*/ 0 w 20"/>
                  <a:gd name="T15" fmla="*/ 9 h 35"/>
                  <a:gd name="T16" fmla="*/ 4 w 20"/>
                  <a:gd name="T17" fmla="*/ 0 h 35"/>
                  <a:gd name="T18" fmla="*/ 11 w 20"/>
                  <a:gd name="T19" fmla="*/ 4 h 35"/>
                  <a:gd name="T20" fmla="*/ 15 w 20"/>
                  <a:gd name="T21" fmla="*/ 13 h 35"/>
                  <a:gd name="T22" fmla="*/ 17 w 20"/>
                  <a:gd name="T23" fmla="*/ 22 h 35"/>
                  <a:gd name="T24" fmla="*/ 20 w 20"/>
                  <a:gd name="T2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35">
                    <a:moveTo>
                      <a:pt x="20" y="31"/>
                    </a:moveTo>
                    <a:lnTo>
                      <a:pt x="17" y="33"/>
                    </a:lnTo>
                    <a:lnTo>
                      <a:pt x="13" y="35"/>
                    </a:lnTo>
                    <a:lnTo>
                      <a:pt x="11" y="33"/>
                    </a:lnTo>
                    <a:lnTo>
                      <a:pt x="6" y="33"/>
                    </a:lnTo>
                    <a:lnTo>
                      <a:pt x="4" y="26"/>
                    </a:lnTo>
                    <a:lnTo>
                      <a:pt x="2" y="17"/>
                    </a:lnTo>
                    <a:lnTo>
                      <a:pt x="0" y="9"/>
                    </a:lnTo>
                    <a:lnTo>
                      <a:pt x="4" y="0"/>
                    </a:lnTo>
                    <a:lnTo>
                      <a:pt x="11" y="4"/>
                    </a:lnTo>
                    <a:lnTo>
                      <a:pt x="15" y="13"/>
                    </a:lnTo>
                    <a:lnTo>
                      <a:pt x="17" y="22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90"/>
              <p:cNvSpPr>
                <a:spLocks/>
              </p:cNvSpPr>
              <p:nvPr/>
            </p:nvSpPr>
            <p:spPr bwMode="auto">
              <a:xfrm>
                <a:off x="2475" y="2973"/>
                <a:ext cx="17" cy="13"/>
              </a:xfrm>
              <a:custGeom>
                <a:avLst/>
                <a:gdLst>
                  <a:gd name="T0" fmla="*/ 17 w 17"/>
                  <a:gd name="T1" fmla="*/ 2 h 13"/>
                  <a:gd name="T2" fmla="*/ 17 w 17"/>
                  <a:gd name="T3" fmla="*/ 7 h 13"/>
                  <a:gd name="T4" fmla="*/ 13 w 17"/>
                  <a:gd name="T5" fmla="*/ 9 h 13"/>
                  <a:gd name="T6" fmla="*/ 9 w 17"/>
                  <a:gd name="T7" fmla="*/ 11 h 13"/>
                  <a:gd name="T8" fmla="*/ 6 w 17"/>
                  <a:gd name="T9" fmla="*/ 13 h 13"/>
                  <a:gd name="T10" fmla="*/ 4 w 17"/>
                  <a:gd name="T11" fmla="*/ 13 h 13"/>
                  <a:gd name="T12" fmla="*/ 2 w 17"/>
                  <a:gd name="T13" fmla="*/ 11 h 13"/>
                  <a:gd name="T14" fmla="*/ 2 w 17"/>
                  <a:gd name="T15" fmla="*/ 9 h 13"/>
                  <a:gd name="T16" fmla="*/ 0 w 17"/>
                  <a:gd name="T17" fmla="*/ 9 h 13"/>
                  <a:gd name="T18" fmla="*/ 2 w 17"/>
                  <a:gd name="T19" fmla="*/ 4 h 13"/>
                  <a:gd name="T20" fmla="*/ 6 w 17"/>
                  <a:gd name="T21" fmla="*/ 0 h 13"/>
                  <a:gd name="T22" fmla="*/ 11 w 17"/>
                  <a:gd name="T23" fmla="*/ 0 h 13"/>
                  <a:gd name="T24" fmla="*/ 17 w 17"/>
                  <a:gd name="T2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3">
                    <a:moveTo>
                      <a:pt x="17" y="2"/>
                    </a:moveTo>
                    <a:lnTo>
                      <a:pt x="17" y="7"/>
                    </a:lnTo>
                    <a:lnTo>
                      <a:pt x="13" y="9"/>
                    </a:lnTo>
                    <a:lnTo>
                      <a:pt x="9" y="11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91"/>
              <p:cNvSpPr>
                <a:spLocks/>
              </p:cNvSpPr>
              <p:nvPr/>
            </p:nvSpPr>
            <p:spPr bwMode="auto">
              <a:xfrm>
                <a:off x="3627" y="2973"/>
                <a:ext cx="79" cy="75"/>
              </a:xfrm>
              <a:custGeom>
                <a:avLst/>
                <a:gdLst>
                  <a:gd name="T0" fmla="*/ 79 w 79"/>
                  <a:gd name="T1" fmla="*/ 24 h 75"/>
                  <a:gd name="T2" fmla="*/ 71 w 79"/>
                  <a:gd name="T3" fmla="*/ 42 h 75"/>
                  <a:gd name="T4" fmla="*/ 55 w 79"/>
                  <a:gd name="T5" fmla="*/ 57 h 75"/>
                  <a:gd name="T6" fmla="*/ 37 w 79"/>
                  <a:gd name="T7" fmla="*/ 69 h 75"/>
                  <a:gd name="T8" fmla="*/ 18 w 79"/>
                  <a:gd name="T9" fmla="*/ 75 h 75"/>
                  <a:gd name="T10" fmla="*/ 11 w 79"/>
                  <a:gd name="T11" fmla="*/ 66 h 75"/>
                  <a:gd name="T12" fmla="*/ 4 w 79"/>
                  <a:gd name="T13" fmla="*/ 55 h 75"/>
                  <a:gd name="T14" fmla="*/ 2 w 79"/>
                  <a:gd name="T15" fmla="*/ 42 h 75"/>
                  <a:gd name="T16" fmla="*/ 0 w 79"/>
                  <a:gd name="T17" fmla="*/ 29 h 75"/>
                  <a:gd name="T18" fmla="*/ 9 w 79"/>
                  <a:gd name="T19" fmla="*/ 18 h 75"/>
                  <a:gd name="T20" fmla="*/ 18 w 79"/>
                  <a:gd name="T21" fmla="*/ 9 h 75"/>
                  <a:gd name="T22" fmla="*/ 29 w 79"/>
                  <a:gd name="T23" fmla="*/ 4 h 75"/>
                  <a:gd name="T24" fmla="*/ 42 w 79"/>
                  <a:gd name="T25" fmla="*/ 0 h 75"/>
                  <a:gd name="T26" fmla="*/ 53 w 79"/>
                  <a:gd name="T27" fmla="*/ 0 h 75"/>
                  <a:gd name="T28" fmla="*/ 64 w 79"/>
                  <a:gd name="T29" fmla="*/ 4 h 75"/>
                  <a:gd name="T30" fmla="*/ 73 w 79"/>
                  <a:gd name="T31" fmla="*/ 13 h 75"/>
                  <a:gd name="T32" fmla="*/ 79 w 79"/>
                  <a:gd name="T33" fmla="*/ 2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5">
                    <a:moveTo>
                      <a:pt x="79" y="24"/>
                    </a:moveTo>
                    <a:lnTo>
                      <a:pt x="71" y="42"/>
                    </a:lnTo>
                    <a:lnTo>
                      <a:pt x="55" y="57"/>
                    </a:lnTo>
                    <a:lnTo>
                      <a:pt x="37" y="69"/>
                    </a:lnTo>
                    <a:lnTo>
                      <a:pt x="18" y="75"/>
                    </a:lnTo>
                    <a:lnTo>
                      <a:pt x="11" y="66"/>
                    </a:lnTo>
                    <a:lnTo>
                      <a:pt x="4" y="55"/>
                    </a:lnTo>
                    <a:lnTo>
                      <a:pt x="2" y="42"/>
                    </a:lnTo>
                    <a:lnTo>
                      <a:pt x="0" y="29"/>
                    </a:lnTo>
                    <a:lnTo>
                      <a:pt x="9" y="18"/>
                    </a:lnTo>
                    <a:lnTo>
                      <a:pt x="18" y="9"/>
                    </a:lnTo>
                    <a:lnTo>
                      <a:pt x="29" y="4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4" y="4"/>
                    </a:lnTo>
                    <a:lnTo>
                      <a:pt x="73" y="13"/>
                    </a:lnTo>
                    <a:lnTo>
                      <a:pt x="7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92"/>
              <p:cNvSpPr>
                <a:spLocks/>
              </p:cNvSpPr>
              <p:nvPr/>
            </p:nvSpPr>
            <p:spPr bwMode="auto">
              <a:xfrm>
                <a:off x="989" y="2982"/>
                <a:ext cx="53" cy="44"/>
              </a:xfrm>
              <a:custGeom>
                <a:avLst/>
                <a:gdLst>
                  <a:gd name="T0" fmla="*/ 53 w 53"/>
                  <a:gd name="T1" fmla="*/ 40 h 44"/>
                  <a:gd name="T2" fmla="*/ 37 w 53"/>
                  <a:gd name="T3" fmla="*/ 44 h 44"/>
                  <a:gd name="T4" fmla="*/ 24 w 53"/>
                  <a:gd name="T5" fmla="*/ 37 h 44"/>
                  <a:gd name="T6" fmla="*/ 15 w 53"/>
                  <a:gd name="T7" fmla="*/ 29 h 44"/>
                  <a:gd name="T8" fmla="*/ 9 w 53"/>
                  <a:gd name="T9" fmla="*/ 15 h 44"/>
                  <a:gd name="T10" fmla="*/ 0 w 53"/>
                  <a:gd name="T11" fmla="*/ 0 h 44"/>
                  <a:gd name="T12" fmla="*/ 18 w 53"/>
                  <a:gd name="T13" fmla="*/ 6 h 44"/>
                  <a:gd name="T14" fmla="*/ 31 w 53"/>
                  <a:gd name="T15" fmla="*/ 15 h 44"/>
                  <a:gd name="T16" fmla="*/ 42 w 53"/>
                  <a:gd name="T17" fmla="*/ 26 h 44"/>
                  <a:gd name="T18" fmla="*/ 53 w 53"/>
                  <a:gd name="T1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4">
                    <a:moveTo>
                      <a:pt x="53" y="40"/>
                    </a:moveTo>
                    <a:lnTo>
                      <a:pt x="37" y="44"/>
                    </a:lnTo>
                    <a:lnTo>
                      <a:pt x="24" y="37"/>
                    </a:lnTo>
                    <a:lnTo>
                      <a:pt x="15" y="29"/>
                    </a:lnTo>
                    <a:lnTo>
                      <a:pt x="9" y="15"/>
                    </a:lnTo>
                    <a:lnTo>
                      <a:pt x="0" y="0"/>
                    </a:lnTo>
                    <a:lnTo>
                      <a:pt x="18" y="6"/>
                    </a:lnTo>
                    <a:lnTo>
                      <a:pt x="31" y="15"/>
                    </a:lnTo>
                    <a:lnTo>
                      <a:pt x="42" y="26"/>
                    </a:lnTo>
                    <a:lnTo>
                      <a:pt x="53" y="4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93"/>
              <p:cNvSpPr>
                <a:spLocks/>
              </p:cNvSpPr>
              <p:nvPr/>
            </p:nvSpPr>
            <p:spPr bwMode="auto">
              <a:xfrm>
                <a:off x="2097" y="2982"/>
                <a:ext cx="17" cy="46"/>
              </a:xfrm>
              <a:custGeom>
                <a:avLst/>
                <a:gdLst>
                  <a:gd name="T0" fmla="*/ 17 w 17"/>
                  <a:gd name="T1" fmla="*/ 37 h 46"/>
                  <a:gd name="T2" fmla="*/ 13 w 17"/>
                  <a:gd name="T3" fmla="*/ 40 h 46"/>
                  <a:gd name="T4" fmla="*/ 9 w 17"/>
                  <a:gd name="T5" fmla="*/ 44 h 46"/>
                  <a:gd name="T6" fmla="*/ 6 w 17"/>
                  <a:gd name="T7" fmla="*/ 46 h 46"/>
                  <a:gd name="T8" fmla="*/ 0 w 17"/>
                  <a:gd name="T9" fmla="*/ 46 h 46"/>
                  <a:gd name="T10" fmla="*/ 6 w 17"/>
                  <a:gd name="T11" fmla="*/ 0 h 46"/>
                  <a:gd name="T12" fmla="*/ 9 w 17"/>
                  <a:gd name="T13" fmla="*/ 9 h 46"/>
                  <a:gd name="T14" fmla="*/ 15 w 17"/>
                  <a:gd name="T15" fmla="*/ 18 h 46"/>
                  <a:gd name="T16" fmla="*/ 17 w 17"/>
                  <a:gd name="T17" fmla="*/ 26 h 46"/>
                  <a:gd name="T18" fmla="*/ 17 w 17"/>
                  <a:gd name="T19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46">
                    <a:moveTo>
                      <a:pt x="17" y="37"/>
                    </a:moveTo>
                    <a:lnTo>
                      <a:pt x="13" y="40"/>
                    </a:lnTo>
                    <a:lnTo>
                      <a:pt x="9" y="44"/>
                    </a:lnTo>
                    <a:lnTo>
                      <a:pt x="6" y="46"/>
                    </a:lnTo>
                    <a:lnTo>
                      <a:pt x="0" y="46"/>
                    </a:lnTo>
                    <a:lnTo>
                      <a:pt x="6" y="0"/>
                    </a:lnTo>
                    <a:lnTo>
                      <a:pt x="9" y="9"/>
                    </a:lnTo>
                    <a:lnTo>
                      <a:pt x="15" y="18"/>
                    </a:lnTo>
                    <a:lnTo>
                      <a:pt x="17" y="26"/>
                    </a:lnTo>
                    <a:lnTo>
                      <a:pt x="17" y="37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94"/>
              <p:cNvSpPr>
                <a:spLocks/>
              </p:cNvSpPr>
              <p:nvPr/>
            </p:nvSpPr>
            <p:spPr bwMode="auto">
              <a:xfrm>
                <a:off x="1219" y="2991"/>
                <a:ext cx="26" cy="13"/>
              </a:xfrm>
              <a:custGeom>
                <a:avLst/>
                <a:gdLst>
                  <a:gd name="T0" fmla="*/ 0 w 26"/>
                  <a:gd name="T1" fmla="*/ 13 h 13"/>
                  <a:gd name="T2" fmla="*/ 15 w 26"/>
                  <a:gd name="T3" fmla="*/ 0 h 13"/>
                  <a:gd name="T4" fmla="*/ 26 w 26"/>
                  <a:gd name="T5" fmla="*/ 13 h 13"/>
                  <a:gd name="T6" fmla="*/ 0 w 26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3">
                    <a:moveTo>
                      <a:pt x="0" y="13"/>
                    </a:moveTo>
                    <a:lnTo>
                      <a:pt x="15" y="0"/>
                    </a:lnTo>
                    <a:lnTo>
                      <a:pt x="26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95"/>
              <p:cNvSpPr>
                <a:spLocks/>
              </p:cNvSpPr>
              <p:nvPr/>
            </p:nvSpPr>
            <p:spPr bwMode="auto">
              <a:xfrm>
                <a:off x="2024" y="2995"/>
                <a:ext cx="24" cy="53"/>
              </a:xfrm>
              <a:custGeom>
                <a:avLst/>
                <a:gdLst>
                  <a:gd name="T0" fmla="*/ 24 w 24"/>
                  <a:gd name="T1" fmla="*/ 49 h 53"/>
                  <a:gd name="T2" fmla="*/ 22 w 24"/>
                  <a:gd name="T3" fmla="*/ 49 h 53"/>
                  <a:gd name="T4" fmla="*/ 22 w 24"/>
                  <a:gd name="T5" fmla="*/ 51 h 53"/>
                  <a:gd name="T6" fmla="*/ 20 w 24"/>
                  <a:gd name="T7" fmla="*/ 51 h 53"/>
                  <a:gd name="T8" fmla="*/ 17 w 24"/>
                  <a:gd name="T9" fmla="*/ 53 h 53"/>
                  <a:gd name="T10" fmla="*/ 9 w 24"/>
                  <a:gd name="T11" fmla="*/ 40 h 53"/>
                  <a:gd name="T12" fmla="*/ 2 w 24"/>
                  <a:gd name="T13" fmla="*/ 27 h 53"/>
                  <a:gd name="T14" fmla="*/ 0 w 24"/>
                  <a:gd name="T15" fmla="*/ 13 h 53"/>
                  <a:gd name="T16" fmla="*/ 4 w 24"/>
                  <a:gd name="T17" fmla="*/ 0 h 53"/>
                  <a:gd name="T18" fmla="*/ 15 w 24"/>
                  <a:gd name="T19" fmla="*/ 9 h 53"/>
                  <a:gd name="T20" fmla="*/ 22 w 24"/>
                  <a:gd name="T21" fmla="*/ 22 h 53"/>
                  <a:gd name="T22" fmla="*/ 24 w 24"/>
                  <a:gd name="T23" fmla="*/ 35 h 53"/>
                  <a:gd name="T24" fmla="*/ 24 w 24"/>
                  <a:gd name="T25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53">
                    <a:moveTo>
                      <a:pt x="24" y="49"/>
                    </a:moveTo>
                    <a:lnTo>
                      <a:pt x="22" y="49"/>
                    </a:lnTo>
                    <a:lnTo>
                      <a:pt x="22" y="51"/>
                    </a:lnTo>
                    <a:lnTo>
                      <a:pt x="20" y="51"/>
                    </a:lnTo>
                    <a:lnTo>
                      <a:pt x="17" y="53"/>
                    </a:lnTo>
                    <a:lnTo>
                      <a:pt x="9" y="40"/>
                    </a:lnTo>
                    <a:lnTo>
                      <a:pt x="2" y="27"/>
                    </a:lnTo>
                    <a:lnTo>
                      <a:pt x="0" y="13"/>
                    </a:lnTo>
                    <a:lnTo>
                      <a:pt x="4" y="0"/>
                    </a:lnTo>
                    <a:lnTo>
                      <a:pt x="15" y="9"/>
                    </a:lnTo>
                    <a:lnTo>
                      <a:pt x="22" y="22"/>
                    </a:lnTo>
                    <a:lnTo>
                      <a:pt x="24" y="35"/>
                    </a:lnTo>
                    <a:lnTo>
                      <a:pt x="24" y="49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96"/>
              <p:cNvSpPr>
                <a:spLocks/>
              </p:cNvSpPr>
              <p:nvPr/>
            </p:nvSpPr>
            <p:spPr bwMode="auto">
              <a:xfrm>
                <a:off x="772" y="3011"/>
                <a:ext cx="40" cy="46"/>
              </a:xfrm>
              <a:custGeom>
                <a:avLst/>
                <a:gdLst>
                  <a:gd name="T0" fmla="*/ 33 w 40"/>
                  <a:gd name="T1" fmla="*/ 13 h 46"/>
                  <a:gd name="T2" fmla="*/ 36 w 40"/>
                  <a:gd name="T3" fmla="*/ 22 h 46"/>
                  <a:gd name="T4" fmla="*/ 38 w 40"/>
                  <a:gd name="T5" fmla="*/ 28 h 46"/>
                  <a:gd name="T6" fmla="*/ 40 w 40"/>
                  <a:gd name="T7" fmla="*/ 37 h 46"/>
                  <a:gd name="T8" fmla="*/ 36 w 40"/>
                  <a:gd name="T9" fmla="*/ 46 h 46"/>
                  <a:gd name="T10" fmla="*/ 20 w 40"/>
                  <a:gd name="T11" fmla="*/ 42 h 46"/>
                  <a:gd name="T12" fmla="*/ 13 w 40"/>
                  <a:gd name="T13" fmla="*/ 28 h 46"/>
                  <a:gd name="T14" fmla="*/ 9 w 40"/>
                  <a:gd name="T15" fmla="*/ 15 h 46"/>
                  <a:gd name="T16" fmla="*/ 0 w 40"/>
                  <a:gd name="T17" fmla="*/ 2 h 46"/>
                  <a:gd name="T18" fmla="*/ 9 w 40"/>
                  <a:gd name="T19" fmla="*/ 0 h 46"/>
                  <a:gd name="T20" fmla="*/ 20 w 40"/>
                  <a:gd name="T21" fmla="*/ 2 h 46"/>
                  <a:gd name="T22" fmla="*/ 27 w 40"/>
                  <a:gd name="T23" fmla="*/ 6 h 46"/>
                  <a:gd name="T24" fmla="*/ 33 w 40"/>
                  <a:gd name="T25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46">
                    <a:moveTo>
                      <a:pt x="33" y="13"/>
                    </a:moveTo>
                    <a:lnTo>
                      <a:pt x="36" y="22"/>
                    </a:lnTo>
                    <a:lnTo>
                      <a:pt x="38" y="28"/>
                    </a:lnTo>
                    <a:lnTo>
                      <a:pt x="40" y="37"/>
                    </a:lnTo>
                    <a:lnTo>
                      <a:pt x="36" y="46"/>
                    </a:lnTo>
                    <a:lnTo>
                      <a:pt x="20" y="42"/>
                    </a:lnTo>
                    <a:lnTo>
                      <a:pt x="13" y="28"/>
                    </a:lnTo>
                    <a:lnTo>
                      <a:pt x="9" y="15"/>
                    </a:lnTo>
                    <a:lnTo>
                      <a:pt x="0" y="2"/>
                    </a:lnTo>
                    <a:lnTo>
                      <a:pt x="9" y="0"/>
                    </a:lnTo>
                    <a:lnTo>
                      <a:pt x="20" y="2"/>
                    </a:lnTo>
                    <a:lnTo>
                      <a:pt x="27" y="6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97"/>
              <p:cNvSpPr>
                <a:spLocks/>
              </p:cNvSpPr>
              <p:nvPr/>
            </p:nvSpPr>
            <p:spPr bwMode="auto">
              <a:xfrm>
                <a:off x="2265" y="3026"/>
                <a:ext cx="28" cy="22"/>
              </a:xfrm>
              <a:custGeom>
                <a:avLst/>
                <a:gdLst>
                  <a:gd name="T0" fmla="*/ 28 w 28"/>
                  <a:gd name="T1" fmla="*/ 11 h 22"/>
                  <a:gd name="T2" fmla="*/ 28 w 28"/>
                  <a:gd name="T3" fmla="*/ 22 h 22"/>
                  <a:gd name="T4" fmla="*/ 20 w 28"/>
                  <a:gd name="T5" fmla="*/ 20 h 22"/>
                  <a:gd name="T6" fmla="*/ 13 w 28"/>
                  <a:gd name="T7" fmla="*/ 16 h 22"/>
                  <a:gd name="T8" fmla="*/ 6 w 28"/>
                  <a:gd name="T9" fmla="*/ 11 h 22"/>
                  <a:gd name="T10" fmla="*/ 0 w 28"/>
                  <a:gd name="T11" fmla="*/ 4 h 22"/>
                  <a:gd name="T12" fmla="*/ 9 w 28"/>
                  <a:gd name="T13" fmla="*/ 0 h 22"/>
                  <a:gd name="T14" fmla="*/ 17 w 28"/>
                  <a:gd name="T15" fmla="*/ 0 h 22"/>
                  <a:gd name="T16" fmla="*/ 24 w 28"/>
                  <a:gd name="T17" fmla="*/ 4 h 22"/>
                  <a:gd name="T18" fmla="*/ 28 w 28"/>
                  <a:gd name="T1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2">
                    <a:moveTo>
                      <a:pt x="28" y="11"/>
                    </a:moveTo>
                    <a:lnTo>
                      <a:pt x="28" y="22"/>
                    </a:lnTo>
                    <a:lnTo>
                      <a:pt x="20" y="20"/>
                    </a:lnTo>
                    <a:lnTo>
                      <a:pt x="13" y="16"/>
                    </a:lnTo>
                    <a:lnTo>
                      <a:pt x="6" y="11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98"/>
              <p:cNvSpPr>
                <a:spLocks/>
              </p:cNvSpPr>
              <p:nvPr/>
            </p:nvSpPr>
            <p:spPr bwMode="auto">
              <a:xfrm>
                <a:off x="1979" y="3030"/>
                <a:ext cx="38" cy="40"/>
              </a:xfrm>
              <a:custGeom>
                <a:avLst/>
                <a:gdLst>
                  <a:gd name="T0" fmla="*/ 38 w 38"/>
                  <a:gd name="T1" fmla="*/ 34 h 40"/>
                  <a:gd name="T2" fmla="*/ 34 w 38"/>
                  <a:gd name="T3" fmla="*/ 40 h 40"/>
                  <a:gd name="T4" fmla="*/ 23 w 38"/>
                  <a:gd name="T5" fmla="*/ 34 h 40"/>
                  <a:gd name="T6" fmla="*/ 18 w 38"/>
                  <a:gd name="T7" fmla="*/ 23 h 40"/>
                  <a:gd name="T8" fmla="*/ 12 w 38"/>
                  <a:gd name="T9" fmla="*/ 12 h 40"/>
                  <a:gd name="T10" fmla="*/ 0 w 38"/>
                  <a:gd name="T11" fmla="*/ 5 h 40"/>
                  <a:gd name="T12" fmla="*/ 12 w 38"/>
                  <a:gd name="T13" fmla="*/ 0 h 40"/>
                  <a:gd name="T14" fmla="*/ 23 w 38"/>
                  <a:gd name="T15" fmla="*/ 7 h 40"/>
                  <a:gd name="T16" fmla="*/ 31 w 38"/>
                  <a:gd name="T17" fmla="*/ 20 h 40"/>
                  <a:gd name="T18" fmla="*/ 38 w 38"/>
                  <a:gd name="T19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40">
                    <a:moveTo>
                      <a:pt x="38" y="34"/>
                    </a:moveTo>
                    <a:lnTo>
                      <a:pt x="34" y="40"/>
                    </a:lnTo>
                    <a:lnTo>
                      <a:pt x="23" y="34"/>
                    </a:lnTo>
                    <a:lnTo>
                      <a:pt x="18" y="23"/>
                    </a:lnTo>
                    <a:lnTo>
                      <a:pt x="12" y="12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23" y="7"/>
                    </a:lnTo>
                    <a:lnTo>
                      <a:pt x="31" y="20"/>
                    </a:lnTo>
                    <a:lnTo>
                      <a:pt x="38" y="34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99"/>
              <p:cNvSpPr>
                <a:spLocks/>
              </p:cNvSpPr>
              <p:nvPr/>
            </p:nvSpPr>
            <p:spPr bwMode="auto">
              <a:xfrm>
                <a:off x="909" y="3030"/>
                <a:ext cx="25" cy="31"/>
              </a:xfrm>
              <a:custGeom>
                <a:avLst/>
                <a:gdLst>
                  <a:gd name="T0" fmla="*/ 11 w 25"/>
                  <a:gd name="T1" fmla="*/ 0 h 31"/>
                  <a:gd name="T2" fmla="*/ 18 w 25"/>
                  <a:gd name="T3" fmla="*/ 5 h 31"/>
                  <a:gd name="T4" fmla="*/ 20 w 25"/>
                  <a:gd name="T5" fmla="*/ 9 h 31"/>
                  <a:gd name="T6" fmla="*/ 22 w 25"/>
                  <a:gd name="T7" fmla="*/ 16 h 31"/>
                  <a:gd name="T8" fmla="*/ 25 w 25"/>
                  <a:gd name="T9" fmla="*/ 25 h 31"/>
                  <a:gd name="T10" fmla="*/ 22 w 25"/>
                  <a:gd name="T11" fmla="*/ 27 h 31"/>
                  <a:gd name="T12" fmla="*/ 18 w 25"/>
                  <a:gd name="T13" fmla="*/ 31 h 31"/>
                  <a:gd name="T14" fmla="*/ 16 w 25"/>
                  <a:gd name="T15" fmla="*/ 31 h 31"/>
                  <a:gd name="T16" fmla="*/ 11 w 25"/>
                  <a:gd name="T17" fmla="*/ 31 h 31"/>
                  <a:gd name="T18" fmla="*/ 7 w 25"/>
                  <a:gd name="T19" fmla="*/ 25 h 31"/>
                  <a:gd name="T20" fmla="*/ 2 w 25"/>
                  <a:gd name="T21" fmla="*/ 18 h 31"/>
                  <a:gd name="T22" fmla="*/ 0 w 25"/>
                  <a:gd name="T23" fmla="*/ 9 h 31"/>
                  <a:gd name="T24" fmla="*/ 0 w 25"/>
                  <a:gd name="T25" fmla="*/ 0 h 31"/>
                  <a:gd name="T26" fmla="*/ 11 w 25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1">
                    <a:moveTo>
                      <a:pt x="11" y="0"/>
                    </a:moveTo>
                    <a:lnTo>
                      <a:pt x="18" y="5"/>
                    </a:lnTo>
                    <a:lnTo>
                      <a:pt x="20" y="9"/>
                    </a:lnTo>
                    <a:lnTo>
                      <a:pt x="22" y="16"/>
                    </a:lnTo>
                    <a:lnTo>
                      <a:pt x="25" y="25"/>
                    </a:lnTo>
                    <a:lnTo>
                      <a:pt x="22" y="27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7" y="25"/>
                    </a:lnTo>
                    <a:lnTo>
                      <a:pt x="2" y="18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200"/>
              <p:cNvSpPr>
                <a:spLocks/>
              </p:cNvSpPr>
              <p:nvPr/>
            </p:nvSpPr>
            <p:spPr bwMode="auto">
              <a:xfrm>
                <a:off x="3036" y="3030"/>
                <a:ext cx="38" cy="60"/>
              </a:xfrm>
              <a:custGeom>
                <a:avLst/>
                <a:gdLst>
                  <a:gd name="T0" fmla="*/ 27 w 38"/>
                  <a:gd name="T1" fmla="*/ 51 h 60"/>
                  <a:gd name="T2" fmla="*/ 29 w 38"/>
                  <a:gd name="T3" fmla="*/ 54 h 60"/>
                  <a:gd name="T4" fmla="*/ 29 w 38"/>
                  <a:gd name="T5" fmla="*/ 56 h 60"/>
                  <a:gd name="T6" fmla="*/ 29 w 38"/>
                  <a:gd name="T7" fmla="*/ 58 h 60"/>
                  <a:gd name="T8" fmla="*/ 29 w 38"/>
                  <a:gd name="T9" fmla="*/ 60 h 60"/>
                  <a:gd name="T10" fmla="*/ 0 w 38"/>
                  <a:gd name="T11" fmla="*/ 58 h 60"/>
                  <a:gd name="T12" fmla="*/ 11 w 38"/>
                  <a:gd name="T13" fmla="*/ 47 h 60"/>
                  <a:gd name="T14" fmla="*/ 18 w 38"/>
                  <a:gd name="T15" fmla="*/ 34 h 60"/>
                  <a:gd name="T16" fmla="*/ 25 w 38"/>
                  <a:gd name="T17" fmla="*/ 18 h 60"/>
                  <a:gd name="T18" fmla="*/ 29 w 38"/>
                  <a:gd name="T19" fmla="*/ 0 h 60"/>
                  <a:gd name="T20" fmla="*/ 34 w 38"/>
                  <a:gd name="T21" fmla="*/ 16 h 60"/>
                  <a:gd name="T22" fmla="*/ 38 w 38"/>
                  <a:gd name="T23" fmla="*/ 27 h 60"/>
                  <a:gd name="T24" fmla="*/ 38 w 38"/>
                  <a:gd name="T25" fmla="*/ 38 h 60"/>
                  <a:gd name="T26" fmla="*/ 27 w 38"/>
                  <a:gd name="T27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0">
                    <a:moveTo>
                      <a:pt x="27" y="51"/>
                    </a:moveTo>
                    <a:lnTo>
                      <a:pt x="29" y="54"/>
                    </a:lnTo>
                    <a:lnTo>
                      <a:pt x="29" y="56"/>
                    </a:lnTo>
                    <a:lnTo>
                      <a:pt x="29" y="58"/>
                    </a:lnTo>
                    <a:lnTo>
                      <a:pt x="29" y="60"/>
                    </a:lnTo>
                    <a:lnTo>
                      <a:pt x="0" y="58"/>
                    </a:lnTo>
                    <a:lnTo>
                      <a:pt x="11" y="47"/>
                    </a:lnTo>
                    <a:lnTo>
                      <a:pt x="18" y="34"/>
                    </a:lnTo>
                    <a:lnTo>
                      <a:pt x="25" y="18"/>
                    </a:lnTo>
                    <a:lnTo>
                      <a:pt x="29" y="0"/>
                    </a:lnTo>
                    <a:lnTo>
                      <a:pt x="34" y="16"/>
                    </a:lnTo>
                    <a:lnTo>
                      <a:pt x="38" y="27"/>
                    </a:lnTo>
                    <a:lnTo>
                      <a:pt x="38" y="38"/>
                    </a:lnTo>
                    <a:lnTo>
                      <a:pt x="27" y="5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201"/>
              <p:cNvSpPr>
                <a:spLocks/>
              </p:cNvSpPr>
              <p:nvPr/>
            </p:nvSpPr>
            <p:spPr bwMode="auto">
              <a:xfrm>
                <a:off x="1542" y="3044"/>
                <a:ext cx="135" cy="13"/>
              </a:xfrm>
              <a:custGeom>
                <a:avLst/>
                <a:gdLst>
                  <a:gd name="T0" fmla="*/ 135 w 135"/>
                  <a:gd name="T1" fmla="*/ 0 h 13"/>
                  <a:gd name="T2" fmla="*/ 135 w 135"/>
                  <a:gd name="T3" fmla="*/ 9 h 13"/>
                  <a:gd name="T4" fmla="*/ 119 w 135"/>
                  <a:gd name="T5" fmla="*/ 9 h 13"/>
                  <a:gd name="T6" fmla="*/ 104 w 135"/>
                  <a:gd name="T7" fmla="*/ 9 h 13"/>
                  <a:gd name="T8" fmla="*/ 86 w 135"/>
                  <a:gd name="T9" fmla="*/ 9 h 13"/>
                  <a:gd name="T10" fmla="*/ 68 w 135"/>
                  <a:gd name="T11" fmla="*/ 11 h 13"/>
                  <a:gd name="T12" fmla="*/ 51 w 135"/>
                  <a:gd name="T13" fmla="*/ 13 h 13"/>
                  <a:gd name="T14" fmla="*/ 33 w 135"/>
                  <a:gd name="T15" fmla="*/ 13 h 13"/>
                  <a:gd name="T16" fmla="*/ 15 w 135"/>
                  <a:gd name="T17" fmla="*/ 13 h 13"/>
                  <a:gd name="T18" fmla="*/ 0 w 135"/>
                  <a:gd name="T19" fmla="*/ 13 h 13"/>
                  <a:gd name="T20" fmla="*/ 17 w 135"/>
                  <a:gd name="T21" fmla="*/ 9 h 13"/>
                  <a:gd name="T22" fmla="*/ 33 w 135"/>
                  <a:gd name="T23" fmla="*/ 6 h 13"/>
                  <a:gd name="T24" fmla="*/ 51 w 135"/>
                  <a:gd name="T25" fmla="*/ 2 h 13"/>
                  <a:gd name="T26" fmla="*/ 66 w 135"/>
                  <a:gd name="T27" fmla="*/ 2 h 13"/>
                  <a:gd name="T28" fmla="*/ 84 w 135"/>
                  <a:gd name="T29" fmla="*/ 0 h 13"/>
                  <a:gd name="T30" fmla="*/ 99 w 135"/>
                  <a:gd name="T31" fmla="*/ 0 h 13"/>
                  <a:gd name="T32" fmla="*/ 117 w 135"/>
                  <a:gd name="T33" fmla="*/ 0 h 13"/>
                  <a:gd name="T34" fmla="*/ 135 w 135"/>
                  <a:gd name="T3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" h="13">
                    <a:moveTo>
                      <a:pt x="135" y="0"/>
                    </a:moveTo>
                    <a:lnTo>
                      <a:pt x="135" y="9"/>
                    </a:lnTo>
                    <a:lnTo>
                      <a:pt x="119" y="9"/>
                    </a:lnTo>
                    <a:lnTo>
                      <a:pt x="104" y="9"/>
                    </a:lnTo>
                    <a:lnTo>
                      <a:pt x="86" y="9"/>
                    </a:lnTo>
                    <a:lnTo>
                      <a:pt x="68" y="11"/>
                    </a:lnTo>
                    <a:lnTo>
                      <a:pt x="51" y="13"/>
                    </a:lnTo>
                    <a:lnTo>
                      <a:pt x="33" y="13"/>
                    </a:lnTo>
                    <a:lnTo>
                      <a:pt x="15" y="13"/>
                    </a:lnTo>
                    <a:lnTo>
                      <a:pt x="0" y="13"/>
                    </a:lnTo>
                    <a:lnTo>
                      <a:pt x="17" y="9"/>
                    </a:lnTo>
                    <a:lnTo>
                      <a:pt x="33" y="6"/>
                    </a:lnTo>
                    <a:lnTo>
                      <a:pt x="51" y="2"/>
                    </a:lnTo>
                    <a:lnTo>
                      <a:pt x="66" y="2"/>
                    </a:lnTo>
                    <a:lnTo>
                      <a:pt x="84" y="0"/>
                    </a:lnTo>
                    <a:lnTo>
                      <a:pt x="99" y="0"/>
                    </a:lnTo>
                    <a:lnTo>
                      <a:pt x="117" y="0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202"/>
              <p:cNvSpPr>
                <a:spLocks/>
              </p:cNvSpPr>
              <p:nvPr/>
            </p:nvSpPr>
            <p:spPr bwMode="auto">
              <a:xfrm>
                <a:off x="1836" y="3048"/>
                <a:ext cx="59" cy="13"/>
              </a:xfrm>
              <a:custGeom>
                <a:avLst/>
                <a:gdLst>
                  <a:gd name="T0" fmla="*/ 59 w 59"/>
                  <a:gd name="T1" fmla="*/ 13 h 13"/>
                  <a:gd name="T2" fmla="*/ 0 w 59"/>
                  <a:gd name="T3" fmla="*/ 9 h 13"/>
                  <a:gd name="T4" fmla="*/ 0 w 59"/>
                  <a:gd name="T5" fmla="*/ 0 h 13"/>
                  <a:gd name="T6" fmla="*/ 59 w 59"/>
                  <a:gd name="T7" fmla="*/ 5 h 13"/>
                  <a:gd name="T8" fmla="*/ 59 w 59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3">
                    <a:moveTo>
                      <a:pt x="59" y="13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59" y="5"/>
                    </a:lnTo>
                    <a:lnTo>
                      <a:pt x="59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203"/>
              <p:cNvSpPr>
                <a:spLocks/>
              </p:cNvSpPr>
              <p:nvPr/>
            </p:nvSpPr>
            <p:spPr bwMode="auto">
              <a:xfrm>
                <a:off x="2159" y="3048"/>
                <a:ext cx="31" cy="49"/>
              </a:xfrm>
              <a:custGeom>
                <a:avLst/>
                <a:gdLst>
                  <a:gd name="T0" fmla="*/ 31 w 31"/>
                  <a:gd name="T1" fmla="*/ 13 h 49"/>
                  <a:gd name="T2" fmla="*/ 28 w 31"/>
                  <a:gd name="T3" fmla="*/ 22 h 49"/>
                  <a:gd name="T4" fmla="*/ 26 w 31"/>
                  <a:gd name="T5" fmla="*/ 31 h 49"/>
                  <a:gd name="T6" fmla="*/ 22 w 31"/>
                  <a:gd name="T7" fmla="*/ 40 h 49"/>
                  <a:gd name="T8" fmla="*/ 15 w 31"/>
                  <a:gd name="T9" fmla="*/ 49 h 49"/>
                  <a:gd name="T10" fmla="*/ 8 w 31"/>
                  <a:gd name="T11" fmla="*/ 49 h 49"/>
                  <a:gd name="T12" fmla="*/ 4 w 31"/>
                  <a:gd name="T13" fmla="*/ 44 h 49"/>
                  <a:gd name="T14" fmla="*/ 2 w 31"/>
                  <a:gd name="T15" fmla="*/ 38 h 49"/>
                  <a:gd name="T16" fmla="*/ 2 w 31"/>
                  <a:gd name="T17" fmla="*/ 33 h 49"/>
                  <a:gd name="T18" fmla="*/ 0 w 31"/>
                  <a:gd name="T19" fmla="*/ 18 h 49"/>
                  <a:gd name="T20" fmla="*/ 8 w 31"/>
                  <a:gd name="T21" fmla="*/ 5 h 49"/>
                  <a:gd name="T22" fmla="*/ 19 w 31"/>
                  <a:gd name="T23" fmla="*/ 0 h 49"/>
                  <a:gd name="T24" fmla="*/ 31 w 31"/>
                  <a:gd name="T25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49">
                    <a:moveTo>
                      <a:pt x="31" y="13"/>
                    </a:moveTo>
                    <a:lnTo>
                      <a:pt x="28" y="22"/>
                    </a:lnTo>
                    <a:lnTo>
                      <a:pt x="26" y="31"/>
                    </a:lnTo>
                    <a:lnTo>
                      <a:pt x="22" y="40"/>
                    </a:lnTo>
                    <a:lnTo>
                      <a:pt x="15" y="49"/>
                    </a:lnTo>
                    <a:lnTo>
                      <a:pt x="8" y="49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2" y="33"/>
                    </a:lnTo>
                    <a:lnTo>
                      <a:pt x="0" y="18"/>
                    </a:lnTo>
                    <a:lnTo>
                      <a:pt x="8" y="5"/>
                    </a:lnTo>
                    <a:lnTo>
                      <a:pt x="19" y="0"/>
                    </a:lnTo>
                    <a:lnTo>
                      <a:pt x="31" y="13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204"/>
              <p:cNvSpPr>
                <a:spLocks/>
              </p:cNvSpPr>
              <p:nvPr/>
            </p:nvSpPr>
            <p:spPr bwMode="auto">
              <a:xfrm>
                <a:off x="2543" y="3055"/>
                <a:ext cx="18" cy="48"/>
              </a:xfrm>
              <a:custGeom>
                <a:avLst/>
                <a:gdLst>
                  <a:gd name="T0" fmla="*/ 18 w 18"/>
                  <a:gd name="T1" fmla="*/ 35 h 48"/>
                  <a:gd name="T2" fmla="*/ 7 w 18"/>
                  <a:gd name="T3" fmla="*/ 48 h 48"/>
                  <a:gd name="T4" fmla="*/ 3 w 18"/>
                  <a:gd name="T5" fmla="*/ 37 h 48"/>
                  <a:gd name="T6" fmla="*/ 0 w 18"/>
                  <a:gd name="T7" fmla="*/ 24 h 48"/>
                  <a:gd name="T8" fmla="*/ 3 w 18"/>
                  <a:gd name="T9" fmla="*/ 11 h 48"/>
                  <a:gd name="T10" fmla="*/ 7 w 18"/>
                  <a:gd name="T11" fmla="*/ 0 h 48"/>
                  <a:gd name="T12" fmla="*/ 11 w 18"/>
                  <a:gd name="T13" fmla="*/ 6 h 48"/>
                  <a:gd name="T14" fmla="*/ 16 w 18"/>
                  <a:gd name="T15" fmla="*/ 15 h 48"/>
                  <a:gd name="T16" fmla="*/ 18 w 18"/>
                  <a:gd name="T17" fmla="*/ 24 h 48"/>
                  <a:gd name="T18" fmla="*/ 18 w 18"/>
                  <a:gd name="T19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48">
                    <a:moveTo>
                      <a:pt x="18" y="35"/>
                    </a:moveTo>
                    <a:lnTo>
                      <a:pt x="7" y="48"/>
                    </a:lnTo>
                    <a:lnTo>
                      <a:pt x="3" y="37"/>
                    </a:lnTo>
                    <a:lnTo>
                      <a:pt x="0" y="24"/>
                    </a:lnTo>
                    <a:lnTo>
                      <a:pt x="3" y="11"/>
                    </a:lnTo>
                    <a:lnTo>
                      <a:pt x="7" y="0"/>
                    </a:lnTo>
                    <a:lnTo>
                      <a:pt x="11" y="6"/>
                    </a:lnTo>
                    <a:lnTo>
                      <a:pt x="16" y="15"/>
                    </a:lnTo>
                    <a:lnTo>
                      <a:pt x="18" y="24"/>
                    </a:lnTo>
                    <a:lnTo>
                      <a:pt x="18" y="35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205"/>
              <p:cNvSpPr>
                <a:spLocks/>
              </p:cNvSpPr>
              <p:nvPr/>
            </p:nvSpPr>
            <p:spPr bwMode="auto">
              <a:xfrm>
                <a:off x="792" y="3064"/>
                <a:ext cx="42" cy="31"/>
              </a:xfrm>
              <a:custGeom>
                <a:avLst/>
                <a:gdLst>
                  <a:gd name="T0" fmla="*/ 42 w 42"/>
                  <a:gd name="T1" fmla="*/ 11 h 31"/>
                  <a:gd name="T2" fmla="*/ 40 w 42"/>
                  <a:gd name="T3" fmla="*/ 20 h 31"/>
                  <a:gd name="T4" fmla="*/ 33 w 42"/>
                  <a:gd name="T5" fmla="*/ 26 h 31"/>
                  <a:gd name="T6" fmla="*/ 24 w 42"/>
                  <a:gd name="T7" fmla="*/ 31 h 31"/>
                  <a:gd name="T8" fmla="*/ 16 w 42"/>
                  <a:gd name="T9" fmla="*/ 31 h 31"/>
                  <a:gd name="T10" fmla="*/ 11 w 42"/>
                  <a:gd name="T11" fmla="*/ 22 h 31"/>
                  <a:gd name="T12" fmla="*/ 4 w 42"/>
                  <a:gd name="T13" fmla="*/ 15 h 31"/>
                  <a:gd name="T14" fmla="*/ 0 w 42"/>
                  <a:gd name="T15" fmla="*/ 8 h 31"/>
                  <a:gd name="T16" fmla="*/ 0 w 42"/>
                  <a:gd name="T17" fmla="*/ 0 h 31"/>
                  <a:gd name="T18" fmla="*/ 11 w 42"/>
                  <a:gd name="T19" fmla="*/ 2 h 31"/>
                  <a:gd name="T20" fmla="*/ 22 w 42"/>
                  <a:gd name="T21" fmla="*/ 4 h 31"/>
                  <a:gd name="T22" fmla="*/ 31 w 42"/>
                  <a:gd name="T23" fmla="*/ 8 h 31"/>
                  <a:gd name="T24" fmla="*/ 42 w 42"/>
                  <a:gd name="T25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31">
                    <a:moveTo>
                      <a:pt x="42" y="11"/>
                    </a:moveTo>
                    <a:lnTo>
                      <a:pt x="40" y="20"/>
                    </a:lnTo>
                    <a:lnTo>
                      <a:pt x="33" y="26"/>
                    </a:lnTo>
                    <a:lnTo>
                      <a:pt x="24" y="31"/>
                    </a:lnTo>
                    <a:lnTo>
                      <a:pt x="16" y="31"/>
                    </a:lnTo>
                    <a:lnTo>
                      <a:pt x="11" y="22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1" y="2"/>
                    </a:lnTo>
                    <a:lnTo>
                      <a:pt x="22" y="4"/>
                    </a:lnTo>
                    <a:lnTo>
                      <a:pt x="31" y="8"/>
                    </a:ln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AAC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207"/>
            <p:cNvSpPr>
              <a:spLocks/>
            </p:cNvSpPr>
            <p:nvPr/>
          </p:nvSpPr>
          <p:spPr bwMode="auto">
            <a:xfrm>
              <a:off x="3294063" y="4864101"/>
              <a:ext cx="84138" cy="107950"/>
            </a:xfrm>
            <a:custGeom>
              <a:avLst/>
              <a:gdLst>
                <a:gd name="T0" fmla="*/ 53 w 53"/>
                <a:gd name="T1" fmla="*/ 17 h 68"/>
                <a:gd name="T2" fmla="*/ 53 w 53"/>
                <a:gd name="T3" fmla="*/ 28 h 68"/>
                <a:gd name="T4" fmla="*/ 53 w 53"/>
                <a:gd name="T5" fmla="*/ 39 h 68"/>
                <a:gd name="T6" fmla="*/ 48 w 53"/>
                <a:gd name="T7" fmla="*/ 48 h 68"/>
                <a:gd name="T8" fmla="*/ 39 w 53"/>
                <a:gd name="T9" fmla="*/ 53 h 68"/>
                <a:gd name="T10" fmla="*/ 28 w 53"/>
                <a:gd name="T11" fmla="*/ 46 h 68"/>
                <a:gd name="T12" fmla="*/ 26 w 53"/>
                <a:gd name="T13" fmla="*/ 55 h 68"/>
                <a:gd name="T14" fmla="*/ 24 w 53"/>
                <a:gd name="T15" fmla="*/ 62 h 68"/>
                <a:gd name="T16" fmla="*/ 19 w 53"/>
                <a:gd name="T17" fmla="*/ 68 h 68"/>
                <a:gd name="T18" fmla="*/ 8 w 53"/>
                <a:gd name="T19" fmla="*/ 66 h 68"/>
                <a:gd name="T20" fmla="*/ 4 w 53"/>
                <a:gd name="T21" fmla="*/ 59 h 68"/>
                <a:gd name="T22" fmla="*/ 0 w 53"/>
                <a:gd name="T23" fmla="*/ 48 h 68"/>
                <a:gd name="T24" fmla="*/ 0 w 53"/>
                <a:gd name="T25" fmla="*/ 39 h 68"/>
                <a:gd name="T26" fmla="*/ 0 w 53"/>
                <a:gd name="T27" fmla="*/ 33 h 68"/>
                <a:gd name="T28" fmla="*/ 8 w 53"/>
                <a:gd name="T29" fmla="*/ 33 h 68"/>
                <a:gd name="T30" fmla="*/ 15 w 53"/>
                <a:gd name="T31" fmla="*/ 37 h 68"/>
                <a:gd name="T32" fmla="*/ 19 w 53"/>
                <a:gd name="T33" fmla="*/ 44 h 68"/>
                <a:gd name="T34" fmla="*/ 26 w 53"/>
                <a:gd name="T35" fmla="*/ 51 h 68"/>
                <a:gd name="T36" fmla="*/ 24 w 53"/>
                <a:gd name="T37" fmla="*/ 39 h 68"/>
                <a:gd name="T38" fmla="*/ 19 w 53"/>
                <a:gd name="T39" fmla="*/ 24 h 68"/>
                <a:gd name="T40" fmla="*/ 17 w 53"/>
                <a:gd name="T41" fmla="*/ 11 h 68"/>
                <a:gd name="T42" fmla="*/ 19 w 53"/>
                <a:gd name="T43" fmla="*/ 0 h 68"/>
                <a:gd name="T44" fmla="*/ 31 w 53"/>
                <a:gd name="T45" fmla="*/ 0 h 68"/>
                <a:gd name="T46" fmla="*/ 39 w 53"/>
                <a:gd name="T47" fmla="*/ 2 h 68"/>
                <a:gd name="T48" fmla="*/ 48 w 53"/>
                <a:gd name="T49" fmla="*/ 8 h 68"/>
                <a:gd name="T50" fmla="*/ 53 w 53"/>
                <a:gd name="T5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68">
                  <a:moveTo>
                    <a:pt x="53" y="17"/>
                  </a:moveTo>
                  <a:lnTo>
                    <a:pt x="53" y="28"/>
                  </a:lnTo>
                  <a:lnTo>
                    <a:pt x="53" y="39"/>
                  </a:lnTo>
                  <a:lnTo>
                    <a:pt x="48" y="48"/>
                  </a:lnTo>
                  <a:lnTo>
                    <a:pt x="39" y="53"/>
                  </a:lnTo>
                  <a:lnTo>
                    <a:pt x="28" y="46"/>
                  </a:lnTo>
                  <a:lnTo>
                    <a:pt x="26" y="55"/>
                  </a:lnTo>
                  <a:lnTo>
                    <a:pt x="24" y="62"/>
                  </a:lnTo>
                  <a:lnTo>
                    <a:pt x="19" y="68"/>
                  </a:lnTo>
                  <a:lnTo>
                    <a:pt x="8" y="66"/>
                  </a:lnTo>
                  <a:lnTo>
                    <a:pt x="4" y="59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15" y="37"/>
                  </a:lnTo>
                  <a:lnTo>
                    <a:pt x="19" y="44"/>
                  </a:lnTo>
                  <a:lnTo>
                    <a:pt x="26" y="51"/>
                  </a:lnTo>
                  <a:lnTo>
                    <a:pt x="24" y="39"/>
                  </a:lnTo>
                  <a:lnTo>
                    <a:pt x="19" y="24"/>
                  </a:lnTo>
                  <a:lnTo>
                    <a:pt x="17" y="11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8" y="8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8"/>
            <p:cNvSpPr>
              <a:spLocks/>
            </p:cNvSpPr>
            <p:nvPr/>
          </p:nvSpPr>
          <p:spPr bwMode="auto">
            <a:xfrm>
              <a:off x="4918076" y="4864101"/>
              <a:ext cx="39688" cy="34925"/>
            </a:xfrm>
            <a:custGeom>
              <a:avLst/>
              <a:gdLst>
                <a:gd name="T0" fmla="*/ 25 w 25"/>
                <a:gd name="T1" fmla="*/ 22 h 22"/>
                <a:gd name="T2" fmla="*/ 18 w 25"/>
                <a:gd name="T3" fmla="*/ 15 h 22"/>
                <a:gd name="T4" fmla="*/ 14 w 25"/>
                <a:gd name="T5" fmla="*/ 6 h 22"/>
                <a:gd name="T6" fmla="*/ 9 w 25"/>
                <a:gd name="T7" fmla="*/ 2 h 22"/>
                <a:gd name="T8" fmla="*/ 0 w 25"/>
                <a:gd name="T9" fmla="*/ 0 h 22"/>
                <a:gd name="T10" fmla="*/ 25 w 25"/>
                <a:gd name="T11" fmla="*/ 0 h 22"/>
                <a:gd name="T12" fmla="*/ 25 w 2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25" y="22"/>
                  </a:moveTo>
                  <a:lnTo>
                    <a:pt x="18" y="15"/>
                  </a:lnTo>
                  <a:lnTo>
                    <a:pt x="14" y="6"/>
                  </a:lnTo>
                  <a:lnTo>
                    <a:pt x="9" y="2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2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4086226" y="4873626"/>
              <a:ext cx="22225" cy="42863"/>
            </a:xfrm>
            <a:custGeom>
              <a:avLst/>
              <a:gdLst>
                <a:gd name="T0" fmla="*/ 9 w 14"/>
                <a:gd name="T1" fmla="*/ 27 h 27"/>
                <a:gd name="T2" fmla="*/ 0 w 14"/>
                <a:gd name="T3" fmla="*/ 5 h 27"/>
                <a:gd name="T4" fmla="*/ 5 w 14"/>
                <a:gd name="T5" fmla="*/ 0 h 27"/>
                <a:gd name="T6" fmla="*/ 7 w 14"/>
                <a:gd name="T7" fmla="*/ 7 h 27"/>
                <a:gd name="T8" fmla="*/ 11 w 14"/>
                <a:gd name="T9" fmla="*/ 14 h 27"/>
                <a:gd name="T10" fmla="*/ 14 w 14"/>
                <a:gd name="T11" fmla="*/ 20 h 27"/>
                <a:gd name="T12" fmla="*/ 9 w 1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9" y="27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4" y="20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0"/>
            <p:cNvSpPr>
              <a:spLocks/>
            </p:cNvSpPr>
            <p:nvPr/>
          </p:nvSpPr>
          <p:spPr bwMode="auto">
            <a:xfrm>
              <a:off x="3752851" y="4881563"/>
              <a:ext cx="39688" cy="66675"/>
            </a:xfrm>
            <a:custGeom>
              <a:avLst/>
              <a:gdLst>
                <a:gd name="T0" fmla="*/ 18 w 25"/>
                <a:gd name="T1" fmla="*/ 15 h 42"/>
                <a:gd name="T2" fmla="*/ 16 w 25"/>
                <a:gd name="T3" fmla="*/ 15 h 42"/>
                <a:gd name="T4" fmla="*/ 13 w 25"/>
                <a:gd name="T5" fmla="*/ 15 h 42"/>
                <a:gd name="T6" fmla="*/ 9 w 25"/>
                <a:gd name="T7" fmla="*/ 17 h 42"/>
                <a:gd name="T8" fmla="*/ 7 w 25"/>
                <a:gd name="T9" fmla="*/ 20 h 42"/>
                <a:gd name="T10" fmla="*/ 13 w 25"/>
                <a:gd name="T11" fmla="*/ 22 h 42"/>
                <a:gd name="T12" fmla="*/ 20 w 25"/>
                <a:gd name="T13" fmla="*/ 24 h 42"/>
                <a:gd name="T14" fmla="*/ 25 w 25"/>
                <a:gd name="T15" fmla="*/ 28 h 42"/>
                <a:gd name="T16" fmla="*/ 25 w 25"/>
                <a:gd name="T17" fmla="*/ 35 h 42"/>
                <a:gd name="T18" fmla="*/ 18 w 25"/>
                <a:gd name="T19" fmla="*/ 42 h 42"/>
                <a:gd name="T20" fmla="*/ 11 w 25"/>
                <a:gd name="T21" fmla="*/ 31 h 42"/>
                <a:gd name="T22" fmla="*/ 5 w 25"/>
                <a:gd name="T23" fmla="*/ 20 h 42"/>
                <a:gd name="T24" fmla="*/ 0 w 25"/>
                <a:gd name="T25" fmla="*/ 11 h 42"/>
                <a:gd name="T26" fmla="*/ 0 w 25"/>
                <a:gd name="T27" fmla="*/ 0 h 42"/>
                <a:gd name="T28" fmla="*/ 18 w 25"/>
                <a:gd name="T2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42">
                  <a:moveTo>
                    <a:pt x="18" y="15"/>
                  </a:moveTo>
                  <a:lnTo>
                    <a:pt x="16" y="15"/>
                  </a:lnTo>
                  <a:lnTo>
                    <a:pt x="13" y="15"/>
                  </a:lnTo>
                  <a:lnTo>
                    <a:pt x="9" y="17"/>
                  </a:lnTo>
                  <a:lnTo>
                    <a:pt x="7" y="20"/>
                  </a:lnTo>
                  <a:lnTo>
                    <a:pt x="13" y="22"/>
                  </a:lnTo>
                  <a:lnTo>
                    <a:pt x="20" y="24"/>
                  </a:lnTo>
                  <a:lnTo>
                    <a:pt x="25" y="28"/>
                  </a:lnTo>
                  <a:lnTo>
                    <a:pt x="25" y="35"/>
                  </a:lnTo>
                  <a:lnTo>
                    <a:pt x="18" y="42"/>
                  </a:lnTo>
                  <a:lnTo>
                    <a:pt x="11" y="31"/>
                  </a:lnTo>
                  <a:lnTo>
                    <a:pt x="5" y="2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6265863" y="4891088"/>
              <a:ext cx="42863" cy="31750"/>
            </a:xfrm>
            <a:custGeom>
              <a:avLst/>
              <a:gdLst>
                <a:gd name="T0" fmla="*/ 27 w 27"/>
                <a:gd name="T1" fmla="*/ 16 h 20"/>
                <a:gd name="T2" fmla="*/ 0 w 27"/>
                <a:gd name="T3" fmla="*/ 20 h 20"/>
                <a:gd name="T4" fmla="*/ 5 w 27"/>
                <a:gd name="T5" fmla="*/ 11 h 20"/>
                <a:gd name="T6" fmla="*/ 12 w 27"/>
                <a:gd name="T7" fmla="*/ 5 h 20"/>
                <a:gd name="T8" fmla="*/ 18 w 27"/>
                <a:gd name="T9" fmla="*/ 0 h 20"/>
                <a:gd name="T10" fmla="*/ 27 w 27"/>
                <a:gd name="T11" fmla="*/ 0 h 20"/>
                <a:gd name="T12" fmla="*/ 27 w 27"/>
                <a:gd name="T1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">
                  <a:moveTo>
                    <a:pt x="27" y="16"/>
                  </a:moveTo>
                  <a:lnTo>
                    <a:pt x="0" y="20"/>
                  </a:lnTo>
                  <a:lnTo>
                    <a:pt x="5" y="11"/>
                  </a:lnTo>
                  <a:lnTo>
                    <a:pt x="12" y="5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2"/>
            <p:cNvSpPr>
              <a:spLocks/>
            </p:cNvSpPr>
            <p:nvPr/>
          </p:nvSpPr>
          <p:spPr bwMode="auto">
            <a:xfrm>
              <a:off x="3149601" y="4902201"/>
              <a:ext cx="52388" cy="46038"/>
            </a:xfrm>
            <a:custGeom>
              <a:avLst/>
              <a:gdLst>
                <a:gd name="T0" fmla="*/ 33 w 33"/>
                <a:gd name="T1" fmla="*/ 29 h 29"/>
                <a:gd name="T2" fmla="*/ 26 w 33"/>
                <a:gd name="T3" fmla="*/ 24 h 29"/>
                <a:gd name="T4" fmla="*/ 20 w 33"/>
                <a:gd name="T5" fmla="*/ 22 h 29"/>
                <a:gd name="T6" fmla="*/ 13 w 33"/>
                <a:gd name="T7" fmla="*/ 20 h 29"/>
                <a:gd name="T8" fmla="*/ 7 w 33"/>
                <a:gd name="T9" fmla="*/ 13 h 29"/>
                <a:gd name="T10" fmla="*/ 11 w 33"/>
                <a:gd name="T11" fmla="*/ 7 h 29"/>
                <a:gd name="T12" fmla="*/ 7 w 33"/>
                <a:gd name="T13" fmla="*/ 7 h 29"/>
                <a:gd name="T14" fmla="*/ 2 w 33"/>
                <a:gd name="T15" fmla="*/ 4 h 29"/>
                <a:gd name="T16" fmla="*/ 0 w 33"/>
                <a:gd name="T17" fmla="*/ 0 h 29"/>
                <a:gd name="T18" fmla="*/ 11 w 33"/>
                <a:gd name="T19" fmla="*/ 4 h 29"/>
                <a:gd name="T20" fmla="*/ 22 w 33"/>
                <a:gd name="T21" fmla="*/ 11 h 29"/>
                <a:gd name="T22" fmla="*/ 29 w 33"/>
                <a:gd name="T23" fmla="*/ 18 h 29"/>
                <a:gd name="T24" fmla="*/ 33 w 33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29">
                  <a:moveTo>
                    <a:pt x="33" y="29"/>
                  </a:moveTo>
                  <a:lnTo>
                    <a:pt x="26" y="24"/>
                  </a:lnTo>
                  <a:lnTo>
                    <a:pt x="20" y="22"/>
                  </a:lnTo>
                  <a:lnTo>
                    <a:pt x="13" y="20"/>
                  </a:lnTo>
                  <a:lnTo>
                    <a:pt x="7" y="13"/>
                  </a:lnTo>
                  <a:lnTo>
                    <a:pt x="11" y="7"/>
                  </a:lnTo>
                  <a:lnTo>
                    <a:pt x="7" y="7"/>
                  </a:lnTo>
                  <a:lnTo>
                    <a:pt x="2" y="4"/>
                  </a:lnTo>
                  <a:lnTo>
                    <a:pt x="0" y="0"/>
                  </a:lnTo>
                  <a:lnTo>
                    <a:pt x="11" y="4"/>
                  </a:lnTo>
                  <a:lnTo>
                    <a:pt x="22" y="11"/>
                  </a:lnTo>
                  <a:lnTo>
                    <a:pt x="29" y="18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3"/>
            <p:cNvSpPr>
              <a:spLocks/>
            </p:cNvSpPr>
            <p:nvPr/>
          </p:nvSpPr>
          <p:spPr bwMode="auto">
            <a:xfrm>
              <a:off x="3517901" y="4902201"/>
              <a:ext cx="11113" cy="23813"/>
            </a:xfrm>
            <a:custGeom>
              <a:avLst/>
              <a:gdLst>
                <a:gd name="T0" fmla="*/ 7 w 7"/>
                <a:gd name="T1" fmla="*/ 15 h 15"/>
                <a:gd name="T2" fmla="*/ 0 w 7"/>
                <a:gd name="T3" fmla="*/ 15 h 15"/>
                <a:gd name="T4" fmla="*/ 0 w 7"/>
                <a:gd name="T5" fmla="*/ 11 h 15"/>
                <a:gd name="T6" fmla="*/ 0 w 7"/>
                <a:gd name="T7" fmla="*/ 4 h 15"/>
                <a:gd name="T8" fmla="*/ 2 w 7"/>
                <a:gd name="T9" fmla="*/ 0 h 15"/>
                <a:gd name="T10" fmla="*/ 7 w 7"/>
                <a:gd name="T11" fmla="*/ 0 h 15"/>
                <a:gd name="T12" fmla="*/ 7 w 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7" y="15"/>
                  </a:moveTo>
                  <a:lnTo>
                    <a:pt x="0" y="15"/>
                  </a:lnTo>
                  <a:lnTo>
                    <a:pt x="0" y="11"/>
                  </a:lnTo>
                  <a:lnTo>
                    <a:pt x="0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4"/>
            <p:cNvSpPr>
              <a:spLocks/>
            </p:cNvSpPr>
            <p:nvPr/>
          </p:nvSpPr>
          <p:spPr bwMode="auto">
            <a:xfrm>
              <a:off x="1889126" y="4908551"/>
              <a:ext cx="63500" cy="22225"/>
            </a:xfrm>
            <a:custGeom>
              <a:avLst/>
              <a:gdLst>
                <a:gd name="T0" fmla="*/ 40 w 40"/>
                <a:gd name="T1" fmla="*/ 3 h 14"/>
                <a:gd name="T2" fmla="*/ 33 w 40"/>
                <a:gd name="T3" fmla="*/ 11 h 14"/>
                <a:gd name="T4" fmla="*/ 24 w 40"/>
                <a:gd name="T5" fmla="*/ 14 h 14"/>
                <a:gd name="T6" fmla="*/ 11 w 40"/>
                <a:gd name="T7" fmla="*/ 11 h 14"/>
                <a:gd name="T8" fmla="*/ 0 w 40"/>
                <a:gd name="T9" fmla="*/ 11 h 14"/>
                <a:gd name="T10" fmla="*/ 4 w 40"/>
                <a:gd name="T11" fmla="*/ 3 h 14"/>
                <a:gd name="T12" fmla="*/ 16 w 40"/>
                <a:gd name="T13" fmla="*/ 0 h 14"/>
                <a:gd name="T14" fmla="*/ 29 w 40"/>
                <a:gd name="T15" fmla="*/ 3 h 14"/>
                <a:gd name="T16" fmla="*/ 40 w 40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">
                  <a:moveTo>
                    <a:pt x="40" y="3"/>
                  </a:moveTo>
                  <a:lnTo>
                    <a:pt x="33" y="11"/>
                  </a:lnTo>
                  <a:lnTo>
                    <a:pt x="24" y="14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4" y="3"/>
                  </a:lnTo>
                  <a:lnTo>
                    <a:pt x="16" y="0"/>
                  </a:lnTo>
                  <a:lnTo>
                    <a:pt x="29" y="3"/>
                  </a:lnTo>
                  <a:lnTo>
                    <a:pt x="4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5"/>
            <p:cNvSpPr>
              <a:spLocks/>
            </p:cNvSpPr>
            <p:nvPr/>
          </p:nvSpPr>
          <p:spPr bwMode="auto">
            <a:xfrm>
              <a:off x="3992563" y="4905376"/>
              <a:ext cx="9525" cy="49213"/>
            </a:xfrm>
            <a:custGeom>
              <a:avLst/>
              <a:gdLst>
                <a:gd name="T0" fmla="*/ 6 w 6"/>
                <a:gd name="T1" fmla="*/ 31 h 31"/>
                <a:gd name="T2" fmla="*/ 4 w 6"/>
                <a:gd name="T3" fmla="*/ 22 h 31"/>
                <a:gd name="T4" fmla="*/ 0 w 6"/>
                <a:gd name="T5" fmla="*/ 16 h 31"/>
                <a:gd name="T6" fmla="*/ 0 w 6"/>
                <a:gd name="T7" fmla="*/ 7 h 31"/>
                <a:gd name="T8" fmla="*/ 6 w 6"/>
                <a:gd name="T9" fmla="*/ 0 h 31"/>
                <a:gd name="T10" fmla="*/ 6 w 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1">
                  <a:moveTo>
                    <a:pt x="6" y="31"/>
                  </a:moveTo>
                  <a:lnTo>
                    <a:pt x="4" y="22"/>
                  </a:lnTo>
                  <a:lnTo>
                    <a:pt x="0" y="16"/>
                  </a:lnTo>
                  <a:lnTo>
                    <a:pt x="0" y="7"/>
                  </a:lnTo>
                  <a:lnTo>
                    <a:pt x="6" y="0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3844926" y="4913313"/>
              <a:ext cx="23813" cy="17463"/>
            </a:xfrm>
            <a:custGeom>
              <a:avLst/>
              <a:gdLst>
                <a:gd name="T0" fmla="*/ 15 w 15"/>
                <a:gd name="T1" fmla="*/ 11 h 11"/>
                <a:gd name="T2" fmla="*/ 11 w 15"/>
                <a:gd name="T3" fmla="*/ 11 h 11"/>
                <a:gd name="T4" fmla="*/ 9 w 15"/>
                <a:gd name="T5" fmla="*/ 8 h 11"/>
                <a:gd name="T6" fmla="*/ 4 w 15"/>
                <a:gd name="T7" fmla="*/ 8 h 11"/>
                <a:gd name="T8" fmla="*/ 0 w 15"/>
                <a:gd name="T9" fmla="*/ 8 h 11"/>
                <a:gd name="T10" fmla="*/ 6 w 15"/>
                <a:gd name="T11" fmla="*/ 0 h 11"/>
                <a:gd name="T12" fmla="*/ 15 w 15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5" y="11"/>
                  </a:moveTo>
                  <a:lnTo>
                    <a:pt x="11" y="11"/>
                  </a:lnTo>
                  <a:lnTo>
                    <a:pt x="9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6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7"/>
            <p:cNvSpPr>
              <a:spLocks/>
            </p:cNvSpPr>
            <p:nvPr/>
          </p:nvSpPr>
          <p:spPr bwMode="auto">
            <a:xfrm>
              <a:off x="5694363" y="4916488"/>
              <a:ext cx="11113" cy="14288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0 h 9"/>
                <a:gd name="T4" fmla="*/ 7 w 7"/>
                <a:gd name="T5" fmla="*/ 6 h 9"/>
                <a:gd name="T6" fmla="*/ 7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7" y="9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8"/>
            <p:cNvSpPr>
              <a:spLocks/>
            </p:cNvSpPr>
            <p:nvPr/>
          </p:nvSpPr>
          <p:spPr bwMode="auto">
            <a:xfrm>
              <a:off x="2425701" y="4922838"/>
              <a:ext cx="95250" cy="14288"/>
            </a:xfrm>
            <a:custGeom>
              <a:avLst/>
              <a:gdLst>
                <a:gd name="T0" fmla="*/ 60 w 60"/>
                <a:gd name="T1" fmla="*/ 5 h 9"/>
                <a:gd name="T2" fmla="*/ 0 w 60"/>
                <a:gd name="T3" fmla="*/ 9 h 9"/>
                <a:gd name="T4" fmla="*/ 0 w 60"/>
                <a:gd name="T5" fmla="*/ 0 h 9"/>
                <a:gd name="T6" fmla="*/ 16 w 60"/>
                <a:gd name="T7" fmla="*/ 0 h 9"/>
                <a:gd name="T8" fmla="*/ 34 w 60"/>
                <a:gd name="T9" fmla="*/ 0 h 9"/>
                <a:gd name="T10" fmla="*/ 49 w 60"/>
                <a:gd name="T11" fmla="*/ 0 h 9"/>
                <a:gd name="T12" fmla="*/ 60 w 60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9">
                  <a:moveTo>
                    <a:pt x="60" y="5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0"/>
                  </a:lnTo>
                  <a:lnTo>
                    <a:pt x="49" y="0"/>
                  </a:lnTo>
                  <a:lnTo>
                    <a:pt x="6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9"/>
            <p:cNvSpPr>
              <a:spLocks/>
            </p:cNvSpPr>
            <p:nvPr/>
          </p:nvSpPr>
          <p:spPr bwMode="auto">
            <a:xfrm>
              <a:off x="5810251" y="4922838"/>
              <a:ext cx="20638" cy="7938"/>
            </a:xfrm>
            <a:custGeom>
              <a:avLst/>
              <a:gdLst>
                <a:gd name="T0" fmla="*/ 0 w 13"/>
                <a:gd name="T1" fmla="*/ 5 h 5"/>
                <a:gd name="T2" fmla="*/ 7 w 13"/>
                <a:gd name="T3" fmla="*/ 0 h 5"/>
                <a:gd name="T4" fmla="*/ 13 w 13"/>
                <a:gd name="T5" fmla="*/ 5 h 5"/>
                <a:gd name="T6" fmla="*/ 0 w 1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0"/>
            <p:cNvSpPr>
              <a:spLocks/>
            </p:cNvSpPr>
            <p:nvPr/>
          </p:nvSpPr>
          <p:spPr bwMode="auto">
            <a:xfrm>
              <a:off x="1112838" y="4937126"/>
              <a:ext cx="481013" cy="150813"/>
            </a:xfrm>
            <a:custGeom>
              <a:avLst/>
              <a:gdLst>
                <a:gd name="T0" fmla="*/ 303 w 303"/>
                <a:gd name="T1" fmla="*/ 0 h 95"/>
                <a:gd name="T2" fmla="*/ 299 w 303"/>
                <a:gd name="T3" fmla="*/ 7 h 95"/>
                <a:gd name="T4" fmla="*/ 292 w 303"/>
                <a:gd name="T5" fmla="*/ 5 h 95"/>
                <a:gd name="T6" fmla="*/ 286 w 303"/>
                <a:gd name="T7" fmla="*/ 2 h 95"/>
                <a:gd name="T8" fmla="*/ 281 w 303"/>
                <a:gd name="T9" fmla="*/ 7 h 95"/>
                <a:gd name="T10" fmla="*/ 264 w 303"/>
                <a:gd name="T11" fmla="*/ 13 h 95"/>
                <a:gd name="T12" fmla="*/ 248 w 303"/>
                <a:gd name="T13" fmla="*/ 18 h 95"/>
                <a:gd name="T14" fmla="*/ 230 w 303"/>
                <a:gd name="T15" fmla="*/ 20 h 95"/>
                <a:gd name="T16" fmla="*/ 215 w 303"/>
                <a:gd name="T17" fmla="*/ 24 h 95"/>
                <a:gd name="T18" fmla="*/ 199 w 303"/>
                <a:gd name="T19" fmla="*/ 29 h 95"/>
                <a:gd name="T20" fmla="*/ 182 w 303"/>
                <a:gd name="T21" fmla="*/ 35 h 95"/>
                <a:gd name="T22" fmla="*/ 168 w 303"/>
                <a:gd name="T23" fmla="*/ 42 h 95"/>
                <a:gd name="T24" fmla="*/ 153 w 303"/>
                <a:gd name="T25" fmla="*/ 51 h 95"/>
                <a:gd name="T26" fmla="*/ 142 w 303"/>
                <a:gd name="T27" fmla="*/ 51 h 95"/>
                <a:gd name="T28" fmla="*/ 142 w 303"/>
                <a:gd name="T29" fmla="*/ 47 h 95"/>
                <a:gd name="T30" fmla="*/ 131 w 303"/>
                <a:gd name="T31" fmla="*/ 42 h 95"/>
                <a:gd name="T32" fmla="*/ 120 w 303"/>
                <a:gd name="T33" fmla="*/ 44 h 95"/>
                <a:gd name="T34" fmla="*/ 111 w 303"/>
                <a:gd name="T35" fmla="*/ 49 h 95"/>
                <a:gd name="T36" fmla="*/ 102 w 303"/>
                <a:gd name="T37" fmla="*/ 55 h 95"/>
                <a:gd name="T38" fmla="*/ 93 w 303"/>
                <a:gd name="T39" fmla="*/ 62 h 95"/>
                <a:gd name="T40" fmla="*/ 84 w 303"/>
                <a:gd name="T41" fmla="*/ 64 h 95"/>
                <a:gd name="T42" fmla="*/ 76 w 303"/>
                <a:gd name="T43" fmla="*/ 66 h 95"/>
                <a:gd name="T44" fmla="*/ 65 w 303"/>
                <a:gd name="T45" fmla="*/ 60 h 95"/>
                <a:gd name="T46" fmla="*/ 47 w 303"/>
                <a:gd name="T47" fmla="*/ 64 h 95"/>
                <a:gd name="T48" fmla="*/ 34 w 303"/>
                <a:gd name="T49" fmla="*/ 73 h 95"/>
                <a:gd name="T50" fmla="*/ 23 w 303"/>
                <a:gd name="T51" fmla="*/ 84 h 95"/>
                <a:gd name="T52" fmla="*/ 7 w 303"/>
                <a:gd name="T53" fmla="*/ 95 h 95"/>
                <a:gd name="T54" fmla="*/ 5 w 303"/>
                <a:gd name="T55" fmla="*/ 93 h 95"/>
                <a:gd name="T56" fmla="*/ 3 w 303"/>
                <a:gd name="T57" fmla="*/ 91 h 95"/>
                <a:gd name="T58" fmla="*/ 0 w 303"/>
                <a:gd name="T59" fmla="*/ 86 h 95"/>
                <a:gd name="T60" fmla="*/ 0 w 303"/>
                <a:gd name="T61" fmla="*/ 80 h 95"/>
                <a:gd name="T62" fmla="*/ 7 w 303"/>
                <a:gd name="T63" fmla="*/ 75 h 95"/>
                <a:gd name="T64" fmla="*/ 7 w 303"/>
                <a:gd name="T65" fmla="*/ 69 h 95"/>
                <a:gd name="T66" fmla="*/ 3 w 303"/>
                <a:gd name="T67" fmla="*/ 64 h 95"/>
                <a:gd name="T68" fmla="*/ 5 w 303"/>
                <a:gd name="T69" fmla="*/ 58 h 95"/>
                <a:gd name="T70" fmla="*/ 42 w 303"/>
                <a:gd name="T71" fmla="*/ 49 h 95"/>
                <a:gd name="T72" fmla="*/ 80 w 303"/>
                <a:gd name="T73" fmla="*/ 40 h 95"/>
                <a:gd name="T74" fmla="*/ 118 w 303"/>
                <a:gd name="T75" fmla="*/ 31 h 95"/>
                <a:gd name="T76" fmla="*/ 155 w 303"/>
                <a:gd name="T77" fmla="*/ 22 h 95"/>
                <a:gd name="T78" fmla="*/ 193 w 303"/>
                <a:gd name="T79" fmla="*/ 16 h 95"/>
                <a:gd name="T80" fmla="*/ 230 w 303"/>
                <a:gd name="T81" fmla="*/ 9 h 95"/>
                <a:gd name="T82" fmla="*/ 268 w 303"/>
                <a:gd name="T83" fmla="*/ 5 h 95"/>
                <a:gd name="T84" fmla="*/ 303 w 303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95">
                  <a:moveTo>
                    <a:pt x="303" y="0"/>
                  </a:moveTo>
                  <a:lnTo>
                    <a:pt x="299" y="7"/>
                  </a:lnTo>
                  <a:lnTo>
                    <a:pt x="292" y="5"/>
                  </a:lnTo>
                  <a:lnTo>
                    <a:pt x="286" y="2"/>
                  </a:lnTo>
                  <a:lnTo>
                    <a:pt x="281" y="7"/>
                  </a:lnTo>
                  <a:lnTo>
                    <a:pt x="264" y="13"/>
                  </a:lnTo>
                  <a:lnTo>
                    <a:pt x="248" y="18"/>
                  </a:lnTo>
                  <a:lnTo>
                    <a:pt x="230" y="20"/>
                  </a:lnTo>
                  <a:lnTo>
                    <a:pt x="215" y="24"/>
                  </a:lnTo>
                  <a:lnTo>
                    <a:pt x="199" y="29"/>
                  </a:lnTo>
                  <a:lnTo>
                    <a:pt x="182" y="35"/>
                  </a:lnTo>
                  <a:lnTo>
                    <a:pt x="168" y="42"/>
                  </a:lnTo>
                  <a:lnTo>
                    <a:pt x="153" y="51"/>
                  </a:lnTo>
                  <a:lnTo>
                    <a:pt x="142" y="51"/>
                  </a:lnTo>
                  <a:lnTo>
                    <a:pt x="142" y="47"/>
                  </a:lnTo>
                  <a:lnTo>
                    <a:pt x="131" y="42"/>
                  </a:lnTo>
                  <a:lnTo>
                    <a:pt x="120" y="44"/>
                  </a:lnTo>
                  <a:lnTo>
                    <a:pt x="111" y="49"/>
                  </a:lnTo>
                  <a:lnTo>
                    <a:pt x="102" y="55"/>
                  </a:lnTo>
                  <a:lnTo>
                    <a:pt x="93" y="62"/>
                  </a:lnTo>
                  <a:lnTo>
                    <a:pt x="84" y="64"/>
                  </a:lnTo>
                  <a:lnTo>
                    <a:pt x="76" y="66"/>
                  </a:lnTo>
                  <a:lnTo>
                    <a:pt x="65" y="60"/>
                  </a:lnTo>
                  <a:lnTo>
                    <a:pt x="47" y="64"/>
                  </a:lnTo>
                  <a:lnTo>
                    <a:pt x="34" y="73"/>
                  </a:lnTo>
                  <a:lnTo>
                    <a:pt x="23" y="84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3" y="91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7" y="75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5" y="58"/>
                  </a:lnTo>
                  <a:lnTo>
                    <a:pt x="42" y="49"/>
                  </a:lnTo>
                  <a:lnTo>
                    <a:pt x="80" y="40"/>
                  </a:lnTo>
                  <a:lnTo>
                    <a:pt x="118" y="31"/>
                  </a:lnTo>
                  <a:lnTo>
                    <a:pt x="155" y="22"/>
                  </a:lnTo>
                  <a:lnTo>
                    <a:pt x="193" y="16"/>
                  </a:lnTo>
                  <a:lnTo>
                    <a:pt x="230" y="9"/>
                  </a:lnTo>
                  <a:lnTo>
                    <a:pt x="268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auto">
            <a:xfrm>
              <a:off x="6940551" y="4937126"/>
              <a:ext cx="23813" cy="52388"/>
            </a:xfrm>
            <a:custGeom>
              <a:avLst/>
              <a:gdLst>
                <a:gd name="T0" fmla="*/ 15 w 15"/>
                <a:gd name="T1" fmla="*/ 0 h 33"/>
                <a:gd name="T2" fmla="*/ 13 w 15"/>
                <a:gd name="T3" fmla="*/ 9 h 33"/>
                <a:gd name="T4" fmla="*/ 11 w 15"/>
                <a:gd name="T5" fmla="*/ 16 h 33"/>
                <a:gd name="T6" fmla="*/ 9 w 15"/>
                <a:gd name="T7" fmla="*/ 24 h 33"/>
                <a:gd name="T8" fmla="*/ 9 w 15"/>
                <a:gd name="T9" fmla="*/ 33 h 33"/>
                <a:gd name="T10" fmla="*/ 0 w 15"/>
                <a:gd name="T11" fmla="*/ 33 h 33"/>
                <a:gd name="T12" fmla="*/ 4 w 15"/>
                <a:gd name="T13" fmla="*/ 0 h 33"/>
                <a:gd name="T14" fmla="*/ 15 w 1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3">
                  <a:moveTo>
                    <a:pt x="15" y="0"/>
                  </a:moveTo>
                  <a:lnTo>
                    <a:pt x="13" y="9"/>
                  </a:lnTo>
                  <a:lnTo>
                    <a:pt x="11" y="16"/>
                  </a:lnTo>
                  <a:lnTo>
                    <a:pt x="9" y="24"/>
                  </a:lnTo>
                  <a:lnTo>
                    <a:pt x="9" y="33"/>
                  </a:lnTo>
                  <a:lnTo>
                    <a:pt x="0" y="33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auto">
            <a:xfrm>
              <a:off x="1366838" y="4957763"/>
              <a:ext cx="392113" cy="84138"/>
            </a:xfrm>
            <a:custGeom>
              <a:avLst/>
              <a:gdLst>
                <a:gd name="T0" fmla="*/ 247 w 247"/>
                <a:gd name="T1" fmla="*/ 0 h 53"/>
                <a:gd name="T2" fmla="*/ 216 w 247"/>
                <a:gd name="T3" fmla="*/ 9 h 53"/>
                <a:gd name="T4" fmla="*/ 188 w 247"/>
                <a:gd name="T5" fmla="*/ 18 h 53"/>
                <a:gd name="T6" fmla="*/ 154 w 247"/>
                <a:gd name="T7" fmla="*/ 25 h 53"/>
                <a:gd name="T8" fmla="*/ 123 w 247"/>
                <a:gd name="T9" fmla="*/ 31 h 53"/>
                <a:gd name="T10" fmla="*/ 92 w 247"/>
                <a:gd name="T11" fmla="*/ 38 h 53"/>
                <a:gd name="T12" fmla="*/ 62 w 247"/>
                <a:gd name="T13" fmla="*/ 42 h 53"/>
                <a:gd name="T14" fmla="*/ 31 w 247"/>
                <a:gd name="T15" fmla="*/ 49 h 53"/>
                <a:gd name="T16" fmla="*/ 0 w 247"/>
                <a:gd name="T17" fmla="*/ 53 h 53"/>
                <a:gd name="T18" fmla="*/ 0 w 247"/>
                <a:gd name="T19" fmla="*/ 45 h 53"/>
                <a:gd name="T20" fmla="*/ 31 w 247"/>
                <a:gd name="T21" fmla="*/ 38 h 53"/>
                <a:gd name="T22" fmla="*/ 62 w 247"/>
                <a:gd name="T23" fmla="*/ 31 h 53"/>
                <a:gd name="T24" fmla="*/ 92 w 247"/>
                <a:gd name="T25" fmla="*/ 27 h 53"/>
                <a:gd name="T26" fmla="*/ 123 w 247"/>
                <a:gd name="T27" fmla="*/ 20 h 53"/>
                <a:gd name="T28" fmla="*/ 154 w 247"/>
                <a:gd name="T29" fmla="*/ 16 h 53"/>
                <a:gd name="T30" fmla="*/ 188 w 247"/>
                <a:gd name="T31" fmla="*/ 11 h 53"/>
                <a:gd name="T32" fmla="*/ 216 w 247"/>
                <a:gd name="T33" fmla="*/ 5 h 53"/>
                <a:gd name="T34" fmla="*/ 247 w 247"/>
                <a:gd name="T3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53">
                  <a:moveTo>
                    <a:pt x="247" y="0"/>
                  </a:moveTo>
                  <a:lnTo>
                    <a:pt x="216" y="9"/>
                  </a:lnTo>
                  <a:lnTo>
                    <a:pt x="188" y="18"/>
                  </a:lnTo>
                  <a:lnTo>
                    <a:pt x="154" y="25"/>
                  </a:lnTo>
                  <a:lnTo>
                    <a:pt x="123" y="31"/>
                  </a:lnTo>
                  <a:lnTo>
                    <a:pt x="92" y="38"/>
                  </a:lnTo>
                  <a:lnTo>
                    <a:pt x="62" y="42"/>
                  </a:lnTo>
                  <a:lnTo>
                    <a:pt x="31" y="49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31" y="38"/>
                  </a:lnTo>
                  <a:lnTo>
                    <a:pt x="62" y="31"/>
                  </a:lnTo>
                  <a:lnTo>
                    <a:pt x="92" y="27"/>
                  </a:lnTo>
                  <a:lnTo>
                    <a:pt x="123" y="20"/>
                  </a:lnTo>
                  <a:lnTo>
                    <a:pt x="154" y="16"/>
                  </a:lnTo>
                  <a:lnTo>
                    <a:pt x="188" y="11"/>
                  </a:lnTo>
                  <a:lnTo>
                    <a:pt x="216" y="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3"/>
            <p:cNvSpPr>
              <a:spLocks/>
            </p:cNvSpPr>
            <p:nvPr/>
          </p:nvSpPr>
          <p:spPr bwMode="auto">
            <a:xfrm>
              <a:off x="6813551" y="4954588"/>
              <a:ext cx="17463" cy="25400"/>
            </a:xfrm>
            <a:custGeom>
              <a:avLst/>
              <a:gdLst>
                <a:gd name="T0" fmla="*/ 11 w 11"/>
                <a:gd name="T1" fmla="*/ 2 h 16"/>
                <a:gd name="T2" fmla="*/ 11 w 11"/>
                <a:gd name="T3" fmla="*/ 7 h 16"/>
                <a:gd name="T4" fmla="*/ 9 w 11"/>
                <a:gd name="T5" fmla="*/ 11 h 16"/>
                <a:gd name="T6" fmla="*/ 7 w 11"/>
                <a:gd name="T7" fmla="*/ 13 h 16"/>
                <a:gd name="T8" fmla="*/ 5 w 11"/>
                <a:gd name="T9" fmla="*/ 16 h 16"/>
                <a:gd name="T10" fmla="*/ 3 w 11"/>
                <a:gd name="T11" fmla="*/ 11 h 16"/>
                <a:gd name="T12" fmla="*/ 0 w 11"/>
                <a:gd name="T13" fmla="*/ 7 h 16"/>
                <a:gd name="T14" fmla="*/ 0 w 11"/>
                <a:gd name="T15" fmla="*/ 5 h 16"/>
                <a:gd name="T16" fmla="*/ 3 w 11"/>
                <a:gd name="T17" fmla="*/ 0 h 16"/>
                <a:gd name="T18" fmla="*/ 11 w 11"/>
                <a:gd name="T1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6">
                  <a:moveTo>
                    <a:pt x="11" y="2"/>
                  </a:moveTo>
                  <a:lnTo>
                    <a:pt x="11" y="7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5" y="16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4"/>
            <p:cNvSpPr>
              <a:spLocks/>
            </p:cNvSpPr>
            <p:nvPr/>
          </p:nvSpPr>
          <p:spPr bwMode="auto">
            <a:xfrm>
              <a:off x="2882901" y="4975226"/>
              <a:ext cx="38100" cy="53975"/>
            </a:xfrm>
            <a:custGeom>
              <a:avLst/>
              <a:gdLst>
                <a:gd name="T0" fmla="*/ 24 w 24"/>
                <a:gd name="T1" fmla="*/ 0 h 34"/>
                <a:gd name="T2" fmla="*/ 24 w 24"/>
                <a:gd name="T3" fmla="*/ 9 h 34"/>
                <a:gd name="T4" fmla="*/ 22 w 24"/>
                <a:gd name="T5" fmla="*/ 18 h 34"/>
                <a:gd name="T6" fmla="*/ 15 w 24"/>
                <a:gd name="T7" fmla="*/ 27 h 34"/>
                <a:gd name="T8" fmla="*/ 6 w 24"/>
                <a:gd name="T9" fmla="*/ 34 h 34"/>
                <a:gd name="T10" fmla="*/ 0 w 24"/>
                <a:gd name="T11" fmla="*/ 34 h 34"/>
                <a:gd name="T12" fmla="*/ 0 w 24"/>
                <a:gd name="T13" fmla="*/ 31 h 34"/>
                <a:gd name="T14" fmla="*/ 0 w 24"/>
                <a:gd name="T15" fmla="*/ 27 h 34"/>
                <a:gd name="T16" fmla="*/ 2 w 24"/>
                <a:gd name="T17" fmla="*/ 25 h 34"/>
                <a:gd name="T18" fmla="*/ 4 w 24"/>
                <a:gd name="T19" fmla="*/ 23 h 34"/>
                <a:gd name="T20" fmla="*/ 0 w 24"/>
                <a:gd name="T21" fmla="*/ 20 h 34"/>
                <a:gd name="T22" fmla="*/ 4 w 24"/>
                <a:gd name="T23" fmla="*/ 23 h 34"/>
                <a:gd name="T24" fmla="*/ 9 w 24"/>
                <a:gd name="T25" fmla="*/ 16 h 34"/>
                <a:gd name="T26" fmla="*/ 13 w 24"/>
                <a:gd name="T27" fmla="*/ 9 h 34"/>
                <a:gd name="T28" fmla="*/ 18 w 24"/>
                <a:gd name="T29" fmla="*/ 5 h 34"/>
                <a:gd name="T30" fmla="*/ 24 w 24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4" y="9"/>
                  </a:lnTo>
                  <a:lnTo>
                    <a:pt x="22" y="18"/>
                  </a:lnTo>
                  <a:lnTo>
                    <a:pt x="15" y="27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4" y="23"/>
                  </a:lnTo>
                  <a:lnTo>
                    <a:pt x="9" y="16"/>
                  </a:lnTo>
                  <a:lnTo>
                    <a:pt x="13" y="9"/>
                  </a:lnTo>
                  <a:lnTo>
                    <a:pt x="18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5"/>
            <p:cNvSpPr>
              <a:spLocks/>
            </p:cNvSpPr>
            <p:nvPr/>
          </p:nvSpPr>
          <p:spPr bwMode="auto">
            <a:xfrm>
              <a:off x="1601788" y="5024438"/>
              <a:ext cx="153988" cy="88900"/>
            </a:xfrm>
            <a:custGeom>
              <a:avLst/>
              <a:gdLst>
                <a:gd name="T0" fmla="*/ 97 w 97"/>
                <a:gd name="T1" fmla="*/ 3 h 56"/>
                <a:gd name="T2" fmla="*/ 97 w 97"/>
                <a:gd name="T3" fmla="*/ 22 h 56"/>
                <a:gd name="T4" fmla="*/ 95 w 97"/>
                <a:gd name="T5" fmla="*/ 40 h 56"/>
                <a:gd name="T6" fmla="*/ 84 w 97"/>
                <a:gd name="T7" fmla="*/ 51 h 56"/>
                <a:gd name="T8" fmla="*/ 64 w 97"/>
                <a:gd name="T9" fmla="*/ 56 h 56"/>
                <a:gd name="T10" fmla="*/ 46 w 97"/>
                <a:gd name="T11" fmla="*/ 56 h 56"/>
                <a:gd name="T12" fmla="*/ 28 w 97"/>
                <a:gd name="T13" fmla="*/ 53 h 56"/>
                <a:gd name="T14" fmla="*/ 13 w 97"/>
                <a:gd name="T15" fmla="*/ 49 h 56"/>
                <a:gd name="T16" fmla="*/ 0 w 97"/>
                <a:gd name="T17" fmla="*/ 31 h 56"/>
                <a:gd name="T18" fmla="*/ 4 w 97"/>
                <a:gd name="T19" fmla="*/ 14 h 56"/>
                <a:gd name="T20" fmla="*/ 13 w 97"/>
                <a:gd name="T21" fmla="*/ 20 h 56"/>
                <a:gd name="T22" fmla="*/ 26 w 97"/>
                <a:gd name="T23" fmla="*/ 34 h 56"/>
                <a:gd name="T24" fmla="*/ 40 w 97"/>
                <a:gd name="T25" fmla="*/ 38 h 56"/>
                <a:gd name="T26" fmla="*/ 44 w 97"/>
                <a:gd name="T27" fmla="*/ 7 h 56"/>
                <a:gd name="T28" fmla="*/ 71 w 97"/>
                <a:gd name="T29" fmla="*/ 29 h 56"/>
                <a:gd name="T30" fmla="*/ 75 w 97"/>
                <a:gd name="T31" fmla="*/ 18 h 56"/>
                <a:gd name="T32" fmla="*/ 79 w 97"/>
                <a:gd name="T33" fmla="*/ 9 h 56"/>
                <a:gd name="T34" fmla="*/ 86 w 97"/>
                <a:gd name="T35" fmla="*/ 0 h 56"/>
                <a:gd name="T36" fmla="*/ 97 w 97"/>
                <a:gd name="T3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56">
                  <a:moveTo>
                    <a:pt x="97" y="3"/>
                  </a:moveTo>
                  <a:lnTo>
                    <a:pt x="97" y="22"/>
                  </a:lnTo>
                  <a:lnTo>
                    <a:pt x="95" y="40"/>
                  </a:lnTo>
                  <a:lnTo>
                    <a:pt x="84" y="51"/>
                  </a:lnTo>
                  <a:lnTo>
                    <a:pt x="64" y="56"/>
                  </a:lnTo>
                  <a:lnTo>
                    <a:pt x="46" y="56"/>
                  </a:lnTo>
                  <a:lnTo>
                    <a:pt x="28" y="53"/>
                  </a:lnTo>
                  <a:lnTo>
                    <a:pt x="13" y="49"/>
                  </a:lnTo>
                  <a:lnTo>
                    <a:pt x="0" y="31"/>
                  </a:lnTo>
                  <a:lnTo>
                    <a:pt x="4" y="14"/>
                  </a:lnTo>
                  <a:lnTo>
                    <a:pt x="13" y="20"/>
                  </a:lnTo>
                  <a:lnTo>
                    <a:pt x="26" y="34"/>
                  </a:lnTo>
                  <a:lnTo>
                    <a:pt x="40" y="38"/>
                  </a:lnTo>
                  <a:lnTo>
                    <a:pt x="44" y="7"/>
                  </a:lnTo>
                  <a:lnTo>
                    <a:pt x="71" y="29"/>
                  </a:lnTo>
                  <a:lnTo>
                    <a:pt x="75" y="18"/>
                  </a:lnTo>
                  <a:lnTo>
                    <a:pt x="79" y="9"/>
                  </a:lnTo>
                  <a:lnTo>
                    <a:pt x="86" y="0"/>
                  </a:lnTo>
                  <a:lnTo>
                    <a:pt x="9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6"/>
            <p:cNvSpPr>
              <a:spLocks/>
            </p:cNvSpPr>
            <p:nvPr/>
          </p:nvSpPr>
          <p:spPr bwMode="auto">
            <a:xfrm>
              <a:off x="5346701" y="5041901"/>
              <a:ext cx="385763" cy="31750"/>
            </a:xfrm>
            <a:custGeom>
              <a:avLst/>
              <a:gdLst>
                <a:gd name="T0" fmla="*/ 215 w 243"/>
                <a:gd name="T1" fmla="*/ 18 h 20"/>
                <a:gd name="T2" fmla="*/ 221 w 243"/>
                <a:gd name="T3" fmla="*/ 14 h 20"/>
                <a:gd name="T4" fmla="*/ 230 w 243"/>
                <a:gd name="T5" fmla="*/ 14 h 20"/>
                <a:gd name="T6" fmla="*/ 239 w 243"/>
                <a:gd name="T7" fmla="*/ 16 h 20"/>
                <a:gd name="T8" fmla="*/ 243 w 243"/>
                <a:gd name="T9" fmla="*/ 20 h 20"/>
                <a:gd name="T10" fmla="*/ 215 w 243"/>
                <a:gd name="T11" fmla="*/ 18 h 20"/>
                <a:gd name="T12" fmla="*/ 186 w 243"/>
                <a:gd name="T13" fmla="*/ 16 h 20"/>
                <a:gd name="T14" fmla="*/ 157 w 243"/>
                <a:gd name="T15" fmla="*/ 14 h 20"/>
                <a:gd name="T16" fmla="*/ 128 w 243"/>
                <a:gd name="T17" fmla="*/ 14 h 20"/>
                <a:gd name="T18" fmla="*/ 97 w 243"/>
                <a:gd name="T19" fmla="*/ 14 h 20"/>
                <a:gd name="T20" fmla="*/ 66 w 243"/>
                <a:gd name="T21" fmla="*/ 14 h 20"/>
                <a:gd name="T22" fmla="*/ 38 w 243"/>
                <a:gd name="T23" fmla="*/ 14 h 20"/>
                <a:gd name="T24" fmla="*/ 7 w 243"/>
                <a:gd name="T25" fmla="*/ 14 h 20"/>
                <a:gd name="T26" fmla="*/ 0 w 243"/>
                <a:gd name="T27" fmla="*/ 5 h 20"/>
                <a:gd name="T28" fmla="*/ 18 w 243"/>
                <a:gd name="T29" fmla="*/ 3 h 20"/>
                <a:gd name="T30" fmla="*/ 36 w 243"/>
                <a:gd name="T31" fmla="*/ 0 h 20"/>
                <a:gd name="T32" fmla="*/ 53 w 243"/>
                <a:gd name="T33" fmla="*/ 0 h 20"/>
                <a:gd name="T34" fmla="*/ 71 w 243"/>
                <a:gd name="T35" fmla="*/ 0 h 20"/>
                <a:gd name="T36" fmla="*/ 89 w 243"/>
                <a:gd name="T37" fmla="*/ 0 h 20"/>
                <a:gd name="T38" fmla="*/ 108 w 243"/>
                <a:gd name="T39" fmla="*/ 0 h 20"/>
                <a:gd name="T40" fmla="*/ 126 w 243"/>
                <a:gd name="T41" fmla="*/ 0 h 20"/>
                <a:gd name="T42" fmla="*/ 146 w 243"/>
                <a:gd name="T43" fmla="*/ 0 h 20"/>
                <a:gd name="T44" fmla="*/ 155 w 243"/>
                <a:gd name="T45" fmla="*/ 3 h 20"/>
                <a:gd name="T46" fmla="*/ 164 w 243"/>
                <a:gd name="T47" fmla="*/ 5 h 20"/>
                <a:gd name="T48" fmla="*/ 175 w 243"/>
                <a:gd name="T49" fmla="*/ 7 h 20"/>
                <a:gd name="T50" fmla="*/ 184 w 243"/>
                <a:gd name="T51" fmla="*/ 7 h 20"/>
                <a:gd name="T52" fmla="*/ 192 w 243"/>
                <a:gd name="T53" fmla="*/ 7 h 20"/>
                <a:gd name="T54" fmla="*/ 199 w 243"/>
                <a:gd name="T55" fmla="*/ 9 h 20"/>
                <a:gd name="T56" fmla="*/ 208 w 243"/>
                <a:gd name="T57" fmla="*/ 14 h 20"/>
                <a:gd name="T58" fmla="*/ 215 w 243"/>
                <a:gd name="T5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3" h="20">
                  <a:moveTo>
                    <a:pt x="215" y="18"/>
                  </a:moveTo>
                  <a:lnTo>
                    <a:pt x="221" y="14"/>
                  </a:lnTo>
                  <a:lnTo>
                    <a:pt x="230" y="14"/>
                  </a:lnTo>
                  <a:lnTo>
                    <a:pt x="239" y="16"/>
                  </a:lnTo>
                  <a:lnTo>
                    <a:pt x="243" y="20"/>
                  </a:lnTo>
                  <a:lnTo>
                    <a:pt x="215" y="18"/>
                  </a:lnTo>
                  <a:lnTo>
                    <a:pt x="186" y="16"/>
                  </a:lnTo>
                  <a:lnTo>
                    <a:pt x="157" y="14"/>
                  </a:lnTo>
                  <a:lnTo>
                    <a:pt x="128" y="14"/>
                  </a:lnTo>
                  <a:lnTo>
                    <a:pt x="97" y="14"/>
                  </a:lnTo>
                  <a:lnTo>
                    <a:pt x="66" y="14"/>
                  </a:lnTo>
                  <a:lnTo>
                    <a:pt x="38" y="14"/>
                  </a:lnTo>
                  <a:lnTo>
                    <a:pt x="7" y="14"/>
                  </a:lnTo>
                  <a:lnTo>
                    <a:pt x="0" y="5"/>
                  </a:lnTo>
                  <a:lnTo>
                    <a:pt x="18" y="3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8" y="0"/>
                  </a:lnTo>
                  <a:lnTo>
                    <a:pt x="126" y="0"/>
                  </a:lnTo>
                  <a:lnTo>
                    <a:pt x="146" y="0"/>
                  </a:lnTo>
                  <a:lnTo>
                    <a:pt x="155" y="3"/>
                  </a:lnTo>
                  <a:lnTo>
                    <a:pt x="164" y="5"/>
                  </a:lnTo>
                  <a:lnTo>
                    <a:pt x="175" y="7"/>
                  </a:lnTo>
                  <a:lnTo>
                    <a:pt x="184" y="7"/>
                  </a:lnTo>
                  <a:lnTo>
                    <a:pt x="192" y="7"/>
                  </a:lnTo>
                  <a:lnTo>
                    <a:pt x="199" y="9"/>
                  </a:lnTo>
                  <a:lnTo>
                    <a:pt x="208" y="14"/>
                  </a:lnTo>
                  <a:lnTo>
                    <a:pt x="215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7"/>
            <p:cNvSpPr>
              <a:spLocks/>
            </p:cNvSpPr>
            <p:nvPr/>
          </p:nvSpPr>
          <p:spPr bwMode="auto">
            <a:xfrm>
              <a:off x="2152651" y="5041901"/>
              <a:ext cx="17463" cy="28575"/>
            </a:xfrm>
            <a:custGeom>
              <a:avLst/>
              <a:gdLst>
                <a:gd name="T0" fmla="*/ 11 w 11"/>
                <a:gd name="T1" fmla="*/ 0 h 18"/>
                <a:gd name="T2" fmla="*/ 11 w 11"/>
                <a:gd name="T3" fmla="*/ 7 h 18"/>
                <a:gd name="T4" fmla="*/ 9 w 11"/>
                <a:gd name="T5" fmla="*/ 11 h 18"/>
                <a:gd name="T6" fmla="*/ 7 w 11"/>
                <a:gd name="T7" fmla="*/ 18 h 18"/>
                <a:gd name="T8" fmla="*/ 0 w 11"/>
                <a:gd name="T9" fmla="*/ 18 h 18"/>
                <a:gd name="T10" fmla="*/ 0 w 11"/>
                <a:gd name="T11" fmla="*/ 11 h 18"/>
                <a:gd name="T12" fmla="*/ 2 w 11"/>
                <a:gd name="T13" fmla="*/ 5 h 18"/>
                <a:gd name="T14" fmla="*/ 4 w 11"/>
                <a:gd name="T15" fmla="*/ 0 h 18"/>
                <a:gd name="T16" fmla="*/ 11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11" y="0"/>
                  </a:moveTo>
                  <a:lnTo>
                    <a:pt x="11" y="7"/>
                  </a:lnTo>
                  <a:lnTo>
                    <a:pt x="9" y="1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AC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8"/>
            <p:cNvSpPr>
              <a:spLocks/>
            </p:cNvSpPr>
            <p:nvPr/>
          </p:nvSpPr>
          <p:spPr bwMode="auto">
            <a:xfrm>
              <a:off x="2265363" y="5041901"/>
              <a:ext cx="1881188" cy="179388"/>
            </a:xfrm>
            <a:custGeom>
              <a:avLst/>
              <a:gdLst>
                <a:gd name="T0" fmla="*/ 970 w 1185"/>
                <a:gd name="T1" fmla="*/ 3 h 113"/>
                <a:gd name="T2" fmla="*/ 973 w 1185"/>
                <a:gd name="T3" fmla="*/ 5 h 113"/>
                <a:gd name="T4" fmla="*/ 979 w 1185"/>
                <a:gd name="T5" fmla="*/ 5 h 113"/>
                <a:gd name="T6" fmla="*/ 988 w 1185"/>
                <a:gd name="T7" fmla="*/ 0 h 113"/>
                <a:gd name="T8" fmla="*/ 1004 w 1185"/>
                <a:gd name="T9" fmla="*/ 11 h 113"/>
                <a:gd name="T10" fmla="*/ 1180 w 1185"/>
                <a:gd name="T11" fmla="*/ 0 h 113"/>
                <a:gd name="T12" fmla="*/ 1127 w 1185"/>
                <a:gd name="T13" fmla="*/ 11 h 113"/>
                <a:gd name="T14" fmla="*/ 1015 w 1185"/>
                <a:gd name="T15" fmla="*/ 20 h 113"/>
                <a:gd name="T16" fmla="*/ 908 w 1185"/>
                <a:gd name="T17" fmla="*/ 25 h 113"/>
                <a:gd name="T18" fmla="*/ 802 w 1185"/>
                <a:gd name="T19" fmla="*/ 29 h 113"/>
                <a:gd name="T20" fmla="*/ 701 w 1185"/>
                <a:gd name="T21" fmla="*/ 31 h 113"/>
                <a:gd name="T22" fmla="*/ 597 w 1185"/>
                <a:gd name="T23" fmla="*/ 38 h 113"/>
                <a:gd name="T24" fmla="*/ 493 w 1185"/>
                <a:gd name="T25" fmla="*/ 47 h 113"/>
                <a:gd name="T26" fmla="*/ 382 w 1185"/>
                <a:gd name="T27" fmla="*/ 58 h 113"/>
                <a:gd name="T28" fmla="*/ 323 w 1185"/>
                <a:gd name="T29" fmla="*/ 62 h 113"/>
                <a:gd name="T30" fmla="*/ 300 w 1185"/>
                <a:gd name="T31" fmla="*/ 73 h 113"/>
                <a:gd name="T32" fmla="*/ 272 w 1185"/>
                <a:gd name="T33" fmla="*/ 78 h 113"/>
                <a:gd name="T34" fmla="*/ 212 w 1185"/>
                <a:gd name="T35" fmla="*/ 84 h 113"/>
                <a:gd name="T36" fmla="*/ 154 w 1185"/>
                <a:gd name="T37" fmla="*/ 91 h 113"/>
                <a:gd name="T38" fmla="*/ 97 w 1185"/>
                <a:gd name="T39" fmla="*/ 100 h 113"/>
                <a:gd name="T40" fmla="*/ 39 w 1185"/>
                <a:gd name="T41" fmla="*/ 113 h 113"/>
                <a:gd name="T42" fmla="*/ 2 w 1185"/>
                <a:gd name="T43" fmla="*/ 111 h 113"/>
                <a:gd name="T44" fmla="*/ 2 w 1185"/>
                <a:gd name="T45" fmla="*/ 109 h 113"/>
                <a:gd name="T46" fmla="*/ 22 w 1185"/>
                <a:gd name="T47" fmla="*/ 98 h 113"/>
                <a:gd name="T48" fmla="*/ 70 w 1185"/>
                <a:gd name="T49" fmla="*/ 84 h 113"/>
                <a:gd name="T50" fmla="*/ 121 w 1185"/>
                <a:gd name="T51" fmla="*/ 78 h 113"/>
                <a:gd name="T52" fmla="*/ 174 w 1185"/>
                <a:gd name="T53" fmla="*/ 71 h 113"/>
                <a:gd name="T54" fmla="*/ 221 w 1185"/>
                <a:gd name="T55" fmla="*/ 65 h 113"/>
                <a:gd name="T56" fmla="*/ 267 w 1185"/>
                <a:gd name="T57" fmla="*/ 58 h 113"/>
                <a:gd name="T58" fmla="*/ 314 w 1185"/>
                <a:gd name="T59" fmla="*/ 53 h 113"/>
                <a:gd name="T60" fmla="*/ 358 w 1185"/>
                <a:gd name="T61" fmla="*/ 49 h 113"/>
                <a:gd name="T62" fmla="*/ 404 w 1185"/>
                <a:gd name="T63" fmla="*/ 45 h 113"/>
                <a:gd name="T64" fmla="*/ 451 w 1185"/>
                <a:gd name="T65" fmla="*/ 40 h 113"/>
                <a:gd name="T66" fmla="*/ 493 w 1185"/>
                <a:gd name="T67" fmla="*/ 34 h 113"/>
                <a:gd name="T68" fmla="*/ 537 w 1185"/>
                <a:gd name="T69" fmla="*/ 25 h 113"/>
                <a:gd name="T70" fmla="*/ 581 w 1185"/>
                <a:gd name="T71" fmla="*/ 18 h 113"/>
                <a:gd name="T72" fmla="*/ 630 w 1185"/>
                <a:gd name="T73" fmla="*/ 14 h 113"/>
                <a:gd name="T74" fmla="*/ 679 w 1185"/>
                <a:gd name="T75" fmla="*/ 11 h 113"/>
                <a:gd name="T76" fmla="*/ 727 w 1185"/>
                <a:gd name="T77" fmla="*/ 11 h 113"/>
                <a:gd name="T78" fmla="*/ 776 w 1185"/>
                <a:gd name="T79" fmla="*/ 11 h 113"/>
                <a:gd name="T80" fmla="*/ 824 w 1185"/>
                <a:gd name="T81" fmla="*/ 11 h 113"/>
                <a:gd name="T82" fmla="*/ 873 w 1185"/>
                <a:gd name="T83" fmla="*/ 9 h 113"/>
                <a:gd name="T84" fmla="*/ 924 w 1185"/>
                <a:gd name="T85" fmla="*/ 5 h 113"/>
                <a:gd name="T86" fmla="*/ 955 w 1185"/>
                <a:gd name="T87" fmla="*/ 3 h 113"/>
                <a:gd name="T88" fmla="*/ 966 w 1185"/>
                <a:gd name="T89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5" h="113">
                  <a:moveTo>
                    <a:pt x="970" y="0"/>
                  </a:moveTo>
                  <a:lnTo>
                    <a:pt x="970" y="3"/>
                  </a:lnTo>
                  <a:lnTo>
                    <a:pt x="973" y="5"/>
                  </a:lnTo>
                  <a:lnTo>
                    <a:pt x="973" y="5"/>
                  </a:lnTo>
                  <a:lnTo>
                    <a:pt x="975" y="7"/>
                  </a:lnTo>
                  <a:lnTo>
                    <a:pt x="979" y="5"/>
                  </a:lnTo>
                  <a:lnTo>
                    <a:pt x="984" y="3"/>
                  </a:lnTo>
                  <a:lnTo>
                    <a:pt x="988" y="0"/>
                  </a:lnTo>
                  <a:lnTo>
                    <a:pt x="995" y="0"/>
                  </a:lnTo>
                  <a:lnTo>
                    <a:pt x="1004" y="11"/>
                  </a:lnTo>
                  <a:lnTo>
                    <a:pt x="1010" y="0"/>
                  </a:lnTo>
                  <a:lnTo>
                    <a:pt x="1180" y="0"/>
                  </a:lnTo>
                  <a:lnTo>
                    <a:pt x="1185" y="7"/>
                  </a:lnTo>
                  <a:lnTo>
                    <a:pt x="1127" y="11"/>
                  </a:lnTo>
                  <a:lnTo>
                    <a:pt x="1070" y="16"/>
                  </a:lnTo>
                  <a:lnTo>
                    <a:pt x="1015" y="20"/>
                  </a:lnTo>
                  <a:lnTo>
                    <a:pt x="962" y="23"/>
                  </a:lnTo>
                  <a:lnTo>
                    <a:pt x="908" y="25"/>
                  </a:lnTo>
                  <a:lnTo>
                    <a:pt x="855" y="27"/>
                  </a:lnTo>
                  <a:lnTo>
                    <a:pt x="802" y="29"/>
                  </a:lnTo>
                  <a:lnTo>
                    <a:pt x="751" y="29"/>
                  </a:lnTo>
                  <a:lnTo>
                    <a:pt x="701" y="31"/>
                  </a:lnTo>
                  <a:lnTo>
                    <a:pt x="650" y="36"/>
                  </a:lnTo>
                  <a:lnTo>
                    <a:pt x="597" y="38"/>
                  </a:lnTo>
                  <a:lnTo>
                    <a:pt x="544" y="42"/>
                  </a:lnTo>
                  <a:lnTo>
                    <a:pt x="493" y="47"/>
                  </a:lnTo>
                  <a:lnTo>
                    <a:pt x="437" y="51"/>
                  </a:lnTo>
                  <a:lnTo>
                    <a:pt x="382" y="58"/>
                  </a:lnTo>
                  <a:lnTo>
                    <a:pt x="327" y="67"/>
                  </a:lnTo>
                  <a:lnTo>
                    <a:pt x="323" y="62"/>
                  </a:lnTo>
                  <a:lnTo>
                    <a:pt x="311" y="69"/>
                  </a:lnTo>
                  <a:lnTo>
                    <a:pt x="300" y="73"/>
                  </a:lnTo>
                  <a:lnTo>
                    <a:pt x="285" y="73"/>
                  </a:lnTo>
                  <a:lnTo>
                    <a:pt x="272" y="78"/>
                  </a:lnTo>
                  <a:lnTo>
                    <a:pt x="243" y="82"/>
                  </a:lnTo>
                  <a:lnTo>
                    <a:pt x="212" y="84"/>
                  </a:lnTo>
                  <a:lnTo>
                    <a:pt x="183" y="89"/>
                  </a:lnTo>
                  <a:lnTo>
                    <a:pt x="154" y="91"/>
                  </a:lnTo>
                  <a:lnTo>
                    <a:pt x="126" y="96"/>
                  </a:lnTo>
                  <a:lnTo>
                    <a:pt x="97" y="100"/>
                  </a:lnTo>
                  <a:lnTo>
                    <a:pt x="68" y="107"/>
                  </a:lnTo>
                  <a:lnTo>
                    <a:pt x="39" y="113"/>
                  </a:lnTo>
                  <a:lnTo>
                    <a:pt x="2" y="113"/>
                  </a:lnTo>
                  <a:lnTo>
                    <a:pt x="2" y="111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22" y="98"/>
                  </a:lnTo>
                  <a:lnTo>
                    <a:pt x="46" y="91"/>
                  </a:lnTo>
                  <a:lnTo>
                    <a:pt x="70" y="84"/>
                  </a:lnTo>
                  <a:lnTo>
                    <a:pt x="97" y="80"/>
                  </a:lnTo>
                  <a:lnTo>
                    <a:pt x="121" y="78"/>
                  </a:lnTo>
                  <a:lnTo>
                    <a:pt x="148" y="76"/>
                  </a:lnTo>
                  <a:lnTo>
                    <a:pt x="174" y="71"/>
                  </a:lnTo>
                  <a:lnTo>
                    <a:pt x="199" y="67"/>
                  </a:lnTo>
                  <a:lnTo>
                    <a:pt x="221" y="65"/>
                  </a:lnTo>
                  <a:lnTo>
                    <a:pt x="243" y="62"/>
                  </a:lnTo>
                  <a:lnTo>
                    <a:pt x="267" y="58"/>
                  </a:lnTo>
                  <a:lnTo>
                    <a:pt x="289" y="56"/>
                  </a:lnTo>
                  <a:lnTo>
                    <a:pt x="314" y="53"/>
                  </a:lnTo>
                  <a:lnTo>
                    <a:pt x="336" y="51"/>
                  </a:lnTo>
                  <a:lnTo>
                    <a:pt x="358" y="49"/>
                  </a:lnTo>
                  <a:lnTo>
                    <a:pt x="382" y="47"/>
                  </a:lnTo>
                  <a:lnTo>
                    <a:pt x="404" y="45"/>
                  </a:lnTo>
                  <a:lnTo>
                    <a:pt x="426" y="42"/>
                  </a:lnTo>
                  <a:lnTo>
                    <a:pt x="451" y="40"/>
                  </a:lnTo>
                  <a:lnTo>
                    <a:pt x="473" y="36"/>
                  </a:lnTo>
                  <a:lnTo>
                    <a:pt x="493" y="34"/>
                  </a:lnTo>
                  <a:lnTo>
                    <a:pt x="515" y="29"/>
                  </a:lnTo>
                  <a:lnTo>
                    <a:pt x="537" y="25"/>
                  </a:lnTo>
                  <a:lnTo>
                    <a:pt x="557" y="20"/>
                  </a:lnTo>
                  <a:lnTo>
                    <a:pt x="581" y="18"/>
                  </a:lnTo>
                  <a:lnTo>
                    <a:pt x="606" y="14"/>
                  </a:lnTo>
                  <a:lnTo>
                    <a:pt x="630" y="14"/>
                  </a:lnTo>
                  <a:lnTo>
                    <a:pt x="654" y="11"/>
                  </a:lnTo>
                  <a:lnTo>
                    <a:pt x="679" y="11"/>
                  </a:lnTo>
                  <a:lnTo>
                    <a:pt x="703" y="11"/>
                  </a:lnTo>
                  <a:lnTo>
                    <a:pt x="727" y="11"/>
                  </a:lnTo>
                  <a:lnTo>
                    <a:pt x="751" y="11"/>
                  </a:lnTo>
                  <a:lnTo>
                    <a:pt x="776" y="11"/>
                  </a:lnTo>
                  <a:lnTo>
                    <a:pt x="800" y="11"/>
                  </a:lnTo>
                  <a:lnTo>
                    <a:pt x="824" y="11"/>
                  </a:lnTo>
                  <a:lnTo>
                    <a:pt x="849" y="9"/>
                  </a:lnTo>
                  <a:lnTo>
                    <a:pt x="873" y="9"/>
                  </a:lnTo>
                  <a:lnTo>
                    <a:pt x="900" y="7"/>
                  </a:lnTo>
                  <a:lnTo>
                    <a:pt x="924" y="5"/>
                  </a:lnTo>
                  <a:lnTo>
                    <a:pt x="948" y="0"/>
                  </a:lnTo>
                  <a:lnTo>
                    <a:pt x="955" y="3"/>
                  </a:lnTo>
                  <a:lnTo>
                    <a:pt x="959" y="7"/>
                  </a:lnTo>
                  <a:lnTo>
                    <a:pt x="966" y="7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9"/>
            <p:cNvSpPr>
              <a:spLocks/>
            </p:cNvSpPr>
            <p:nvPr/>
          </p:nvSpPr>
          <p:spPr bwMode="auto">
            <a:xfrm>
              <a:off x="1173163" y="5056188"/>
              <a:ext cx="130175" cy="31750"/>
            </a:xfrm>
            <a:custGeom>
              <a:avLst/>
              <a:gdLst>
                <a:gd name="T0" fmla="*/ 82 w 82"/>
                <a:gd name="T1" fmla="*/ 9 h 20"/>
                <a:gd name="T2" fmla="*/ 71 w 82"/>
                <a:gd name="T3" fmla="*/ 9 h 20"/>
                <a:gd name="T4" fmla="*/ 60 w 82"/>
                <a:gd name="T5" fmla="*/ 11 h 20"/>
                <a:gd name="T6" fmla="*/ 51 w 82"/>
                <a:gd name="T7" fmla="*/ 14 h 20"/>
                <a:gd name="T8" fmla="*/ 40 w 82"/>
                <a:gd name="T9" fmla="*/ 16 h 20"/>
                <a:gd name="T10" fmla="*/ 31 w 82"/>
                <a:gd name="T11" fmla="*/ 18 h 20"/>
                <a:gd name="T12" fmla="*/ 20 w 82"/>
                <a:gd name="T13" fmla="*/ 18 h 20"/>
                <a:gd name="T14" fmla="*/ 11 w 82"/>
                <a:gd name="T15" fmla="*/ 20 h 20"/>
                <a:gd name="T16" fmla="*/ 0 w 82"/>
                <a:gd name="T17" fmla="*/ 18 h 20"/>
                <a:gd name="T18" fmla="*/ 4 w 82"/>
                <a:gd name="T19" fmla="*/ 9 h 20"/>
                <a:gd name="T20" fmla="*/ 15 w 82"/>
                <a:gd name="T21" fmla="*/ 7 h 20"/>
                <a:gd name="T22" fmla="*/ 27 w 82"/>
                <a:gd name="T23" fmla="*/ 5 h 20"/>
                <a:gd name="T24" fmla="*/ 35 w 82"/>
                <a:gd name="T25" fmla="*/ 2 h 20"/>
                <a:gd name="T26" fmla="*/ 49 w 82"/>
                <a:gd name="T27" fmla="*/ 2 h 20"/>
                <a:gd name="T28" fmla="*/ 62 w 82"/>
                <a:gd name="T29" fmla="*/ 0 h 20"/>
                <a:gd name="T30" fmla="*/ 73 w 82"/>
                <a:gd name="T31" fmla="*/ 2 h 20"/>
                <a:gd name="T32" fmla="*/ 82 w 82"/>
                <a:gd name="T3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0">
                  <a:moveTo>
                    <a:pt x="82" y="9"/>
                  </a:moveTo>
                  <a:lnTo>
                    <a:pt x="71" y="9"/>
                  </a:lnTo>
                  <a:lnTo>
                    <a:pt x="60" y="11"/>
                  </a:lnTo>
                  <a:lnTo>
                    <a:pt x="51" y="14"/>
                  </a:lnTo>
                  <a:lnTo>
                    <a:pt x="40" y="16"/>
                  </a:lnTo>
                  <a:lnTo>
                    <a:pt x="31" y="18"/>
                  </a:lnTo>
                  <a:lnTo>
                    <a:pt x="20" y="18"/>
                  </a:lnTo>
                  <a:lnTo>
                    <a:pt x="11" y="20"/>
                  </a:lnTo>
                  <a:lnTo>
                    <a:pt x="0" y="18"/>
                  </a:lnTo>
                  <a:lnTo>
                    <a:pt x="4" y="9"/>
                  </a:lnTo>
                  <a:lnTo>
                    <a:pt x="15" y="7"/>
                  </a:lnTo>
                  <a:lnTo>
                    <a:pt x="27" y="5"/>
                  </a:lnTo>
                  <a:lnTo>
                    <a:pt x="35" y="2"/>
                  </a:lnTo>
                  <a:lnTo>
                    <a:pt x="49" y="2"/>
                  </a:lnTo>
                  <a:lnTo>
                    <a:pt x="62" y="0"/>
                  </a:lnTo>
                  <a:lnTo>
                    <a:pt x="73" y="2"/>
                  </a:lnTo>
                  <a:lnTo>
                    <a:pt x="8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0"/>
            <p:cNvSpPr>
              <a:spLocks/>
            </p:cNvSpPr>
            <p:nvPr/>
          </p:nvSpPr>
          <p:spPr bwMode="auto">
            <a:xfrm>
              <a:off x="5888038" y="5059363"/>
              <a:ext cx="1611313" cy="169863"/>
            </a:xfrm>
            <a:custGeom>
              <a:avLst/>
              <a:gdLst>
                <a:gd name="T0" fmla="*/ 758 w 1015"/>
                <a:gd name="T1" fmla="*/ 56 h 107"/>
                <a:gd name="T2" fmla="*/ 782 w 1015"/>
                <a:gd name="T3" fmla="*/ 60 h 107"/>
                <a:gd name="T4" fmla="*/ 807 w 1015"/>
                <a:gd name="T5" fmla="*/ 67 h 107"/>
                <a:gd name="T6" fmla="*/ 833 w 1015"/>
                <a:gd name="T7" fmla="*/ 71 h 107"/>
                <a:gd name="T8" fmla="*/ 858 w 1015"/>
                <a:gd name="T9" fmla="*/ 76 h 107"/>
                <a:gd name="T10" fmla="*/ 884 w 1015"/>
                <a:gd name="T11" fmla="*/ 80 h 107"/>
                <a:gd name="T12" fmla="*/ 908 w 1015"/>
                <a:gd name="T13" fmla="*/ 85 h 107"/>
                <a:gd name="T14" fmla="*/ 933 w 1015"/>
                <a:gd name="T15" fmla="*/ 87 h 107"/>
                <a:gd name="T16" fmla="*/ 957 w 1015"/>
                <a:gd name="T17" fmla="*/ 89 h 107"/>
                <a:gd name="T18" fmla="*/ 968 w 1015"/>
                <a:gd name="T19" fmla="*/ 96 h 107"/>
                <a:gd name="T20" fmla="*/ 984 w 1015"/>
                <a:gd name="T21" fmla="*/ 98 h 107"/>
                <a:gd name="T22" fmla="*/ 999 w 1015"/>
                <a:gd name="T23" fmla="*/ 100 h 107"/>
                <a:gd name="T24" fmla="*/ 1015 w 1015"/>
                <a:gd name="T25" fmla="*/ 107 h 107"/>
                <a:gd name="T26" fmla="*/ 962 w 1015"/>
                <a:gd name="T27" fmla="*/ 102 h 107"/>
                <a:gd name="T28" fmla="*/ 911 w 1015"/>
                <a:gd name="T29" fmla="*/ 98 h 107"/>
                <a:gd name="T30" fmla="*/ 858 w 1015"/>
                <a:gd name="T31" fmla="*/ 93 h 107"/>
                <a:gd name="T32" fmla="*/ 805 w 1015"/>
                <a:gd name="T33" fmla="*/ 87 h 107"/>
                <a:gd name="T34" fmla="*/ 751 w 1015"/>
                <a:gd name="T35" fmla="*/ 82 h 107"/>
                <a:gd name="T36" fmla="*/ 698 w 1015"/>
                <a:gd name="T37" fmla="*/ 76 h 107"/>
                <a:gd name="T38" fmla="*/ 645 w 1015"/>
                <a:gd name="T39" fmla="*/ 69 h 107"/>
                <a:gd name="T40" fmla="*/ 592 w 1015"/>
                <a:gd name="T41" fmla="*/ 65 h 107"/>
                <a:gd name="T42" fmla="*/ 537 w 1015"/>
                <a:gd name="T43" fmla="*/ 58 h 107"/>
                <a:gd name="T44" fmla="*/ 484 w 1015"/>
                <a:gd name="T45" fmla="*/ 54 h 107"/>
                <a:gd name="T46" fmla="*/ 431 w 1015"/>
                <a:gd name="T47" fmla="*/ 49 h 107"/>
                <a:gd name="T48" fmla="*/ 378 w 1015"/>
                <a:gd name="T49" fmla="*/ 45 h 107"/>
                <a:gd name="T50" fmla="*/ 325 w 1015"/>
                <a:gd name="T51" fmla="*/ 40 h 107"/>
                <a:gd name="T52" fmla="*/ 269 w 1015"/>
                <a:gd name="T53" fmla="*/ 38 h 107"/>
                <a:gd name="T54" fmla="*/ 216 w 1015"/>
                <a:gd name="T55" fmla="*/ 36 h 107"/>
                <a:gd name="T56" fmla="*/ 163 w 1015"/>
                <a:gd name="T57" fmla="*/ 36 h 107"/>
                <a:gd name="T58" fmla="*/ 146 w 1015"/>
                <a:gd name="T59" fmla="*/ 34 h 107"/>
                <a:gd name="T60" fmla="*/ 128 w 1015"/>
                <a:gd name="T61" fmla="*/ 31 h 107"/>
                <a:gd name="T62" fmla="*/ 110 w 1015"/>
                <a:gd name="T63" fmla="*/ 29 h 107"/>
                <a:gd name="T64" fmla="*/ 90 w 1015"/>
                <a:gd name="T65" fmla="*/ 27 h 107"/>
                <a:gd name="T66" fmla="*/ 73 w 1015"/>
                <a:gd name="T67" fmla="*/ 25 h 107"/>
                <a:gd name="T68" fmla="*/ 53 w 1015"/>
                <a:gd name="T69" fmla="*/ 23 h 107"/>
                <a:gd name="T70" fmla="*/ 35 w 1015"/>
                <a:gd name="T71" fmla="*/ 18 h 107"/>
                <a:gd name="T72" fmla="*/ 20 w 1015"/>
                <a:gd name="T73" fmla="*/ 14 h 107"/>
                <a:gd name="T74" fmla="*/ 0 w 1015"/>
                <a:gd name="T75" fmla="*/ 14 h 107"/>
                <a:gd name="T76" fmla="*/ 0 w 1015"/>
                <a:gd name="T77" fmla="*/ 0 h 107"/>
                <a:gd name="T78" fmla="*/ 48 w 1015"/>
                <a:gd name="T79" fmla="*/ 3 h 107"/>
                <a:gd name="T80" fmla="*/ 97 w 1015"/>
                <a:gd name="T81" fmla="*/ 3 h 107"/>
                <a:gd name="T82" fmla="*/ 143 w 1015"/>
                <a:gd name="T83" fmla="*/ 5 h 107"/>
                <a:gd name="T84" fmla="*/ 192 w 1015"/>
                <a:gd name="T85" fmla="*/ 7 h 107"/>
                <a:gd name="T86" fmla="*/ 241 w 1015"/>
                <a:gd name="T87" fmla="*/ 9 h 107"/>
                <a:gd name="T88" fmla="*/ 289 w 1015"/>
                <a:gd name="T89" fmla="*/ 12 h 107"/>
                <a:gd name="T90" fmla="*/ 336 w 1015"/>
                <a:gd name="T91" fmla="*/ 14 h 107"/>
                <a:gd name="T92" fmla="*/ 384 w 1015"/>
                <a:gd name="T93" fmla="*/ 16 h 107"/>
                <a:gd name="T94" fmla="*/ 433 w 1015"/>
                <a:gd name="T95" fmla="*/ 20 h 107"/>
                <a:gd name="T96" fmla="*/ 479 w 1015"/>
                <a:gd name="T97" fmla="*/ 23 h 107"/>
                <a:gd name="T98" fmla="*/ 528 w 1015"/>
                <a:gd name="T99" fmla="*/ 27 h 107"/>
                <a:gd name="T100" fmla="*/ 575 w 1015"/>
                <a:gd name="T101" fmla="*/ 31 h 107"/>
                <a:gd name="T102" fmla="*/ 621 w 1015"/>
                <a:gd name="T103" fmla="*/ 38 h 107"/>
                <a:gd name="T104" fmla="*/ 667 w 1015"/>
                <a:gd name="T105" fmla="*/ 42 h 107"/>
                <a:gd name="T106" fmla="*/ 712 w 1015"/>
                <a:gd name="T107" fmla="*/ 49 h 107"/>
                <a:gd name="T108" fmla="*/ 758 w 1015"/>
                <a:gd name="T109" fmla="*/ 5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5" h="107">
                  <a:moveTo>
                    <a:pt x="758" y="56"/>
                  </a:moveTo>
                  <a:lnTo>
                    <a:pt x="782" y="60"/>
                  </a:lnTo>
                  <a:lnTo>
                    <a:pt x="807" y="67"/>
                  </a:lnTo>
                  <a:lnTo>
                    <a:pt x="833" y="71"/>
                  </a:lnTo>
                  <a:lnTo>
                    <a:pt x="858" y="76"/>
                  </a:lnTo>
                  <a:lnTo>
                    <a:pt x="884" y="80"/>
                  </a:lnTo>
                  <a:lnTo>
                    <a:pt x="908" y="85"/>
                  </a:lnTo>
                  <a:lnTo>
                    <a:pt x="933" y="87"/>
                  </a:lnTo>
                  <a:lnTo>
                    <a:pt x="957" y="89"/>
                  </a:lnTo>
                  <a:lnTo>
                    <a:pt x="968" y="96"/>
                  </a:lnTo>
                  <a:lnTo>
                    <a:pt x="984" y="98"/>
                  </a:lnTo>
                  <a:lnTo>
                    <a:pt x="999" y="100"/>
                  </a:lnTo>
                  <a:lnTo>
                    <a:pt x="1015" y="107"/>
                  </a:lnTo>
                  <a:lnTo>
                    <a:pt x="962" y="102"/>
                  </a:lnTo>
                  <a:lnTo>
                    <a:pt x="911" y="98"/>
                  </a:lnTo>
                  <a:lnTo>
                    <a:pt x="858" y="93"/>
                  </a:lnTo>
                  <a:lnTo>
                    <a:pt x="805" y="87"/>
                  </a:lnTo>
                  <a:lnTo>
                    <a:pt x="751" y="82"/>
                  </a:lnTo>
                  <a:lnTo>
                    <a:pt x="698" y="76"/>
                  </a:lnTo>
                  <a:lnTo>
                    <a:pt x="645" y="69"/>
                  </a:lnTo>
                  <a:lnTo>
                    <a:pt x="592" y="65"/>
                  </a:lnTo>
                  <a:lnTo>
                    <a:pt x="537" y="58"/>
                  </a:lnTo>
                  <a:lnTo>
                    <a:pt x="484" y="54"/>
                  </a:lnTo>
                  <a:lnTo>
                    <a:pt x="431" y="49"/>
                  </a:lnTo>
                  <a:lnTo>
                    <a:pt x="378" y="45"/>
                  </a:lnTo>
                  <a:lnTo>
                    <a:pt x="325" y="40"/>
                  </a:lnTo>
                  <a:lnTo>
                    <a:pt x="269" y="38"/>
                  </a:lnTo>
                  <a:lnTo>
                    <a:pt x="216" y="36"/>
                  </a:lnTo>
                  <a:lnTo>
                    <a:pt x="163" y="36"/>
                  </a:lnTo>
                  <a:lnTo>
                    <a:pt x="146" y="34"/>
                  </a:lnTo>
                  <a:lnTo>
                    <a:pt x="128" y="31"/>
                  </a:lnTo>
                  <a:lnTo>
                    <a:pt x="110" y="29"/>
                  </a:lnTo>
                  <a:lnTo>
                    <a:pt x="90" y="27"/>
                  </a:lnTo>
                  <a:lnTo>
                    <a:pt x="73" y="25"/>
                  </a:lnTo>
                  <a:lnTo>
                    <a:pt x="53" y="23"/>
                  </a:lnTo>
                  <a:lnTo>
                    <a:pt x="35" y="18"/>
                  </a:lnTo>
                  <a:lnTo>
                    <a:pt x="2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48" y="3"/>
                  </a:lnTo>
                  <a:lnTo>
                    <a:pt x="97" y="3"/>
                  </a:lnTo>
                  <a:lnTo>
                    <a:pt x="143" y="5"/>
                  </a:lnTo>
                  <a:lnTo>
                    <a:pt x="192" y="7"/>
                  </a:lnTo>
                  <a:lnTo>
                    <a:pt x="241" y="9"/>
                  </a:lnTo>
                  <a:lnTo>
                    <a:pt x="289" y="12"/>
                  </a:lnTo>
                  <a:lnTo>
                    <a:pt x="336" y="14"/>
                  </a:lnTo>
                  <a:lnTo>
                    <a:pt x="384" y="16"/>
                  </a:lnTo>
                  <a:lnTo>
                    <a:pt x="433" y="20"/>
                  </a:lnTo>
                  <a:lnTo>
                    <a:pt x="479" y="23"/>
                  </a:lnTo>
                  <a:lnTo>
                    <a:pt x="528" y="27"/>
                  </a:lnTo>
                  <a:lnTo>
                    <a:pt x="575" y="31"/>
                  </a:lnTo>
                  <a:lnTo>
                    <a:pt x="621" y="38"/>
                  </a:lnTo>
                  <a:lnTo>
                    <a:pt x="667" y="42"/>
                  </a:lnTo>
                  <a:lnTo>
                    <a:pt x="712" y="49"/>
                  </a:lnTo>
                  <a:lnTo>
                    <a:pt x="75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1"/>
            <p:cNvSpPr>
              <a:spLocks/>
            </p:cNvSpPr>
            <p:nvPr/>
          </p:nvSpPr>
          <p:spPr bwMode="auto">
            <a:xfrm>
              <a:off x="2268538" y="5070476"/>
              <a:ext cx="6350" cy="17463"/>
            </a:xfrm>
            <a:custGeom>
              <a:avLst/>
              <a:gdLst>
                <a:gd name="T0" fmla="*/ 0 w 4"/>
                <a:gd name="T1" fmla="*/ 0 h 11"/>
                <a:gd name="T2" fmla="*/ 4 w 4"/>
                <a:gd name="T3" fmla="*/ 11 h 11"/>
                <a:gd name="T4" fmla="*/ 0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lnTo>
                    <a:pt x="4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232"/>
            <p:cNvSpPr>
              <a:spLocks/>
            </p:cNvSpPr>
            <p:nvPr/>
          </p:nvSpPr>
          <p:spPr bwMode="auto">
            <a:xfrm>
              <a:off x="1300163" y="5084763"/>
              <a:ext cx="136525" cy="31750"/>
            </a:xfrm>
            <a:custGeom>
              <a:avLst/>
              <a:gdLst>
                <a:gd name="T0" fmla="*/ 86 w 86"/>
                <a:gd name="T1" fmla="*/ 7 h 20"/>
                <a:gd name="T2" fmla="*/ 75 w 86"/>
                <a:gd name="T3" fmla="*/ 7 h 20"/>
                <a:gd name="T4" fmla="*/ 64 w 86"/>
                <a:gd name="T5" fmla="*/ 9 h 20"/>
                <a:gd name="T6" fmla="*/ 53 w 86"/>
                <a:gd name="T7" fmla="*/ 11 h 20"/>
                <a:gd name="T8" fmla="*/ 42 w 86"/>
                <a:gd name="T9" fmla="*/ 11 h 20"/>
                <a:gd name="T10" fmla="*/ 33 w 86"/>
                <a:gd name="T11" fmla="*/ 13 h 20"/>
                <a:gd name="T12" fmla="*/ 22 w 86"/>
                <a:gd name="T13" fmla="*/ 15 h 20"/>
                <a:gd name="T14" fmla="*/ 11 w 86"/>
                <a:gd name="T15" fmla="*/ 18 h 20"/>
                <a:gd name="T16" fmla="*/ 0 w 86"/>
                <a:gd name="T17" fmla="*/ 20 h 20"/>
                <a:gd name="T18" fmla="*/ 8 w 86"/>
                <a:gd name="T19" fmla="*/ 15 h 20"/>
                <a:gd name="T20" fmla="*/ 19 w 86"/>
                <a:gd name="T21" fmla="*/ 9 h 20"/>
                <a:gd name="T22" fmla="*/ 33 w 86"/>
                <a:gd name="T23" fmla="*/ 4 h 20"/>
                <a:gd name="T24" fmla="*/ 46 w 86"/>
                <a:gd name="T25" fmla="*/ 2 h 20"/>
                <a:gd name="T26" fmla="*/ 86 w 86"/>
                <a:gd name="T27" fmla="*/ 0 h 20"/>
                <a:gd name="T28" fmla="*/ 86 w 86"/>
                <a:gd name="T2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20">
                  <a:moveTo>
                    <a:pt x="86" y="7"/>
                  </a:moveTo>
                  <a:lnTo>
                    <a:pt x="75" y="7"/>
                  </a:lnTo>
                  <a:lnTo>
                    <a:pt x="64" y="9"/>
                  </a:lnTo>
                  <a:lnTo>
                    <a:pt x="53" y="11"/>
                  </a:lnTo>
                  <a:lnTo>
                    <a:pt x="42" y="11"/>
                  </a:lnTo>
                  <a:lnTo>
                    <a:pt x="33" y="13"/>
                  </a:lnTo>
                  <a:lnTo>
                    <a:pt x="22" y="15"/>
                  </a:lnTo>
                  <a:lnTo>
                    <a:pt x="11" y="18"/>
                  </a:lnTo>
                  <a:lnTo>
                    <a:pt x="0" y="20"/>
                  </a:lnTo>
                  <a:lnTo>
                    <a:pt x="8" y="15"/>
                  </a:lnTo>
                  <a:lnTo>
                    <a:pt x="19" y="9"/>
                  </a:lnTo>
                  <a:lnTo>
                    <a:pt x="33" y="4"/>
                  </a:lnTo>
                  <a:lnTo>
                    <a:pt x="46" y="2"/>
                  </a:lnTo>
                  <a:lnTo>
                    <a:pt x="86" y="0"/>
                  </a:lnTo>
                  <a:lnTo>
                    <a:pt x="8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233"/>
            <p:cNvSpPr>
              <a:spLocks/>
            </p:cNvSpPr>
            <p:nvPr/>
          </p:nvSpPr>
          <p:spPr bwMode="auto">
            <a:xfrm>
              <a:off x="1538288" y="5081588"/>
              <a:ext cx="55563" cy="34925"/>
            </a:xfrm>
            <a:custGeom>
              <a:avLst/>
              <a:gdLst>
                <a:gd name="T0" fmla="*/ 35 w 35"/>
                <a:gd name="T1" fmla="*/ 11 h 22"/>
                <a:gd name="T2" fmla="*/ 29 w 35"/>
                <a:gd name="T3" fmla="*/ 17 h 22"/>
                <a:gd name="T4" fmla="*/ 22 w 35"/>
                <a:gd name="T5" fmla="*/ 20 h 22"/>
                <a:gd name="T6" fmla="*/ 13 w 35"/>
                <a:gd name="T7" fmla="*/ 22 h 22"/>
                <a:gd name="T8" fmla="*/ 4 w 35"/>
                <a:gd name="T9" fmla="*/ 22 h 22"/>
                <a:gd name="T10" fmla="*/ 0 w 35"/>
                <a:gd name="T11" fmla="*/ 17 h 22"/>
                <a:gd name="T12" fmla="*/ 0 w 35"/>
                <a:gd name="T13" fmla="*/ 11 h 22"/>
                <a:gd name="T14" fmla="*/ 2 w 35"/>
                <a:gd name="T15" fmla="*/ 6 h 22"/>
                <a:gd name="T16" fmla="*/ 7 w 35"/>
                <a:gd name="T17" fmla="*/ 2 h 22"/>
                <a:gd name="T18" fmla="*/ 15 w 35"/>
                <a:gd name="T19" fmla="*/ 2 h 22"/>
                <a:gd name="T20" fmla="*/ 26 w 35"/>
                <a:gd name="T21" fmla="*/ 0 h 22"/>
                <a:gd name="T22" fmla="*/ 33 w 35"/>
                <a:gd name="T23" fmla="*/ 2 h 22"/>
                <a:gd name="T24" fmla="*/ 35 w 35"/>
                <a:gd name="T2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2">
                  <a:moveTo>
                    <a:pt x="35" y="11"/>
                  </a:moveTo>
                  <a:lnTo>
                    <a:pt x="29" y="17"/>
                  </a:lnTo>
                  <a:lnTo>
                    <a:pt x="22" y="20"/>
                  </a:lnTo>
                  <a:lnTo>
                    <a:pt x="13" y="22"/>
                  </a:lnTo>
                  <a:lnTo>
                    <a:pt x="4" y="22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6"/>
                  </a:lnTo>
                  <a:lnTo>
                    <a:pt x="7" y="2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3" y="2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234"/>
            <p:cNvSpPr>
              <a:spLocks/>
            </p:cNvSpPr>
            <p:nvPr/>
          </p:nvSpPr>
          <p:spPr bwMode="auto">
            <a:xfrm>
              <a:off x="2636838" y="5084763"/>
              <a:ext cx="2819400" cy="168275"/>
            </a:xfrm>
            <a:custGeom>
              <a:avLst/>
              <a:gdLst>
                <a:gd name="T0" fmla="*/ 1159 w 1776"/>
                <a:gd name="T1" fmla="*/ 11 h 106"/>
                <a:gd name="T2" fmla="*/ 1187 w 1776"/>
                <a:gd name="T3" fmla="*/ 7 h 106"/>
                <a:gd name="T4" fmla="*/ 1294 w 1776"/>
                <a:gd name="T5" fmla="*/ 7 h 106"/>
                <a:gd name="T6" fmla="*/ 1404 w 1776"/>
                <a:gd name="T7" fmla="*/ 4 h 106"/>
                <a:gd name="T8" fmla="*/ 1515 w 1776"/>
                <a:gd name="T9" fmla="*/ 2 h 106"/>
                <a:gd name="T10" fmla="*/ 1628 w 1776"/>
                <a:gd name="T11" fmla="*/ 7 h 106"/>
                <a:gd name="T12" fmla="*/ 1738 w 1776"/>
                <a:gd name="T13" fmla="*/ 13 h 106"/>
                <a:gd name="T14" fmla="*/ 1749 w 1776"/>
                <a:gd name="T15" fmla="*/ 26 h 106"/>
                <a:gd name="T16" fmla="*/ 1670 w 1776"/>
                <a:gd name="T17" fmla="*/ 31 h 106"/>
                <a:gd name="T18" fmla="*/ 1590 w 1776"/>
                <a:gd name="T19" fmla="*/ 31 h 106"/>
                <a:gd name="T20" fmla="*/ 1510 w 1776"/>
                <a:gd name="T21" fmla="*/ 29 h 106"/>
                <a:gd name="T22" fmla="*/ 1429 w 1776"/>
                <a:gd name="T23" fmla="*/ 29 h 106"/>
                <a:gd name="T24" fmla="*/ 1349 w 1776"/>
                <a:gd name="T25" fmla="*/ 33 h 106"/>
                <a:gd name="T26" fmla="*/ 1329 w 1776"/>
                <a:gd name="T27" fmla="*/ 22 h 106"/>
                <a:gd name="T28" fmla="*/ 1302 w 1776"/>
                <a:gd name="T29" fmla="*/ 33 h 106"/>
                <a:gd name="T30" fmla="*/ 1278 w 1776"/>
                <a:gd name="T31" fmla="*/ 29 h 106"/>
                <a:gd name="T32" fmla="*/ 1254 w 1776"/>
                <a:gd name="T33" fmla="*/ 24 h 106"/>
                <a:gd name="T34" fmla="*/ 1185 w 1776"/>
                <a:gd name="T35" fmla="*/ 29 h 106"/>
                <a:gd name="T36" fmla="*/ 1117 w 1776"/>
                <a:gd name="T37" fmla="*/ 31 h 106"/>
                <a:gd name="T38" fmla="*/ 1046 w 1776"/>
                <a:gd name="T39" fmla="*/ 31 h 106"/>
                <a:gd name="T40" fmla="*/ 975 w 1776"/>
                <a:gd name="T41" fmla="*/ 33 h 106"/>
                <a:gd name="T42" fmla="*/ 904 w 1776"/>
                <a:gd name="T43" fmla="*/ 40 h 106"/>
                <a:gd name="T44" fmla="*/ 867 w 1776"/>
                <a:gd name="T45" fmla="*/ 40 h 106"/>
                <a:gd name="T46" fmla="*/ 843 w 1776"/>
                <a:gd name="T47" fmla="*/ 44 h 106"/>
                <a:gd name="T48" fmla="*/ 816 w 1776"/>
                <a:gd name="T49" fmla="*/ 51 h 106"/>
                <a:gd name="T50" fmla="*/ 659 w 1776"/>
                <a:gd name="T51" fmla="*/ 57 h 106"/>
                <a:gd name="T52" fmla="*/ 506 w 1776"/>
                <a:gd name="T53" fmla="*/ 66 h 106"/>
                <a:gd name="T54" fmla="*/ 356 w 1776"/>
                <a:gd name="T55" fmla="*/ 77 h 106"/>
                <a:gd name="T56" fmla="*/ 203 w 1776"/>
                <a:gd name="T57" fmla="*/ 88 h 106"/>
                <a:gd name="T58" fmla="*/ 51 w 1776"/>
                <a:gd name="T59" fmla="*/ 102 h 106"/>
                <a:gd name="T60" fmla="*/ 38 w 1776"/>
                <a:gd name="T61" fmla="*/ 93 h 106"/>
                <a:gd name="T62" fmla="*/ 150 w 1776"/>
                <a:gd name="T63" fmla="*/ 80 h 106"/>
                <a:gd name="T64" fmla="*/ 265 w 1776"/>
                <a:gd name="T65" fmla="*/ 66 h 106"/>
                <a:gd name="T66" fmla="*/ 380 w 1776"/>
                <a:gd name="T67" fmla="*/ 55 h 106"/>
                <a:gd name="T68" fmla="*/ 493 w 1776"/>
                <a:gd name="T69" fmla="*/ 46 h 106"/>
                <a:gd name="T70" fmla="*/ 608 w 1776"/>
                <a:gd name="T71" fmla="*/ 40 h 106"/>
                <a:gd name="T72" fmla="*/ 679 w 1776"/>
                <a:gd name="T73" fmla="*/ 35 h 106"/>
                <a:gd name="T74" fmla="*/ 750 w 1776"/>
                <a:gd name="T75" fmla="*/ 33 h 106"/>
                <a:gd name="T76" fmla="*/ 820 w 1776"/>
                <a:gd name="T77" fmla="*/ 26 h 106"/>
                <a:gd name="T78" fmla="*/ 891 w 1776"/>
                <a:gd name="T79" fmla="*/ 20 h 106"/>
                <a:gd name="T80" fmla="*/ 958 w 1776"/>
                <a:gd name="T81" fmla="*/ 11 h 106"/>
                <a:gd name="T82" fmla="*/ 1004 w 1776"/>
                <a:gd name="T83" fmla="*/ 7 h 106"/>
                <a:gd name="T84" fmla="*/ 1044 w 1776"/>
                <a:gd name="T85" fmla="*/ 7 h 106"/>
                <a:gd name="T86" fmla="*/ 1081 w 1776"/>
                <a:gd name="T87" fmla="*/ 0 h 106"/>
                <a:gd name="T88" fmla="*/ 1117 w 1776"/>
                <a:gd name="T8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6" h="106">
                  <a:moveTo>
                    <a:pt x="1128" y="9"/>
                  </a:moveTo>
                  <a:lnTo>
                    <a:pt x="1143" y="9"/>
                  </a:lnTo>
                  <a:lnTo>
                    <a:pt x="1159" y="11"/>
                  </a:lnTo>
                  <a:lnTo>
                    <a:pt x="1172" y="9"/>
                  </a:lnTo>
                  <a:lnTo>
                    <a:pt x="1187" y="2"/>
                  </a:lnTo>
                  <a:lnTo>
                    <a:pt x="1187" y="7"/>
                  </a:lnTo>
                  <a:lnTo>
                    <a:pt x="1223" y="7"/>
                  </a:lnTo>
                  <a:lnTo>
                    <a:pt x="1258" y="7"/>
                  </a:lnTo>
                  <a:lnTo>
                    <a:pt x="1294" y="7"/>
                  </a:lnTo>
                  <a:lnTo>
                    <a:pt x="1329" y="4"/>
                  </a:lnTo>
                  <a:lnTo>
                    <a:pt x="1367" y="4"/>
                  </a:lnTo>
                  <a:lnTo>
                    <a:pt x="1404" y="4"/>
                  </a:lnTo>
                  <a:lnTo>
                    <a:pt x="1440" y="2"/>
                  </a:lnTo>
                  <a:lnTo>
                    <a:pt x="1477" y="2"/>
                  </a:lnTo>
                  <a:lnTo>
                    <a:pt x="1515" y="2"/>
                  </a:lnTo>
                  <a:lnTo>
                    <a:pt x="1552" y="4"/>
                  </a:lnTo>
                  <a:lnTo>
                    <a:pt x="1590" y="4"/>
                  </a:lnTo>
                  <a:lnTo>
                    <a:pt x="1628" y="7"/>
                  </a:lnTo>
                  <a:lnTo>
                    <a:pt x="1665" y="7"/>
                  </a:lnTo>
                  <a:lnTo>
                    <a:pt x="1700" y="11"/>
                  </a:lnTo>
                  <a:lnTo>
                    <a:pt x="1738" y="13"/>
                  </a:lnTo>
                  <a:lnTo>
                    <a:pt x="1776" y="18"/>
                  </a:lnTo>
                  <a:lnTo>
                    <a:pt x="1776" y="24"/>
                  </a:lnTo>
                  <a:lnTo>
                    <a:pt x="1749" y="26"/>
                  </a:lnTo>
                  <a:lnTo>
                    <a:pt x="1723" y="29"/>
                  </a:lnTo>
                  <a:lnTo>
                    <a:pt x="1696" y="31"/>
                  </a:lnTo>
                  <a:lnTo>
                    <a:pt x="1670" y="31"/>
                  </a:lnTo>
                  <a:lnTo>
                    <a:pt x="1643" y="31"/>
                  </a:lnTo>
                  <a:lnTo>
                    <a:pt x="1616" y="31"/>
                  </a:lnTo>
                  <a:lnTo>
                    <a:pt x="1590" y="31"/>
                  </a:lnTo>
                  <a:lnTo>
                    <a:pt x="1563" y="31"/>
                  </a:lnTo>
                  <a:lnTo>
                    <a:pt x="1537" y="31"/>
                  </a:lnTo>
                  <a:lnTo>
                    <a:pt x="1510" y="29"/>
                  </a:lnTo>
                  <a:lnTo>
                    <a:pt x="1484" y="29"/>
                  </a:lnTo>
                  <a:lnTo>
                    <a:pt x="1457" y="29"/>
                  </a:lnTo>
                  <a:lnTo>
                    <a:pt x="1429" y="29"/>
                  </a:lnTo>
                  <a:lnTo>
                    <a:pt x="1402" y="31"/>
                  </a:lnTo>
                  <a:lnTo>
                    <a:pt x="1375" y="31"/>
                  </a:lnTo>
                  <a:lnTo>
                    <a:pt x="1349" y="33"/>
                  </a:lnTo>
                  <a:lnTo>
                    <a:pt x="1342" y="29"/>
                  </a:lnTo>
                  <a:lnTo>
                    <a:pt x="1336" y="24"/>
                  </a:lnTo>
                  <a:lnTo>
                    <a:pt x="1329" y="22"/>
                  </a:lnTo>
                  <a:lnTo>
                    <a:pt x="1320" y="24"/>
                  </a:lnTo>
                  <a:lnTo>
                    <a:pt x="1311" y="31"/>
                  </a:lnTo>
                  <a:lnTo>
                    <a:pt x="1302" y="33"/>
                  </a:lnTo>
                  <a:lnTo>
                    <a:pt x="1294" y="33"/>
                  </a:lnTo>
                  <a:lnTo>
                    <a:pt x="1287" y="31"/>
                  </a:lnTo>
                  <a:lnTo>
                    <a:pt x="1278" y="29"/>
                  </a:lnTo>
                  <a:lnTo>
                    <a:pt x="1269" y="24"/>
                  </a:lnTo>
                  <a:lnTo>
                    <a:pt x="1260" y="24"/>
                  </a:lnTo>
                  <a:lnTo>
                    <a:pt x="1254" y="24"/>
                  </a:lnTo>
                  <a:lnTo>
                    <a:pt x="1232" y="26"/>
                  </a:lnTo>
                  <a:lnTo>
                    <a:pt x="1210" y="26"/>
                  </a:lnTo>
                  <a:lnTo>
                    <a:pt x="1185" y="29"/>
                  </a:lnTo>
                  <a:lnTo>
                    <a:pt x="1163" y="29"/>
                  </a:lnTo>
                  <a:lnTo>
                    <a:pt x="1139" y="29"/>
                  </a:lnTo>
                  <a:lnTo>
                    <a:pt x="1117" y="31"/>
                  </a:lnTo>
                  <a:lnTo>
                    <a:pt x="1092" y="31"/>
                  </a:lnTo>
                  <a:lnTo>
                    <a:pt x="1068" y="31"/>
                  </a:lnTo>
                  <a:lnTo>
                    <a:pt x="1046" y="31"/>
                  </a:lnTo>
                  <a:lnTo>
                    <a:pt x="1022" y="31"/>
                  </a:lnTo>
                  <a:lnTo>
                    <a:pt x="997" y="33"/>
                  </a:lnTo>
                  <a:lnTo>
                    <a:pt x="975" y="33"/>
                  </a:lnTo>
                  <a:lnTo>
                    <a:pt x="951" y="35"/>
                  </a:lnTo>
                  <a:lnTo>
                    <a:pt x="929" y="38"/>
                  </a:lnTo>
                  <a:lnTo>
                    <a:pt x="904" y="40"/>
                  </a:lnTo>
                  <a:lnTo>
                    <a:pt x="882" y="42"/>
                  </a:lnTo>
                  <a:lnTo>
                    <a:pt x="876" y="40"/>
                  </a:lnTo>
                  <a:lnTo>
                    <a:pt x="867" y="40"/>
                  </a:lnTo>
                  <a:lnTo>
                    <a:pt x="860" y="40"/>
                  </a:lnTo>
                  <a:lnTo>
                    <a:pt x="851" y="42"/>
                  </a:lnTo>
                  <a:lnTo>
                    <a:pt x="843" y="44"/>
                  </a:lnTo>
                  <a:lnTo>
                    <a:pt x="834" y="46"/>
                  </a:lnTo>
                  <a:lnTo>
                    <a:pt x="825" y="49"/>
                  </a:lnTo>
                  <a:lnTo>
                    <a:pt x="816" y="51"/>
                  </a:lnTo>
                  <a:lnTo>
                    <a:pt x="763" y="53"/>
                  </a:lnTo>
                  <a:lnTo>
                    <a:pt x="712" y="55"/>
                  </a:lnTo>
                  <a:lnTo>
                    <a:pt x="659" y="57"/>
                  </a:lnTo>
                  <a:lnTo>
                    <a:pt x="608" y="60"/>
                  </a:lnTo>
                  <a:lnTo>
                    <a:pt x="557" y="62"/>
                  </a:lnTo>
                  <a:lnTo>
                    <a:pt x="506" y="66"/>
                  </a:lnTo>
                  <a:lnTo>
                    <a:pt x="456" y="69"/>
                  </a:lnTo>
                  <a:lnTo>
                    <a:pt x="405" y="73"/>
                  </a:lnTo>
                  <a:lnTo>
                    <a:pt x="356" y="77"/>
                  </a:lnTo>
                  <a:lnTo>
                    <a:pt x="305" y="80"/>
                  </a:lnTo>
                  <a:lnTo>
                    <a:pt x="254" y="84"/>
                  </a:lnTo>
                  <a:lnTo>
                    <a:pt x="203" y="88"/>
                  </a:lnTo>
                  <a:lnTo>
                    <a:pt x="153" y="93"/>
                  </a:lnTo>
                  <a:lnTo>
                    <a:pt x="102" y="97"/>
                  </a:lnTo>
                  <a:lnTo>
                    <a:pt x="51" y="102"/>
                  </a:lnTo>
                  <a:lnTo>
                    <a:pt x="0" y="106"/>
                  </a:lnTo>
                  <a:lnTo>
                    <a:pt x="0" y="99"/>
                  </a:lnTo>
                  <a:lnTo>
                    <a:pt x="38" y="93"/>
                  </a:lnTo>
                  <a:lnTo>
                    <a:pt x="75" y="88"/>
                  </a:lnTo>
                  <a:lnTo>
                    <a:pt x="113" y="84"/>
                  </a:lnTo>
                  <a:lnTo>
                    <a:pt x="150" y="80"/>
                  </a:lnTo>
                  <a:lnTo>
                    <a:pt x="190" y="75"/>
                  </a:lnTo>
                  <a:lnTo>
                    <a:pt x="228" y="71"/>
                  </a:lnTo>
                  <a:lnTo>
                    <a:pt x="265" y="66"/>
                  </a:lnTo>
                  <a:lnTo>
                    <a:pt x="303" y="62"/>
                  </a:lnTo>
                  <a:lnTo>
                    <a:pt x="341" y="60"/>
                  </a:lnTo>
                  <a:lnTo>
                    <a:pt x="380" y="55"/>
                  </a:lnTo>
                  <a:lnTo>
                    <a:pt x="418" y="53"/>
                  </a:lnTo>
                  <a:lnTo>
                    <a:pt x="456" y="49"/>
                  </a:lnTo>
                  <a:lnTo>
                    <a:pt x="493" y="46"/>
                  </a:lnTo>
                  <a:lnTo>
                    <a:pt x="533" y="44"/>
                  </a:lnTo>
                  <a:lnTo>
                    <a:pt x="571" y="42"/>
                  </a:lnTo>
                  <a:lnTo>
                    <a:pt x="608" y="40"/>
                  </a:lnTo>
                  <a:lnTo>
                    <a:pt x="632" y="38"/>
                  </a:lnTo>
                  <a:lnTo>
                    <a:pt x="655" y="38"/>
                  </a:lnTo>
                  <a:lnTo>
                    <a:pt x="679" y="35"/>
                  </a:lnTo>
                  <a:lnTo>
                    <a:pt x="703" y="35"/>
                  </a:lnTo>
                  <a:lnTo>
                    <a:pt x="728" y="33"/>
                  </a:lnTo>
                  <a:lnTo>
                    <a:pt x="750" y="33"/>
                  </a:lnTo>
                  <a:lnTo>
                    <a:pt x="774" y="31"/>
                  </a:lnTo>
                  <a:lnTo>
                    <a:pt x="798" y="29"/>
                  </a:lnTo>
                  <a:lnTo>
                    <a:pt x="820" y="26"/>
                  </a:lnTo>
                  <a:lnTo>
                    <a:pt x="845" y="24"/>
                  </a:lnTo>
                  <a:lnTo>
                    <a:pt x="867" y="22"/>
                  </a:lnTo>
                  <a:lnTo>
                    <a:pt x="891" y="20"/>
                  </a:lnTo>
                  <a:lnTo>
                    <a:pt x="913" y="18"/>
                  </a:lnTo>
                  <a:lnTo>
                    <a:pt x="935" y="13"/>
                  </a:lnTo>
                  <a:lnTo>
                    <a:pt x="958" y="11"/>
                  </a:lnTo>
                  <a:lnTo>
                    <a:pt x="980" y="7"/>
                  </a:lnTo>
                  <a:lnTo>
                    <a:pt x="991" y="7"/>
                  </a:lnTo>
                  <a:lnTo>
                    <a:pt x="1004" y="7"/>
                  </a:lnTo>
                  <a:lnTo>
                    <a:pt x="1017" y="7"/>
                  </a:lnTo>
                  <a:lnTo>
                    <a:pt x="1030" y="7"/>
                  </a:lnTo>
                  <a:lnTo>
                    <a:pt x="1044" y="7"/>
                  </a:lnTo>
                  <a:lnTo>
                    <a:pt x="1057" y="7"/>
                  </a:lnTo>
                  <a:lnTo>
                    <a:pt x="1070" y="4"/>
                  </a:lnTo>
                  <a:lnTo>
                    <a:pt x="1081" y="0"/>
                  </a:lnTo>
                  <a:lnTo>
                    <a:pt x="1092" y="4"/>
                  </a:lnTo>
                  <a:lnTo>
                    <a:pt x="1106" y="4"/>
                  </a:lnTo>
                  <a:lnTo>
                    <a:pt x="1117" y="2"/>
                  </a:lnTo>
                  <a:lnTo>
                    <a:pt x="11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235"/>
            <p:cNvSpPr>
              <a:spLocks/>
            </p:cNvSpPr>
            <p:nvPr/>
          </p:nvSpPr>
          <p:spPr bwMode="auto">
            <a:xfrm>
              <a:off x="5662613" y="5108576"/>
              <a:ext cx="147638" cy="25400"/>
            </a:xfrm>
            <a:custGeom>
              <a:avLst/>
              <a:gdLst>
                <a:gd name="T0" fmla="*/ 93 w 93"/>
                <a:gd name="T1" fmla="*/ 5 h 16"/>
                <a:gd name="T2" fmla="*/ 82 w 93"/>
                <a:gd name="T3" fmla="*/ 9 h 16"/>
                <a:gd name="T4" fmla="*/ 71 w 93"/>
                <a:gd name="T5" fmla="*/ 11 h 16"/>
                <a:gd name="T6" fmla="*/ 60 w 93"/>
                <a:gd name="T7" fmla="*/ 11 h 16"/>
                <a:gd name="T8" fmla="*/ 49 w 93"/>
                <a:gd name="T9" fmla="*/ 9 h 16"/>
                <a:gd name="T10" fmla="*/ 38 w 93"/>
                <a:gd name="T11" fmla="*/ 9 h 16"/>
                <a:gd name="T12" fmla="*/ 24 w 93"/>
                <a:gd name="T13" fmla="*/ 9 h 16"/>
                <a:gd name="T14" fmla="*/ 13 w 93"/>
                <a:gd name="T15" fmla="*/ 11 h 16"/>
                <a:gd name="T16" fmla="*/ 2 w 93"/>
                <a:gd name="T17" fmla="*/ 16 h 16"/>
                <a:gd name="T18" fmla="*/ 0 w 93"/>
                <a:gd name="T19" fmla="*/ 16 h 16"/>
                <a:gd name="T20" fmla="*/ 0 w 93"/>
                <a:gd name="T21" fmla="*/ 5 h 16"/>
                <a:gd name="T22" fmla="*/ 13 w 93"/>
                <a:gd name="T23" fmla="*/ 3 h 16"/>
                <a:gd name="T24" fmla="*/ 27 w 93"/>
                <a:gd name="T25" fmla="*/ 3 h 16"/>
                <a:gd name="T26" fmla="*/ 38 w 93"/>
                <a:gd name="T27" fmla="*/ 0 h 16"/>
                <a:gd name="T28" fmla="*/ 49 w 93"/>
                <a:gd name="T29" fmla="*/ 0 h 16"/>
                <a:gd name="T30" fmla="*/ 60 w 93"/>
                <a:gd name="T31" fmla="*/ 0 h 16"/>
                <a:gd name="T32" fmla="*/ 71 w 93"/>
                <a:gd name="T33" fmla="*/ 0 h 16"/>
                <a:gd name="T34" fmla="*/ 82 w 93"/>
                <a:gd name="T35" fmla="*/ 3 h 16"/>
                <a:gd name="T36" fmla="*/ 93 w 93"/>
                <a:gd name="T3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6">
                  <a:moveTo>
                    <a:pt x="93" y="5"/>
                  </a:moveTo>
                  <a:lnTo>
                    <a:pt x="82" y="9"/>
                  </a:lnTo>
                  <a:lnTo>
                    <a:pt x="71" y="11"/>
                  </a:lnTo>
                  <a:lnTo>
                    <a:pt x="60" y="11"/>
                  </a:lnTo>
                  <a:lnTo>
                    <a:pt x="49" y="9"/>
                  </a:lnTo>
                  <a:lnTo>
                    <a:pt x="38" y="9"/>
                  </a:lnTo>
                  <a:lnTo>
                    <a:pt x="24" y="9"/>
                  </a:lnTo>
                  <a:lnTo>
                    <a:pt x="13" y="11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5"/>
                  </a:lnTo>
                  <a:lnTo>
                    <a:pt x="13" y="3"/>
                  </a:lnTo>
                  <a:lnTo>
                    <a:pt x="27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2" y="3"/>
                  </a:lnTo>
                  <a:lnTo>
                    <a:pt x="9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236"/>
            <p:cNvSpPr>
              <a:spLocks/>
            </p:cNvSpPr>
            <p:nvPr/>
          </p:nvSpPr>
          <p:spPr bwMode="auto">
            <a:xfrm>
              <a:off x="1439863" y="5116513"/>
              <a:ext cx="84138" cy="28575"/>
            </a:xfrm>
            <a:custGeom>
              <a:avLst/>
              <a:gdLst>
                <a:gd name="T0" fmla="*/ 53 w 53"/>
                <a:gd name="T1" fmla="*/ 13 h 18"/>
                <a:gd name="T2" fmla="*/ 40 w 53"/>
                <a:gd name="T3" fmla="*/ 15 h 18"/>
                <a:gd name="T4" fmla="*/ 24 w 53"/>
                <a:gd name="T5" fmla="*/ 18 h 18"/>
                <a:gd name="T6" fmla="*/ 9 w 53"/>
                <a:gd name="T7" fmla="*/ 18 h 18"/>
                <a:gd name="T8" fmla="*/ 0 w 53"/>
                <a:gd name="T9" fmla="*/ 11 h 18"/>
                <a:gd name="T10" fmla="*/ 11 w 53"/>
                <a:gd name="T11" fmla="*/ 4 h 18"/>
                <a:gd name="T12" fmla="*/ 24 w 53"/>
                <a:gd name="T13" fmla="*/ 4 h 18"/>
                <a:gd name="T14" fmla="*/ 38 w 53"/>
                <a:gd name="T15" fmla="*/ 4 h 18"/>
                <a:gd name="T16" fmla="*/ 53 w 53"/>
                <a:gd name="T17" fmla="*/ 0 h 18"/>
                <a:gd name="T18" fmla="*/ 53 w 53"/>
                <a:gd name="T1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8">
                  <a:moveTo>
                    <a:pt x="53" y="13"/>
                  </a:moveTo>
                  <a:lnTo>
                    <a:pt x="40" y="15"/>
                  </a:lnTo>
                  <a:lnTo>
                    <a:pt x="24" y="18"/>
                  </a:lnTo>
                  <a:lnTo>
                    <a:pt x="9" y="18"/>
                  </a:lnTo>
                  <a:lnTo>
                    <a:pt x="0" y="11"/>
                  </a:lnTo>
                  <a:lnTo>
                    <a:pt x="11" y="4"/>
                  </a:lnTo>
                  <a:lnTo>
                    <a:pt x="24" y="4"/>
                  </a:lnTo>
                  <a:lnTo>
                    <a:pt x="38" y="4"/>
                  </a:lnTo>
                  <a:lnTo>
                    <a:pt x="53" y="0"/>
                  </a:lnTo>
                  <a:lnTo>
                    <a:pt x="5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237"/>
            <p:cNvSpPr>
              <a:spLocks/>
            </p:cNvSpPr>
            <p:nvPr/>
          </p:nvSpPr>
          <p:spPr bwMode="auto">
            <a:xfrm>
              <a:off x="6149976" y="5151438"/>
              <a:ext cx="1355725" cy="176213"/>
            </a:xfrm>
            <a:custGeom>
              <a:avLst/>
              <a:gdLst>
                <a:gd name="T0" fmla="*/ 387 w 854"/>
                <a:gd name="T1" fmla="*/ 18 h 111"/>
                <a:gd name="T2" fmla="*/ 447 w 854"/>
                <a:gd name="T3" fmla="*/ 24 h 111"/>
                <a:gd name="T4" fmla="*/ 509 w 854"/>
                <a:gd name="T5" fmla="*/ 33 h 111"/>
                <a:gd name="T6" fmla="*/ 569 w 854"/>
                <a:gd name="T7" fmla="*/ 44 h 111"/>
                <a:gd name="T8" fmla="*/ 620 w 854"/>
                <a:gd name="T9" fmla="*/ 51 h 111"/>
                <a:gd name="T10" fmla="*/ 620 w 854"/>
                <a:gd name="T11" fmla="*/ 53 h 111"/>
                <a:gd name="T12" fmla="*/ 622 w 854"/>
                <a:gd name="T13" fmla="*/ 57 h 111"/>
                <a:gd name="T14" fmla="*/ 631 w 854"/>
                <a:gd name="T15" fmla="*/ 55 h 111"/>
                <a:gd name="T16" fmla="*/ 631 w 854"/>
                <a:gd name="T17" fmla="*/ 51 h 111"/>
                <a:gd name="T18" fmla="*/ 666 w 854"/>
                <a:gd name="T19" fmla="*/ 64 h 111"/>
                <a:gd name="T20" fmla="*/ 704 w 854"/>
                <a:gd name="T21" fmla="*/ 71 h 111"/>
                <a:gd name="T22" fmla="*/ 739 w 854"/>
                <a:gd name="T23" fmla="*/ 75 h 111"/>
                <a:gd name="T24" fmla="*/ 774 w 854"/>
                <a:gd name="T25" fmla="*/ 91 h 111"/>
                <a:gd name="T26" fmla="*/ 797 w 854"/>
                <a:gd name="T27" fmla="*/ 88 h 111"/>
                <a:gd name="T28" fmla="*/ 819 w 854"/>
                <a:gd name="T29" fmla="*/ 93 h 111"/>
                <a:gd name="T30" fmla="*/ 839 w 854"/>
                <a:gd name="T31" fmla="*/ 99 h 111"/>
                <a:gd name="T32" fmla="*/ 854 w 854"/>
                <a:gd name="T33" fmla="*/ 111 h 111"/>
                <a:gd name="T34" fmla="*/ 770 w 854"/>
                <a:gd name="T35" fmla="*/ 95 h 111"/>
                <a:gd name="T36" fmla="*/ 688 w 854"/>
                <a:gd name="T37" fmla="*/ 80 h 111"/>
                <a:gd name="T38" fmla="*/ 606 w 854"/>
                <a:gd name="T39" fmla="*/ 66 h 111"/>
                <a:gd name="T40" fmla="*/ 525 w 854"/>
                <a:gd name="T41" fmla="*/ 55 h 111"/>
                <a:gd name="T42" fmla="*/ 441 w 854"/>
                <a:gd name="T43" fmla="*/ 46 h 111"/>
                <a:gd name="T44" fmla="*/ 356 w 854"/>
                <a:gd name="T45" fmla="*/ 40 h 111"/>
                <a:gd name="T46" fmla="*/ 270 w 854"/>
                <a:gd name="T47" fmla="*/ 35 h 111"/>
                <a:gd name="T48" fmla="*/ 182 w 854"/>
                <a:gd name="T49" fmla="*/ 33 h 111"/>
                <a:gd name="T50" fmla="*/ 164 w 854"/>
                <a:gd name="T51" fmla="*/ 40 h 111"/>
                <a:gd name="T52" fmla="*/ 146 w 854"/>
                <a:gd name="T53" fmla="*/ 33 h 111"/>
                <a:gd name="T54" fmla="*/ 111 w 854"/>
                <a:gd name="T55" fmla="*/ 31 h 111"/>
                <a:gd name="T56" fmla="*/ 73 w 854"/>
                <a:gd name="T57" fmla="*/ 31 h 111"/>
                <a:gd name="T58" fmla="*/ 36 w 854"/>
                <a:gd name="T59" fmla="*/ 31 h 111"/>
                <a:gd name="T60" fmla="*/ 0 w 854"/>
                <a:gd name="T61" fmla="*/ 22 h 111"/>
                <a:gd name="T62" fmla="*/ 25 w 854"/>
                <a:gd name="T63" fmla="*/ 4 h 111"/>
                <a:gd name="T64" fmla="*/ 71 w 854"/>
                <a:gd name="T65" fmla="*/ 0 h 111"/>
                <a:gd name="T66" fmla="*/ 118 w 854"/>
                <a:gd name="T67" fmla="*/ 0 h 111"/>
                <a:gd name="T68" fmla="*/ 164 w 854"/>
                <a:gd name="T69" fmla="*/ 4 h 111"/>
                <a:gd name="T70" fmla="*/ 208 w 854"/>
                <a:gd name="T71" fmla="*/ 9 h 111"/>
                <a:gd name="T72" fmla="*/ 255 w 854"/>
                <a:gd name="T73" fmla="*/ 15 h 111"/>
                <a:gd name="T74" fmla="*/ 301 w 854"/>
                <a:gd name="T75" fmla="*/ 20 h 111"/>
                <a:gd name="T76" fmla="*/ 350 w 854"/>
                <a:gd name="T7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4" h="111">
                  <a:moveTo>
                    <a:pt x="374" y="24"/>
                  </a:moveTo>
                  <a:lnTo>
                    <a:pt x="387" y="18"/>
                  </a:lnTo>
                  <a:lnTo>
                    <a:pt x="416" y="20"/>
                  </a:lnTo>
                  <a:lnTo>
                    <a:pt x="447" y="24"/>
                  </a:lnTo>
                  <a:lnTo>
                    <a:pt x="478" y="29"/>
                  </a:lnTo>
                  <a:lnTo>
                    <a:pt x="509" y="33"/>
                  </a:lnTo>
                  <a:lnTo>
                    <a:pt x="540" y="40"/>
                  </a:lnTo>
                  <a:lnTo>
                    <a:pt x="569" y="44"/>
                  </a:lnTo>
                  <a:lnTo>
                    <a:pt x="595" y="49"/>
                  </a:lnTo>
                  <a:lnTo>
                    <a:pt x="620" y="51"/>
                  </a:lnTo>
                  <a:lnTo>
                    <a:pt x="620" y="53"/>
                  </a:lnTo>
                  <a:lnTo>
                    <a:pt x="620" y="53"/>
                  </a:lnTo>
                  <a:lnTo>
                    <a:pt x="620" y="55"/>
                  </a:lnTo>
                  <a:lnTo>
                    <a:pt x="622" y="57"/>
                  </a:lnTo>
                  <a:lnTo>
                    <a:pt x="626" y="57"/>
                  </a:lnTo>
                  <a:lnTo>
                    <a:pt x="631" y="55"/>
                  </a:lnTo>
                  <a:lnTo>
                    <a:pt x="631" y="51"/>
                  </a:lnTo>
                  <a:lnTo>
                    <a:pt x="631" y="51"/>
                  </a:lnTo>
                  <a:lnTo>
                    <a:pt x="648" y="60"/>
                  </a:lnTo>
                  <a:lnTo>
                    <a:pt x="666" y="64"/>
                  </a:lnTo>
                  <a:lnTo>
                    <a:pt x="684" y="69"/>
                  </a:lnTo>
                  <a:lnTo>
                    <a:pt x="704" y="71"/>
                  </a:lnTo>
                  <a:lnTo>
                    <a:pt x="721" y="73"/>
                  </a:lnTo>
                  <a:lnTo>
                    <a:pt x="739" y="75"/>
                  </a:lnTo>
                  <a:lnTo>
                    <a:pt x="757" y="82"/>
                  </a:lnTo>
                  <a:lnTo>
                    <a:pt x="774" y="91"/>
                  </a:lnTo>
                  <a:lnTo>
                    <a:pt x="785" y="88"/>
                  </a:lnTo>
                  <a:lnTo>
                    <a:pt x="797" y="88"/>
                  </a:lnTo>
                  <a:lnTo>
                    <a:pt x="808" y="91"/>
                  </a:lnTo>
                  <a:lnTo>
                    <a:pt x="819" y="93"/>
                  </a:lnTo>
                  <a:lnTo>
                    <a:pt x="830" y="95"/>
                  </a:lnTo>
                  <a:lnTo>
                    <a:pt x="839" y="99"/>
                  </a:lnTo>
                  <a:lnTo>
                    <a:pt x="847" y="104"/>
                  </a:lnTo>
                  <a:lnTo>
                    <a:pt x="854" y="111"/>
                  </a:lnTo>
                  <a:lnTo>
                    <a:pt x="812" y="102"/>
                  </a:lnTo>
                  <a:lnTo>
                    <a:pt x="770" y="95"/>
                  </a:lnTo>
                  <a:lnTo>
                    <a:pt x="730" y="86"/>
                  </a:lnTo>
                  <a:lnTo>
                    <a:pt x="688" y="80"/>
                  </a:lnTo>
                  <a:lnTo>
                    <a:pt x="646" y="73"/>
                  </a:lnTo>
                  <a:lnTo>
                    <a:pt x="606" y="66"/>
                  </a:lnTo>
                  <a:lnTo>
                    <a:pt x="564" y="60"/>
                  </a:lnTo>
                  <a:lnTo>
                    <a:pt x="525" y="55"/>
                  </a:lnTo>
                  <a:lnTo>
                    <a:pt x="483" y="51"/>
                  </a:lnTo>
                  <a:lnTo>
                    <a:pt x="441" y="46"/>
                  </a:lnTo>
                  <a:lnTo>
                    <a:pt x="399" y="42"/>
                  </a:lnTo>
                  <a:lnTo>
                    <a:pt x="356" y="40"/>
                  </a:lnTo>
                  <a:lnTo>
                    <a:pt x="314" y="38"/>
                  </a:lnTo>
                  <a:lnTo>
                    <a:pt x="270" y="35"/>
                  </a:lnTo>
                  <a:lnTo>
                    <a:pt x="226" y="33"/>
                  </a:lnTo>
                  <a:lnTo>
                    <a:pt x="182" y="33"/>
                  </a:lnTo>
                  <a:lnTo>
                    <a:pt x="175" y="40"/>
                  </a:lnTo>
                  <a:lnTo>
                    <a:pt x="164" y="40"/>
                  </a:lnTo>
                  <a:lnTo>
                    <a:pt x="155" y="35"/>
                  </a:lnTo>
                  <a:lnTo>
                    <a:pt x="146" y="33"/>
                  </a:lnTo>
                  <a:lnTo>
                    <a:pt x="129" y="31"/>
                  </a:lnTo>
                  <a:lnTo>
                    <a:pt x="111" y="31"/>
                  </a:lnTo>
                  <a:lnTo>
                    <a:pt x="93" y="31"/>
                  </a:lnTo>
                  <a:lnTo>
                    <a:pt x="73" y="31"/>
                  </a:lnTo>
                  <a:lnTo>
                    <a:pt x="54" y="31"/>
                  </a:lnTo>
                  <a:lnTo>
                    <a:pt x="36" y="31"/>
                  </a:lnTo>
                  <a:lnTo>
                    <a:pt x="18" y="29"/>
                  </a:lnTo>
                  <a:lnTo>
                    <a:pt x="0" y="22"/>
                  </a:lnTo>
                  <a:lnTo>
                    <a:pt x="0" y="9"/>
                  </a:lnTo>
                  <a:lnTo>
                    <a:pt x="25" y="4"/>
                  </a:lnTo>
                  <a:lnTo>
                    <a:pt x="49" y="2"/>
                  </a:lnTo>
                  <a:lnTo>
                    <a:pt x="71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40" y="2"/>
                  </a:lnTo>
                  <a:lnTo>
                    <a:pt x="164" y="4"/>
                  </a:lnTo>
                  <a:lnTo>
                    <a:pt x="186" y="7"/>
                  </a:lnTo>
                  <a:lnTo>
                    <a:pt x="208" y="9"/>
                  </a:lnTo>
                  <a:lnTo>
                    <a:pt x="230" y="13"/>
                  </a:lnTo>
                  <a:lnTo>
                    <a:pt x="255" y="15"/>
                  </a:lnTo>
                  <a:lnTo>
                    <a:pt x="277" y="18"/>
                  </a:lnTo>
                  <a:lnTo>
                    <a:pt x="301" y="20"/>
                  </a:lnTo>
                  <a:lnTo>
                    <a:pt x="326" y="22"/>
                  </a:lnTo>
                  <a:lnTo>
                    <a:pt x="350" y="24"/>
                  </a:lnTo>
                  <a:lnTo>
                    <a:pt x="37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238"/>
            <p:cNvSpPr>
              <a:spLocks/>
            </p:cNvSpPr>
            <p:nvPr/>
          </p:nvSpPr>
          <p:spPr bwMode="auto">
            <a:xfrm>
              <a:off x="3265488" y="5168901"/>
              <a:ext cx="2460625" cy="119063"/>
            </a:xfrm>
            <a:custGeom>
              <a:avLst/>
              <a:gdLst>
                <a:gd name="T0" fmla="*/ 1515 w 1550"/>
                <a:gd name="T1" fmla="*/ 16 h 75"/>
                <a:gd name="T2" fmla="*/ 1548 w 1550"/>
                <a:gd name="T3" fmla="*/ 22 h 75"/>
                <a:gd name="T4" fmla="*/ 1523 w 1550"/>
                <a:gd name="T5" fmla="*/ 38 h 75"/>
                <a:gd name="T6" fmla="*/ 1470 w 1550"/>
                <a:gd name="T7" fmla="*/ 35 h 75"/>
                <a:gd name="T8" fmla="*/ 1419 w 1550"/>
                <a:gd name="T9" fmla="*/ 33 h 75"/>
                <a:gd name="T10" fmla="*/ 1369 w 1550"/>
                <a:gd name="T11" fmla="*/ 33 h 75"/>
                <a:gd name="T12" fmla="*/ 1318 w 1550"/>
                <a:gd name="T13" fmla="*/ 31 h 75"/>
                <a:gd name="T14" fmla="*/ 1267 w 1550"/>
                <a:gd name="T15" fmla="*/ 29 h 75"/>
                <a:gd name="T16" fmla="*/ 1218 w 1550"/>
                <a:gd name="T17" fmla="*/ 27 h 75"/>
                <a:gd name="T18" fmla="*/ 1167 w 1550"/>
                <a:gd name="T19" fmla="*/ 24 h 75"/>
                <a:gd name="T20" fmla="*/ 1123 w 1550"/>
                <a:gd name="T21" fmla="*/ 24 h 75"/>
                <a:gd name="T22" fmla="*/ 1081 w 1550"/>
                <a:gd name="T23" fmla="*/ 27 h 75"/>
                <a:gd name="T24" fmla="*/ 1037 w 1550"/>
                <a:gd name="T25" fmla="*/ 29 h 75"/>
                <a:gd name="T26" fmla="*/ 993 w 1550"/>
                <a:gd name="T27" fmla="*/ 31 h 75"/>
                <a:gd name="T28" fmla="*/ 946 w 1550"/>
                <a:gd name="T29" fmla="*/ 33 h 75"/>
                <a:gd name="T30" fmla="*/ 900 w 1550"/>
                <a:gd name="T31" fmla="*/ 33 h 75"/>
                <a:gd name="T32" fmla="*/ 853 w 1550"/>
                <a:gd name="T33" fmla="*/ 35 h 75"/>
                <a:gd name="T34" fmla="*/ 807 w 1550"/>
                <a:gd name="T35" fmla="*/ 38 h 75"/>
                <a:gd name="T36" fmla="*/ 734 w 1550"/>
                <a:gd name="T37" fmla="*/ 40 h 75"/>
                <a:gd name="T38" fmla="*/ 634 w 1550"/>
                <a:gd name="T39" fmla="*/ 40 h 75"/>
                <a:gd name="T40" fmla="*/ 535 w 1550"/>
                <a:gd name="T41" fmla="*/ 44 h 75"/>
                <a:gd name="T42" fmla="*/ 435 w 1550"/>
                <a:gd name="T43" fmla="*/ 51 h 75"/>
                <a:gd name="T44" fmla="*/ 338 w 1550"/>
                <a:gd name="T45" fmla="*/ 58 h 75"/>
                <a:gd name="T46" fmla="*/ 241 w 1550"/>
                <a:gd name="T47" fmla="*/ 64 h 75"/>
                <a:gd name="T48" fmla="*/ 144 w 1550"/>
                <a:gd name="T49" fmla="*/ 71 h 75"/>
                <a:gd name="T50" fmla="*/ 49 w 1550"/>
                <a:gd name="T51" fmla="*/ 75 h 75"/>
                <a:gd name="T52" fmla="*/ 33 w 1550"/>
                <a:gd name="T53" fmla="*/ 69 h 75"/>
                <a:gd name="T54" fmla="*/ 106 w 1550"/>
                <a:gd name="T55" fmla="*/ 62 h 75"/>
                <a:gd name="T56" fmla="*/ 183 w 1550"/>
                <a:gd name="T57" fmla="*/ 58 h 75"/>
                <a:gd name="T58" fmla="*/ 259 w 1550"/>
                <a:gd name="T59" fmla="*/ 51 h 75"/>
                <a:gd name="T60" fmla="*/ 374 w 1550"/>
                <a:gd name="T61" fmla="*/ 42 h 75"/>
                <a:gd name="T62" fmla="*/ 526 w 1550"/>
                <a:gd name="T63" fmla="*/ 33 h 75"/>
                <a:gd name="T64" fmla="*/ 674 w 1550"/>
                <a:gd name="T65" fmla="*/ 22 h 75"/>
                <a:gd name="T66" fmla="*/ 820 w 1550"/>
                <a:gd name="T67" fmla="*/ 11 h 75"/>
                <a:gd name="T68" fmla="*/ 966 w 1550"/>
                <a:gd name="T69" fmla="*/ 4 h 75"/>
                <a:gd name="T70" fmla="*/ 1114 w 1550"/>
                <a:gd name="T71" fmla="*/ 0 h 75"/>
                <a:gd name="T72" fmla="*/ 1265 w 1550"/>
                <a:gd name="T73" fmla="*/ 0 h 75"/>
                <a:gd name="T74" fmla="*/ 1422 w 1550"/>
                <a:gd name="T75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50" h="75">
                  <a:moveTo>
                    <a:pt x="1501" y="11"/>
                  </a:moveTo>
                  <a:lnTo>
                    <a:pt x="1515" y="16"/>
                  </a:lnTo>
                  <a:lnTo>
                    <a:pt x="1532" y="18"/>
                  </a:lnTo>
                  <a:lnTo>
                    <a:pt x="1548" y="22"/>
                  </a:lnTo>
                  <a:lnTo>
                    <a:pt x="1550" y="40"/>
                  </a:lnTo>
                  <a:lnTo>
                    <a:pt x="1523" y="38"/>
                  </a:lnTo>
                  <a:lnTo>
                    <a:pt x="1497" y="38"/>
                  </a:lnTo>
                  <a:lnTo>
                    <a:pt x="1470" y="35"/>
                  </a:lnTo>
                  <a:lnTo>
                    <a:pt x="1446" y="35"/>
                  </a:lnTo>
                  <a:lnTo>
                    <a:pt x="1419" y="33"/>
                  </a:lnTo>
                  <a:lnTo>
                    <a:pt x="1393" y="33"/>
                  </a:lnTo>
                  <a:lnTo>
                    <a:pt x="1369" y="33"/>
                  </a:lnTo>
                  <a:lnTo>
                    <a:pt x="1344" y="31"/>
                  </a:lnTo>
                  <a:lnTo>
                    <a:pt x="1318" y="31"/>
                  </a:lnTo>
                  <a:lnTo>
                    <a:pt x="1293" y="31"/>
                  </a:lnTo>
                  <a:lnTo>
                    <a:pt x="1267" y="29"/>
                  </a:lnTo>
                  <a:lnTo>
                    <a:pt x="1243" y="29"/>
                  </a:lnTo>
                  <a:lnTo>
                    <a:pt x="1218" y="27"/>
                  </a:lnTo>
                  <a:lnTo>
                    <a:pt x="1194" y="27"/>
                  </a:lnTo>
                  <a:lnTo>
                    <a:pt x="1167" y="24"/>
                  </a:lnTo>
                  <a:lnTo>
                    <a:pt x="1143" y="22"/>
                  </a:lnTo>
                  <a:lnTo>
                    <a:pt x="1123" y="24"/>
                  </a:lnTo>
                  <a:lnTo>
                    <a:pt x="1101" y="27"/>
                  </a:lnTo>
                  <a:lnTo>
                    <a:pt x="1081" y="27"/>
                  </a:lnTo>
                  <a:lnTo>
                    <a:pt x="1059" y="29"/>
                  </a:lnTo>
                  <a:lnTo>
                    <a:pt x="1037" y="29"/>
                  </a:lnTo>
                  <a:lnTo>
                    <a:pt x="1015" y="31"/>
                  </a:lnTo>
                  <a:lnTo>
                    <a:pt x="993" y="31"/>
                  </a:lnTo>
                  <a:lnTo>
                    <a:pt x="968" y="31"/>
                  </a:lnTo>
                  <a:lnTo>
                    <a:pt x="946" y="33"/>
                  </a:lnTo>
                  <a:lnTo>
                    <a:pt x="924" y="33"/>
                  </a:lnTo>
                  <a:lnTo>
                    <a:pt x="900" y="33"/>
                  </a:lnTo>
                  <a:lnTo>
                    <a:pt x="878" y="35"/>
                  </a:lnTo>
                  <a:lnTo>
                    <a:pt x="853" y="35"/>
                  </a:lnTo>
                  <a:lnTo>
                    <a:pt x="831" y="38"/>
                  </a:lnTo>
                  <a:lnTo>
                    <a:pt x="807" y="38"/>
                  </a:lnTo>
                  <a:lnTo>
                    <a:pt x="785" y="40"/>
                  </a:lnTo>
                  <a:lnTo>
                    <a:pt x="734" y="40"/>
                  </a:lnTo>
                  <a:lnTo>
                    <a:pt x="683" y="40"/>
                  </a:lnTo>
                  <a:lnTo>
                    <a:pt x="634" y="40"/>
                  </a:lnTo>
                  <a:lnTo>
                    <a:pt x="584" y="42"/>
                  </a:lnTo>
                  <a:lnTo>
                    <a:pt x="535" y="44"/>
                  </a:lnTo>
                  <a:lnTo>
                    <a:pt x="484" y="46"/>
                  </a:lnTo>
                  <a:lnTo>
                    <a:pt x="435" y="51"/>
                  </a:lnTo>
                  <a:lnTo>
                    <a:pt x="387" y="53"/>
                  </a:lnTo>
                  <a:lnTo>
                    <a:pt x="338" y="58"/>
                  </a:lnTo>
                  <a:lnTo>
                    <a:pt x="290" y="62"/>
                  </a:lnTo>
                  <a:lnTo>
                    <a:pt x="241" y="64"/>
                  </a:lnTo>
                  <a:lnTo>
                    <a:pt x="192" y="69"/>
                  </a:lnTo>
                  <a:lnTo>
                    <a:pt x="144" y="71"/>
                  </a:lnTo>
                  <a:lnTo>
                    <a:pt x="97" y="73"/>
                  </a:lnTo>
                  <a:lnTo>
                    <a:pt x="49" y="75"/>
                  </a:lnTo>
                  <a:lnTo>
                    <a:pt x="0" y="75"/>
                  </a:lnTo>
                  <a:lnTo>
                    <a:pt x="33" y="69"/>
                  </a:lnTo>
                  <a:lnTo>
                    <a:pt x="71" y="64"/>
                  </a:lnTo>
                  <a:lnTo>
                    <a:pt x="106" y="62"/>
                  </a:lnTo>
                  <a:lnTo>
                    <a:pt x="146" y="60"/>
                  </a:lnTo>
                  <a:lnTo>
                    <a:pt x="183" y="58"/>
                  </a:lnTo>
                  <a:lnTo>
                    <a:pt x="221" y="55"/>
                  </a:lnTo>
                  <a:lnTo>
                    <a:pt x="259" y="51"/>
                  </a:lnTo>
                  <a:lnTo>
                    <a:pt x="296" y="46"/>
                  </a:lnTo>
                  <a:lnTo>
                    <a:pt x="374" y="42"/>
                  </a:lnTo>
                  <a:lnTo>
                    <a:pt x="451" y="38"/>
                  </a:lnTo>
                  <a:lnTo>
                    <a:pt x="526" y="33"/>
                  </a:lnTo>
                  <a:lnTo>
                    <a:pt x="599" y="27"/>
                  </a:lnTo>
                  <a:lnTo>
                    <a:pt x="674" y="22"/>
                  </a:lnTo>
                  <a:lnTo>
                    <a:pt x="747" y="18"/>
                  </a:lnTo>
                  <a:lnTo>
                    <a:pt x="820" y="11"/>
                  </a:lnTo>
                  <a:lnTo>
                    <a:pt x="893" y="9"/>
                  </a:lnTo>
                  <a:lnTo>
                    <a:pt x="966" y="4"/>
                  </a:lnTo>
                  <a:lnTo>
                    <a:pt x="1041" y="2"/>
                  </a:lnTo>
                  <a:lnTo>
                    <a:pt x="1114" y="0"/>
                  </a:lnTo>
                  <a:lnTo>
                    <a:pt x="1190" y="0"/>
                  </a:lnTo>
                  <a:lnTo>
                    <a:pt x="1265" y="0"/>
                  </a:lnTo>
                  <a:lnTo>
                    <a:pt x="1342" y="2"/>
                  </a:lnTo>
                  <a:lnTo>
                    <a:pt x="1422" y="7"/>
                  </a:lnTo>
                  <a:lnTo>
                    <a:pt x="150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239"/>
            <p:cNvSpPr>
              <a:spLocks/>
            </p:cNvSpPr>
            <p:nvPr/>
          </p:nvSpPr>
          <p:spPr bwMode="auto">
            <a:xfrm>
              <a:off x="5891213" y="5183188"/>
              <a:ext cx="58738" cy="23813"/>
            </a:xfrm>
            <a:custGeom>
              <a:avLst/>
              <a:gdLst>
                <a:gd name="T0" fmla="*/ 37 w 37"/>
                <a:gd name="T1" fmla="*/ 11 h 15"/>
                <a:gd name="T2" fmla="*/ 29 w 37"/>
                <a:gd name="T3" fmla="*/ 13 h 15"/>
                <a:gd name="T4" fmla="*/ 18 w 37"/>
                <a:gd name="T5" fmla="*/ 15 h 15"/>
                <a:gd name="T6" fmla="*/ 9 w 37"/>
                <a:gd name="T7" fmla="*/ 15 h 15"/>
                <a:gd name="T8" fmla="*/ 0 w 37"/>
                <a:gd name="T9" fmla="*/ 7 h 15"/>
                <a:gd name="T10" fmla="*/ 6 w 37"/>
                <a:gd name="T11" fmla="*/ 0 h 15"/>
                <a:gd name="T12" fmla="*/ 18 w 37"/>
                <a:gd name="T13" fmla="*/ 0 h 15"/>
                <a:gd name="T14" fmla="*/ 29 w 37"/>
                <a:gd name="T15" fmla="*/ 4 h 15"/>
                <a:gd name="T16" fmla="*/ 37 w 37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5">
                  <a:moveTo>
                    <a:pt x="37" y="11"/>
                  </a:moveTo>
                  <a:lnTo>
                    <a:pt x="29" y="13"/>
                  </a:lnTo>
                  <a:lnTo>
                    <a:pt x="18" y="15"/>
                  </a:lnTo>
                  <a:lnTo>
                    <a:pt x="9" y="15"/>
                  </a:lnTo>
                  <a:lnTo>
                    <a:pt x="0" y="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240"/>
            <p:cNvSpPr>
              <a:spLocks/>
            </p:cNvSpPr>
            <p:nvPr/>
          </p:nvSpPr>
          <p:spPr bwMode="auto">
            <a:xfrm>
              <a:off x="1949451" y="5221288"/>
              <a:ext cx="185738" cy="42863"/>
            </a:xfrm>
            <a:custGeom>
              <a:avLst/>
              <a:gdLst>
                <a:gd name="T0" fmla="*/ 117 w 117"/>
                <a:gd name="T1" fmla="*/ 9 h 27"/>
                <a:gd name="T2" fmla="*/ 104 w 117"/>
                <a:gd name="T3" fmla="*/ 13 h 27"/>
                <a:gd name="T4" fmla="*/ 90 w 117"/>
                <a:gd name="T5" fmla="*/ 16 h 27"/>
                <a:gd name="T6" fmla="*/ 75 w 117"/>
                <a:gd name="T7" fmla="*/ 18 h 27"/>
                <a:gd name="T8" fmla="*/ 59 w 117"/>
                <a:gd name="T9" fmla="*/ 18 h 27"/>
                <a:gd name="T10" fmla="*/ 46 w 117"/>
                <a:gd name="T11" fmla="*/ 18 h 27"/>
                <a:gd name="T12" fmla="*/ 31 w 117"/>
                <a:gd name="T13" fmla="*/ 18 h 27"/>
                <a:gd name="T14" fmla="*/ 15 w 117"/>
                <a:gd name="T15" fmla="*/ 20 h 27"/>
                <a:gd name="T16" fmla="*/ 2 w 117"/>
                <a:gd name="T17" fmla="*/ 27 h 27"/>
                <a:gd name="T18" fmla="*/ 0 w 117"/>
                <a:gd name="T19" fmla="*/ 22 h 27"/>
                <a:gd name="T20" fmla="*/ 13 w 117"/>
                <a:gd name="T21" fmla="*/ 16 h 27"/>
                <a:gd name="T22" fmla="*/ 26 w 117"/>
                <a:gd name="T23" fmla="*/ 11 h 27"/>
                <a:gd name="T24" fmla="*/ 39 w 117"/>
                <a:gd name="T25" fmla="*/ 9 h 27"/>
                <a:gd name="T26" fmla="*/ 55 w 117"/>
                <a:gd name="T27" fmla="*/ 7 h 27"/>
                <a:gd name="T28" fmla="*/ 70 w 117"/>
                <a:gd name="T29" fmla="*/ 5 h 27"/>
                <a:gd name="T30" fmla="*/ 86 w 117"/>
                <a:gd name="T31" fmla="*/ 2 h 27"/>
                <a:gd name="T32" fmla="*/ 101 w 117"/>
                <a:gd name="T33" fmla="*/ 2 h 27"/>
                <a:gd name="T34" fmla="*/ 117 w 117"/>
                <a:gd name="T35" fmla="*/ 0 h 27"/>
                <a:gd name="T36" fmla="*/ 117 w 117"/>
                <a:gd name="T3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27">
                  <a:moveTo>
                    <a:pt x="117" y="9"/>
                  </a:moveTo>
                  <a:lnTo>
                    <a:pt x="104" y="13"/>
                  </a:lnTo>
                  <a:lnTo>
                    <a:pt x="90" y="16"/>
                  </a:lnTo>
                  <a:lnTo>
                    <a:pt x="75" y="18"/>
                  </a:lnTo>
                  <a:lnTo>
                    <a:pt x="59" y="18"/>
                  </a:lnTo>
                  <a:lnTo>
                    <a:pt x="46" y="18"/>
                  </a:lnTo>
                  <a:lnTo>
                    <a:pt x="31" y="18"/>
                  </a:lnTo>
                  <a:lnTo>
                    <a:pt x="15" y="20"/>
                  </a:lnTo>
                  <a:lnTo>
                    <a:pt x="2" y="27"/>
                  </a:lnTo>
                  <a:lnTo>
                    <a:pt x="0" y="22"/>
                  </a:lnTo>
                  <a:lnTo>
                    <a:pt x="13" y="16"/>
                  </a:lnTo>
                  <a:lnTo>
                    <a:pt x="26" y="11"/>
                  </a:lnTo>
                  <a:lnTo>
                    <a:pt x="39" y="9"/>
                  </a:lnTo>
                  <a:lnTo>
                    <a:pt x="55" y="7"/>
                  </a:lnTo>
                  <a:lnTo>
                    <a:pt x="70" y="5"/>
                  </a:lnTo>
                  <a:lnTo>
                    <a:pt x="86" y="2"/>
                  </a:lnTo>
                  <a:lnTo>
                    <a:pt x="101" y="2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241"/>
            <p:cNvSpPr>
              <a:spLocks/>
            </p:cNvSpPr>
            <p:nvPr/>
          </p:nvSpPr>
          <p:spPr bwMode="auto">
            <a:xfrm>
              <a:off x="7508876" y="5221288"/>
              <a:ext cx="28575" cy="11113"/>
            </a:xfrm>
            <a:custGeom>
              <a:avLst/>
              <a:gdLst>
                <a:gd name="T0" fmla="*/ 0 w 18"/>
                <a:gd name="T1" fmla="*/ 5 h 7"/>
                <a:gd name="T2" fmla="*/ 7 w 18"/>
                <a:gd name="T3" fmla="*/ 0 h 7"/>
                <a:gd name="T4" fmla="*/ 18 w 18"/>
                <a:gd name="T5" fmla="*/ 7 h 7"/>
                <a:gd name="T6" fmla="*/ 0 w 18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0" y="5"/>
                  </a:moveTo>
                  <a:lnTo>
                    <a:pt x="7" y="0"/>
                  </a:lnTo>
                  <a:lnTo>
                    <a:pt x="18" y="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242"/>
            <p:cNvSpPr>
              <a:spLocks/>
            </p:cNvSpPr>
            <p:nvPr/>
          </p:nvSpPr>
          <p:spPr bwMode="auto">
            <a:xfrm>
              <a:off x="1770063" y="5253038"/>
              <a:ext cx="762000" cy="112713"/>
            </a:xfrm>
            <a:custGeom>
              <a:avLst/>
              <a:gdLst>
                <a:gd name="T0" fmla="*/ 480 w 480"/>
                <a:gd name="T1" fmla="*/ 2 h 71"/>
                <a:gd name="T2" fmla="*/ 480 w 480"/>
                <a:gd name="T3" fmla="*/ 13 h 71"/>
                <a:gd name="T4" fmla="*/ 444 w 480"/>
                <a:gd name="T5" fmla="*/ 16 h 71"/>
                <a:gd name="T6" fmla="*/ 411 w 480"/>
                <a:gd name="T7" fmla="*/ 20 h 71"/>
                <a:gd name="T8" fmla="*/ 378 w 480"/>
                <a:gd name="T9" fmla="*/ 24 h 71"/>
                <a:gd name="T10" fmla="*/ 347 w 480"/>
                <a:gd name="T11" fmla="*/ 31 h 71"/>
                <a:gd name="T12" fmla="*/ 314 w 480"/>
                <a:gd name="T13" fmla="*/ 38 h 71"/>
                <a:gd name="T14" fmla="*/ 281 w 480"/>
                <a:gd name="T15" fmla="*/ 42 h 71"/>
                <a:gd name="T16" fmla="*/ 248 w 480"/>
                <a:gd name="T17" fmla="*/ 44 h 71"/>
                <a:gd name="T18" fmla="*/ 212 w 480"/>
                <a:gd name="T19" fmla="*/ 47 h 71"/>
                <a:gd name="T20" fmla="*/ 186 w 480"/>
                <a:gd name="T21" fmla="*/ 51 h 71"/>
                <a:gd name="T22" fmla="*/ 157 w 480"/>
                <a:gd name="T23" fmla="*/ 53 h 71"/>
                <a:gd name="T24" fmla="*/ 128 w 480"/>
                <a:gd name="T25" fmla="*/ 58 h 71"/>
                <a:gd name="T26" fmla="*/ 102 w 480"/>
                <a:gd name="T27" fmla="*/ 60 h 71"/>
                <a:gd name="T28" fmla="*/ 73 w 480"/>
                <a:gd name="T29" fmla="*/ 62 h 71"/>
                <a:gd name="T30" fmla="*/ 46 w 480"/>
                <a:gd name="T31" fmla="*/ 64 h 71"/>
                <a:gd name="T32" fmla="*/ 22 w 480"/>
                <a:gd name="T33" fmla="*/ 69 h 71"/>
                <a:gd name="T34" fmla="*/ 0 w 480"/>
                <a:gd name="T35" fmla="*/ 71 h 71"/>
                <a:gd name="T36" fmla="*/ 31 w 480"/>
                <a:gd name="T37" fmla="*/ 64 h 71"/>
                <a:gd name="T38" fmla="*/ 60 w 480"/>
                <a:gd name="T39" fmla="*/ 58 h 71"/>
                <a:gd name="T40" fmla="*/ 91 w 480"/>
                <a:gd name="T41" fmla="*/ 53 h 71"/>
                <a:gd name="T42" fmla="*/ 119 w 480"/>
                <a:gd name="T43" fmla="*/ 49 h 71"/>
                <a:gd name="T44" fmla="*/ 148 w 480"/>
                <a:gd name="T45" fmla="*/ 44 h 71"/>
                <a:gd name="T46" fmla="*/ 179 w 480"/>
                <a:gd name="T47" fmla="*/ 40 h 71"/>
                <a:gd name="T48" fmla="*/ 208 w 480"/>
                <a:gd name="T49" fmla="*/ 35 h 71"/>
                <a:gd name="T50" fmla="*/ 236 w 480"/>
                <a:gd name="T51" fmla="*/ 31 h 71"/>
                <a:gd name="T52" fmla="*/ 267 w 480"/>
                <a:gd name="T53" fmla="*/ 29 h 71"/>
                <a:gd name="T54" fmla="*/ 296 w 480"/>
                <a:gd name="T55" fmla="*/ 24 h 71"/>
                <a:gd name="T56" fmla="*/ 325 w 480"/>
                <a:gd name="T57" fmla="*/ 22 h 71"/>
                <a:gd name="T58" fmla="*/ 356 w 480"/>
                <a:gd name="T59" fmla="*/ 18 h 71"/>
                <a:gd name="T60" fmla="*/ 385 w 480"/>
                <a:gd name="T61" fmla="*/ 13 h 71"/>
                <a:gd name="T62" fmla="*/ 416 w 480"/>
                <a:gd name="T63" fmla="*/ 9 h 71"/>
                <a:gd name="T64" fmla="*/ 447 w 480"/>
                <a:gd name="T65" fmla="*/ 5 h 71"/>
                <a:gd name="T66" fmla="*/ 478 w 480"/>
                <a:gd name="T67" fmla="*/ 0 h 71"/>
                <a:gd name="T68" fmla="*/ 480 w 480"/>
                <a:gd name="T6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0" h="71">
                  <a:moveTo>
                    <a:pt x="480" y="2"/>
                  </a:moveTo>
                  <a:lnTo>
                    <a:pt x="480" y="13"/>
                  </a:lnTo>
                  <a:lnTo>
                    <a:pt x="444" y="16"/>
                  </a:lnTo>
                  <a:lnTo>
                    <a:pt x="411" y="20"/>
                  </a:lnTo>
                  <a:lnTo>
                    <a:pt x="378" y="24"/>
                  </a:lnTo>
                  <a:lnTo>
                    <a:pt x="347" y="31"/>
                  </a:lnTo>
                  <a:lnTo>
                    <a:pt x="314" y="38"/>
                  </a:lnTo>
                  <a:lnTo>
                    <a:pt x="281" y="42"/>
                  </a:lnTo>
                  <a:lnTo>
                    <a:pt x="248" y="44"/>
                  </a:lnTo>
                  <a:lnTo>
                    <a:pt x="212" y="47"/>
                  </a:lnTo>
                  <a:lnTo>
                    <a:pt x="186" y="51"/>
                  </a:lnTo>
                  <a:lnTo>
                    <a:pt x="157" y="53"/>
                  </a:lnTo>
                  <a:lnTo>
                    <a:pt x="128" y="58"/>
                  </a:lnTo>
                  <a:lnTo>
                    <a:pt x="102" y="60"/>
                  </a:lnTo>
                  <a:lnTo>
                    <a:pt x="73" y="62"/>
                  </a:lnTo>
                  <a:lnTo>
                    <a:pt x="46" y="64"/>
                  </a:lnTo>
                  <a:lnTo>
                    <a:pt x="22" y="69"/>
                  </a:lnTo>
                  <a:lnTo>
                    <a:pt x="0" y="71"/>
                  </a:lnTo>
                  <a:lnTo>
                    <a:pt x="31" y="64"/>
                  </a:lnTo>
                  <a:lnTo>
                    <a:pt x="60" y="58"/>
                  </a:lnTo>
                  <a:lnTo>
                    <a:pt x="91" y="53"/>
                  </a:lnTo>
                  <a:lnTo>
                    <a:pt x="119" y="49"/>
                  </a:lnTo>
                  <a:lnTo>
                    <a:pt x="148" y="44"/>
                  </a:lnTo>
                  <a:lnTo>
                    <a:pt x="179" y="40"/>
                  </a:lnTo>
                  <a:lnTo>
                    <a:pt x="208" y="35"/>
                  </a:lnTo>
                  <a:lnTo>
                    <a:pt x="236" y="31"/>
                  </a:lnTo>
                  <a:lnTo>
                    <a:pt x="267" y="29"/>
                  </a:lnTo>
                  <a:lnTo>
                    <a:pt x="296" y="24"/>
                  </a:lnTo>
                  <a:lnTo>
                    <a:pt x="325" y="22"/>
                  </a:lnTo>
                  <a:lnTo>
                    <a:pt x="356" y="18"/>
                  </a:lnTo>
                  <a:lnTo>
                    <a:pt x="385" y="13"/>
                  </a:lnTo>
                  <a:lnTo>
                    <a:pt x="416" y="9"/>
                  </a:lnTo>
                  <a:lnTo>
                    <a:pt x="447" y="5"/>
                  </a:lnTo>
                  <a:lnTo>
                    <a:pt x="478" y="0"/>
                  </a:lnTo>
                  <a:lnTo>
                    <a:pt x="48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243"/>
            <p:cNvSpPr>
              <a:spLocks/>
            </p:cNvSpPr>
            <p:nvPr/>
          </p:nvSpPr>
          <p:spPr bwMode="auto">
            <a:xfrm>
              <a:off x="6343651" y="5253038"/>
              <a:ext cx="808038" cy="84138"/>
            </a:xfrm>
            <a:custGeom>
              <a:avLst/>
              <a:gdLst>
                <a:gd name="T0" fmla="*/ 509 w 509"/>
                <a:gd name="T1" fmla="*/ 53 h 53"/>
                <a:gd name="T2" fmla="*/ 478 w 509"/>
                <a:gd name="T3" fmla="*/ 49 h 53"/>
                <a:gd name="T4" fmla="*/ 445 w 509"/>
                <a:gd name="T5" fmla="*/ 47 h 53"/>
                <a:gd name="T6" fmla="*/ 414 w 509"/>
                <a:gd name="T7" fmla="*/ 44 h 53"/>
                <a:gd name="T8" fmla="*/ 380 w 509"/>
                <a:gd name="T9" fmla="*/ 44 h 53"/>
                <a:gd name="T10" fmla="*/ 349 w 509"/>
                <a:gd name="T11" fmla="*/ 42 h 53"/>
                <a:gd name="T12" fmla="*/ 316 w 509"/>
                <a:gd name="T13" fmla="*/ 42 h 53"/>
                <a:gd name="T14" fmla="*/ 283 w 509"/>
                <a:gd name="T15" fmla="*/ 42 h 53"/>
                <a:gd name="T16" fmla="*/ 252 w 509"/>
                <a:gd name="T17" fmla="*/ 40 h 53"/>
                <a:gd name="T18" fmla="*/ 219 w 509"/>
                <a:gd name="T19" fmla="*/ 40 h 53"/>
                <a:gd name="T20" fmla="*/ 186 w 509"/>
                <a:gd name="T21" fmla="*/ 38 h 53"/>
                <a:gd name="T22" fmla="*/ 155 w 509"/>
                <a:gd name="T23" fmla="*/ 38 h 53"/>
                <a:gd name="T24" fmla="*/ 122 w 509"/>
                <a:gd name="T25" fmla="*/ 35 h 53"/>
                <a:gd name="T26" fmla="*/ 91 w 509"/>
                <a:gd name="T27" fmla="*/ 33 h 53"/>
                <a:gd name="T28" fmla="*/ 60 w 509"/>
                <a:gd name="T29" fmla="*/ 29 h 53"/>
                <a:gd name="T30" fmla="*/ 29 w 509"/>
                <a:gd name="T31" fmla="*/ 24 h 53"/>
                <a:gd name="T32" fmla="*/ 0 w 509"/>
                <a:gd name="T33" fmla="*/ 18 h 53"/>
                <a:gd name="T34" fmla="*/ 0 w 509"/>
                <a:gd name="T35" fmla="*/ 11 h 53"/>
                <a:gd name="T36" fmla="*/ 2 w 509"/>
                <a:gd name="T37" fmla="*/ 7 h 53"/>
                <a:gd name="T38" fmla="*/ 7 w 509"/>
                <a:gd name="T39" fmla="*/ 2 h 53"/>
                <a:gd name="T40" fmla="*/ 11 w 509"/>
                <a:gd name="T41" fmla="*/ 0 h 53"/>
                <a:gd name="T42" fmla="*/ 44 w 509"/>
                <a:gd name="T43" fmla="*/ 2 h 53"/>
                <a:gd name="T44" fmla="*/ 75 w 509"/>
                <a:gd name="T45" fmla="*/ 2 h 53"/>
                <a:gd name="T46" fmla="*/ 108 w 509"/>
                <a:gd name="T47" fmla="*/ 5 h 53"/>
                <a:gd name="T48" fmla="*/ 139 w 509"/>
                <a:gd name="T49" fmla="*/ 7 h 53"/>
                <a:gd name="T50" fmla="*/ 170 w 509"/>
                <a:gd name="T51" fmla="*/ 9 h 53"/>
                <a:gd name="T52" fmla="*/ 201 w 509"/>
                <a:gd name="T53" fmla="*/ 11 h 53"/>
                <a:gd name="T54" fmla="*/ 232 w 509"/>
                <a:gd name="T55" fmla="*/ 13 h 53"/>
                <a:gd name="T56" fmla="*/ 263 w 509"/>
                <a:gd name="T57" fmla="*/ 16 h 53"/>
                <a:gd name="T58" fmla="*/ 292 w 509"/>
                <a:gd name="T59" fmla="*/ 20 h 53"/>
                <a:gd name="T60" fmla="*/ 323 w 509"/>
                <a:gd name="T61" fmla="*/ 24 h 53"/>
                <a:gd name="T62" fmla="*/ 354 w 509"/>
                <a:gd name="T63" fmla="*/ 27 h 53"/>
                <a:gd name="T64" fmla="*/ 385 w 509"/>
                <a:gd name="T65" fmla="*/ 31 h 53"/>
                <a:gd name="T66" fmla="*/ 416 w 509"/>
                <a:gd name="T67" fmla="*/ 35 h 53"/>
                <a:gd name="T68" fmla="*/ 447 w 509"/>
                <a:gd name="T69" fmla="*/ 42 h 53"/>
                <a:gd name="T70" fmla="*/ 478 w 509"/>
                <a:gd name="T71" fmla="*/ 47 h 53"/>
                <a:gd name="T72" fmla="*/ 509 w 509"/>
                <a:gd name="T7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9" h="53">
                  <a:moveTo>
                    <a:pt x="509" y="53"/>
                  </a:moveTo>
                  <a:lnTo>
                    <a:pt x="478" y="49"/>
                  </a:lnTo>
                  <a:lnTo>
                    <a:pt x="445" y="47"/>
                  </a:lnTo>
                  <a:lnTo>
                    <a:pt x="414" y="44"/>
                  </a:lnTo>
                  <a:lnTo>
                    <a:pt x="380" y="44"/>
                  </a:lnTo>
                  <a:lnTo>
                    <a:pt x="349" y="42"/>
                  </a:lnTo>
                  <a:lnTo>
                    <a:pt x="316" y="42"/>
                  </a:lnTo>
                  <a:lnTo>
                    <a:pt x="283" y="42"/>
                  </a:lnTo>
                  <a:lnTo>
                    <a:pt x="252" y="40"/>
                  </a:lnTo>
                  <a:lnTo>
                    <a:pt x="219" y="40"/>
                  </a:lnTo>
                  <a:lnTo>
                    <a:pt x="186" y="38"/>
                  </a:lnTo>
                  <a:lnTo>
                    <a:pt x="155" y="38"/>
                  </a:lnTo>
                  <a:lnTo>
                    <a:pt x="122" y="35"/>
                  </a:lnTo>
                  <a:lnTo>
                    <a:pt x="91" y="33"/>
                  </a:lnTo>
                  <a:lnTo>
                    <a:pt x="60" y="29"/>
                  </a:lnTo>
                  <a:lnTo>
                    <a:pt x="29" y="24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2" y="7"/>
                  </a:lnTo>
                  <a:lnTo>
                    <a:pt x="7" y="2"/>
                  </a:lnTo>
                  <a:lnTo>
                    <a:pt x="11" y="0"/>
                  </a:lnTo>
                  <a:lnTo>
                    <a:pt x="44" y="2"/>
                  </a:lnTo>
                  <a:lnTo>
                    <a:pt x="75" y="2"/>
                  </a:lnTo>
                  <a:lnTo>
                    <a:pt x="108" y="5"/>
                  </a:lnTo>
                  <a:lnTo>
                    <a:pt x="139" y="7"/>
                  </a:lnTo>
                  <a:lnTo>
                    <a:pt x="170" y="9"/>
                  </a:lnTo>
                  <a:lnTo>
                    <a:pt x="201" y="11"/>
                  </a:lnTo>
                  <a:lnTo>
                    <a:pt x="232" y="13"/>
                  </a:lnTo>
                  <a:lnTo>
                    <a:pt x="263" y="16"/>
                  </a:lnTo>
                  <a:lnTo>
                    <a:pt x="292" y="20"/>
                  </a:lnTo>
                  <a:lnTo>
                    <a:pt x="323" y="24"/>
                  </a:lnTo>
                  <a:lnTo>
                    <a:pt x="354" y="27"/>
                  </a:lnTo>
                  <a:lnTo>
                    <a:pt x="385" y="31"/>
                  </a:lnTo>
                  <a:lnTo>
                    <a:pt x="416" y="35"/>
                  </a:lnTo>
                  <a:lnTo>
                    <a:pt x="447" y="42"/>
                  </a:lnTo>
                  <a:lnTo>
                    <a:pt x="478" y="47"/>
                  </a:lnTo>
                  <a:lnTo>
                    <a:pt x="509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244"/>
            <p:cNvSpPr>
              <a:spLocks/>
            </p:cNvSpPr>
            <p:nvPr/>
          </p:nvSpPr>
          <p:spPr bwMode="auto">
            <a:xfrm>
              <a:off x="4789488" y="5270501"/>
              <a:ext cx="1101725" cy="80963"/>
            </a:xfrm>
            <a:custGeom>
              <a:avLst/>
              <a:gdLst>
                <a:gd name="T0" fmla="*/ 645 w 694"/>
                <a:gd name="T1" fmla="*/ 9 h 51"/>
                <a:gd name="T2" fmla="*/ 661 w 694"/>
                <a:gd name="T3" fmla="*/ 16 h 51"/>
                <a:gd name="T4" fmla="*/ 678 w 694"/>
                <a:gd name="T5" fmla="*/ 16 h 51"/>
                <a:gd name="T6" fmla="*/ 692 w 694"/>
                <a:gd name="T7" fmla="*/ 18 h 51"/>
                <a:gd name="T8" fmla="*/ 694 w 694"/>
                <a:gd name="T9" fmla="*/ 36 h 51"/>
                <a:gd name="T10" fmla="*/ 687 w 694"/>
                <a:gd name="T11" fmla="*/ 38 h 51"/>
                <a:gd name="T12" fmla="*/ 681 w 694"/>
                <a:gd name="T13" fmla="*/ 40 h 51"/>
                <a:gd name="T14" fmla="*/ 674 w 694"/>
                <a:gd name="T15" fmla="*/ 42 h 51"/>
                <a:gd name="T16" fmla="*/ 672 w 694"/>
                <a:gd name="T17" fmla="*/ 51 h 51"/>
                <a:gd name="T18" fmla="*/ 665 w 694"/>
                <a:gd name="T19" fmla="*/ 42 h 51"/>
                <a:gd name="T20" fmla="*/ 656 w 694"/>
                <a:gd name="T21" fmla="*/ 36 h 51"/>
                <a:gd name="T22" fmla="*/ 647 w 694"/>
                <a:gd name="T23" fmla="*/ 33 h 51"/>
                <a:gd name="T24" fmla="*/ 634 w 694"/>
                <a:gd name="T25" fmla="*/ 33 h 51"/>
                <a:gd name="T26" fmla="*/ 621 w 694"/>
                <a:gd name="T27" fmla="*/ 33 h 51"/>
                <a:gd name="T28" fmla="*/ 608 w 694"/>
                <a:gd name="T29" fmla="*/ 36 h 51"/>
                <a:gd name="T30" fmla="*/ 597 w 694"/>
                <a:gd name="T31" fmla="*/ 33 h 51"/>
                <a:gd name="T32" fmla="*/ 586 w 694"/>
                <a:gd name="T33" fmla="*/ 31 h 51"/>
                <a:gd name="T34" fmla="*/ 563 w 694"/>
                <a:gd name="T35" fmla="*/ 31 h 51"/>
                <a:gd name="T36" fmla="*/ 543 w 694"/>
                <a:gd name="T37" fmla="*/ 31 h 51"/>
                <a:gd name="T38" fmla="*/ 519 w 694"/>
                <a:gd name="T39" fmla="*/ 29 h 51"/>
                <a:gd name="T40" fmla="*/ 497 w 694"/>
                <a:gd name="T41" fmla="*/ 29 h 51"/>
                <a:gd name="T42" fmla="*/ 473 w 694"/>
                <a:gd name="T43" fmla="*/ 29 h 51"/>
                <a:gd name="T44" fmla="*/ 448 w 694"/>
                <a:gd name="T45" fmla="*/ 29 h 51"/>
                <a:gd name="T46" fmla="*/ 424 w 694"/>
                <a:gd name="T47" fmla="*/ 29 h 51"/>
                <a:gd name="T48" fmla="*/ 400 w 694"/>
                <a:gd name="T49" fmla="*/ 29 h 51"/>
                <a:gd name="T50" fmla="*/ 375 w 694"/>
                <a:gd name="T51" fmla="*/ 29 h 51"/>
                <a:gd name="T52" fmla="*/ 351 w 694"/>
                <a:gd name="T53" fmla="*/ 29 h 51"/>
                <a:gd name="T54" fmla="*/ 327 w 694"/>
                <a:gd name="T55" fmla="*/ 29 h 51"/>
                <a:gd name="T56" fmla="*/ 302 w 694"/>
                <a:gd name="T57" fmla="*/ 29 h 51"/>
                <a:gd name="T58" fmla="*/ 278 w 694"/>
                <a:gd name="T59" fmla="*/ 31 h 51"/>
                <a:gd name="T60" fmla="*/ 254 w 694"/>
                <a:gd name="T61" fmla="*/ 31 h 51"/>
                <a:gd name="T62" fmla="*/ 232 w 694"/>
                <a:gd name="T63" fmla="*/ 33 h 51"/>
                <a:gd name="T64" fmla="*/ 210 w 694"/>
                <a:gd name="T65" fmla="*/ 36 h 51"/>
                <a:gd name="T66" fmla="*/ 192 w 694"/>
                <a:gd name="T67" fmla="*/ 33 h 51"/>
                <a:gd name="T68" fmla="*/ 174 w 694"/>
                <a:gd name="T69" fmla="*/ 31 h 51"/>
                <a:gd name="T70" fmla="*/ 157 w 694"/>
                <a:gd name="T71" fmla="*/ 31 h 51"/>
                <a:gd name="T72" fmla="*/ 137 w 694"/>
                <a:gd name="T73" fmla="*/ 33 h 51"/>
                <a:gd name="T74" fmla="*/ 119 w 694"/>
                <a:gd name="T75" fmla="*/ 36 h 51"/>
                <a:gd name="T76" fmla="*/ 101 w 694"/>
                <a:gd name="T77" fmla="*/ 36 h 51"/>
                <a:gd name="T78" fmla="*/ 81 w 694"/>
                <a:gd name="T79" fmla="*/ 36 h 51"/>
                <a:gd name="T80" fmla="*/ 64 w 694"/>
                <a:gd name="T81" fmla="*/ 36 h 51"/>
                <a:gd name="T82" fmla="*/ 0 w 694"/>
                <a:gd name="T83" fmla="*/ 36 h 51"/>
                <a:gd name="T84" fmla="*/ 2 w 694"/>
                <a:gd name="T85" fmla="*/ 29 h 51"/>
                <a:gd name="T86" fmla="*/ 8 w 694"/>
                <a:gd name="T87" fmla="*/ 27 h 51"/>
                <a:gd name="T88" fmla="*/ 13 w 694"/>
                <a:gd name="T89" fmla="*/ 24 h 51"/>
                <a:gd name="T90" fmla="*/ 13 w 694"/>
                <a:gd name="T91" fmla="*/ 16 h 51"/>
                <a:gd name="T92" fmla="*/ 55 w 694"/>
                <a:gd name="T93" fmla="*/ 13 h 51"/>
                <a:gd name="T94" fmla="*/ 95 w 694"/>
                <a:gd name="T95" fmla="*/ 13 h 51"/>
                <a:gd name="T96" fmla="*/ 134 w 694"/>
                <a:gd name="T97" fmla="*/ 11 h 51"/>
                <a:gd name="T98" fmla="*/ 174 w 694"/>
                <a:gd name="T99" fmla="*/ 9 h 51"/>
                <a:gd name="T100" fmla="*/ 214 w 694"/>
                <a:gd name="T101" fmla="*/ 7 h 51"/>
                <a:gd name="T102" fmla="*/ 252 w 694"/>
                <a:gd name="T103" fmla="*/ 5 h 51"/>
                <a:gd name="T104" fmla="*/ 291 w 694"/>
                <a:gd name="T105" fmla="*/ 2 h 51"/>
                <a:gd name="T106" fmla="*/ 329 w 694"/>
                <a:gd name="T107" fmla="*/ 2 h 51"/>
                <a:gd name="T108" fmla="*/ 369 w 694"/>
                <a:gd name="T109" fmla="*/ 0 h 51"/>
                <a:gd name="T110" fmla="*/ 406 w 694"/>
                <a:gd name="T111" fmla="*/ 0 h 51"/>
                <a:gd name="T112" fmla="*/ 446 w 694"/>
                <a:gd name="T113" fmla="*/ 0 h 51"/>
                <a:gd name="T114" fmla="*/ 486 w 694"/>
                <a:gd name="T115" fmla="*/ 0 h 51"/>
                <a:gd name="T116" fmla="*/ 524 w 694"/>
                <a:gd name="T117" fmla="*/ 0 h 51"/>
                <a:gd name="T118" fmla="*/ 563 w 694"/>
                <a:gd name="T119" fmla="*/ 2 h 51"/>
                <a:gd name="T120" fmla="*/ 605 w 694"/>
                <a:gd name="T121" fmla="*/ 5 h 51"/>
                <a:gd name="T122" fmla="*/ 645 w 694"/>
                <a:gd name="T123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51">
                  <a:moveTo>
                    <a:pt x="645" y="9"/>
                  </a:moveTo>
                  <a:lnTo>
                    <a:pt x="661" y="16"/>
                  </a:lnTo>
                  <a:lnTo>
                    <a:pt x="678" y="16"/>
                  </a:lnTo>
                  <a:lnTo>
                    <a:pt x="692" y="18"/>
                  </a:lnTo>
                  <a:lnTo>
                    <a:pt x="694" y="36"/>
                  </a:lnTo>
                  <a:lnTo>
                    <a:pt x="687" y="38"/>
                  </a:lnTo>
                  <a:lnTo>
                    <a:pt x="681" y="40"/>
                  </a:lnTo>
                  <a:lnTo>
                    <a:pt x="674" y="42"/>
                  </a:lnTo>
                  <a:lnTo>
                    <a:pt x="672" y="51"/>
                  </a:lnTo>
                  <a:lnTo>
                    <a:pt x="665" y="42"/>
                  </a:lnTo>
                  <a:lnTo>
                    <a:pt x="656" y="36"/>
                  </a:lnTo>
                  <a:lnTo>
                    <a:pt x="647" y="33"/>
                  </a:lnTo>
                  <a:lnTo>
                    <a:pt x="634" y="33"/>
                  </a:lnTo>
                  <a:lnTo>
                    <a:pt x="621" y="33"/>
                  </a:lnTo>
                  <a:lnTo>
                    <a:pt x="608" y="36"/>
                  </a:lnTo>
                  <a:lnTo>
                    <a:pt x="597" y="33"/>
                  </a:lnTo>
                  <a:lnTo>
                    <a:pt x="586" y="31"/>
                  </a:lnTo>
                  <a:lnTo>
                    <a:pt x="563" y="31"/>
                  </a:lnTo>
                  <a:lnTo>
                    <a:pt x="543" y="31"/>
                  </a:lnTo>
                  <a:lnTo>
                    <a:pt x="519" y="29"/>
                  </a:lnTo>
                  <a:lnTo>
                    <a:pt x="497" y="29"/>
                  </a:lnTo>
                  <a:lnTo>
                    <a:pt x="473" y="29"/>
                  </a:lnTo>
                  <a:lnTo>
                    <a:pt x="448" y="29"/>
                  </a:lnTo>
                  <a:lnTo>
                    <a:pt x="424" y="29"/>
                  </a:lnTo>
                  <a:lnTo>
                    <a:pt x="400" y="29"/>
                  </a:lnTo>
                  <a:lnTo>
                    <a:pt x="375" y="29"/>
                  </a:lnTo>
                  <a:lnTo>
                    <a:pt x="351" y="29"/>
                  </a:lnTo>
                  <a:lnTo>
                    <a:pt x="327" y="29"/>
                  </a:lnTo>
                  <a:lnTo>
                    <a:pt x="302" y="29"/>
                  </a:lnTo>
                  <a:lnTo>
                    <a:pt x="278" y="31"/>
                  </a:lnTo>
                  <a:lnTo>
                    <a:pt x="254" y="31"/>
                  </a:lnTo>
                  <a:lnTo>
                    <a:pt x="232" y="33"/>
                  </a:lnTo>
                  <a:lnTo>
                    <a:pt x="210" y="36"/>
                  </a:lnTo>
                  <a:lnTo>
                    <a:pt x="192" y="33"/>
                  </a:lnTo>
                  <a:lnTo>
                    <a:pt x="174" y="31"/>
                  </a:lnTo>
                  <a:lnTo>
                    <a:pt x="157" y="31"/>
                  </a:lnTo>
                  <a:lnTo>
                    <a:pt x="137" y="33"/>
                  </a:lnTo>
                  <a:lnTo>
                    <a:pt x="119" y="36"/>
                  </a:lnTo>
                  <a:lnTo>
                    <a:pt x="101" y="36"/>
                  </a:lnTo>
                  <a:lnTo>
                    <a:pt x="81" y="36"/>
                  </a:lnTo>
                  <a:lnTo>
                    <a:pt x="64" y="36"/>
                  </a:lnTo>
                  <a:lnTo>
                    <a:pt x="0" y="36"/>
                  </a:lnTo>
                  <a:lnTo>
                    <a:pt x="2" y="29"/>
                  </a:lnTo>
                  <a:lnTo>
                    <a:pt x="8" y="27"/>
                  </a:lnTo>
                  <a:lnTo>
                    <a:pt x="13" y="24"/>
                  </a:lnTo>
                  <a:lnTo>
                    <a:pt x="13" y="16"/>
                  </a:lnTo>
                  <a:lnTo>
                    <a:pt x="55" y="13"/>
                  </a:lnTo>
                  <a:lnTo>
                    <a:pt x="95" y="13"/>
                  </a:lnTo>
                  <a:lnTo>
                    <a:pt x="134" y="11"/>
                  </a:lnTo>
                  <a:lnTo>
                    <a:pt x="174" y="9"/>
                  </a:lnTo>
                  <a:lnTo>
                    <a:pt x="214" y="7"/>
                  </a:lnTo>
                  <a:lnTo>
                    <a:pt x="252" y="5"/>
                  </a:lnTo>
                  <a:lnTo>
                    <a:pt x="291" y="2"/>
                  </a:lnTo>
                  <a:lnTo>
                    <a:pt x="329" y="2"/>
                  </a:lnTo>
                  <a:lnTo>
                    <a:pt x="369" y="0"/>
                  </a:lnTo>
                  <a:lnTo>
                    <a:pt x="406" y="0"/>
                  </a:lnTo>
                  <a:lnTo>
                    <a:pt x="446" y="0"/>
                  </a:lnTo>
                  <a:lnTo>
                    <a:pt x="486" y="0"/>
                  </a:lnTo>
                  <a:lnTo>
                    <a:pt x="524" y="0"/>
                  </a:lnTo>
                  <a:lnTo>
                    <a:pt x="563" y="2"/>
                  </a:lnTo>
                  <a:lnTo>
                    <a:pt x="605" y="5"/>
                  </a:lnTo>
                  <a:lnTo>
                    <a:pt x="64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245"/>
            <p:cNvSpPr>
              <a:spLocks/>
            </p:cNvSpPr>
            <p:nvPr/>
          </p:nvSpPr>
          <p:spPr bwMode="auto">
            <a:xfrm>
              <a:off x="2201863" y="5295901"/>
              <a:ext cx="895350" cy="104775"/>
            </a:xfrm>
            <a:custGeom>
              <a:avLst/>
              <a:gdLst>
                <a:gd name="T0" fmla="*/ 564 w 564"/>
                <a:gd name="T1" fmla="*/ 0 h 66"/>
                <a:gd name="T2" fmla="*/ 555 w 564"/>
                <a:gd name="T3" fmla="*/ 4 h 66"/>
                <a:gd name="T4" fmla="*/ 544 w 564"/>
                <a:gd name="T5" fmla="*/ 8 h 66"/>
                <a:gd name="T6" fmla="*/ 528 w 564"/>
                <a:gd name="T7" fmla="*/ 11 h 66"/>
                <a:gd name="T8" fmla="*/ 515 w 564"/>
                <a:gd name="T9" fmla="*/ 13 h 66"/>
                <a:gd name="T10" fmla="*/ 506 w 564"/>
                <a:gd name="T11" fmla="*/ 13 h 66"/>
                <a:gd name="T12" fmla="*/ 497 w 564"/>
                <a:gd name="T13" fmla="*/ 13 h 66"/>
                <a:gd name="T14" fmla="*/ 489 w 564"/>
                <a:gd name="T15" fmla="*/ 15 h 66"/>
                <a:gd name="T16" fmla="*/ 480 w 564"/>
                <a:gd name="T17" fmla="*/ 17 h 66"/>
                <a:gd name="T18" fmla="*/ 471 w 564"/>
                <a:gd name="T19" fmla="*/ 20 h 66"/>
                <a:gd name="T20" fmla="*/ 460 w 564"/>
                <a:gd name="T21" fmla="*/ 22 h 66"/>
                <a:gd name="T22" fmla="*/ 451 w 564"/>
                <a:gd name="T23" fmla="*/ 22 h 66"/>
                <a:gd name="T24" fmla="*/ 442 w 564"/>
                <a:gd name="T25" fmla="*/ 20 h 66"/>
                <a:gd name="T26" fmla="*/ 416 w 564"/>
                <a:gd name="T27" fmla="*/ 24 h 66"/>
                <a:gd name="T28" fmla="*/ 387 w 564"/>
                <a:gd name="T29" fmla="*/ 26 h 66"/>
                <a:gd name="T30" fmla="*/ 360 w 564"/>
                <a:gd name="T31" fmla="*/ 28 h 66"/>
                <a:gd name="T32" fmla="*/ 334 w 564"/>
                <a:gd name="T33" fmla="*/ 33 h 66"/>
                <a:gd name="T34" fmla="*/ 305 w 564"/>
                <a:gd name="T35" fmla="*/ 35 h 66"/>
                <a:gd name="T36" fmla="*/ 278 w 564"/>
                <a:gd name="T37" fmla="*/ 37 h 66"/>
                <a:gd name="T38" fmla="*/ 252 w 564"/>
                <a:gd name="T39" fmla="*/ 39 h 66"/>
                <a:gd name="T40" fmla="*/ 225 w 564"/>
                <a:gd name="T41" fmla="*/ 42 h 66"/>
                <a:gd name="T42" fmla="*/ 197 w 564"/>
                <a:gd name="T43" fmla="*/ 44 h 66"/>
                <a:gd name="T44" fmla="*/ 170 w 564"/>
                <a:gd name="T45" fmla="*/ 46 h 66"/>
                <a:gd name="T46" fmla="*/ 141 w 564"/>
                <a:gd name="T47" fmla="*/ 50 h 66"/>
                <a:gd name="T48" fmla="*/ 115 w 564"/>
                <a:gd name="T49" fmla="*/ 53 h 66"/>
                <a:gd name="T50" fmla="*/ 86 w 564"/>
                <a:gd name="T51" fmla="*/ 55 h 66"/>
                <a:gd name="T52" fmla="*/ 57 w 564"/>
                <a:gd name="T53" fmla="*/ 59 h 66"/>
                <a:gd name="T54" fmla="*/ 29 w 564"/>
                <a:gd name="T55" fmla="*/ 62 h 66"/>
                <a:gd name="T56" fmla="*/ 0 w 564"/>
                <a:gd name="T57" fmla="*/ 66 h 66"/>
                <a:gd name="T58" fmla="*/ 37 w 564"/>
                <a:gd name="T59" fmla="*/ 57 h 66"/>
                <a:gd name="T60" fmla="*/ 75 w 564"/>
                <a:gd name="T61" fmla="*/ 50 h 66"/>
                <a:gd name="T62" fmla="*/ 115 w 564"/>
                <a:gd name="T63" fmla="*/ 44 h 66"/>
                <a:gd name="T64" fmla="*/ 155 w 564"/>
                <a:gd name="T65" fmla="*/ 39 h 66"/>
                <a:gd name="T66" fmla="*/ 197 w 564"/>
                <a:gd name="T67" fmla="*/ 35 h 66"/>
                <a:gd name="T68" fmla="*/ 239 w 564"/>
                <a:gd name="T69" fmla="*/ 31 h 66"/>
                <a:gd name="T70" fmla="*/ 278 w 564"/>
                <a:gd name="T71" fmla="*/ 24 h 66"/>
                <a:gd name="T72" fmla="*/ 320 w 564"/>
                <a:gd name="T73" fmla="*/ 20 h 66"/>
                <a:gd name="T74" fmla="*/ 351 w 564"/>
                <a:gd name="T75" fmla="*/ 15 h 66"/>
                <a:gd name="T76" fmla="*/ 382 w 564"/>
                <a:gd name="T77" fmla="*/ 11 h 66"/>
                <a:gd name="T78" fmla="*/ 416 w 564"/>
                <a:gd name="T79" fmla="*/ 8 h 66"/>
                <a:gd name="T80" fmla="*/ 447 w 564"/>
                <a:gd name="T81" fmla="*/ 6 h 66"/>
                <a:gd name="T82" fmla="*/ 477 w 564"/>
                <a:gd name="T83" fmla="*/ 6 h 66"/>
                <a:gd name="T84" fmla="*/ 508 w 564"/>
                <a:gd name="T85" fmla="*/ 4 h 66"/>
                <a:gd name="T86" fmla="*/ 537 w 564"/>
                <a:gd name="T87" fmla="*/ 2 h 66"/>
                <a:gd name="T88" fmla="*/ 564 w 564"/>
                <a:gd name="T8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4" h="66">
                  <a:moveTo>
                    <a:pt x="564" y="0"/>
                  </a:moveTo>
                  <a:lnTo>
                    <a:pt x="555" y="4"/>
                  </a:lnTo>
                  <a:lnTo>
                    <a:pt x="544" y="8"/>
                  </a:lnTo>
                  <a:lnTo>
                    <a:pt x="528" y="11"/>
                  </a:lnTo>
                  <a:lnTo>
                    <a:pt x="515" y="13"/>
                  </a:lnTo>
                  <a:lnTo>
                    <a:pt x="506" y="13"/>
                  </a:lnTo>
                  <a:lnTo>
                    <a:pt x="497" y="13"/>
                  </a:lnTo>
                  <a:lnTo>
                    <a:pt x="489" y="15"/>
                  </a:lnTo>
                  <a:lnTo>
                    <a:pt x="480" y="17"/>
                  </a:lnTo>
                  <a:lnTo>
                    <a:pt x="471" y="20"/>
                  </a:lnTo>
                  <a:lnTo>
                    <a:pt x="460" y="22"/>
                  </a:lnTo>
                  <a:lnTo>
                    <a:pt x="451" y="22"/>
                  </a:lnTo>
                  <a:lnTo>
                    <a:pt x="442" y="20"/>
                  </a:lnTo>
                  <a:lnTo>
                    <a:pt x="416" y="24"/>
                  </a:lnTo>
                  <a:lnTo>
                    <a:pt x="387" y="26"/>
                  </a:lnTo>
                  <a:lnTo>
                    <a:pt x="360" y="28"/>
                  </a:lnTo>
                  <a:lnTo>
                    <a:pt x="334" y="33"/>
                  </a:lnTo>
                  <a:lnTo>
                    <a:pt x="305" y="35"/>
                  </a:lnTo>
                  <a:lnTo>
                    <a:pt x="278" y="37"/>
                  </a:lnTo>
                  <a:lnTo>
                    <a:pt x="252" y="39"/>
                  </a:lnTo>
                  <a:lnTo>
                    <a:pt x="225" y="42"/>
                  </a:lnTo>
                  <a:lnTo>
                    <a:pt x="197" y="44"/>
                  </a:lnTo>
                  <a:lnTo>
                    <a:pt x="170" y="46"/>
                  </a:lnTo>
                  <a:lnTo>
                    <a:pt x="141" y="50"/>
                  </a:lnTo>
                  <a:lnTo>
                    <a:pt x="115" y="53"/>
                  </a:lnTo>
                  <a:lnTo>
                    <a:pt x="86" y="55"/>
                  </a:lnTo>
                  <a:lnTo>
                    <a:pt x="57" y="59"/>
                  </a:lnTo>
                  <a:lnTo>
                    <a:pt x="29" y="62"/>
                  </a:lnTo>
                  <a:lnTo>
                    <a:pt x="0" y="66"/>
                  </a:lnTo>
                  <a:lnTo>
                    <a:pt x="37" y="57"/>
                  </a:lnTo>
                  <a:lnTo>
                    <a:pt x="75" y="50"/>
                  </a:lnTo>
                  <a:lnTo>
                    <a:pt x="115" y="44"/>
                  </a:lnTo>
                  <a:lnTo>
                    <a:pt x="155" y="39"/>
                  </a:lnTo>
                  <a:lnTo>
                    <a:pt x="197" y="35"/>
                  </a:lnTo>
                  <a:lnTo>
                    <a:pt x="239" y="31"/>
                  </a:lnTo>
                  <a:lnTo>
                    <a:pt x="278" y="24"/>
                  </a:lnTo>
                  <a:lnTo>
                    <a:pt x="320" y="20"/>
                  </a:lnTo>
                  <a:lnTo>
                    <a:pt x="351" y="15"/>
                  </a:lnTo>
                  <a:lnTo>
                    <a:pt x="382" y="11"/>
                  </a:lnTo>
                  <a:lnTo>
                    <a:pt x="416" y="8"/>
                  </a:lnTo>
                  <a:lnTo>
                    <a:pt x="447" y="6"/>
                  </a:lnTo>
                  <a:lnTo>
                    <a:pt x="477" y="6"/>
                  </a:lnTo>
                  <a:lnTo>
                    <a:pt x="508" y="4"/>
                  </a:lnTo>
                  <a:lnTo>
                    <a:pt x="537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246"/>
            <p:cNvSpPr>
              <a:spLocks/>
            </p:cNvSpPr>
            <p:nvPr/>
          </p:nvSpPr>
          <p:spPr bwMode="auto">
            <a:xfrm>
              <a:off x="3738563" y="5299076"/>
              <a:ext cx="987425" cy="80963"/>
            </a:xfrm>
            <a:custGeom>
              <a:avLst/>
              <a:gdLst>
                <a:gd name="T0" fmla="*/ 622 w 622"/>
                <a:gd name="T1" fmla="*/ 6 h 51"/>
                <a:gd name="T2" fmla="*/ 615 w 622"/>
                <a:gd name="T3" fmla="*/ 11 h 51"/>
                <a:gd name="T4" fmla="*/ 606 w 622"/>
                <a:gd name="T5" fmla="*/ 15 h 51"/>
                <a:gd name="T6" fmla="*/ 595 w 622"/>
                <a:gd name="T7" fmla="*/ 18 h 51"/>
                <a:gd name="T8" fmla="*/ 586 w 622"/>
                <a:gd name="T9" fmla="*/ 20 h 51"/>
                <a:gd name="T10" fmla="*/ 575 w 622"/>
                <a:gd name="T11" fmla="*/ 20 h 51"/>
                <a:gd name="T12" fmla="*/ 566 w 622"/>
                <a:gd name="T13" fmla="*/ 22 h 51"/>
                <a:gd name="T14" fmla="*/ 558 w 622"/>
                <a:gd name="T15" fmla="*/ 24 h 51"/>
                <a:gd name="T16" fmla="*/ 549 w 622"/>
                <a:gd name="T17" fmla="*/ 26 h 51"/>
                <a:gd name="T18" fmla="*/ 513 w 622"/>
                <a:gd name="T19" fmla="*/ 29 h 51"/>
                <a:gd name="T20" fmla="*/ 480 w 622"/>
                <a:gd name="T21" fmla="*/ 29 h 51"/>
                <a:gd name="T22" fmla="*/ 447 w 622"/>
                <a:gd name="T23" fmla="*/ 29 h 51"/>
                <a:gd name="T24" fmla="*/ 414 w 622"/>
                <a:gd name="T25" fmla="*/ 29 h 51"/>
                <a:gd name="T26" fmla="*/ 381 w 622"/>
                <a:gd name="T27" fmla="*/ 31 h 51"/>
                <a:gd name="T28" fmla="*/ 350 w 622"/>
                <a:gd name="T29" fmla="*/ 31 h 51"/>
                <a:gd name="T30" fmla="*/ 317 w 622"/>
                <a:gd name="T31" fmla="*/ 31 h 51"/>
                <a:gd name="T32" fmla="*/ 286 w 622"/>
                <a:gd name="T33" fmla="*/ 31 h 51"/>
                <a:gd name="T34" fmla="*/ 255 w 622"/>
                <a:gd name="T35" fmla="*/ 31 h 51"/>
                <a:gd name="T36" fmla="*/ 224 w 622"/>
                <a:gd name="T37" fmla="*/ 31 h 51"/>
                <a:gd name="T38" fmla="*/ 193 w 622"/>
                <a:gd name="T39" fmla="*/ 33 h 51"/>
                <a:gd name="T40" fmla="*/ 162 w 622"/>
                <a:gd name="T41" fmla="*/ 35 h 51"/>
                <a:gd name="T42" fmla="*/ 131 w 622"/>
                <a:gd name="T43" fmla="*/ 37 h 51"/>
                <a:gd name="T44" fmla="*/ 98 w 622"/>
                <a:gd name="T45" fmla="*/ 42 h 51"/>
                <a:gd name="T46" fmla="*/ 67 w 622"/>
                <a:gd name="T47" fmla="*/ 46 h 51"/>
                <a:gd name="T48" fmla="*/ 34 w 622"/>
                <a:gd name="T49" fmla="*/ 51 h 51"/>
                <a:gd name="T50" fmla="*/ 25 w 622"/>
                <a:gd name="T51" fmla="*/ 44 h 51"/>
                <a:gd name="T52" fmla="*/ 18 w 622"/>
                <a:gd name="T53" fmla="*/ 46 h 51"/>
                <a:gd name="T54" fmla="*/ 9 w 622"/>
                <a:gd name="T55" fmla="*/ 46 h 51"/>
                <a:gd name="T56" fmla="*/ 0 w 622"/>
                <a:gd name="T57" fmla="*/ 42 h 51"/>
                <a:gd name="T58" fmla="*/ 22 w 622"/>
                <a:gd name="T59" fmla="*/ 40 h 51"/>
                <a:gd name="T60" fmla="*/ 45 w 622"/>
                <a:gd name="T61" fmla="*/ 35 h 51"/>
                <a:gd name="T62" fmla="*/ 67 w 622"/>
                <a:gd name="T63" fmla="*/ 33 h 51"/>
                <a:gd name="T64" fmla="*/ 89 w 622"/>
                <a:gd name="T65" fmla="*/ 29 h 51"/>
                <a:gd name="T66" fmla="*/ 111 w 622"/>
                <a:gd name="T67" fmla="*/ 26 h 51"/>
                <a:gd name="T68" fmla="*/ 133 w 622"/>
                <a:gd name="T69" fmla="*/ 24 h 51"/>
                <a:gd name="T70" fmla="*/ 155 w 622"/>
                <a:gd name="T71" fmla="*/ 22 h 51"/>
                <a:gd name="T72" fmla="*/ 177 w 622"/>
                <a:gd name="T73" fmla="*/ 20 h 51"/>
                <a:gd name="T74" fmla="*/ 199 w 622"/>
                <a:gd name="T75" fmla="*/ 18 h 51"/>
                <a:gd name="T76" fmla="*/ 224 w 622"/>
                <a:gd name="T77" fmla="*/ 15 h 51"/>
                <a:gd name="T78" fmla="*/ 246 w 622"/>
                <a:gd name="T79" fmla="*/ 11 h 51"/>
                <a:gd name="T80" fmla="*/ 268 w 622"/>
                <a:gd name="T81" fmla="*/ 9 h 51"/>
                <a:gd name="T82" fmla="*/ 292 w 622"/>
                <a:gd name="T83" fmla="*/ 6 h 51"/>
                <a:gd name="T84" fmla="*/ 314 w 622"/>
                <a:gd name="T85" fmla="*/ 4 h 51"/>
                <a:gd name="T86" fmla="*/ 339 w 622"/>
                <a:gd name="T87" fmla="*/ 2 h 51"/>
                <a:gd name="T88" fmla="*/ 361 w 622"/>
                <a:gd name="T89" fmla="*/ 0 h 51"/>
                <a:gd name="T90" fmla="*/ 392 w 622"/>
                <a:gd name="T91" fmla="*/ 0 h 51"/>
                <a:gd name="T92" fmla="*/ 425 w 622"/>
                <a:gd name="T93" fmla="*/ 0 h 51"/>
                <a:gd name="T94" fmla="*/ 458 w 622"/>
                <a:gd name="T95" fmla="*/ 2 h 51"/>
                <a:gd name="T96" fmla="*/ 493 w 622"/>
                <a:gd name="T97" fmla="*/ 2 h 51"/>
                <a:gd name="T98" fmla="*/ 527 w 622"/>
                <a:gd name="T99" fmla="*/ 4 h 51"/>
                <a:gd name="T100" fmla="*/ 560 w 622"/>
                <a:gd name="T101" fmla="*/ 4 h 51"/>
                <a:gd name="T102" fmla="*/ 593 w 622"/>
                <a:gd name="T103" fmla="*/ 6 h 51"/>
                <a:gd name="T104" fmla="*/ 622 w 622"/>
                <a:gd name="T105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2" h="51">
                  <a:moveTo>
                    <a:pt x="622" y="6"/>
                  </a:moveTo>
                  <a:lnTo>
                    <a:pt x="615" y="11"/>
                  </a:lnTo>
                  <a:lnTo>
                    <a:pt x="606" y="15"/>
                  </a:lnTo>
                  <a:lnTo>
                    <a:pt x="595" y="18"/>
                  </a:lnTo>
                  <a:lnTo>
                    <a:pt x="586" y="20"/>
                  </a:lnTo>
                  <a:lnTo>
                    <a:pt x="575" y="20"/>
                  </a:lnTo>
                  <a:lnTo>
                    <a:pt x="566" y="22"/>
                  </a:lnTo>
                  <a:lnTo>
                    <a:pt x="558" y="24"/>
                  </a:lnTo>
                  <a:lnTo>
                    <a:pt x="549" y="26"/>
                  </a:lnTo>
                  <a:lnTo>
                    <a:pt x="513" y="29"/>
                  </a:lnTo>
                  <a:lnTo>
                    <a:pt x="480" y="29"/>
                  </a:lnTo>
                  <a:lnTo>
                    <a:pt x="447" y="29"/>
                  </a:lnTo>
                  <a:lnTo>
                    <a:pt x="414" y="29"/>
                  </a:lnTo>
                  <a:lnTo>
                    <a:pt x="381" y="31"/>
                  </a:lnTo>
                  <a:lnTo>
                    <a:pt x="350" y="31"/>
                  </a:lnTo>
                  <a:lnTo>
                    <a:pt x="317" y="31"/>
                  </a:lnTo>
                  <a:lnTo>
                    <a:pt x="286" y="31"/>
                  </a:lnTo>
                  <a:lnTo>
                    <a:pt x="255" y="31"/>
                  </a:lnTo>
                  <a:lnTo>
                    <a:pt x="224" y="31"/>
                  </a:lnTo>
                  <a:lnTo>
                    <a:pt x="193" y="33"/>
                  </a:lnTo>
                  <a:lnTo>
                    <a:pt x="162" y="35"/>
                  </a:lnTo>
                  <a:lnTo>
                    <a:pt x="131" y="37"/>
                  </a:lnTo>
                  <a:lnTo>
                    <a:pt x="98" y="42"/>
                  </a:lnTo>
                  <a:lnTo>
                    <a:pt x="67" y="46"/>
                  </a:lnTo>
                  <a:lnTo>
                    <a:pt x="34" y="51"/>
                  </a:lnTo>
                  <a:lnTo>
                    <a:pt x="25" y="44"/>
                  </a:lnTo>
                  <a:lnTo>
                    <a:pt x="18" y="46"/>
                  </a:lnTo>
                  <a:lnTo>
                    <a:pt x="9" y="46"/>
                  </a:lnTo>
                  <a:lnTo>
                    <a:pt x="0" y="42"/>
                  </a:lnTo>
                  <a:lnTo>
                    <a:pt x="22" y="40"/>
                  </a:lnTo>
                  <a:lnTo>
                    <a:pt x="45" y="35"/>
                  </a:lnTo>
                  <a:lnTo>
                    <a:pt x="67" y="33"/>
                  </a:lnTo>
                  <a:lnTo>
                    <a:pt x="89" y="29"/>
                  </a:lnTo>
                  <a:lnTo>
                    <a:pt x="111" y="26"/>
                  </a:lnTo>
                  <a:lnTo>
                    <a:pt x="133" y="24"/>
                  </a:lnTo>
                  <a:lnTo>
                    <a:pt x="155" y="22"/>
                  </a:lnTo>
                  <a:lnTo>
                    <a:pt x="177" y="20"/>
                  </a:lnTo>
                  <a:lnTo>
                    <a:pt x="199" y="18"/>
                  </a:lnTo>
                  <a:lnTo>
                    <a:pt x="224" y="15"/>
                  </a:lnTo>
                  <a:lnTo>
                    <a:pt x="246" y="11"/>
                  </a:lnTo>
                  <a:lnTo>
                    <a:pt x="268" y="9"/>
                  </a:lnTo>
                  <a:lnTo>
                    <a:pt x="292" y="6"/>
                  </a:lnTo>
                  <a:lnTo>
                    <a:pt x="314" y="4"/>
                  </a:lnTo>
                  <a:lnTo>
                    <a:pt x="339" y="2"/>
                  </a:lnTo>
                  <a:lnTo>
                    <a:pt x="361" y="0"/>
                  </a:lnTo>
                  <a:lnTo>
                    <a:pt x="392" y="0"/>
                  </a:lnTo>
                  <a:lnTo>
                    <a:pt x="425" y="0"/>
                  </a:lnTo>
                  <a:lnTo>
                    <a:pt x="458" y="2"/>
                  </a:lnTo>
                  <a:lnTo>
                    <a:pt x="493" y="2"/>
                  </a:lnTo>
                  <a:lnTo>
                    <a:pt x="527" y="4"/>
                  </a:lnTo>
                  <a:lnTo>
                    <a:pt x="560" y="4"/>
                  </a:lnTo>
                  <a:lnTo>
                    <a:pt x="593" y="6"/>
                  </a:lnTo>
                  <a:lnTo>
                    <a:pt x="62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247"/>
            <p:cNvSpPr>
              <a:spLocks/>
            </p:cNvSpPr>
            <p:nvPr/>
          </p:nvSpPr>
          <p:spPr bwMode="auto">
            <a:xfrm>
              <a:off x="6094413" y="5299076"/>
              <a:ext cx="55563" cy="28575"/>
            </a:xfrm>
            <a:custGeom>
              <a:avLst/>
              <a:gdLst>
                <a:gd name="T0" fmla="*/ 35 w 35"/>
                <a:gd name="T1" fmla="*/ 6 h 18"/>
                <a:gd name="T2" fmla="*/ 35 w 35"/>
                <a:gd name="T3" fmla="*/ 18 h 18"/>
                <a:gd name="T4" fmla="*/ 24 w 35"/>
                <a:gd name="T5" fmla="*/ 11 h 18"/>
                <a:gd name="T6" fmla="*/ 13 w 35"/>
                <a:gd name="T7" fmla="*/ 11 h 18"/>
                <a:gd name="T8" fmla="*/ 5 w 35"/>
                <a:gd name="T9" fmla="*/ 11 h 18"/>
                <a:gd name="T10" fmla="*/ 0 w 35"/>
                <a:gd name="T11" fmla="*/ 0 h 18"/>
                <a:gd name="T12" fmla="*/ 9 w 35"/>
                <a:gd name="T13" fmla="*/ 0 h 18"/>
                <a:gd name="T14" fmla="*/ 18 w 35"/>
                <a:gd name="T15" fmla="*/ 2 h 18"/>
                <a:gd name="T16" fmla="*/ 27 w 35"/>
                <a:gd name="T17" fmla="*/ 4 h 18"/>
                <a:gd name="T18" fmla="*/ 35 w 35"/>
                <a:gd name="T1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8">
                  <a:moveTo>
                    <a:pt x="35" y="6"/>
                  </a:moveTo>
                  <a:lnTo>
                    <a:pt x="35" y="18"/>
                  </a:lnTo>
                  <a:lnTo>
                    <a:pt x="24" y="11"/>
                  </a:lnTo>
                  <a:lnTo>
                    <a:pt x="13" y="11"/>
                  </a:lnTo>
                  <a:lnTo>
                    <a:pt x="5" y="11"/>
                  </a:ln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7" y="4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248"/>
            <p:cNvSpPr>
              <a:spLocks/>
            </p:cNvSpPr>
            <p:nvPr/>
          </p:nvSpPr>
          <p:spPr bwMode="auto">
            <a:xfrm>
              <a:off x="6013451" y="5330826"/>
              <a:ext cx="28575" cy="17463"/>
            </a:xfrm>
            <a:custGeom>
              <a:avLst/>
              <a:gdLst>
                <a:gd name="T0" fmla="*/ 18 w 18"/>
                <a:gd name="T1" fmla="*/ 11 h 11"/>
                <a:gd name="T2" fmla="*/ 0 w 18"/>
                <a:gd name="T3" fmla="*/ 6 h 11"/>
                <a:gd name="T4" fmla="*/ 2 w 18"/>
                <a:gd name="T5" fmla="*/ 0 h 11"/>
                <a:gd name="T6" fmla="*/ 9 w 18"/>
                <a:gd name="T7" fmla="*/ 2 h 11"/>
                <a:gd name="T8" fmla="*/ 16 w 18"/>
                <a:gd name="T9" fmla="*/ 6 h 11"/>
                <a:gd name="T10" fmla="*/ 18 w 1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18" y="11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9" y="2"/>
                  </a:lnTo>
                  <a:lnTo>
                    <a:pt x="16" y="6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249"/>
            <p:cNvSpPr>
              <a:spLocks/>
            </p:cNvSpPr>
            <p:nvPr/>
          </p:nvSpPr>
          <p:spPr bwMode="auto">
            <a:xfrm>
              <a:off x="7270751" y="5348288"/>
              <a:ext cx="396875" cy="63500"/>
            </a:xfrm>
            <a:custGeom>
              <a:avLst/>
              <a:gdLst>
                <a:gd name="T0" fmla="*/ 250 w 250"/>
                <a:gd name="T1" fmla="*/ 40 h 40"/>
                <a:gd name="T2" fmla="*/ 221 w 250"/>
                <a:gd name="T3" fmla="*/ 37 h 40"/>
                <a:gd name="T4" fmla="*/ 190 w 250"/>
                <a:gd name="T5" fmla="*/ 35 h 40"/>
                <a:gd name="T6" fmla="*/ 159 w 250"/>
                <a:gd name="T7" fmla="*/ 31 h 40"/>
                <a:gd name="T8" fmla="*/ 126 w 250"/>
                <a:gd name="T9" fmla="*/ 29 h 40"/>
                <a:gd name="T10" fmla="*/ 95 w 250"/>
                <a:gd name="T11" fmla="*/ 24 h 40"/>
                <a:gd name="T12" fmla="*/ 64 w 250"/>
                <a:gd name="T13" fmla="*/ 20 h 40"/>
                <a:gd name="T14" fmla="*/ 33 w 250"/>
                <a:gd name="T15" fmla="*/ 15 h 40"/>
                <a:gd name="T16" fmla="*/ 2 w 250"/>
                <a:gd name="T17" fmla="*/ 11 h 40"/>
                <a:gd name="T18" fmla="*/ 0 w 250"/>
                <a:gd name="T19" fmla="*/ 9 h 40"/>
                <a:gd name="T20" fmla="*/ 0 w 250"/>
                <a:gd name="T21" fmla="*/ 4 h 40"/>
                <a:gd name="T22" fmla="*/ 2 w 250"/>
                <a:gd name="T23" fmla="*/ 2 h 40"/>
                <a:gd name="T24" fmla="*/ 4 w 250"/>
                <a:gd name="T25" fmla="*/ 0 h 40"/>
                <a:gd name="T26" fmla="*/ 35 w 250"/>
                <a:gd name="T27" fmla="*/ 6 h 40"/>
                <a:gd name="T28" fmla="*/ 66 w 250"/>
                <a:gd name="T29" fmla="*/ 11 h 40"/>
                <a:gd name="T30" fmla="*/ 97 w 250"/>
                <a:gd name="T31" fmla="*/ 13 h 40"/>
                <a:gd name="T32" fmla="*/ 128 w 250"/>
                <a:gd name="T33" fmla="*/ 17 h 40"/>
                <a:gd name="T34" fmla="*/ 159 w 250"/>
                <a:gd name="T35" fmla="*/ 22 h 40"/>
                <a:gd name="T36" fmla="*/ 190 w 250"/>
                <a:gd name="T37" fmla="*/ 26 h 40"/>
                <a:gd name="T38" fmla="*/ 219 w 250"/>
                <a:gd name="T39" fmla="*/ 31 h 40"/>
                <a:gd name="T40" fmla="*/ 250 w 250"/>
                <a:gd name="T4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0" h="40">
                  <a:moveTo>
                    <a:pt x="250" y="40"/>
                  </a:moveTo>
                  <a:lnTo>
                    <a:pt x="221" y="37"/>
                  </a:lnTo>
                  <a:lnTo>
                    <a:pt x="190" y="35"/>
                  </a:lnTo>
                  <a:lnTo>
                    <a:pt x="159" y="31"/>
                  </a:lnTo>
                  <a:lnTo>
                    <a:pt x="126" y="29"/>
                  </a:lnTo>
                  <a:lnTo>
                    <a:pt x="95" y="24"/>
                  </a:lnTo>
                  <a:lnTo>
                    <a:pt x="64" y="20"/>
                  </a:lnTo>
                  <a:lnTo>
                    <a:pt x="33" y="15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35" y="6"/>
                  </a:lnTo>
                  <a:lnTo>
                    <a:pt x="66" y="11"/>
                  </a:lnTo>
                  <a:lnTo>
                    <a:pt x="97" y="13"/>
                  </a:lnTo>
                  <a:lnTo>
                    <a:pt x="128" y="17"/>
                  </a:lnTo>
                  <a:lnTo>
                    <a:pt x="159" y="22"/>
                  </a:lnTo>
                  <a:lnTo>
                    <a:pt x="190" y="26"/>
                  </a:lnTo>
                  <a:lnTo>
                    <a:pt x="219" y="31"/>
                  </a:lnTo>
                  <a:lnTo>
                    <a:pt x="25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250"/>
            <p:cNvSpPr>
              <a:spLocks/>
            </p:cNvSpPr>
            <p:nvPr/>
          </p:nvSpPr>
          <p:spPr bwMode="auto">
            <a:xfrm>
              <a:off x="6435726" y="5365751"/>
              <a:ext cx="788988" cy="73025"/>
            </a:xfrm>
            <a:custGeom>
              <a:avLst/>
              <a:gdLst>
                <a:gd name="T0" fmla="*/ 497 w 497"/>
                <a:gd name="T1" fmla="*/ 42 h 46"/>
                <a:gd name="T2" fmla="*/ 488 w 497"/>
                <a:gd name="T3" fmla="*/ 44 h 46"/>
                <a:gd name="T4" fmla="*/ 475 w 497"/>
                <a:gd name="T5" fmla="*/ 46 h 46"/>
                <a:gd name="T6" fmla="*/ 462 w 497"/>
                <a:gd name="T7" fmla="*/ 44 h 46"/>
                <a:gd name="T8" fmla="*/ 448 w 497"/>
                <a:gd name="T9" fmla="*/ 44 h 46"/>
                <a:gd name="T10" fmla="*/ 433 w 497"/>
                <a:gd name="T11" fmla="*/ 42 h 46"/>
                <a:gd name="T12" fmla="*/ 418 w 497"/>
                <a:gd name="T13" fmla="*/ 40 h 46"/>
                <a:gd name="T14" fmla="*/ 402 w 497"/>
                <a:gd name="T15" fmla="*/ 40 h 46"/>
                <a:gd name="T16" fmla="*/ 389 w 497"/>
                <a:gd name="T17" fmla="*/ 37 h 46"/>
                <a:gd name="T18" fmla="*/ 364 w 497"/>
                <a:gd name="T19" fmla="*/ 37 h 46"/>
                <a:gd name="T20" fmla="*/ 340 w 497"/>
                <a:gd name="T21" fmla="*/ 35 h 46"/>
                <a:gd name="T22" fmla="*/ 314 w 497"/>
                <a:gd name="T23" fmla="*/ 35 h 46"/>
                <a:gd name="T24" fmla="*/ 289 w 497"/>
                <a:gd name="T25" fmla="*/ 33 h 46"/>
                <a:gd name="T26" fmla="*/ 265 w 497"/>
                <a:gd name="T27" fmla="*/ 31 h 46"/>
                <a:gd name="T28" fmla="*/ 241 w 497"/>
                <a:gd name="T29" fmla="*/ 31 h 46"/>
                <a:gd name="T30" fmla="*/ 216 w 497"/>
                <a:gd name="T31" fmla="*/ 29 h 46"/>
                <a:gd name="T32" fmla="*/ 192 w 497"/>
                <a:gd name="T33" fmla="*/ 29 h 46"/>
                <a:gd name="T34" fmla="*/ 168 w 497"/>
                <a:gd name="T35" fmla="*/ 26 h 46"/>
                <a:gd name="T36" fmla="*/ 146 w 497"/>
                <a:gd name="T37" fmla="*/ 26 h 46"/>
                <a:gd name="T38" fmla="*/ 121 w 497"/>
                <a:gd name="T39" fmla="*/ 24 h 46"/>
                <a:gd name="T40" fmla="*/ 97 w 497"/>
                <a:gd name="T41" fmla="*/ 24 h 46"/>
                <a:gd name="T42" fmla="*/ 73 w 497"/>
                <a:gd name="T43" fmla="*/ 22 h 46"/>
                <a:gd name="T44" fmla="*/ 48 w 497"/>
                <a:gd name="T45" fmla="*/ 22 h 46"/>
                <a:gd name="T46" fmla="*/ 26 w 497"/>
                <a:gd name="T47" fmla="*/ 22 h 46"/>
                <a:gd name="T48" fmla="*/ 2 w 497"/>
                <a:gd name="T49" fmla="*/ 22 h 46"/>
                <a:gd name="T50" fmla="*/ 0 w 497"/>
                <a:gd name="T51" fmla="*/ 18 h 46"/>
                <a:gd name="T52" fmla="*/ 0 w 497"/>
                <a:gd name="T53" fmla="*/ 13 h 46"/>
                <a:gd name="T54" fmla="*/ 0 w 497"/>
                <a:gd name="T55" fmla="*/ 9 h 46"/>
                <a:gd name="T56" fmla="*/ 0 w 497"/>
                <a:gd name="T57" fmla="*/ 4 h 46"/>
                <a:gd name="T58" fmla="*/ 31 w 497"/>
                <a:gd name="T59" fmla="*/ 2 h 46"/>
                <a:gd name="T60" fmla="*/ 59 w 497"/>
                <a:gd name="T61" fmla="*/ 0 h 46"/>
                <a:gd name="T62" fmla="*/ 90 w 497"/>
                <a:gd name="T63" fmla="*/ 0 h 46"/>
                <a:gd name="T64" fmla="*/ 123 w 497"/>
                <a:gd name="T65" fmla="*/ 0 h 46"/>
                <a:gd name="T66" fmla="*/ 154 w 497"/>
                <a:gd name="T67" fmla="*/ 0 h 46"/>
                <a:gd name="T68" fmla="*/ 185 w 497"/>
                <a:gd name="T69" fmla="*/ 2 h 46"/>
                <a:gd name="T70" fmla="*/ 216 w 497"/>
                <a:gd name="T71" fmla="*/ 4 h 46"/>
                <a:gd name="T72" fmla="*/ 249 w 497"/>
                <a:gd name="T73" fmla="*/ 9 h 46"/>
                <a:gd name="T74" fmla="*/ 280 w 497"/>
                <a:gd name="T75" fmla="*/ 11 h 46"/>
                <a:gd name="T76" fmla="*/ 314 w 497"/>
                <a:gd name="T77" fmla="*/ 15 h 46"/>
                <a:gd name="T78" fmla="*/ 345 w 497"/>
                <a:gd name="T79" fmla="*/ 20 h 46"/>
                <a:gd name="T80" fmla="*/ 376 w 497"/>
                <a:gd name="T81" fmla="*/ 24 h 46"/>
                <a:gd name="T82" fmla="*/ 406 w 497"/>
                <a:gd name="T83" fmla="*/ 29 h 46"/>
                <a:gd name="T84" fmla="*/ 437 w 497"/>
                <a:gd name="T85" fmla="*/ 33 h 46"/>
                <a:gd name="T86" fmla="*/ 468 w 497"/>
                <a:gd name="T87" fmla="*/ 37 h 46"/>
                <a:gd name="T88" fmla="*/ 497 w 497"/>
                <a:gd name="T8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46">
                  <a:moveTo>
                    <a:pt x="497" y="42"/>
                  </a:moveTo>
                  <a:lnTo>
                    <a:pt x="488" y="44"/>
                  </a:lnTo>
                  <a:lnTo>
                    <a:pt x="475" y="46"/>
                  </a:lnTo>
                  <a:lnTo>
                    <a:pt x="462" y="44"/>
                  </a:lnTo>
                  <a:lnTo>
                    <a:pt x="448" y="44"/>
                  </a:lnTo>
                  <a:lnTo>
                    <a:pt x="433" y="42"/>
                  </a:lnTo>
                  <a:lnTo>
                    <a:pt x="418" y="40"/>
                  </a:lnTo>
                  <a:lnTo>
                    <a:pt x="402" y="40"/>
                  </a:lnTo>
                  <a:lnTo>
                    <a:pt x="389" y="37"/>
                  </a:lnTo>
                  <a:lnTo>
                    <a:pt x="364" y="37"/>
                  </a:lnTo>
                  <a:lnTo>
                    <a:pt x="340" y="35"/>
                  </a:lnTo>
                  <a:lnTo>
                    <a:pt x="314" y="35"/>
                  </a:lnTo>
                  <a:lnTo>
                    <a:pt x="289" y="33"/>
                  </a:lnTo>
                  <a:lnTo>
                    <a:pt x="265" y="31"/>
                  </a:lnTo>
                  <a:lnTo>
                    <a:pt x="241" y="31"/>
                  </a:lnTo>
                  <a:lnTo>
                    <a:pt x="216" y="29"/>
                  </a:lnTo>
                  <a:lnTo>
                    <a:pt x="192" y="29"/>
                  </a:lnTo>
                  <a:lnTo>
                    <a:pt x="168" y="26"/>
                  </a:lnTo>
                  <a:lnTo>
                    <a:pt x="146" y="26"/>
                  </a:lnTo>
                  <a:lnTo>
                    <a:pt x="121" y="24"/>
                  </a:lnTo>
                  <a:lnTo>
                    <a:pt x="97" y="24"/>
                  </a:lnTo>
                  <a:lnTo>
                    <a:pt x="73" y="22"/>
                  </a:lnTo>
                  <a:lnTo>
                    <a:pt x="48" y="22"/>
                  </a:lnTo>
                  <a:lnTo>
                    <a:pt x="26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1" y="2"/>
                  </a:lnTo>
                  <a:lnTo>
                    <a:pt x="59" y="0"/>
                  </a:lnTo>
                  <a:lnTo>
                    <a:pt x="90" y="0"/>
                  </a:lnTo>
                  <a:lnTo>
                    <a:pt x="123" y="0"/>
                  </a:lnTo>
                  <a:lnTo>
                    <a:pt x="154" y="0"/>
                  </a:lnTo>
                  <a:lnTo>
                    <a:pt x="185" y="2"/>
                  </a:lnTo>
                  <a:lnTo>
                    <a:pt x="216" y="4"/>
                  </a:lnTo>
                  <a:lnTo>
                    <a:pt x="249" y="9"/>
                  </a:lnTo>
                  <a:lnTo>
                    <a:pt x="280" y="11"/>
                  </a:lnTo>
                  <a:lnTo>
                    <a:pt x="314" y="15"/>
                  </a:lnTo>
                  <a:lnTo>
                    <a:pt x="345" y="20"/>
                  </a:lnTo>
                  <a:lnTo>
                    <a:pt x="376" y="24"/>
                  </a:lnTo>
                  <a:lnTo>
                    <a:pt x="406" y="29"/>
                  </a:lnTo>
                  <a:lnTo>
                    <a:pt x="437" y="33"/>
                  </a:lnTo>
                  <a:lnTo>
                    <a:pt x="468" y="37"/>
                  </a:lnTo>
                  <a:lnTo>
                    <a:pt x="497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51"/>
            <p:cNvSpPr>
              <a:spLocks/>
            </p:cNvSpPr>
            <p:nvPr/>
          </p:nvSpPr>
          <p:spPr bwMode="auto">
            <a:xfrm>
              <a:off x="3068638" y="5372101"/>
              <a:ext cx="434975" cy="60325"/>
            </a:xfrm>
            <a:custGeom>
              <a:avLst/>
              <a:gdLst>
                <a:gd name="T0" fmla="*/ 274 w 274"/>
                <a:gd name="T1" fmla="*/ 0 h 38"/>
                <a:gd name="T2" fmla="*/ 263 w 274"/>
                <a:gd name="T3" fmla="*/ 5 h 38"/>
                <a:gd name="T4" fmla="*/ 252 w 274"/>
                <a:gd name="T5" fmla="*/ 7 h 38"/>
                <a:gd name="T6" fmla="*/ 241 w 274"/>
                <a:gd name="T7" fmla="*/ 9 h 38"/>
                <a:gd name="T8" fmla="*/ 228 w 274"/>
                <a:gd name="T9" fmla="*/ 14 h 38"/>
                <a:gd name="T10" fmla="*/ 217 w 274"/>
                <a:gd name="T11" fmla="*/ 11 h 38"/>
                <a:gd name="T12" fmla="*/ 206 w 274"/>
                <a:gd name="T13" fmla="*/ 9 h 38"/>
                <a:gd name="T14" fmla="*/ 195 w 274"/>
                <a:gd name="T15" fmla="*/ 11 h 38"/>
                <a:gd name="T16" fmla="*/ 184 w 274"/>
                <a:gd name="T17" fmla="*/ 14 h 38"/>
                <a:gd name="T18" fmla="*/ 173 w 274"/>
                <a:gd name="T19" fmla="*/ 18 h 38"/>
                <a:gd name="T20" fmla="*/ 161 w 274"/>
                <a:gd name="T21" fmla="*/ 20 h 38"/>
                <a:gd name="T22" fmla="*/ 150 w 274"/>
                <a:gd name="T23" fmla="*/ 20 h 38"/>
                <a:gd name="T24" fmla="*/ 139 w 274"/>
                <a:gd name="T25" fmla="*/ 18 h 38"/>
                <a:gd name="T26" fmla="*/ 119 w 274"/>
                <a:gd name="T27" fmla="*/ 22 h 38"/>
                <a:gd name="T28" fmla="*/ 102 w 274"/>
                <a:gd name="T29" fmla="*/ 27 h 38"/>
                <a:gd name="T30" fmla="*/ 84 w 274"/>
                <a:gd name="T31" fmla="*/ 29 h 38"/>
                <a:gd name="T32" fmla="*/ 71 w 274"/>
                <a:gd name="T33" fmla="*/ 31 h 38"/>
                <a:gd name="T34" fmla="*/ 55 w 274"/>
                <a:gd name="T35" fmla="*/ 33 h 38"/>
                <a:gd name="T36" fmla="*/ 38 w 274"/>
                <a:gd name="T37" fmla="*/ 36 h 38"/>
                <a:gd name="T38" fmla="*/ 20 w 274"/>
                <a:gd name="T39" fmla="*/ 36 h 38"/>
                <a:gd name="T40" fmla="*/ 0 w 274"/>
                <a:gd name="T41" fmla="*/ 38 h 38"/>
                <a:gd name="T42" fmla="*/ 11 w 274"/>
                <a:gd name="T43" fmla="*/ 33 h 38"/>
                <a:gd name="T44" fmla="*/ 27 w 274"/>
                <a:gd name="T45" fmla="*/ 29 h 38"/>
                <a:gd name="T46" fmla="*/ 42 w 274"/>
                <a:gd name="T47" fmla="*/ 27 h 38"/>
                <a:gd name="T48" fmla="*/ 55 w 274"/>
                <a:gd name="T49" fmla="*/ 27 h 38"/>
                <a:gd name="T50" fmla="*/ 84 w 274"/>
                <a:gd name="T51" fmla="*/ 18 h 38"/>
                <a:gd name="T52" fmla="*/ 113 w 274"/>
                <a:gd name="T53" fmla="*/ 14 h 38"/>
                <a:gd name="T54" fmla="*/ 139 w 274"/>
                <a:gd name="T55" fmla="*/ 9 h 38"/>
                <a:gd name="T56" fmla="*/ 166 w 274"/>
                <a:gd name="T57" fmla="*/ 7 h 38"/>
                <a:gd name="T58" fmla="*/ 192 w 274"/>
                <a:gd name="T59" fmla="*/ 7 h 38"/>
                <a:gd name="T60" fmla="*/ 219 w 274"/>
                <a:gd name="T61" fmla="*/ 5 h 38"/>
                <a:gd name="T62" fmla="*/ 245 w 274"/>
                <a:gd name="T63" fmla="*/ 2 h 38"/>
                <a:gd name="T64" fmla="*/ 274 w 274"/>
                <a:gd name="T6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4" h="38">
                  <a:moveTo>
                    <a:pt x="274" y="0"/>
                  </a:moveTo>
                  <a:lnTo>
                    <a:pt x="263" y="5"/>
                  </a:lnTo>
                  <a:lnTo>
                    <a:pt x="252" y="7"/>
                  </a:lnTo>
                  <a:lnTo>
                    <a:pt x="241" y="9"/>
                  </a:lnTo>
                  <a:lnTo>
                    <a:pt x="228" y="14"/>
                  </a:lnTo>
                  <a:lnTo>
                    <a:pt x="217" y="11"/>
                  </a:lnTo>
                  <a:lnTo>
                    <a:pt x="206" y="9"/>
                  </a:lnTo>
                  <a:lnTo>
                    <a:pt x="195" y="11"/>
                  </a:lnTo>
                  <a:lnTo>
                    <a:pt x="184" y="14"/>
                  </a:lnTo>
                  <a:lnTo>
                    <a:pt x="173" y="18"/>
                  </a:lnTo>
                  <a:lnTo>
                    <a:pt x="161" y="20"/>
                  </a:lnTo>
                  <a:lnTo>
                    <a:pt x="150" y="20"/>
                  </a:lnTo>
                  <a:lnTo>
                    <a:pt x="139" y="18"/>
                  </a:lnTo>
                  <a:lnTo>
                    <a:pt x="119" y="22"/>
                  </a:lnTo>
                  <a:lnTo>
                    <a:pt x="102" y="27"/>
                  </a:lnTo>
                  <a:lnTo>
                    <a:pt x="84" y="29"/>
                  </a:lnTo>
                  <a:lnTo>
                    <a:pt x="71" y="31"/>
                  </a:lnTo>
                  <a:lnTo>
                    <a:pt x="55" y="33"/>
                  </a:lnTo>
                  <a:lnTo>
                    <a:pt x="38" y="36"/>
                  </a:lnTo>
                  <a:lnTo>
                    <a:pt x="20" y="36"/>
                  </a:lnTo>
                  <a:lnTo>
                    <a:pt x="0" y="38"/>
                  </a:lnTo>
                  <a:lnTo>
                    <a:pt x="11" y="33"/>
                  </a:lnTo>
                  <a:lnTo>
                    <a:pt x="27" y="29"/>
                  </a:lnTo>
                  <a:lnTo>
                    <a:pt x="42" y="27"/>
                  </a:lnTo>
                  <a:lnTo>
                    <a:pt x="55" y="27"/>
                  </a:lnTo>
                  <a:lnTo>
                    <a:pt x="84" y="18"/>
                  </a:lnTo>
                  <a:lnTo>
                    <a:pt x="113" y="14"/>
                  </a:lnTo>
                  <a:lnTo>
                    <a:pt x="139" y="9"/>
                  </a:lnTo>
                  <a:lnTo>
                    <a:pt x="166" y="7"/>
                  </a:lnTo>
                  <a:lnTo>
                    <a:pt x="192" y="7"/>
                  </a:lnTo>
                  <a:lnTo>
                    <a:pt x="219" y="5"/>
                  </a:lnTo>
                  <a:lnTo>
                    <a:pt x="245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52"/>
            <p:cNvSpPr>
              <a:spLocks/>
            </p:cNvSpPr>
            <p:nvPr/>
          </p:nvSpPr>
          <p:spPr bwMode="auto">
            <a:xfrm>
              <a:off x="4259263" y="5380038"/>
              <a:ext cx="1757363" cy="61913"/>
            </a:xfrm>
            <a:custGeom>
              <a:avLst/>
              <a:gdLst>
                <a:gd name="T0" fmla="*/ 1068 w 1107"/>
                <a:gd name="T1" fmla="*/ 13 h 39"/>
                <a:gd name="T2" fmla="*/ 1079 w 1107"/>
                <a:gd name="T3" fmla="*/ 17 h 39"/>
                <a:gd name="T4" fmla="*/ 1088 w 1107"/>
                <a:gd name="T5" fmla="*/ 20 h 39"/>
                <a:gd name="T6" fmla="*/ 1099 w 1107"/>
                <a:gd name="T7" fmla="*/ 20 h 39"/>
                <a:gd name="T8" fmla="*/ 1107 w 1107"/>
                <a:gd name="T9" fmla="*/ 22 h 39"/>
                <a:gd name="T10" fmla="*/ 1096 w 1107"/>
                <a:gd name="T11" fmla="*/ 28 h 39"/>
                <a:gd name="T12" fmla="*/ 1085 w 1107"/>
                <a:gd name="T13" fmla="*/ 31 h 39"/>
                <a:gd name="T14" fmla="*/ 1072 w 1107"/>
                <a:gd name="T15" fmla="*/ 28 h 39"/>
                <a:gd name="T16" fmla="*/ 1059 w 1107"/>
                <a:gd name="T17" fmla="*/ 28 h 39"/>
                <a:gd name="T18" fmla="*/ 1046 w 1107"/>
                <a:gd name="T19" fmla="*/ 26 h 39"/>
                <a:gd name="T20" fmla="*/ 1032 w 1107"/>
                <a:gd name="T21" fmla="*/ 26 h 39"/>
                <a:gd name="T22" fmla="*/ 1019 w 1107"/>
                <a:gd name="T23" fmla="*/ 28 h 39"/>
                <a:gd name="T24" fmla="*/ 1006 w 1107"/>
                <a:gd name="T25" fmla="*/ 35 h 39"/>
                <a:gd name="T26" fmla="*/ 995 w 1107"/>
                <a:gd name="T27" fmla="*/ 35 h 39"/>
                <a:gd name="T28" fmla="*/ 986 w 1107"/>
                <a:gd name="T29" fmla="*/ 37 h 39"/>
                <a:gd name="T30" fmla="*/ 979 w 1107"/>
                <a:gd name="T31" fmla="*/ 35 h 39"/>
                <a:gd name="T32" fmla="*/ 973 w 1107"/>
                <a:gd name="T33" fmla="*/ 28 h 39"/>
                <a:gd name="T34" fmla="*/ 935 w 1107"/>
                <a:gd name="T35" fmla="*/ 31 h 39"/>
                <a:gd name="T36" fmla="*/ 900 w 1107"/>
                <a:gd name="T37" fmla="*/ 31 h 39"/>
                <a:gd name="T38" fmla="*/ 864 w 1107"/>
                <a:gd name="T39" fmla="*/ 31 h 39"/>
                <a:gd name="T40" fmla="*/ 829 w 1107"/>
                <a:gd name="T41" fmla="*/ 31 h 39"/>
                <a:gd name="T42" fmla="*/ 793 w 1107"/>
                <a:gd name="T43" fmla="*/ 28 h 39"/>
                <a:gd name="T44" fmla="*/ 758 w 1107"/>
                <a:gd name="T45" fmla="*/ 28 h 39"/>
                <a:gd name="T46" fmla="*/ 723 w 1107"/>
                <a:gd name="T47" fmla="*/ 26 h 39"/>
                <a:gd name="T48" fmla="*/ 687 w 1107"/>
                <a:gd name="T49" fmla="*/ 26 h 39"/>
                <a:gd name="T50" fmla="*/ 654 w 1107"/>
                <a:gd name="T51" fmla="*/ 24 h 39"/>
                <a:gd name="T52" fmla="*/ 619 w 1107"/>
                <a:gd name="T53" fmla="*/ 22 h 39"/>
                <a:gd name="T54" fmla="*/ 583 w 1107"/>
                <a:gd name="T55" fmla="*/ 22 h 39"/>
                <a:gd name="T56" fmla="*/ 550 w 1107"/>
                <a:gd name="T57" fmla="*/ 22 h 39"/>
                <a:gd name="T58" fmla="*/ 515 w 1107"/>
                <a:gd name="T59" fmla="*/ 22 h 39"/>
                <a:gd name="T60" fmla="*/ 479 w 1107"/>
                <a:gd name="T61" fmla="*/ 22 h 39"/>
                <a:gd name="T62" fmla="*/ 444 w 1107"/>
                <a:gd name="T63" fmla="*/ 22 h 39"/>
                <a:gd name="T64" fmla="*/ 409 w 1107"/>
                <a:gd name="T65" fmla="*/ 24 h 39"/>
                <a:gd name="T66" fmla="*/ 367 w 1107"/>
                <a:gd name="T67" fmla="*/ 24 h 39"/>
                <a:gd name="T68" fmla="*/ 325 w 1107"/>
                <a:gd name="T69" fmla="*/ 24 h 39"/>
                <a:gd name="T70" fmla="*/ 285 w 1107"/>
                <a:gd name="T71" fmla="*/ 26 h 39"/>
                <a:gd name="T72" fmla="*/ 245 w 1107"/>
                <a:gd name="T73" fmla="*/ 28 h 39"/>
                <a:gd name="T74" fmla="*/ 205 w 1107"/>
                <a:gd name="T75" fmla="*/ 31 h 39"/>
                <a:gd name="T76" fmla="*/ 163 w 1107"/>
                <a:gd name="T77" fmla="*/ 33 h 39"/>
                <a:gd name="T78" fmla="*/ 123 w 1107"/>
                <a:gd name="T79" fmla="*/ 35 h 39"/>
                <a:gd name="T80" fmla="*/ 84 w 1107"/>
                <a:gd name="T81" fmla="*/ 35 h 39"/>
                <a:gd name="T82" fmla="*/ 0 w 1107"/>
                <a:gd name="T83" fmla="*/ 39 h 39"/>
                <a:gd name="T84" fmla="*/ 2 w 1107"/>
                <a:gd name="T85" fmla="*/ 33 h 39"/>
                <a:gd name="T86" fmla="*/ 8 w 1107"/>
                <a:gd name="T87" fmla="*/ 31 h 39"/>
                <a:gd name="T88" fmla="*/ 15 w 1107"/>
                <a:gd name="T89" fmla="*/ 31 h 39"/>
                <a:gd name="T90" fmla="*/ 20 w 1107"/>
                <a:gd name="T91" fmla="*/ 28 h 39"/>
                <a:gd name="T92" fmla="*/ 86 w 1107"/>
                <a:gd name="T93" fmla="*/ 24 h 39"/>
                <a:gd name="T94" fmla="*/ 152 w 1107"/>
                <a:gd name="T95" fmla="*/ 22 h 39"/>
                <a:gd name="T96" fmla="*/ 219 w 1107"/>
                <a:gd name="T97" fmla="*/ 17 h 39"/>
                <a:gd name="T98" fmla="*/ 283 w 1107"/>
                <a:gd name="T99" fmla="*/ 13 h 39"/>
                <a:gd name="T100" fmla="*/ 349 w 1107"/>
                <a:gd name="T101" fmla="*/ 11 h 39"/>
                <a:gd name="T102" fmla="*/ 415 w 1107"/>
                <a:gd name="T103" fmla="*/ 6 h 39"/>
                <a:gd name="T104" fmla="*/ 482 w 1107"/>
                <a:gd name="T105" fmla="*/ 4 h 39"/>
                <a:gd name="T106" fmla="*/ 548 w 1107"/>
                <a:gd name="T107" fmla="*/ 2 h 39"/>
                <a:gd name="T108" fmla="*/ 614 w 1107"/>
                <a:gd name="T109" fmla="*/ 2 h 39"/>
                <a:gd name="T110" fmla="*/ 678 w 1107"/>
                <a:gd name="T111" fmla="*/ 0 h 39"/>
                <a:gd name="T112" fmla="*/ 745 w 1107"/>
                <a:gd name="T113" fmla="*/ 0 h 39"/>
                <a:gd name="T114" fmla="*/ 809 w 1107"/>
                <a:gd name="T115" fmla="*/ 0 h 39"/>
                <a:gd name="T116" fmla="*/ 875 w 1107"/>
                <a:gd name="T117" fmla="*/ 2 h 39"/>
                <a:gd name="T118" fmla="*/ 939 w 1107"/>
                <a:gd name="T119" fmla="*/ 4 h 39"/>
                <a:gd name="T120" fmla="*/ 1004 w 1107"/>
                <a:gd name="T121" fmla="*/ 9 h 39"/>
                <a:gd name="T122" fmla="*/ 1068 w 1107"/>
                <a:gd name="T123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7" h="39">
                  <a:moveTo>
                    <a:pt x="1068" y="13"/>
                  </a:moveTo>
                  <a:lnTo>
                    <a:pt x="1079" y="17"/>
                  </a:lnTo>
                  <a:lnTo>
                    <a:pt x="1088" y="20"/>
                  </a:lnTo>
                  <a:lnTo>
                    <a:pt x="1099" y="20"/>
                  </a:lnTo>
                  <a:lnTo>
                    <a:pt x="1107" y="22"/>
                  </a:lnTo>
                  <a:lnTo>
                    <a:pt x="1096" y="28"/>
                  </a:lnTo>
                  <a:lnTo>
                    <a:pt x="1085" y="31"/>
                  </a:lnTo>
                  <a:lnTo>
                    <a:pt x="1072" y="28"/>
                  </a:lnTo>
                  <a:lnTo>
                    <a:pt x="1059" y="28"/>
                  </a:lnTo>
                  <a:lnTo>
                    <a:pt x="1046" y="26"/>
                  </a:lnTo>
                  <a:lnTo>
                    <a:pt x="1032" y="26"/>
                  </a:lnTo>
                  <a:lnTo>
                    <a:pt x="1019" y="28"/>
                  </a:lnTo>
                  <a:lnTo>
                    <a:pt x="1006" y="35"/>
                  </a:lnTo>
                  <a:lnTo>
                    <a:pt x="995" y="35"/>
                  </a:lnTo>
                  <a:lnTo>
                    <a:pt x="986" y="37"/>
                  </a:lnTo>
                  <a:lnTo>
                    <a:pt x="979" y="35"/>
                  </a:lnTo>
                  <a:lnTo>
                    <a:pt x="973" y="28"/>
                  </a:lnTo>
                  <a:lnTo>
                    <a:pt x="935" y="31"/>
                  </a:lnTo>
                  <a:lnTo>
                    <a:pt x="900" y="31"/>
                  </a:lnTo>
                  <a:lnTo>
                    <a:pt x="864" y="31"/>
                  </a:lnTo>
                  <a:lnTo>
                    <a:pt x="829" y="31"/>
                  </a:lnTo>
                  <a:lnTo>
                    <a:pt x="793" y="28"/>
                  </a:lnTo>
                  <a:lnTo>
                    <a:pt x="758" y="28"/>
                  </a:lnTo>
                  <a:lnTo>
                    <a:pt x="723" y="26"/>
                  </a:lnTo>
                  <a:lnTo>
                    <a:pt x="687" y="26"/>
                  </a:lnTo>
                  <a:lnTo>
                    <a:pt x="654" y="24"/>
                  </a:lnTo>
                  <a:lnTo>
                    <a:pt x="619" y="22"/>
                  </a:lnTo>
                  <a:lnTo>
                    <a:pt x="583" y="22"/>
                  </a:lnTo>
                  <a:lnTo>
                    <a:pt x="550" y="22"/>
                  </a:lnTo>
                  <a:lnTo>
                    <a:pt x="515" y="22"/>
                  </a:lnTo>
                  <a:lnTo>
                    <a:pt x="479" y="22"/>
                  </a:lnTo>
                  <a:lnTo>
                    <a:pt x="444" y="22"/>
                  </a:lnTo>
                  <a:lnTo>
                    <a:pt x="409" y="24"/>
                  </a:lnTo>
                  <a:lnTo>
                    <a:pt x="367" y="24"/>
                  </a:lnTo>
                  <a:lnTo>
                    <a:pt x="325" y="24"/>
                  </a:lnTo>
                  <a:lnTo>
                    <a:pt x="285" y="26"/>
                  </a:lnTo>
                  <a:lnTo>
                    <a:pt x="245" y="28"/>
                  </a:lnTo>
                  <a:lnTo>
                    <a:pt x="205" y="31"/>
                  </a:lnTo>
                  <a:lnTo>
                    <a:pt x="163" y="33"/>
                  </a:lnTo>
                  <a:lnTo>
                    <a:pt x="123" y="35"/>
                  </a:lnTo>
                  <a:lnTo>
                    <a:pt x="84" y="35"/>
                  </a:lnTo>
                  <a:lnTo>
                    <a:pt x="0" y="39"/>
                  </a:lnTo>
                  <a:lnTo>
                    <a:pt x="2" y="33"/>
                  </a:lnTo>
                  <a:lnTo>
                    <a:pt x="8" y="31"/>
                  </a:lnTo>
                  <a:lnTo>
                    <a:pt x="15" y="31"/>
                  </a:lnTo>
                  <a:lnTo>
                    <a:pt x="20" y="28"/>
                  </a:lnTo>
                  <a:lnTo>
                    <a:pt x="86" y="24"/>
                  </a:lnTo>
                  <a:lnTo>
                    <a:pt x="152" y="22"/>
                  </a:lnTo>
                  <a:lnTo>
                    <a:pt x="219" y="17"/>
                  </a:lnTo>
                  <a:lnTo>
                    <a:pt x="283" y="13"/>
                  </a:lnTo>
                  <a:lnTo>
                    <a:pt x="349" y="11"/>
                  </a:lnTo>
                  <a:lnTo>
                    <a:pt x="415" y="6"/>
                  </a:lnTo>
                  <a:lnTo>
                    <a:pt x="482" y="4"/>
                  </a:lnTo>
                  <a:lnTo>
                    <a:pt x="548" y="2"/>
                  </a:lnTo>
                  <a:lnTo>
                    <a:pt x="614" y="2"/>
                  </a:lnTo>
                  <a:lnTo>
                    <a:pt x="678" y="0"/>
                  </a:lnTo>
                  <a:lnTo>
                    <a:pt x="745" y="0"/>
                  </a:lnTo>
                  <a:lnTo>
                    <a:pt x="809" y="0"/>
                  </a:lnTo>
                  <a:lnTo>
                    <a:pt x="875" y="2"/>
                  </a:lnTo>
                  <a:lnTo>
                    <a:pt x="939" y="4"/>
                  </a:lnTo>
                  <a:lnTo>
                    <a:pt x="1004" y="9"/>
                  </a:lnTo>
                  <a:lnTo>
                    <a:pt x="106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53"/>
            <p:cNvSpPr>
              <a:spLocks/>
            </p:cNvSpPr>
            <p:nvPr/>
          </p:nvSpPr>
          <p:spPr bwMode="auto">
            <a:xfrm>
              <a:off x="6291263" y="5383213"/>
              <a:ext cx="52388" cy="17463"/>
            </a:xfrm>
            <a:custGeom>
              <a:avLst/>
              <a:gdLst>
                <a:gd name="T0" fmla="*/ 33 w 33"/>
                <a:gd name="T1" fmla="*/ 7 h 11"/>
                <a:gd name="T2" fmla="*/ 26 w 33"/>
                <a:gd name="T3" fmla="*/ 9 h 11"/>
                <a:gd name="T4" fmla="*/ 18 w 33"/>
                <a:gd name="T5" fmla="*/ 11 h 11"/>
                <a:gd name="T6" fmla="*/ 11 w 33"/>
                <a:gd name="T7" fmla="*/ 11 h 11"/>
                <a:gd name="T8" fmla="*/ 0 w 33"/>
                <a:gd name="T9" fmla="*/ 11 h 11"/>
                <a:gd name="T10" fmla="*/ 4 w 33"/>
                <a:gd name="T11" fmla="*/ 0 h 11"/>
                <a:gd name="T12" fmla="*/ 33 w 33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1">
                  <a:moveTo>
                    <a:pt x="33" y="7"/>
                  </a:moveTo>
                  <a:lnTo>
                    <a:pt x="26" y="9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4" y="0"/>
                  </a:lnTo>
                  <a:lnTo>
                    <a:pt x="3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54"/>
            <p:cNvSpPr>
              <a:spLocks/>
            </p:cNvSpPr>
            <p:nvPr/>
          </p:nvSpPr>
          <p:spPr bwMode="auto">
            <a:xfrm>
              <a:off x="6111876" y="5397501"/>
              <a:ext cx="60325" cy="17463"/>
            </a:xfrm>
            <a:custGeom>
              <a:avLst/>
              <a:gdLst>
                <a:gd name="T0" fmla="*/ 38 w 38"/>
                <a:gd name="T1" fmla="*/ 11 h 11"/>
                <a:gd name="T2" fmla="*/ 0 w 38"/>
                <a:gd name="T3" fmla="*/ 11 h 11"/>
                <a:gd name="T4" fmla="*/ 7 w 38"/>
                <a:gd name="T5" fmla="*/ 2 h 11"/>
                <a:gd name="T6" fmla="*/ 20 w 38"/>
                <a:gd name="T7" fmla="*/ 0 h 11"/>
                <a:gd name="T8" fmla="*/ 31 w 38"/>
                <a:gd name="T9" fmla="*/ 2 h 11"/>
                <a:gd name="T10" fmla="*/ 38 w 3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">
                  <a:moveTo>
                    <a:pt x="38" y="11"/>
                  </a:moveTo>
                  <a:lnTo>
                    <a:pt x="0" y="11"/>
                  </a:lnTo>
                  <a:lnTo>
                    <a:pt x="7" y="2"/>
                  </a:lnTo>
                  <a:lnTo>
                    <a:pt x="20" y="0"/>
                  </a:lnTo>
                  <a:lnTo>
                    <a:pt x="31" y="2"/>
                  </a:ln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55"/>
            <p:cNvSpPr>
              <a:spLocks/>
            </p:cNvSpPr>
            <p:nvPr/>
          </p:nvSpPr>
          <p:spPr bwMode="auto">
            <a:xfrm>
              <a:off x="7253288" y="5432426"/>
              <a:ext cx="34925" cy="9525"/>
            </a:xfrm>
            <a:custGeom>
              <a:avLst/>
              <a:gdLst>
                <a:gd name="T0" fmla="*/ 22 w 22"/>
                <a:gd name="T1" fmla="*/ 2 h 6"/>
                <a:gd name="T2" fmla="*/ 20 w 22"/>
                <a:gd name="T3" fmla="*/ 4 h 6"/>
                <a:gd name="T4" fmla="*/ 15 w 22"/>
                <a:gd name="T5" fmla="*/ 6 h 6"/>
                <a:gd name="T6" fmla="*/ 9 w 22"/>
                <a:gd name="T7" fmla="*/ 6 h 6"/>
                <a:gd name="T8" fmla="*/ 2 w 22"/>
                <a:gd name="T9" fmla="*/ 6 h 6"/>
                <a:gd name="T10" fmla="*/ 0 w 22"/>
                <a:gd name="T11" fmla="*/ 0 h 6"/>
                <a:gd name="T12" fmla="*/ 4 w 22"/>
                <a:gd name="T13" fmla="*/ 2 h 6"/>
                <a:gd name="T14" fmla="*/ 11 w 22"/>
                <a:gd name="T15" fmla="*/ 4 h 6"/>
                <a:gd name="T16" fmla="*/ 15 w 22"/>
                <a:gd name="T17" fmla="*/ 2 h 6"/>
                <a:gd name="T18" fmla="*/ 22 w 22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6">
                  <a:moveTo>
                    <a:pt x="22" y="2"/>
                  </a:moveTo>
                  <a:lnTo>
                    <a:pt x="20" y="4"/>
                  </a:lnTo>
                  <a:lnTo>
                    <a:pt x="15" y="6"/>
                  </a:lnTo>
                  <a:lnTo>
                    <a:pt x="9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6"/>
            <p:cNvSpPr>
              <a:spLocks/>
            </p:cNvSpPr>
            <p:nvPr/>
          </p:nvSpPr>
          <p:spPr bwMode="auto">
            <a:xfrm>
              <a:off x="7302501" y="5441951"/>
              <a:ext cx="46038" cy="4763"/>
            </a:xfrm>
            <a:custGeom>
              <a:avLst/>
              <a:gdLst>
                <a:gd name="T0" fmla="*/ 0 w 29"/>
                <a:gd name="T1" fmla="*/ 0 h 3"/>
                <a:gd name="T2" fmla="*/ 29 w 29"/>
                <a:gd name="T3" fmla="*/ 3 h 3"/>
                <a:gd name="T4" fmla="*/ 0 w 29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3">
                  <a:moveTo>
                    <a:pt x="0" y="0"/>
                  </a:moveTo>
                  <a:lnTo>
                    <a:pt x="2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57"/>
            <p:cNvSpPr>
              <a:spLocks/>
            </p:cNvSpPr>
            <p:nvPr/>
          </p:nvSpPr>
          <p:spPr bwMode="auto">
            <a:xfrm>
              <a:off x="3886201" y="5446713"/>
              <a:ext cx="109538" cy="20638"/>
            </a:xfrm>
            <a:custGeom>
              <a:avLst/>
              <a:gdLst>
                <a:gd name="T0" fmla="*/ 69 w 69"/>
                <a:gd name="T1" fmla="*/ 6 h 13"/>
                <a:gd name="T2" fmla="*/ 60 w 69"/>
                <a:gd name="T3" fmla="*/ 6 h 13"/>
                <a:gd name="T4" fmla="*/ 51 w 69"/>
                <a:gd name="T5" fmla="*/ 6 h 13"/>
                <a:gd name="T6" fmla="*/ 42 w 69"/>
                <a:gd name="T7" fmla="*/ 6 h 13"/>
                <a:gd name="T8" fmla="*/ 36 w 69"/>
                <a:gd name="T9" fmla="*/ 9 h 13"/>
                <a:gd name="T10" fmla="*/ 27 w 69"/>
                <a:gd name="T11" fmla="*/ 11 h 13"/>
                <a:gd name="T12" fmla="*/ 18 w 69"/>
                <a:gd name="T13" fmla="*/ 13 h 13"/>
                <a:gd name="T14" fmla="*/ 9 w 69"/>
                <a:gd name="T15" fmla="*/ 13 h 13"/>
                <a:gd name="T16" fmla="*/ 0 w 69"/>
                <a:gd name="T17" fmla="*/ 13 h 13"/>
                <a:gd name="T18" fmla="*/ 16 w 69"/>
                <a:gd name="T19" fmla="*/ 6 h 13"/>
                <a:gd name="T20" fmla="*/ 31 w 69"/>
                <a:gd name="T21" fmla="*/ 6 h 13"/>
                <a:gd name="T22" fmla="*/ 47 w 69"/>
                <a:gd name="T23" fmla="*/ 6 h 13"/>
                <a:gd name="T24" fmla="*/ 60 w 69"/>
                <a:gd name="T25" fmla="*/ 0 h 13"/>
                <a:gd name="T26" fmla="*/ 69 w 69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">
                  <a:moveTo>
                    <a:pt x="69" y="6"/>
                  </a:moveTo>
                  <a:lnTo>
                    <a:pt x="60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6" y="9"/>
                  </a:lnTo>
                  <a:lnTo>
                    <a:pt x="27" y="11"/>
                  </a:lnTo>
                  <a:lnTo>
                    <a:pt x="18" y="13"/>
                  </a:lnTo>
                  <a:lnTo>
                    <a:pt x="9" y="13"/>
                  </a:lnTo>
                  <a:lnTo>
                    <a:pt x="0" y="13"/>
                  </a:lnTo>
                  <a:lnTo>
                    <a:pt x="16" y="6"/>
                  </a:lnTo>
                  <a:lnTo>
                    <a:pt x="31" y="6"/>
                  </a:lnTo>
                  <a:lnTo>
                    <a:pt x="47" y="6"/>
                  </a:lnTo>
                  <a:lnTo>
                    <a:pt x="60" y="0"/>
                  </a:lnTo>
                  <a:lnTo>
                    <a:pt x="6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58"/>
            <p:cNvSpPr>
              <a:spLocks/>
            </p:cNvSpPr>
            <p:nvPr/>
          </p:nvSpPr>
          <p:spPr bwMode="auto">
            <a:xfrm>
              <a:off x="6181726" y="5467351"/>
              <a:ext cx="53975" cy="20638"/>
            </a:xfrm>
            <a:custGeom>
              <a:avLst/>
              <a:gdLst>
                <a:gd name="T0" fmla="*/ 34 w 34"/>
                <a:gd name="T1" fmla="*/ 13 h 13"/>
                <a:gd name="T2" fmla="*/ 0 w 34"/>
                <a:gd name="T3" fmla="*/ 13 h 13"/>
                <a:gd name="T4" fmla="*/ 3 w 34"/>
                <a:gd name="T5" fmla="*/ 0 h 13"/>
                <a:gd name="T6" fmla="*/ 11 w 34"/>
                <a:gd name="T7" fmla="*/ 0 h 13"/>
                <a:gd name="T8" fmla="*/ 23 w 34"/>
                <a:gd name="T9" fmla="*/ 2 h 13"/>
                <a:gd name="T10" fmla="*/ 29 w 34"/>
                <a:gd name="T11" fmla="*/ 7 h 13"/>
                <a:gd name="T12" fmla="*/ 34 w 3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lnTo>
                    <a:pt x="0" y="13"/>
                  </a:lnTo>
                  <a:lnTo>
                    <a:pt x="3" y="0"/>
                  </a:lnTo>
                  <a:lnTo>
                    <a:pt x="11" y="0"/>
                  </a:lnTo>
                  <a:lnTo>
                    <a:pt x="23" y="2"/>
                  </a:lnTo>
                  <a:lnTo>
                    <a:pt x="29" y="7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59"/>
            <p:cNvSpPr>
              <a:spLocks/>
            </p:cNvSpPr>
            <p:nvPr/>
          </p:nvSpPr>
          <p:spPr bwMode="auto">
            <a:xfrm>
              <a:off x="6554788" y="5470526"/>
              <a:ext cx="466725" cy="52388"/>
            </a:xfrm>
            <a:custGeom>
              <a:avLst/>
              <a:gdLst>
                <a:gd name="T0" fmla="*/ 234 w 294"/>
                <a:gd name="T1" fmla="*/ 16 h 33"/>
                <a:gd name="T2" fmla="*/ 241 w 294"/>
                <a:gd name="T3" fmla="*/ 9 h 33"/>
                <a:gd name="T4" fmla="*/ 252 w 294"/>
                <a:gd name="T5" fmla="*/ 18 h 33"/>
                <a:gd name="T6" fmla="*/ 267 w 294"/>
                <a:gd name="T7" fmla="*/ 20 h 33"/>
                <a:gd name="T8" fmla="*/ 283 w 294"/>
                <a:gd name="T9" fmla="*/ 22 h 33"/>
                <a:gd name="T10" fmla="*/ 294 w 294"/>
                <a:gd name="T11" fmla="*/ 31 h 33"/>
                <a:gd name="T12" fmla="*/ 256 w 294"/>
                <a:gd name="T13" fmla="*/ 33 h 33"/>
                <a:gd name="T14" fmla="*/ 221 w 294"/>
                <a:gd name="T15" fmla="*/ 33 h 33"/>
                <a:gd name="T16" fmla="*/ 183 w 294"/>
                <a:gd name="T17" fmla="*/ 31 h 33"/>
                <a:gd name="T18" fmla="*/ 148 w 294"/>
                <a:gd name="T19" fmla="*/ 29 h 33"/>
                <a:gd name="T20" fmla="*/ 113 w 294"/>
                <a:gd name="T21" fmla="*/ 27 h 33"/>
                <a:gd name="T22" fmla="*/ 77 w 294"/>
                <a:gd name="T23" fmla="*/ 22 h 33"/>
                <a:gd name="T24" fmla="*/ 42 w 294"/>
                <a:gd name="T25" fmla="*/ 20 h 33"/>
                <a:gd name="T26" fmla="*/ 6 w 294"/>
                <a:gd name="T27" fmla="*/ 18 h 33"/>
                <a:gd name="T28" fmla="*/ 2 w 294"/>
                <a:gd name="T29" fmla="*/ 13 h 33"/>
                <a:gd name="T30" fmla="*/ 0 w 294"/>
                <a:gd name="T31" fmla="*/ 11 h 33"/>
                <a:gd name="T32" fmla="*/ 0 w 294"/>
                <a:gd name="T33" fmla="*/ 7 h 33"/>
                <a:gd name="T34" fmla="*/ 0 w 294"/>
                <a:gd name="T35" fmla="*/ 0 h 33"/>
                <a:gd name="T36" fmla="*/ 15 w 294"/>
                <a:gd name="T37" fmla="*/ 0 h 33"/>
                <a:gd name="T38" fmla="*/ 33 w 294"/>
                <a:gd name="T39" fmla="*/ 0 h 33"/>
                <a:gd name="T40" fmla="*/ 53 w 294"/>
                <a:gd name="T41" fmla="*/ 2 h 33"/>
                <a:gd name="T42" fmla="*/ 71 w 294"/>
                <a:gd name="T43" fmla="*/ 2 h 33"/>
                <a:gd name="T44" fmla="*/ 90 w 294"/>
                <a:gd name="T45" fmla="*/ 2 h 33"/>
                <a:gd name="T46" fmla="*/ 108 w 294"/>
                <a:gd name="T47" fmla="*/ 2 h 33"/>
                <a:gd name="T48" fmla="*/ 126 w 294"/>
                <a:gd name="T49" fmla="*/ 2 h 33"/>
                <a:gd name="T50" fmla="*/ 141 w 294"/>
                <a:gd name="T51" fmla="*/ 5 h 33"/>
                <a:gd name="T52" fmla="*/ 234 w 294"/>
                <a:gd name="T5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3">
                  <a:moveTo>
                    <a:pt x="234" y="16"/>
                  </a:moveTo>
                  <a:lnTo>
                    <a:pt x="241" y="9"/>
                  </a:lnTo>
                  <a:lnTo>
                    <a:pt x="252" y="18"/>
                  </a:lnTo>
                  <a:lnTo>
                    <a:pt x="267" y="20"/>
                  </a:lnTo>
                  <a:lnTo>
                    <a:pt x="283" y="22"/>
                  </a:lnTo>
                  <a:lnTo>
                    <a:pt x="294" y="31"/>
                  </a:lnTo>
                  <a:lnTo>
                    <a:pt x="256" y="33"/>
                  </a:lnTo>
                  <a:lnTo>
                    <a:pt x="221" y="33"/>
                  </a:lnTo>
                  <a:lnTo>
                    <a:pt x="183" y="31"/>
                  </a:lnTo>
                  <a:lnTo>
                    <a:pt x="148" y="29"/>
                  </a:lnTo>
                  <a:lnTo>
                    <a:pt x="113" y="27"/>
                  </a:lnTo>
                  <a:lnTo>
                    <a:pt x="77" y="22"/>
                  </a:lnTo>
                  <a:lnTo>
                    <a:pt x="42" y="20"/>
                  </a:lnTo>
                  <a:lnTo>
                    <a:pt x="6" y="18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33" y="0"/>
                  </a:lnTo>
                  <a:lnTo>
                    <a:pt x="53" y="2"/>
                  </a:lnTo>
                  <a:lnTo>
                    <a:pt x="71" y="2"/>
                  </a:lnTo>
                  <a:lnTo>
                    <a:pt x="90" y="2"/>
                  </a:lnTo>
                  <a:lnTo>
                    <a:pt x="108" y="2"/>
                  </a:lnTo>
                  <a:lnTo>
                    <a:pt x="126" y="2"/>
                  </a:lnTo>
                  <a:lnTo>
                    <a:pt x="141" y="5"/>
                  </a:lnTo>
                  <a:lnTo>
                    <a:pt x="23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60"/>
            <p:cNvSpPr>
              <a:spLocks/>
            </p:cNvSpPr>
            <p:nvPr/>
          </p:nvSpPr>
          <p:spPr bwMode="auto">
            <a:xfrm>
              <a:off x="4894263" y="5487988"/>
              <a:ext cx="1193800" cy="49213"/>
            </a:xfrm>
            <a:custGeom>
              <a:avLst/>
              <a:gdLst>
                <a:gd name="T0" fmla="*/ 752 w 752"/>
                <a:gd name="T1" fmla="*/ 7 h 31"/>
                <a:gd name="T2" fmla="*/ 752 w 752"/>
                <a:gd name="T3" fmla="*/ 18 h 31"/>
                <a:gd name="T4" fmla="*/ 712 w 752"/>
                <a:gd name="T5" fmla="*/ 22 h 31"/>
                <a:gd name="T6" fmla="*/ 672 w 752"/>
                <a:gd name="T7" fmla="*/ 27 h 31"/>
                <a:gd name="T8" fmla="*/ 634 w 752"/>
                <a:gd name="T9" fmla="*/ 27 h 31"/>
                <a:gd name="T10" fmla="*/ 597 w 752"/>
                <a:gd name="T11" fmla="*/ 25 h 31"/>
                <a:gd name="T12" fmla="*/ 557 w 752"/>
                <a:gd name="T13" fmla="*/ 25 h 31"/>
                <a:gd name="T14" fmla="*/ 517 w 752"/>
                <a:gd name="T15" fmla="*/ 22 h 31"/>
                <a:gd name="T16" fmla="*/ 475 w 752"/>
                <a:gd name="T17" fmla="*/ 20 h 31"/>
                <a:gd name="T18" fmla="*/ 431 w 752"/>
                <a:gd name="T19" fmla="*/ 20 h 31"/>
                <a:gd name="T20" fmla="*/ 405 w 752"/>
                <a:gd name="T21" fmla="*/ 25 h 31"/>
                <a:gd name="T22" fmla="*/ 376 w 752"/>
                <a:gd name="T23" fmla="*/ 27 h 31"/>
                <a:gd name="T24" fmla="*/ 349 w 752"/>
                <a:gd name="T25" fmla="*/ 29 h 31"/>
                <a:gd name="T26" fmla="*/ 321 w 752"/>
                <a:gd name="T27" fmla="*/ 29 h 31"/>
                <a:gd name="T28" fmla="*/ 294 w 752"/>
                <a:gd name="T29" fmla="*/ 31 h 31"/>
                <a:gd name="T30" fmla="*/ 265 w 752"/>
                <a:gd name="T31" fmla="*/ 29 h 31"/>
                <a:gd name="T32" fmla="*/ 239 w 752"/>
                <a:gd name="T33" fmla="*/ 29 h 31"/>
                <a:gd name="T34" fmla="*/ 210 w 752"/>
                <a:gd name="T35" fmla="*/ 27 h 31"/>
                <a:gd name="T36" fmla="*/ 183 w 752"/>
                <a:gd name="T37" fmla="*/ 27 h 31"/>
                <a:gd name="T38" fmla="*/ 157 w 752"/>
                <a:gd name="T39" fmla="*/ 25 h 31"/>
                <a:gd name="T40" fmla="*/ 130 w 752"/>
                <a:gd name="T41" fmla="*/ 25 h 31"/>
                <a:gd name="T42" fmla="*/ 104 w 752"/>
                <a:gd name="T43" fmla="*/ 22 h 31"/>
                <a:gd name="T44" fmla="*/ 77 w 752"/>
                <a:gd name="T45" fmla="*/ 22 h 31"/>
                <a:gd name="T46" fmla="*/ 51 w 752"/>
                <a:gd name="T47" fmla="*/ 22 h 31"/>
                <a:gd name="T48" fmla="*/ 26 w 752"/>
                <a:gd name="T49" fmla="*/ 22 h 31"/>
                <a:gd name="T50" fmla="*/ 2 w 752"/>
                <a:gd name="T51" fmla="*/ 22 h 31"/>
                <a:gd name="T52" fmla="*/ 0 w 752"/>
                <a:gd name="T53" fmla="*/ 20 h 31"/>
                <a:gd name="T54" fmla="*/ 9 w 752"/>
                <a:gd name="T55" fmla="*/ 16 h 31"/>
                <a:gd name="T56" fmla="*/ 15 w 752"/>
                <a:gd name="T57" fmla="*/ 16 h 31"/>
                <a:gd name="T58" fmla="*/ 22 w 752"/>
                <a:gd name="T59" fmla="*/ 18 h 31"/>
                <a:gd name="T60" fmla="*/ 31 w 752"/>
                <a:gd name="T61" fmla="*/ 14 h 31"/>
                <a:gd name="T62" fmla="*/ 75 w 752"/>
                <a:gd name="T63" fmla="*/ 11 h 31"/>
                <a:gd name="T64" fmla="*/ 121 w 752"/>
                <a:gd name="T65" fmla="*/ 9 h 31"/>
                <a:gd name="T66" fmla="*/ 166 w 752"/>
                <a:gd name="T67" fmla="*/ 7 h 31"/>
                <a:gd name="T68" fmla="*/ 210 w 752"/>
                <a:gd name="T69" fmla="*/ 7 h 31"/>
                <a:gd name="T70" fmla="*/ 254 w 752"/>
                <a:gd name="T71" fmla="*/ 5 h 31"/>
                <a:gd name="T72" fmla="*/ 301 w 752"/>
                <a:gd name="T73" fmla="*/ 2 h 31"/>
                <a:gd name="T74" fmla="*/ 345 w 752"/>
                <a:gd name="T75" fmla="*/ 2 h 31"/>
                <a:gd name="T76" fmla="*/ 389 w 752"/>
                <a:gd name="T77" fmla="*/ 0 h 31"/>
                <a:gd name="T78" fmla="*/ 435 w 752"/>
                <a:gd name="T79" fmla="*/ 0 h 31"/>
                <a:gd name="T80" fmla="*/ 480 w 752"/>
                <a:gd name="T81" fmla="*/ 0 h 31"/>
                <a:gd name="T82" fmla="*/ 524 w 752"/>
                <a:gd name="T83" fmla="*/ 0 h 31"/>
                <a:gd name="T84" fmla="*/ 570 w 752"/>
                <a:gd name="T85" fmla="*/ 0 h 31"/>
                <a:gd name="T86" fmla="*/ 615 w 752"/>
                <a:gd name="T87" fmla="*/ 2 h 31"/>
                <a:gd name="T88" fmla="*/ 661 w 752"/>
                <a:gd name="T89" fmla="*/ 2 h 31"/>
                <a:gd name="T90" fmla="*/ 705 w 752"/>
                <a:gd name="T91" fmla="*/ 5 h 31"/>
                <a:gd name="T92" fmla="*/ 752 w 752"/>
                <a:gd name="T9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2" h="31">
                  <a:moveTo>
                    <a:pt x="752" y="7"/>
                  </a:moveTo>
                  <a:lnTo>
                    <a:pt x="752" y="18"/>
                  </a:lnTo>
                  <a:lnTo>
                    <a:pt x="712" y="22"/>
                  </a:lnTo>
                  <a:lnTo>
                    <a:pt x="672" y="27"/>
                  </a:lnTo>
                  <a:lnTo>
                    <a:pt x="634" y="27"/>
                  </a:lnTo>
                  <a:lnTo>
                    <a:pt x="597" y="25"/>
                  </a:lnTo>
                  <a:lnTo>
                    <a:pt x="557" y="25"/>
                  </a:lnTo>
                  <a:lnTo>
                    <a:pt x="517" y="22"/>
                  </a:lnTo>
                  <a:lnTo>
                    <a:pt x="475" y="20"/>
                  </a:lnTo>
                  <a:lnTo>
                    <a:pt x="431" y="20"/>
                  </a:lnTo>
                  <a:lnTo>
                    <a:pt x="405" y="25"/>
                  </a:lnTo>
                  <a:lnTo>
                    <a:pt x="376" y="27"/>
                  </a:lnTo>
                  <a:lnTo>
                    <a:pt x="349" y="29"/>
                  </a:lnTo>
                  <a:lnTo>
                    <a:pt x="321" y="29"/>
                  </a:lnTo>
                  <a:lnTo>
                    <a:pt x="294" y="31"/>
                  </a:lnTo>
                  <a:lnTo>
                    <a:pt x="265" y="29"/>
                  </a:lnTo>
                  <a:lnTo>
                    <a:pt x="239" y="29"/>
                  </a:lnTo>
                  <a:lnTo>
                    <a:pt x="210" y="27"/>
                  </a:lnTo>
                  <a:lnTo>
                    <a:pt x="183" y="27"/>
                  </a:lnTo>
                  <a:lnTo>
                    <a:pt x="157" y="25"/>
                  </a:lnTo>
                  <a:lnTo>
                    <a:pt x="130" y="25"/>
                  </a:lnTo>
                  <a:lnTo>
                    <a:pt x="104" y="22"/>
                  </a:lnTo>
                  <a:lnTo>
                    <a:pt x="77" y="22"/>
                  </a:lnTo>
                  <a:lnTo>
                    <a:pt x="51" y="22"/>
                  </a:lnTo>
                  <a:lnTo>
                    <a:pt x="26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9" y="16"/>
                  </a:lnTo>
                  <a:lnTo>
                    <a:pt x="15" y="16"/>
                  </a:lnTo>
                  <a:lnTo>
                    <a:pt x="22" y="18"/>
                  </a:lnTo>
                  <a:lnTo>
                    <a:pt x="31" y="14"/>
                  </a:lnTo>
                  <a:lnTo>
                    <a:pt x="75" y="11"/>
                  </a:lnTo>
                  <a:lnTo>
                    <a:pt x="121" y="9"/>
                  </a:lnTo>
                  <a:lnTo>
                    <a:pt x="166" y="7"/>
                  </a:lnTo>
                  <a:lnTo>
                    <a:pt x="210" y="7"/>
                  </a:lnTo>
                  <a:lnTo>
                    <a:pt x="254" y="5"/>
                  </a:lnTo>
                  <a:lnTo>
                    <a:pt x="301" y="2"/>
                  </a:lnTo>
                  <a:lnTo>
                    <a:pt x="345" y="2"/>
                  </a:lnTo>
                  <a:lnTo>
                    <a:pt x="389" y="0"/>
                  </a:lnTo>
                  <a:lnTo>
                    <a:pt x="435" y="0"/>
                  </a:lnTo>
                  <a:lnTo>
                    <a:pt x="480" y="0"/>
                  </a:lnTo>
                  <a:lnTo>
                    <a:pt x="524" y="0"/>
                  </a:lnTo>
                  <a:lnTo>
                    <a:pt x="570" y="0"/>
                  </a:lnTo>
                  <a:lnTo>
                    <a:pt x="615" y="2"/>
                  </a:lnTo>
                  <a:lnTo>
                    <a:pt x="661" y="2"/>
                  </a:lnTo>
                  <a:lnTo>
                    <a:pt x="705" y="5"/>
                  </a:lnTo>
                  <a:lnTo>
                    <a:pt x="75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61"/>
            <p:cNvSpPr>
              <a:spLocks/>
            </p:cNvSpPr>
            <p:nvPr/>
          </p:nvSpPr>
          <p:spPr bwMode="auto">
            <a:xfrm>
              <a:off x="6323013" y="5487988"/>
              <a:ext cx="41275" cy="17463"/>
            </a:xfrm>
            <a:custGeom>
              <a:avLst/>
              <a:gdLst>
                <a:gd name="T0" fmla="*/ 0 w 26"/>
                <a:gd name="T1" fmla="*/ 11 h 11"/>
                <a:gd name="T2" fmla="*/ 6 w 26"/>
                <a:gd name="T3" fmla="*/ 0 h 11"/>
                <a:gd name="T4" fmla="*/ 26 w 26"/>
                <a:gd name="T5" fmla="*/ 0 h 11"/>
                <a:gd name="T6" fmla="*/ 0 w 26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lnTo>
                    <a:pt x="6" y="0"/>
                  </a:lnTo>
                  <a:lnTo>
                    <a:pt x="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262"/>
            <p:cNvSpPr>
              <a:spLocks/>
            </p:cNvSpPr>
            <p:nvPr/>
          </p:nvSpPr>
          <p:spPr bwMode="auto">
            <a:xfrm>
              <a:off x="6418263" y="5487988"/>
              <a:ext cx="84138" cy="22225"/>
            </a:xfrm>
            <a:custGeom>
              <a:avLst/>
              <a:gdLst>
                <a:gd name="T0" fmla="*/ 53 w 53"/>
                <a:gd name="T1" fmla="*/ 14 h 14"/>
                <a:gd name="T2" fmla="*/ 4 w 53"/>
                <a:gd name="T3" fmla="*/ 14 h 14"/>
                <a:gd name="T4" fmla="*/ 0 w 53"/>
                <a:gd name="T5" fmla="*/ 0 h 14"/>
                <a:gd name="T6" fmla="*/ 15 w 53"/>
                <a:gd name="T7" fmla="*/ 0 h 14"/>
                <a:gd name="T8" fmla="*/ 30 w 53"/>
                <a:gd name="T9" fmla="*/ 0 h 14"/>
                <a:gd name="T10" fmla="*/ 46 w 53"/>
                <a:gd name="T11" fmla="*/ 2 h 14"/>
                <a:gd name="T12" fmla="*/ 53 w 53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4">
                  <a:moveTo>
                    <a:pt x="53" y="14"/>
                  </a:moveTo>
                  <a:lnTo>
                    <a:pt x="4" y="1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46" y="2"/>
                  </a:lnTo>
                  <a:lnTo>
                    <a:pt x="5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263"/>
            <p:cNvSpPr>
              <a:spLocks/>
            </p:cNvSpPr>
            <p:nvPr/>
          </p:nvSpPr>
          <p:spPr bwMode="auto">
            <a:xfrm>
              <a:off x="4543426" y="5519738"/>
              <a:ext cx="153988" cy="38100"/>
            </a:xfrm>
            <a:custGeom>
              <a:avLst/>
              <a:gdLst>
                <a:gd name="T0" fmla="*/ 97 w 97"/>
                <a:gd name="T1" fmla="*/ 7 h 24"/>
                <a:gd name="T2" fmla="*/ 86 w 97"/>
                <a:gd name="T3" fmla="*/ 5 h 24"/>
                <a:gd name="T4" fmla="*/ 73 w 97"/>
                <a:gd name="T5" fmla="*/ 7 h 24"/>
                <a:gd name="T6" fmla="*/ 62 w 97"/>
                <a:gd name="T7" fmla="*/ 7 h 24"/>
                <a:gd name="T8" fmla="*/ 51 w 97"/>
                <a:gd name="T9" fmla="*/ 9 h 24"/>
                <a:gd name="T10" fmla="*/ 40 w 97"/>
                <a:gd name="T11" fmla="*/ 13 h 24"/>
                <a:gd name="T12" fmla="*/ 31 w 97"/>
                <a:gd name="T13" fmla="*/ 16 h 24"/>
                <a:gd name="T14" fmla="*/ 20 w 97"/>
                <a:gd name="T15" fmla="*/ 18 h 24"/>
                <a:gd name="T16" fmla="*/ 9 w 97"/>
                <a:gd name="T17" fmla="*/ 18 h 24"/>
                <a:gd name="T18" fmla="*/ 9 w 97"/>
                <a:gd name="T19" fmla="*/ 24 h 24"/>
                <a:gd name="T20" fmla="*/ 6 w 97"/>
                <a:gd name="T21" fmla="*/ 24 h 24"/>
                <a:gd name="T22" fmla="*/ 4 w 97"/>
                <a:gd name="T23" fmla="*/ 22 h 24"/>
                <a:gd name="T24" fmla="*/ 2 w 97"/>
                <a:gd name="T25" fmla="*/ 20 h 24"/>
                <a:gd name="T26" fmla="*/ 0 w 97"/>
                <a:gd name="T27" fmla="*/ 18 h 24"/>
                <a:gd name="T28" fmla="*/ 11 w 97"/>
                <a:gd name="T29" fmla="*/ 11 h 24"/>
                <a:gd name="T30" fmla="*/ 22 w 97"/>
                <a:gd name="T31" fmla="*/ 7 h 24"/>
                <a:gd name="T32" fmla="*/ 35 w 97"/>
                <a:gd name="T33" fmla="*/ 2 h 24"/>
                <a:gd name="T34" fmla="*/ 48 w 97"/>
                <a:gd name="T35" fmla="*/ 0 h 24"/>
                <a:gd name="T36" fmla="*/ 64 w 97"/>
                <a:gd name="T37" fmla="*/ 0 h 24"/>
                <a:gd name="T38" fmla="*/ 75 w 97"/>
                <a:gd name="T39" fmla="*/ 0 h 24"/>
                <a:gd name="T40" fmla="*/ 88 w 97"/>
                <a:gd name="T41" fmla="*/ 2 h 24"/>
                <a:gd name="T42" fmla="*/ 97 w 97"/>
                <a:gd name="T4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24">
                  <a:moveTo>
                    <a:pt x="97" y="7"/>
                  </a:moveTo>
                  <a:lnTo>
                    <a:pt x="86" y="5"/>
                  </a:lnTo>
                  <a:lnTo>
                    <a:pt x="73" y="7"/>
                  </a:lnTo>
                  <a:lnTo>
                    <a:pt x="62" y="7"/>
                  </a:lnTo>
                  <a:lnTo>
                    <a:pt x="51" y="9"/>
                  </a:lnTo>
                  <a:lnTo>
                    <a:pt x="40" y="13"/>
                  </a:lnTo>
                  <a:lnTo>
                    <a:pt x="31" y="16"/>
                  </a:lnTo>
                  <a:lnTo>
                    <a:pt x="20" y="18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11" y="11"/>
                  </a:lnTo>
                  <a:lnTo>
                    <a:pt x="22" y="7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8" y="2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264"/>
            <p:cNvSpPr>
              <a:spLocks/>
            </p:cNvSpPr>
            <p:nvPr/>
          </p:nvSpPr>
          <p:spPr bwMode="auto">
            <a:xfrm>
              <a:off x="7143751" y="5530851"/>
              <a:ext cx="204788" cy="26988"/>
            </a:xfrm>
            <a:custGeom>
              <a:avLst/>
              <a:gdLst>
                <a:gd name="T0" fmla="*/ 129 w 129"/>
                <a:gd name="T1" fmla="*/ 13 h 17"/>
                <a:gd name="T2" fmla="*/ 129 w 129"/>
                <a:gd name="T3" fmla="*/ 17 h 17"/>
                <a:gd name="T4" fmla="*/ 113 w 129"/>
                <a:gd name="T5" fmla="*/ 17 h 17"/>
                <a:gd name="T6" fmla="*/ 98 w 129"/>
                <a:gd name="T7" fmla="*/ 17 h 17"/>
                <a:gd name="T8" fmla="*/ 80 w 129"/>
                <a:gd name="T9" fmla="*/ 17 h 17"/>
                <a:gd name="T10" fmla="*/ 64 w 129"/>
                <a:gd name="T11" fmla="*/ 15 h 17"/>
                <a:gd name="T12" fmla="*/ 47 w 129"/>
                <a:gd name="T13" fmla="*/ 13 h 17"/>
                <a:gd name="T14" fmla="*/ 31 w 129"/>
                <a:gd name="T15" fmla="*/ 11 h 17"/>
                <a:gd name="T16" fmla="*/ 16 w 129"/>
                <a:gd name="T17" fmla="*/ 6 h 17"/>
                <a:gd name="T18" fmla="*/ 0 w 129"/>
                <a:gd name="T19" fmla="*/ 2 h 17"/>
                <a:gd name="T20" fmla="*/ 16 w 129"/>
                <a:gd name="T21" fmla="*/ 0 h 17"/>
                <a:gd name="T22" fmla="*/ 31 w 129"/>
                <a:gd name="T23" fmla="*/ 0 h 17"/>
                <a:gd name="T24" fmla="*/ 47 w 129"/>
                <a:gd name="T25" fmla="*/ 0 h 17"/>
                <a:gd name="T26" fmla="*/ 64 w 129"/>
                <a:gd name="T27" fmla="*/ 0 h 17"/>
                <a:gd name="T28" fmla="*/ 80 w 129"/>
                <a:gd name="T29" fmla="*/ 2 h 17"/>
                <a:gd name="T30" fmla="*/ 95 w 129"/>
                <a:gd name="T31" fmla="*/ 4 h 17"/>
                <a:gd name="T32" fmla="*/ 113 w 129"/>
                <a:gd name="T33" fmla="*/ 9 h 17"/>
                <a:gd name="T34" fmla="*/ 129 w 129"/>
                <a:gd name="T3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7">
                  <a:moveTo>
                    <a:pt x="129" y="13"/>
                  </a:moveTo>
                  <a:lnTo>
                    <a:pt x="129" y="17"/>
                  </a:lnTo>
                  <a:lnTo>
                    <a:pt x="113" y="17"/>
                  </a:lnTo>
                  <a:lnTo>
                    <a:pt x="98" y="17"/>
                  </a:lnTo>
                  <a:lnTo>
                    <a:pt x="80" y="17"/>
                  </a:lnTo>
                  <a:lnTo>
                    <a:pt x="64" y="15"/>
                  </a:lnTo>
                  <a:lnTo>
                    <a:pt x="47" y="13"/>
                  </a:lnTo>
                  <a:lnTo>
                    <a:pt x="31" y="11"/>
                  </a:lnTo>
                  <a:lnTo>
                    <a:pt x="16" y="6"/>
                  </a:lnTo>
                  <a:lnTo>
                    <a:pt x="0" y="2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4" y="0"/>
                  </a:lnTo>
                  <a:lnTo>
                    <a:pt x="80" y="2"/>
                  </a:lnTo>
                  <a:lnTo>
                    <a:pt x="95" y="4"/>
                  </a:lnTo>
                  <a:lnTo>
                    <a:pt x="113" y="9"/>
                  </a:lnTo>
                  <a:lnTo>
                    <a:pt x="12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265"/>
            <p:cNvSpPr>
              <a:spLocks/>
            </p:cNvSpPr>
            <p:nvPr/>
          </p:nvSpPr>
          <p:spPr bwMode="auto">
            <a:xfrm>
              <a:off x="6284913" y="5540376"/>
              <a:ext cx="52388" cy="22225"/>
            </a:xfrm>
            <a:custGeom>
              <a:avLst/>
              <a:gdLst>
                <a:gd name="T0" fmla="*/ 33 w 33"/>
                <a:gd name="T1" fmla="*/ 14 h 14"/>
                <a:gd name="T2" fmla="*/ 0 w 33"/>
                <a:gd name="T3" fmla="*/ 14 h 14"/>
                <a:gd name="T4" fmla="*/ 0 w 33"/>
                <a:gd name="T5" fmla="*/ 0 h 14"/>
                <a:gd name="T6" fmla="*/ 11 w 33"/>
                <a:gd name="T7" fmla="*/ 0 h 14"/>
                <a:gd name="T8" fmla="*/ 19 w 33"/>
                <a:gd name="T9" fmla="*/ 3 h 14"/>
                <a:gd name="T10" fmla="*/ 26 w 33"/>
                <a:gd name="T11" fmla="*/ 9 h 14"/>
                <a:gd name="T12" fmla="*/ 33 w 33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4">
                  <a:moveTo>
                    <a:pt x="3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6" y="9"/>
                  </a:lnTo>
                  <a:lnTo>
                    <a:pt x="3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266"/>
            <p:cNvSpPr>
              <a:spLocks/>
            </p:cNvSpPr>
            <p:nvPr/>
          </p:nvSpPr>
          <p:spPr bwMode="auto">
            <a:xfrm>
              <a:off x="5697538" y="5568951"/>
              <a:ext cx="520700" cy="42863"/>
            </a:xfrm>
            <a:custGeom>
              <a:avLst/>
              <a:gdLst>
                <a:gd name="T0" fmla="*/ 328 w 328"/>
                <a:gd name="T1" fmla="*/ 9 h 27"/>
                <a:gd name="T2" fmla="*/ 319 w 328"/>
                <a:gd name="T3" fmla="*/ 24 h 27"/>
                <a:gd name="T4" fmla="*/ 301 w 328"/>
                <a:gd name="T5" fmla="*/ 24 h 27"/>
                <a:gd name="T6" fmla="*/ 283 w 328"/>
                <a:gd name="T7" fmla="*/ 20 h 27"/>
                <a:gd name="T8" fmla="*/ 266 w 328"/>
                <a:gd name="T9" fmla="*/ 20 h 27"/>
                <a:gd name="T10" fmla="*/ 255 w 328"/>
                <a:gd name="T11" fmla="*/ 20 h 27"/>
                <a:gd name="T12" fmla="*/ 241 w 328"/>
                <a:gd name="T13" fmla="*/ 22 h 27"/>
                <a:gd name="T14" fmla="*/ 230 w 328"/>
                <a:gd name="T15" fmla="*/ 24 h 27"/>
                <a:gd name="T16" fmla="*/ 219 w 328"/>
                <a:gd name="T17" fmla="*/ 24 h 27"/>
                <a:gd name="T18" fmla="*/ 208 w 328"/>
                <a:gd name="T19" fmla="*/ 27 h 27"/>
                <a:gd name="T20" fmla="*/ 197 w 328"/>
                <a:gd name="T21" fmla="*/ 24 h 27"/>
                <a:gd name="T22" fmla="*/ 186 w 328"/>
                <a:gd name="T23" fmla="*/ 22 h 27"/>
                <a:gd name="T24" fmla="*/ 177 w 328"/>
                <a:gd name="T25" fmla="*/ 16 h 27"/>
                <a:gd name="T26" fmla="*/ 155 w 328"/>
                <a:gd name="T27" fmla="*/ 16 h 27"/>
                <a:gd name="T28" fmla="*/ 131 w 328"/>
                <a:gd name="T29" fmla="*/ 16 h 27"/>
                <a:gd name="T30" fmla="*/ 111 w 328"/>
                <a:gd name="T31" fmla="*/ 16 h 27"/>
                <a:gd name="T32" fmla="*/ 89 w 328"/>
                <a:gd name="T33" fmla="*/ 18 h 27"/>
                <a:gd name="T34" fmla="*/ 67 w 328"/>
                <a:gd name="T35" fmla="*/ 18 h 27"/>
                <a:gd name="T36" fmla="*/ 44 w 328"/>
                <a:gd name="T37" fmla="*/ 20 h 27"/>
                <a:gd name="T38" fmla="*/ 22 w 328"/>
                <a:gd name="T39" fmla="*/ 22 h 27"/>
                <a:gd name="T40" fmla="*/ 0 w 328"/>
                <a:gd name="T41" fmla="*/ 22 h 27"/>
                <a:gd name="T42" fmla="*/ 0 w 328"/>
                <a:gd name="T43" fmla="*/ 16 h 27"/>
                <a:gd name="T44" fmla="*/ 29 w 328"/>
                <a:gd name="T45" fmla="*/ 11 h 27"/>
                <a:gd name="T46" fmla="*/ 58 w 328"/>
                <a:gd name="T47" fmla="*/ 9 h 27"/>
                <a:gd name="T48" fmla="*/ 86 w 328"/>
                <a:gd name="T49" fmla="*/ 11 h 27"/>
                <a:gd name="T50" fmla="*/ 117 w 328"/>
                <a:gd name="T51" fmla="*/ 11 h 27"/>
                <a:gd name="T52" fmla="*/ 146 w 328"/>
                <a:gd name="T53" fmla="*/ 13 h 27"/>
                <a:gd name="T54" fmla="*/ 175 w 328"/>
                <a:gd name="T55" fmla="*/ 13 h 27"/>
                <a:gd name="T56" fmla="*/ 201 w 328"/>
                <a:gd name="T57" fmla="*/ 9 h 27"/>
                <a:gd name="T58" fmla="*/ 226 w 328"/>
                <a:gd name="T59" fmla="*/ 0 h 27"/>
                <a:gd name="T60" fmla="*/ 239 w 328"/>
                <a:gd name="T61" fmla="*/ 2 h 27"/>
                <a:gd name="T62" fmla="*/ 252 w 328"/>
                <a:gd name="T63" fmla="*/ 2 h 27"/>
                <a:gd name="T64" fmla="*/ 268 w 328"/>
                <a:gd name="T65" fmla="*/ 2 h 27"/>
                <a:gd name="T66" fmla="*/ 281 w 328"/>
                <a:gd name="T67" fmla="*/ 2 h 27"/>
                <a:gd name="T68" fmla="*/ 294 w 328"/>
                <a:gd name="T69" fmla="*/ 2 h 27"/>
                <a:gd name="T70" fmla="*/ 308 w 328"/>
                <a:gd name="T71" fmla="*/ 5 h 27"/>
                <a:gd name="T72" fmla="*/ 319 w 328"/>
                <a:gd name="T73" fmla="*/ 5 h 27"/>
                <a:gd name="T74" fmla="*/ 328 w 328"/>
                <a:gd name="T75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8" h="27">
                  <a:moveTo>
                    <a:pt x="328" y="9"/>
                  </a:moveTo>
                  <a:lnTo>
                    <a:pt x="319" y="24"/>
                  </a:lnTo>
                  <a:lnTo>
                    <a:pt x="301" y="24"/>
                  </a:lnTo>
                  <a:lnTo>
                    <a:pt x="283" y="20"/>
                  </a:lnTo>
                  <a:lnTo>
                    <a:pt x="266" y="20"/>
                  </a:lnTo>
                  <a:lnTo>
                    <a:pt x="255" y="20"/>
                  </a:lnTo>
                  <a:lnTo>
                    <a:pt x="241" y="22"/>
                  </a:lnTo>
                  <a:lnTo>
                    <a:pt x="230" y="24"/>
                  </a:lnTo>
                  <a:lnTo>
                    <a:pt x="219" y="24"/>
                  </a:lnTo>
                  <a:lnTo>
                    <a:pt x="208" y="27"/>
                  </a:lnTo>
                  <a:lnTo>
                    <a:pt x="197" y="24"/>
                  </a:lnTo>
                  <a:lnTo>
                    <a:pt x="186" y="22"/>
                  </a:lnTo>
                  <a:lnTo>
                    <a:pt x="177" y="16"/>
                  </a:lnTo>
                  <a:lnTo>
                    <a:pt x="155" y="16"/>
                  </a:lnTo>
                  <a:lnTo>
                    <a:pt x="131" y="16"/>
                  </a:lnTo>
                  <a:lnTo>
                    <a:pt x="111" y="16"/>
                  </a:lnTo>
                  <a:lnTo>
                    <a:pt x="89" y="18"/>
                  </a:lnTo>
                  <a:lnTo>
                    <a:pt x="67" y="18"/>
                  </a:lnTo>
                  <a:lnTo>
                    <a:pt x="44" y="2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9" y="11"/>
                  </a:lnTo>
                  <a:lnTo>
                    <a:pt x="58" y="9"/>
                  </a:lnTo>
                  <a:lnTo>
                    <a:pt x="86" y="11"/>
                  </a:lnTo>
                  <a:lnTo>
                    <a:pt x="117" y="11"/>
                  </a:lnTo>
                  <a:lnTo>
                    <a:pt x="146" y="13"/>
                  </a:lnTo>
                  <a:lnTo>
                    <a:pt x="175" y="13"/>
                  </a:lnTo>
                  <a:lnTo>
                    <a:pt x="201" y="9"/>
                  </a:lnTo>
                  <a:lnTo>
                    <a:pt x="226" y="0"/>
                  </a:lnTo>
                  <a:lnTo>
                    <a:pt x="239" y="2"/>
                  </a:lnTo>
                  <a:lnTo>
                    <a:pt x="252" y="2"/>
                  </a:lnTo>
                  <a:lnTo>
                    <a:pt x="268" y="2"/>
                  </a:lnTo>
                  <a:lnTo>
                    <a:pt x="281" y="2"/>
                  </a:lnTo>
                  <a:lnTo>
                    <a:pt x="294" y="2"/>
                  </a:lnTo>
                  <a:lnTo>
                    <a:pt x="308" y="5"/>
                  </a:lnTo>
                  <a:lnTo>
                    <a:pt x="319" y="5"/>
                  </a:lnTo>
                  <a:lnTo>
                    <a:pt x="3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267"/>
            <p:cNvSpPr>
              <a:spLocks/>
            </p:cNvSpPr>
            <p:nvPr/>
          </p:nvSpPr>
          <p:spPr bwMode="auto">
            <a:xfrm>
              <a:off x="6519863" y="5576888"/>
              <a:ext cx="55563" cy="17463"/>
            </a:xfrm>
            <a:custGeom>
              <a:avLst/>
              <a:gdLst>
                <a:gd name="T0" fmla="*/ 31 w 35"/>
                <a:gd name="T1" fmla="*/ 4 h 11"/>
                <a:gd name="T2" fmla="*/ 31 w 35"/>
                <a:gd name="T3" fmla="*/ 6 h 11"/>
                <a:gd name="T4" fmla="*/ 33 w 35"/>
                <a:gd name="T5" fmla="*/ 6 h 11"/>
                <a:gd name="T6" fmla="*/ 33 w 35"/>
                <a:gd name="T7" fmla="*/ 8 h 11"/>
                <a:gd name="T8" fmla="*/ 35 w 35"/>
                <a:gd name="T9" fmla="*/ 11 h 11"/>
                <a:gd name="T10" fmla="*/ 0 w 35"/>
                <a:gd name="T11" fmla="*/ 6 h 11"/>
                <a:gd name="T12" fmla="*/ 0 w 35"/>
                <a:gd name="T13" fmla="*/ 0 h 11"/>
                <a:gd name="T14" fmla="*/ 31 w 35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1">
                  <a:moveTo>
                    <a:pt x="31" y="4"/>
                  </a:move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5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268"/>
            <p:cNvSpPr>
              <a:spLocks/>
            </p:cNvSpPr>
            <p:nvPr/>
          </p:nvSpPr>
          <p:spPr bwMode="auto">
            <a:xfrm>
              <a:off x="6804026" y="5635626"/>
              <a:ext cx="136525" cy="20638"/>
            </a:xfrm>
            <a:custGeom>
              <a:avLst/>
              <a:gdLst>
                <a:gd name="T0" fmla="*/ 86 w 86"/>
                <a:gd name="T1" fmla="*/ 9 h 13"/>
                <a:gd name="T2" fmla="*/ 75 w 86"/>
                <a:gd name="T3" fmla="*/ 11 h 13"/>
                <a:gd name="T4" fmla="*/ 62 w 86"/>
                <a:gd name="T5" fmla="*/ 13 h 13"/>
                <a:gd name="T6" fmla="*/ 51 w 86"/>
                <a:gd name="T7" fmla="*/ 13 h 13"/>
                <a:gd name="T8" fmla="*/ 42 w 86"/>
                <a:gd name="T9" fmla="*/ 11 h 13"/>
                <a:gd name="T10" fmla="*/ 31 w 86"/>
                <a:gd name="T11" fmla="*/ 11 h 13"/>
                <a:gd name="T12" fmla="*/ 20 w 86"/>
                <a:gd name="T13" fmla="*/ 9 h 13"/>
                <a:gd name="T14" fmla="*/ 11 w 86"/>
                <a:gd name="T15" fmla="*/ 7 h 13"/>
                <a:gd name="T16" fmla="*/ 0 w 86"/>
                <a:gd name="T17" fmla="*/ 7 h 13"/>
                <a:gd name="T18" fmla="*/ 9 w 86"/>
                <a:gd name="T19" fmla="*/ 0 h 13"/>
                <a:gd name="T20" fmla="*/ 22 w 86"/>
                <a:gd name="T21" fmla="*/ 0 h 13"/>
                <a:gd name="T22" fmla="*/ 37 w 86"/>
                <a:gd name="T23" fmla="*/ 0 h 13"/>
                <a:gd name="T24" fmla="*/ 51 w 86"/>
                <a:gd name="T25" fmla="*/ 2 h 13"/>
                <a:gd name="T26" fmla="*/ 86 w 86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13">
                  <a:moveTo>
                    <a:pt x="86" y="9"/>
                  </a:moveTo>
                  <a:lnTo>
                    <a:pt x="75" y="11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42" y="11"/>
                  </a:lnTo>
                  <a:lnTo>
                    <a:pt x="31" y="11"/>
                  </a:lnTo>
                  <a:lnTo>
                    <a:pt x="20" y="9"/>
                  </a:lnTo>
                  <a:lnTo>
                    <a:pt x="11" y="7"/>
                  </a:lnTo>
                  <a:lnTo>
                    <a:pt x="0" y="7"/>
                  </a:lnTo>
                  <a:lnTo>
                    <a:pt x="9" y="0"/>
                  </a:lnTo>
                  <a:lnTo>
                    <a:pt x="22" y="0"/>
                  </a:lnTo>
                  <a:lnTo>
                    <a:pt x="37" y="0"/>
                  </a:lnTo>
                  <a:lnTo>
                    <a:pt x="51" y="2"/>
                  </a:lnTo>
                  <a:lnTo>
                    <a:pt x="8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269"/>
            <p:cNvSpPr>
              <a:spLocks/>
            </p:cNvSpPr>
            <p:nvPr/>
          </p:nvSpPr>
          <p:spPr bwMode="auto">
            <a:xfrm>
              <a:off x="6600826" y="5646738"/>
              <a:ext cx="44450" cy="26988"/>
            </a:xfrm>
            <a:custGeom>
              <a:avLst/>
              <a:gdLst>
                <a:gd name="T0" fmla="*/ 28 w 28"/>
                <a:gd name="T1" fmla="*/ 2 h 17"/>
                <a:gd name="T2" fmla="*/ 24 w 28"/>
                <a:gd name="T3" fmla="*/ 9 h 17"/>
                <a:gd name="T4" fmla="*/ 17 w 28"/>
                <a:gd name="T5" fmla="*/ 11 h 17"/>
                <a:gd name="T6" fmla="*/ 8 w 28"/>
                <a:gd name="T7" fmla="*/ 13 h 17"/>
                <a:gd name="T8" fmla="*/ 0 w 28"/>
                <a:gd name="T9" fmla="*/ 17 h 17"/>
                <a:gd name="T10" fmla="*/ 0 w 28"/>
                <a:gd name="T11" fmla="*/ 0 h 17"/>
                <a:gd name="T12" fmla="*/ 28 w 28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lnTo>
                    <a:pt x="24" y="9"/>
                  </a:lnTo>
                  <a:lnTo>
                    <a:pt x="17" y="11"/>
                  </a:lnTo>
                  <a:lnTo>
                    <a:pt x="8" y="13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270"/>
            <p:cNvSpPr>
              <a:spLocks/>
            </p:cNvSpPr>
            <p:nvPr/>
          </p:nvSpPr>
          <p:spPr bwMode="auto">
            <a:xfrm>
              <a:off x="6213476" y="5656263"/>
              <a:ext cx="77788" cy="11113"/>
            </a:xfrm>
            <a:custGeom>
              <a:avLst/>
              <a:gdLst>
                <a:gd name="T0" fmla="*/ 0 w 49"/>
                <a:gd name="T1" fmla="*/ 7 h 7"/>
                <a:gd name="T2" fmla="*/ 0 w 49"/>
                <a:gd name="T3" fmla="*/ 0 h 7"/>
                <a:gd name="T4" fmla="*/ 49 w 49"/>
                <a:gd name="T5" fmla="*/ 5 h 7"/>
                <a:gd name="T6" fmla="*/ 0 w 49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7">
                  <a:moveTo>
                    <a:pt x="0" y="7"/>
                  </a:moveTo>
                  <a:lnTo>
                    <a:pt x="0" y="0"/>
                  </a:lnTo>
                  <a:lnTo>
                    <a:pt x="49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271"/>
            <p:cNvSpPr>
              <a:spLocks/>
            </p:cNvSpPr>
            <p:nvPr/>
          </p:nvSpPr>
          <p:spPr bwMode="auto">
            <a:xfrm>
              <a:off x="5694363" y="5699126"/>
              <a:ext cx="136525" cy="28575"/>
            </a:xfrm>
            <a:custGeom>
              <a:avLst/>
              <a:gdLst>
                <a:gd name="T0" fmla="*/ 86 w 86"/>
                <a:gd name="T1" fmla="*/ 0 h 18"/>
                <a:gd name="T2" fmla="*/ 75 w 86"/>
                <a:gd name="T3" fmla="*/ 0 h 18"/>
                <a:gd name="T4" fmla="*/ 64 w 86"/>
                <a:gd name="T5" fmla="*/ 2 h 18"/>
                <a:gd name="T6" fmla="*/ 53 w 86"/>
                <a:gd name="T7" fmla="*/ 4 h 18"/>
                <a:gd name="T8" fmla="*/ 42 w 86"/>
                <a:gd name="T9" fmla="*/ 7 h 18"/>
                <a:gd name="T10" fmla="*/ 31 w 86"/>
                <a:gd name="T11" fmla="*/ 9 h 18"/>
                <a:gd name="T12" fmla="*/ 22 w 86"/>
                <a:gd name="T13" fmla="*/ 11 h 18"/>
                <a:gd name="T14" fmla="*/ 11 w 86"/>
                <a:gd name="T15" fmla="*/ 15 h 18"/>
                <a:gd name="T16" fmla="*/ 0 w 86"/>
                <a:gd name="T17" fmla="*/ 18 h 18"/>
                <a:gd name="T18" fmla="*/ 9 w 86"/>
                <a:gd name="T19" fmla="*/ 13 h 18"/>
                <a:gd name="T20" fmla="*/ 20 w 86"/>
                <a:gd name="T21" fmla="*/ 9 h 18"/>
                <a:gd name="T22" fmla="*/ 31 w 86"/>
                <a:gd name="T23" fmla="*/ 7 h 18"/>
                <a:gd name="T24" fmla="*/ 42 w 86"/>
                <a:gd name="T25" fmla="*/ 4 h 18"/>
                <a:gd name="T26" fmla="*/ 53 w 86"/>
                <a:gd name="T27" fmla="*/ 4 h 18"/>
                <a:gd name="T28" fmla="*/ 64 w 86"/>
                <a:gd name="T29" fmla="*/ 4 h 18"/>
                <a:gd name="T30" fmla="*/ 75 w 86"/>
                <a:gd name="T31" fmla="*/ 2 h 18"/>
                <a:gd name="T32" fmla="*/ 86 w 8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8">
                  <a:moveTo>
                    <a:pt x="86" y="0"/>
                  </a:moveTo>
                  <a:lnTo>
                    <a:pt x="75" y="0"/>
                  </a:lnTo>
                  <a:lnTo>
                    <a:pt x="64" y="2"/>
                  </a:lnTo>
                  <a:lnTo>
                    <a:pt x="53" y="4"/>
                  </a:lnTo>
                  <a:lnTo>
                    <a:pt x="42" y="7"/>
                  </a:lnTo>
                  <a:lnTo>
                    <a:pt x="31" y="9"/>
                  </a:lnTo>
                  <a:lnTo>
                    <a:pt x="22" y="11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9" y="13"/>
                  </a:lnTo>
                  <a:lnTo>
                    <a:pt x="20" y="9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3" y="4"/>
                  </a:lnTo>
                  <a:lnTo>
                    <a:pt x="64" y="4"/>
                  </a:lnTo>
                  <a:lnTo>
                    <a:pt x="75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6" name="Freeform 1265"/>
          <p:cNvSpPr/>
          <p:nvPr/>
        </p:nvSpPr>
        <p:spPr>
          <a:xfrm>
            <a:off x="5375564" y="2673927"/>
            <a:ext cx="3768436" cy="69273"/>
          </a:xfrm>
          <a:custGeom>
            <a:avLst/>
            <a:gdLst>
              <a:gd name="connsiteX0" fmla="*/ 0 w 3768436"/>
              <a:gd name="connsiteY0" fmla="*/ 0 h 69273"/>
              <a:gd name="connsiteX1" fmla="*/ 3768436 w 3768436"/>
              <a:gd name="connsiteY1" fmla="*/ 69273 h 69273"/>
              <a:gd name="connsiteX2" fmla="*/ 3768436 w 3768436"/>
              <a:gd name="connsiteY2" fmla="*/ 69273 h 69273"/>
              <a:gd name="connsiteX3" fmla="*/ 2563091 w 3768436"/>
              <a:gd name="connsiteY3" fmla="*/ 41564 h 6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436" h="69273">
                <a:moveTo>
                  <a:pt x="0" y="0"/>
                </a:moveTo>
                <a:lnTo>
                  <a:pt x="3768436" y="69273"/>
                </a:lnTo>
                <a:lnTo>
                  <a:pt x="3768436" y="69273"/>
                </a:lnTo>
                <a:lnTo>
                  <a:pt x="2563091" y="4156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 rot="21043647">
            <a:off x="-43897" y="2601303"/>
            <a:ext cx="820123" cy="69273"/>
          </a:xfrm>
          <a:custGeom>
            <a:avLst/>
            <a:gdLst>
              <a:gd name="connsiteX0" fmla="*/ 0 w 3768436"/>
              <a:gd name="connsiteY0" fmla="*/ 0 h 69273"/>
              <a:gd name="connsiteX1" fmla="*/ 3768436 w 3768436"/>
              <a:gd name="connsiteY1" fmla="*/ 69273 h 69273"/>
              <a:gd name="connsiteX2" fmla="*/ 3768436 w 3768436"/>
              <a:gd name="connsiteY2" fmla="*/ 69273 h 69273"/>
              <a:gd name="connsiteX3" fmla="*/ 2563091 w 3768436"/>
              <a:gd name="connsiteY3" fmla="*/ 41564 h 6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436" h="69273">
                <a:moveTo>
                  <a:pt x="0" y="0"/>
                </a:moveTo>
                <a:lnTo>
                  <a:pt x="3768436" y="69273"/>
                </a:lnTo>
                <a:lnTo>
                  <a:pt x="3768436" y="69273"/>
                </a:lnTo>
                <a:lnTo>
                  <a:pt x="2563091" y="4156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Moon 1269"/>
          <p:cNvSpPr/>
          <p:nvPr/>
        </p:nvSpPr>
        <p:spPr>
          <a:xfrm rot="11944363">
            <a:off x="7936344" y="234375"/>
            <a:ext cx="533400" cy="737420"/>
          </a:xfrm>
          <a:prstGeom prst="moon">
            <a:avLst>
              <a:gd name="adj" fmla="val 211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1" name="Group 276"/>
          <p:cNvGrpSpPr>
            <a:grpSpLocks noChangeAspect="1"/>
          </p:cNvGrpSpPr>
          <p:nvPr/>
        </p:nvGrpSpPr>
        <p:grpSpPr bwMode="auto">
          <a:xfrm>
            <a:off x="5090028" y="1756243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74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7" name="Freeform 286"/>
          <p:cNvSpPr/>
          <p:nvPr/>
        </p:nvSpPr>
        <p:spPr>
          <a:xfrm>
            <a:off x="3333750" y="2733676"/>
            <a:ext cx="2457450" cy="4124324"/>
          </a:xfrm>
          <a:custGeom>
            <a:avLst/>
            <a:gdLst>
              <a:gd name="connsiteX0" fmla="*/ 0 w 2457450"/>
              <a:gd name="connsiteY0" fmla="*/ 0 h 1471613"/>
              <a:gd name="connsiteX1" fmla="*/ 2457450 w 2457450"/>
              <a:gd name="connsiteY1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7450" h="1471613">
                <a:moveTo>
                  <a:pt x="0" y="0"/>
                </a:moveTo>
                <a:cubicBezTo>
                  <a:pt x="1060847" y="365522"/>
                  <a:pt x="2121694" y="731044"/>
                  <a:pt x="2457450" y="147161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6"/>
          <p:cNvSpPr/>
          <p:nvPr/>
        </p:nvSpPr>
        <p:spPr>
          <a:xfrm>
            <a:off x="4933950" y="2679948"/>
            <a:ext cx="2457450" cy="4178052"/>
          </a:xfrm>
          <a:custGeom>
            <a:avLst/>
            <a:gdLst>
              <a:gd name="connsiteX0" fmla="*/ 0 w 2457450"/>
              <a:gd name="connsiteY0" fmla="*/ 0 h 1471613"/>
              <a:gd name="connsiteX1" fmla="*/ 2457450 w 2457450"/>
              <a:gd name="connsiteY1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7450" h="1471613">
                <a:moveTo>
                  <a:pt x="0" y="0"/>
                </a:moveTo>
                <a:cubicBezTo>
                  <a:pt x="1060847" y="365522"/>
                  <a:pt x="2121694" y="731044"/>
                  <a:pt x="2457450" y="147161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7"/>
          <p:cNvSpPr/>
          <p:nvPr/>
        </p:nvSpPr>
        <p:spPr>
          <a:xfrm>
            <a:off x="4171950" y="2743200"/>
            <a:ext cx="2457450" cy="4124324"/>
          </a:xfrm>
          <a:custGeom>
            <a:avLst/>
            <a:gdLst>
              <a:gd name="connsiteX0" fmla="*/ 0 w 2457450"/>
              <a:gd name="connsiteY0" fmla="*/ 0 h 1471613"/>
              <a:gd name="connsiteX1" fmla="*/ 2457450 w 2457450"/>
              <a:gd name="connsiteY1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7450" h="1471613">
                <a:moveTo>
                  <a:pt x="0" y="0"/>
                </a:moveTo>
                <a:cubicBezTo>
                  <a:pt x="1060847" y="365522"/>
                  <a:pt x="2121694" y="731044"/>
                  <a:pt x="2457450" y="1471613"/>
                </a:cubicBezTo>
              </a:path>
            </a:pathLst>
          </a:custGeom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276"/>
          <p:cNvGrpSpPr>
            <a:grpSpLocks noChangeAspect="1"/>
          </p:cNvGrpSpPr>
          <p:nvPr/>
        </p:nvGrpSpPr>
        <p:grpSpPr bwMode="auto">
          <a:xfrm>
            <a:off x="5385464" y="2737566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70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1" name="Group 276"/>
          <p:cNvGrpSpPr>
            <a:grpSpLocks noChangeAspect="1"/>
          </p:cNvGrpSpPr>
          <p:nvPr/>
        </p:nvGrpSpPr>
        <p:grpSpPr bwMode="auto">
          <a:xfrm>
            <a:off x="4418005" y="4953000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92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" name="Group 276"/>
          <p:cNvGrpSpPr>
            <a:grpSpLocks noChangeAspect="1"/>
          </p:cNvGrpSpPr>
          <p:nvPr/>
        </p:nvGrpSpPr>
        <p:grpSpPr bwMode="auto">
          <a:xfrm>
            <a:off x="6830101" y="5692255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03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3" name="Group 276"/>
          <p:cNvGrpSpPr>
            <a:grpSpLocks noChangeAspect="1"/>
          </p:cNvGrpSpPr>
          <p:nvPr/>
        </p:nvGrpSpPr>
        <p:grpSpPr bwMode="auto">
          <a:xfrm>
            <a:off x="6247803" y="3810184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4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4" name="Group 276"/>
          <p:cNvGrpSpPr>
            <a:grpSpLocks noChangeAspect="1"/>
          </p:cNvGrpSpPr>
          <p:nvPr/>
        </p:nvGrpSpPr>
        <p:grpSpPr bwMode="auto">
          <a:xfrm>
            <a:off x="3478204" y="3810184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5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6" name="Group 276"/>
          <p:cNvGrpSpPr>
            <a:grpSpLocks noChangeAspect="1"/>
          </p:cNvGrpSpPr>
          <p:nvPr/>
        </p:nvGrpSpPr>
        <p:grpSpPr bwMode="auto">
          <a:xfrm>
            <a:off x="4374085" y="5632082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47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22" name="Picture 298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6679">
            <a:off x="5622631" y="5487835"/>
            <a:ext cx="1250344" cy="785056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0" name="Group 276"/>
          <p:cNvGrpSpPr>
            <a:grpSpLocks noChangeAspect="1"/>
          </p:cNvGrpSpPr>
          <p:nvPr/>
        </p:nvGrpSpPr>
        <p:grpSpPr bwMode="auto">
          <a:xfrm>
            <a:off x="3193741" y="3034001"/>
            <a:ext cx="1122598" cy="1104459"/>
            <a:chOff x="1759" y="856"/>
            <a:chExt cx="1671" cy="16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1" name="Freeform 278"/>
            <p:cNvSpPr>
              <a:spLocks/>
            </p:cNvSpPr>
            <p:nvPr/>
          </p:nvSpPr>
          <p:spPr bwMode="auto">
            <a:xfrm>
              <a:off x="2458" y="958"/>
              <a:ext cx="925" cy="1542"/>
            </a:xfrm>
            <a:custGeom>
              <a:avLst/>
              <a:gdLst>
                <a:gd name="T0" fmla="*/ 507 w 925"/>
                <a:gd name="T1" fmla="*/ 648 h 1542"/>
                <a:gd name="T2" fmla="*/ 532 w 925"/>
                <a:gd name="T3" fmla="*/ 590 h 1542"/>
                <a:gd name="T4" fmla="*/ 614 w 925"/>
                <a:gd name="T5" fmla="*/ 618 h 1542"/>
                <a:gd name="T6" fmla="*/ 753 w 925"/>
                <a:gd name="T7" fmla="*/ 703 h 1542"/>
                <a:gd name="T8" fmla="*/ 880 w 925"/>
                <a:gd name="T9" fmla="*/ 729 h 1542"/>
                <a:gd name="T10" fmla="*/ 849 w 925"/>
                <a:gd name="T11" fmla="*/ 680 h 1542"/>
                <a:gd name="T12" fmla="*/ 704 w 925"/>
                <a:gd name="T13" fmla="*/ 632 h 1542"/>
                <a:gd name="T14" fmla="*/ 573 w 925"/>
                <a:gd name="T15" fmla="*/ 547 h 1542"/>
                <a:gd name="T16" fmla="*/ 620 w 925"/>
                <a:gd name="T17" fmla="*/ 454 h 1542"/>
                <a:gd name="T18" fmla="*/ 718 w 925"/>
                <a:gd name="T19" fmla="*/ 426 h 1542"/>
                <a:gd name="T20" fmla="*/ 833 w 925"/>
                <a:gd name="T21" fmla="*/ 369 h 1542"/>
                <a:gd name="T22" fmla="*/ 913 w 925"/>
                <a:gd name="T23" fmla="*/ 270 h 1542"/>
                <a:gd name="T24" fmla="*/ 900 w 925"/>
                <a:gd name="T25" fmla="*/ 219 h 1542"/>
                <a:gd name="T26" fmla="*/ 860 w 925"/>
                <a:gd name="T27" fmla="*/ 250 h 1542"/>
                <a:gd name="T28" fmla="*/ 750 w 925"/>
                <a:gd name="T29" fmla="*/ 350 h 1542"/>
                <a:gd name="T30" fmla="*/ 615 w 925"/>
                <a:gd name="T31" fmla="*/ 432 h 1542"/>
                <a:gd name="T32" fmla="*/ 668 w 925"/>
                <a:gd name="T33" fmla="*/ 308 h 1542"/>
                <a:gd name="T34" fmla="*/ 687 w 925"/>
                <a:gd name="T35" fmla="*/ 14 h 1542"/>
                <a:gd name="T36" fmla="*/ 651 w 925"/>
                <a:gd name="T37" fmla="*/ 2 h 1542"/>
                <a:gd name="T38" fmla="*/ 642 w 925"/>
                <a:gd name="T39" fmla="*/ 91 h 1542"/>
                <a:gd name="T40" fmla="*/ 615 w 925"/>
                <a:gd name="T41" fmla="*/ 265 h 1542"/>
                <a:gd name="T42" fmla="*/ 580 w 925"/>
                <a:gd name="T43" fmla="*/ 338 h 1542"/>
                <a:gd name="T44" fmla="*/ 494 w 925"/>
                <a:gd name="T45" fmla="*/ 263 h 1542"/>
                <a:gd name="T46" fmla="*/ 394 w 925"/>
                <a:gd name="T47" fmla="*/ 148 h 1542"/>
                <a:gd name="T48" fmla="*/ 339 w 925"/>
                <a:gd name="T49" fmla="*/ 119 h 1542"/>
                <a:gd name="T50" fmla="*/ 369 w 925"/>
                <a:gd name="T51" fmla="*/ 190 h 1542"/>
                <a:gd name="T52" fmla="*/ 475 w 925"/>
                <a:gd name="T53" fmla="*/ 292 h 1542"/>
                <a:gd name="T54" fmla="*/ 568 w 925"/>
                <a:gd name="T55" fmla="*/ 389 h 1542"/>
                <a:gd name="T56" fmla="*/ 500 w 925"/>
                <a:gd name="T57" fmla="*/ 597 h 1542"/>
                <a:gd name="T58" fmla="*/ 492 w 925"/>
                <a:gd name="T59" fmla="*/ 657 h 1542"/>
                <a:gd name="T60" fmla="*/ 477 w 925"/>
                <a:gd name="T61" fmla="*/ 754 h 1542"/>
                <a:gd name="T62" fmla="*/ 380 w 925"/>
                <a:gd name="T63" fmla="*/ 643 h 1542"/>
                <a:gd name="T64" fmla="*/ 269 w 925"/>
                <a:gd name="T65" fmla="*/ 552 h 1542"/>
                <a:gd name="T66" fmla="*/ 277 w 925"/>
                <a:gd name="T67" fmla="*/ 221 h 1542"/>
                <a:gd name="T68" fmla="*/ 327 w 925"/>
                <a:gd name="T69" fmla="*/ 84 h 1542"/>
                <a:gd name="T70" fmla="*/ 308 w 925"/>
                <a:gd name="T71" fmla="*/ 17 h 1542"/>
                <a:gd name="T72" fmla="*/ 275 w 925"/>
                <a:gd name="T73" fmla="*/ 40 h 1542"/>
                <a:gd name="T74" fmla="*/ 226 w 925"/>
                <a:gd name="T75" fmla="*/ 474 h 1542"/>
                <a:gd name="T76" fmla="*/ 150 w 925"/>
                <a:gd name="T77" fmla="*/ 448 h 1542"/>
                <a:gd name="T78" fmla="*/ 76 w 925"/>
                <a:gd name="T79" fmla="*/ 330 h 1542"/>
                <a:gd name="T80" fmla="*/ 38 w 925"/>
                <a:gd name="T81" fmla="*/ 261 h 1542"/>
                <a:gd name="T82" fmla="*/ 0 w 925"/>
                <a:gd name="T83" fmla="*/ 282 h 1542"/>
                <a:gd name="T84" fmla="*/ 18 w 925"/>
                <a:gd name="T85" fmla="*/ 362 h 1542"/>
                <a:gd name="T86" fmla="*/ 94 w 925"/>
                <a:gd name="T87" fmla="*/ 475 h 1542"/>
                <a:gd name="T88" fmla="*/ 203 w 925"/>
                <a:gd name="T89" fmla="*/ 571 h 1542"/>
                <a:gd name="T90" fmla="*/ 259 w 925"/>
                <a:gd name="T91" fmla="*/ 640 h 1542"/>
                <a:gd name="T92" fmla="*/ 148 w 925"/>
                <a:gd name="T93" fmla="*/ 638 h 1542"/>
                <a:gd name="T94" fmla="*/ 39 w 925"/>
                <a:gd name="T95" fmla="*/ 612 h 1542"/>
                <a:gd name="T96" fmla="*/ 17 w 925"/>
                <a:gd name="T97" fmla="*/ 654 h 1542"/>
                <a:gd name="T98" fmla="*/ 129 w 925"/>
                <a:gd name="T99" fmla="*/ 687 h 1542"/>
                <a:gd name="T100" fmla="*/ 254 w 925"/>
                <a:gd name="T101" fmla="*/ 665 h 1542"/>
                <a:gd name="T102" fmla="*/ 334 w 925"/>
                <a:gd name="T103" fmla="*/ 661 h 1542"/>
                <a:gd name="T104" fmla="*/ 418 w 925"/>
                <a:gd name="T105" fmla="*/ 733 h 1542"/>
                <a:gd name="T106" fmla="*/ 489 w 925"/>
                <a:gd name="T107" fmla="*/ 1195 h 1542"/>
                <a:gd name="T108" fmla="*/ 551 w 925"/>
                <a:gd name="T109" fmla="*/ 1540 h 1542"/>
                <a:gd name="T110" fmla="*/ 547 w 925"/>
                <a:gd name="T111" fmla="*/ 1255 h 1542"/>
                <a:gd name="T112" fmla="*/ 522 w 925"/>
                <a:gd name="T113" fmla="*/ 71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1542">
                  <a:moveTo>
                    <a:pt x="509" y="646"/>
                  </a:moveTo>
                  <a:lnTo>
                    <a:pt x="509" y="646"/>
                  </a:lnTo>
                  <a:lnTo>
                    <a:pt x="509" y="647"/>
                  </a:lnTo>
                  <a:lnTo>
                    <a:pt x="509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7" y="648"/>
                  </a:lnTo>
                  <a:lnTo>
                    <a:pt x="506" y="648"/>
                  </a:lnTo>
                  <a:lnTo>
                    <a:pt x="506" y="648"/>
                  </a:lnTo>
                  <a:lnTo>
                    <a:pt x="512" y="637"/>
                  </a:lnTo>
                  <a:lnTo>
                    <a:pt x="517" y="626"/>
                  </a:lnTo>
                  <a:lnTo>
                    <a:pt x="522" y="614"/>
                  </a:lnTo>
                  <a:lnTo>
                    <a:pt x="527" y="602"/>
                  </a:lnTo>
                  <a:lnTo>
                    <a:pt x="532" y="590"/>
                  </a:lnTo>
                  <a:lnTo>
                    <a:pt x="537" y="579"/>
                  </a:lnTo>
                  <a:lnTo>
                    <a:pt x="543" y="568"/>
                  </a:lnTo>
                  <a:lnTo>
                    <a:pt x="547" y="556"/>
                  </a:lnTo>
                  <a:lnTo>
                    <a:pt x="563" y="572"/>
                  </a:lnTo>
                  <a:lnTo>
                    <a:pt x="579" y="587"/>
                  </a:lnTo>
                  <a:lnTo>
                    <a:pt x="596" y="603"/>
                  </a:lnTo>
                  <a:lnTo>
                    <a:pt x="614" y="618"/>
                  </a:lnTo>
                  <a:lnTo>
                    <a:pt x="632" y="631"/>
                  </a:lnTo>
                  <a:lnTo>
                    <a:pt x="651" y="645"/>
                  </a:lnTo>
                  <a:lnTo>
                    <a:pt x="672" y="658"/>
                  </a:lnTo>
                  <a:lnTo>
                    <a:pt x="691" y="670"/>
                  </a:lnTo>
                  <a:lnTo>
                    <a:pt x="711" y="682"/>
                  </a:lnTo>
                  <a:lnTo>
                    <a:pt x="733" y="692"/>
                  </a:lnTo>
                  <a:lnTo>
                    <a:pt x="753" y="703"/>
                  </a:lnTo>
                  <a:lnTo>
                    <a:pt x="775" y="711"/>
                  </a:lnTo>
                  <a:lnTo>
                    <a:pt x="796" y="719"/>
                  </a:lnTo>
                  <a:lnTo>
                    <a:pt x="818" y="724"/>
                  </a:lnTo>
                  <a:lnTo>
                    <a:pt x="840" y="730"/>
                  </a:lnTo>
                  <a:lnTo>
                    <a:pt x="861" y="733"/>
                  </a:lnTo>
                  <a:lnTo>
                    <a:pt x="871" y="733"/>
                  </a:lnTo>
                  <a:lnTo>
                    <a:pt x="880" y="729"/>
                  </a:lnTo>
                  <a:lnTo>
                    <a:pt x="887" y="721"/>
                  </a:lnTo>
                  <a:lnTo>
                    <a:pt x="891" y="712"/>
                  </a:lnTo>
                  <a:lnTo>
                    <a:pt x="891" y="702"/>
                  </a:lnTo>
                  <a:lnTo>
                    <a:pt x="886" y="692"/>
                  </a:lnTo>
                  <a:lnTo>
                    <a:pt x="879" y="686"/>
                  </a:lnTo>
                  <a:lnTo>
                    <a:pt x="870" y="682"/>
                  </a:lnTo>
                  <a:lnTo>
                    <a:pt x="849" y="680"/>
                  </a:lnTo>
                  <a:lnTo>
                    <a:pt x="828" y="677"/>
                  </a:lnTo>
                  <a:lnTo>
                    <a:pt x="807" y="671"/>
                  </a:lnTo>
                  <a:lnTo>
                    <a:pt x="786" y="665"/>
                  </a:lnTo>
                  <a:lnTo>
                    <a:pt x="765" y="658"/>
                  </a:lnTo>
                  <a:lnTo>
                    <a:pt x="744" y="651"/>
                  </a:lnTo>
                  <a:lnTo>
                    <a:pt x="724" y="643"/>
                  </a:lnTo>
                  <a:lnTo>
                    <a:pt x="704" y="632"/>
                  </a:lnTo>
                  <a:lnTo>
                    <a:pt x="683" y="622"/>
                  </a:lnTo>
                  <a:lnTo>
                    <a:pt x="664" y="611"/>
                  </a:lnTo>
                  <a:lnTo>
                    <a:pt x="645" y="600"/>
                  </a:lnTo>
                  <a:lnTo>
                    <a:pt x="625" y="587"/>
                  </a:lnTo>
                  <a:lnTo>
                    <a:pt x="607" y="575"/>
                  </a:lnTo>
                  <a:lnTo>
                    <a:pt x="590" y="561"/>
                  </a:lnTo>
                  <a:lnTo>
                    <a:pt x="573" y="547"/>
                  </a:lnTo>
                  <a:lnTo>
                    <a:pt x="557" y="533"/>
                  </a:lnTo>
                  <a:lnTo>
                    <a:pt x="565" y="516"/>
                  </a:lnTo>
                  <a:lnTo>
                    <a:pt x="572" y="498"/>
                  </a:lnTo>
                  <a:lnTo>
                    <a:pt x="580" y="481"/>
                  </a:lnTo>
                  <a:lnTo>
                    <a:pt x="588" y="464"/>
                  </a:lnTo>
                  <a:lnTo>
                    <a:pt x="603" y="459"/>
                  </a:lnTo>
                  <a:lnTo>
                    <a:pt x="620" y="454"/>
                  </a:lnTo>
                  <a:lnTo>
                    <a:pt x="638" y="450"/>
                  </a:lnTo>
                  <a:lnTo>
                    <a:pt x="657" y="444"/>
                  </a:lnTo>
                  <a:lnTo>
                    <a:pt x="673" y="440"/>
                  </a:lnTo>
                  <a:lnTo>
                    <a:pt x="687" y="435"/>
                  </a:lnTo>
                  <a:lnTo>
                    <a:pt x="697" y="432"/>
                  </a:lnTo>
                  <a:lnTo>
                    <a:pt x="701" y="431"/>
                  </a:lnTo>
                  <a:lnTo>
                    <a:pt x="718" y="426"/>
                  </a:lnTo>
                  <a:lnTo>
                    <a:pt x="735" y="420"/>
                  </a:lnTo>
                  <a:lnTo>
                    <a:pt x="752" y="415"/>
                  </a:lnTo>
                  <a:lnTo>
                    <a:pt x="769" y="407"/>
                  </a:lnTo>
                  <a:lnTo>
                    <a:pt x="786" y="399"/>
                  </a:lnTo>
                  <a:lnTo>
                    <a:pt x="802" y="390"/>
                  </a:lnTo>
                  <a:lnTo>
                    <a:pt x="818" y="380"/>
                  </a:lnTo>
                  <a:lnTo>
                    <a:pt x="833" y="369"/>
                  </a:lnTo>
                  <a:lnTo>
                    <a:pt x="847" y="358"/>
                  </a:lnTo>
                  <a:lnTo>
                    <a:pt x="861" y="346"/>
                  </a:lnTo>
                  <a:lnTo>
                    <a:pt x="874" y="332"/>
                  </a:lnTo>
                  <a:lnTo>
                    <a:pt x="885" y="317"/>
                  </a:lnTo>
                  <a:lnTo>
                    <a:pt x="896" y="303"/>
                  </a:lnTo>
                  <a:lnTo>
                    <a:pt x="905" y="287"/>
                  </a:lnTo>
                  <a:lnTo>
                    <a:pt x="913" y="270"/>
                  </a:lnTo>
                  <a:lnTo>
                    <a:pt x="920" y="253"/>
                  </a:lnTo>
                  <a:lnTo>
                    <a:pt x="923" y="245"/>
                  </a:lnTo>
                  <a:lnTo>
                    <a:pt x="925" y="237"/>
                  </a:lnTo>
                  <a:lnTo>
                    <a:pt x="921" y="229"/>
                  </a:lnTo>
                  <a:lnTo>
                    <a:pt x="915" y="223"/>
                  </a:lnTo>
                  <a:lnTo>
                    <a:pt x="908" y="220"/>
                  </a:lnTo>
                  <a:lnTo>
                    <a:pt x="900" y="219"/>
                  </a:lnTo>
                  <a:lnTo>
                    <a:pt x="892" y="222"/>
                  </a:lnTo>
                  <a:lnTo>
                    <a:pt x="886" y="228"/>
                  </a:lnTo>
                  <a:lnTo>
                    <a:pt x="881" y="229"/>
                  </a:lnTo>
                  <a:lnTo>
                    <a:pt x="877" y="231"/>
                  </a:lnTo>
                  <a:lnTo>
                    <a:pt x="872" y="233"/>
                  </a:lnTo>
                  <a:lnTo>
                    <a:pt x="869" y="237"/>
                  </a:lnTo>
                  <a:lnTo>
                    <a:pt x="860" y="250"/>
                  </a:lnTo>
                  <a:lnTo>
                    <a:pt x="849" y="264"/>
                  </a:lnTo>
                  <a:lnTo>
                    <a:pt x="836" y="279"/>
                  </a:lnTo>
                  <a:lnTo>
                    <a:pt x="821" y="292"/>
                  </a:lnTo>
                  <a:lnTo>
                    <a:pt x="804" y="307"/>
                  </a:lnTo>
                  <a:lnTo>
                    <a:pt x="787" y="322"/>
                  </a:lnTo>
                  <a:lnTo>
                    <a:pt x="769" y="337"/>
                  </a:lnTo>
                  <a:lnTo>
                    <a:pt x="750" y="350"/>
                  </a:lnTo>
                  <a:lnTo>
                    <a:pt x="730" y="364"/>
                  </a:lnTo>
                  <a:lnTo>
                    <a:pt x="710" y="377"/>
                  </a:lnTo>
                  <a:lnTo>
                    <a:pt x="690" y="390"/>
                  </a:lnTo>
                  <a:lnTo>
                    <a:pt x="671" y="401"/>
                  </a:lnTo>
                  <a:lnTo>
                    <a:pt x="651" y="413"/>
                  </a:lnTo>
                  <a:lnTo>
                    <a:pt x="632" y="423"/>
                  </a:lnTo>
                  <a:lnTo>
                    <a:pt x="615" y="432"/>
                  </a:lnTo>
                  <a:lnTo>
                    <a:pt x="598" y="440"/>
                  </a:lnTo>
                  <a:lnTo>
                    <a:pt x="604" y="430"/>
                  </a:lnTo>
                  <a:lnTo>
                    <a:pt x="608" y="419"/>
                  </a:lnTo>
                  <a:lnTo>
                    <a:pt x="614" y="409"/>
                  </a:lnTo>
                  <a:lnTo>
                    <a:pt x="619" y="399"/>
                  </a:lnTo>
                  <a:lnTo>
                    <a:pt x="642" y="355"/>
                  </a:lnTo>
                  <a:lnTo>
                    <a:pt x="668" y="308"/>
                  </a:lnTo>
                  <a:lnTo>
                    <a:pt x="693" y="261"/>
                  </a:lnTo>
                  <a:lnTo>
                    <a:pt x="715" y="212"/>
                  </a:lnTo>
                  <a:lnTo>
                    <a:pt x="727" y="163"/>
                  </a:lnTo>
                  <a:lnTo>
                    <a:pt x="730" y="114"/>
                  </a:lnTo>
                  <a:lnTo>
                    <a:pt x="718" y="67"/>
                  </a:lnTo>
                  <a:lnTo>
                    <a:pt x="689" y="19"/>
                  </a:lnTo>
                  <a:lnTo>
                    <a:pt x="687" y="14"/>
                  </a:lnTo>
                  <a:lnTo>
                    <a:pt x="683" y="9"/>
                  </a:lnTo>
                  <a:lnTo>
                    <a:pt x="679" y="6"/>
                  </a:lnTo>
                  <a:lnTo>
                    <a:pt x="674" y="3"/>
                  </a:lnTo>
                  <a:lnTo>
                    <a:pt x="668" y="1"/>
                  </a:lnTo>
                  <a:lnTo>
                    <a:pt x="663" y="0"/>
                  </a:lnTo>
                  <a:lnTo>
                    <a:pt x="657" y="1"/>
                  </a:lnTo>
                  <a:lnTo>
                    <a:pt x="651" y="2"/>
                  </a:lnTo>
                  <a:lnTo>
                    <a:pt x="641" y="8"/>
                  </a:lnTo>
                  <a:lnTo>
                    <a:pt x="634" y="17"/>
                  </a:lnTo>
                  <a:lnTo>
                    <a:pt x="632" y="28"/>
                  </a:lnTo>
                  <a:lnTo>
                    <a:pt x="634" y="40"/>
                  </a:lnTo>
                  <a:lnTo>
                    <a:pt x="632" y="46"/>
                  </a:lnTo>
                  <a:lnTo>
                    <a:pt x="636" y="69"/>
                  </a:lnTo>
                  <a:lnTo>
                    <a:pt x="642" y="91"/>
                  </a:lnTo>
                  <a:lnTo>
                    <a:pt x="649" y="111"/>
                  </a:lnTo>
                  <a:lnTo>
                    <a:pt x="657" y="133"/>
                  </a:lnTo>
                  <a:lnTo>
                    <a:pt x="650" y="160"/>
                  </a:lnTo>
                  <a:lnTo>
                    <a:pt x="642" y="186"/>
                  </a:lnTo>
                  <a:lnTo>
                    <a:pt x="633" y="213"/>
                  </a:lnTo>
                  <a:lnTo>
                    <a:pt x="625" y="239"/>
                  </a:lnTo>
                  <a:lnTo>
                    <a:pt x="615" y="265"/>
                  </a:lnTo>
                  <a:lnTo>
                    <a:pt x="606" y="290"/>
                  </a:lnTo>
                  <a:lnTo>
                    <a:pt x="596" y="316"/>
                  </a:lnTo>
                  <a:lnTo>
                    <a:pt x="586" y="342"/>
                  </a:lnTo>
                  <a:lnTo>
                    <a:pt x="583" y="341"/>
                  </a:lnTo>
                  <a:lnTo>
                    <a:pt x="582" y="340"/>
                  </a:lnTo>
                  <a:lnTo>
                    <a:pt x="581" y="339"/>
                  </a:lnTo>
                  <a:lnTo>
                    <a:pt x="580" y="338"/>
                  </a:lnTo>
                  <a:lnTo>
                    <a:pt x="571" y="332"/>
                  </a:lnTo>
                  <a:lnTo>
                    <a:pt x="561" y="325"/>
                  </a:lnTo>
                  <a:lnTo>
                    <a:pt x="549" y="315"/>
                  </a:lnTo>
                  <a:lnTo>
                    <a:pt x="537" y="304"/>
                  </a:lnTo>
                  <a:lnTo>
                    <a:pt x="523" y="291"/>
                  </a:lnTo>
                  <a:lnTo>
                    <a:pt x="509" y="278"/>
                  </a:lnTo>
                  <a:lnTo>
                    <a:pt x="494" y="263"/>
                  </a:lnTo>
                  <a:lnTo>
                    <a:pt x="479" y="247"/>
                  </a:lnTo>
                  <a:lnTo>
                    <a:pt x="463" y="230"/>
                  </a:lnTo>
                  <a:lnTo>
                    <a:pt x="449" y="214"/>
                  </a:lnTo>
                  <a:lnTo>
                    <a:pt x="434" y="197"/>
                  </a:lnTo>
                  <a:lnTo>
                    <a:pt x="419" y="180"/>
                  </a:lnTo>
                  <a:lnTo>
                    <a:pt x="407" y="164"/>
                  </a:lnTo>
                  <a:lnTo>
                    <a:pt x="394" y="148"/>
                  </a:lnTo>
                  <a:lnTo>
                    <a:pt x="383" y="134"/>
                  </a:lnTo>
                  <a:lnTo>
                    <a:pt x="374" y="120"/>
                  </a:lnTo>
                  <a:lnTo>
                    <a:pt x="368" y="113"/>
                  </a:lnTo>
                  <a:lnTo>
                    <a:pt x="360" y="110"/>
                  </a:lnTo>
                  <a:lnTo>
                    <a:pt x="352" y="110"/>
                  </a:lnTo>
                  <a:lnTo>
                    <a:pt x="345" y="113"/>
                  </a:lnTo>
                  <a:lnTo>
                    <a:pt x="339" y="119"/>
                  </a:lnTo>
                  <a:lnTo>
                    <a:pt x="335" y="126"/>
                  </a:lnTo>
                  <a:lnTo>
                    <a:pt x="335" y="134"/>
                  </a:lnTo>
                  <a:lnTo>
                    <a:pt x="337" y="141"/>
                  </a:lnTo>
                  <a:lnTo>
                    <a:pt x="340" y="141"/>
                  </a:lnTo>
                  <a:lnTo>
                    <a:pt x="349" y="158"/>
                  </a:lnTo>
                  <a:lnTo>
                    <a:pt x="358" y="175"/>
                  </a:lnTo>
                  <a:lnTo>
                    <a:pt x="369" y="190"/>
                  </a:lnTo>
                  <a:lnTo>
                    <a:pt x="382" y="206"/>
                  </a:lnTo>
                  <a:lnTo>
                    <a:pt x="395" y="222"/>
                  </a:lnTo>
                  <a:lnTo>
                    <a:pt x="410" y="237"/>
                  </a:lnTo>
                  <a:lnTo>
                    <a:pt x="426" y="252"/>
                  </a:lnTo>
                  <a:lnTo>
                    <a:pt x="442" y="265"/>
                  </a:lnTo>
                  <a:lnTo>
                    <a:pt x="458" y="279"/>
                  </a:lnTo>
                  <a:lnTo>
                    <a:pt x="475" y="292"/>
                  </a:lnTo>
                  <a:lnTo>
                    <a:pt x="493" y="305"/>
                  </a:lnTo>
                  <a:lnTo>
                    <a:pt x="510" y="317"/>
                  </a:lnTo>
                  <a:lnTo>
                    <a:pt x="527" y="329"/>
                  </a:lnTo>
                  <a:lnTo>
                    <a:pt x="545" y="339"/>
                  </a:lnTo>
                  <a:lnTo>
                    <a:pt x="562" y="349"/>
                  </a:lnTo>
                  <a:lnTo>
                    <a:pt x="579" y="359"/>
                  </a:lnTo>
                  <a:lnTo>
                    <a:pt x="568" y="389"/>
                  </a:lnTo>
                  <a:lnTo>
                    <a:pt x="556" y="417"/>
                  </a:lnTo>
                  <a:lnTo>
                    <a:pt x="545" y="447"/>
                  </a:lnTo>
                  <a:lnTo>
                    <a:pt x="535" y="476"/>
                  </a:lnTo>
                  <a:lnTo>
                    <a:pt x="526" y="505"/>
                  </a:lnTo>
                  <a:lnTo>
                    <a:pt x="515" y="536"/>
                  </a:lnTo>
                  <a:lnTo>
                    <a:pt x="507" y="567"/>
                  </a:lnTo>
                  <a:lnTo>
                    <a:pt x="500" y="597"/>
                  </a:lnTo>
                  <a:lnTo>
                    <a:pt x="496" y="612"/>
                  </a:lnTo>
                  <a:lnTo>
                    <a:pt x="493" y="626"/>
                  </a:lnTo>
                  <a:lnTo>
                    <a:pt x="490" y="640"/>
                  </a:lnTo>
                  <a:lnTo>
                    <a:pt x="492" y="655"/>
                  </a:lnTo>
                  <a:lnTo>
                    <a:pt x="492" y="656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7"/>
                  </a:lnTo>
                  <a:lnTo>
                    <a:pt x="494" y="690"/>
                  </a:lnTo>
                  <a:lnTo>
                    <a:pt x="495" y="724"/>
                  </a:lnTo>
                  <a:lnTo>
                    <a:pt x="496" y="758"/>
                  </a:lnTo>
                  <a:lnTo>
                    <a:pt x="497" y="792"/>
                  </a:lnTo>
                  <a:lnTo>
                    <a:pt x="488" y="773"/>
                  </a:lnTo>
                  <a:lnTo>
                    <a:pt x="477" y="754"/>
                  </a:lnTo>
                  <a:lnTo>
                    <a:pt x="464" y="734"/>
                  </a:lnTo>
                  <a:lnTo>
                    <a:pt x="451" y="716"/>
                  </a:lnTo>
                  <a:lnTo>
                    <a:pt x="436" y="699"/>
                  </a:lnTo>
                  <a:lnTo>
                    <a:pt x="422" y="683"/>
                  </a:lnTo>
                  <a:lnTo>
                    <a:pt x="409" y="669"/>
                  </a:lnTo>
                  <a:lnTo>
                    <a:pt x="396" y="657"/>
                  </a:lnTo>
                  <a:lnTo>
                    <a:pt x="380" y="643"/>
                  </a:lnTo>
                  <a:lnTo>
                    <a:pt x="366" y="629"/>
                  </a:lnTo>
                  <a:lnTo>
                    <a:pt x="350" y="617"/>
                  </a:lnTo>
                  <a:lnTo>
                    <a:pt x="334" y="603"/>
                  </a:lnTo>
                  <a:lnTo>
                    <a:pt x="318" y="590"/>
                  </a:lnTo>
                  <a:lnTo>
                    <a:pt x="301" y="577"/>
                  </a:lnTo>
                  <a:lnTo>
                    <a:pt x="285" y="564"/>
                  </a:lnTo>
                  <a:lnTo>
                    <a:pt x="269" y="552"/>
                  </a:lnTo>
                  <a:lnTo>
                    <a:pt x="264" y="510"/>
                  </a:lnTo>
                  <a:lnTo>
                    <a:pt x="260" y="464"/>
                  </a:lnTo>
                  <a:lnTo>
                    <a:pt x="259" y="415"/>
                  </a:lnTo>
                  <a:lnTo>
                    <a:pt x="260" y="364"/>
                  </a:lnTo>
                  <a:lnTo>
                    <a:pt x="264" y="314"/>
                  </a:lnTo>
                  <a:lnTo>
                    <a:pt x="269" y="265"/>
                  </a:lnTo>
                  <a:lnTo>
                    <a:pt x="277" y="221"/>
                  </a:lnTo>
                  <a:lnTo>
                    <a:pt x="288" y="180"/>
                  </a:lnTo>
                  <a:lnTo>
                    <a:pt x="293" y="164"/>
                  </a:lnTo>
                  <a:lnTo>
                    <a:pt x="300" y="147"/>
                  </a:lnTo>
                  <a:lnTo>
                    <a:pt x="308" y="133"/>
                  </a:lnTo>
                  <a:lnTo>
                    <a:pt x="315" y="117"/>
                  </a:lnTo>
                  <a:lnTo>
                    <a:pt x="322" y="101"/>
                  </a:lnTo>
                  <a:lnTo>
                    <a:pt x="327" y="84"/>
                  </a:lnTo>
                  <a:lnTo>
                    <a:pt x="329" y="67"/>
                  </a:lnTo>
                  <a:lnTo>
                    <a:pt x="331" y="50"/>
                  </a:lnTo>
                  <a:lnTo>
                    <a:pt x="332" y="40"/>
                  </a:lnTo>
                  <a:lnTo>
                    <a:pt x="329" y="29"/>
                  </a:lnTo>
                  <a:lnTo>
                    <a:pt x="323" y="22"/>
                  </a:lnTo>
                  <a:lnTo>
                    <a:pt x="314" y="17"/>
                  </a:lnTo>
                  <a:lnTo>
                    <a:pt x="308" y="17"/>
                  </a:lnTo>
                  <a:lnTo>
                    <a:pt x="301" y="19"/>
                  </a:lnTo>
                  <a:lnTo>
                    <a:pt x="295" y="23"/>
                  </a:lnTo>
                  <a:lnTo>
                    <a:pt x="289" y="27"/>
                  </a:lnTo>
                  <a:lnTo>
                    <a:pt x="283" y="32"/>
                  </a:lnTo>
                  <a:lnTo>
                    <a:pt x="278" y="35"/>
                  </a:lnTo>
                  <a:lnTo>
                    <a:pt x="276" y="39"/>
                  </a:lnTo>
                  <a:lnTo>
                    <a:pt x="275" y="40"/>
                  </a:lnTo>
                  <a:lnTo>
                    <a:pt x="258" y="93"/>
                  </a:lnTo>
                  <a:lnTo>
                    <a:pt x="243" y="152"/>
                  </a:lnTo>
                  <a:lnTo>
                    <a:pt x="231" y="215"/>
                  </a:lnTo>
                  <a:lnTo>
                    <a:pt x="222" y="281"/>
                  </a:lnTo>
                  <a:lnTo>
                    <a:pt x="217" y="347"/>
                  </a:lnTo>
                  <a:lnTo>
                    <a:pt x="218" y="411"/>
                  </a:lnTo>
                  <a:lnTo>
                    <a:pt x="226" y="474"/>
                  </a:lnTo>
                  <a:lnTo>
                    <a:pt x="242" y="530"/>
                  </a:lnTo>
                  <a:lnTo>
                    <a:pt x="226" y="518"/>
                  </a:lnTo>
                  <a:lnTo>
                    <a:pt x="210" y="504"/>
                  </a:lnTo>
                  <a:lnTo>
                    <a:pt x="196" y="491"/>
                  </a:lnTo>
                  <a:lnTo>
                    <a:pt x="180" y="477"/>
                  </a:lnTo>
                  <a:lnTo>
                    <a:pt x="165" y="462"/>
                  </a:lnTo>
                  <a:lnTo>
                    <a:pt x="150" y="448"/>
                  </a:lnTo>
                  <a:lnTo>
                    <a:pt x="136" y="432"/>
                  </a:lnTo>
                  <a:lnTo>
                    <a:pt x="122" y="416"/>
                  </a:lnTo>
                  <a:lnTo>
                    <a:pt x="110" y="400"/>
                  </a:lnTo>
                  <a:lnTo>
                    <a:pt x="99" y="383"/>
                  </a:lnTo>
                  <a:lnTo>
                    <a:pt x="90" y="366"/>
                  </a:lnTo>
                  <a:lnTo>
                    <a:pt x="82" y="348"/>
                  </a:lnTo>
                  <a:lnTo>
                    <a:pt x="76" y="330"/>
                  </a:lnTo>
                  <a:lnTo>
                    <a:pt x="68" y="312"/>
                  </a:lnTo>
                  <a:lnTo>
                    <a:pt x="60" y="295"/>
                  </a:lnTo>
                  <a:lnTo>
                    <a:pt x="52" y="277"/>
                  </a:lnTo>
                  <a:lnTo>
                    <a:pt x="50" y="272"/>
                  </a:lnTo>
                  <a:lnTo>
                    <a:pt x="46" y="267"/>
                  </a:lnTo>
                  <a:lnTo>
                    <a:pt x="43" y="264"/>
                  </a:lnTo>
                  <a:lnTo>
                    <a:pt x="38" y="261"/>
                  </a:lnTo>
                  <a:lnTo>
                    <a:pt x="34" y="260"/>
                  </a:lnTo>
                  <a:lnTo>
                    <a:pt x="29" y="258"/>
                  </a:lnTo>
                  <a:lnTo>
                    <a:pt x="23" y="258"/>
                  </a:lnTo>
                  <a:lnTo>
                    <a:pt x="18" y="260"/>
                  </a:lnTo>
                  <a:lnTo>
                    <a:pt x="9" y="265"/>
                  </a:lnTo>
                  <a:lnTo>
                    <a:pt x="3" y="272"/>
                  </a:lnTo>
                  <a:lnTo>
                    <a:pt x="0" y="282"/>
                  </a:lnTo>
                  <a:lnTo>
                    <a:pt x="1" y="292"/>
                  </a:lnTo>
                  <a:lnTo>
                    <a:pt x="8" y="283"/>
                  </a:lnTo>
                  <a:lnTo>
                    <a:pt x="3" y="299"/>
                  </a:lnTo>
                  <a:lnTo>
                    <a:pt x="3" y="315"/>
                  </a:lnTo>
                  <a:lnTo>
                    <a:pt x="5" y="331"/>
                  </a:lnTo>
                  <a:lnTo>
                    <a:pt x="11" y="347"/>
                  </a:lnTo>
                  <a:lnTo>
                    <a:pt x="18" y="362"/>
                  </a:lnTo>
                  <a:lnTo>
                    <a:pt x="26" y="377"/>
                  </a:lnTo>
                  <a:lnTo>
                    <a:pt x="35" y="391"/>
                  </a:lnTo>
                  <a:lnTo>
                    <a:pt x="43" y="405"/>
                  </a:lnTo>
                  <a:lnTo>
                    <a:pt x="54" y="424"/>
                  </a:lnTo>
                  <a:lnTo>
                    <a:pt x="67" y="441"/>
                  </a:lnTo>
                  <a:lnTo>
                    <a:pt x="80" y="458"/>
                  </a:lnTo>
                  <a:lnTo>
                    <a:pt x="94" y="475"/>
                  </a:lnTo>
                  <a:lnTo>
                    <a:pt x="107" y="490"/>
                  </a:lnTo>
                  <a:lnTo>
                    <a:pt x="122" y="505"/>
                  </a:lnTo>
                  <a:lnTo>
                    <a:pt x="138" y="519"/>
                  </a:lnTo>
                  <a:lnTo>
                    <a:pt x="154" y="533"/>
                  </a:lnTo>
                  <a:lnTo>
                    <a:pt x="170" y="546"/>
                  </a:lnTo>
                  <a:lnTo>
                    <a:pt x="186" y="559"/>
                  </a:lnTo>
                  <a:lnTo>
                    <a:pt x="203" y="571"/>
                  </a:lnTo>
                  <a:lnTo>
                    <a:pt x="220" y="584"/>
                  </a:lnTo>
                  <a:lnTo>
                    <a:pt x="238" y="596"/>
                  </a:lnTo>
                  <a:lnTo>
                    <a:pt x="255" y="609"/>
                  </a:lnTo>
                  <a:lnTo>
                    <a:pt x="273" y="620"/>
                  </a:lnTo>
                  <a:lnTo>
                    <a:pt x="291" y="632"/>
                  </a:lnTo>
                  <a:lnTo>
                    <a:pt x="275" y="637"/>
                  </a:lnTo>
                  <a:lnTo>
                    <a:pt x="259" y="640"/>
                  </a:lnTo>
                  <a:lnTo>
                    <a:pt x="243" y="643"/>
                  </a:lnTo>
                  <a:lnTo>
                    <a:pt x="227" y="644"/>
                  </a:lnTo>
                  <a:lnTo>
                    <a:pt x="212" y="644"/>
                  </a:lnTo>
                  <a:lnTo>
                    <a:pt x="196" y="644"/>
                  </a:lnTo>
                  <a:lnTo>
                    <a:pt x="180" y="643"/>
                  </a:lnTo>
                  <a:lnTo>
                    <a:pt x="164" y="640"/>
                  </a:lnTo>
                  <a:lnTo>
                    <a:pt x="148" y="638"/>
                  </a:lnTo>
                  <a:lnTo>
                    <a:pt x="132" y="636"/>
                  </a:lnTo>
                  <a:lnTo>
                    <a:pt x="116" y="632"/>
                  </a:lnTo>
                  <a:lnTo>
                    <a:pt x="102" y="628"/>
                  </a:lnTo>
                  <a:lnTo>
                    <a:pt x="86" y="624"/>
                  </a:lnTo>
                  <a:lnTo>
                    <a:pt x="70" y="620"/>
                  </a:lnTo>
                  <a:lnTo>
                    <a:pt x="55" y="617"/>
                  </a:lnTo>
                  <a:lnTo>
                    <a:pt x="39" y="612"/>
                  </a:lnTo>
                  <a:lnTo>
                    <a:pt x="30" y="611"/>
                  </a:lnTo>
                  <a:lnTo>
                    <a:pt x="21" y="614"/>
                  </a:lnTo>
                  <a:lnTo>
                    <a:pt x="13" y="620"/>
                  </a:lnTo>
                  <a:lnTo>
                    <a:pt x="9" y="628"/>
                  </a:lnTo>
                  <a:lnTo>
                    <a:pt x="8" y="638"/>
                  </a:lnTo>
                  <a:lnTo>
                    <a:pt x="11" y="647"/>
                  </a:lnTo>
                  <a:lnTo>
                    <a:pt x="17" y="654"/>
                  </a:lnTo>
                  <a:lnTo>
                    <a:pt x="25" y="657"/>
                  </a:lnTo>
                  <a:lnTo>
                    <a:pt x="40" y="665"/>
                  </a:lnTo>
                  <a:lnTo>
                    <a:pt x="57" y="672"/>
                  </a:lnTo>
                  <a:lnTo>
                    <a:pt x="76" y="678"/>
                  </a:lnTo>
                  <a:lnTo>
                    <a:pt x="93" y="682"/>
                  </a:lnTo>
                  <a:lnTo>
                    <a:pt x="111" y="685"/>
                  </a:lnTo>
                  <a:lnTo>
                    <a:pt x="129" y="687"/>
                  </a:lnTo>
                  <a:lnTo>
                    <a:pt x="147" y="687"/>
                  </a:lnTo>
                  <a:lnTo>
                    <a:pt x="166" y="687"/>
                  </a:lnTo>
                  <a:lnTo>
                    <a:pt x="184" y="685"/>
                  </a:lnTo>
                  <a:lnTo>
                    <a:pt x="201" y="681"/>
                  </a:lnTo>
                  <a:lnTo>
                    <a:pt x="220" y="677"/>
                  </a:lnTo>
                  <a:lnTo>
                    <a:pt x="237" y="672"/>
                  </a:lnTo>
                  <a:lnTo>
                    <a:pt x="254" y="665"/>
                  </a:lnTo>
                  <a:lnTo>
                    <a:pt x="269" y="657"/>
                  </a:lnTo>
                  <a:lnTo>
                    <a:pt x="285" y="648"/>
                  </a:lnTo>
                  <a:lnTo>
                    <a:pt x="300" y="638"/>
                  </a:lnTo>
                  <a:lnTo>
                    <a:pt x="309" y="644"/>
                  </a:lnTo>
                  <a:lnTo>
                    <a:pt x="317" y="649"/>
                  </a:lnTo>
                  <a:lnTo>
                    <a:pt x="326" y="655"/>
                  </a:lnTo>
                  <a:lnTo>
                    <a:pt x="334" y="661"/>
                  </a:lnTo>
                  <a:lnTo>
                    <a:pt x="343" y="668"/>
                  </a:lnTo>
                  <a:lnTo>
                    <a:pt x="351" y="673"/>
                  </a:lnTo>
                  <a:lnTo>
                    <a:pt x="360" y="679"/>
                  </a:lnTo>
                  <a:lnTo>
                    <a:pt x="368" y="685"/>
                  </a:lnTo>
                  <a:lnTo>
                    <a:pt x="384" y="698"/>
                  </a:lnTo>
                  <a:lnTo>
                    <a:pt x="401" y="714"/>
                  </a:lnTo>
                  <a:lnTo>
                    <a:pt x="418" y="733"/>
                  </a:lnTo>
                  <a:lnTo>
                    <a:pt x="435" y="755"/>
                  </a:lnTo>
                  <a:lnTo>
                    <a:pt x="452" y="777"/>
                  </a:lnTo>
                  <a:lnTo>
                    <a:pt x="469" y="799"/>
                  </a:lnTo>
                  <a:lnTo>
                    <a:pt x="484" y="821"/>
                  </a:lnTo>
                  <a:lnTo>
                    <a:pt x="497" y="840"/>
                  </a:lnTo>
                  <a:lnTo>
                    <a:pt x="494" y="1015"/>
                  </a:lnTo>
                  <a:lnTo>
                    <a:pt x="489" y="1195"/>
                  </a:lnTo>
                  <a:lnTo>
                    <a:pt x="492" y="1371"/>
                  </a:lnTo>
                  <a:lnTo>
                    <a:pt x="505" y="1542"/>
                  </a:lnTo>
                  <a:lnTo>
                    <a:pt x="514" y="1542"/>
                  </a:lnTo>
                  <a:lnTo>
                    <a:pt x="523" y="1541"/>
                  </a:lnTo>
                  <a:lnTo>
                    <a:pt x="532" y="1541"/>
                  </a:lnTo>
                  <a:lnTo>
                    <a:pt x="541" y="1540"/>
                  </a:lnTo>
                  <a:lnTo>
                    <a:pt x="551" y="1540"/>
                  </a:lnTo>
                  <a:lnTo>
                    <a:pt x="560" y="1540"/>
                  </a:lnTo>
                  <a:lnTo>
                    <a:pt x="569" y="1539"/>
                  </a:lnTo>
                  <a:lnTo>
                    <a:pt x="578" y="1539"/>
                  </a:lnTo>
                  <a:lnTo>
                    <a:pt x="569" y="1468"/>
                  </a:lnTo>
                  <a:lnTo>
                    <a:pt x="560" y="1396"/>
                  </a:lnTo>
                  <a:lnTo>
                    <a:pt x="552" y="1326"/>
                  </a:lnTo>
                  <a:lnTo>
                    <a:pt x="547" y="1255"/>
                  </a:lnTo>
                  <a:lnTo>
                    <a:pt x="545" y="1183"/>
                  </a:lnTo>
                  <a:lnTo>
                    <a:pt x="545" y="1107"/>
                  </a:lnTo>
                  <a:lnTo>
                    <a:pt x="544" y="1028"/>
                  </a:lnTo>
                  <a:lnTo>
                    <a:pt x="541" y="949"/>
                  </a:lnTo>
                  <a:lnTo>
                    <a:pt x="538" y="868"/>
                  </a:lnTo>
                  <a:lnTo>
                    <a:pt x="532" y="791"/>
                  </a:lnTo>
                  <a:lnTo>
                    <a:pt x="522" y="716"/>
                  </a:lnTo>
                  <a:lnTo>
                    <a:pt x="509" y="6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279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4 w 7"/>
                <a:gd name="T3" fmla="*/ 2 h 6"/>
                <a:gd name="T4" fmla="*/ 6 w 7"/>
                <a:gd name="T5" fmla="*/ 4 h 6"/>
                <a:gd name="T6" fmla="*/ 7 w 7"/>
                <a:gd name="T7" fmla="*/ 5 h 6"/>
                <a:gd name="T8" fmla="*/ 7 w 7"/>
                <a:gd name="T9" fmla="*/ 6 h 6"/>
                <a:gd name="T10" fmla="*/ 0 w 7"/>
                <a:gd name="T11" fmla="*/ 3 h 6"/>
                <a:gd name="T12" fmla="*/ 0 w 7"/>
                <a:gd name="T13" fmla="*/ 2 h 6"/>
                <a:gd name="T14" fmla="*/ 2 w 7"/>
                <a:gd name="T15" fmla="*/ 1 h 6"/>
                <a:gd name="T16" fmla="*/ 2 w 7"/>
                <a:gd name="T17" fmla="*/ 1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280"/>
            <p:cNvSpPr>
              <a:spLocks/>
            </p:cNvSpPr>
            <p:nvPr/>
          </p:nvSpPr>
          <p:spPr bwMode="auto">
            <a:xfrm>
              <a:off x="3007" y="1507"/>
              <a:ext cx="7" cy="6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1 h 6"/>
                <a:gd name="T4" fmla="*/ 2 w 7"/>
                <a:gd name="T5" fmla="*/ 1 h 6"/>
                <a:gd name="T6" fmla="*/ 0 w 7"/>
                <a:gd name="T7" fmla="*/ 2 h 6"/>
                <a:gd name="T8" fmla="*/ 0 w 7"/>
                <a:gd name="T9" fmla="*/ 3 h 6"/>
                <a:gd name="T10" fmla="*/ 7 w 7"/>
                <a:gd name="T11" fmla="*/ 6 h 6"/>
                <a:gd name="T12" fmla="*/ 7 w 7"/>
                <a:gd name="T13" fmla="*/ 5 h 6"/>
                <a:gd name="T14" fmla="*/ 6 w 7"/>
                <a:gd name="T15" fmla="*/ 4 h 6"/>
                <a:gd name="T16" fmla="*/ 4 w 7"/>
                <a:gd name="T17" fmla="*/ 2 h 6"/>
                <a:gd name="T18" fmla="*/ 2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281"/>
            <p:cNvSpPr>
              <a:spLocks/>
            </p:cNvSpPr>
            <p:nvPr/>
          </p:nvSpPr>
          <p:spPr bwMode="auto">
            <a:xfrm>
              <a:off x="3157" y="1437"/>
              <a:ext cx="273" cy="166"/>
            </a:xfrm>
            <a:custGeom>
              <a:avLst/>
              <a:gdLst>
                <a:gd name="T0" fmla="*/ 0 w 273"/>
                <a:gd name="T1" fmla="*/ 152 h 166"/>
                <a:gd name="T2" fmla="*/ 2 w 273"/>
                <a:gd name="T3" fmla="*/ 127 h 166"/>
                <a:gd name="T4" fmla="*/ 10 w 273"/>
                <a:gd name="T5" fmla="*/ 105 h 166"/>
                <a:gd name="T6" fmla="*/ 22 w 273"/>
                <a:gd name="T7" fmla="*/ 83 h 166"/>
                <a:gd name="T8" fmla="*/ 36 w 273"/>
                <a:gd name="T9" fmla="*/ 64 h 166"/>
                <a:gd name="T10" fmla="*/ 54 w 273"/>
                <a:gd name="T11" fmla="*/ 47 h 166"/>
                <a:gd name="T12" fmla="*/ 74 w 273"/>
                <a:gd name="T13" fmla="*/ 32 h 166"/>
                <a:gd name="T14" fmla="*/ 93 w 273"/>
                <a:gd name="T15" fmla="*/ 21 h 166"/>
                <a:gd name="T16" fmla="*/ 113 w 273"/>
                <a:gd name="T17" fmla="*/ 12 h 166"/>
                <a:gd name="T18" fmla="*/ 134 w 273"/>
                <a:gd name="T19" fmla="*/ 5 h 166"/>
                <a:gd name="T20" fmla="*/ 155 w 273"/>
                <a:gd name="T21" fmla="*/ 2 h 166"/>
                <a:gd name="T22" fmla="*/ 177 w 273"/>
                <a:gd name="T23" fmla="*/ 0 h 166"/>
                <a:gd name="T24" fmla="*/ 198 w 273"/>
                <a:gd name="T25" fmla="*/ 3 h 166"/>
                <a:gd name="T26" fmla="*/ 219 w 273"/>
                <a:gd name="T27" fmla="*/ 8 h 166"/>
                <a:gd name="T28" fmla="*/ 239 w 273"/>
                <a:gd name="T29" fmla="*/ 17 h 166"/>
                <a:gd name="T30" fmla="*/ 257 w 273"/>
                <a:gd name="T31" fmla="*/ 29 h 166"/>
                <a:gd name="T32" fmla="*/ 273 w 273"/>
                <a:gd name="T33" fmla="*/ 45 h 166"/>
                <a:gd name="T34" fmla="*/ 271 w 273"/>
                <a:gd name="T35" fmla="*/ 47 h 166"/>
                <a:gd name="T36" fmla="*/ 266 w 273"/>
                <a:gd name="T37" fmla="*/ 53 h 166"/>
                <a:gd name="T38" fmla="*/ 257 w 273"/>
                <a:gd name="T39" fmla="*/ 59 h 166"/>
                <a:gd name="T40" fmla="*/ 246 w 273"/>
                <a:gd name="T41" fmla="*/ 68 h 166"/>
                <a:gd name="T42" fmla="*/ 231 w 273"/>
                <a:gd name="T43" fmla="*/ 79 h 166"/>
                <a:gd name="T44" fmla="*/ 215 w 273"/>
                <a:gd name="T45" fmla="*/ 89 h 166"/>
                <a:gd name="T46" fmla="*/ 197 w 273"/>
                <a:gd name="T47" fmla="*/ 100 h 166"/>
                <a:gd name="T48" fmla="*/ 178 w 273"/>
                <a:gd name="T49" fmla="*/ 113 h 166"/>
                <a:gd name="T50" fmla="*/ 156 w 273"/>
                <a:gd name="T51" fmla="*/ 124 h 166"/>
                <a:gd name="T52" fmla="*/ 135 w 273"/>
                <a:gd name="T53" fmla="*/ 134 h 166"/>
                <a:gd name="T54" fmla="*/ 112 w 273"/>
                <a:gd name="T55" fmla="*/ 144 h 166"/>
                <a:gd name="T56" fmla="*/ 91 w 273"/>
                <a:gd name="T57" fmla="*/ 152 h 166"/>
                <a:gd name="T58" fmla="*/ 68 w 273"/>
                <a:gd name="T59" fmla="*/ 159 h 166"/>
                <a:gd name="T60" fmla="*/ 46 w 273"/>
                <a:gd name="T61" fmla="*/ 164 h 166"/>
                <a:gd name="T62" fmla="*/ 26 w 273"/>
                <a:gd name="T63" fmla="*/ 166 h 166"/>
                <a:gd name="T64" fmla="*/ 7 w 273"/>
                <a:gd name="T65" fmla="*/ 165 h 166"/>
                <a:gd name="T66" fmla="*/ 6 w 273"/>
                <a:gd name="T67" fmla="*/ 164 h 166"/>
                <a:gd name="T68" fmla="*/ 3 w 273"/>
                <a:gd name="T69" fmla="*/ 160 h 166"/>
                <a:gd name="T70" fmla="*/ 1 w 273"/>
                <a:gd name="T71" fmla="*/ 157 h 166"/>
                <a:gd name="T72" fmla="*/ 0 w 273"/>
                <a:gd name="T73" fmla="*/ 15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66">
                  <a:moveTo>
                    <a:pt x="0" y="152"/>
                  </a:moveTo>
                  <a:lnTo>
                    <a:pt x="2" y="127"/>
                  </a:lnTo>
                  <a:lnTo>
                    <a:pt x="10" y="105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3" y="12"/>
                  </a:lnTo>
                  <a:lnTo>
                    <a:pt x="134" y="5"/>
                  </a:lnTo>
                  <a:lnTo>
                    <a:pt x="155" y="2"/>
                  </a:lnTo>
                  <a:lnTo>
                    <a:pt x="177" y="0"/>
                  </a:lnTo>
                  <a:lnTo>
                    <a:pt x="198" y="3"/>
                  </a:lnTo>
                  <a:lnTo>
                    <a:pt x="219" y="8"/>
                  </a:lnTo>
                  <a:lnTo>
                    <a:pt x="239" y="17"/>
                  </a:lnTo>
                  <a:lnTo>
                    <a:pt x="257" y="29"/>
                  </a:lnTo>
                  <a:lnTo>
                    <a:pt x="273" y="45"/>
                  </a:lnTo>
                  <a:lnTo>
                    <a:pt x="271" y="47"/>
                  </a:lnTo>
                  <a:lnTo>
                    <a:pt x="266" y="53"/>
                  </a:lnTo>
                  <a:lnTo>
                    <a:pt x="257" y="59"/>
                  </a:lnTo>
                  <a:lnTo>
                    <a:pt x="246" y="68"/>
                  </a:lnTo>
                  <a:lnTo>
                    <a:pt x="231" y="79"/>
                  </a:lnTo>
                  <a:lnTo>
                    <a:pt x="215" y="89"/>
                  </a:lnTo>
                  <a:lnTo>
                    <a:pt x="197" y="100"/>
                  </a:lnTo>
                  <a:lnTo>
                    <a:pt x="178" y="113"/>
                  </a:lnTo>
                  <a:lnTo>
                    <a:pt x="156" y="124"/>
                  </a:lnTo>
                  <a:lnTo>
                    <a:pt x="135" y="134"/>
                  </a:lnTo>
                  <a:lnTo>
                    <a:pt x="112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4"/>
                  </a:lnTo>
                  <a:lnTo>
                    <a:pt x="26" y="166"/>
                  </a:lnTo>
                  <a:lnTo>
                    <a:pt x="7" y="165"/>
                  </a:lnTo>
                  <a:lnTo>
                    <a:pt x="6" y="164"/>
                  </a:lnTo>
                  <a:lnTo>
                    <a:pt x="3" y="160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88"/>
            <p:cNvSpPr>
              <a:spLocks/>
            </p:cNvSpPr>
            <p:nvPr/>
          </p:nvSpPr>
          <p:spPr bwMode="auto">
            <a:xfrm>
              <a:off x="3149" y="991"/>
              <a:ext cx="280" cy="145"/>
            </a:xfrm>
            <a:custGeom>
              <a:avLst/>
              <a:gdLst>
                <a:gd name="T0" fmla="*/ 3 w 280"/>
                <a:gd name="T1" fmla="*/ 43 h 145"/>
                <a:gd name="T2" fmla="*/ 22 w 280"/>
                <a:gd name="T3" fmla="*/ 26 h 145"/>
                <a:gd name="T4" fmla="*/ 42 w 280"/>
                <a:gd name="T5" fmla="*/ 15 h 145"/>
                <a:gd name="T6" fmla="*/ 65 w 280"/>
                <a:gd name="T7" fmla="*/ 6 h 145"/>
                <a:gd name="T8" fmla="*/ 90 w 280"/>
                <a:gd name="T9" fmla="*/ 1 h 145"/>
                <a:gd name="T10" fmla="*/ 113 w 280"/>
                <a:gd name="T11" fmla="*/ 0 h 145"/>
                <a:gd name="T12" fmla="*/ 137 w 280"/>
                <a:gd name="T13" fmla="*/ 1 h 145"/>
                <a:gd name="T14" fmla="*/ 160 w 280"/>
                <a:gd name="T15" fmla="*/ 6 h 145"/>
                <a:gd name="T16" fmla="*/ 181 w 280"/>
                <a:gd name="T17" fmla="*/ 12 h 145"/>
                <a:gd name="T18" fmla="*/ 201 w 280"/>
                <a:gd name="T19" fmla="*/ 21 h 145"/>
                <a:gd name="T20" fmla="*/ 220 w 280"/>
                <a:gd name="T21" fmla="*/ 33 h 145"/>
                <a:gd name="T22" fmla="*/ 236 w 280"/>
                <a:gd name="T23" fmla="*/ 46 h 145"/>
                <a:gd name="T24" fmla="*/ 252 w 280"/>
                <a:gd name="T25" fmla="*/ 62 h 145"/>
                <a:gd name="T26" fmla="*/ 263 w 280"/>
                <a:gd name="T27" fmla="*/ 80 h 145"/>
                <a:gd name="T28" fmla="*/ 272 w 280"/>
                <a:gd name="T29" fmla="*/ 100 h 145"/>
                <a:gd name="T30" fmla="*/ 278 w 280"/>
                <a:gd name="T31" fmla="*/ 121 h 145"/>
                <a:gd name="T32" fmla="*/ 280 w 280"/>
                <a:gd name="T33" fmla="*/ 144 h 145"/>
                <a:gd name="T34" fmla="*/ 277 w 280"/>
                <a:gd name="T35" fmla="*/ 145 h 145"/>
                <a:gd name="T36" fmla="*/ 270 w 280"/>
                <a:gd name="T37" fmla="*/ 145 h 145"/>
                <a:gd name="T38" fmla="*/ 258 w 280"/>
                <a:gd name="T39" fmla="*/ 144 h 145"/>
                <a:gd name="T40" fmla="*/ 244 w 280"/>
                <a:gd name="T41" fmla="*/ 143 h 145"/>
                <a:gd name="T42" fmla="*/ 227 w 280"/>
                <a:gd name="T43" fmla="*/ 142 h 145"/>
                <a:gd name="T44" fmla="*/ 207 w 280"/>
                <a:gd name="T45" fmla="*/ 138 h 145"/>
                <a:gd name="T46" fmla="*/ 186 w 280"/>
                <a:gd name="T47" fmla="*/ 135 h 145"/>
                <a:gd name="T48" fmla="*/ 163 w 280"/>
                <a:gd name="T49" fmla="*/ 131 h 145"/>
                <a:gd name="T50" fmla="*/ 141 w 280"/>
                <a:gd name="T51" fmla="*/ 126 h 145"/>
                <a:gd name="T52" fmla="*/ 117 w 280"/>
                <a:gd name="T53" fmla="*/ 120 h 145"/>
                <a:gd name="T54" fmla="*/ 94 w 280"/>
                <a:gd name="T55" fmla="*/ 112 h 145"/>
                <a:gd name="T56" fmla="*/ 71 w 280"/>
                <a:gd name="T57" fmla="*/ 104 h 145"/>
                <a:gd name="T58" fmla="*/ 50 w 280"/>
                <a:gd name="T59" fmla="*/ 94 h 145"/>
                <a:gd name="T60" fmla="*/ 31 w 280"/>
                <a:gd name="T61" fmla="*/ 84 h 145"/>
                <a:gd name="T62" fmla="*/ 14 w 280"/>
                <a:gd name="T63" fmla="*/ 71 h 145"/>
                <a:gd name="T64" fmla="*/ 0 w 280"/>
                <a:gd name="T65" fmla="*/ 58 h 145"/>
                <a:gd name="T66" fmla="*/ 0 w 280"/>
                <a:gd name="T67" fmla="*/ 57 h 145"/>
                <a:gd name="T68" fmla="*/ 0 w 280"/>
                <a:gd name="T69" fmla="*/ 52 h 145"/>
                <a:gd name="T70" fmla="*/ 1 w 280"/>
                <a:gd name="T71" fmla="*/ 47 h 145"/>
                <a:gd name="T72" fmla="*/ 3 w 280"/>
                <a:gd name="T73" fmla="*/ 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145">
                  <a:moveTo>
                    <a:pt x="3" y="43"/>
                  </a:moveTo>
                  <a:lnTo>
                    <a:pt x="22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3" y="0"/>
                  </a:lnTo>
                  <a:lnTo>
                    <a:pt x="137" y="1"/>
                  </a:lnTo>
                  <a:lnTo>
                    <a:pt x="160" y="6"/>
                  </a:lnTo>
                  <a:lnTo>
                    <a:pt x="181" y="12"/>
                  </a:lnTo>
                  <a:lnTo>
                    <a:pt x="201" y="21"/>
                  </a:lnTo>
                  <a:lnTo>
                    <a:pt x="220" y="33"/>
                  </a:lnTo>
                  <a:lnTo>
                    <a:pt x="236" y="46"/>
                  </a:lnTo>
                  <a:lnTo>
                    <a:pt x="252" y="62"/>
                  </a:lnTo>
                  <a:lnTo>
                    <a:pt x="263" y="80"/>
                  </a:lnTo>
                  <a:lnTo>
                    <a:pt x="272" y="100"/>
                  </a:lnTo>
                  <a:lnTo>
                    <a:pt x="278" y="121"/>
                  </a:lnTo>
                  <a:lnTo>
                    <a:pt x="280" y="144"/>
                  </a:lnTo>
                  <a:lnTo>
                    <a:pt x="277" y="145"/>
                  </a:lnTo>
                  <a:lnTo>
                    <a:pt x="270" y="145"/>
                  </a:lnTo>
                  <a:lnTo>
                    <a:pt x="258" y="144"/>
                  </a:lnTo>
                  <a:lnTo>
                    <a:pt x="244" y="143"/>
                  </a:lnTo>
                  <a:lnTo>
                    <a:pt x="227" y="142"/>
                  </a:lnTo>
                  <a:lnTo>
                    <a:pt x="207" y="138"/>
                  </a:lnTo>
                  <a:lnTo>
                    <a:pt x="186" y="135"/>
                  </a:lnTo>
                  <a:lnTo>
                    <a:pt x="163" y="131"/>
                  </a:lnTo>
                  <a:lnTo>
                    <a:pt x="141" y="126"/>
                  </a:lnTo>
                  <a:lnTo>
                    <a:pt x="117" y="120"/>
                  </a:lnTo>
                  <a:lnTo>
                    <a:pt x="94" y="112"/>
                  </a:lnTo>
                  <a:lnTo>
                    <a:pt x="71" y="104"/>
                  </a:lnTo>
                  <a:lnTo>
                    <a:pt x="50" y="94"/>
                  </a:lnTo>
                  <a:lnTo>
                    <a:pt x="31" y="84"/>
                  </a:lnTo>
                  <a:lnTo>
                    <a:pt x="14" y="7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7"/>
                  </a:ln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89"/>
            <p:cNvSpPr>
              <a:spLocks/>
            </p:cNvSpPr>
            <p:nvPr/>
          </p:nvSpPr>
          <p:spPr bwMode="auto">
            <a:xfrm>
              <a:off x="2880" y="856"/>
              <a:ext cx="197" cy="247"/>
            </a:xfrm>
            <a:custGeom>
              <a:avLst/>
              <a:gdLst>
                <a:gd name="T0" fmla="*/ 17 w 197"/>
                <a:gd name="T1" fmla="*/ 239 h 247"/>
                <a:gd name="T2" fmla="*/ 7 w 197"/>
                <a:gd name="T3" fmla="*/ 216 h 247"/>
                <a:gd name="T4" fmla="*/ 2 w 197"/>
                <a:gd name="T5" fmla="*/ 194 h 247"/>
                <a:gd name="T6" fmla="*/ 0 w 197"/>
                <a:gd name="T7" fmla="*/ 170 h 247"/>
                <a:gd name="T8" fmla="*/ 4 w 197"/>
                <a:gd name="T9" fmla="*/ 145 h 247"/>
                <a:gd name="T10" fmla="*/ 10 w 197"/>
                <a:gd name="T11" fmla="*/ 121 h 247"/>
                <a:gd name="T12" fmla="*/ 17 w 197"/>
                <a:gd name="T13" fmla="*/ 100 h 247"/>
                <a:gd name="T14" fmla="*/ 29 w 197"/>
                <a:gd name="T15" fmla="*/ 78 h 247"/>
                <a:gd name="T16" fmla="*/ 41 w 197"/>
                <a:gd name="T17" fmla="*/ 60 h 247"/>
                <a:gd name="T18" fmla="*/ 56 w 197"/>
                <a:gd name="T19" fmla="*/ 44 h 247"/>
                <a:gd name="T20" fmla="*/ 72 w 197"/>
                <a:gd name="T21" fmla="*/ 31 h 247"/>
                <a:gd name="T22" fmla="*/ 90 w 197"/>
                <a:gd name="T23" fmla="*/ 18 h 247"/>
                <a:gd name="T24" fmla="*/ 110 w 197"/>
                <a:gd name="T25" fmla="*/ 9 h 247"/>
                <a:gd name="T26" fmla="*/ 131 w 197"/>
                <a:gd name="T27" fmla="*/ 2 h 247"/>
                <a:gd name="T28" fmla="*/ 152 w 197"/>
                <a:gd name="T29" fmla="*/ 0 h 247"/>
                <a:gd name="T30" fmla="*/ 174 w 197"/>
                <a:gd name="T31" fmla="*/ 1 h 247"/>
                <a:gd name="T32" fmla="*/ 197 w 197"/>
                <a:gd name="T33" fmla="*/ 6 h 247"/>
                <a:gd name="T34" fmla="*/ 194 w 197"/>
                <a:gd name="T35" fmla="*/ 16 h 247"/>
                <a:gd name="T36" fmla="*/ 185 w 197"/>
                <a:gd name="T37" fmla="*/ 40 h 247"/>
                <a:gd name="T38" fmla="*/ 169 w 197"/>
                <a:gd name="T39" fmla="*/ 74 h 247"/>
                <a:gd name="T40" fmla="*/ 149 w 197"/>
                <a:gd name="T41" fmla="*/ 113 h 247"/>
                <a:gd name="T42" fmla="*/ 124 w 197"/>
                <a:gd name="T43" fmla="*/ 154 h 247"/>
                <a:gd name="T44" fmla="*/ 96 w 197"/>
                <a:gd name="T45" fmla="*/ 193 h 247"/>
                <a:gd name="T46" fmla="*/ 64 w 197"/>
                <a:gd name="T47" fmla="*/ 226 h 247"/>
                <a:gd name="T48" fmla="*/ 30 w 197"/>
                <a:gd name="T49" fmla="*/ 247 h 247"/>
                <a:gd name="T50" fmla="*/ 29 w 197"/>
                <a:gd name="T51" fmla="*/ 247 h 247"/>
                <a:gd name="T52" fmla="*/ 25 w 197"/>
                <a:gd name="T53" fmla="*/ 245 h 247"/>
                <a:gd name="T54" fmla="*/ 21 w 197"/>
                <a:gd name="T55" fmla="*/ 243 h 247"/>
                <a:gd name="T56" fmla="*/ 17 w 197"/>
                <a:gd name="T57" fmla="*/ 2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7">
                  <a:moveTo>
                    <a:pt x="17" y="239"/>
                  </a:moveTo>
                  <a:lnTo>
                    <a:pt x="7" y="216"/>
                  </a:lnTo>
                  <a:lnTo>
                    <a:pt x="2" y="194"/>
                  </a:lnTo>
                  <a:lnTo>
                    <a:pt x="0" y="170"/>
                  </a:lnTo>
                  <a:lnTo>
                    <a:pt x="4" y="145"/>
                  </a:lnTo>
                  <a:lnTo>
                    <a:pt x="10" y="121"/>
                  </a:lnTo>
                  <a:lnTo>
                    <a:pt x="17" y="100"/>
                  </a:lnTo>
                  <a:lnTo>
                    <a:pt x="29" y="78"/>
                  </a:lnTo>
                  <a:lnTo>
                    <a:pt x="41" y="60"/>
                  </a:lnTo>
                  <a:lnTo>
                    <a:pt x="56" y="44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2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4" y="16"/>
                  </a:lnTo>
                  <a:lnTo>
                    <a:pt x="185" y="40"/>
                  </a:lnTo>
                  <a:lnTo>
                    <a:pt x="169" y="74"/>
                  </a:lnTo>
                  <a:lnTo>
                    <a:pt x="149" y="113"/>
                  </a:lnTo>
                  <a:lnTo>
                    <a:pt x="124" y="154"/>
                  </a:lnTo>
                  <a:lnTo>
                    <a:pt x="96" y="193"/>
                  </a:lnTo>
                  <a:lnTo>
                    <a:pt x="64" y="226"/>
                  </a:lnTo>
                  <a:lnTo>
                    <a:pt x="30" y="247"/>
                  </a:lnTo>
                  <a:lnTo>
                    <a:pt x="29" y="247"/>
                  </a:lnTo>
                  <a:lnTo>
                    <a:pt x="25" y="245"/>
                  </a:lnTo>
                  <a:lnTo>
                    <a:pt x="21" y="243"/>
                  </a:lnTo>
                  <a:lnTo>
                    <a:pt x="17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90"/>
            <p:cNvSpPr>
              <a:spLocks/>
            </p:cNvSpPr>
            <p:nvPr/>
          </p:nvSpPr>
          <p:spPr bwMode="auto">
            <a:xfrm>
              <a:off x="2765" y="1317"/>
              <a:ext cx="233" cy="213"/>
            </a:xfrm>
            <a:custGeom>
              <a:avLst/>
              <a:gdLst>
                <a:gd name="T0" fmla="*/ 4 w 233"/>
                <a:gd name="T1" fmla="*/ 203 h 213"/>
                <a:gd name="T2" fmla="*/ 0 w 233"/>
                <a:gd name="T3" fmla="*/ 179 h 213"/>
                <a:gd name="T4" fmla="*/ 0 w 233"/>
                <a:gd name="T5" fmla="*/ 156 h 213"/>
                <a:gd name="T6" fmla="*/ 4 w 233"/>
                <a:gd name="T7" fmla="*/ 132 h 213"/>
                <a:gd name="T8" fmla="*/ 12 w 233"/>
                <a:gd name="T9" fmla="*/ 109 h 213"/>
                <a:gd name="T10" fmla="*/ 24 w 233"/>
                <a:gd name="T11" fmla="*/ 88 h 213"/>
                <a:gd name="T12" fmla="*/ 38 w 233"/>
                <a:gd name="T13" fmla="*/ 67 h 213"/>
                <a:gd name="T14" fmla="*/ 53 w 233"/>
                <a:gd name="T15" fmla="*/ 50 h 213"/>
                <a:gd name="T16" fmla="*/ 70 w 233"/>
                <a:gd name="T17" fmla="*/ 35 h 213"/>
                <a:gd name="T18" fmla="*/ 88 w 233"/>
                <a:gd name="T19" fmla="*/ 23 h 213"/>
                <a:gd name="T20" fmla="*/ 107 w 233"/>
                <a:gd name="T21" fmla="*/ 13 h 213"/>
                <a:gd name="T22" fmla="*/ 128 w 233"/>
                <a:gd name="T23" fmla="*/ 6 h 213"/>
                <a:gd name="T24" fmla="*/ 149 w 233"/>
                <a:gd name="T25" fmla="*/ 1 h 213"/>
                <a:gd name="T26" fmla="*/ 171 w 233"/>
                <a:gd name="T27" fmla="*/ 0 h 213"/>
                <a:gd name="T28" fmla="*/ 193 w 233"/>
                <a:gd name="T29" fmla="*/ 3 h 213"/>
                <a:gd name="T30" fmla="*/ 213 w 233"/>
                <a:gd name="T31" fmla="*/ 8 h 213"/>
                <a:gd name="T32" fmla="*/ 233 w 233"/>
                <a:gd name="T33" fmla="*/ 18 h 213"/>
                <a:gd name="T34" fmla="*/ 232 w 233"/>
                <a:gd name="T35" fmla="*/ 22 h 213"/>
                <a:gd name="T36" fmla="*/ 229 w 233"/>
                <a:gd name="T37" fmla="*/ 27 h 213"/>
                <a:gd name="T38" fmla="*/ 222 w 233"/>
                <a:gd name="T39" fmla="*/ 38 h 213"/>
                <a:gd name="T40" fmla="*/ 214 w 233"/>
                <a:gd name="T41" fmla="*/ 49 h 213"/>
                <a:gd name="T42" fmla="*/ 203 w 233"/>
                <a:gd name="T43" fmla="*/ 64 h 213"/>
                <a:gd name="T44" fmla="*/ 191 w 233"/>
                <a:gd name="T45" fmla="*/ 78 h 213"/>
                <a:gd name="T46" fmla="*/ 177 w 233"/>
                <a:gd name="T47" fmla="*/ 95 h 213"/>
                <a:gd name="T48" fmla="*/ 162 w 233"/>
                <a:gd name="T49" fmla="*/ 112 h 213"/>
                <a:gd name="T50" fmla="*/ 145 w 233"/>
                <a:gd name="T51" fmla="*/ 129 h 213"/>
                <a:gd name="T52" fmla="*/ 128 w 233"/>
                <a:gd name="T53" fmla="*/ 146 h 213"/>
                <a:gd name="T54" fmla="*/ 110 w 233"/>
                <a:gd name="T55" fmla="*/ 162 h 213"/>
                <a:gd name="T56" fmla="*/ 90 w 233"/>
                <a:gd name="T57" fmla="*/ 177 h 213"/>
                <a:gd name="T58" fmla="*/ 72 w 233"/>
                <a:gd name="T59" fmla="*/ 190 h 213"/>
                <a:gd name="T60" fmla="*/ 53 w 233"/>
                <a:gd name="T61" fmla="*/ 201 h 213"/>
                <a:gd name="T62" fmla="*/ 34 w 233"/>
                <a:gd name="T63" fmla="*/ 209 h 213"/>
                <a:gd name="T64" fmla="*/ 15 w 233"/>
                <a:gd name="T65" fmla="*/ 213 h 213"/>
                <a:gd name="T66" fmla="*/ 13 w 233"/>
                <a:gd name="T67" fmla="*/ 212 h 213"/>
                <a:gd name="T68" fmla="*/ 10 w 233"/>
                <a:gd name="T69" fmla="*/ 211 h 213"/>
                <a:gd name="T70" fmla="*/ 7 w 233"/>
                <a:gd name="T71" fmla="*/ 208 h 213"/>
                <a:gd name="T72" fmla="*/ 4 w 233"/>
                <a:gd name="T73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13">
                  <a:moveTo>
                    <a:pt x="4" y="203"/>
                  </a:moveTo>
                  <a:lnTo>
                    <a:pt x="0" y="179"/>
                  </a:lnTo>
                  <a:lnTo>
                    <a:pt x="0" y="156"/>
                  </a:lnTo>
                  <a:lnTo>
                    <a:pt x="4" y="132"/>
                  </a:lnTo>
                  <a:lnTo>
                    <a:pt x="12" y="109"/>
                  </a:lnTo>
                  <a:lnTo>
                    <a:pt x="24" y="88"/>
                  </a:lnTo>
                  <a:lnTo>
                    <a:pt x="38" y="67"/>
                  </a:lnTo>
                  <a:lnTo>
                    <a:pt x="53" y="50"/>
                  </a:lnTo>
                  <a:lnTo>
                    <a:pt x="70" y="35"/>
                  </a:lnTo>
                  <a:lnTo>
                    <a:pt x="88" y="23"/>
                  </a:lnTo>
                  <a:lnTo>
                    <a:pt x="107" y="13"/>
                  </a:lnTo>
                  <a:lnTo>
                    <a:pt x="128" y="6"/>
                  </a:lnTo>
                  <a:lnTo>
                    <a:pt x="149" y="1"/>
                  </a:lnTo>
                  <a:lnTo>
                    <a:pt x="171" y="0"/>
                  </a:lnTo>
                  <a:lnTo>
                    <a:pt x="193" y="3"/>
                  </a:lnTo>
                  <a:lnTo>
                    <a:pt x="213" y="8"/>
                  </a:lnTo>
                  <a:lnTo>
                    <a:pt x="233" y="18"/>
                  </a:lnTo>
                  <a:lnTo>
                    <a:pt x="232" y="22"/>
                  </a:lnTo>
                  <a:lnTo>
                    <a:pt x="229" y="27"/>
                  </a:lnTo>
                  <a:lnTo>
                    <a:pt x="222" y="38"/>
                  </a:lnTo>
                  <a:lnTo>
                    <a:pt x="214" y="49"/>
                  </a:lnTo>
                  <a:lnTo>
                    <a:pt x="203" y="64"/>
                  </a:lnTo>
                  <a:lnTo>
                    <a:pt x="191" y="78"/>
                  </a:lnTo>
                  <a:lnTo>
                    <a:pt x="177" y="95"/>
                  </a:lnTo>
                  <a:lnTo>
                    <a:pt x="162" y="112"/>
                  </a:lnTo>
                  <a:lnTo>
                    <a:pt x="145" y="129"/>
                  </a:lnTo>
                  <a:lnTo>
                    <a:pt x="128" y="146"/>
                  </a:lnTo>
                  <a:lnTo>
                    <a:pt x="110" y="162"/>
                  </a:lnTo>
                  <a:lnTo>
                    <a:pt x="90" y="177"/>
                  </a:lnTo>
                  <a:lnTo>
                    <a:pt x="72" y="190"/>
                  </a:lnTo>
                  <a:lnTo>
                    <a:pt x="53" y="201"/>
                  </a:lnTo>
                  <a:lnTo>
                    <a:pt x="34" y="209"/>
                  </a:lnTo>
                  <a:lnTo>
                    <a:pt x="15" y="213"/>
                  </a:lnTo>
                  <a:lnTo>
                    <a:pt x="13" y="212"/>
                  </a:lnTo>
                  <a:lnTo>
                    <a:pt x="10" y="211"/>
                  </a:lnTo>
                  <a:lnTo>
                    <a:pt x="7" y="208"/>
                  </a:lnTo>
                  <a:lnTo>
                    <a:pt x="4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91"/>
            <p:cNvSpPr>
              <a:spLocks/>
            </p:cNvSpPr>
            <p:nvPr/>
          </p:nvSpPr>
          <p:spPr bwMode="auto">
            <a:xfrm>
              <a:off x="2435" y="955"/>
              <a:ext cx="261" cy="176"/>
            </a:xfrm>
            <a:custGeom>
              <a:avLst/>
              <a:gdLst>
                <a:gd name="T0" fmla="*/ 6 w 261"/>
                <a:gd name="T1" fmla="*/ 25 h 176"/>
                <a:gd name="T2" fmla="*/ 16 w 261"/>
                <a:gd name="T3" fmla="*/ 18 h 176"/>
                <a:gd name="T4" fmla="*/ 27 w 261"/>
                <a:gd name="T5" fmla="*/ 12 h 176"/>
                <a:gd name="T6" fmla="*/ 39 w 261"/>
                <a:gd name="T7" fmla="*/ 8 h 176"/>
                <a:gd name="T8" fmla="*/ 50 w 261"/>
                <a:gd name="T9" fmla="*/ 4 h 176"/>
                <a:gd name="T10" fmla="*/ 61 w 261"/>
                <a:gd name="T11" fmla="*/ 2 h 176"/>
                <a:gd name="T12" fmla="*/ 74 w 261"/>
                <a:gd name="T13" fmla="*/ 0 h 176"/>
                <a:gd name="T14" fmla="*/ 86 w 261"/>
                <a:gd name="T15" fmla="*/ 0 h 176"/>
                <a:gd name="T16" fmla="*/ 99 w 261"/>
                <a:gd name="T17" fmla="*/ 0 h 176"/>
                <a:gd name="T18" fmla="*/ 110 w 261"/>
                <a:gd name="T19" fmla="*/ 2 h 176"/>
                <a:gd name="T20" fmla="*/ 122 w 261"/>
                <a:gd name="T21" fmla="*/ 3 h 176"/>
                <a:gd name="T22" fmla="*/ 134 w 261"/>
                <a:gd name="T23" fmla="*/ 6 h 176"/>
                <a:gd name="T24" fmla="*/ 145 w 261"/>
                <a:gd name="T25" fmla="*/ 10 h 176"/>
                <a:gd name="T26" fmla="*/ 156 w 261"/>
                <a:gd name="T27" fmla="*/ 14 h 176"/>
                <a:gd name="T28" fmla="*/ 168 w 261"/>
                <a:gd name="T29" fmla="*/ 19 h 176"/>
                <a:gd name="T30" fmla="*/ 178 w 261"/>
                <a:gd name="T31" fmla="*/ 23 h 176"/>
                <a:gd name="T32" fmla="*/ 187 w 261"/>
                <a:gd name="T33" fmla="*/ 29 h 176"/>
                <a:gd name="T34" fmla="*/ 204 w 261"/>
                <a:gd name="T35" fmla="*/ 42 h 176"/>
                <a:gd name="T36" fmla="*/ 220 w 261"/>
                <a:gd name="T37" fmla="*/ 56 h 176"/>
                <a:gd name="T38" fmla="*/ 233 w 261"/>
                <a:gd name="T39" fmla="*/ 73 h 176"/>
                <a:gd name="T40" fmla="*/ 245 w 261"/>
                <a:gd name="T41" fmla="*/ 91 h 176"/>
                <a:gd name="T42" fmla="*/ 254 w 261"/>
                <a:gd name="T43" fmla="*/ 112 h 176"/>
                <a:gd name="T44" fmla="*/ 258 w 261"/>
                <a:gd name="T45" fmla="*/ 132 h 176"/>
                <a:gd name="T46" fmla="*/ 261 w 261"/>
                <a:gd name="T47" fmla="*/ 154 h 176"/>
                <a:gd name="T48" fmla="*/ 257 w 261"/>
                <a:gd name="T49" fmla="*/ 176 h 176"/>
                <a:gd name="T50" fmla="*/ 254 w 261"/>
                <a:gd name="T51" fmla="*/ 176 h 176"/>
                <a:gd name="T52" fmla="*/ 247 w 261"/>
                <a:gd name="T53" fmla="*/ 175 h 176"/>
                <a:gd name="T54" fmla="*/ 236 w 261"/>
                <a:gd name="T55" fmla="*/ 173 h 176"/>
                <a:gd name="T56" fmla="*/ 222 w 261"/>
                <a:gd name="T57" fmla="*/ 168 h 176"/>
                <a:gd name="T58" fmla="*/ 205 w 261"/>
                <a:gd name="T59" fmla="*/ 164 h 176"/>
                <a:gd name="T60" fmla="*/ 187 w 261"/>
                <a:gd name="T61" fmla="*/ 157 h 176"/>
                <a:gd name="T62" fmla="*/ 167 w 261"/>
                <a:gd name="T63" fmla="*/ 150 h 176"/>
                <a:gd name="T64" fmla="*/ 146 w 261"/>
                <a:gd name="T65" fmla="*/ 141 h 176"/>
                <a:gd name="T66" fmla="*/ 124 w 261"/>
                <a:gd name="T67" fmla="*/ 132 h 176"/>
                <a:gd name="T68" fmla="*/ 102 w 261"/>
                <a:gd name="T69" fmla="*/ 121 h 176"/>
                <a:gd name="T70" fmla="*/ 80 w 261"/>
                <a:gd name="T71" fmla="*/ 110 h 176"/>
                <a:gd name="T72" fmla="*/ 60 w 261"/>
                <a:gd name="T73" fmla="*/ 97 h 176"/>
                <a:gd name="T74" fmla="*/ 42 w 261"/>
                <a:gd name="T75" fmla="*/ 83 h 176"/>
                <a:gd name="T76" fmla="*/ 25 w 261"/>
                <a:gd name="T77" fmla="*/ 70 h 176"/>
                <a:gd name="T78" fmla="*/ 11 w 261"/>
                <a:gd name="T79" fmla="*/ 54 h 176"/>
                <a:gd name="T80" fmla="*/ 0 w 261"/>
                <a:gd name="T81" fmla="*/ 38 h 176"/>
                <a:gd name="T82" fmla="*/ 0 w 261"/>
                <a:gd name="T83" fmla="*/ 37 h 176"/>
                <a:gd name="T84" fmla="*/ 1 w 261"/>
                <a:gd name="T85" fmla="*/ 32 h 176"/>
                <a:gd name="T86" fmla="*/ 3 w 261"/>
                <a:gd name="T87" fmla="*/ 28 h 176"/>
                <a:gd name="T88" fmla="*/ 6 w 261"/>
                <a:gd name="T8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76">
                  <a:moveTo>
                    <a:pt x="6" y="25"/>
                  </a:moveTo>
                  <a:lnTo>
                    <a:pt x="16" y="18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0" y="4"/>
                  </a:lnTo>
                  <a:lnTo>
                    <a:pt x="61" y="2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110" y="2"/>
                  </a:lnTo>
                  <a:lnTo>
                    <a:pt x="122" y="3"/>
                  </a:lnTo>
                  <a:lnTo>
                    <a:pt x="134" y="6"/>
                  </a:lnTo>
                  <a:lnTo>
                    <a:pt x="145" y="10"/>
                  </a:lnTo>
                  <a:lnTo>
                    <a:pt x="156" y="14"/>
                  </a:lnTo>
                  <a:lnTo>
                    <a:pt x="168" y="19"/>
                  </a:lnTo>
                  <a:lnTo>
                    <a:pt x="178" y="23"/>
                  </a:lnTo>
                  <a:lnTo>
                    <a:pt x="187" y="29"/>
                  </a:lnTo>
                  <a:lnTo>
                    <a:pt x="204" y="42"/>
                  </a:lnTo>
                  <a:lnTo>
                    <a:pt x="220" y="56"/>
                  </a:lnTo>
                  <a:lnTo>
                    <a:pt x="233" y="73"/>
                  </a:lnTo>
                  <a:lnTo>
                    <a:pt x="245" y="91"/>
                  </a:lnTo>
                  <a:lnTo>
                    <a:pt x="254" y="112"/>
                  </a:lnTo>
                  <a:lnTo>
                    <a:pt x="258" y="132"/>
                  </a:lnTo>
                  <a:lnTo>
                    <a:pt x="261" y="154"/>
                  </a:lnTo>
                  <a:lnTo>
                    <a:pt x="257" y="176"/>
                  </a:lnTo>
                  <a:lnTo>
                    <a:pt x="254" y="176"/>
                  </a:lnTo>
                  <a:lnTo>
                    <a:pt x="247" y="175"/>
                  </a:lnTo>
                  <a:lnTo>
                    <a:pt x="236" y="173"/>
                  </a:lnTo>
                  <a:lnTo>
                    <a:pt x="222" y="168"/>
                  </a:lnTo>
                  <a:lnTo>
                    <a:pt x="205" y="164"/>
                  </a:lnTo>
                  <a:lnTo>
                    <a:pt x="187" y="157"/>
                  </a:lnTo>
                  <a:lnTo>
                    <a:pt x="167" y="150"/>
                  </a:lnTo>
                  <a:lnTo>
                    <a:pt x="146" y="141"/>
                  </a:lnTo>
                  <a:lnTo>
                    <a:pt x="124" y="132"/>
                  </a:lnTo>
                  <a:lnTo>
                    <a:pt x="102" y="121"/>
                  </a:lnTo>
                  <a:lnTo>
                    <a:pt x="80" y="110"/>
                  </a:lnTo>
                  <a:lnTo>
                    <a:pt x="60" y="97"/>
                  </a:lnTo>
                  <a:lnTo>
                    <a:pt x="42" y="83"/>
                  </a:lnTo>
                  <a:lnTo>
                    <a:pt x="25" y="70"/>
                  </a:lnTo>
                  <a:lnTo>
                    <a:pt x="11" y="54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92"/>
            <p:cNvSpPr>
              <a:spLocks/>
            </p:cNvSpPr>
            <p:nvPr/>
          </p:nvSpPr>
          <p:spPr bwMode="auto">
            <a:xfrm>
              <a:off x="2622" y="1715"/>
              <a:ext cx="274" cy="166"/>
            </a:xfrm>
            <a:custGeom>
              <a:avLst/>
              <a:gdLst>
                <a:gd name="T0" fmla="*/ 0 w 274"/>
                <a:gd name="T1" fmla="*/ 151 h 166"/>
                <a:gd name="T2" fmla="*/ 2 w 274"/>
                <a:gd name="T3" fmla="*/ 127 h 166"/>
                <a:gd name="T4" fmla="*/ 10 w 274"/>
                <a:gd name="T5" fmla="*/ 104 h 166"/>
                <a:gd name="T6" fmla="*/ 22 w 274"/>
                <a:gd name="T7" fmla="*/ 83 h 166"/>
                <a:gd name="T8" fmla="*/ 36 w 274"/>
                <a:gd name="T9" fmla="*/ 64 h 166"/>
                <a:gd name="T10" fmla="*/ 54 w 274"/>
                <a:gd name="T11" fmla="*/ 47 h 166"/>
                <a:gd name="T12" fmla="*/ 74 w 274"/>
                <a:gd name="T13" fmla="*/ 32 h 166"/>
                <a:gd name="T14" fmla="*/ 93 w 274"/>
                <a:gd name="T15" fmla="*/ 20 h 166"/>
                <a:gd name="T16" fmla="*/ 113 w 274"/>
                <a:gd name="T17" fmla="*/ 11 h 166"/>
                <a:gd name="T18" fmla="*/ 134 w 274"/>
                <a:gd name="T19" fmla="*/ 5 h 166"/>
                <a:gd name="T20" fmla="*/ 155 w 274"/>
                <a:gd name="T21" fmla="*/ 1 h 166"/>
                <a:gd name="T22" fmla="*/ 177 w 274"/>
                <a:gd name="T23" fmla="*/ 0 h 166"/>
                <a:gd name="T24" fmla="*/ 198 w 274"/>
                <a:gd name="T25" fmla="*/ 2 h 166"/>
                <a:gd name="T26" fmla="*/ 220 w 274"/>
                <a:gd name="T27" fmla="*/ 8 h 166"/>
                <a:gd name="T28" fmla="*/ 239 w 274"/>
                <a:gd name="T29" fmla="*/ 17 h 166"/>
                <a:gd name="T30" fmla="*/ 257 w 274"/>
                <a:gd name="T31" fmla="*/ 28 h 166"/>
                <a:gd name="T32" fmla="*/ 274 w 274"/>
                <a:gd name="T33" fmla="*/ 44 h 166"/>
                <a:gd name="T34" fmla="*/ 272 w 274"/>
                <a:gd name="T35" fmla="*/ 47 h 166"/>
                <a:gd name="T36" fmla="*/ 266 w 274"/>
                <a:gd name="T37" fmla="*/ 52 h 166"/>
                <a:gd name="T38" fmla="*/ 258 w 274"/>
                <a:gd name="T39" fmla="*/ 59 h 166"/>
                <a:gd name="T40" fmla="*/ 247 w 274"/>
                <a:gd name="T41" fmla="*/ 68 h 166"/>
                <a:gd name="T42" fmla="*/ 232 w 274"/>
                <a:gd name="T43" fmla="*/ 78 h 166"/>
                <a:gd name="T44" fmla="*/ 216 w 274"/>
                <a:gd name="T45" fmla="*/ 88 h 166"/>
                <a:gd name="T46" fmla="*/ 197 w 274"/>
                <a:gd name="T47" fmla="*/ 100 h 166"/>
                <a:gd name="T48" fmla="*/ 178 w 274"/>
                <a:gd name="T49" fmla="*/ 112 h 166"/>
                <a:gd name="T50" fmla="*/ 158 w 274"/>
                <a:gd name="T51" fmla="*/ 124 h 166"/>
                <a:gd name="T52" fmla="*/ 135 w 274"/>
                <a:gd name="T53" fmla="*/ 134 h 166"/>
                <a:gd name="T54" fmla="*/ 113 w 274"/>
                <a:gd name="T55" fmla="*/ 144 h 166"/>
                <a:gd name="T56" fmla="*/ 91 w 274"/>
                <a:gd name="T57" fmla="*/ 152 h 166"/>
                <a:gd name="T58" fmla="*/ 68 w 274"/>
                <a:gd name="T59" fmla="*/ 159 h 166"/>
                <a:gd name="T60" fmla="*/ 46 w 274"/>
                <a:gd name="T61" fmla="*/ 163 h 166"/>
                <a:gd name="T62" fmla="*/ 26 w 274"/>
                <a:gd name="T63" fmla="*/ 166 h 166"/>
                <a:gd name="T64" fmla="*/ 7 w 274"/>
                <a:gd name="T65" fmla="*/ 164 h 166"/>
                <a:gd name="T66" fmla="*/ 6 w 274"/>
                <a:gd name="T67" fmla="*/ 163 h 166"/>
                <a:gd name="T68" fmla="*/ 3 w 274"/>
                <a:gd name="T69" fmla="*/ 160 h 166"/>
                <a:gd name="T70" fmla="*/ 1 w 274"/>
                <a:gd name="T71" fmla="*/ 155 h 166"/>
                <a:gd name="T72" fmla="*/ 0 w 274"/>
                <a:gd name="T73" fmla="*/ 1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166">
                  <a:moveTo>
                    <a:pt x="0" y="151"/>
                  </a:moveTo>
                  <a:lnTo>
                    <a:pt x="2" y="127"/>
                  </a:lnTo>
                  <a:lnTo>
                    <a:pt x="10" y="104"/>
                  </a:lnTo>
                  <a:lnTo>
                    <a:pt x="22" y="83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0"/>
                  </a:lnTo>
                  <a:lnTo>
                    <a:pt x="113" y="11"/>
                  </a:lnTo>
                  <a:lnTo>
                    <a:pt x="134" y="5"/>
                  </a:lnTo>
                  <a:lnTo>
                    <a:pt x="155" y="1"/>
                  </a:lnTo>
                  <a:lnTo>
                    <a:pt x="177" y="0"/>
                  </a:lnTo>
                  <a:lnTo>
                    <a:pt x="198" y="2"/>
                  </a:lnTo>
                  <a:lnTo>
                    <a:pt x="220" y="8"/>
                  </a:lnTo>
                  <a:lnTo>
                    <a:pt x="239" y="17"/>
                  </a:lnTo>
                  <a:lnTo>
                    <a:pt x="257" y="28"/>
                  </a:lnTo>
                  <a:lnTo>
                    <a:pt x="274" y="44"/>
                  </a:lnTo>
                  <a:lnTo>
                    <a:pt x="272" y="47"/>
                  </a:lnTo>
                  <a:lnTo>
                    <a:pt x="266" y="52"/>
                  </a:lnTo>
                  <a:lnTo>
                    <a:pt x="258" y="59"/>
                  </a:lnTo>
                  <a:lnTo>
                    <a:pt x="247" y="68"/>
                  </a:lnTo>
                  <a:lnTo>
                    <a:pt x="232" y="78"/>
                  </a:lnTo>
                  <a:lnTo>
                    <a:pt x="216" y="88"/>
                  </a:lnTo>
                  <a:lnTo>
                    <a:pt x="197" y="100"/>
                  </a:lnTo>
                  <a:lnTo>
                    <a:pt x="178" y="112"/>
                  </a:lnTo>
                  <a:lnTo>
                    <a:pt x="158" y="124"/>
                  </a:lnTo>
                  <a:lnTo>
                    <a:pt x="135" y="134"/>
                  </a:lnTo>
                  <a:lnTo>
                    <a:pt x="113" y="144"/>
                  </a:lnTo>
                  <a:lnTo>
                    <a:pt x="91" y="152"/>
                  </a:lnTo>
                  <a:lnTo>
                    <a:pt x="68" y="159"/>
                  </a:lnTo>
                  <a:lnTo>
                    <a:pt x="46" y="163"/>
                  </a:lnTo>
                  <a:lnTo>
                    <a:pt x="26" y="166"/>
                  </a:lnTo>
                  <a:lnTo>
                    <a:pt x="7" y="164"/>
                  </a:lnTo>
                  <a:lnTo>
                    <a:pt x="6" y="163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294"/>
            <p:cNvSpPr>
              <a:spLocks noChangeArrowheads="1"/>
            </p:cNvSpPr>
            <p:nvPr/>
          </p:nvSpPr>
          <p:spPr bwMode="auto">
            <a:xfrm>
              <a:off x="1759" y="1014"/>
              <a:ext cx="2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0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5764 L -0.09687 -0.23681 L -0.17656 -0.35972 L -0.23906 -0.46389 L -0.24687 -0.4784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3</cp:revision>
  <dcterms:created xsi:type="dcterms:W3CDTF">2021-09-07T06:00:19Z</dcterms:created>
  <dcterms:modified xsi:type="dcterms:W3CDTF">2021-09-07T06:29:04Z</dcterms:modified>
</cp:coreProperties>
</file>