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7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102F-62A9-4621-B0AE-3C10A732035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0E46-D034-45FD-AEEE-63357DB3D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73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102F-62A9-4621-B0AE-3C10A732035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0E46-D034-45FD-AEEE-63357DB3D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57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102F-62A9-4621-B0AE-3C10A732035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0E46-D034-45FD-AEEE-63357DB3D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5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102F-62A9-4621-B0AE-3C10A732035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0E46-D034-45FD-AEEE-63357DB3D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94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102F-62A9-4621-B0AE-3C10A732035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0E46-D034-45FD-AEEE-63357DB3D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18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102F-62A9-4621-B0AE-3C10A732035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0E46-D034-45FD-AEEE-63357DB3D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14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102F-62A9-4621-B0AE-3C10A732035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0E46-D034-45FD-AEEE-63357DB3D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94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102F-62A9-4621-B0AE-3C10A732035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0E46-D034-45FD-AEEE-63357DB3D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63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102F-62A9-4621-B0AE-3C10A732035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0E46-D034-45FD-AEEE-63357DB3D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83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102F-62A9-4621-B0AE-3C10A732035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0E46-D034-45FD-AEEE-63357DB3D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63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102F-62A9-4621-B0AE-3C10A732035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C0E46-D034-45FD-AEEE-63357DB3D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24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8102F-62A9-4621-B0AE-3C10A7320359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C0E46-D034-45FD-AEEE-63357DB3D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Freeform 1034"/>
          <p:cNvSpPr/>
          <p:nvPr/>
        </p:nvSpPr>
        <p:spPr>
          <a:xfrm>
            <a:off x="915634" y="2195512"/>
            <a:ext cx="8229600" cy="2586038"/>
          </a:xfrm>
          <a:custGeom>
            <a:avLst/>
            <a:gdLst>
              <a:gd name="connsiteX0" fmla="*/ 8386763 w 8415338"/>
              <a:gd name="connsiteY0" fmla="*/ 0 h 2586038"/>
              <a:gd name="connsiteX1" fmla="*/ 0 w 8415338"/>
              <a:gd name="connsiteY1" fmla="*/ 0 h 2586038"/>
              <a:gd name="connsiteX2" fmla="*/ 28575 w 8415338"/>
              <a:gd name="connsiteY2" fmla="*/ 2586038 h 2586038"/>
              <a:gd name="connsiteX3" fmla="*/ 8415338 w 8415338"/>
              <a:gd name="connsiteY3" fmla="*/ 2514600 h 2586038"/>
              <a:gd name="connsiteX4" fmla="*/ 8372475 w 8415338"/>
              <a:gd name="connsiteY4" fmla="*/ 1543050 h 2586038"/>
              <a:gd name="connsiteX5" fmla="*/ 1257300 w 8415338"/>
              <a:gd name="connsiteY5" fmla="*/ 1457325 h 2586038"/>
              <a:gd name="connsiteX6" fmla="*/ 1257300 w 8415338"/>
              <a:gd name="connsiteY6" fmla="*/ 1028700 h 2586038"/>
              <a:gd name="connsiteX7" fmla="*/ 8401050 w 8415338"/>
              <a:gd name="connsiteY7" fmla="*/ 942975 h 2586038"/>
              <a:gd name="connsiteX8" fmla="*/ 8386763 w 8415338"/>
              <a:gd name="connsiteY8" fmla="*/ 0 h 2586038"/>
              <a:gd name="connsiteX0" fmla="*/ 8386763 w 8415363"/>
              <a:gd name="connsiteY0" fmla="*/ 0 h 2586038"/>
              <a:gd name="connsiteX1" fmla="*/ 0 w 8415363"/>
              <a:gd name="connsiteY1" fmla="*/ 0 h 2586038"/>
              <a:gd name="connsiteX2" fmla="*/ 28575 w 8415363"/>
              <a:gd name="connsiteY2" fmla="*/ 2586038 h 2586038"/>
              <a:gd name="connsiteX3" fmla="*/ 8415338 w 8415363"/>
              <a:gd name="connsiteY3" fmla="*/ 2514600 h 2586038"/>
              <a:gd name="connsiteX4" fmla="*/ 8372475 w 8415363"/>
              <a:gd name="connsiteY4" fmla="*/ 1543050 h 2586038"/>
              <a:gd name="connsiteX5" fmla="*/ 1257300 w 8415363"/>
              <a:gd name="connsiteY5" fmla="*/ 1457325 h 2586038"/>
              <a:gd name="connsiteX6" fmla="*/ 1257300 w 8415363"/>
              <a:gd name="connsiteY6" fmla="*/ 1028700 h 2586038"/>
              <a:gd name="connsiteX7" fmla="*/ 8415363 w 8415363"/>
              <a:gd name="connsiteY7" fmla="*/ 1057275 h 2586038"/>
              <a:gd name="connsiteX8" fmla="*/ 8386763 w 8415363"/>
              <a:gd name="connsiteY8" fmla="*/ 0 h 2586038"/>
              <a:gd name="connsiteX0" fmla="*/ 8386763 w 8415338"/>
              <a:gd name="connsiteY0" fmla="*/ 0 h 2586038"/>
              <a:gd name="connsiteX1" fmla="*/ 0 w 8415338"/>
              <a:gd name="connsiteY1" fmla="*/ 0 h 2586038"/>
              <a:gd name="connsiteX2" fmla="*/ 28575 w 8415338"/>
              <a:gd name="connsiteY2" fmla="*/ 2586038 h 2586038"/>
              <a:gd name="connsiteX3" fmla="*/ 8415338 w 8415338"/>
              <a:gd name="connsiteY3" fmla="*/ 2514600 h 2586038"/>
              <a:gd name="connsiteX4" fmla="*/ 8372475 w 8415338"/>
              <a:gd name="connsiteY4" fmla="*/ 1543050 h 2586038"/>
              <a:gd name="connsiteX5" fmla="*/ 1257300 w 8415338"/>
              <a:gd name="connsiteY5" fmla="*/ 1457325 h 2586038"/>
              <a:gd name="connsiteX6" fmla="*/ 1257300 w 8415338"/>
              <a:gd name="connsiteY6" fmla="*/ 1028700 h 2586038"/>
              <a:gd name="connsiteX7" fmla="*/ 8401051 w 8415338"/>
              <a:gd name="connsiteY7" fmla="*/ 1014413 h 2586038"/>
              <a:gd name="connsiteX8" fmla="*/ 8386763 w 8415338"/>
              <a:gd name="connsiteY8" fmla="*/ 0 h 2586038"/>
              <a:gd name="connsiteX0" fmla="*/ 8386763 w 8415338"/>
              <a:gd name="connsiteY0" fmla="*/ 0 h 2586038"/>
              <a:gd name="connsiteX1" fmla="*/ 0 w 8415338"/>
              <a:gd name="connsiteY1" fmla="*/ 0 h 2586038"/>
              <a:gd name="connsiteX2" fmla="*/ 28575 w 8415338"/>
              <a:gd name="connsiteY2" fmla="*/ 2586038 h 2586038"/>
              <a:gd name="connsiteX3" fmla="*/ 8415338 w 8415338"/>
              <a:gd name="connsiteY3" fmla="*/ 2514600 h 2586038"/>
              <a:gd name="connsiteX4" fmla="*/ 8386787 w 8415338"/>
              <a:gd name="connsiteY4" fmla="*/ 1514475 h 2586038"/>
              <a:gd name="connsiteX5" fmla="*/ 1257300 w 8415338"/>
              <a:gd name="connsiteY5" fmla="*/ 1457325 h 2586038"/>
              <a:gd name="connsiteX6" fmla="*/ 1257300 w 8415338"/>
              <a:gd name="connsiteY6" fmla="*/ 1028700 h 2586038"/>
              <a:gd name="connsiteX7" fmla="*/ 8401051 w 8415338"/>
              <a:gd name="connsiteY7" fmla="*/ 1014413 h 2586038"/>
              <a:gd name="connsiteX8" fmla="*/ 8386763 w 8415338"/>
              <a:gd name="connsiteY8" fmla="*/ 0 h 258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15338" h="2586038">
                <a:moveTo>
                  <a:pt x="8386763" y="0"/>
                </a:moveTo>
                <a:lnTo>
                  <a:pt x="0" y="0"/>
                </a:lnTo>
                <a:lnTo>
                  <a:pt x="28575" y="2586038"/>
                </a:lnTo>
                <a:lnTo>
                  <a:pt x="8415338" y="2514600"/>
                </a:lnTo>
                <a:lnTo>
                  <a:pt x="8386787" y="1514475"/>
                </a:lnTo>
                <a:lnTo>
                  <a:pt x="1257300" y="1457325"/>
                </a:lnTo>
                <a:lnTo>
                  <a:pt x="1257300" y="1028700"/>
                </a:lnTo>
                <a:lnTo>
                  <a:pt x="8401051" y="1014413"/>
                </a:lnTo>
                <a:lnTo>
                  <a:pt x="8386763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>
            <a:off x="6634004" y="2634129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Process 50"/>
          <p:cNvSpPr/>
          <p:nvPr/>
        </p:nvSpPr>
        <p:spPr>
          <a:xfrm>
            <a:off x="8029257" y="2634129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Process 51"/>
          <p:cNvSpPr/>
          <p:nvPr/>
        </p:nvSpPr>
        <p:spPr>
          <a:xfrm>
            <a:off x="5486400" y="2634129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Process 52"/>
          <p:cNvSpPr/>
          <p:nvPr/>
        </p:nvSpPr>
        <p:spPr>
          <a:xfrm>
            <a:off x="4338796" y="2634129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Process 53"/>
          <p:cNvSpPr/>
          <p:nvPr/>
        </p:nvSpPr>
        <p:spPr>
          <a:xfrm>
            <a:off x="3191192" y="2634129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Process 54"/>
          <p:cNvSpPr/>
          <p:nvPr/>
        </p:nvSpPr>
        <p:spPr>
          <a:xfrm>
            <a:off x="2043588" y="2634129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Process 56"/>
          <p:cNvSpPr/>
          <p:nvPr/>
        </p:nvSpPr>
        <p:spPr>
          <a:xfrm rot="16200000">
            <a:off x="1114733" y="3376918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Process 57"/>
          <p:cNvSpPr/>
          <p:nvPr/>
        </p:nvSpPr>
        <p:spPr>
          <a:xfrm>
            <a:off x="2043588" y="4065775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Process 58"/>
          <p:cNvSpPr/>
          <p:nvPr/>
        </p:nvSpPr>
        <p:spPr>
          <a:xfrm>
            <a:off x="3191191" y="4065775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Process 59"/>
          <p:cNvSpPr/>
          <p:nvPr/>
        </p:nvSpPr>
        <p:spPr>
          <a:xfrm>
            <a:off x="4338794" y="4065775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rocess 60"/>
          <p:cNvSpPr/>
          <p:nvPr/>
        </p:nvSpPr>
        <p:spPr>
          <a:xfrm>
            <a:off x="5486397" y="4065775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Flowchart: Process 360"/>
          <p:cNvSpPr/>
          <p:nvPr/>
        </p:nvSpPr>
        <p:spPr>
          <a:xfrm>
            <a:off x="7137612" y="5528451"/>
            <a:ext cx="1921509" cy="13248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Process 61"/>
          <p:cNvSpPr/>
          <p:nvPr/>
        </p:nvSpPr>
        <p:spPr>
          <a:xfrm>
            <a:off x="6634000" y="4065775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Flowchart: Process 1057"/>
          <p:cNvSpPr/>
          <p:nvPr/>
        </p:nvSpPr>
        <p:spPr>
          <a:xfrm>
            <a:off x="631457" y="5512991"/>
            <a:ext cx="1921509" cy="13248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Process 62"/>
          <p:cNvSpPr/>
          <p:nvPr/>
        </p:nvSpPr>
        <p:spPr>
          <a:xfrm>
            <a:off x="7781603" y="4065775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Flowchart: Process 359"/>
          <p:cNvSpPr/>
          <p:nvPr/>
        </p:nvSpPr>
        <p:spPr>
          <a:xfrm>
            <a:off x="4956105" y="5504614"/>
            <a:ext cx="1921509" cy="13248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Flowchart: Process 358"/>
          <p:cNvSpPr/>
          <p:nvPr/>
        </p:nvSpPr>
        <p:spPr>
          <a:xfrm>
            <a:off x="2774598" y="5480777"/>
            <a:ext cx="1921509" cy="13248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Flowchart: Process 361"/>
          <p:cNvSpPr/>
          <p:nvPr/>
        </p:nvSpPr>
        <p:spPr>
          <a:xfrm>
            <a:off x="880885" y="100729"/>
            <a:ext cx="1921509" cy="13248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8" name="Group 44"/>
          <p:cNvGrpSpPr>
            <a:grpSpLocks noChangeAspect="1"/>
          </p:cNvGrpSpPr>
          <p:nvPr/>
        </p:nvGrpSpPr>
        <p:grpSpPr bwMode="auto">
          <a:xfrm rot="20882441">
            <a:off x="752265" y="5775150"/>
            <a:ext cx="1603160" cy="803297"/>
            <a:chOff x="1435" y="1872"/>
            <a:chExt cx="3269" cy="1638"/>
          </a:xfrm>
          <a:scene3d>
            <a:camera prst="isometricBottomDown"/>
            <a:lightRig rig="threePt" dir="t"/>
          </a:scene3d>
        </p:grpSpPr>
        <p:sp>
          <p:nvSpPr>
            <p:cNvPr id="159" name="AutoShape 43"/>
            <p:cNvSpPr>
              <a:spLocks noChangeAspect="1" noChangeArrowheads="1" noTextEdit="1"/>
            </p:cNvSpPr>
            <p:nvPr/>
          </p:nvSpPr>
          <p:spPr bwMode="auto">
            <a:xfrm>
              <a:off x="1435" y="1872"/>
              <a:ext cx="3269" cy="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48"/>
            <p:cNvSpPr>
              <a:spLocks/>
            </p:cNvSpPr>
            <p:nvPr/>
          </p:nvSpPr>
          <p:spPr bwMode="auto">
            <a:xfrm>
              <a:off x="1770" y="2823"/>
              <a:ext cx="704" cy="219"/>
            </a:xfrm>
            <a:custGeom>
              <a:avLst/>
              <a:gdLst>
                <a:gd name="T0" fmla="*/ 441 w 704"/>
                <a:gd name="T1" fmla="*/ 219 h 219"/>
                <a:gd name="T2" fmla="*/ 0 w 704"/>
                <a:gd name="T3" fmla="*/ 196 h 219"/>
                <a:gd name="T4" fmla="*/ 165 w 704"/>
                <a:gd name="T5" fmla="*/ 41 h 219"/>
                <a:gd name="T6" fmla="*/ 704 w 704"/>
                <a:gd name="T7" fmla="*/ 0 h 219"/>
                <a:gd name="T8" fmla="*/ 441 w 704"/>
                <a:gd name="T9" fmla="*/ 219 h 219"/>
                <a:gd name="T10" fmla="*/ 441 w 704"/>
                <a:gd name="T11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4" h="219">
                  <a:moveTo>
                    <a:pt x="441" y="219"/>
                  </a:moveTo>
                  <a:lnTo>
                    <a:pt x="0" y="196"/>
                  </a:lnTo>
                  <a:lnTo>
                    <a:pt x="165" y="41"/>
                  </a:lnTo>
                  <a:lnTo>
                    <a:pt x="704" y="0"/>
                  </a:lnTo>
                  <a:lnTo>
                    <a:pt x="441" y="219"/>
                  </a:lnTo>
                  <a:lnTo>
                    <a:pt x="441" y="219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49"/>
            <p:cNvSpPr>
              <a:spLocks/>
            </p:cNvSpPr>
            <p:nvPr/>
          </p:nvSpPr>
          <p:spPr bwMode="auto">
            <a:xfrm>
              <a:off x="3433" y="1905"/>
              <a:ext cx="810" cy="293"/>
            </a:xfrm>
            <a:custGeom>
              <a:avLst/>
              <a:gdLst>
                <a:gd name="T0" fmla="*/ 0 w 810"/>
                <a:gd name="T1" fmla="*/ 293 h 293"/>
                <a:gd name="T2" fmla="*/ 410 w 810"/>
                <a:gd name="T3" fmla="*/ 258 h 293"/>
                <a:gd name="T4" fmla="*/ 600 w 810"/>
                <a:gd name="T5" fmla="*/ 197 h 293"/>
                <a:gd name="T6" fmla="*/ 810 w 810"/>
                <a:gd name="T7" fmla="*/ 0 h 293"/>
                <a:gd name="T8" fmla="*/ 573 w 810"/>
                <a:gd name="T9" fmla="*/ 49 h 293"/>
                <a:gd name="T10" fmla="*/ 527 w 810"/>
                <a:gd name="T11" fmla="*/ 84 h 293"/>
                <a:gd name="T12" fmla="*/ 467 w 810"/>
                <a:gd name="T13" fmla="*/ 67 h 293"/>
                <a:gd name="T14" fmla="*/ 465 w 810"/>
                <a:gd name="T15" fmla="*/ 65 h 293"/>
                <a:gd name="T16" fmla="*/ 462 w 810"/>
                <a:gd name="T17" fmla="*/ 64 h 293"/>
                <a:gd name="T18" fmla="*/ 455 w 810"/>
                <a:gd name="T19" fmla="*/ 59 h 293"/>
                <a:gd name="T20" fmla="*/ 448 w 810"/>
                <a:gd name="T21" fmla="*/ 54 h 293"/>
                <a:gd name="T22" fmla="*/ 442 w 810"/>
                <a:gd name="T23" fmla="*/ 50 h 293"/>
                <a:gd name="T24" fmla="*/ 437 w 810"/>
                <a:gd name="T25" fmla="*/ 47 h 293"/>
                <a:gd name="T26" fmla="*/ 430 w 810"/>
                <a:gd name="T27" fmla="*/ 44 h 293"/>
                <a:gd name="T28" fmla="*/ 425 w 810"/>
                <a:gd name="T29" fmla="*/ 42 h 293"/>
                <a:gd name="T30" fmla="*/ 417 w 810"/>
                <a:gd name="T31" fmla="*/ 39 h 293"/>
                <a:gd name="T32" fmla="*/ 410 w 810"/>
                <a:gd name="T33" fmla="*/ 35 h 293"/>
                <a:gd name="T34" fmla="*/ 402 w 810"/>
                <a:gd name="T35" fmla="*/ 32 h 293"/>
                <a:gd name="T36" fmla="*/ 395 w 810"/>
                <a:gd name="T37" fmla="*/ 30 h 293"/>
                <a:gd name="T38" fmla="*/ 385 w 810"/>
                <a:gd name="T39" fmla="*/ 27 h 293"/>
                <a:gd name="T40" fmla="*/ 375 w 810"/>
                <a:gd name="T41" fmla="*/ 24 h 293"/>
                <a:gd name="T42" fmla="*/ 365 w 810"/>
                <a:gd name="T43" fmla="*/ 22 h 293"/>
                <a:gd name="T44" fmla="*/ 355 w 810"/>
                <a:gd name="T45" fmla="*/ 20 h 293"/>
                <a:gd name="T46" fmla="*/ 343 w 810"/>
                <a:gd name="T47" fmla="*/ 19 h 293"/>
                <a:gd name="T48" fmla="*/ 332 w 810"/>
                <a:gd name="T49" fmla="*/ 17 h 293"/>
                <a:gd name="T50" fmla="*/ 320 w 810"/>
                <a:gd name="T51" fmla="*/ 17 h 293"/>
                <a:gd name="T52" fmla="*/ 308 w 810"/>
                <a:gd name="T53" fmla="*/ 19 h 293"/>
                <a:gd name="T54" fmla="*/ 302 w 810"/>
                <a:gd name="T55" fmla="*/ 19 h 293"/>
                <a:gd name="T56" fmla="*/ 297 w 810"/>
                <a:gd name="T57" fmla="*/ 19 h 293"/>
                <a:gd name="T58" fmla="*/ 290 w 810"/>
                <a:gd name="T59" fmla="*/ 19 h 293"/>
                <a:gd name="T60" fmla="*/ 283 w 810"/>
                <a:gd name="T61" fmla="*/ 20 h 293"/>
                <a:gd name="T62" fmla="*/ 277 w 810"/>
                <a:gd name="T63" fmla="*/ 20 h 293"/>
                <a:gd name="T64" fmla="*/ 270 w 810"/>
                <a:gd name="T65" fmla="*/ 20 h 293"/>
                <a:gd name="T66" fmla="*/ 263 w 810"/>
                <a:gd name="T67" fmla="*/ 22 h 293"/>
                <a:gd name="T68" fmla="*/ 257 w 810"/>
                <a:gd name="T69" fmla="*/ 24 h 293"/>
                <a:gd name="T70" fmla="*/ 249 w 810"/>
                <a:gd name="T71" fmla="*/ 25 h 293"/>
                <a:gd name="T72" fmla="*/ 242 w 810"/>
                <a:gd name="T73" fmla="*/ 27 h 293"/>
                <a:gd name="T74" fmla="*/ 234 w 810"/>
                <a:gd name="T75" fmla="*/ 29 h 293"/>
                <a:gd name="T76" fmla="*/ 227 w 810"/>
                <a:gd name="T77" fmla="*/ 32 h 293"/>
                <a:gd name="T78" fmla="*/ 220 w 810"/>
                <a:gd name="T79" fmla="*/ 34 h 293"/>
                <a:gd name="T80" fmla="*/ 214 w 810"/>
                <a:gd name="T81" fmla="*/ 37 h 293"/>
                <a:gd name="T82" fmla="*/ 205 w 810"/>
                <a:gd name="T83" fmla="*/ 40 h 293"/>
                <a:gd name="T84" fmla="*/ 199 w 810"/>
                <a:gd name="T85" fmla="*/ 44 h 293"/>
                <a:gd name="T86" fmla="*/ 4 w 810"/>
                <a:gd name="T87" fmla="*/ 182 h 293"/>
                <a:gd name="T88" fmla="*/ 0 w 810"/>
                <a:gd name="T89" fmla="*/ 293 h 293"/>
                <a:gd name="T90" fmla="*/ 0 w 810"/>
                <a:gd name="T91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0" h="293">
                  <a:moveTo>
                    <a:pt x="0" y="293"/>
                  </a:moveTo>
                  <a:lnTo>
                    <a:pt x="410" y="258"/>
                  </a:lnTo>
                  <a:lnTo>
                    <a:pt x="600" y="197"/>
                  </a:lnTo>
                  <a:lnTo>
                    <a:pt x="810" y="0"/>
                  </a:lnTo>
                  <a:lnTo>
                    <a:pt x="573" y="49"/>
                  </a:lnTo>
                  <a:lnTo>
                    <a:pt x="527" y="84"/>
                  </a:lnTo>
                  <a:lnTo>
                    <a:pt x="467" y="67"/>
                  </a:lnTo>
                  <a:lnTo>
                    <a:pt x="465" y="65"/>
                  </a:lnTo>
                  <a:lnTo>
                    <a:pt x="462" y="64"/>
                  </a:lnTo>
                  <a:lnTo>
                    <a:pt x="455" y="59"/>
                  </a:lnTo>
                  <a:lnTo>
                    <a:pt x="448" y="54"/>
                  </a:lnTo>
                  <a:lnTo>
                    <a:pt x="442" y="50"/>
                  </a:lnTo>
                  <a:lnTo>
                    <a:pt x="437" y="47"/>
                  </a:lnTo>
                  <a:lnTo>
                    <a:pt x="430" y="44"/>
                  </a:lnTo>
                  <a:lnTo>
                    <a:pt x="425" y="42"/>
                  </a:lnTo>
                  <a:lnTo>
                    <a:pt x="417" y="39"/>
                  </a:lnTo>
                  <a:lnTo>
                    <a:pt x="410" y="35"/>
                  </a:lnTo>
                  <a:lnTo>
                    <a:pt x="402" y="32"/>
                  </a:lnTo>
                  <a:lnTo>
                    <a:pt x="395" y="30"/>
                  </a:lnTo>
                  <a:lnTo>
                    <a:pt x="385" y="27"/>
                  </a:lnTo>
                  <a:lnTo>
                    <a:pt x="375" y="24"/>
                  </a:lnTo>
                  <a:lnTo>
                    <a:pt x="365" y="22"/>
                  </a:lnTo>
                  <a:lnTo>
                    <a:pt x="355" y="20"/>
                  </a:lnTo>
                  <a:lnTo>
                    <a:pt x="343" y="19"/>
                  </a:lnTo>
                  <a:lnTo>
                    <a:pt x="332" y="17"/>
                  </a:lnTo>
                  <a:lnTo>
                    <a:pt x="320" y="17"/>
                  </a:lnTo>
                  <a:lnTo>
                    <a:pt x="308" y="19"/>
                  </a:lnTo>
                  <a:lnTo>
                    <a:pt x="302" y="19"/>
                  </a:lnTo>
                  <a:lnTo>
                    <a:pt x="297" y="19"/>
                  </a:lnTo>
                  <a:lnTo>
                    <a:pt x="290" y="19"/>
                  </a:lnTo>
                  <a:lnTo>
                    <a:pt x="283" y="20"/>
                  </a:lnTo>
                  <a:lnTo>
                    <a:pt x="277" y="20"/>
                  </a:lnTo>
                  <a:lnTo>
                    <a:pt x="270" y="20"/>
                  </a:lnTo>
                  <a:lnTo>
                    <a:pt x="263" y="22"/>
                  </a:lnTo>
                  <a:lnTo>
                    <a:pt x="257" y="24"/>
                  </a:lnTo>
                  <a:lnTo>
                    <a:pt x="249" y="25"/>
                  </a:lnTo>
                  <a:lnTo>
                    <a:pt x="242" y="27"/>
                  </a:lnTo>
                  <a:lnTo>
                    <a:pt x="234" y="29"/>
                  </a:lnTo>
                  <a:lnTo>
                    <a:pt x="227" y="32"/>
                  </a:lnTo>
                  <a:lnTo>
                    <a:pt x="220" y="34"/>
                  </a:lnTo>
                  <a:lnTo>
                    <a:pt x="214" y="37"/>
                  </a:lnTo>
                  <a:lnTo>
                    <a:pt x="205" y="40"/>
                  </a:lnTo>
                  <a:lnTo>
                    <a:pt x="199" y="44"/>
                  </a:lnTo>
                  <a:lnTo>
                    <a:pt x="4" y="182"/>
                  </a:lnTo>
                  <a:lnTo>
                    <a:pt x="0" y="29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52"/>
            <p:cNvSpPr>
              <a:spLocks/>
            </p:cNvSpPr>
            <p:nvPr/>
          </p:nvSpPr>
          <p:spPr bwMode="auto">
            <a:xfrm>
              <a:off x="1730" y="2275"/>
              <a:ext cx="1429" cy="371"/>
            </a:xfrm>
            <a:custGeom>
              <a:avLst/>
              <a:gdLst>
                <a:gd name="T0" fmla="*/ 1429 w 1429"/>
                <a:gd name="T1" fmla="*/ 0 h 371"/>
                <a:gd name="T2" fmla="*/ 281 w 1429"/>
                <a:gd name="T3" fmla="*/ 2 h 371"/>
                <a:gd name="T4" fmla="*/ 18 w 1429"/>
                <a:gd name="T5" fmla="*/ 60 h 371"/>
                <a:gd name="T6" fmla="*/ 0 w 1429"/>
                <a:gd name="T7" fmla="*/ 186 h 371"/>
                <a:gd name="T8" fmla="*/ 857 w 1429"/>
                <a:gd name="T9" fmla="*/ 371 h 371"/>
                <a:gd name="T10" fmla="*/ 1429 w 1429"/>
                <a:gd name="T11" fmla="*/ 0 h 371"/>
                <a:gd name="T12" fmla="*/ 1429 w 1429"/>
                <a:gd name="T1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9" h="371">
                  <a:moveTo>
                    <a:pt x="1429" y="0"/>
                  </a:moveTo>
                  <a:lnTo>
                    <a:pt x="281" y="2"/>
                  </a:lnTo>
                  <a:lnTo>
                    <a:pt x="18" y="60"/>
                  </a:lnTo>
                  <a:lnTo>
                    <a:pt x="0" y="186"/>
                  </a:lnTo>
                  <a:lnTo>
                    <a:pt x="857" y="371"/>
                  </a:lnTo>
                  <a:lnTo>
                    <a:pt x="1429" y="0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54"/>
            <p:cNvSpPr>
              <a:spLocks/>
            </p:cNvSpPr>
            <p:nvPr/>
          </p:nvSpPr>
          <p:spPr bwMode="auto">
            <a:xfrm>
              <a:off x="2296" y="2277"/>
              <a:ext cx="673" cy="402"/>
            </a:xfrm>
            <a:custGeom>
              <a:avLst/>
              <a:gdLst>
                <a:gd name="T0" fmla="*/ 659 w 673"/>
                <a:gd name="T1" fmla="*/ 0 h 402"/>
                <a:gd name="T2" fmla="*/ 659 w 673"/>
                <a:gd name="T3" fmla="*/ 128 h 402"/>
                <a:gd name="T4" fmla="*/ 673 w 673"/>
                <a:gd name="T5" fmla="*/ 402 h 402"/>
                <a:gd name="T6" fmla="*/ 671 w 673"/>
                <a:gd name="T7" fmla="*/ 401 h 402"/>
                <a:gd name="T8" fmla="*/ 668 w 673"/>
                <a:gd name="T9" fmla="*/ 401 h 402"/>
                <a:gd name="T10" fmla="*/ 663 w 673"/>
                <a:gd name="T11" fmla="*/ 401 h 402"/>
                <a:gd name="T12" fmla="*/ 656 w 673"/>
                <a:gd name="T13" fmla="*/ 401 h 402"/>
                <a:gd name="T14" fmla="*/ 646 w 673"/>
                <a:gd name="T15" fmla="*/ 399 h 402"/>
                <a:gd name="T16" fmla="*/ 638 w 673"/>
                <a:gd name="T17" fmla="*/ 399 h 402"/>
                <a:gd name="T18" fmla="*/ 631 w 673"/>
                <a:gd name="T19" fmla="*/ 399 h 402"/>
                <a:gd name="T20" fmla="*/ 624 w 673"/>
                <a:gd name="T21" fmla="*/ 399 h 402"/>
                <a:gd name="T22" fmla="*/ 618 w 673"/>
                <a:gd name="T23" fmla="*/ 399 h 402"/>
                <a:gd name="T24" fmla="*/ 613 w 673"/>
                <a:gd name="T25" fmla="*/ 399 h 402"/>
                <a:gd name="T26" fmla="*/ 604 w 673"/>
                <a:gd name="T27" fmla="*/ 397 h 402"/>
                <a:gd name="T28" fmla="*/ 596 w 673"/>
                <a:gd name="T29" fmla="*/ 396 h 402"/>
                <a:gd name="T30" fmla="*/ 589 w 673"/>
                <a:gd name="T31" fmla="*/ 394 h 402"/>
                <a:gd name="T32" fmla="*/ 583 w 673"/>
                <a:gd name="T33" fmla="*/ 394 h 402"/>
                <a:gd name="T34" fmla="*/ 574 w 673"/>
                <a:gd name="T35" fmla="*/ 394 h 402"/>
                <a:gd name="T36" fmla="*/ 566 w 673"/>
                <a:gd name="T37" fmla="*/ 394 h 402"/>
                <a:gd name="T38" fmla="*/ 558 w 673"/>
                <a:gd name="T39" fmla="*/ 392 h 402"/>
                <a:gd name="T40" fmla="*/ 550 w 673"/>
                <a:gd name="T41" fmla="*/ 392 h 402"/>
                <a:gd name="T42" fmla="*/ 541 w 673"/>
                <a:gd name="T43" fmla="*/ 392 h 402"/>
                <a:gd name="T44" fmla="*/ 533 w 673"/>
                <a:gd name="T45" fmla="*/ 391 h 402"/>
                <a:gd name="T46" fmla="*/ 523 w 673"/>
                <a:gd name="T47" fmla="*/ 391 h 402"/>
                <a:gd name="T48" fmla="*/ 515 w 673"/>
                <a:gd name="T49" fmla="*/ 391 h 402"/>
                <a:gd name="T50" fmla="*/ 506 w 673"/>
                <a:gd name="T51" fmla="*/ 389 h 402"/>
                <a:gd name="T52" fmla="*/ 498 w 673"/>
                <a:gd name="T53" fmla="*/ 389 h 402"/>
                <a:gd name="T54" fmla="*/ 488 w 673"/>
                <a:gd name="T55" fmla="*/ 389 h 402"/>
                <a:gd name="T56" fmla="*/ 480 w 673"/>
                <a:gd name="T57" fmla="*/ 389 h 402"/>
                <a:gd name="T58" fmla="*/ 470 w 673"/>
                <a:gd name="T59" fmla="*/ 387 h 402"/>
                <a:gd name="T60" fmla="*/ 461 w 673"/>
                <a:gd name="T61" fmla="*/ 386 h 402"/>
                <a:gd name="T62" fmla="*/ 453 w 673"/>
                <a:gd name="T63" fmla="*/ 386 h 402"/>
                <a:gd name="T64" fmla="*/ 445 w 673"/>
                <a:gd name="T65" fmla="*/ 386 h 402"/>
                <a:gd name="T66" fmla="*/ 435 w 673"/>
                <a:gd name="T67" fmla="*/ 384 h 402"/>
                <a:gd name="T68" fmla="*/ 425 w 673"/>
                <a:gd name="T69" fmla="*/ 382 h 402"/>
                <a:gd name="T70" fmla="*/ 416 w 673"/>
                <a:gd name="T71" fmla="*/ 382 h 402"/>
                <a:gd name="T72" fmla="*/ 410 w 673"/>
                <a:gd name="T73" fmla="*/ 382 h 402"/>
                <a:gd name="T74" fmla="*/ 400 w 673"/>
                <a:gd name="T75" fmla="*/ 381 h 402"/>
                <a:gd name="T76" fmla="*/ 391 w 673"/>
                <a:gd name="T77" fmla="*/ 379 h 402"/>
                <a:gd name="T78" fmla="*/ 383 w 673"/>
                <a:gd name="T79" fmla="*/ 379 h 402"/>
                <a:gd name="T80" fmla="*/ 376 w 673"/>
                <a:gd name="T81" fmla="*/ 379 h 402"/>
                <a:gd name="T82" fmla="*/ 368 w 673"/>
                <a:gd name="T83" fmla="*/ 377 h 402"/>
                <a:gd name="T84" fmla="*/ 361 w 673"/>
                <a:gd name="T85" fmla="*/ 377 h 402"/>
                <a:gd name="T86" fmla="*/ 355 w 673"/>
                <a:gd name="T87" fmla="*/ 376 h 402"/>
                <a:gd name="T88" fmla="*/ 348 w 673"/>
                <a:gd name="T89" fmla="*/ 376 h 402"/>
                <a:gd name="T90" fmla="*/ 340 w 673"/>
                <a:gd name="T91" fmla="*/ 376 h 402"/>
                <a:gd name="T92" fmla="*/ 333 w 673"/>
                <a:gd name="T93" fmla="*/ 374 h 402"/>
                <a:gd name="T94" fmla="*/ 326 w 673"/>
                <a:gd name="T95" fmla="*/ 372 h 402"/>
                <a:gd name="T96" fmla="*/ 323 w 673"/>
                <a:gd name="T97" fmla="*/ 372 h 402"/>
                <a:gd name="T98" fmla="*/ 311 w 673"/>
                <a:gd name="T99" fmla="*/ 372 h 402"/>
                <a:gd name="T100" fmla="*/ 305 w 673"/>
                <a:gd name="T101" fmla="*/ 372 h 402"/>
                <a:gd name="T102" fmla="*/ 296 w 673"/>
                <a:gd name="T103" fmla="*/ 371 h 402"/>
                <a:gd name="T104" fmla="*/ 291 w 673"/>
                <a:gd name="T105" fmla="*/ 369 h 402"/>
                <a:gd name="T106" fmla="*/ 288 w 673"/>
                <a:gd name="T107" fmla="*/ 369 h 402"/>
                <a:gd name="T108" fmla="*/ 0 w 673"/>
                <a:gd name="T109" fmla="*/ 312 h 402"/>
                <a:gd name="T110" fmla="*/ 165 w 673"/>
                <a:gd name="T111" fmla="*/ 153 h 402"/>
                <a:gd name="T112" fmla="*/ 263 w 673"/>
                <a:gd name="T113" fmla="*/ 149 h 402"/>
                <a:gd name="T114" fmla="*/ 410 w 673"/>
                <a:gd name="T115" fmla="*/ 0 h 402"/>
                <a:gd name="T116" fmla="*/ 659 w 673"/>
                <a:gd name="T117" fmla="*/ 0 h 402"/>
                <a:gd name="T118" fmla="*/ 659 w 673"/>
                <a:gd name="T11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3" h="402">
                  <a:moveTo>
                    <a:pt x="659" y="0"/>
                  </a:moveTo>
                  <a:lnTo>
                    <a:pt x="659" y="128"/>
                  </a:lnTo>
                  <a:lnTo>
                    <a:pt x="673" y="402"/>
                  </a:lnTo>
                  <a:lnTo>
                    <a:pt x="671" y="401"/>
                  </a:lnTo>
                  <a:lnTo>
                    <a:pt x="668" y="401"/>
                  </a:lnTo>
                  <a:lnTo>
                    <a:pt x="663" y="401"/>
                  </a:lnTo>
                  <a:lnTo>
                    <a:pt x="656" y="401"/>
                  </a:lnTo>
                  <a:lnTo>
                    <a:pt x="646" y="399"/>
                  </a:lnTo>
                  <a:lnTo>
                    <a:pt x="638" y="399"/>
                  </a:lnTo>
                  <a:lnTo>
                    <a:pt x="631" y="399"/>
                  </a:lnTo>
                  <a:lnTo>
                    <a:pt x="624" y="399"/>
                  </a:lnTo>
                  <a:lnTo>
                    <a:pt x="618" y="399"/>
                  </a:lnTo>
                  <a:lnTo>
                    <a:pt x="613" y="399"/>
                  </a:lnTo>
                  <a:lnTo>
                    <a:pt x="604" y="397"/>
                  </a:lnTo>
                  <a:lnTo>
                    <a:pt x="596" y="396"/>
                  </a:lnTo>
                  <a:lnTo>
                    <a:pt x="589" y="394"/>
                  </a:lnTo>
                  <a:lnTo>
                    <a:pt x="583" y="394"/>
                  </a:lnTo>
                  <a:lnTo>
                    <a:pt x="574" y="394"/>
                  </a:lnTo>
                  <a:lnTo>
                    <a:pt x="566" y="394"/>
                  </a:lnTo>
                  <a:lnTo>
                    <a:pt x="558" y="392"/>
                  </a:lnTo>
                  <a:lnTo>
                    <a:pt x="550" y="392"/>
                  </a:lnTo>
                  <a:lnTo>
                    <a:pt x="541" y="392"/>
                  </a:lnTo>
                  <a:lnTo>
                    <a:pt x="533" y="391"/>
                  </a:lnTo>
                  <a:lnTo>
                    <a:pt x="523" y="391"/>
                  </a:lnTo>
                  <a:lnTo>
                    <a:pt x="515" y="391"/>
                  </a:lnTo>
                  <a:lnTo>
                    <a:pt x="506" y="389"/>
                  </a:lnTo>
                  <a:lnTo>
                    <a:pt x="498" y="389"/>
                  </a:lnTo>
                  <a:lnTo>
                    <a:pt x="488" y="389"/>
                  </a:lnTo>
                  <a:lnTo>
                    <a:pt x="480" y="389"/>
                  </a:lnTo>
                  <a:lnTo>
                    <a:pt x="470" y="387"/>
                  </a:lnTo>
                  <a:lnTo>
                    <a:pt x="461" y="386"/>
                  </a:lnTo>
                  <a:lnTo>
                    <a:pt x="453" y="386"/>
                  </a:lnTo>
                  <a:lnTo>
                    <a:pt x="445" y="386"/>
                  </a:lnTo>
                  <a:lnTo>
                    <a:pt x="435" y="384"/>
                  </a:lnTo>
                  <a:lnTo>
                    <a:pt x="425" y="382"/>
                  </a:lnTo>
                  <a:lnTo>
                    <a:pt x="416" y="382"/>
                  </a:lnTo>
                  <a:lnTo>
                    <a:pt x="410" y="382"/>
                  </a:lnTo>
                  <a:lnTo>
                    <a:pt x="400" y="381"/>
                  </a:lnTo>
                  <a:lnTo>
                    <a:pt x="391" y="379"/>
                  </a:lnTo>
                  <a:lnTo>
                    <a:pt x="383" y="379"/>
                  </a:lnTo>
                  <a:lnTo>
                    <a:pt x="376" y="379"/>
                  </a:lnTo>
                  <a:lnTo>
                    <a:pt x="368" y="377"/>
                  </a:lnTo>
                  <a:lnTo>
                    <a:pt x="361" y="377"/>
                  </a:lnTo>
                  <a:lnTo>
                    <a:pt x="355" y="376"/>
                  </a:lnTo>
                  <a:lnTo>
                    <a:pt x="348" y="376"/>
                  </a:lnTo>
                  <a:lnTo>
                    <a:pt x="340" y="376"/>
                  </a:lnTo>
                  <a:lnTo>
                    <a:pt x="333" y="374"/>
                  </a:lnTo>
                  <a:lnTo>
                    <a:pt x="326" y="372"/>
                  </a:lnTo>
                  <a:lnTo>
                    <a:pt x="323" y="372"/>
                  </a:lnTo>
                  <a:lnTo>
                    <a:pt x="311" y="372"/>
                  </a:lnTo>
                  <a:lnTo>
                    <a:pt x="305" y="372"/>
                  </a:lnTo>
                  <a:lnTo>
                    <a:pt x="296" y="371"/>
                  </a:lnTo>
                  <a:lnTo>
                    <a:pt x="291" y="369"/>
                  </a:lnTo>
                  <a:lnTo>
                    <a:pt x="288" y="369"/>
                  </a:lnTo>
                  <a:lnTo>
                    <a:pt x="0" y="312"/>
                  </a:lnTo>
                  <a:lnTo>
                    <a:pt x="165" y="153"/>
                  </a:lnTo>
                  <a:lnTo>
                    <a:pt x="263" y="149"/>
                  </a:lnTo>
                  <a:lnTo>
                    <a:pt x="410" y="0"/>
                  </a:lnTo>
                  <a:lnTo>
                    <a:pt x="659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55"/>
            <p:cNvSpPr>
              <a:spLocks/>
            </p:cNvSpPr>
            <p:nvPr/>
          </p:nvSpPr>
          <p:spPr bwMode="auto">
            <a:xfrm>
              <a:off x="1850" y="2330"/>
              <a:ext cx="1102" cy="572"/>
            </a:xfrm>
            <a:custGeom>
              <a:avLst/>
              <a:gdLst>
                <a:gd name="T0" fmla="*/ 1059 w 1102"/>
                <a:gd name="T1" fmla="*/ 572 h 572"/>
                <a:gd name="T2" fmla="*/ 339 w 1102"/>
                <a:gd name="T3" fmla="*/ 376 h 572"/>
                <a:gd name="T4" fmla="*/ 309 w 1102"/>
                <a:gd name="T5" fmla="*/ 431 h 572"/>
                <a:gd name="T6" fmla="*/ 228 w 1102"/>
                <a:gd name="T7" fmla="*/ 376 h 572"/>
                <a:gd name="T8" fmla="*/ 0 w 1102"/>
                <a:gd name="T9" fmla="*/ 45 h 572"/>
                <a:gd name="T10" fmla="*/ 286 w 1102"/>
                <a:gd name="T11" fmla="*/ 0 h 572"/>
                <a:gd name="T12" fmla="*/ 413 w 1102"/>
                <a:gd name="T13" fmla="*/ 100 h 572"/>
                <a:gd name="T14" fmla="*/ 558 w 1102"/>
                <a:gd name="T15" fmla="*/ 339 h 572"/>
                <a:gd name="T16" fmla="*/ 792 w 1102"/>
                <a:gd name="T17" fmla="*/ 281 h 572"/>
                <a:gd name="T18" fmla="*/ 1102 w 1102"/>
                <a:gd name="T19" fmla="*/ 78 h 572"/>
                <a:gd name="T20" fmla="*/ 1059 w 1102"/>
                <a:gd name="T21" fmla="*/ 572 h 572"/>
                <a:gd name="T22" fmla="*/ 1059 w 1102"/>
                <a:gd name="T23" fmla="*/ 57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2" h="572">
                  <a:moveTo>
                    <a:pt x="1059" y="572"/>
                  </a:moveTo>
                  <a:lnTo>
                    <a:pt x="339" y="376"/>
                  </a:lnTo>
                  <a:lnTo>
                    <a:pt x="309" y="431"/>
                  </a:lnTo>
                  <a:lnTo>
                    <a:pt x="228" y="376"/>
                  </a:lnTo>
                  <a:lnTo>
                    <a:pt x="0" y="45"/>
                  </a:lnTo>
                  <a:lnTo>
                    <a:pt x="286" y="0"/>
                  </a:lnTo>
                  <a:lnTo>
                    <a:pt x="413" y="100"/>
                  </a:lnTo>
                  <a:lnTo>
                    <a:pt x="558" y="339"/>
                  </a:lnTo>
                  <a:lnTo>
                    <a:pt x="792" y="281"/>
                  </a:lnTo>
                  <a:lnTo>
                    <a:pt x="1102" y="78"/>
                  </a:lnTo>
                  <a:lnTo>
                    <a:pt x="1059" y="572"/>
                  </a:lnTo>
                  <a:lnTo>
                    <a:pt x="1059" y="572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56"/>
            <p:cNvSpPr>
              <a:spLocks/>
            </p:cNvSpPr>
            <p:nvPr/>
          </p:nvSpPr>
          <p:spPr bwMode="auto">
            <a:xfrm>
              <a:off x="2950" y="2087"/>
              <a:ext cx="788" cy="617"/>
            </a:xfrm>
            <a:custGeom>
              <a:avLst/>
              <a:gdLst>
                <a:gd name="T0" fmla="*/ 788 w 788"/>
                <a:gd name="T1" fmla="*/ 273 h 617"/>
                <a:gd name="T2" fmla="*/ 0 w 788"/>
                <a:gd name="T3" fmla="*/ 617 h 617"/>
                <a:gd name="T4" fmla="*/ 2 w 788"/>
                <a:gd name="T5" fmla="*/ 321 h 617"/>
                <a:gd name="T6" fmla="*/ 254 w 788"/>
                <a:gd name="T7" fmla="*/ 238 h 617"/>
                <a:gd name="T8" fmla="*/ 330 w 788"/>
                <a:gd name="T9" fmla="*/ 101 h 617"/>
                <a:gd name="T10" fmla="*/ 487 w 788"/>
                <a:gd name="T11" fmla="*/ 0 h 617"/>
                <a:gd name="T12" fmla="*/ 488 w 788"/>
                <a:gd name="T13" fmla="*/ 0 h 617"/>
                <a:gd name="T14" fmla="*/ 493 w 788"/>
                <a:gd name="T15" fmla="*/ 0 h 617"/>
                <a:gd name="T16" fmla="*/ 500 w 788"/>
                <a:gd name="T17" fmla="*/ 0 h 617"/>
                <a:gd name="T18" fmla="*/ 510 w 788"/>
                <a:gd name="T19" fmla="*/ 0 h 617"/>
                <a:gd name="T20" fmla="*/ 517 w 788"/>
                <a:gd name="T21" fmla="*/ 0 h 617"/>
                <a:gd name="T22" fmla="*/ 522 w 788"/>
                <a:gd name="T23" fmla="*/ 0 h 617"/>
                <a:gd name="T24" fmla="*/ 528 w 788"/>
                <a:gd name="T25" fmla="*/ 1 h 617"/>
                <a:gd name="T26" fmla="*/ 537 w 788"/>
                <a:gd name="T27" fmla="*/ 3 h 617"/>
                <a:gd name="T28" fmla="*/ 543 w 788"/>
                <a:gd name="T29" fmla="*/ 3 h 617"/>
                <a:gd name="T30" fmla="*/ 552 w 788"/>
                <a:gd name="T31" fmla="*/ 3 h 617"/>
                <a:gd name="T32" fmla="*/ 560 w 788"/>
                <a:gd name="T33" fmla="*/ 5 h 617"/>
                <a:gd name="T34" fmla="*/ 570 w 788"/>
                <a:gd name="T35" fmla="*/ 6 h 617"/>
                <a:gd name="T36" fmla="*/ 577 w 788"/>
                <a:gd name="T37" fmla="*/ 6 h 617"/>
                <a:gd name="T38" fmla="*/ 585 w 788"/>
                <a:gd name="T39" fmla="*/ 6 h 617"/>
                <a:gd name="T40" fmla="*/ 595 w 788"/>
                <a:gd name="T41" fmla="*/ 8 h 617"/>
                <a:gd name="T42" fmla="*/ 605 w 788"/>
                <a:gd name="T43" fmla="*/ 10 h 617"/>
                <a:gd name="T44" fmla="*/ 615 w 788"/>
                <a:gd name="T45" fmla="*/ 10 h 617"/>
                <a:gd name="T46" fmla="*/ 623 w 788"/>
                <a:gd name="T47" fmla="*/ 10 h 617"/>
                <a:gd name="T48" fmla="*/ 633 w 788"/>
                <a:gd name="T49" fmla="*/ 11 h 617"/>
                <a:gd name="T50" fmla="*/ 643 w 788"/>
                <a:gd name="T51" fmla="*/ 13 h 617"/>
                <a:gd name="T52" fmla="*/ 652 w 788"/>
                <a:gd name="T53" fmla="*/ 13 h 617"/>
                <a:gd name="T54" fmla="*/ 660 w 788"/>
                <a:gd name="T55" fmla="*/ 16 h 617"/>
                <a:gd name="T56" fmla="*/ 668 w 788"/>
                <a:gd name="T57" fmla="*/ 16 h 617"/>
                <a:gd name="T58" fmla="*/ 678 w 788"/>
                <a:gd name="T59" fmla="*/ 20 h 617"/>
                <a:gd name="T60" fmla="*/ 687 w 788"/>
                <a:gd name="T61" fmla="*/ 20 h 617"/>
                <a:gd name="T62" fmla="*/ 695 w 788"/>
                <a:gd name="T63" fmla="*/ 21 h 617"/>
                <a:gd name="T64" fmla="*/ 703 w 788"/>
                <a:gd name="T65" fmla="*/ 23 h 617"/>
                <a:gd name="T66" fmla="*/ 712 w 788"/>
                <a:gd name="T67" fmla="*/ 25 h 617"/>
                <a:gd name="T68" fmla="*/ 788 w 788"/>
                <a:gd name="T69" fmla="*/ 273 h 617"/>
                <a:gd name="T70" fmla="*/ 788 w 788"/>
                <a:gd name="T71" fmla="*/ 27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8" h="617">
                  <a:moveTo>
                    <a:pt x="788" y="273"/>
                  </a:moveTo>
                  <a:lnTo>
                    <a:pt x="0" y="617"/>
                  </a:lnTo>
                  <a:lnTo>
                    <a:pt x="2" y="321"/>
                  </a:lnTo>
                  <a:lnTo>
                    <a:pt x="254" y="238"/>
                  </a:lnTo>
                  <a:lnTo>
                    <a:pt x="330" y="101"/>
                  </a:lnTo>
                  <a:lnTo>
                    <a:pt x="487" y="0"/>
                  </a:lnTo>
                  <a:lnTo>
                    <a:pt x="488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10" y="0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8" y="1"/>
                  </a:lnTo>
                  <a:lnTo>
                    <a:pt x="537" y="3"/>
                  </a:lnTo>
                  <a:lnTo>
                    <a:pt x="543" y="3"/>
                  </a:lnTo>
                  <a:lnTo>
                    <a:pt x="552" y="3"/>
                  </a:lnTo>
                  <a:lnTo>
                    <a:pt x="560" y="5"/>
                  </a:lnTo>
                  <a:lnTo>
                    <a:pt x="570" y="6"/>
                  </a:lnTo>
                  <a:lnTo>
                    <a:pt x="577" y="6"/>
                  </a:lnTo>
                  <a:lnTo>
                    <a:pt x="585" y="6"/>
                  </a:lnTo>
                  <a:lnTo>
                    <a:pt x="595" y="8"/>
                  </a:lnTo>
                  <a:lnTo>
                    <a:pt x="605" y="10"/>
                  </a:lnTo>
                  <a:lnTo>
                    <a:pt x="615" y="10"/>
                  </a:lnTo>
                  <a:lnTo>
                    <a:pt x="623" y="10"/>
                  </a:lnTo>
                  <a:lnTo>
                    <a:pt x="633" y="11"/>
                  </a:lnTo>
                  <a:lnTo>
                    <a:pt x="643" y="13"/>
                  </a:lnTo>
                  <a:lnTo>
                    <a:pt x="652" y="13"/>
                  </a:lnTo>
                  <a:lnTo>
                    <a:pt x="660" y="16"/>
                  </a:lnTo>
                  <a:lnTo>
                    <a:pt x="668" y="16"/>
                  </a:lnTo>
                  <a:lnTo>
                    <a:pt x="678" y="20"/>
                  </a:lnTo>
                  <a:lnTo>
                    <a:pt x="687" y="20"/>
                  </a:lnTo>
                  <a:lnTo>
                    <a:pt x="695" y="21"/>
                  </a:lnTo>
                  <a:lnTo>
                    <a:pt x="703" y="23"/>
                  </a:lnTo>
                  <a:lnTo>
                    <a:pt x="712" y="25"/>
                  </a:lnTo>
                  <a:lnTo>
                    <a:pt x="788" y="273"/>
                  </a:lnTo>
                  <a:lnTo>
                    <a:pt x="788" y="27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57"/>
            <p:cNvSpPr>
              <a:spLocks/>
            </p:cNvSpPr>
            <p:nvPr/>
          </p:nvSpPr>
          <p:spPr bwMode="auto">
            <a:xfrm>
              <a:off x="2917" y="2398"/>
              <a:ext cx="818" cy="604"/>
            </a:xfrm>
            <a:custGeom>
              <a:avLst/>
              <a:gdLst>
                <a:gd name="T0" fmla="*/ 0 w 818"/>
                <a:gd name="T1" fmla="*/ 443 h 604"/>
                <a:gd name="T2" fmla="*/ 35 w 818"/>
                <a:gd name="T3" fmla="*/ 604 h 604"/>
                <a:gd name="T4" fmla="*/ 207 w 818"/>
                <a:gd name="T5" fmla="*/ 568 h 604"/>
                <a:gd name="T6" fmla="*/ 486 w 818"/>
                <a:gd name="T7" fmla="*/ 439 h 604"/>
                <a:gd name="T8" fmla="*/ 526 w 818"/>
                <a:gd name="T9" fmla="*/ 461 h 604"/>
                <a:gd name="T10" fmla="*/ 673 w 818"/>
                <a:gd name="T11" fmla="*/ 456 h 604"/>
                <a:gd name="T12" fmla="*/ 765 w 818"/>
                <a:gd name="T13" fmla="*/ 581 h 604"/>
                <a:gd name="T14" fmla="*/ 818 w 818"/>
                <a:gd name="T15" fmla="*/ 0 h 604"/>
                <a:gd name="T16" fmla="*/ 33 w 818"/>
                <a:gd name="T17" fmla="*/ 306 h 604"/>
                <a:gd name="T18" fmla="*/ 0 w 818"/>
                <a:gd name="T19" fmla="*/ 443 h 604"/>
                <a:gd name="T20" fmla="*/ 0 w 818"/>
                <a:gd name="T21" fmla="*/ 44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8" h="604">
                  <a:moveTo>
                    <a:pt x="0" y="443"/>
                  </a:moveTo>
                  <a:lnTo>
                    <a:pt x="35" y="604"/>
                  </a:lnTo>
                  <a:lnTo>
                    <a:pt x="207" y="568"/>
                  </a:lnTo>
                  <a:lnTo>
                    <a:pt x="486" y="439"/>
                  </a:lnTo>
                  <a:lnTo>
                    <a:pt x="526" y="461"/>
                  </a:lnTo>
                  <a:lnTo>
                    <a:pt x="673" y="456"/>
                  </a:lnTo>
                  <a:lnTo>
                    <a:pt x="765" y="581"/>
                  </a:lnTo>
                  <a:lnTo>
                    <a:pt x="818" y="0"/>
                  </a:lnTo>
                  <a:lnTo>
                    <a:pt x="33" y="306"/>
                  </a:lnTo>
                  <a:lnTo>
                    <a:pt x="0" y="443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58"/>
            <p:cNvSpPr>
              <a:spLocks/>
            </p:cNvSpPr>
            <p:nvPr/>
          </p:nvSpPr>
          <p:spPr bwMode="auto">
            <a:xfrm>
              <a:off x="3675" y="2649"/>
              <a:ext cx="986" cy="828"/>
            </a:xfrm>
            <a:custGeom>
              <a:avLst/>
              <a:gdLst>
                <a:gd name="T0" fmla="*/ 0 w 986"/>
                <a:gd name="T1" fmla="*/ 59 h 828"/>
                <a:gd name="T2" fmla="*/ 251 w 986"/>
                <a:gd name="T3" fmla="*/ 0 h 828"/>
                <a:gd name="T4" fmla="*/ 413 w 986"/>
                <a:gd name="T5" fmla="*/ 60 h 828"/>
                <a:gd name="T6" fmla="*/ 536 w 986"/>
                <a:gd name="T7" fmla="*/ 157 h 828"/>
                <a:gd name="T8" fmla="*/ 574 w 986"/>
                <a:gd name="T9" fmla="*/ 308 h 828"/>
                <a:gd name="T10" fmla="*/ 841 w 986"/>
                <a:gd name="T11" fmla="*/ 388 h 828"/>
                <a:gd name="T12" fmla="*/ 974 w 986"/>
                <a:gd name="T13" fmla="*/ 493 h 828"/>
                <a:gd name="T14" fmla="*/ 986 w 986"/>
                <a:gd name="T15" fmla="*/ 828 h 828"/>
                <a:gd name="T16" fmla="*/ 494 w 986"/>
                <a:gd name="T17" fmla="*/ 583 h 828"/>
                <a:gd name="T18" fmla="*/ 416 w 986"/>
                <a:gd name="T19" fmla="*/ 420 h 828"/>
                <a:gd name="T20" fmla="*/ 260 w 986"/>
                <a:gd name="T21" fmla="*/ 458 h 828"/>
                <a:gd name="T22" fmla="*/ 158 w 986"/>
                <a:gd name="T23" fmla="*/ 405 h 828"/>
                <a:gd name="T24" fmla="*/ 136 w 986"/>
                <a:gd name="T25" fmla="*/ 258 h 828"/>
                <a:gd name="T26" fmla="*/ 5 w 986"/>
                <a:gd name="T27" fmla="*/ 328 h 828"/>
                <a:gd name="T28" fmla="*/ 0 w 986"/>
                <a:gd name="T29" fmla="*/ 59 h 828"/>
                <a:gd name="T30" fmla="*/ 0 w 986"/>
                <a:gd name="T31" fmla="*/ 59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6" h="828">
                  <a:moveTo>
                    <a:pt x="0" y="59"/>
                  </a:moveTo>
                  <a:lnTo>
                    <a:pt x="251" y="0"/>
                  </a:lnTo>
                  <a:lnTo>
                    <a:pt x="413" y="60"/>
                  </a:lnTo>
                  <a:lnTo>
                    <a:pt x="536" y="157"/>
                  </a:lnTo>
                  <a:lnTo>
                    <a:pt x="574" y="308"/>
                  </a:lnTo>
                  <a:lnTo>
                    <a:pt x="841" y="388"/>
                  </a:lnTo>
                  <a:lnTo>
                    <a:pt x="974" y="493"/>
                  </a:lnTo>
                  <a:lnTo>
                    <a:pt x="986" y="828"/>
                  </a:lnTo>
                  <a:lnTo>
                    <a:pt x="494" y="583"/>
                  </a:lnTo>
                  <a:lnTo>
                    <a:pt x="416" y="420"/>
                  </a:lnTo>
                  <a:lnTo>
                    <a:pt x="260" y="458"/>
                  </a:lnTo>
                  <a:lnTo>
                    <a:pt x="158" y="405"/>
                  </a:lnTo>
                  <a:lnTo>
                    <a:pt x="136" y="258"/>
                  </a:lnTo>
                  <a:lnTo>
                    <a:pt x="5" y="328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59"/>
            <p:cNvSpPr>
              <a:spLocks/>
            </p:cNvSpPr>
            <p:nvPr/>
          </p:nvSpPr>
          <p:spPr bwMode="auto">
            <a:xfrm>
              <a:off x="2015" y="2704"/>
              <a:ext cx="937" cy="600"/>
            </a:xfrm>
            <a:custGeom>
              <a:avLst/>
              <a:gdLst>
                <a:gd name="T0" fmla="*/ 935 w 937"/>
                <a:gd name="T1" fmla="*/ 0 h 600"/>
                <a:gd name="T2" fmla="*/ 937 w 937"/>
                <a:gd name="T3" fmla="*/ 252 h 600"/>
                <a:gd name="T4" fmla="*/ 870 w 937"/>
                <a:gd name="T5" fmla="*/ 290 h 600"/>
                <a:gd name="T6" fmla="*/ 706 w 937"/>
                <a:gd name="T7" fmla="*/ 392 h 600"/>
                <a:gd name="T8" fmla="*/ 304 w 937"/>
                <a:gd name="T9" fmla="*/ 600 h 600"/>
                <a:gd name="T10" fmla="*/ 104 w 937"/>
                <a:gd name="T11" fmla="*/ 591 h 600"/>
                <a:gd name="T12" fmla="*/ 0 w 937"/>
                <a:gd name="T13" fmla="*/ 496 h 600"/>
                <a:gd name="T14" fmla="*/ 249 w 937"/>
                <a:gd name="T15" fmla="*/ 287 h 600"/>
                <a:gd name="T16" fmla="*/ 63 w 937"/>
                <a:gd name="T17" fmla="*/ 2 h 600"/>
                <a:gd name="T18" fmla="*/ 935 w 937"/>
                <a:gd name="T19" fmla="*/ 0 h 600"/>
                <a:gd name="T20" fmla="*/ 935 w 937"/>
                <a:gd name="T2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7" h="600">
                  <a:moveTo>
                    <a:pt x="935" y="0"/>
                  </a:moveTo>
                  <a:lnTo>
                    <a:pt x="937" y="252"/>
                  </a:lnTo>
                  <a:lnTo>
                    <a:pt x="870" y="290"/>
                  </a:lnTo>
                  <a:lnTo>
                    <a:pt x="706" y="392"/>
                  </a:lnTo>
                  <a:lnTo>
                    <a:pt x="304" y="600"/>
                  </a:lnTo>
                  <a:lnTo>
                    <a:pt x="104" y="591"/>
                  </a:lnTo>
                  <a:lnTo>
                    <a:pt x="0" y="496"/>
                  </a:lnTo>
                  <a:lnTo>
                    <a:pt x="249" y="287"/>
                  </a:lnTo>
                  <a:lnTo>
                    <a:pt x="63" y="2"/>
                  </a:lnTo>
                  <a:lnTo>
                    <a:pt x="935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60"/>
            <p:cNvSpPr>
              <a:spLocks/>
            </p:cNvSpPr>
            <p:nvPr/>
          </p:nvSpPr>
          <p:spPr bwMode="auto">
            <a:xfrm>
              <a:off x="3821" y="1954"/>
              <a:ext cx="222" cy="256"/>
            </a:xfrm>
            <a:custGeom>
              <a:avLst/>
              <a:gdLst>
                <a:gd name="T0" fmla="*/ 25 w 222"/>
                <a:gd name="T1" fmla="*/ 256 h 256"/>
                <a:gd name="T2" fmla="*/ 2 w 222"/>
                <a:gd name="T3" fmla="*/ 128 h 256"/>
                <a:gd name="T4" fmla="*/ 27 w 222"/>
                <a:gd name="T5" fmla="*/ 64 h 256"/>
                <a:gd name="T6" fmla="*/ 0 w 222"/>
                <a:gd name="T7" fmla="*/ 8 h 256"/>
                <a:gd name="T8" fmla="*/ 79 w 222"/>
                <a:gd name="T9" fmla="*/ 18 h 256"/>
                <a:gd name="T10" fmla="*/ 185 w 222"/>
                <a:gd name="T11" fmla="*/ 0 h 256"/>
                <a:gd name="T12" fmla="*/ 222 w 222"/>
                <a:gd name="T13" fmla="*/ 56 h 256"/>
                <a:gd name="T14" fmla="*/ 190 w 222"/>
                <a:gd name="T15" fmla="*/ 94 h 256"/>
                <a:gd name="T16" fmla="*/ 212 w 222"/>
                <a:gd name="T17" fmla="*/ 148 h 256"/>
                <a:gd name="T18" fmla="*/ 137 w 222"/>
                <a:gd name="T19" fmla="*/ 218 h 256"/>
                <a:gd name="T20" fmla="*/ 25 w 222"/>
                <a:gd name="T21" fmla="*/ 256 h 256"/>
                <a:gd name="T22" fmla="*/ 25 w 222"/>
                <a:gd name="T23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2" h="256">
                  <a:moveTo>
                    <a:pt x="25" y="256"/>
                  </a:moveTo>
                  <a:lnTo>
                    <a:pt x="2" y="128"/>
                  </a:lnTo>
                  <a:lnTo>
                    <a:pt x="27" y="64"/>
                  </a:lnTo>
                  <a:lnTo>
                    <a:pt x="0" y="8"/>
                  </a:lnTo>
                  <a:lnTo>
                    <a:pt x="79" y="18"/>
                  </a:lnTo>
                  <a:lnTo>
                    <a:pt x="185" y="0"/>
                  </a:lnTo>
                  <a:lnTo>
                    <a:pt x="222" y="56"/>
                  </a:lnTo>
                  <a:lnTo>
                    <a:pt x="190" y="94"/>
                  </a:lnTo>
                  <a:lnTo>
                    <a:pt x="212" y="148"/>
                  </a:lnTo>
                  <a:lnTo>
                    <a:pt x="137" y="218"/>
                  </a:lnTo>
                  <a:lnTo>
                    <a:pt x="25" y="256"/>
                  </a:lnTo>
                  <a:lnTo>
                    <a:pt x="25" y="256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61"/>
            <p:cNvSpPr>
              <a:spLocks/>
            </p:cNvSpPr>
            <p:nvPr/>
          </p:nvSpPr>
          <p:spPr bwMode="auto">
            <a:xfrm>
              <a:off x="3935" y="2806"/>
              <a:ext cx="581" cy="426"/>
            </a:xfrm>
            <a:custGeom>
              <a:avLst/>
              <a:gdLst>
                <a:gd name="T0" fmla="*/ 276 w 581"/>
                <a:gd name="T1" fmla="*/ 0 h 426"/>
                <a:gd name="T2" fmla="*/ 243 w 581"/>
                <a:gd name="T3" fmla="*/ 108 h 426"/>
                <a:gd name="T4" fmla="*/ 123 w 581"/>
                <a:gd name="T5" fmla="*/ 136 h 426"/>
                <a:gd name="T6" fmla="*/ 0 w 581"/>
                <a:gd name="T7" fmla="*/ 301 h 426"/>
                <a:gd name="T8" fmla="*/ 234 w 581"/>
                <a:gd name="T9" fmla="*/ 426 h 426"/>
                <a:gd name="T10" fmla="*/ 308 w 581"/>
                <a:gd name="T11" fmla="*/ 328 h 426"/>
                <a:gd name="T12" fmla="*/ 408 w 581"/>
                <a:gd name="T13" fmla="*/ 318 h 426"/>
                <a:gd name="T14" fmla="*/ 473 w 581"/>
                <a:gd name="T15" fmla="*/ 263 h 426"/>
                <a:gd name="T16" fmla="*/ 538 w 581"/>
                <a:gd name="T17" fmla="*/ 258 h 426"/>
                <a:gd name="T18" fmla="*/ 581 w 581"/>
                <a:gd name="T19" fmla="*/ 231 h 426"/>
                <a:gd name="T20" fmla="*/ 276 w 581"/>
                <a:gd name="T21" fmla="*/ 0 h 426"/>
                <a:gd name="T22" fmla="*/ 276 w 581"/>
                <a:gd name="T2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1" h="426">
                  <a:moveTo>
                    <a:pt x="276" y="0"/>
                  </a:moveTo>
                  <a:lnTo>
                    <a:pt x="243" y="108"/>
                  </a:lnTo>
                  <a:lnTo>
                    <a:pt x="123" y="136"/>
                  </a:lnTo>
                  <a:lnTo>
                    <a:pt x="0" y="301"/>
                  </a:lnTo>
                  <a:lnTo>
                    <a:pt x="234" y="426"/>
                  </a:lnTo>
                  <a:lnTo>
                    <a:pt x="308" y="328"/>
                  </a:lnTo>
                  <a:lnTo>
                    <a:pt x="408" y="318"/>
                  </a:lnTo>
                  <a:lnTo>
                    <a:pt x="473" y="263"/>
                  </a:lnTo>
                  <a:lnTo>
                    <a:pt x="538" y="258"/>
                  </a:lnTo>
                  <a:lnTo>
                    <a:pt x="581" y="231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2"/>
            <p:cNvSpPr>
              <a:spLocks/>
            </p:cNvSpPr>
            <p:nvPr/>
          </p:nvSpPr>
          <p:spPr bwMode="auto">
            <a:xfrm>
              <a:off x="3587" y="2596"/>
              <a:ext cx="334" cy="458"/>
            </a:xfrm>
            <a:custGeom>
              <a:avLst/>
              <a:gdLst>
                <a:gd name="T0" fmla="*/ 0 w 334"/>
                <a:gd name="T1" fmla="*/ 241 h 458"/>
                <a:gd name="T2" fmla="*/ 88 w 334"/>
                <a:gd name="T3" fmla="*/ 112 h 458"/>
                <a:gd name="T4" fmla="*/ 186 w 334"/>
                <a:gd name="T5" fmla="*/ 0 h 458"/>
                <a:gd name="T6" fmla="*/ 314 w 334"/>
                <a:gd name="T7" fmla="*/ 113 h 458"/>
                <a:gd name="T8" fmla="*/ 334 w 334"/>
                <a:gd name="T9" fmla="*/ 165 h 458"/>
                <a:gd name="T10" fmla="*/ 256 w 334"/>
                <a:gd name="T11" fmla="*/ 251 h 458"/>
                <a:gd name="T12" fmla="*/ 288 w 334"/>
                <a:gd name="T13" fmla="*/ 340 h 458"/>
                <a:gd name="T14" fmla="*/ 246 w 334"/>
                <a:gd name="T15" fmla="*/ 458 h 458"/>
                <a:gd name="T16" fmla="*/ 93 w 334"/>
                <a:gd name="T17" fmla="*/ 381 h 458"/>
                <a:gd name="T18" fmla="*/ 0 w 334"/>
                <a:gd name="T19" fmla="*/ 241 h 458"/>
                <a:gd name="T20" fmla="*/ 0 w 334"/>
                <a:gd name="T21" fmla="*/ 24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458">
                  <a:moveTo>
                    <a:pt x="0" y="241"/>
                  </a:moveTo>
                  <a:lnTo>
                    <a:pt x="88" y="112"/>
                  </a:lnTo>
                  <a:lnTo>
                    <a:pt x="186" y="0"/>
                  </a:lnTo>
                  <a:lnTo>
                    <a:pt x="314" y="113"/>
                  </a:lnTo>
                  <a:lnTo>
                    <a:pt x="334" y="165"/>
                  </a:lnTo>
                  <a:lnTo>
                    <a:pt x="256" y="251"/>
                  </a:lnTo>
                  <a:lnTo>
                    <a:pt x="288" y="340"/>
                  </a:lnTo>
                  <a:lnTo>
                    <a:pt x="246" y="458"/>
                  </a:lnTo>
                  <a:lnTo>
                    <a:pt x="93" y="381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63"/>
            <p:cNvSpPr>
              <a:spLocks/>
            </p:cNvSpPr>
            <p:nvPr/>
          </p:nvSpPr>
          <p:spPr bwMode="auto">
            <a:xfrm>
              <a:off x="3670" y="2408"/>
              <a:ext cx="261" cy="301"/>
            </a:xfrm>
            <a:custGeom>
              <a:avLst/>
              <a:gdLst>
                <a:gd name="T0" fmla="*/ 5 w 261"/>
                <a:gd name="T1" fmla="*/ 300 h 301"/>
                <a:gd name="T2" fmla="*/ 0 w 261"/>
                <a:gd name="T3" fmla="*/ 110 h 301"/>
                <a:gd name="T4" fmla="*/ 40 w 261"/>
                <a:gd name="T5" fmla="*/ 0 h 301"/>
                <a:gd name="T6" fmla="*/ 81 w 261"/>
                <a:gd name="T7" fmla="*/ 38 h 301"/>
                <a:gd name="T8" fmla="*/ 261 w 261"/>
                <a:gd name="T9" fmla="*/ 185 h 301"/>
                <a:gd name="T10" fmla="*/ 233 w 261"/>
                <a:gd name="T11" fmla="*/ 301 h 301"/>
                <a:gd name="T12" fmla="*/ 5 w 261"/>
                <a:gd name="T13" fmla="*/ 300 h 301"/>
                <a:gd name="T14" fmla="*/ 5 w 261"/>
                <a:gd name="T15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301">
                  <a:moveTo>
                    <a:pt x="5" y="300"/>
                  </a:moveTo>
                  <a:lnTo>
                    <a:pt x="0" y="110"/>
                  </a:lnTo>
                  <a:lnTo>
                    <a:pt x="40" y="0"/>
                  </a:lnTo>
                  <a:lnTo>
                    <a:pt x="81" y="38"/>
                  </a:lnTo>
                  <a:lnTo>
                    <a:pt x="261" y="185"/>
                  </a:lnTo>
                  <a:lnTo>
                    <a:pt x="233" y="301"/>
                  </a:lnTo>
                  <a:lnTo>
                    <a:pt x="5" y="300"/>
                  </a:lnTo>
                  <a:lnTo>
                    <a:pt x="5" y="30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4"/>
            <p:cNvSpPr>
              <a:spLocks/>
            </p:cNvSpPr>
            <p:nvPr/>
          </p:nvSpPr>
          <p:spPr bwMode="auto">
            <a:xfrm>
              <a:off x="3886" y="2593"/>
              <a:ext cx="202" cy="116"/>
            </a:xfrm>
            <a:custGeom>
              <a:avLst/>
              <a:gdLst>
                <a:gd name="T0" fmla="*/ 45 w 202"/>
                <a:gd name="T1" fmla="*/ 0 h 116"/>
                <a:gd name="T2" fmla="*/ 202 w 202"/>
                <a:gd name="T3" fmla="*/ 116 h 116"/>
                <a:gd name="T4" fmla="*/ 15 w 202"/>
                <a:gd name="T5" fmla="*/ 116 h 116"/>
                <a:gd name="T6" fmla="*/ 0 w 202"/>
                <a:gd name="T7" fmla="*/ 50 h 116"/>
                <a:gd name="T8" fmla="*/ 45 w 202"/>
                <a:gd name="T9" fmla="*/ 0 h 116"/>
                <a:gd name="T10" fmla="*/ 45 w 202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116">
                  <a:moveTo>
                    <a:pt x="45" y="0"/>
                  </a:moveTo>
                  <a:lnTo>
                    <a:pt x="202" y="116"/>
                  </a:lnTo>
                  <a:lnTo>
                    <a:pt x="15" y="116"/>
                  </a:lnTo>
                  <a:lnTo>
                    <a:pt x="0" y="5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5"/>
            <p:cNvSpPr>
              <a:spLocks/>
            </p:cNvSpPr>
            <p:nvPr/>
          </p:nvSpPr>
          <p:spPr bwMode="auto">
            <a:xfrm>
              <a:off x="3443" y="2708"/>
              <a:ext cx="237" cy="269"/>
            </a:xfrm>
            <a:custGeom>
              <a:avLst/>
              <a:gdLst>
                <a:gd name="T0" fmla="*/ 190 w 237"/>
                <a:gd name="T1" fmla="*/ 0 h 269"/>
                <a:gd name="T2" fmla="*/ 137 w 237"/>
                <a:gd name="T3" fmla="*/ 81 h 269"/>
                <a:gd name="T4" fmla="*/ 0 w 237"/>
                <a:gd name="T5" fmla="*/ 151 h 269"/>
                <a:gd name="T6" fmla="*/ 237 w 237"/>
                <a:gd name="T7" fmla="*/ 269 h 269"/>
                <a:gd name="T8" fmla="*/ 232 w 237"/>
                <a:gd name="T9" fmla="*/ 0 h 269"/>
                <a:gd name="T10" fmla="*/ 190 w 237"/>
                <a:gd name="T11" fmla="*/ 0 h 269"/>
                <a:gd name="T12" fmla="*/ 190 w 237"/>
                <a:gd name="T1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269">
                  <a:moveTo>
                    <a:pt x="190" y="0"/>
                  </a:moveTo>
                  <a:lnTo>
                    <a:pt x="137" y="81"/>
                  </a:lnTo>
                  <a:lnTo>
                    <a:pt x="0" y="151"/>
                  </a:lnTo>
                  <a:lnTo>
                    <a:pt x="237" y="269"/>
                  </a:lnTo>
                  <a:lnTo>
                    <a:pt x="232" y="0"/>
                  </a:lnTo>
                  <a:lnTo>
                    <a:pt x="190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6"/>
            <p:cNvSpPr>
              <a:spLocks/>
            </p:cNvSpPr>
            <p:nvPr/>
          </p:nvSpPr>
          <p:spPr bwMode="auto">
            <a:xfrm>
              <a:off x="2950" y="2188"/>
              <a:ext cx="330" cy="516"/>
            </a:xfrm>
            <a:custGeom>
              <a:avLst/>
              <a:gdLst>
                <a:gd name="T0" fmla="*/ 2 w 330"/>
                <a:gd name="T1" fmla="*/ 220 h 516"/>
                <a:gd name="T2" fmla="*/ 330 w 330"/>
                <a:gd name="T3" fmla="*/ 0 h 516"/>
                <a:gd name="T4" fmla="*/ 307 w 330"/>
                <a:gd name="T5" fmla="*/ 197 h 516"/>
                <a:gd name="T6" fmla="*/ 210 w 330"/>
                <a:gd name="T7" fmla="*/ 272 h 516"/>
                <a:gd name="T8" fmla="*/ 207 w 330"/>
                <a:gd name="T9" fmla="*/ 408 h 516"/>
                <a:gd name="T10" fmla="*/ 160 w 330"/>
                <a:gd name="T11" fmla="*/ 516 h 516"/>
                <a:gd name="T12" fmla="*/ 0 w 330"/>
                <a:gd name="T13" fmla="*/ 516 h 516"/>
                <a:gd name="T14" fmla="*/ 2 w 330"/>
                <a:gd name="T15" fmla="*/ 220 h 516"/>
                <a:gd name="T16" fmla="*/ 2 w 330"/>
                <a:gd name="T17" fmla="*/ 22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516">
                  <a:moveTo>
                    <a:pt x="2" y="220"/>
                  </a:moveTo>
                  <a:lnTo>
                    <a:pt x="330" y="0"/>
                  </a:lnTo>
                  <a:lnTo>
                    <a:pt x="307" y="197"/>
                  </a:lnTo>
                  <a:lnTo>
                    <a:pt x="210" y="272"/>
                  </a:lnTo>
                  <a:lnTo>
                    <a:pt x="207" y="408"/>
                  </a:lnTo>
                  <a:lnTo>
                    <a:pt x="160" y="516"/>
                  </a:lnTo>
                  <a:lnTo>
                    <a:pt x="0" y="516"/>
                  </a:lnTo>
                  <a:lnTo>
                    <a:pt x="2" y="220"/>
                  </a:lnTo>
                  <a:lnTo>
                    <a:pt x="2" y="22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7"/>
            <p:cNvSpPr>
              <a:spLocks/>
            </p:cNvSpPr>
            <p:nvPr/>
          </p:nvSpPr>
          <p:spPr bwMode="auto">
            <a:xfrm>
              <a:off x="2173" y="2430"/>
              <a:ext cx="473" cy="422"/>
            </a:xfrm>
            <a:custGeom>
              <a:avLst/>
              <a:gdLst>
                <a:gd name="T0" fmla="*/ 225 w 473"/>
                <a:gd name="T1" fmla="*/ 422 h 422"/>
                <a:gd name="T2" fmla="*/ 16 w 473"/>
                <a:gd name="T3" fmla="*/ 276 h 422"/>
                <a:gd name="T4" fmla="*/ 0 w 473"/>
                <a:gd name="T5" fmla="*/ 223 h 422"/>
                <a:gd name="T6" fmla="*/ 90 w 473"/>
                <a:gd name="T7" fmla="*/ 0 h 422"/>
                <a:gd name="T8" fmla="*/ 324 w 473"/>
                <a:gd name="T9" fmla="*/ 183 h 422"/>
                <a:gd name="T10" fmla="*/ 473 w 473"/>
                <a:gd name="T11" fmla="*/ 183 h 422"/>
                <a:gd name="T12" fmla="*/ 426 w 473"/>
                <a:gd name="T13" fmla="*/ 274 h 422"/>
                <a:gd name="T14" fmla="*/ 225 w 473"/>
                <a:gd name="T15" fmla="*/ 422 h 422"/>
                <a:gd name="T16" fmla="*/ 225 w 473"/>
                <a:gd name="T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" h="422">
                  <a:moveTo>
                    <a:pt x="225" y="422"/>
                  </a:moveTo>
                  <a:lnTo>
                    <a:pt x="16" y="276"/>
                  </a:lnTo>
                  <a:lnTo>
                    <a:pt x="0" y="223"/>
                  </a:lnTo>
                  <a:lnTo>
                    <a:pt x="90" y="0"/>
                  </a:lnTo>
                  <a:lnTo>
                    <a:pt x="324" y="183"/>
                  </a:lnTo>
                  <a:lnTo>
                    <a:pt x="473" y="183"/>
                  </a:lnTo>
                  <a:lnTo>
                    <a:pt x="426" y="274"/>
                  </a:lnTo>
                  <a:lnTo>
                    <a:pt x="225" y="422"/>
                  </a:lnTo>
                  <a:lnTo>
                    <a:pt x="225" y="422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68"/>
            <p:cNvSpPr>
              <a:spLocks/>
            </p:cNvSpPr>
            <p:nvPr/>
          </p:nvSpPr>
          <p:spPr bwMode="auto">
            <a:xfrm>
              <a:off x="2819" y="2408"/>
              <a:ext cx="133" cy="296"/>
            </a:xfrm>
            <a:custGeom>
              <a:avLst/>
              <a:gdLst>
                <a:gd name="T0" fmla="*/ 40 w 133"/>
                <a:gd name="T1" fmla="*/ 296 h 296"/>
                <a:gd name="T2" fmla="*/ 131 w 133"/>
                <a:gd name="T3" fmla="*/ 295 h 296"/>
                <a:gd name="T4" fmla="*/ 133 w 133"/>
                <a:gd name="T5" fmla="*/ 0 h 296"/>
                <a:gd name="T6" fmla="*/ 63 w 133"/>
                <a:gd name="T7" fmla="*/ 52 h 296"/>
                <a:gd name="T8" fmla="*/ 70 w 133"/>
                <a:gd name="T9" fmla="*/ 118 h 296"/>
                <a:gd name="T10" fmla="*/ 0 w 133"/>
                <a:gd name="T11" fmla="*/ 195 h 296"/>
                <a:gd name="T12" fmla="*/ 40 w 133"/>
                <a:gd name="T13" fmla="*/ 296 h 296"/>
                <a:gd name="T14" fmla="*/ 40 w 133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96">
                  <a:moveTo>
                    <a:pt x="40" y="296"/>
                  </a:moveTo>
                  <a:lnTo>
                    <a:pt x="131" y="295"/>
                  </a:lnTo>
                  <a:lnTo>
                    <a:pt x="133" y="0"/>
                  </a:lnTo>
                  <a:lnTo>
                    <a:pt x="63" y="52"/>
                  </a:lnTo>
                  <a:lnTo>
                    <a:pt x="70" y="118"/>
                  </a:lnTo>
                  <a:lnTo>
                    <a:pt x="0" y="195"/>
                  </a:lnTo>
                  <a:lnTo>
                    <a:pt x="40" y="296"/>
                  </a:lnTo>
                  <a:lnTo>
                    <a:pt x="40" y="296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69"/>
            <p:cNvSpPr>
              <a:spLocks/>
            </p:cNvSpPr>
            <p:nvPr/>
          </p:nvSpPr>
          <p:spPr bwMode="auto">
            <a:xfrm>
              <a:off x="2766" y="2704"/>
              <a:ext cx="186" cy="298"/>
            </a:xfrm>
            <a:custGeom>
              <a:avLst/>
              <a:gdLst>
                <a:gd name="T0" fmla="*/ 184 w 186"/>
                <a:gd name="T1" fmla="*/ 0 h 298"/>
                <a:gd name="T2" fmla="*/ 186 w 186"/>
                <a:gd name="T3" fmla="*/ 298 h 298"/>
                <a:gd name="T4" fmla="*/ 116 w 186"/>
                <a:gd name="T5" fmla="*/ 287 h 298"/>
                <a:gd name="T6" fmla="*/ 0 w 186"/>
                <a:gd name="T7" fmla="*/ 172 h 298"/>
                <a:gd name="T8" fmla="*/ 118 w 186"/>
                <a:gd name="T9" fmla="*/ 60 h 298"/>
                <a:gd name="T10" fmla="*/ 93 w 186"/>
                <a:gd name="T11" fmla="*/ 0 h 298"/>
                <a:gd name="T12" fmla="*/ 184 w 186"/>
                <a:gd name="T13" fmla="*/ 0 h 298"/>
                <a:gd name="T14" fmla="*/ 184 w 186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298">
                  <a:moveTo>
                    <a:pt x="184" y="0"/>
                  </a:moveTo>
                  <a:lnTo>
                    <a:pt x="186" y="298"/>
                  </a:lnTo>
                  <a:lnTo>
                    <a:pt x="116" y="287"/>
                  </a:lnTo>
                  <a:lnTo>
                    <a:pt x="0" y="172"/>
                  </a:lnTo>
                  <a:lnTo>
                    <a:pt x="118" y="60"/>
                  </a:lnTo>
                  <a:lnTo>
                    <a:pt x="93" y="0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70"/>
            <p:cNvSpPr>
              <a:spLocks/>
            </p:cNvSpPr>
            <p:nvPr/>
          </p:nvSpPr>
          <p:spPr bwMode="auto">
            <a:xfrm>
              <a:off x="2189" y="2703"/>
              <a:ext cx="412" cy="424"/>
            </a:xfrm>
            <a:custGeom>
              <a:avLst/>
              <a:gdLst>
                <a:gd name="T0" fmla="*/ 0 w 412"/>
                <a:gd name="T1" fmla="*/ 3 h 424"/>
                <a:gd name="T2" fmla="*/ 100 w 412"/>
                <a:gd name="T3" fmla="*/ 118 h 424"/>
                <a:gd name="T4" fmla="*/ 15 w 412"/>
                <a:gd name="T5" fmla="*/ 201 h 424"/>
                <a:gd name="T6" fmla="*/ 174 w 412"/>
                <a:gd name="T7" fmla="*/ 424 h 424"/>
                <a:gd name="T8" fmla="*/ 328 w 412"/>
                <a:gd name="T9" fmla="*/ 334 h 424"/>
                <a:gd name="T10" fmla="*/ 323 w 412"/>
                <a:gd name="T11" fmla="*/ 163 h 424"/>
                <a:gd name="T12" fmla="*/ 383 w 412"/>
                <a:gd name="T13" fmla="*/ 96 h 424"/>
                <a:gd name="T14" fmla="*/ 412 w 412"/>
                <a:gd name="T15" fmla="*/ 0 h 424"/>
                <a:gd name="T16" fmla="*/ 0 w 412"/>
                <a:gd name="T17" fmla="*/ 3 h 424"/>
                <a:gd name="T18" fmla="*/ 0 w 412"/>
                <a:gd name="T19" fmla="*/ 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424">
                  <a:moveTo>
                    <a:pt x="0" y="3"/>
                  </a:moveTo>
                  <a:lnTo>
                    <a:pt x="100" y="118"/>
                  </a:lnTo>
                  <a:lnTo>
                    <a:pt x="15" y="201"/>
                  </a:lnTo>
                  <a:lnTo>
                    <a:pt x="174" y="424"/>
                  </a:lnTo>
                  <a:lnTo>
                    <a:pt x="328" y="334"/>
                  </a:lnTo>
                  <a:lnTo>
                    <a:pt x="323" y="163"/>
                  </a:lnTo>
                  <a:lnTo>
                    <a:pt x="383" y="96"/>
                  </a:lnTo>
                  <a:lnTo>
                    <a:pt x="412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71"/>
            <p:cNvSpPr>
              <a:spLocks/>
            </p:cNvSpPr>
            <p:nvPr/>
          </p:nvSpPr>
          <p:spPr bwMode="auto">
            <a:xfrm>
              <a:off x="3102" y="2233"/>
              <a:ext cx="570" cy="473"/>
            </a:xfrm>
            <a:custGeom>
              <a:avLst/>
              <a:gdLst>
                <a:gd name="T0" fmla="*/ 8 w 570"/>
                <a:gd name="T1" fmla="*/ 471 h 473"/>
                <a:gd name="T2" fmla="*/ 336 w 570"/>
                <a:gd name="T3" fmla="*/ 473 h 473"/>
                <a:gd name="T4" fmla="*/ 570 w 570"/>
                <a:gd name="T5" fmla="*/ 283 h 473"/>
                <a:gd name="T6" fmla="*/ 565 w 570"/>
                <a:gd name="T7" fmla="*/ 0 h 473"/>
                <a:gd name="T8" fmla="*/ 57 w 570"/>
                <a:gd name="T9" fmla="*/ 346 h 473"/>
                <a:gd name="T10" fmla="*/ 0 w 570"/>
                <a:gd name="T11" fmla="*/ 366 h 473"/>
                <a:gd name="T12" fmla="*/ 8 w 570"/>
                <a:gd name="T13" fmla="*/ 471 h 473"/>
                <a:gd name="T14" fmla="*/ 8 w 570"/>
                <a:gd name="T15" fmla="*/ 471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473">
                  <a:moveTo>
                    <a:pt x="8" y="471"/>
                  </a:moveTo>
                  <a:lnTo>
                    <a:pt x="336" y="473"/>
                  </a:lnTo>
                  <a:lnTo>
                    <a:pt x="570" y="283"/>
                  </a:lnTo>
                  <a:lnTo>
                    <a:pt x="565" y="0"/>
                  </a:lnTo>
                  <a:lnTo>
                    <a:pt x="57" y="346"/>
                  </a:lnTo>
                  <a:lnTo>
                    <a:pt x="0" y="366"/>
                  </a:lnTo>
                  <a:lnTo>
                    <a:pt x="8" y="471"/>
                  </a:lnTo>
                  <a:lnTo>
                    <a:pt x="8" y="471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72"/>
            <p:cNvSpPr>
              <a:spLocks/>
            </p:cNvSpPr>
            <p:nvPr/>
          </p:nvSpPr>
          <p:spPr bwMode="auto">
            <a:xfrm>
              <a:off x="3099" y="2704"/>
              <a:ext cx="339" cy="165"/>
            </a:xfrm>
            <a:custGeom>
              <a:avLst/>
              <a:gdLst>
                <a:gd name="T0" fmla="*/ 10 w 339"/>
                <a:gd name="T1" fmla="*/ 0 h 165"/>
                <a:gd name="T2" fmla="*/ 339 w 339"/>
                <a:gd name="T3" fmla="*/ 2 h 165"/>
                <a:gd name="T4" fmla="*/ 316 w 339"/>
                <a:gd name="T5" fmla="*/ 17 h 165"/>
                <a:gd name="T6" fmla="*/ 106 w 339"/>
                <a:gd name="T7" fmla="*/ 165 h 165"/>
                <a:gd name="T8" fmla="*/ 0 w 339"/>
                <a:gd name="T9" fmla="*/ 34 h 165"/>
                <a:gd name="T10" fmla="*/ 10 w 339"/>
                <a:gd name="T11" fmla="*/ 0 h 165"/>
                <a:gd name="T12" fmla="*/ 10 w 339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165">
                  <a:moveTo>
                    <a:pt x="10" y="0"/>
                  </a:moveTo>
                  <a:lnTo>
                    <a:pt x="339" y="2"/>
                  </a:lnTo>
                  <a:lnTo>
                    <a:pt x="316" y="17"/>
                  </a:lnTo>
                  <a:lnTo>
                    <a:pt x="106" y="165"/>
                  </a:lnTo>
                  <a:lnTo>
                    <a:pt x="0" y="3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73"/>
            <p:cNvSpPr>
              <a:spLocks/>
            </p:cNvSpPr>
            <p:nvPr/>
          </p:nvSpPr>
          <p:spPr bwMode="auto">
            <a:xfrm>
              <a:off x="2459" y="2984"/>
              <a:ext cx="402" cy="469"/>
            </a:xfrm>
            <a:custGeom>
              <a:avLst/>
              <a:gdLst>
                <a:gd name="T0" fmla="*/ 0 w 402"/>
                <a:gd name="T1" fmla="*/ 168 h 469"/>
                <a:gd name="T2" fmla="*/ 340 w 402"/>
                <a:gd name="T3" fmla="*/ 469 h 469"/>
                <a:gd name="T4" fmla="*/ 402 w 402"/>
                <a:gd name="T5" fmla="*/ 288 h 469"/>
                <a:gd name="T6" fmla="*/ 235 w 402"/>
                <a:gd name="T7" fmla="*/ 0 h 469"/>
                <a:gd name="T8" fmla="*/ 0 w 402"/>
                <a:gd name="T9" fmla="*/ 168 h 469"/>
                <a:gd name="T10" fmla="*/ 0 w 402"/>
                <a:gd name="T11" fmla="*/ 16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469">
                  <a:moveTo>
                    <a:pt x="0" y="168"/>
                  </a:moveTo>
                  <a:lnTo>
                    <a:pt x="340" y="469"/>
                  </a:lnTo>
                  <a:lnTo>
                    <a:pt x="402" y="288"/>
                  </a:lnTo>
                  <a:lnTo>
                    <a:pt x="235" y="0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74"/>
            <p:cNvSpPr>
              <a:spLocks/>
            </p:cNvSpPr>
            <p:nvPr/>
          </p:nvSpPr>
          <p:spPr bwMode="auto">
            <a:xfrm>
              <a:off x="1435" y="2277"/>
              <a:ext cx="581" cy="184"/>
            </a:xfrm>
            <a:custGeom>
              <a:avLst/>
              <a:gdLst>
                <a:gd name="T0" fmla="*/ 0 w 581"/>
                <a:gd name="T1" fmla="*/ 114 h 184"/>
                <a:gd name="T2" fmla="*/ 295 w 581"/>
                <a:gd name="T3" fmla="*/ 184 h 184"/>
                <a:gd name="T4" fmla="*/ 296 w 581"/>
                <a:gd name="T5" fmla="*/ 183 h 184"/>
                <a:gd name="T6" fmla="*/ 300 w 581"/>
                <a:gd name="T7" fmla="*/ 179 h 184"/>
                <a:gd name="T8" fmla="*/ 306 w 581"/>
                <a:gd name="T9" fmla="*/ 173 h 184"/>
                <a:gd name="T10" fmla="*/ 316 w 581"/>
                <a:gd name="T11" fmla="*/ 166 h 184"/>
                <a:gd name="T12" fmla="*/ 320 w 581"/>
                <a:gd name="T13" fmla="*/ 159 h 184"/>
                <a:gd name="T14" fmla="*/ 326 w 581"/>
                <a:gd name="T15" fmla="*/ 156 h 184"/>
                <a:gd name="T16" fmla="*/ 333 w 581"/>
                <a:gd name="T17" fmla="*/ 151 h 184"/>
                <a:gd name="T18" fmla="*/ 341 w 581"/>
                <a:gd name="T19" fmla="*/ 146 h 184"/>
                <a:gd name="T20" fmla="*/ 348 w 581"/>
                <a:gd name="T21" fmla="*/ 139 h 184"/>
                <a:gd name="T22" fmla="*/ 356 w 581"/>
                <a:gd name="T23" fmla="*/ 133 h 184"/>
                <a:gd name="T24" fmla="*/ 366 w 581"/>
                <a:gd name="T25" fmla="*/ 126 h 184"/>
                <a:gd name="T26" fmla="*/ 376 w 581"/>
                <a:gd name="T27" fmla="*/ 121 h 184"/>
                <a:gd name="T28" fmla="*/ 386 w 581"/>
                <a:gd name="T29" fmla="*/ 113 h 184"/>
                <a:gd name="T30" fmla="*/ 395 w 581"/>
                <a:gd name="T31" fmla="*/ 106 h 184"/>
                <a:gd name="T32" fmla="*/ 406 w 581"/>
                <a:gd name="T33" fmla="*/ 98 h 184"/>
                <a:gd name="T34" fmla="*/ 418 w 581"/>
                <a:gd name="T35" fmla="*/ 91 h 184"/>
                <a:gd name="T36" fmla="*/ 430 w 581"/>
                <a:gd name="T37" fmla="*/ 83 h 184"/>
                <a:gd name="T38" fmla="*/ 441 w 581"/>
                <a:gd name="T39" fmla="*/ 76 h 184"/>
                <a:gd name="T40" fmla="*/ 448 w 581"/>
                <a:gd name="T41" fmla="*/ 71 h 184"/>
                <a:gd name="T42" fmla="*/ 455 w 581"/>
                <a:gd name="T43" fmla="*/ 68 h 184"/>
                <a:gd name="T44" fmla="*/ 461 w 581"/>
                <a:gd name="T45" fmla="*/ 64 h 184"/>
                <a:gd name="T46" fmla="*/ 468 w 581"/>
                <a:gd name="T47" fmla="*/ 61 h 184"/>
                <a:gd name="T48" fmla="*/ 475 w 581"/>
                <a:gd name="T49" fmla="*/ 56 h 184"/>
                <a:gd name="T50" fmla="*/ 481 w 581"/>
                <a:gd name="T51" fmla="*/ 51 h 184"/>
                <a:gd name="T52" fmla="*/ 486 w 581"/>
                <a:gd name="T53" fmla="*/ 48 h 184"/>
                <a:gd name="T54" fmla="*/ 493 w 581"/>
                <a:gd name="T55" fmla="*/ 44 h 184"/>
                <a:gd name="T56" fmla="*/ 500 w 581"/>
                <a:gd name="T57" fmla="*/ 39 h 184"/>
                <a:gd name="T58" fmla="*/ 506 w 581"/>
                <a:gd name="T59" fmla="*/ 36 h 184"/>
                <a:gd name="T60" fmla="*/ 515 w 581"/>
                <a:gd name="T61" fmla="*/ 33 h 184"/>
                <a:gd name="T62" fmla="*/ 521 w 581"/>
                <a:gd name="T63" fmla="*/ 29 h 184"/>
                <a:gd name="T64" fmla="*/ 528 w 581"/>
                <a:gd name="T65" fmla="*/ 24 h 184"/>
                <a:gd name="T66" fmla="*/ 535 w 581"/>
                <a:gd name="T67" fmla="*/ 21 h 184"/>
                <a:gd name="T68" fmla="*/ 543 w 581"/>
                <a:gd name="T69" fmla="*/ 16 h 184"/>
                <a:gd name="T70" fmla="*/ 551 w 581"/>
                <a:gd name="T71" fmla="*/ 13 h 184"/>
                <a:gd name="T72" fmla="*/ 556 w 581"/>
                <a:gd name="T73" fmla="*/ 9 h 184"/>
                <a:gd name="T74" fmla="*/ 565 w 581"/>
                <a:gd name="T75" fmla="*/ 6 h 184"/>
                <a:gd name="T76" fmla="*/ 573 w 581"/>
                <a:gd name="T77" fmla="*/ 3 h 184"/>
                <a:gd name="T78" fmla="*/ 581 w 581"/>
                <a:gd name="T79" fmla="*/ 0 h 184"/>
                <a:gd name="T80" fmla="*/ 221 w 581"/>
                <a:gd name="T81" fmla="*/ 0 h 184"/>
                <a:gd name="T82" fmla="*/ 0 w 581"/>
                <a:gd name="T83" fmla="*/ 114 h 184"/>
                <a:gd name="T84" fmla="*/ 0 w 581"/>
                <a:gd name="T85" fmla="*/ 11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1" h="184">
                  <a:moveTo>
                    <a:pt x="0" y="114"/>
                  </a:moveTo>
                  <a:lnTo>
                    <a:pt x="295" y="184"/>
                  </a:lnTo>
                  <a:lnTo>
                    <a:pt x="296" y="183"/>
                  </a:lnTo>
                  <a:lnTo>
                    <a:pt x="300" y="179"/>
                  </a:lnTo>
                  <a:lnTo>
                    <a:pt x="306" y="173"/>
                  </a:lnTo>
                  <a:lnTo>
                    <a:pt x="316" y="166"/>
                  </a:lnTo>
                  <a:lnTo>
                    <a:pt x="320" y="159"/>
                  </a:lnTo>
                  <a:lnTo>
                    <a:pt x="326" y="156"/>
                  </a:lnTo>
                  <a:lnTo>
                    <a:pt x="333" y="151"/>
                  </a:lnTo>
                  <a:lnTo>
                    <a:pt x="341" y="146"/>
                  </a:lnTo>
                  <a:lnTo>
                    <a:pt x="348" y="139"/>
                  </a:lnTo>
                  <a:lnTo>
                    <a:pt x="356" y="133"/>
                  </a:lnTo>
                  <a:lnTo>
                    <a:pt x="366" y="126"/>
                  </a:lnTo>
                  <a:lnTo>
                    <a:pt x="376" y="121"/>
                  </a:lnTo>
                  <a:lnTo>
                    <a:pt x="386" y="113"/>
                  </a:lnTo>
                  <a:lnTo>
                    <a:pt x="395" y="106"/>
                  </a:lnTo>
                  <a:lnTo>
                    <a:pt x="406" y="98"/>
                  </a:lnTo>
                  <a:lnTo>
                    <a:pt x="418" y="91"/>
                  </a:lnTo>
                  <a:lnTo>
                    <a:pt x="430" y="83"/>
                  </a:lnTo>
                  <a:lnTo>
                    <a:pt x="441" y="76"/>
                  </a:lnTo>
                  <a:lnTo>
                    <a:pt x="448" y="71"/>
                  </a:lnTo>
                  <a:lnTo>
                    <a:pt x="455" y="68"/>
                  </a:lnTo>
                  <a:lnTo>
                    <a:pt x="461" y="64"/>
                  </a:lnTo>
                  <a:lnTo>
                    <a:pt x="468" y="61"/>
                  </a:lnTo>
                  <a:lnTo>
                    <a:pt x="475" y="56"/>
                  </a:lnTo>
                  <a:lnTo>
                    <a:pt x="481" y="51"/>
                  </a:lnTo>
                  <a:lnTo>
                    <a:pt x="486" y="48"/>
                  </a:lnTo>
                  <a:lnTo>
                    <a:pt x="493" y="44"/>
                  </a:lnTo>
                  <a:lnTo>
                    <a:pt x="500" y="39"/>
                  </a:lnTo>
                  <a:lnTo>
                    <a:pt x="506" y="36"/>
                  </a:lnTo>
                  <a:lnTo>
                    <a:pt x="515" y="33"/>
                  </a:lnTo>
                  <a:lnTo>
                    <a:pt x="521" y="29"/>
                  </a:lnTo>
                  <a:lnTo>
                    <a:pt x="528" y="24"/>
                  </a:lnTo>
                  <a:lnTo>
                    <a:pt x="535" y="21"/>
                  </a:lnTo>
                  <a:lnTo>
                    <a:pt x="543" y="16"/>
                  </a:lnTo>
                  <a:lnTo>
                    <a:pt x="551" y="13"/>
                  </a:lnTo>
                  <a:lnTo>
                    <a:pt x="556" y="9"/>
                  </a:lnTo>
                  <a:lnTo>
                    <a:pt x="565" y="6"/>
                  </a:lnTo>
                  <a:lnTo>
                    <a:pt x="573" y="3"/>
                  </a:lnTo>
                  <a:lnTo>
                    <a:pt x="581" y="0"/>
                  </a:lnTo>
                  <a:lnTo>
                    <a:pt x="221" y="0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75"/>
            <p:cNvSpPr>
              <a:spLocks/>
            </p:cNvSpPr>
            <p:nvPr/>
          </p:nvSpPr>
          <p:spPr bwMode="auto">
            <a:xfrm>
              <a:off x="3662" y="2112"/>
              <a:ext cx="298" cy="408"/>
            </a:xfrm>
            <a:custGeom>
              <a:avLst/>
              <a:gdLst>
                <a:gd name="T0" fmla="*/ 0 w 298"/>
                <a:gd name="T1" fmla="*/ 0 h 408"/>
                <a:gd name="T2" fmla="*/ 1 w 298"/>
                <a:gd name="T3" fmla="*/ 0 h 408"/>
                <a:gd name="T4" fmla="*/ 5 w 298"/>
                <a:gd name="T5" fmla="*/ 0 h 408"/>
                <a:gd name="T6" fmla="*/ 11 w 298"/>
                <a:gd name="T7" fmla="*/ 1 h 408"/>
                <a:gd name="T8" fmla="*/ 21 w 298"/>
                <a:gd name="T9" fmla="*/ 3 h 408"/>
                <a:gd name="T10" fmla="*/ 26 w 298"/>
                <a:gd name="T11" fmla="*/ 3 h 408"/>
                <a:gd name="T12" fmla="*/ 33 w 298"/>
                <a:gd name="T13" fmla="*/ 5 h 408"/>
                <a:gd name="T14" fmla="*/ 39 w 298"/>
                <a:gd name="T15" fmla="*/ 6 h 408"/>
                <a:gd name="T16" fmla="*/ 48 w 298"/>
                <a:gd name="T17" fmla="*/ 6 h 408"/>
                <a:gd name="T18" fmla="*/ 54 w 298"/>
                <a:gd name="T19" fmla="*/ 8 h 408"/>
                <a:gd name="T20" fmla="*/ 64 w 298"/>
                <a:gd name="T21" fmla="*/ 10 h 408"/>
                <a:gd name="T22" fmla="*/ 73 w 298"/>
                <a:gd name="T23" fmla="*/ 11 h 408"/>
                <a:gd name="T24" fmla="*/ 84 w 298"/>
                <a:gd name="T25" fmla="*/ 15 h 408"/>
                <a:gd name="T26" fmla="*/ 94 w 298"/>
                <a:gd name="T27" fmla="*/ 16 h 408"/>
                <a:gd name="T28" fmla="*/ 104 w 298"/>
                <a:gd name="T29" fmla="*/ 18 h 408"/>
                <a:gd name="T30" fmla="*/ 114 w 298"/>
                <a:gd name="T31" fmla="*/ 20 h 408"/>
                <a:gd name="T32" fmla="*/ 128 w 298"/>
                <a:gd name="T33" fmla="*/ 23 h 408"/>
                <a:gd name="T34" fmla="*/ 133 w 298"/>
                <a:gd name="T35" fmla="*/ 23 h 408"/>
                <a:gd name="T36" fmla="*/ 139 w 298"/>
                <a:gd name="T37" fmla="*/ 25 h 408"/>
                <a:gd name="T38" fmla="*/ 144 w 298"/>
                <a:gd name="T39" fmla="*/ 25 h 408"/>
                <a:gd name="T40" fmla="*/ 151 w 298"/>
                <a:gd name="T41" fmla="*/ 26 h 408"/>
                <a:gd name="T42" fmla="*/ 158 w 298"/>
                <a:gd name="T43" fmla="*/ 28 h 408"/>
                <a:gd name="T44" fmla="*/ 164 w 298"/>
                <a:gd name="T45" fmla="*/ 28 h 408"/>
                <a:gd name="T46" fmla="*/ 171 w 298"/>
                <a:gd name="T47" fmla="*/ 30 h 408"/>
                <a:gd name="T48" fmla="*/ 178 w 298"/>
                <a:gd name="T49" fmla="*/ 33 h 408"/>
                <a:gd name="T50" fmla="*/ 184 w 298"/>
                <a:gd name="T51" fmla="*/ 33 h 408"/>
                <a:gd name="T52" fmla="*/ 191 w 298"/>
                <a:gd name="T53" fmla="*/ 35 h 408"/>
                <a:gd name="T54" fmla="*/ 198 w 298"/>
                <a:gd name="T55" fmla="*/ 35 h 408"/>
                <a:gd name="T56" fmla="*/ 206 w 298"/>
                <a:gd name="T57" fmla="*/ 38 h 408"/>
                <a:gd name="T58" fmla="*/ 213 w 298"/>
                <a:gd name="T59" fmla="*/ 38 h 408"/>
                <a:gd name="T60" fmla="*/ 219 w 298"/>
                <a:gd name="T61" fmla="*/ 41 h 408"/>
                <a:gd name="T62" fmla="*/ 228 w 298"/>
                <a:gd name="T63" fmla="*/ 41 h 408"/>
                <a:gd name="T64" fmla="*/ 236 w 298"/>
                <a:gd name="T65" fmla="*/ 45 h 408"/>
                <a:gd name="T66" fmla="*/ 241 w 298"/>
                <a:gd name="T67" fmla="*/ 45 h 408"/>
                <a:gd name="T68" fmla="*/ 249 w 298"/>
                <a:gd name="T69" fmla="*/ 48 h 408"/>
                <a:gd name="T70" fmla="*/ 258 w 298"/>
                <a:gd name="T71" fmla="*/ 48 h 408"/>
                <a:gd name="T72" fmla="*/ 264 w 298"/>
                <a:gd name="T73" fmla="*/ 51 h 408"/>
                <a:gd name="T74" fmla="*/ 273 w 298"/>
                <a:gd name="T75" fmla="*/ 51 h 408"/>
                <a:gd name="T76" fmla="*/ 281 w 298"/>
                <a:gd name="T77" fmla="*/ 55 h 408"/>
                <a:gd name="T78" fmla="*/ 289 w 298"/>
                <a:gd name="T79" fmla="*/ 56 h 408"/>
                <a:gd name="T80" fmla="*/ 298 w 298"/>
                <a:gd name="T81" fmla="*/ 60 h 408"/>
                <a:gd name="T82" fmla="*/ 103 w 298"/>
                <a:gd name="T83" fmla="*/ 219 h 408"/>
                <a:gd name="T84" fmla="*/ 89 w 298"/>
                <a:gd name="T85" fmla="*/ 334 h 408"/>
                <a:gd name="T86" fmla="*/ 10 w 298"/>
                <a:gd name="T87" fmla="*/ 408 h 408"/>
                <a:gd name="T88" fmla="*/ 0 w 298"/>
                <a:gd name="T89" fmla="*/ 0 h 408"/>
                <a:gd name="T90" fmla="*/ 0 w 298"/>
                <a:gd name="T9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8" h="408">
                  <a:moveTo>
                    <a:pt x="0" y="0"/>
                  </a:moveTo>
                  <a:lnTo>
                    <a:pt x="1" y="0"/>
                  </a:lnTo>
                  <a:lnTo>
                    <a:pt x="5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33" y="5"/>
                  </a:lnTo>
                  <a:lnTo>
                    <a:pt x="39" y="6"/>
                  </a:lnTo>
                  <a:lnTo>
                    <a:pt x="48" y="6"/>
                  </a:lnTo>
                  <a:lnTo>
                    <a:pt x="54" y="8"/>
                  </a:lnTo>
                  <a:lnTo>
                    <a:pt x="64" y="10"/>
                  </a:lnTo>
                  <a:lnTo>
                    <a:pt x="73" y="11"/>
                  </a:lnTo>
                  <a:lnTo>
                    <a:pt x="84" y="15"/>
                  </a:lnTo>
                  <a:lnTo>
                    <a:pt x="94" y="16"/>
                  </a:lnTo>
                  <a:lnTo>
                    <a:pt x="104" y="18"/>
                  </a:lnTo>
                  <a:lnTo>
                    <a:pt x="114" y="20"/>
                  </a:lnTo>
                  <a:lnTo>
                    <a:pt x="128" y="23"/>
                  </a:lnTo>
                  <a:lnTo>
                    <a:pt x="133" y="23"/>
                  </a:lnTo>
                  <a:lnTo>
                    <a:pt x="139" y="25"/>
                  </a:lnTo>
                  <a:lnTo>
                    <a:pt x="144" y="25"/>
                  </a:lnTo>
                  <a:lnTo>
                    <a:pt x="151" y="26"/>
                  </a:lnTo>
                  <a:lnTo>
                    <a:pt x="158" y="28"/>
                  </a:lnTo>
                  <a:lnTo>
                    <a:pt x="164" y="28"/>
                  </a:lnTo>
                  <a:lnTo>
                    <a:pt x="171" y="30"/>
                  </a:lnTo>
                  <a:lnTo>
                    <a:pt x="178" y="33"/>
                  </a:lnTo>
                  <a:lnTo>
                    <a:pt x="184" y="33"/>
                  </a:lnTo>
                  <a:lnTo>
                    <a:pt x="191" y="35"/>
                  </a:lnTo>
                  <a:lnTo>
                    <a:pt x="198" y="35"/>
                  </a:lnTo>
                  <a:lnTo>
                    <a:pt x="206" y="38"/>
                  </a:lnTo>
                  <a:lnTo>
                    <a:pt x="213" y="38"/>
                  </a:lnTo>
                  <a:lnTo>
                    <a:pt x="219" y="41"/>
                  </a:lnTo>
                  <a:lnTo>
                    <a:pt x="228" y="41"/>
                  </a:lnTo>
                  <a:lnTo>
                    <a:pt x="236" y="45"/>
                  </a:lnTo>
                  <a:lnTo>
                    <a:pt x="241" y="45"/>
                  </a:lnTo>
                  <a:lnTo>
                    <a:pt x="249" y="48"/>
                  </a:lnTo>
                  <a:lnTo>
                    <a:pt x="258" y="48"/>
                  </a:lnTo>
                  <a:lnTo>
                    <a:pt x="264" y="51"/>
                  </a:lnTo>
                  <a:lnTo>
                    <a:pt x="273" y="51"/>
                  </a:lnTo>
                  <a:lnTo>
                    <a:pt x="281" y="55"/>
                  </a:lnTo>
                  <a:lnTo>
                    <a:pt x="289" y="56"/>
                  </a:lnTo>
                  <a:lnTo>
                    <a:pt x="298" y="60"/>
                  </a:lnTo>
                  <a:lnTo>
                    <a:pt x="103" y="219"/>
                  </a:lnTo>
                  <a:lnTo>
                    <a:pt x="89" y="334"/>
                  </a:lnTo>
                  <a:lnTo>
                    <a:pt x="10" y="4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76"/>
            <p:cNvSpPr>
              <a:spLocks/>
            </p:cNvSpPr>
            <p:nvPr/>
          </p:nvSpPr>
          <p:spPr bwMode="auto">
            <a:xfrm>
              <a:off x="2834" y="2703"/>
              <a:ext cx="616" cy="476"/>
            </a:xfrm>
            <a:custGeom>
              <a:avLst/>
              <a:gdLst>
                <a:gd name="T0" fmla="*/ 50 w 616"/>
                <a:gd name="T1" fmla="*/ 353 h 476"/>
                <a:gd name="T2" fmla="*/ 479 w 616"/>
                <a:gd name="T3" fmla="*/ 10 h 476"/>
                <a:gd name="T4" fmla="*/ 481 w 616"/>
                <a:gd name="T5" fmla="*/ 8 h 476"/>
                <a:gd name="T6" fmla="*/ 491 w 616"/>
                <a:gd name="T7" fmla="*/ 5 h 476"/>
                <a:gd name="T8" fmla="*/ 498 w 616"/>
                <a:gd name="T9" fmla="*/ 3 h 476"/>
                <a:gd name="T10" fmla="*/ 504 w 616"/>
                <a:gd name="T11" fmla="*/ 1 h 476"/>
                <a:gd name="T12" fmla="*/ 513 w 616"/>
                <a:gd name="T13" fmla="*/ 1 h 476"/>
                <a:gd name="T14" fmla="*/ 523 w 616"/>
                <a:gd name="T15" fmla="*/ 1 h 476"/>
                <a:gd name="T16" fmla="*/ 531 w 616"/>
                <a:gd name="T17" fmla="*/ 0 h 476"/>
                <a:gd name="T18" fmla="*/ 541 w 616"/>
                <a:gd name="T19" fmla="*/ 1 h 476"/>
                <a:gd name="T20" fmla="*/ 551 w 616"/>
                <a:gd name="T21" fmla="*/ 5 h 476"/>
                <a:gd name="T22" fmla="*/ 563 w 616"/>
                <a:gd name="T23" fmla="*/ 8 h 476"/>
                <a:gd name="T24" fmla="*/ 571 w 616"/>
                <a:gd name="T25" fmla="*/ 13 h 476"/>
                <a:gd name="T26" fmla="*/ 581 w 616"/>
                <a:gd name="T27" fmla="*/ 23 h 476"/>
                <a:gd name="T28" fmla="*/ 584 w 616"/>
                <a:gd name="T29" fmla="*/ 26 h 476"/>
                <a:gd name="T30" fmla="*/ 589 w 616"/>
                <a:gd name="T31" fmla="*/ 33 h 476"/>
                <a:gd name="T32" fmla="*/ 593 w 616"/>
                <a:gd name="T33" fmla="*/ 40 h 476"/>
                <a:gd name="T34" fmla="*/ 598 w 616"/>
                <a:gd name="T35" fmla="*/ 46 h 476"/>
                <a:gd name="T36" fmla="*/ 601 w 616"/>
                <a:gd name="T37" fmla="*/ 51 h 476"/>
                <a:gd name="T38" fmla="*/ 603 w 616"/>
                <a:gd name="T39" fmla="*/ 58 h 476"/>
                <a:gd name="T40" fmla="*/ 606 w 616"/>
                <a:gd name="T41" fmla="*/ 65 h 476"/>
                <a:gd name="T42" fmla="*/ 609 w 616"/>
                <a:gd name="T43" fmla="*/ 71 h 476"/>
                <a:gd name="T44" fmla="*/ 611 w 616"/>
                <a:gd name="T45" fmla="*/ 80 h 476"/>
                <a:gd name="T46" fmla="*/ 614 w 616"/>
                <a:gd name="T47" fmla="*/ 91 h 476"/>
                <a:gd name="T48" fmla="*/ 616 w 616"/>
                <a:gd name="T49" fmla="*/ 100 h 476"/>
                <a:gd name="T50" fmla="*/ 616 w 616"/>
                <a:gd name="T51" fmla="*/ 106 h 476"/>
                <a:gd name="T52" fmla="*/ 616 w 616"/>
                <a:gd name="T53" fmla="*/ 113 h 476"/>
                <a:gd name="T54" fmla="*/ 616 w 616"/>
                <a:gd name="T55" fmla="*/ 120 h 476"/>
                <a:gd name="T56" fmla="*/ 611 w 616"/>
                <a:gd name="T57" fmla="*/ 128 h 476"/>
                <a:gd name="T58" fmla="*/ 608 w 616"/>
                <a:gd name="T59" fmla="*/ 133 h 476"/>
                <a:gd name="T60" fmla="*/ 603 w 616"/>
                <a:gd name="T61" fmla="*/ 136 h 476"/>
                <a:gd name="T62" fmla="*/ 603 w 616"/>
                <a:gd name="T63" fmla="*/ 138 h 476"/>
                <a:gd name="T64" fmla="*/ 150 w 616"/>
                <a:gd name="T65" fmla="*/ 476 h 476"/>
                <a:gd name="T66" fmla="*/ 0 w 616"/>
                <a:gd name="T67" fmla="*/ 476 h 476"/>
                <a:gd name="T68" fmla="*/ 50 w 616"/>
                <a:gd name="T69" fmla="*/ 353 h 476"/>
                <a:gd name="T70" fmla="*/ 50 w 616"/>
                <a:gd name="T71" fmla="*/ 353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6" h="476">
                  <a:moveTo>
                    <a:pt x="50" y="353"/>
                  </a:moveTo>
                  <a:lnTo>
                    <a:pt x="479" y="10"/>
                  </a:lnTo>
                  <a:lnTo>
                    <a:pt x="481" y="8"/>
                  </a:lnTo>
                  <a:lnTo>
                    <a:pt x="491" y="5"/>
                  </a:lnTo>
                  <a:lnTo>
                    <a:pt x="498" y="3"/>
                  </a:lnTo>
                  <a:lnTo>
                    <a:pt x="504" y="1"/>
                  </a:lnTo>
                  <a:lnTo>
                    <a:pt x="513" y="1"/>
                  </a:lnTo>
                  <a:lnTo>
                    <a:pt x="523" y="1"/>
                  </a:lnTo>
                  <a:lnTo>
                    <a:pt x="531" y="0"/>
                  </a:lnTo>
                  <a:lnTo>
                    <a:pt x="541" y="1"/>
                  </a:lnTo>
                  <a:lnTo>
                    <a:pt x="551" y="5"/>
                  </a:lnTo>
                  <a:lnTo>
                    <a:pt x="563" y="8"/>
                  </a:lnTo>
                  <a:lnTo>
                    <a:pt x="571" y="13"/>
                  </a:lnTo>
                  <a:lnTo>
                    <a:pt x="581" y="23"/>
                  </a:lnTo>
                  <a:lnTo>
                    <a:pt x="584" y="26"/>
                  </a:lnTo>
                  <a:lnTo>
                    <a:pt x="589" y="33"/>
                  </a:lnTo>
                  <a:lnTo>
                    <a:pt x="593" y="40"/>
                  </a:lnTo>
                  <a:lnTo>
                    <a:pt x="598" y="46"/>
                  </a:lnTo>
                  <a:lnTo>
                    <a:pt x="601" y="51"/>
                  </a:lnTo>
                  <a:lnTo>
                    <a:pt x="603" y="58"/>
                  </a:lnTo>
                  <a:lnTo>
                    <a:pt x="606" y="65"/>
                  </a:lnTo>
                  <a:lnTo>
                    <a:pt x="609" y="71"/>
                  </a:lnTo>
                  <a:lnTo>
                    <a:pt x="611" y="80"/>
                  </a:lnTo>
                  <a:lnTo>
                    <a:pt x="614" y="91"/>
                  </a:lnTo>
                  <a:lnTo>
                    <a:pt x="616" y="100"/>
                  </a:lnTo>
                  <a:lnTo>
                    <a:pt x="616" y="106"/>
                  </a:lnTo>
                  <a:lnTo>
                    <a:pt x="616" y="113"/>
                  </a:lnTo>
                  <a:lnTo>
                    <a:pt x="616" y="120"/>
                  </a:lnTo>
                  <a:lnTo>
                    <a:pt x="611" y="128"/>
                  </a:lnTo>
                  <a:lnTo>
                    <a:pt x="608" y="133"/>
                  </a:lnTo>
                  <a:lnTo>
                    <a:pt x="603" y="136"/>
                  </a:lnTo>
                  <a:lnTo>
                    <a:pt x="603" y="138"/>
                  </a:lnTo>
                  <a:lnTo>
                    <a:pt x="150" y="476"/>
                  </a:lnTo>
                  <a:lnTo>
                    <a:pt x="0" y="476"/>
                  </a:lnTo>
                  <a:lnTo>
                    <a:pt x="50" y="353"/>
                  </a:lnTo>
                  <a:lnTo>
                    <a:pt x="50" y="353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77"/>
            <p:cNvSpPr>
              <a:spLocks/>
            </p:cNvSpPr>
            <p:nvPr/>
          </p:nvSpPr>
          <p:spPr bwMode="auto">
            <a:xfrm>
              <a:off x="1913" y="3200"/>
              <a:ext cx="406" cy="155"/>
            </a:xfrm>
            <a:custGeom>
              <a:avLst/>
              <a:gdLst>
                <a:gd name="T0" fmla="*/ 406 w 406"/>
                <a:gd name="T1" fmla="*/ 104 h 155"/>
                <a:gd name="T2" fmla="*/ 253 w 406"/>
                <a:gd name="T3" fmla="*/ 155 h 155"/>
                <a:gd name="T4" fmla="*/ 0 w 406"/>
                <a:gd name="T5" fmla="*/ 85 h 155"/>
                <a:gd name="T6" fmla="*/ 102 w 406"/>
                <a:gd name="T7" fmla="*/ 0 h 155"/>
                <a:gd name="T8" fmla="*/ 406 w 406"/>
                <a:gd name="T9" fmla="*/ 104 h 155"/>
                <a:gd name="T10" fmla="*/ 406 w 406"/>
                <a:gd name="T11" fmla="*/ 10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55">
                  <a:moveTo>
                    <a:pt x="406" y="104"/>
                  </a:moveTo>
                  <a:lnTo>
                    <a:pt x="253" y="155"/>
                  </a:lnTo>
                  <a:lnTo>
                    <a:pt x="0" y="85"/>
                  </a:lnTo>
                  <a:lnTo>
                    <a:pt x="102" y="0"/>
                  </a:lnTo>
                  <a:lnTo>
                    <a:pt x="406" y="104"/>
                  </a:lnTo>
                  <a:lnTo>
                    <a:pt x="406" y="10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3" name="Flowchart: Process 362"/>
          <p:cNvSpPr/>
          <p:nvPr/>
        </p:nvSpPr>
        <p:spPr>
          <a:xfrm>
            <a:off x="3058277" y="94981"/>
            <a:ext cx="1921509" cy="13248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Flowchart: Process 363"/>
          <p:cNvSpPr/>
          <p:nvPr/>
        </p:nvSpPr>
        <p:spPr>
          <a:xfrm>
            <a:off x="5164745" y="152358"/>
            <a:ext cx="1746446" cy="13248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Flowchart: Process 364"/>
          <p:cNvSpPr/>
          <p:nvPr/>
        </p:nvSpPr>
        <p:spPr>
          <a:xfrm>
            <a:off x="7137470" y="152358"/>
            <a:ext cx="1746446" cy="13248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2" name="Group 44"/>
          <p:cNvGrpSpPr>
            <a:grpSpLocks noChangeAspect="1"/>
          </p:cNvGrpSpPr>
          <p:nvPr/>
        </p:nvGrpSpPr>
        <p:grpSpPr bwMode="auto">
          <a:xfrm rot="20882441">
            <a:off x="2933773" y="5769879"/>
            <a:ext cx="1603160" cy="803297"/>
            <a:chOff x="1435" y="1872"/>
            <a:chExt cx="3269" cy="1638"/>
          </a:xfrm>
          <a:scene3d>
            <a:camera prst="isometricBottomDown"/>
            <a:lightRig rig="threePt" dir="t"/>
          </a:scene3d>
        </p:grpSpPr>
        <p:sp>
          <p:nvSpPr>
            <p:cNvPr id="373" name="AutoShape 43"/>
            <p:cNvSpPr>
              <a:spLocks noChangeAspect="1" noChangeArrowheads="1" noTextEdit="1"/>
            </p:cNvSpPr>
            <p:nvPr/>
          </p:nvSpPr>
          <p:spPr bwMode="auto">
            <a:xfrm>
              <a:off x="1435" y="1872"/>
              <a:ext cx="3269" cy="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48"/>
            <p:cNvSpPr>
              <a:spLocks/>
            </p:cNvSpPr>
            <p:nvPr/>
          </p:nvSpPr>
          <p:spPr bwMode="auto">
            <a:xfrm>
              <a:off x="1770" y="2823"/>
              <a:ext cx="704" cy="219"/>
            </a:xfrm>
            <a:custGeom>
              <a:avLst/>
              <a:gdLst>
                <a:gd name="T0" fmla="*/ 441 w 704"/>
                <a:gd name="T1" fmla="*/ 219 h 219"/>
                <a:gd name="T2" fmla="*/ 0 w 704"/>
                <a:gd name="T3" fmla="*/ 196 h 219"/>
                <a:gd name="T4" fmla="*/ 165 w 704"/>
                <a:gd name="T5" fmla="*/ 41 h 219"/>
                <a:gd name="T6" fmla="*/ 704 w 704"/>
                <a:gd name="T7" fmla="*/ 0 h 219"/>
                <a:gd name="T8" fmla="*/ 441 w 704"/>
                <a:gd name="T9" fmla="*/ 219 h 219"/>
                <a:gd name="T10" fmla="*/ 441 w 704"/>
                <a:gd name="T11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4" h="219">
                  <a:moveTo>
                    <a:pt x="441" y="219"/>
                  </a:moveTo>
                  <a:lnTo>
                    <a:pt x="0" y="196"/>
                  </a:lnTo>
                  <a:lnTo>
                    <a:pt x="165" y="41"/>
                  </a:lnTo>
                  <a:lnTo>
                    <a:pt x="704" y="0"/>
                  </a:lnTo>
                  <a:lnTo>
                    <a:pt x="441" y="219"/>
                  </a:lnTo>
                  <a:lnTo>
                    <a:pt x="441" y="219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49"/>
            <p:cNvSpPr>
              <a:spLocks/>
            </p:cNvSpPr>
            <p:nvPr/>
          </p:nvSpPr>
          <p:spPr bwMode="auto">
            <a:xfrm>
              <a:off x="3433" y="1905"/>
              <a:ext cx="810" cy="293"/>
            </a:xfrm>
            <a:custGeom>
              <a:avLst/>
              <a:gdLst>
                <a:gd name="T0" fmla="*/ 0 w 810"/>
                <a:gd name="T1" fmla="*/ 293 h 293"/>
                <a:gd name="T2" fmla="*/ 410 w 810"/>
                <a:gd name="T3" fmla="*/ 258 h 293"/>
                <a:gd name="T4" fmla="*/ 600 w 810"/>
                <a:gd name="T5" fmla="*/ 197 h 293"/>
                <a:gd name="T6" fmla="*/ 810 w 810"/>
                <a:gd name="T7" fmla="*/ 0 h 293"/>
                <a:gd name="T8" fmla="*/ 573 w 810"/>
                <a:gd name="T9" fmla="*/ 49 h 293"/>
                <a:gd name="T10" fmla="*/ 527 w 810"/>
                <a:gd name="T11" fmla="*/ 84 h 293"/>
                <a:gd name="T12" fmla="*/ 467 w 810"/>
                <a:gd name="T13" fmla="*/ 67 h 293"/>
                <a:gd name="T14" fmla="*/ 465 w 810"/>
                <a:gd name="T15" fmla="*/ 65 h 293"/>
                <a:gd name="T16" fmla="*/ 462 w 810"/>
                <a:gd name="T17" fmla="*/ 64 h 293"/>
                <a:gd name="T18" fmla="*/ 455 w 810"/>
                <a:gd name="T19" fmla="*/ 59 h 293"/>
                <a:gd name="T20" fmla="*/ 448 w 810"/>
                <a:gd name="T21" fmla="*/ 54 h 293"/>
                <a:gd name="T22" fmla="*/ 442 w 810"/>
                <a:gd name="T23" fmla="*/ 50 h 293"/>
                <a:gd name="T24" fmla="*/ 437 w 810"/>
                <a:gd name="T25" fmla="*/ 47 h 293"/>
                <a:gd name="T26" fmla="*/ 430 w 810"/>
                <a:gd name="T27" fmla="*/ 44 h 293"/>
                <a:gd name="T28" fmla="*/ 425 w 810"/>
                <a:gd name="T29" fmla="*/ 42 h 293"/>
                <a:gd name="T30" fmla="*/ 417 w 810"/>
                <a:gd name="T31" fmla="*/ 39 h 293"/>
                <a:gd name="T32" fmla="*/ 410 w 810"/>
                <a:gd name="T33" fmla="*/ 35 h 293"/>
                <a:gd name="T34" fmla="*/ 402 w 810"/>
                <a:gd name="T35" fmla="*/ 32 h 293"/>
                <a:gd name="T36" fmla="*/ 395 w 810"/>
                <a:gd name="T37" fmla="*/ 30 h 293"/>
                <a:gd name="T38" fmla="*/ 385 w 810"/>
                <a:gd name="T39" fmla="*/ 27 h 293"/>
                <a:gd name="T40" fmla="*/ 375 w 810"/>
                <a:gd name="T41" fmla="*/ 24 h 293"/>
                <a:gd name="T42" fmla="*/ 365 w 810"/>
                <a:gd name="T43" fmla="*/ 22 h 293"/>
                <a:gd name="T44" fmla="*/ 355 w 810"/>
                <a:gd name="T45" fmla="*/ 20 h 293"/>
                <a:gd name="T46" fmla="*/ 343 w 810"/>
                <a:gd name="T47" fmla="*/ 19 h 293"/>
                <a:gd name="T48" fmla="*/ 332 w 810"/>
                <a:gd name="T49" fmla="*/ 17 h 293"/>
                <a:gd name="T50" fmla="*/ 320 w 810"/>
                <a:gd name="T51" fmla="*/ 17 h 293"/>
                <a:gd name="T52" fmla="*/ 308 w 810"/>
                <a:gd name="T53" fmla="*/ 19 h 293"/>
                <a:gd name="T54" fmla="*/ 302 w 810"/>
                <a:gd name="T55" fmla="*/ 19 h 293"/>
                <a:gd name="T56" fmla="*/ 297 w 810"/>
                <a:gd name="T57" fmla="*/ 19 h 293"/>
                <a:gd name="T58" fmla="*/ 290 w 810"/>
                <a:gd name="T59" fmla="*/ 19 h 293"/>
                <a:gd name="T60" fmla="*/ 283 w 810"/>
                <a:gd name="T61" fmla="*/ 20 h 293"/>
                <a:gd name="T62" fmla="*/ 277 w 810"/>
                <a:gd name="T63" fmla="*/ 20 h 293"/>
                <a:gd name="T64" fmla="*/ 270 w 810"/>
                <a:gd name="T65" fmla="*/ 20 h 293"/>
                <a:gd name="T66" fmla="*/ 263 w 810"/>
                <a:gd name="T67" fmla="*/ 22 h 293"/>
                <a:gd name="T68" fmla="*/ 257 w 810"/>
                <a:gd name="T69" fmla="*/ 24 h 293"/>
                <a:gd name="T70" fmla="*/ 249 w 810"/>
                <a:gd name="T71" fmla="*/ 25 h 293"/>
                <a:gd name="T72" fmla="*/ 242 w 810"/>
                <a:gd name="T73" fmla="*/ 27 h 293"/>
                <a:gd name="T74" fmla="*/ 234 w 810"/>
                <a:gd name="T75" fmla="*/ 29 h 293"/>
                <a:gd name="T76" fmla="*/ 227 w 810"/>
                <a:gd name="T77" fmla="*/ 32 h 293"/>
                <a:gd name="T78" fmla="*/ 220 w 810"/>
                <a:gd name="T79" fmla="*/ 34 h 293"/>
                <a:gd name="T80" fmla="*/ 214 w 810"/>
                <a:gd name="T81" fmla="*/ 37 h 293"/>
                <a:gd name="T82" fmla="*/ 205 w 810"/>
                <a:gd name="T83" fmla="*/ 40 h 293"/>
                <a:gd name="T84" fmla="*/ 199 w 810"/>
                <a:gd name="T85" fmla="*/ 44 h 293"/>
                <a:gd name="T86" fmla="*/ 4 w 810"/>
                <a:gd name="T87" fmla="*/ 182 h 293"/>
                <a:gd name="T88" fmla="*/ 0 w 810"/>
                <a:gd name="T89" fmla="*/ 293 h 293"/>
                <a:gd name="T90" fmla="*/ 0 w 810"/>
                <a:gd name="T91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0" h="293">
                  <a:moveTo>
                    <a:pt x="0" y="293"/>
                  </a:moveTo>
                  <a:lnTo>
                    <a:pt x="410" y="258"/>
                  </a:lnTo>
                  <a:lnTo>
                    <a:pt x="600" y="197"/>
                  </a:lnTo>
                  <a:lnTo>
                    <a:pt x="810" y="0"/>
                  </a:lnTo>
                  <a:lnTo>
                    <a:pt x="573" y="49"/>
                  </a:lnTo>
                  <a:lnTo>
                    <a:pt x="527" y="84"/>
                  </a:lnTo>
                  <a:lnTo>
                    <a:pt x="467" y="67"/>
                  </a:lnTo>
                  <a:lnTo>
                    <a:pt x="465" y="65"/>
                  </a:lnTo>
                  <a:lnTo>
                    <a:pt x="462" y="64"/>
                  </a:lnTo>
                  <a:lnTo>
                    <a:pt x="455" y="59"/>
                  </a:lnTo>
                  <a:lnTo>
                    <a:pt x="448" y="54"/>
                  </a:lnTo>
                  <a:lnTo>
                    <a:pt x="442" y="50"/>
                  </a:lnTo>
                  <a:lnTo>
                    <a:pt x="437" y="47"/>
                  </a:lnTo>
                  <a:lnTo>
                    <a:pt x="430" y="44"/>
                  </a:lnTo>
                  <a:lnTo>
                    <a:pt x="425" y="42"/>
                  </a:lnTo>
                  <a:lnTo>
                    <a:pt x="417" y="39"/>
                  </a:lnTo>
                  <a:lnTo>
                    <a:pt x="410" y="35"/>
                  </a:lnTo>
                  <a:lnTo>
                    <a:pt x="402" y="32"/>
                  </a:lnTo>
                  <a:lnTo>
                    <a:pt x="395" y="30"/>
                  </a:lnTo>
                  <a:lnTo>
                    <a:pt x="385" y="27"/>
                  </a:lnTo>
                  <a:lnTo>
                    <a:pt x="375" y="24"/>
                  </a:lnTo>
                  <a:lnTo>
                    <a:pt x="365" y="22"/>
                  </a:lnTo>
                  <a:lnTo>
                    <a:pt x="355" y="20"/>
                  </a:lnTo>
                  <a:lnTo>
                    <a:pt x="343" y="19"/>
                  </a:lnTo>
                  <a:lnTo>
                    <a:pt x="332" y="17"/>
                  </a:lnTo>
                  <a:lnTo>
                    <a:pt x="320" y="17"/>
                  </a:lnTo>
                  <a:lnTo>
                    <a:pt x="308" y="19"/>
                  </a:lnTo>
                  <a:lnTo>
                    <a:pt x="302" y="19"/>
                  </a:lnTo>
                  <a:lnTo>
                    <a:pt x="297" y="19"/>
                  </a:lnTo>
                  <a:lnTo>
                    <a:pt x="290" y="19"/>
                  </a:lnTo>
                  <a:lnTo>
                    <a:pt x="283" y="20"/>
                  </a:lnTo>
                  <a:lnTo>
                    <a:pt x="277" y="20"/>
                  </a:lnTo>
                  <a:lnTo>
                    <a:pt x="270" y="20"/>
                  </a:lnTo>
                  <a:lnTo>
                    <a:pt x="263" y="22"/>
                  </a:lnTo>
                  <a:lnTo>
                    <a:pt x="257" y="24"/>
                  </a:lnTo>
                  <a:lnTo>
                    <a:pt x="249" y="25"/>
                  </a:lnTo>
                  <a:lnTo>
                    <a:pt x="242" y="27"/>
                  </a:lnTo>
                  <a:lnTo>
                    <a:pt x="234" y="29"/>
                  </a:lnTo>
                  <a:lnTo>
                    <a:pt x="227" y="32"/>
                  </a:lnTo>
                  <a:lnTo>
                    <a:pt x="220" y="34"/>
                  </a:lnTo>
                  <a:lnTo>
                    <a:pt x="214" y="37"/>
                  </a:lnTo>
                  <a:lnTo>
                    <a:pt x="205" y="40"/>
                  </a:lnTo>
                  <a:lnTo>
                    <a:pt x="199" y="44"/>
                  </a:lnTo>
                  <a:lnTo>
                    <a:pt x="4" y="182"/>
                  </a:lnTo>
                  <a:lnTo>
                    <a:pt x="0" y="29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52"/>
            <p:cNvSpPr>
              <a:spLocks/>
            </p:cNvSpPr>
            <p:nvPr/>
          </p:nvSpPr>
          <p:spPr bwMode="auto">
            <a:xfrm>
              <a:off x="1730" y="2275"/>
              <a:ext cx="1429" cy="371"/>
            </a:xfrm>
            <a:custGeom>
              <a:avLst/>
              <a:gdLst>
                <a:gd name="T0" fmla="*/ 1429 w 1429"/>
                <a:gd name="T1" fmla="*/ 0 h 371"/>
                <a:gd name="T2" fmla="*/ 281 w 1429"/>
                <a:gd name="T3" fmla="*/ 2 h 371"/>
                <a:gd name="T4" fmla="*/ 18 w 1429"/>
                <a:gd name="T5" fmla="*/ 60 h 371"/>
                <a:gd name="T6" fmla="*/ 0 w 1429"/>
                <a:gd name="T7" fmla="*/ 186 h 371"/>
                <a:gd name="T8" fmla="*/ 857 w 1429"/>
                <a:gd name="T9" fmla="*/ 371 h 371"/>
                <a:gd name="T10" fmla="*/ 1429 w 1429"/>
                <a:gd name="T11" fmla="*/ 0 h 371"/>
                <a:gd name="T12" fmla="*/ 1429 w 1429"/>
                <a:gd name="T1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9" h="371">
                  <a:moveTo>
                    <a:pt x="1429" y="0"/>
                  </a:moveTo>
                  <a:lnTo>
                    <a:pt x="281" y="2"/>
                  </a:lnTo>
                  <a:lnTo>
                    <a:pt x="18" y="60"/>
                  </a:lnTo>
                  <a:lnTo>
                    <a:pt x="0" y="186"/>
                  </a:lnTo>
                  <a:lnTo>
                    <a:pt x="857" y="371"/>
                  </a:lnTo>
                  <a:lnTo>
                    <a:pt x="1429" y="0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54"/>
            <p:cNvSpPr>
              <a:spLocks/>
            </p:cNvSpPr>
            <p:nvPr/>
          </p:nvSpPr>
          <p:spPr bwMode="auto">
            <a:xfrm>
              <a:off x="2296" y="2277"/>
              <a:ext cx="673" cy="402"/>
            </a:xfrm>
            <a:custGeom>
              <a:avLst/>
              <a:gdLst>
                <a:gd name="T0" fmla="*/ 659 w 673"/>
                <a:gd name="T1" fmla="*/ 0 h 402"/>
                <a:gd name="T2" fmla="*/ 659 w 673"/>
                <a:gd name="T3" fmla="*/ 128 h 402"/>
                <a:gd name="T4" fmla="*/ 673 w 673"/>
                <a:gd name="T5" fmla="*/ 402 h 402"/>
                <a:gd name="T6" fmla="*/ 671 w 673"/>
                <a:gd name="T7" fmla="*/ 401 h 402"/>
                <a:gd name="T8" fmla="*/ 668 w 673"/>
                <a:gd name="T9" fmla="*/ 401 h 402"/>
                <a:gd name="T10" fmla="*/ 663 w 673"/>
                <a:gd name="T11" fmla="*/ 401 h 402"/>
                <a:gd name="T12" fmla="*/ 656 w 673"/>
                <a:gd name="T13" fmla="*/ 401 h 402"/>
                <a:gd name="T14" fmla="*/ 646 w 673"/>
                <a:gd name="T15" fmla="*/ 399 h 402"/>
                <a:gd name="T16" fmla="*/ 638 w 673"/>
                <a:gd name="T17" fmla="*/ 399 h 402"/>
                <a:gd name="T18" fmla="*/ 631 w 673"/>
                <a:gd name="T19" fmla="*/ 399 h 402"/>
                <a:gd name="T20" fmla="*/ 624 w 673"/>
                <a:gd name="T21" fmla="*/ 399 h 402"/>
                <a:gd name="T22" fmla="*/ 618 w 673"/>
                <a:gd name="T23" fmla="*/ 399 h 402"/>
                <a:gd name="T24" fmla="*/ 613 w 673"/>
                <a:gd name="T25" fmla="*/ 399 h 402"/>
                <a:gd name="T26" fmla="*/ 604 w 673"/>
                <a:gd name="T27" fmla="*/ 397 h 402"/>
                <a:gd name="T28" fmla="*/ 596 w 673"/>
                <a:gd name="T29" fmla="*/ 396 h 402"/>
                <a:gd name="T30" fmla="*/ 589 w 673"/>
                <a:gd name="T31" fmla="*/ 394 h 402"/>
                <a:gd name="T32" fmla="*/ 583 w 673"/>
                <a:gd name="T33" fmla="*/ 394 h 402"/>
                <a:gd name="T34" fmla="*/ 574 w 673"/>
                <a:gd name="T35" fmla="*/ 394 h 402"/>
                <a:gd name="T36" fmla="*/ 566 w 673"/>
                <a:gd name="T37" fmla="*/ 394 h 402"/>
                <a:gd name="T38" fmla="*/ 558 w 673"/>
                <a:gd name="T39" fmla="*/ 392 h 402"/>
                <a:gd name="T40" fmla="*/ 550 w 673"/>
                <a:gd name="T41" fmla="*/ 392 h 402"/>
                <a:gd name="T42" fmla="*/ 541 w 673"/>
                <a:gd name="T43" fmla="*/ 392 h 402"/>
                <a:gd name="T44" fmla="*/ 533 w 673"/>
                <a:gd name="T45" fmla="*/ 391 h 402"/>
                <a:gd name="T46" fmla="*/ 523 w 673"/>
                <a:gd name="T47" fmla="*/ 391 h 402"/>
                <a:gd name="T48" fmla="*/ 515 w 673"/>
                <a:gd name="T49" fmla="*/ 391 h 402"/>
                <a:gd name="T50" fmla="*/ 506 w 673"/>
                <a:gd name="T51" fmla="*/ 389 h 402"/>
                <a:gd name="T52" fmla="*/ 498 w 673"/>
                <a:gd name="T53" fmla="*/ 389 h 402"/>
                <a:gd name="T54" fmla="*/ 488 w 673"/>
                <a:gd name="T55" fmla="*/ 389 h 402"/>
                <a:gd name="T56" fmla="*/ 480 w 673"/>
                <a:gd name="T57" fmla="*/ 389 h 402"/>
                <a:gd name="T58" fmla="*/ 470 w 673"/>
                <a:gd name="T59" fmla="*/ 387 h 402"/>
                <a:gd name="T60" fmla="*/ 461 w 673"/>
                <a:gd name="T61" fmla="*/ 386 h 402"/>
                <a:gd name="T62" fmla="*/ 453 w 673"/>
                <a:gd name="T63" fmla="*/ 386 h 402"/>
                <a:gd name="T64" fmla="*/ 445 w 673"/>
                <a:gd name="T65" fmla="*/ 386 h 402"/>
                <a:gd name="T66" fmla="*/ 435 w 673"/>
                <a:gd name="T67" fmla="*/ 384 h 402"/>
                <a:gd name="T68" fmla="*/ 425 w 673"/>
                <a:gd name="T69" fmla="*/ 382 h 402"/>
                <a:gd name="T70" fmla="*/ 416 w 673"/>
                <a:gd name="T71" fmla="*/ 382 h 402"/>
                <a:gd name="T72" fmla="*/ 410 w 673"/>
                <a:gd name="T73" fmla="*/ 382 h 402"/>
                <a:gd name="T74" fmla="*/ 400 w 673"/>
                <a:gd name="T75" fmla="*/ 381 h 402"/>
                <a:gd name="T76" fmla="*/ 391 w 673"/>
                <a:gd name="T77" fmla="*/ 379 h 402"/>
                <a:gd name="T78" fmla="*/ 383 w 673"/>
                <a:gd name="T79" fmla="*/ 379 h 402"/>
                <a:gd name="T80" fmla="*/ 376 w 673"/>
                <a:gd name="T81" fmla="*/ 379 h 402"/>
                <a:gd name="T82" fmla="*/ 368 w 673"/>
                <a:gd name="T83" fmla="*/ 377 h 402"/>
                <a:gd name="T84" fmla="*/ 361 w 673"/>
                <a:gd name="T85" fmla="*/ 377 h 402"/>
                <a:gd name="T86" fmla="*/ 355 w 673"/>
                <a:gd name="T87" fmla="*/ 376 h 402"/>
                <a:gd name="T88" fmla="*/ 348 w 673"/>
                <a:gd name="T89" fmla="*/ 376 h 402"/>
                <a:gd name="T90" fmla="*/ 340 w 673"/>
                <a:gd name="T91" fmla="*/ 376 h 402"/>
                <a:gd name="T92" fmla="*/ 333 w 673"/>
                <a:gd name="T93" fmla="*/ 374 h 402"/>
                <a:gd name="T94" fmla="*/ 326 w 673"/>
                <a:gd name="T95" fmla="*/ 372 h 402"/>
                <a:gd name="T96" fmla="*/ 323 w 673"/>
                <a:gd name="T97" fmla="*/ 372 h 402"/>
                <a:gd name="T98" fmla="*/ 311 w 673"/>
                <a:gd name="T99" fmla="*/ 372 h 402"/>
                <a:gd name="T100" fmla="*/ 305 w 673"/>
                <a:gd name="T101" fmla="*/ 372 h 402"/>
                <a:gd name="T102" fmla="*/ 296 w 673"/>
                <a:gd name="T103" fmla="*/ 371 h 402"/>
                <a:gd name="T104" fmla="*/ 291 w 673"/>
                <a:gd name="T105" fmla="*/ 369 h 402"/>
                <a:gd name="T106" fmla="*/ 288 w 673"/>
                <a:gd name="T107" fmla="*/ 369 h 402"/>
                <a:gd name="T108" fmla="*/ 0 w 673"/>
                <a:gd name="T109" fmla="*/ 312 h 402"/>
                <a:gd name="T110" fmla="*/ 165 w 673"/>
                <a:gd name="T111" fmla="*/ 153 h 402"/>
                <a:gd name="T112" fmla="*/ 263 w 673"/>
                <a:gd name="T113" fmla="*/ 149 h 402"/>
                <a:gd name="T114" fmla="*/ 410 w 673"/>
                <a:gd name="T115" fmla="*/ 0 h 402"/>
                <a:gd name="T116" fmla="*/ 659 w 673"/>
                <a:gd name="T117" fmla="*/ 0 h 402"/>
                <a:gd name="T118" fmla="*/ 659 w 673"/>
                <a:gd name="T11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3" h="402">
                  <a:moveTo>
                    <a:pt x="659" y="0"/>
                  </a:moveTo>
                  <a:lnTo>
                    <a:pt x="659" y="128"/>
                  </a:lnTo>
                  <a:lnTo>
                    <a:pt x="673" y="402"/>
                  </a:lnTo>
                  <a:lnTo>
                    <a:pt x="671" y="401"/>
                  </a:lnTo>
                  <a:lnTo>
                    <a:pt x="668" y="401"/>
                  </a:lnTo>
                  <a:lnTo>
                    <a:pt x="663" y="401"/>
                  </a:lnTo>
                  <a:lnTo>
                    <a:pt x="656" y="401"/>
                  </a:lnTo>
                  <a:lnTo>
                    <a:pt x="646" y="399"/>
                  </a:lnTo>
                  <a:lnTo>
                    <a:pt x="638" y="399"/>
                  </a:lnTo>
                  <a:lnTo>
                    <a:pt x="631" y="399"/>
                  </a:lnTo>
                  <a:lnTo>
                    <a:pt x="624" y="399"/>
                  </a:lnTo>
                  <a:lnTo>
                    <a:pt x="618" y="399"/>
                  </a:lnTo>
                  <a:lnTo>
                    <a:pt x="613" y="399"/>
                  </a:lnTo>
                  <a:lnTo>
                    <a:pt x="604" y="397"/>
                  </a:lnTo>
                  <a:lnTo>
                    <a:pt x="596" y="396"/>
                  </a:lnTo>
                  <a:lnTo>
                    <a:pt x="589" y="394"/>
                  </a:lnTo>
                  <a:lnTo>
                    <a:pt x="583" y="394"/>
                  </a:lnTo>
                  <a:lnTo>
                    <a:pt x="574" y="394"/>
                  </a:lnTo>
                  <a:lnTo>
                    <a:pt x="566" y="394"/>
                  </a:lnTo>
                  <a:lnTo>
                    <a:pt x="558" y="392"/>
                  </a:lnTo>
                  <a:lnTo>
                    <a:pt x="550" y="392"/>
                  </a:lnTo>
                  <a:lnTo>
                    <a:pt x="541" y="392"/>
                  </a:lnTo>
                  <a:lnTo>
                    <a:pt x="533" y="391"/>
                  </a:lnTo>
                  <a:lnTo>
                    <a:pt x="523" y="391"/>
                  </a:lnTo>
                  <a:lnTo>
                    <a:pt x="515" y="391"/>
                  </a:lnTo>
                  <a:lnTo>
                    <a:pt x="506" y="389"/>
                  </a:lnTo>
                  <a:lnTo>
                    <a:pt x="498" y="389"/>
                  </a:lnTo>
                  <a:lnTo>
                    <a:pt x="488" y="389"/>
                  </a:lnTo>
                  <a:lnTo>
                    <a:pt x="480" y="389"/>
                  </a:lnTo>
                  <a:lnTo>
                    <a:pt x="470" y="387"/>
                  </a:lnTo>
                  <a:lnTo>
                    <a:pt x="461" y="386"/>
                  </a:lnTo>
                  <a:lnTo>
                    <a:pt x="453" y="386"/>
                  </a:lnTo>
                  <a:lnTo>
                    <a:pt x="445" y="386"/>
                  </a:lnTo>
                  <a:lnTo>
                    <a:pt x="435" y="384"/>
                  </a:lnTo>
                  <a:lnTo>
                    <a:pt x="425" y="382"/>
                  </a:lnTo>
                  <a:lnTo>
                    <a:pt x="416" y="382"/>
                  </a:lnTo>
                  <a:lnTo>
                    <a:pt x="410" y="382"/>
                  </a:lnTo>
                  <a:lnTo>
                    <a:pt x="400" y="381"/>
                  </a:lnTo>
                  <a:lnTo>
                    <a:pt x="391" y="379"/>
                  </a:lnTo>
                  <a:lnTo>
                    <a:pt x="383" y="379"/>
                  </a:lnTo>
                  <a:lnTo>
                    <a:pt x="376" y="379"/>
                  </a:lnTo>
                  <a:lnTo>
                    <a:pt x="368" y="377"/>
                  </a:lnTo>
                  <a:lnTo>
                    <a:pt x="361" y="377"/>
                  </a:lnTo>
                  <a:lnTo>
                    <a:pt x="355" y="376"/>
                  </a:lnTo>
                  <a:lnTo>
                    <a:pt x="348" y="376"/>
                  </a:lnTo>
                  <a:lnTo>
                    <a:pt x="340" y="376"/>
                  </a:lnTo>
                  <a:lnTo>
                    <a:pt x="333" y="374"/>
                  </a:lnTo>
                  <a:lnTo>
                    <a:pt x="326" y="372"/>
                  </a:lnTo>
                  <a:lnTo>
                    <a:pt x="323" y="372"/>
                  </a:lnTo>
                  <a:lnTo>
                    <a:pt x="311" y="372"/>
                  </a:lnTo>
                  <a:lnTo>
                    <a:pt x="305" y="372"/>
                  </a:lnTo>
                  <a:lnTo>
                    <a:pt x="296" y="371"/>
                  </a:lnTo>
                  <a:lnTo>
                    <a:pt x="291" y="369"/>
                  </a:lnTo>
                  <a:lnTo>
                    <a:pt x="288" y="369"/>
                  </a:lnTo>
                  <a:lnTo>
                    <a:pt x="0" y="312"/>
                  </a:lnTo>
                  <a:lnTo>
                    <a:pt x="165" y="153"/>
                  </a:lnTo>
                  <a:lnTo>
                    <a:pt x="263" y="149"/>
                  </a:lnTo>
                  <a:lnTo>
                    <a:pt x="410" y="0"/>
                  </a:lnTo>
                  <a:lnTo>
                    <a:pt x="659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55"/>
            <p:cNvSpPr>
              <a:spLocks/>
            </p:cNvSpPr>
            <p:nvPr/>
          </p:nvSpPr>
          <p:spPr bwMode="auto">
            <a:xfrm>
              <a:off x="1850" y="2330"/>
              <a:ext cx="1102" cy="572"/>
            </a:xfrm>
            <a:custGeom>
              <a:avLst/>
              <a:gdLst>
                <a:gd name="T0" fmla="*/ 1059 w 1102"/>
                <a:gd name="T1" fmla="*/ 572 h 572"/>
                <a:gd name="T2" fmla="*/ 339 w 1102"/>
                <a:gd name="T3" fmla="*/ 376 h 572"/>
                <a:gd name="T4" fmla="*/ 309 w 1102"/>
                <a:gd name="T5" fmla="*/ 431 h 572"/>
                <a:gd name="T6" fmla="*/ 228 w 1102"/>
                <a:gd name="T7" fmla="*/ 376 h 572"/>
                <a:gd name="T8" fmla="*/ 0 w 1102"/>
                <a:gd name="T9" fmla="*/ 45 h 572"/>
                <a:gd name="T10" fmla="*/ 286 w 1102"/>
                <a:gd name="T11" fmla="*/ 0 h 572"/>
                <a:gd name="T12" fmla="*/ 413 w 1102"/>
                <a:gd name="T13" fmla="*/ 100 h 572"/>
                <a:gd name="T14" fmla="*/ 558 w 1102"/>
                <a:gd name="T15" fmla="*/ 339 h 572"/>
                <a:gd name="T16" fmla="*/ 792 w 1102"/>
                <a:gd name="T17" fmla="*/ 281 h 572"/>
                <a:gd name="T18" fmla="*/ 1102 w 1102"/>
                <a:gd name="T19" fmla="*/ 78 h 572"/>
                <a:gd name="T20" fmla="*/ 1059 w 1102"/>
                <a:gd name="T21" fmla="*/ 572 h 572"/>
                <a:gd name="T22" fmla="*/ 1059 w 1102"/>
                <a:gd name="T23" fmla="*/ 57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2" h="572">
                  <a:moveTo>
                    <a:pt x="1059" y="572"/>
                  </a:moveTo>
                  <a:lnTo>
                    <a:pt x="339" y="376"/>
                  </a:lnTo>
                  <a:lnTo>
                    <a:pt x="309" y="431"/>
                  </a:lnTo>
                  <a:lnTo>
                    <a:pt x="228" y="376"/>
                  </a:lnTo>
                  <a:lnTo>
                    <a:pt x="0" y="45"/>
                  </a:lnTo>
                  <a:lnTo>
                    <a:pt x="286" y="0"/>
                  </a:lnTo>
                  <a:lnTo>
                    <a:pt x="413" y="100"/>
                  </a:lnTo>
                  <a:lnTo>
                    <a:pt x="558" y="339"/>
                  </a:lnTo>
                  <a:lnTo>
                    <a:pt x="792" y="281"/>
                  </a:lnTo>
                  <a:lnTo>
                    <a:pt x="1102" y="78"/>
                  </a:lnTo>
                  <a:lnTo>
                    <a:pt x="1059" y="572"/>
                  </a:lnTo>
                  <a:lnTo>
                    <a:pt x="1059" y="572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56"/>
            <p:cNvSpPr>
              <a:spLocks/>
            </p:cNvSpPr>
            <p:nvPr/>
          </p:nvSpPr>
          <p:spPr bwMode="auto">
            <a:xfrm>
              <a:off x="2950" y="2087"/>
              <a:ext cx="788" cy="617"/>
            </a:xfrm>
            <a:custGeom>
              <a:avLst/>
              <a:gdLst>
                <a:gd name="T0" fmla="*/ 788 w 788"/>
                <a:gd name="T1" fmla="*/ 273 h 617"/>
                <a:gd name="T2" fmla="*/ 0 w 788"/>
                <a:gd name="T3" fmla="*/ 617 h 617"/>
                <a:gd name="T4" fmla="*/ 2 w 788"/>
                <a:gd name="T5" fmla="*/ 321 h 617"/>
                <a:gd name="T6" fmla="*/ 254 w 788"/>
                <a:gd name="T7" fmla="*/ 238 h 617"/>
                <a:gd name="T8" fmla="*/ 330 w 788"/>
                <a:gd name="T9" fmla="*/ 101 h 617"/>
                <a:gd name="T10" fmla="*/ 487 w 788"/>
                <a:gd name="T11" fmla="*/ 0 h 617"/>
                <a:gd name="T12" fmla="*/ 488 w 788"/>
                <a:gd name="T13" fmla="*/ 0 h 617"/>
                <a:gd name="T14" fmla="*/ 493 w 788"/>
                <a:gd name="T15" fmla="*/ 0 h 617"/>
                <a:gd name="T16" fmla="*/ 500 w 788"/>
                <a:gd name="T17" fmla="*/ 0 h 617"/>
                <a:gd name="T18" fmla="*/ 510 w 788"/>
                <a:gd name="T19" fmla="*/ 0 h 617"/>
                <a:gd name="T20" fmla="*/ 517 w 788"/>
                <a:gd name="T21" fmla="*/ 0 h 617"/>
                <a:gd name="T22" fmla="*/ 522 w 788"/>
                <a:gd name="T23" fmla="*/ 0 h 617"/>
                <a:gd name="T24" fmla="*/ 528 w 788"/>
                <a:gd name="T25" fmla="*/ 1 h 617"/>
                <a:gd name="T26" fmla="*/ 537 w 788"/>
                <a:gd name="T27" fmla="*/ 3 h 617"/>
                <a:gd name="T28" fmla="*/ 543 w 788"/>
                <a:gd name="T29" fmla="*/ 3 h 617"/>
                <a:gd name="T30" fmla="*/ 552 w 788"/>
                <a:gd name="T31" fmla="*/ 3 h 617"/>
                <a:gd name="T32" fmla="*/ 560 w 788"/>
                <a:gd name="T33" fmla="*/ 5 h 617"/>
                <a:gd name="T34" fmla="*/ 570 w 788"/>
                <a:gd name="T35" fmla="*/ 6 h 617"/>
                <a:gd name="T36" fmla="*/ 577 w 788"/>
                <a:gd name="T37" fmla="*/ 6 h 617"/>
                <a:gd name="T38" fmla="*/ 585 w 788"/>
                <a:gd name="T39" fmla="*/ 6 h 617"/>
                <a:gd name="T40" fmla="*/ 595 w 788"/>
                <a:gd name="T41" fmla="*/ 8 h 617"/>
                <a:gd name="T42" fmla="*/ 605 w 788"/>
                <a:gd name="T43" fmla="*/ 10 h 617"/>
                <a:gd name="T44" fmla="*/ 615 w 788"/>
                <a:gd name="T45" fmla="*/ 10 h 617"/>
                <a:gd name="T46" fmla="*/ 623 w 788"/>
                <a:gd name="T47" fmla="*/ 10 h 617"/>
                <a:gd name="T48" fmla="*/ 633 w 788"/>
                <a:gd name="T49" fmla="*/ 11 h 617"/>
                <a:gd name="T50" fmla="*/ 643 w 788"/>
                <a:gd name="T51" fmla="*/ 13 h 617"/>
                <a:gd name="T52" fmla="*/ 652 w 788"/>
                <a:gd name="T53" fmla="*/ 13 h 617"/>
                <a:gd name="T54" fmla="*/ 660 w 788"/>
                <a:gd name="T55" fmla="*/ 16 h 617"/>
                <a:gd name="T56" fmla="*/ 668 w 788"/>
                <a:gd name="T57" fmla="*/ 16 h 617"/>
                <a:gd name="T58" fmla="*/ 678 w 788"/>
                <a:gd name="T59" fmla="*/ 20 h 617"/>
                <a:gd name="T60" fmla="*/ 687 w 788"/>
                <a:gd name="T61" fmla="*/ 20 h 617"/>
                <a:gd name="T62" fmla="*/ 695 w 788"/>
                <a:gd name="T63" fmla="*/ 21 h 617"/>
                <a:gd name="T64" fmla="*/ 703 w 788"/>
                <a:gd name="T65" fmla="*/ 23 h 617"/>
                <a:gd name="T66" fmla="*/ 712 w 788"/>
                <a:gd name="T67" fmla="*/ 25 h 617"/>
                <a:gd name="T68" fmla="*/ 788 w 788"/>
                <a:gd name="T69" fmla="*/ 273 h 617"/>
                <a:gd name="T70" fmla="*/ 788 w 788"/>
                <a:gd name="T71" fmla="*/ 27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8" h="617">
                  <a:moveTo>
                    <a:pt x="788" y="273"/>
                  </a:moveTo>
                  <a:lnTo>
                    <a:pt x="0" y="617"/>
                  </a:lnTo>
                  <a:lnTo>
                    <a:pt x="2" y="321"/>
                  </a:lnTo>
                  <a:lnTo>
                    <a:pt x="254" y="238"/>
                  </a:lnTo>
                  <a:lnTo>
                    <a:pt x="330" y="101"/>
                  </a:lnTo>
                  <a:lnTo>
                    <a:pt x="487" y="0"/>
                  </a:lnTo>
                  <a:lnTo>
                    <a:pt x="488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10" y="0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8" y="1"/>
                  </a:lnTo>
                  <a:lnTo>
                    <a:pt x="537" y="3"/>
                  </a:lnTo>
                  <a:lnTo>
                    <a:pt x="543" y="3"/>
                  </a:lnTo>
                  <a:lnTo>
                    <a:pt x="552" y="3"/>
                  </a:lnTo>
                  <a:lnTo>
                    <a:pt x="560" y="5"/>
                  </a:lnTo>
                  <a:lnTo>
                    <a:pt x="570" y="6"/>
                  </a:lnTo>
                  <a:lnTo>
                    <a:pt x="577" y="6"/>
                  </a:lnTo>
                  <a:lnTo>
                    <a:pt x="585" y="6"/>
                  </a:lnTo>
                  <a:lnTo>
                    <a:pt x="595" y="8"/>
                  </a:lnTo>
                  <a:lnTo>
                    <a:pt x="605" y="10"/>
                  </a:lnTo>
                  <a:lnTo>
                    <a:pt x="615" y="10"/>
                  </a:lnTo>
                  <a:lnTo>
                    <a:pt x="623" y="10"/>
                  </a:lnTo>
                  <a:lnTo>
                    <a:pt x="633" y="11"/>
                  </a:lnTo>
                  <a:lnTo>
                    <a:pt x="643" y="13"/>
                  </a:lnTo>
                  <a:lnTo>
                    <a:pt x="652" y="13"/>
                  </a:lnTo>
                  <a:lnTo>
                    <a:pt x="660" y="16"/>
                  </a:lnTo>
                  <a:lnTo>
                    <a:pt x="668" y="16"/>
                  </a:lnTo>
                  <a:lnTo>
                    <a:pt x="678" y="20"/>
                  </a:lnTo>
                  <a:lnTo>
                    <a:pt x="687" y="20"/>
                  </a:lnTo>
                  <a:lnTo>
                    <a:pt x="695" y="21"/>
                  </a:lnTo>
                  <a:lnTo>
                    <a:pt x="703" y="23"/>
                  </a:lnTo>
                  <a:lnTo>
                    <a:pt x="712" y="25"/>
                  </a:lnTo>
                  <a:lnTo>
                    <a:pt x="788" y="273"/>
                  </a:lnTo>
                  <a:lnTo>
                    <a:pt x="788" y="27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57"/>
            <p:cNvSpPr>
              <a:spLocks/>
            </p:cNvSpPr>
            <p:nvPr/>
          </p:nvSpPr>
          <p:spPr bwMode="auto">
            <a:xfrm>
              <a:off x="2917" y="2398"/>
              <a:ext cx="818" cy="604"/>
            </a:xfrm>
            <a:custGeom>
              <a:avLst/>
              <a:gdLst>
                <a:gd name="T0" fmla="*/ 0 w 818"/>
                <a:gd name="T1" fmla="*/ 443 h 604"/>
                <a:gd name="T2" fmla="*/ 35 w 818"/>
                <a:gd name="T3" fmla="*/ 604 h 604"/>
                <a:gd name="T4" fmla="*/ 207 w 818"/>
                <a:gd name="T5" fmla="*/ 568 h 604"/>
                <a:gd name="T6" fmla="*/ 486 w 818"/>
                <a:gd name="T7" fmla="*/ 439 h 604"/>
                <a:gd name="T8" fmla="*/ 526 w 818"/>
                <a:gd name="T9" fmla="*/ 461 h 604"/>
                <a:gd name="T10" fmla="*/ 673 w 818"/>
                <a:gd name="T11" fmla="*/ 456 h 604"/>
                <a:gd name="T12" fmla="*/ 765 w 818"/>
                <a:gd name="T13" fmla="*/ 581 h 604"/>
                <a:gd name="T14" fmla="*/ 818 w 818"/>
                <a:gd name="T15" fmla="*/ 0 h 604"/>
                <a:gd name="T16" fmla="*/ 33 w 818"/>
                <a:gd name="T17" fmla="*/ 306 h 604"/>
                <a:gd name="T18" fmla="*/ 0 w 818"/>
                <a:gd name="T19" fmla="*/ 443 h 604"/>
                <a:gd name="T20" fmla="*/ 0 w 818"/>
                <a:gd name="T21" fmla="*/ 44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8" h="604">
                  <a:moveTo>
                    <a:pt x="0" y="443"/>
                  </a:moveTo>
                  <a:lnTo>
                    <a:pt x="35" y="604"/>
                  </a:lnTo>
                  <a:lnTo>
                    <a:pt x="207" y="568"/>
                  </a:lnTo>
                  <a:lnTo>
                    <a:pt x="486" y="439"/>
                  </a:lnTo>
                  <a:lnTo>
                    <a:pt x="526" y="461"/>
                  </a:lnTo>
                  <a:lnTo>
                    <a:pt x="673" y="456"/>
                  </a:lnTo>
                  <a:lnTo>
                    <a:pt x="765" y="581"/>
                  </a:lnTo>
                  <a:lnTo>
                    <a:pt x="818" y="0"/>
                  </a:lnTo>
                  <a:lnTo>
                    <a:pt x="33" y="306"/>
                  </a:lnTo>
                  <a:lnTo>
                    <a:pt x="0" y="443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58"/>
            <p:cNvSpPr>
              <a:spLocks/>
            </p:cNvSpPr>
            <p:nvPr/>
          </p:nvSpPr>
          <p:spPr bwMode="auto">
            <a:xfrm>
              <a:off x="3675" y="2649"/>
              <a:ext cx="986" cy="828"/>
            </a:xfrm>
            <a:custGeom>
              <a:avLst/>
              <a:gdLst>
                <a:gd name="T0" fmla="*/ 0 w 986"/>
                <a:gd name="T1" fmla="*/ 59 h 828"/>
                <a:gd name="T2" fmla="*/ 251 w 986"/>
                <a:gd name="T3" fmla="*/ 0 h 828"/>
                <a:gd name="T4" fmla="*/ 413 w 986"/>
                <a:gd name="T5" fmla="*/ 60 h 828"/>
                <a:gd name="T6" fmla="*/ 536 w 986"/>
                <a:gd name="T7" fmla="*/ 157 h 828"/>
                <a:gd name="T8" fmla="*/ 574 w 986"/>
                <a:gd name="T9" fmla="*/ 308 h 828"/>
                <a:gd name="T10" fmla="*/ 841 w 986"/>
                <a:gd name="T11" fmla="*/ 388 h 828"/>
                <a:gd name="T12" fmla="*/ 974 w 986"/>
                <a:gd name="T13" fmla="*/ 493 h 828"/>
                <a:gd name="T14" fmla="*/ 986 w 986"/>
                <a:gd name="T15" fmla="*/ 828 h 828"/>
                <a:gd name="T16" fmla="*/ 494 w 986"/>
                <a:gd name="T17" fmla="*/ 583 h 828"/>
                <a:gd name="T18" fmla="*/ 416 w 986"/>
                <a:gd name="T19" fmla="*/ 420 h 828"/>
                <a:gd name="T20" fmla="*/ 260 w 986"/>
                <a:gd name="T21" fmla="*/ 458 h 828"/>
                <a:gd name="T22" fmla="*/ 158 w 986"/>
                <a:gd name="T23" fmla="*/ 405 h 828"/>
                <a:gd name="T24" fmla="*/ 136 w 986"/>
                <a:gd name="T25" fmla="*/ 258 h 828"/>
                <a:gd name="T26" fmla="*/ 5 w 986"/>
                <a:gd name="T27" fmla="*/ 328 h 828"/>
                <a:gd name="T28" fmla="*/ 0 w 986"/>
                <a:gd name="T29" fmla="*/ 59 h 828"/>
                <a:gd name="T30" fmla="*/ 0 w 986"/>
                <a:gd name="T31" fmla="*/ 59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6" h="828">
                  <a:moveTo>
                    <a:pt x="0" y="59"/>
                  </a:moveTo>
                  <a:lnTo>
                    <a:pt x="251" y="0"/>
                  </a:lnTo>
                  <a:lnTo>
                    <a:pt x="413" y="60"/>
                  </a:lnTo>
                  <a:lnTo>
                    <a:pt x="536" y="157"/>
                  </a:lnTo>
                  <a:lnTo>
                    <a:pt x="574" y="308"/>
                  </a:lnTo>
                  <a:lnTo>
                    <a:pt x="841" y="388"/>
                  </a:lnTo>
                  <a:lnTo>
                    <a:pt x="974" y="493"/>
                  </a:lnTo>
                  <a:lnTo>
                    <a:pt x="986" y="828"/>
                  </a:lnTo>
                  <a:lnTo>
                    <a:pt x="494" y="583"/>
                  </a:lnTo>
                  <a:lnTo>
                    <a:pt x="416" y="420"/>
                  </a:lnTo>
                  <a:lnTo>
                    <a:pt x="260" y="458"/>
                  </a:lnTo>
                  <a:lnTo>
                    <a:pt x="158" y="405"/>
                  </a:lnTo>
                  <a:lnTo>
                    <a:pt x="136" y="258"/>
                  </a:lnTo>
                  <a:lnTo>
                    <a:pt x="5" y="328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59"/>
            <p:cNvSpPr>
              <a:spLocks/>
            </p:cNvSpPr>
            <p:nvPr/>
          </p:nvSpPr>
          <p:spPr bwMode="auto">
            <a:xfrm>
              <a:off x="2015" y="2704"/>
              <a:ext cx="937" cy="600"/>
            </a:xfrm>
            <a:custGeom>
              <a:avLst/>
              <a:gdLst>
                <a:gd name="T0" fmla="*/ 935 w 937"/>
                <a:gd name="T1" fmla="*/ 0 h 600"/>
                <a:gd name="T2" fmla="*/ 937 w 937"/>
                <a:gd name="T3" fmla="*/ 252 h 600"/>
                <a:gd name="T4" fmla="*/ 870 w 937"/>
                <a:gd name="T5" fmla="*/ 290 h 600"/>
                <a:gd name="T6" fmla="*/ 706 w 937"/>
                <a:gd name="T7" fmla="*/ 392 h 600"/>
                <a:gd name="T8" fmla="*/ 304 w 937"/>
                <a:gd name="T9" fmla="*/ 600 h 600"/>
                <a:gd name="T10" fmla="*/ 104 w 937"/>
                <a:gd name="T11" fmla="*/ 591 h 600"/>
                <a:gd name="T12" fmla="*/ 0 w 937"/>
                <a:gd name="T13" fmla="*/ 496 h 600"/>
                <a:gd name="T14" fmla="*/ 249 w 937"/>
                <a:gd name="T15" fmla="*/ 287 h 600"/>
                <a:gd name="T16" fmla="*/ 63 w 937"/>
                <a:gd name="T17" fmla="*/ 2 h 600"/>
                <a:gd name="T18" fmla="*/ 935 w 937"/>
                <a:gd name="T19" fmla="*/ 0 h 600"/>
                <a:gd name="T20" fmla="*/ 935 w 937"/>
                <a:gd name="T2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7" h="600">
                  <a:moveTo>
                    <a:pt x="935" y="0"/>
                  </a:moveTo>
                  <a:lnTo>
                    <a:pt x="937" y="252"/>
                  </a:lnTo>
                  <a:lnTo>
                    <a:pt x="870" y="290"/>
                  </a:lnTo>
                  <a:lnTo>
                    <a:pt x="706" y="392"/>
                  </a:lnTo>
                  <a:lnTo>
                    <a:pt x="304" y="600"/>
                  </a:lnTo>
                  <a:lnTo>
                    <a:pt x="104" y="591"/>
                  </a:lnTo>
                  <a:lnTo>
                    <a:pt x="0" y="496"/>
                  </a:lnTo>
                  <a:lnTo>
                    <a:pt x="249" y="287"/>
                  </a:lnTo>
                  <a:lnTo>
                    <a:pt x="63" y="2"/>
                  </a:lnTo>
                  <a:lnTo>
                    <a:pt x="935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60"/>
            <p:cNvSpPr>
              <a:spLocks/>
            </p:cNvSpPr>
            <p:nvPr/>
          </p:nvSpPr>
          <p:spPr bwMode="auto">
            <a:xfrm>
              <a:off x="3821" y="1954"/>
              <a:ext cx="222" cy="256"/>
            </a:xfrm>
            <a:custGeom>
              <a:avLst/>
              <a:gdLst>
                <a:gd name="T0" fmla="*/ 25 w 222"/>
                <a:gd name="T1" fmla="*/ 256 h 256"/>
                <a:gd name="T2" fmla="*/ 2 w 222"/>
                <a:gd name="T3" fmla="*/ 128 h 256"/>
                <a:gd name="T4" fmla="*/ 27 w 222"/>
                <a:gd name="T5" fmla="*/ 64 h 256"/>
                <a:gd name="T6" fmla="*/ 0 w 222"/>
                <a:gd name="T7" fmla="*/ 8 h 256"/>
                <a:gd name="T8" fmla="*/ 79 w 222"/>
                <a:gd name="T9" fmla="*/ 18 h 256"/>
                <a:gd name="T10" fmla="*/ 185 w 222"/>
                <a:gd name="T11" fmla="*/ 0 h 256"/>
                <a:gd name="T12" fmla="*/ 222 w 222"/>
                <a:gd name="T13" fmla="*/ 56 h 256"/>
                <a:gd name="T14" fmla="*/ 190 w 222"/>
                <a:gd name="T15" fmla="*/ 94 h 256"/>
                <a:gd name="T16" fmla="*/ 212 w 222"/>
                <a:gd name="T17" fmla="*/ 148 h 256"/>
                <a:gd name="T18" fmla="*/ 137 w 222"/>
                <a:gd name="T19" fmla="*/ 218 h 256"/>
                <a:gd name="T20" fmla="*/ 25 w 222"/>
                <a:gd name="T21" fmla="*/ 256 h 256"/>
                <a:gd name="T22" fmla="*/ 25 w 222"/>
                <a:gd name="T23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2" h="256">
                  <a:moveTo>
                    <a:pt x="25" y="256"/>
                  </a:moveTo>
                  <a:lnTo>
                    <a:pt x="2" y="128"/>
                  </a:lnTo>
                  <a:lnTo>
                    <a:pt x="27" y="64"/>
                  </a:lnTo>
                  <a:lnTo>
                    <a:pt x="0" y="8"/>
                  </a:lnTo>
                  <a:lnTo>
                    <a:pt x="79" y="18"/>
                  </a:lnTo>
                  <a:lnTo>
                    <a:pt x="185" y="0"/>
                  </a:lnTo>
                  <a:lnTo>
                    <a:pt x="222" y="56"/>
                  </a:lnTo>
                  <a:lnTo>
                    <a:pt x="190" y="94"/>
                  </a:lnTo>
                  <a:lnTo>
                    <a:pt x="212" y="148"/>
                  </a:lnTo>
                  <a:lnTo>
                    <a:pt x="137" y="218"/>
                  </a:lnTo>
                  <a:lnTo>
                    <a:pt x="25" y="256"/>
                  </a:lnTo>
                  <a:lnTo>
                    <a:pt x="25" y="256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61"/>
            <p:cNvSpPr>
              <a:spLocks/>
            </p:cNvSpPr>
            <p:nvPr/>
          </p:nvSpPr>
          <p:spPr bwMode="auto">
            <a:xfrm>
              <a:off x="3935" y="2806"/>
              <a:ext cx="581" cy="426"/>
            </a:xfrm>
            <a:custGeom>
              <a:avLst/>
              <a:gdLst>
                <a:gd name="T0" fmla="*/ 276 w 581"/>
                <a:gd name="T1" fmla="*/ 0 h 426"/>
                <a:gd name="T2" fmla="*/ 243 w 581"/>
                <a:gd name="T3" fmla="*/ 108 h 426"/>
                <a:gd name="T4" fmla="*/ 123 w 581"/>
                <a:gd name="T5" fmla="*/ 136 h 426"/>
                <a:gd name="T6" fmla="*/ 0 w 581"/>
                <a:gd name="T7" fmla="*/ 301 h 426"/>
                <a:gd name="T8" fmla="*/ 234 w 581"/>
                <a:gd name="T9" fmla="*/ 426 h 426"/>
                <a:gd name="T10" fmla="*/ 308 w 581"/>
                <a:gd name="T11" fmla="*/ 328 h 426"/>
                <a:gd name="T12" fmla="*/ 408 w 581"/>
                <a:gd name="T13" fmla="*/ 318 h 426"/>
                <a:gd name="T14" fmla="*/ 473 w 581"/>
                <a:gd name="T15" fmla="*/ 263 h 426"/>
                <a:gd name="T16" fmla="*/ 538 w 581"/>
                <a:gd name="T17" fmla="*/ 258 h 426"/>
                <a:gd name="T18" fmla="*/ 581 w 581"/>
                <a:gd name="T19" fmla="*/ 231 h 426"/>
                <a:gd name="T20" fmla="*/ 276 w 581"/>
                <a:gd name="T21" fmla="*/ 0 h 426"/>
                <a:gd name="T22" fmla="*/ 276 w 581"/>
                <a:gd name="T2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1" h="426">
                  <a:moveTo>
                    <a:pt x="276" y="0"/>
                  </a:moveTo>
                  <a:lnTo>
                    <a:pt x="243" y="108"/>
                  </a:lnTo>
                  <a:lnTo>
                    <a:pt x="123" y="136"/>
                  </a:lnTo>
                  <a:lnTo>
                    <a:pt x="0" y="301"/>
                  </a:lnTo>
                  <a:lnTo>
                    <a:pt x="234" y="426"/>
                  </a:lnTo>
                  <a:lnTo>
                    <a:pt x="308" y="328"/>
                  </a:lnTo>
                  <a:lnTo>
                    <a:pt x="408" y="318"/>
                  </a:lnTo>
                  <a:lnTo>
                    <a:pt x="473" y="263"/>
                  </a:lnTo>
                  <a:lnTo>
                    <a:pt x="538" y="258"/>
                  </a:lnTo>
                  <a:lnTo>
                    <a:pt x="581" y="231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62"/>
            <p:cNvSpPr>
              <a:spLocks/>
            </p:cNvSpPr>
            <p:nvPr/>
          </p:nvSpPr>
          <p:spPr bwMode="auto">
            <a:xfrm>
              <a:off x="3587" y="2596"/>
              <a:ext cx="334" cy="458"/>
            </a:xfrm>
            <a:custGeom>
              <a:avLst/>
              <a:gdLst>
                <a:gd name="T0" fmla="*/ 0 w 334"/>
                <a:gd name="T1" fmla="*/ 241 h 458"/>
                <a:gd name="T2" fmla="*/ 88 w 334"/>
                <a:gd name="T3" fmla="*/ 112 h 458"/>
                <a:gd name="T4" fmla="*/ 186 w 334"/>
                <a:gd name="T5" fmla="*/ 0 h 458"/>
                <a:gd name="T6" fmla="*/ 314 w 334"/>
                <a:gd name="T7" fmla="*/ 113 h 458"/>
                <a:gd name="T8" fmla="*/ 334 w 334"/>
                <a:gd name="T9" fmla="*/ 165 h 458"/>
                <a:gd name="T10" fmla="*/ 256 w 334"/>
                <a:gd name="T11" fmla="*/ 251 h 458"/>
                <a:gd name="T12" fmla="*/ 288 w 334"/>
                <a:gd name="T13" fmla="*/ 340 h 458"/>
                <a:gd name="T14" fmla="*/ 246 w 334"/>
                <a:gd name="T15" fmla="*/ 458 h 458"/>
                <a:gd name="T16" fmla="*/ 93 w 334"/>
                <a:gd name="T17" fmla="*/ 381 h 458"/>
                <a:gd name="T18" fmla="*/ 0 w 334"/>
                <a:gd name="T19" fmla="*/ 241 h 458"/>
                <a:gd name="T20" fmla="*/ 0 w 334"/>
                <a:gd name="T21" fmla="*/ 24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458">
                  <a:moveTo>
                    <a:pt x="0" y="241"/>
                  </a:moveTo>
                  <a:lnTo>
                    <a:pt x="88" y="112"/>
                  </a:lnTo>
                  <a:lnTo>
                    <a:pt x="186" y="0"/>
                  </a:lnTo>
                  <a:lnTo>
                    <a:pt x="314" y="113"/>
                  </a:lnTo>
                  <a:lnTo>
                    <a:pt x="334" y="165"/>
                  </a:lnTo>
                  <a:lnTo>
                    <a:pt x="256" y="251"/>
                  </a:lnTo>
                  <a:lnTo>
                    <a:pt x="288" y="340"/>
                  </a:lnTo>
                  <a:lnTo>
                    <a:pt x="246" y="458"/>
                  </a:lnTo>
                  <a:lnTo>
                    <a:pt x="93" y="381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63"/>
            <p:cNvSpPr>
              <a:spLocks/>
            </p:cNvSpPr>
            <p:nvPr/>
          </p:nvSpPr>
          <p:spPr bwMode="auto">
            <a:xfrm>
              <a:off x="3670" y="2408"/>
              <a:ext cx="261" cy="301"/>
            </a:xfrm>
            <a:custGeom>
              <a:avLst/>
              <a:gdLst>
                <a:gd name="T0" fmla="*/ 5 w 261"/>
                <a:gd name="T1" fmla="*/ 300 h 301"/>
                <a:gd name="T2" fmla="*/ 0 w 261"/>
                <a:gd name="T3" fmla="*/ 110 h 301"/>
                <a:gd name="T4" fmla="*/ 40 w 261"/>
                <a:gd name="T5" fmla="*/ 0 h 301"/>
                <a:gd name="T6" fmla="*/ 81 w 261"/>
                <a:gd name="T7" fmla="*/ 38 h 301"/>
                <a:gd name="T8" fmla="*/ 261 w 261"/>
                <a:gd name="T9" fmla="*/ 185 h 301"/>
                <a:gd name="T10" fmla="*/ 233 w 261"/>
                <a:gd name="T11" fmla="*/ 301 h 301"/>
                <a:gd name="T12" fmla="*/ 5 w 261"/>
                <a:gd name="T13" fmla="*/ 300 h 301"/>
                <a:gd name="T14" fmla="*/ 5 w 261"/>
                <a:gd name="T15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301">
                  <a:moveTo>
                    <a:pt x="5" y="300"/>
                  </a:moveTo>
                  <a:lnTo>
                    <a:pt x="0" y="110"/>
                  </a:lnTo>
                  <a:lnTo>
                    <a:pt x="40" y="0"/>
                  </a:lnTo>
                  <a:lnTo>
                    <a:pt x="81" y="38"/>
                  </a:lnTo>
                  <a:lnTo>
                    <a:pt x="261" y="185"/>
                  </a:lnTo>
                  <a:lnTo>
                    <a:pt x="233" y="301"/>
                  </a:lnTo>
                  <a:lnTo>
                    <a:pt x="5" y="300"/>
                  </a:lnTo>
                  <a:lnTo>
                    <a:pt x="5" y="30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64"/>
            <p:cNvSpPr>
              <a:spLocks/>
            </p:cNvSpPr>
            <p:nvPr/>
          </p:nvSpPr>
          <p:spPr bwMode="auto">
            <a:xfrm>
              <a:off x="3886" y="2593"/>
              <a:ext cx="202" cy="116"/>
            </a:xfrm>
            <a:custGeom>
              <a:avLst/>
              <a:gdLst>
                <a:gd name="T0" fmla="*/ 45 w 202"/>
                <a:gd name="T1" fmla="*/ 0 h 116"/>
                <a:gd name="T2" fmla="*/ 202 w 202"/>
                <a:gd name="T3" fmla="*/ 116 h 116"/>
                <a:gd name="T4" fmla="*/ 15 w 202"/>
                <a:gd name="T5" fmla="*/ 116 h 116"/>
                <a:gd name="T6" fmla="*/ 0 w 202"/>
                <a:gd name="T7" fmla="*/ 50 h 116"/>
                <a:gd name="T8" fmla="*/ 45 w 202"/>
                <a:gd name="T9" fmla="*/ 0 h 116"/>
                <a:gd name="T10" fmla="*/ 45 w 202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116">
                  <a:moveTo>
                    <a:pt x="45" y="0"/>
                  </a:moveTo>
                  <a:lnTo>
                    <a:pt x="202" y="116"/>
                  </a:lnTo>
                  <a:lnTo>
                    <a:pt x="15" y="116"/>
                  </a:lnTo>
                  <a:lnTo>
                    <a:pt x="0" y="5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65"/>
            <p:cNvSpPr>
              <a:spLocks/>
            </p:cNvSpPr>
            <p:nvPr/>
          </p:nvSpPr>
          <p:spPr bwMode="auto">
            <a:xfrm>
              <a:off x="3443" y="2708"/>
              <a:ext cx="237" cy="269"/>
            </a:xfrm>
            <a:custGeom>
              <a:avLst/>
              <a:gdLst>
                <a:gd name="T0" fmla="*/ 190 w 237"/>
                <a:gd name="T1" fmla="*/ 0 h 269"/>
                <a:gd name="T2" fmla="*/ 137 w 237"/>
                <a:gd name="T3" fmla="*/ 81 h 269"/>
                <a:gd name="T4" fmla="*/ 0 w 237"/>
                <a:gd name="T5" fmla="*/ 151 h 269"/>
                <a:gd name="T6" fmla="*/ 237 w 237"/>
                <a:gd name="T7" fmla="*/ 269 h 269"/>
                <a:gd name="T8" fmla="*/ 232 w 237"/>
                <a:gd name="T9" fmla="*/ 0 h 269"/>
                <a:gd name="T10" fmla="*/ 190 w 237"/>
                <a:gd name="T11" fmla="*/ 0 h 269"/>
                <a:gd name="T12" fmla="*/ 190 w 237"/>
                <a:gd name="T1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269">
                  <a:moveTo>
                    <a:pt x="190" y="0"/>
                  </a:moveTo>
                  <a:lnTo>
                    <a:pt x="137" y="81"/>
                  </a:lnTo>
                  <a:lnTo>
                    <a:pt x="0" y="151"/>
                  </a:lnTo>
                  <a:lnTo>
                    <a:pt x="237" y="269"/>
                  </a:lnTo>
                  <a:lnTo>
                    <a:pt x="232" y="0"/>
                  </a:lnTo>
                  <a:lnTo>
                    <a:pt x="190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66"/>
            <p:cNvSpPr>
              <a:spLocks/>
            </p:cNvSpPr>
            <p:nvPr/>
          </p:nvSpPr>
          <p:spPr bwMode="auto">
            <a:xfrm>
              <a:off x="2950" y="2188"/>
              <a:ext cx="330" cy="516"/>
            </a:xfrm>
            <a:custGeom>
              <a:avLst/>
              <a:gdLst>
                <a:gd name="T0" fmla="*/ 2 w 330"/>
                <a:gd name="T1" fmla="*/ 220 h 516"/>
                <a:gd name="T2" fmla="*/ 330 w 330"/>
                <a:gd name="T3" fmla="*/ 0 h 516"/>
                <a:gd name="T4" fmla="*/ 307 w 330"/>
                <a:gd name="T5" fmla="*/ 197 h 516"/>
                <a:gd name="T6" fmla="*/ 210 w 330"/>
                <a:gd name="T7" fmla="*/ 272 h 516"/>
                <a:gd name="T8" fmla="*/ 207 w 330"/>
                <a:gd name="T9" fmla="*/ 408 h 516"/>
                <a:gd name="T10" fmla="*/ 160 w 330"/>
                <a:gd name="T11" fmla="*/ 516 h 516"/>
                <a:gd name="T12" fmla="*/ 0 w 330"/>
                <a:gd name="T13" fmla="*/ 516 h 516"/>
                <a:gd name="T14" fmla="*/ 2 w 330"/>
                <a:gd name="T15" fmla="*/ 220 h 516"/>
                <a:gd name="T16" fmla="*/ 2 w 330"/>
                <a:gd name="T17" fmla="*/ 22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516">
                  <a:moveTo>
                    <a:pt x="2" y="220"/>
                  </a:moveTo>
                  <a:lnTo>
                    <a:pt x="330" y="0"/>
                  </a:lnTo>
                  <a:lnTo>
                    <a:pt x="307" y="197"/>
                  </a:lnTo>
                  <a:lnTo>
                    <a:pt x="210" y="272"/>
                  </a:lnTo>
                  <a:lnTo>
                    <a:pt x="207" y="408"/>
                  </a:lnTo>
                  <a:lnTo>
                    <a:pt x="160" y="516"/>
                  </a:lnTo>
                  <a:lnTo>
                    <a:pt x="0" y="516"/>
                  </a:lnTo>
                  <a:lnTo>
                    <a:pt x="2" y="220"/>
                  </a:lnTo>
                  <a:lnTo>
                    <a:pt x="2" y="22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67"/>
            <p:cNvSpPr>
              <a:spLocks/>
            </p:cNvSpPr>
            <p:nvPr/>
          </p:nvSpPr>
          <p:spPr bwMode="auto">
            <a:xfrm>
              <a:off x="2173" y="2430"/>
              <a:ext cx="473" cy="422"/>
            </a:xfrm>
            <a:custGeom>
              <a:avLst/>
              <a:gdLst>
                <a:gd name="T0" fmla="*/ 225 w 473"/>
                <a:gd name="T1" fmla="*/ 422 h 422"/>
                <a:gd name="T2" fmla="*/ 16 w 473"/>
                <a:gd name="T3" fmla="*/ 276 h 422"/>
                <a:gd name="T4" fmla="*/ 0 w 473"/>
                <a:gd name="T5" fmla="*/ 223 h 422"/>
                <a:gd name="T6" fmla="*/ 90 w 473"/>
                <a:gd name="T7" fmla="*/ 0 h 422"/>
                <a:gd name="T8" fmla="*/ 324 w 473"/>
                <a:gd name="T9" fmla="*/ 183 h 422"/>
                <a:gd name="T10" fmla="*/ 473 w 473"/>
                <a:gd name="T11" fmla="*/ 183 h 422"/>
                <a:gd name="T12" fmla="*/ 426 w 473"/>
                <a:gd name="T13" fmla="*/ 274 h 422"/>
                <a:gd name="T14" fmla="*/ 225 w 473"/>
                <a:gd name="T15" fmla="*/ 422 h 422"/>
                <a:gd name="T16" fmla="*/ 225 w 473"/>
                <a:gd name="T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" h="422">
                  <a:moveTo>
                    <a:pt x="225" y="422"/>
                  </a:moveTo>
                  <a:lnTo>
                    <a:pt x="16" y="276"/>
                  </a:lnTo>
                  <a:lnTo>
                    <a:pt x="0" y="223"/>
                  </a:lnTo>
                  <a:lnTo>
                    <a:pt x="90" y="0"/>
                  </a:lnTo>
                  <a:lnTo>
                    <a:pt x="324" y="183"/>
                  </a:lnTo>
                  <a:lnTo>
                    <a:pt x="473" y="183"/>
                  </a:lnTo>
                  <a:lnTo>
                    <a:pt x="426" y="274"/>
                  </a:lnTo>
                  <a:lnTo>
                    <a:pt x="225" y="422"/>
                  </a:lnTo>
                  <a:lnTo>
                    <a:pt x="225" y="422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68"/>
            <p:cNvSpPr>
              <a:spLocks/>
            </p:cNvSpPr>
            <p:nvPr/>
          </p:nvSpPr>
          <p:spPr bwMode="auto">
            <a:xfrm>
              <a:off x="2819" y="2408"/>
              <a:ext cx="133" cy="296"/>
            </a:xfrm>
            <a:custGeom>
              <a:avLst/>
              <a:gdLst>
                <a:gd name="T0" fmla="*/ 40 w 133"/>
                <a:gd name="T1" fmla="*/ 296 h 296"/>
                <a:gd name="T2" fmla="*/ 131 w 133"/>
                <a:gd name="T3" fmla="*/ 295 h 296"/>
                <a:gd name="T4" fmla="*/ 133 w 133"/>
                <a:gd name="T5" fmla="*/ 0 h 296"/>
                <a:gd name="T6" fmla="*/ 63 w 133"/>
                <a:gd name="T7" fmla="*/ 52 h 296"/>
                <a:gd name="T8" fmla="*/ 70 w 133"/>
                <a:gd name="T9" fmla="*/ 118 h 296"/>
                <a:gd name="T10" fmla="*/ 0 w 133"/>
                <a:gd name="T11" fmla="*/ 195 h 296"/>
                <a:gd name="T12" fmla="*/ 40 w 133"/>
                <a:gd name="T13" fmla="*/ 296 h 296"/>
                <a:gd name="T14" fmla="*/ 40 w 133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96">
                  <a:moveTo>
                    <a:pt x="40" y="296"/>
                  </a:moveTo>
                  <a:lnTo>
                    <a:pt x="131" y="295"/>
                  </a:lnTo>
                  <a:lnTo>
                    <a:pt x="133" y="0"/>
                  </a:lnTo>
                  <a:lnTo>
                    <a:pt x="63" y="52"/>
                  </a:lnTo>
                  <a:lnTo>
                    <a:pt x="70" y="118"/>
                  </a:lnTo>
                  <a:lnTo>
                    <a:pt x="0" y="195"/>
                  </a:lnTo>
                  <a:lnTo>
                    <a:pt x="40" y="296"/>
                  </a:lnTo>
                  <a:lnTo>
                    <a:pt x="40" y="296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69"/>
            <p:cNvSpPr>
              <a:spLocks/>
            </p:cNvSpPr>
            <p:nvPr/>
          </p:nvSpPr>
          <p:spPr bwMode="auto">
            <a:xfrm>
              <a:off x="2766" y="2704"/>
              <a:ext cx="186" cy="298"/>
            </a:xfrm>
            <a:custGeom>
              <a:avLst/>
              <a:gdLst>
                <a:gd name="T0" fmla="*/ 184 w 186"/>
                <a:gd name="T1" fmla="*/ 0 h 298"/>
                <a:gd name="T2" fmla="*/ 186 w 186"/>
                <a:gd name="T3" fmla="*/ 298 h 298"/>
                <a:gd name="T4" fmla="*/ 116 w 186"/>
                <a:gd name="T5" fmla="*/ 287 h 298"/>
                <a:gd name="T6" fmla="*/ 0 w 186"/>
                <a:gd name="T7" fmla="*/ 172 h 298"/>
                <a:gd name="T8" fmla="*/ 118 w 186"/>
                <a:gd name="T9" fmla="*/ 60 h 298"/>
                <a:gd name="T10" fmla="*/ 93 w 186"/>
                <a:gd name="T11" fmla="*/ 0 h 298"/>
                <a:gd name="T12" fmla="*/ 184 w 186"/>
                <a:gd name="T13" fmla="*/ 0 h 298"/>
                <a:gd name="T14" fmla="*/ 184 w 186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298">
                  <a:moveTo>
                    <a:pt x="184" y="0"/>
                  </a:moveTo>
                  <a:lnTo>
                    <a:pt x="186" y="298"/>
                  </a:lnTo>
                  <a:lnTo>
                    <a:pt x="116" y="287"/>
                  </a:lnTo>
                  <a:lnTo>
                    <a:pt x="0" y="172"/>
                  </a:lnTo>
                  <a:lnTo>
                    <a:pt x="118" y="60"/>
                  </a:lnTo>
                  <a:lnTo>
                    <a:pt x="93" y="0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70"/>
            <p:cNvSpPr>
              <a:spLocks/>
            </p:cNvSpPr>
            <p:nvPr/>
          </p:nvSpPr>
          <p:spPr bwMode="auto">
            <a:xfrm>
              <a:off x="2189" y="2703"/>
              <a:ext cx="412" cy="424"/>
            </a:xfrm>
            <a:custGeom>
              <a:avLst/>
              <a:gdLst>
                <a:gd name="T0" fmla="*/ 0 w 412"/>
                <a:gd name="T1" fmla="*/ 3 h 424"/>
                <a:gd name="T2" fmla="*/ 100 w 412"/>
                <a:gd name="T3" fmla="*/ 118 h 424"/>
                <a:gd name="T4" fmla="*/ 15 w 412"/>
                <a:gd name="T5" fmla="*/ 201 h 424"/>
                <a:gd name="T6" fmla="*/ 174 w 412"/>
                <a:gd name="T7" fmla="*/ 424 h 424"/>
                <a:gd name="T8" fmla="*/ 328 w 412"/>
                <a:gd name="T9" fmla="*/ 334 h 424"/>
                <a:gd name="T10" fmla="*/ 323 w 412"/>
                <a:gd name="T11" fmla="*/ 163 h 424"/>
                <a:gd name="T12" fmla="*/ 383 w 412"/>
                <a:gd name="T13" fmla="*/ 96 h 424"/>
                <a:gd name="T14" fmla="*/ 412 w 412"/>
                <a:gd name="T15" fmla="*/ 0 h 424"/>
                <a:gd name="T16" fmla="*/ 0 w 412"/>
                <a:gd name="T17" fmla="*/ 3 h 424"/>
                <a:gd name="T18" fmla="*/ 0 w 412"/>
                <a:gd name="T19" fmla="*/ 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424">
                  <a:moveTo>
                    <a:pt x="0" y="3"/>
                  </a:moveTo>
                  <a:lnTo>
                    <a:pt x="100" y="118"/>
                  </a:lnTo>
                  <a:lnTo>
                    <a:pt x="15" y="201"/>
                  </a:lnTo>
                  <a:lnTo>
                    <a:pt x="174" y="424"/>
                  </a:lnTo>
                  <a:lnTo>
                    <a:pt x="328" y="334"/>
                  </a:lnTo>
                  <a:lnTo>
                    <a:pt x="323" y="163"/>
                  </a:lnTo>
                  <a:lnTo>
                    <a:pt x="383" y="96"/>
                  </a:lnTo>
                  <a:lnTo>
                    <a:pt x="412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71"/>
            <p:cNvSpPr>
              <a:spLocks/>
            </p:cNvSpPr>
            <p:nvPr/>
          </p:nvSpPr>
          <p:spPr bwMode="auto">
            <a:xfrm>
              <a:off x="3102" y="2233"/>
              <a:ext cx="570" cy="473"/>
            </a:xfrm>
            <a:custGeom>
              <a:avLst/>
              <a:gdLst>
                <a:gd name="T0" fmla="*/ 8 w 570"/>
                <a:gd name="T1" fmla="*/ 471 h 473"/>
                <a:gd name="T2" fmla="*/ 336 w 570"/>
                <a:gd name="T3" fmla="*/ 473 h 473"/>
                <a:gd name="T4" fmla="*/ 570 w 570"/>
                <a:gd name="T5" fmla="*/ 283 h 473"/>
                <a:gd name="T6" fmla="*/ 565 w 570"/>
                <a:gd name="T7" fmla="*/ 0 h 473"/>
                <a:gd name="T8" fmla="*/ 57 w 570"/>
                <a:gd name="T9" fmla="*/ 346 h 473"/>
                <a:gd name="T10" fmla="*/ 0 w 570"/>
                <a:gd name="T11" fmla="*/ 366 h 473"/>
                <a:gd name="T12" fmla="*/ 8 w 570"/>
                <a:gd name="T13" fmla="*/ 471 h 473"/>
                <a:gd name="T14" fmla="*/ 8 w 570"/>
                <a:gd name="T15" fmla="*/ 471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473">
                  <a:moveTo>
                    <a:pt x="8" y="471"/>
                  </a:moveTo>
                  <a:lnTo>
                    <a:pt x="336" y="473"/>
                  </a:lnTo>
                  <a:lnTo>
                    <a:pt x="570" y="283"/>
                  </a:lnTo>
                  <a:lnTo>
                    <a:pt x="565" y="0"/>
                  </a:lnTo>
                  <a:lnTo>
                    <a:pt x="57" y="346"/>
                  </a:lnTo>
                  <a:lnTo>
                    <a:pt x="0" y="366"/>
                  </a:lnTo>
                  <a:lnTo>
                    <a:pt x="8" y="471"/>
                  </a:lnTo>
                  <a:lnTo>
                    <a:pt x="8" y="471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72"/>
            <p:cNvSpPr>
              <a:spLocks/>
            </p:cNvSpPr>
            <p:nvPr/>
          </p:nvSpPr>
          <p:spPr bwMode="auto">
            <a:xfrm>
              <a:off x="3099" y="2704"/>
              <a:ext cx="339" cy="165"/>
            </a:xfrm>
            <a:custGeom>
              <a:avLst/>
              <a:gdLst>
                <a:gd name="T0" fmla="*/ 10 w 339"/>
                <a:gd name="T1" fmla="*/ 0 h 165"/>
                <a:gd name="T2" fmla="*/ 339 w 339"/>
                <a:gd name="T3" fmla="*/ 2 h 165"/>
                <a:gd name="T4" fmla="*/ 316 w 339"/>
                <a:gd name="T5" fmla="*/ 17 h 165"/>
                <a:gd name="T6" fmla="*/ 106 w 339"/>
                <a:gd name="T7" fmla="*/ 165 h 165"/>
                <a:gd name="T8" fmla="*/ 0 w 339"/>
                <a:gd name="T9" fmla="*/ 34 h 165"/>
                <a:gd name="T10" fmla="*/ 10 w 339"/>
                <a:gd name="T11" fmla="*/ 0 h 165"/>
                <a:gd name="T12" fmla="*/ 10 w 339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165">
                  <a:moveTo>
                    <a:pt x="10" y="0"/>
                  </a:moveTo>
                  <a:lnTo>
                    <a:pt x="339" y="2"/>
                  </a:lnTo>
                  <a:lnTo>
                    <a:pt x="316" y="17"/>
                  </a:lnTo>
                  <a:lnTo>
                    <a:pt x="106" y="165"/>
                  </a:lnTo>
                  <a:lnTo>
                    <a:pt x="0" y="3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73"/>
            <p:cNvSpPr>
              <a:spLocks/>
            </p:cNvSpPr>
            <p:nvPr/>
          </p:nvSpPr>
          <p:spPr bwMode="auto">
            <a:xfrm>
              <a:off x="2459" y="2984"/>
              <a:ext cx="402" cy="469"/>
            </a:xfrm>
            <a:custGeom>
              <a:avLst/>
              <a:gdLst>
                <a:gd name="T0" fmla="*/ 0 w 402"/>
                <a:gd name="T1" fmla="*/ 168 h 469"/>
                <a:gd name="T2" fmla="*/ 340 w 402"/>
                <a:gd name="T3" fmla="*/ 469 h 469"/>
                <a:gd name="T4" fmla="*/ 402 w 402"/>
                <a:gd name="T5" fmla="*/ 288 h 469"/>
                <a:gd name="T6" fmla="*/ 235 w 402"/>
                <a:gd name="T7" fmla="*/ 0 h 469"/>
                <a:gd name="T8" fmla="*/ 0 w 402"/>
                <a:gd name="T9" fmla="*/ 168 h 469"/>
                <a:gd name="T10" fmla="*/ 0 w 402"/>
                <a:gd name="T11" fmla="*/ 16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469">
                  <a:moveTo>
                    <a:pt x="0" y="168"/>
                  </a:moveTo>
                  <a:lnTo>
                    <a:pt x="340" y="469"/>
                  </a:lnTo>
                  <a:lnTo>
                    <a:pt x="402" y="288"/>
                  </a:lnTo>
                  <a:lnTo>
                    <a:pt x="235" y="0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74"/>
            <p:cNvSpPr>
              <a:spLocks/>
            </p:cNvSpPr>
            <p:nvPr/>
          </p:nvSpPr>
          <p:spPr bwMode="auto">
            <a:xfrm>
              <a:off x="1435" y="2277"/>
              <a:ext cx="581" cy="184"/>
            </a:xfrm>
            <a:custGeom>
              <a:avLst/>
              <a:gdLst>
                <a:gd name="T0" fmla="*/ 0 w 581"/>
                <a:gd name="T1" fmla="*/ 114 h 184"/>
                <a:gd name="T2" fmla="*/ 295 w 581"/>
                <a:gd name="T3" fmla="*/ 184 h 184"/>
                <a:gd name="T4" fmla="*/ 296 w 581"/>
                <a:gd name="T5" fmla="*/ 183 h 184"/>
                <a:gd name="T6" fmla="*/ 300 w 581"/>
                <a:gd name="T7" fmla="*/ 179 h 184"/>
                <a:gd name="T8" fmla="*/ 306 w 581"/>
                <a:gd name="T9" fmla="*/ 173 h 184"/>
                <a:gd name="T10" fmla="*/ 316 w 581"/>
                <a:gd name="T11" fmla="*/ 166 h 184"/>
                <a:gd name="T12" fmla="*/ 320 w 581"/>
                <a:gd name="T13" fmla="*/ 159 h 184"/>
                <a:gd name="T14" fmla="*/ 326 w 581"/>
                <a:gd name="T15" fmla="*/ 156 h 184"/>
                <a:gd name="T16" fmla="*/ 333 w 581"/>
                <a:gd name="T17" fmla="*/ 151 h 184"/>
                <a:gd name="T18" fmla="*/ 341 w 581"/>
                <a:gd name="T19" fmla="*/ 146 h 184"/>
                <a:gd name="T20" fmla="*/ 348 w 581"/>
                <a:gd name="T21" fmla="*/ 139 h 184"/>
                <a:gd name="T22" fmla="*/ 356 w 581"/>
                <a:gd name="T23" fmla="*/ 133 h 184"/>
                <a:gd name="T24" fmla="*/ 366 w 581"/>
                <a:gd name="T25" fmla="*/ 126 h 184"/>
                <a:gd name="T26" fmla="*/ 376 w 581"/>
                <a:gd name="T27" fmla="*/ 121 h 184"/>
                <a:gd name="T28" fmla="*/ 386 w 581"/>
                <a:gd name="T29" fmla="*/ 113 h 184"/>
                <a:gd name="T30" fmla="*/ 395 w 581"/>
                <a:gd name="T31" fmla="*/ 106 h 184"/>
                <a:gd name="T32" fmla="*/ 406 w 581"/>
                <a:gd name="T33" fmla="*/ 98 h 184"/>
                <a:gd name="T34" fmla="*/ 418 w 581"/>
                <a:gd name="T35" fmla="*/ 91 h 184"/>
                <a:gd name="T36" fmla="*/ 430 w 581"/>
                <a:gd name="T37" fmla="*/ 83 h 184"/>
                <a:gd name="T38" fmla="*/ 441 w 581"/>
                <a:gd name="T39" fmla="*/ 76 h 184"/>
                <a:gd name="T40" fmla="*/ 448 w 581"/>
                <a:gd name="T41" fmla="*/ 71 h 184"/>
                <a:gd name="T42" fmla="*/ 455 w 581"/>
                <a:gd name="T43" fmla="*/ 68 h 184"/>
                <a:gd name="T44" fmla="*/ 461 w 581"/>
                <a:gd name="T45" fmla="*/ 64 h 184"/>
                <a:gd name="T46" fmla="*/ 468 w 581"/>
                <a:gd name="T47" fmla="*/ 61 h 184"/>
                <a:gd name="T48" fmla="*/ 475 w 581"/>
                <a:gd name="T49" fmla="*/ 56 h 184"/>
                <a:gd name="T50" fmla="*/ 481 w 581"/>
                <a:gd name="T51" fmla="*/ 51 h 184"/>
                <a:gd name="T52" fmla="*/ 486 w 581"/>
                <a:gd name="T53" fmla="*/ 48 h 184"/>
                <a:gd name="T54" fmla="*/ 493 w 581"/>
                <a:gd name="T55" fmla="*/ 44 h 184"/>
                <a:gd name="T56" fmla="*/ 500 w 581"/>
                <a:gd name="T57" fmla="*/ 39 h 184"/>
                <a:gd name="T58" fmla="*/ 506 w 581"/>
                <a:gd name="T59" fmla="*/ 36 h 184"/>
                <a:gd name="T60" fmla="*/ 515 w 581"/>
                <a:gd name="T61" fmla="*/ 33 h 184"/>
                <a:gd name="T62" fmla="*/ 521 w 581"/>
                <a:gd name="T63" fmla="*/ 29 h 184"/>
                <a:gd name="T64" fmla="*/ 528 w 581"/>
                <a:gd name="T65" fmla="*/ 24 h 184"/>
                <a:gd name="T66" fmla="*/ 535 w 581"/>
                <a:gd name="T67" fmla="*/ 21 h 184"/>
                <a:gd name="T68" fmla="*/ 543 w 581"/>
                <a:gd name="T69" fmla="*/ 16 h 184"/>
                <a:gd name="T70" fmla="*/ 551 w 581"/>
                <a:gd name="T71" fmla="*/ 13 h 184"/>
                <a:gd name="T72" fmla="*/ 556 w 581"/>
                <a:gd name="T73" fmla="*/ 9 h 184"/>
                <a:gd name="T74" fmla="*/ 565 w 581"/>
                <a:gd name="T75" fmla="*/ 6 h 184"/>
                <a:gd name="T76" fmla="*/ 573 w 581"/>
                <a:gd name="T77" fmla="*/ 3 h 184"/>
                <a:gd name="T78" fmla="*/ 581 w 581"/>
                <a:gd name="T79" fmla="*/ 0 h 184"/>
                <a:gd name="T80" fmla="*/ 221 w 581"/>
                <a:gd name="T81" fmla="*/ 0 h 184"/>
                <a:gd name="T82" fmla="*/ 0 w 581"/>
                <a:gd name="T83" fmla="*/ 114 h 184"/>
                <a:gd name="T84" fmla="*/ 0 w 581"/>
                <a:gd name="T85" fmla="*/ 11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1" h="184">
                  <a:moveTo>
                    <a:pt x="0" y="114"/>
                  </a:moveTo>
                  <a:lnTo>
                    <a:pt x="295" y="184"/>
                  </a:lnTo>
                  <a:lnTo>
                    <a:pt x="296" y="183"/>
                  </a:lnTo>
                  <a:lnTo>
                    <a:pt x="300" y="179"/>
                  </a:lnTo>
                  <a:lnTo>
                    <a:pt x="306" y="173"/>
                  </a:lnTo>
                  <a:lnTo>
                    <a:pt x="316" y="166"/>
                  </a:lnTo>
                  <a:lnTo>
                    <a:pt x="320" y="159"/>
                  </a:lnTo>
                  <a:lnTo>
                    <a:pt x="326" y="156"/>
                  </a:lnTo>
                  <a:lnTo>
                    <a:pt x="333" y="151"/>
                  </a:lnTo>
                  <a:lnTo>
                    <a:pt x="341" y="146"/>
                  </a:lnTo>
                  <a:lnTo>
                    <a:pt x="348" y="139"/>
                  </a:lnTo>
                  <a:lnTo>
                    <a:pt x="356" y="133"/>
                  </a:lnTo>
                  <a:lnTo>
                    <a:pt x="366" y="126"/>
                  </a:lnTo>
                  <a:lnTo>
                    <a:pt x="376" y="121"/>
                  </a:lnTo>
                  <a:lnTo>
                    <a:pt x="386" y="113"/>
                  </a:lnTo>
                  <a:lnTo>
                    <a:pt x="395" y="106"/>
                  </a:lnTo>
                  <a:lnTo>
                    <a:pt x="406" y="98"/>
                  </a:lnTo>
                  <a:lnTo>
                    <a:pt x="418" y="91"/>
                  </a:lnTo>
                  <a:lnTo>
                    <a:pt x="430" y="83"/>
                  </a:lnTo>
                  <a:lnTo>
                    <a:pt x="441" y="76"/>
                  </a:lnTo>
                  <a:lnTo>
                    <a:pt x="448" y="71"/>
                  </a:lnTo>
                  <a:lnTo>
                    <a:pt x="455" y="68"/>
                  </a:lnTo>
                  <a:lnTo>
                    <a:pt x="461" y="64"/>
                  </a:lnTo>
                  <a:lnTo>
                    <a:pt x="468" y="61"/>
                  </a:lnTo>
                  <a:lnTo>
                    <a:pt x="475" y="56"/>
                  </a:lnTo>
                  <a:lnTo>
                    <a:pt x="481" y="51"/>
                  </a:lnTo>
                  <a:lnTo>
                    <a:pt x="486" y="48"/>
                  </a:lnTo>
                  <a:lnTo>
                    <a:pt x="493" y="44"/>
                  </a:lnTo>
                  <a:lnTo>
                    <a:pt x="500" y="39"/>
                  </a:lnTo>
                  <a:lnTo>
                    <a:pt x="506" y="36"/>
                  </a:lnTo>
                  <a:lnTo>
                    <a:pt x="515" y="33"/>
                  </a:lnTo>
                  <a:lnTo>
                    <a:pt x="521" y="29"/>
                  </a:lnTo>
                  <a:lnTo>
                    <a:pt x="528" y="24"/>
                  </a:lnTo>
                  <a:lnTo>
                    <a:pt x="535" y="21"/>
                  </a:lnTo>
                  <a:lnTo>
                    <a:pt x="543" y="16"/>
                  </a:lnTo>
                  <a:lnTo>
                    <a:pt x="551" y="13"/>
                  </a:lnTo>
                  <a:lnTo>
                    <a:pt x="556" y="9"/>
                  </a:lnTo>
                  <a:lnTo>
                    <a:pt x="565" y="6"/>
                  </a:lnTo>
                  <a:lnTo>
                    <a:pt x="573" y="3"/>
                  </a:lnTo>
                  <a:lnTo>
                    <a:pt x="581" y="0"/>
                  </a:lnTo>
                  <a:lnTo>
                    <a:pt x="221" y="0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75"/>
            <p:cNvSpPr>
              <a:spLocks/>
            </p:cNvSpPr>
            <p:nvPr/>
          </p:nvSpPr>
          <p:spPr bwMode="auto">
            <a:xfrm>
              <a:off x="3662" y="2112"/>
              <a:ext cx="298" cy="408"/>
            </a:xfrm>
            <a:custGeom>
              <a:avLst/>
              <a:gdLst>
                <a:gd name="T0" fmla="*/ 0 w 298"/>
                <a:gd name="T1" fmla="*/ 0 h 408"/>
                <a:gd name="T2" fmla="*/ 1 w 298"/>
                <a:gd name="T3" fmla="*/ 0 h 408"/>
                <a:gd name="T4" fmla="*/ 5 w 298"/>
                <a:gd name="T5" fmla="*/ 0 h 408"/>
                <a:gd name="T6" fmla="*/ 11 w 298"/>
                <a:gd name="T7" fmla="*/ 1 h 408"/>
                <a:gd name="T8" fmla="*/ 21 w 298"/>
                <a:gd name="T9" fmla="*/ 3 h 408"/>
                <a:gd name="T10" fmla="*/ 26 w 298"/>
                <a:gd name="T11" fmla="*/ 3 h 408"/>
                <a:gd name="T12" fmla="*/ 33 w 298"/>
                <a:gd name="T13" fmla="*/ 5 h 408"/>
                <a:gd name="T14" fmla="*/ 39 w 298"/>
                <a:gd name="T15" fmla="*/ 6 h 408"/>
                <a:gd name="T16" fmla="*/ 48 w 298"/>
                <a:gd name="T17" fmla="*/ 6 h 408"/>
                <a:gd name="T18" fmla="*/ 54 w 298"/>
                <a:gd name="T19" fmla="*/ 8 h 408"/>
                <a:gd name="T20" fmla="*/ 64 w 298"/>
                <a:gd name="T21" fmla="*/ 10 h 408"/>
                <a:gd name="T22" fmla="*/ 73 w 298"/>
                <a:gd name="T23" fmla="*/ 11 h 408"/>
                <a:gd name="T24" fmla="*/ 84 w 298"/>
                <a:gd name="T25" fmla="*/ 15 h 408"/>
                <a:gd name="T26" fmla="*/ 94 w 298"/>
                <a:gd name="T27" fmla="*/ 16 h 408"/>
                <a:gd name="T28" fmla="*/ 104 w 298"/>
                <a:gd name="T29" fmla="*/ 18 h 408"/>
                <a:gd name="T30" fmla="*/ 114 w 298"/>
                <a:gd name="T31" fmla="*/ 20 h 408"/>
                <a:gd name="T32" fmla="*/ 128 w 298"/>
                <a:gd name="T33" fmla="*/ 23 h 408"/>
                <a:gd name="T34" fmla="*/ 133 w 298"/>
                <a:gd name="T35" fmla="*/ 23 h 408"/>
                <a:gd name="T36" fmla="*/ 139 w 298"/>
                <a:gd name="T37" fmla="*/ 25 h 408"/>
                <a:gd name="T38" fmla="*/ 144 w 298"/>
                <a:gd name="T39" fmla="*/ 25 h 408"/>
                <a:gd name="T40" fmla="*/ 151 w 298"/>
                <a:gd name="T41" fmla="*/ 26 h 408"/>
                <a:gd name="T42" fmla="*/ 158 w 298"/>
                <a:gd name="T43" fmla="*/ 28 h 408"/>
                <a:gd name="T44" fmla="*/ 164 w 298"/>
                <a:gd name="T45" fmla="*/ 28 h 408"/>
                <a:gd name="T46" fmla="*/ 171 w 298"/>
                <a:gd name="T47" fmla="*/ 30 h 408"/>
                <a:gd name="T48" fmla="*/ 178 w 298"/>
                <a:gd name="T49" fmla="*/ 33 h 408"/>
                <a:gd name="T50" fmla="*/ 184 w 298"/>
                <a:gd name="T51" fmla="*/ 33 h 408"/>
                <a:gd name="T52" fmla="*/ 191 w 298"/>
                <a:gd name="T53" fmla="*/ 35 h 408"/>
                <a:gd name="T54" fmla="*/ 198 w 298"/>
                <a:gd name="T55" fmla="*/ 35 h 408"/>
                <a:gd name="T56" fmla="*/ 206 w 298"/>
                <a:gd name="T57" fmla="*/ 38 h 408"/>
                <a:gd name="T58" fmla="*/ 213 w 298"/>
                <a:gd name="T59" fmla="*/ 38 h 408"/>
                <a:gd name="T60" fmla="*/ 219 w 298"/>
                <a:gd name="T61" fmla="*/ 41 h 408"/>
                <a:gd name="T62" fmla="*/ 228 w 298"/>
                <a:gd name="T63" fmla="*/ 41 h 408"/>
                <a:gd name="T64" fmla="*/ 236 w 298"/>
                <a:gd name="T65" fmla="*/ 45 h 408"/>
                <a:gd name="T66" fmla="*/ 241 w 298"/>
                <a:gd name="T67" fmla="*/ 45 h 408"/>
                <a:gd name="T68" fmla="*/ 249 w 298"/>
                <a:gd name="T69" fmla="*/ 48 h 408"/>
                <a:gd name="T70" fmla="*/ 258 w 298"/>
                <a:gd name="T71" fmla="*/ 48 h 408"/>
                <a:gd name="T72" fmla="*/ 264 w 298"/>
                <a:gd name="T73" fmla="*/ 51 h 408"/>
                <a:gd name="T74" fmla="*/ 273 w 298"/>
                <a:gd name="T75" fmla="*/ 51 h 408"/>
                <a:gd name="T76" fmla="*/ 281 w 298"/>
                <a:gd name="T77" fmla="*/ 55 h 408"/>
                <a:gd name="T78" fmla="*/ 289 w 298"/>
                <a:gd name="T79" fmla="*/ 56 h 408"/>
                <a:gd name="T80" fmla="*/ 298 w 298"/>
                <a:gd name="T81" fmla="*/ 60 h 408"/>
                <a:gd name="T82" fmla="*/ 103 w 298"/>
                <a:gd name="T83" fmla="*/ 219 h 408"/>
                <a:gd name="T84" fmla="*/ 89 w 298"/>
                <a:gd name="T85" fmla="*/ 334 h 408"/>
                <a:gd name="T86" fmla="*/ 10 w 298"/>
                <a:gd name="T87" fmla="*/ 408 h 408"/>
                <a:gd name="T88" fmla="*/ 0 w 298"/>
                <a:gd name="T89" fmla="*/ 0 h 408"/>
                <a:gd name="T90" fmla="*/ 0 w 298"/>
                <a:gd name="T9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8" h="408">
                  <a:moveTo>
                    <a:pt x="0" y="0"/>
                  </a:moveTo>
                  <a:lnTo>
                    <a:pt x="1" y="0"/>
                  </a:lnTo>
                  <a:lnTo>
                    <a:pt x="5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33" y="5"/>
                  </a:lnTo>
                  <a:lnTo>
                    <a:pt x="39" y="6"/>
                  </a:lnTo>
                  <a:lnTo>
                    <a:pt x="48" y="6"/>
                  </a:lnTo>
                  <a:lnTo>
                    <a:pt x="54" y="8"/>
                  </a:lnTo>
                  <a:lnTo>
                    <a:pt x="64" y="10"/>
                  </a:lnTo>
                  <a:lnTo>
                    <a:pt x="73" y="11"/>
                  </a:lnTo>
                  <a:lnTo>
                    <a:pt x="84" y="15"/>
                  </a:lnTo>
                  <a:lnTo>
                    <a:pt x="94" y="16"/>
                  </a:lnTo>
                  <a:lnTo>
                    <a:pt x="104" y="18"/>
                  </a:lnTo>
                  <a:lnTo>
                    <a:pt x="114" y="20"/>
                  </a:lnTo>
                  <a:lnTo>
                    <a:pt x="128" y="23"/>
                  </a:lnTo>
                  <a:lnTo>
                    <a:pt x="133" y="23"/>
                  </a:lnTo>
                  <a:lnTo>
                    <a:pt x="139" y="25"/>
                  </a:lnTo>
                  <a:lnTo>
                    <a:pt x="144" y="25"/>
                  </a:lnTo>
                  <a:lnTo>
                    <a:pt x="151" y="26"/>
                  </a:lnTo>
                  <a:lnTo>
                    <a:pt x="158" y="28"/>
                  </a:lnTo>
                  <a:lnTo>
                    <a:pt x="164" y="28"/>
                  </a:lnTo>
                  <a:lnTo>
                    <a:pt x="171" y="30"/>
                  </a:lnTo>
                  <a:lnTo>
                    <a:pt x="178" y="33"/>
                  </a:lnTo>
                  <a:lnTo>
                    <a:pt x="184" y="33"/>
                  </a:lnTo>
                  <a:lnTo>
                    <a:pt x="191" y="35"/>
                  </a:lnTo>
                  <a:lnTo>
                    <a:pt x="198" y="35"/>
                  </a:lnTo>
                  <a:lnTo>
                    <a:pt x="206" y="38"/>
                  </a:lnTo>
                  <a:lnTo>
                    <a:pt x="213" y="38"/>
                  </a:lnTo>
                  <a:lnTo>
                    <a:pt x="219" y="41"/>
                  </a:lnTo>
                  <a:lnTo>
                    <a:pt x="228" y="41"/>
                  </a:lnTo>
                  <a:lnTo>
                    <a:pt x="236" y="45"/>
                  </a:lnTo>
                  <a:lnTo>
                    <a:pt x="241" y="45"/>
                  </a:lnTo>
                  <a:lnTo>
                    <a:pt x="249" y="48"/>
                  </a:lnTo>
                  <a:lnTo>
                    <a:pt x="258" y="48"/>
                  </a:lnTo>
                  <a:lnTo>
                    <a:pt x="264" y="51"/>
                  </a:lnTo>
                  <a:lnTo>
                    <a:pt x="273" y="51"/>
                  </a:lnTo>
                  <a:lnTo>
                    <a:pt x="281" y="55"/>
                  </a:lnTo>
                  <a:lnTo>
                    <a:pt x="289" y="56"/>
                  </a:lnTo>
                  <a:lnTo>
                    <a:pt x="298" y="60"/>
                  </a:lnTo>
                  <a:lnTo>
                    <a:pt x="103" y="219"/>
                  </a:lnTo>
                  <a:lnTo>
                    <a:pt x="89" y="334"/>
                  </a:lnTo>
                  <a:lnTo>
                    <a:pt x="10" y="4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76"/>
            <p:cNvSpPr>
              <a:spLocks/>
            </p:cNvSpPr>
            <p:nvPr/>
          </p:nvSpPr>
          <p:spPr bwMode="auto">
            <a:xfrm>
              <a:off x="2834" y="2703"/>
              <a:ext cx="616" cy="476"/>
            </a:xfrm>
            <a:custGeom>
              <a:avLst/>
              <a:gdLst>
                <a:gd name="T0" fmla="*/ 50 w 616"/>
                <a:gd name="T1" fmla="*/ 353 h 476"/>
                <a:gd name="T2" fmla="*/ 479 w 616"/>
                <a:gd name="T3" fmla="*/ 10 h 476"/>
                <a:gd name="T4" fmla="*/ 481 w 616"/>
                <a:gd name="T5" fmla="*/ 8 h 476"/>
                <a:gd name="T6" fmla="*/ 491 w 616"/>
                <a:gd name="T7" fmla="*/ 5 h 476"/>
                <a:gd name="T8" fmla="*/ 498 w 616"/>
                <a:gd name="T9" fmla="*/ 3 h 476"/>
                <a:gd name="T10" fmla="*/ 504 w 616"/>
                <a:gd name="T11" fmla="*/ 1 h 476"/>
                <a:gd name="T12" fmla="*/ 513 w 616"/>
                <a:gd name="T13" fmla="*/ 1 h 476"/>
                <a:gd name="T14" fmla="*/ 523 w 616"/>
                <a:gd name="T15" fmla="*/ 1 h 476"/>
                <a:gd name="T16" fmla="*/ 531 w 616"/>
                <a:gd name="T17" fmla="*/ 0 h 476"/>
                <a:gd name="T18" fmla="*/ 541 w 616"/>
                <a:gd name="T19" fmla="*/ 1 h 476"/>
                <a:gd name="T20" fmla="*/ 551 w 616"/>
                <a:gd name="T21" fmla="*/ 5 h 476"/>
                <a:gd name="T22" fmla="*/ 563 w 616"/>
                <a:gd name="T23" fmla="*/ 8 h 476"/>
                <a:gd name="T24" fmla="*/ 571 w 616"/>
                <a:gd name="T25" fmla="*/ 13 h 476"/>
                <a:gd name="T26" fmla="*/ 581 w 616"/>
                <a:gd name="T27" fmla="*/ 23 h 476"/>
                <a:gd name="T28" fmla="*/ 584 w 616"/>
                <a:gd name="T29" fmla="*/ 26 h 476"/>
                <a:gd name="T30" fmla="*/ 589 w 616"/>
                <a:gd name="T31" fmla="*/ 33 h 476"/>
                <a:gd name="T32" fmla="*/ 593 w 616"/>
                <a:gd name="T33" fmla="*/ 40 h 476"/>
                <a:gd name="T34" fmla="*/ 598 w 616"/>
                <a:gd name="T35" fmla="*/ 46 h 476"/>
                <a:gd name="T36" fmla="*/ 601 w 616"/>
                <a:gd name="T37" fmla="*/ 51 h 476"/>
                <a:gd name="T38" fmla="*/ 603 w 616"/>
                <a:gd name="T39" fmla="*/ 58 h 476"/>
                <a:gd name="T40" fmla="*/ 606 w 616"/>
                <a:gd name="T41" fmla="*/ 65 h 476"/>
                <a:gd name="T42" fmla="*/ 609 w 616"/>
                <a:gd name="T43" fmla="*/ 71 h 476"/>
                <a:gd name="T44" fmla="*/ 611 w 616"/>
                <a:gd name="T45" fmla="*/ 80 h 476"/>
                <a:gd name="T46" fmla="*/ 614 w 616"/>
                <a:gd name="T47" fmla="*/ 91 h 476"/>
                <a:gd name="T48" fmla="*/ 616 w 616"/>
                <a:gd name="T49" fmla="*/ 100 h 476"/>
                <a:gd name="T50" fmla="*/ 616 w 616"/>
                <a:gd name="T51" fmla="*/ 106 h 476"/>
                <a:gd name="T52" fmla="*/ 616 w 616"/>
                <a:gd name="T53" fmla="*/ 113 h 476"/>
                <a:gd name="T54" fmla="*/ 616 w 616"/>
                <a:gd name="T55" fmla="*/ 120 h 476"/>
                <a:gd name="T56" fmla="*/ 611 w 616"/>
                <a:gd name="T57" fmla="*/ 128 h 476"/>
                <a:gd name="T58" fmla="*/ 608 w 616"/>
                <a:gd name="T59" fmla="*/ 133 h 476"/>
                <a:gd name="T60" fmla="*/ 603 w 616"/>
                <a:gd name="T61" fmla="*/ 136 h 476"/>
                <a:gd name="T62" fmla="*/ 603 w 616"/>
                <a:gd name="T63" fmla="*/ 138 h 476"/>
                <a:gd name="T64" fmla="*/ 150 w 616"/>
                <a:gd name="T65" fmla="*/ 476 h 476"/>
                <a:gd name="T66" fmla="*/ 0 w 616"/>
                <a:gd name="T67" fmla="*/ 476 h 476"/>
                <a:gd name="T68" fmla="*/ 50 w 616"/>
                <a:gd name="T69" fmla="*/ 353 h 476"/>
                <a:gd name="T70" fmla="*/ 50 w 616"/>
                <a:gd name="T71" fmla="*/ 353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6" h="476">
                  <a:moveTo>
                    <a:pt x="50" y="353"/>
                  </a:moveTo>
                  <a:lnTo>
                    <a:pt x="479" y="10"/>
                  </a:lnTo>
                  <a:lnTo>
                    <a:pt x="481" y="8"/>
                  </a:lnTo>
                  <a:lnTo>
                    <a:pt x="491" y="5"/>
                  </a:lnTo>
                  <a:lnTo>
                    <a:pt x="498" y="3"/>
                  </a:lnTo>
                  <a:lnTo>
                    <a:pt x="504" y="1"/>
                  </a:lnTo>
                  <a:lnTo>
                    <a:pt x="513" y="1"/>
                  </a:lnTo>
                  <a:lnTo>
                    <a:pt x="523" y="1"/>
                  </a:lnTo>
                  <a:lnTo>
                    <a:pt x="531" y="0"/>
                  </a:lnTo>
                  <a:lnTo>
                    <a:pt x="541" y="1"/>
                  </a:lnTo>
                  <a:lnTo>
                    <a:pt x="551" y="5"/>
                  </a:lnTo>
                  <a:lnTo>
                    <a:pt x="563" y="8"/>
                  </a:lnTo>
                  <a:lnTo>
                    <a:pt x="571" y="13"/>
                  </a:lnTo>
                  <a:lnTo>
                    <a:pt x="581" y="23"/>
                  </a:lnTo>
                  <a:lnTo>
                    <a:pt x="584" y="26"/>
                  </a:lnTo>
                  <a:lnTo>
                    <a:pt x="589" y="33"/>
                  </a:lnTo>
                  <a:lnTo>
                    <a:pt x="593" y="40"/>
                  </a:lnTo>
                  <a:lnTo>
                    <a:pt x="598" y="46"/>
                  </a:lnTo>
                  <a:lnTo>
                    <a:pt x="601" y="51"/>
                  </a:lnTo>
                  <a:lnTo>
                    <a:pt x="603" y="58"/>
                  </a:lnTo>
                  <a:lnTo>
                    <a:pt x="606" y="65"/>
                  </a:lnTo>
                  <a:lnTo>
                    <a:pt x="609" y="71"/>
                  </a:lnTo>
                  <a:lnTo>
                    <a:pt x="611" y="80"/>
                  </a:lnTo>
                  <a:lnTo>
                    <a:pt x="614" y="91"/>
                  </a:lnTo>
                  <a:lnTo>
                    <a:pt x="616" y="100"/>
                  </a:lnTo>
                  <a:lnTo>
                    <a:pt x="616" y="106"/>
                  </a:lnTo>
                  <a:lnTo>
                    <a:pt x="616" y="113"/>
                  </a:lnTo>
                  <a:lnTo>
                    <a:pt x="616" y="120"/>
                  </a:lnTo>
                  <a:lnTo>
                    <a:pt x="611" y="128"/>
                  </a:lnTo>
                  <a:lnTo>
                    <a:pt x="608" y="133"/>
                  </a:lnTo>
                  <a:lnTo>
                    <a:pt x="603" y="136"/>
                  </a:lnTo>
                  <a:lnTo>
                    <a:pt x="603" y="138"/>
                  </a:lnTo>
                  <a:lnTo>
                    <a:pt x="150" y="476"/>
                  </a:lnTo>
                  <a:lnTo>
                    <a:pt x="0" y="476"/>
                  </a:lnTo>
                  <a:lnTo>
                    <a:pt x="50" y="353"/>
                  </a:lnTo>
                  <a:lnTo>
                    <a:pt x="50" y="353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77"/>
            <p:cNvSpPr>
              <a:spLocks/>
            </p:cNvSpPr>
            <p:nvPr/>
          </p:nvSpPr>
          <p:spPr bwMode="auto">
            <a:xfrm>
              <a:off x="1913" y="3200"/>
              <a:ext cx="406" cy="155"/>
            </a:xfrm>
            <a:custGeom>
              <a:avLst/>
              <a:gdLst>
                <a:gd name="T0" fmla="*/ 406 w 406"/>
                <a:gd name="T1" fmla="*/ 104 h 155"/>
                <a:gd name="T2" fmla="*/ 253 w 406"/>
                <a:gd name="T3" fmla="*/ 155 h 155"/>
                <a:gd name="T4" fmla="*/ 0 w 406"/>
                <a:gd name="T5" fmla="*/ 85 h 155"/>
                <a:gd name="T6" fmla="*/ 102 w 406"/>
                <a:gd name="T7" fmla="*/ 0 h 155"/>
                <a:gd name="T8" fmla="*/ 406 w 406"/>
                <a:gd name="T9" fmla="*/ 104 h 155"/>
                <a:gd name="T10" fmla="*/ 406 w 406"/>
                <a:gd name="T11" fmla="*/ 10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55">
                  <a:moveTo>
                    <a:pt x="406" y="104"/>
                  </a:moveTo>
                  <a:lnTo>
                    <a:pt x="253" y="155"/>
                  </a:lnTo>
                  <a:lnTo>
                    <a:pt x="0" y="85"/>
                  </a:lnTo>
                  <a:lnTo>
                    <a:pt x="102" y="0"/>
                  </a:lnTo>
                  <a:lnTo>
                    <a:pt x="406" y="104"/>
                  </a:lnTo>
                  <a:lnTo>
                    <a:pt x="406" y="10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1" name="Group 44"/>
          <p:cNvGrpSpPr>
            <a:grpSpLocks noChangeAspect="1"/>
          </p:cNvGrpSpPr>
          <p:nvPr/>
        </p:nvGrpSpPr>
        <p:grpSpPr bwMode="auto">
          <a:xfrm rot="20882441">
            <a:off x="5196067" y="5793532"/>
            <a:ext cx="1603160" cy="803297"/>
            <a:chOff x="1435" y="1872"/>
            <a:chExt cx="3269" cy="1638"/>
          </a:xfrm>
          <a:scene3d>
            <a:camera prst="isometricBottomDown"/>
            <a:lightRig rig="threePt" dir="t"/>
          </a:scene3d>
        </p:grpSpPr>
        <p:sp>
          <p:nvSpPr>
            <p:cNvPr id="402" name="AutoShape 43"/>
            <p:cNvSpPr>
              <a:spLocks noChangeAspect="1" noChangeArrowheads="1" noTextEdit="1"/>
            </p:cNvSpPr>
            <p:nvPr/>
          </p:nvSpPr>
          <p:spPr bwMode="auto">
            <a:xfrm>
              <a:off x="1435" y="1872"/>
              <a:ext cx="3269" cy="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Freeform 48"/>
            <p:cNvSpPr>
              <a:spLocks/>
            </p:cNvSpPr>
            <p:nvPr/>
          </p:nvSpPr>
          <p:spPr bwMode="auto">
            <a:xfrm>
              <a:off x="1770" y="2823"/>
              <a:ext cx="704" cy="219"/>
            </a:xfrm>
            <a:custGeom>
              <a:avLst/>
              <a:gdLst>
                <a:gd name="T0" fmla="*/ 441 w 704"/>
                <a:gd name="T1" fmla="*/ 219 h 219"/>
                <a:gd name="T2" fmla="*/ 0 w 704"/>
                <a:gd name="T3" fmla="*/ 196 h 219"/>
                <a:gd name="T4" fmla="*/ 165 w 704"/>
                <a:gd name="T5" fmla="*/ 41 h 219"/>
                <a:gd name="T6" fmla="*/ 704 w 704"/>
                <a:gd name="T7" fmla="*/ 0 h 219"/>
                <a:gd name="T8" fmla="*/ 441 w 704"/>
                <a:gd name="T9" fmla="*/ 219 h 219"/>
                <a:gd name="T10" fmla="*/ 441 w 704"/>
                <a:gd name="T11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4" h="219">
                  <a:moveTo>
                    <a:pt x="441" y="219"/>
                  </a:moveTo>
                  <a:lnTo>
                    <a:pt x="0" y="196"/>
                  </a:lnTo>
                  <a:lnTo>
                    <a:pt x="165" y="41"/>
                  </a:lnTo>
                  <a:lnTo>
                    <a:pt x="704" y="0"/>
                  </a:lnTo>
                  <a:lnTo>
                    <a:pt x="441" y="219"/>
                  </a:lnTo>
                  <a:lnTo>
                    <a:pt x="441" y="219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Freeform 49"/>
            <p:cNvSpPr>
              <a:spLocks/>
            </p:cNvSpPr>
            <p:nvPr/>
          </p:nvSpPr>
          <p:spPr bwMode="auto">
            <a:xfrm>
              <a:off x="3433" y="1905"/>
              <a:ext cx="810" cy="293"/>
            </a:xfrm>
            <a:custGeom>
              <a:avLst/>
              <a:gdLst>
                <a:gd name="T0" fmla="*/ 0 w 810"/>
                <a:gd name="T1" fmla="*/ 293 h 293"/>
                <a:gd name="T2" fmla="*/ 410 w 810"/>
                <a:gd name="T3" fmla="*/ 258 h 293"/>
                <a:gd name="T4" fmla="*/ 600 w 810"/>
                <a:gd name="T5" fmla="*/ 197 h 293"/>
                <a:gd name="T6" fmla="*/ 810 w 810"/>
                <a:gd name="T7" fmla="*/ 0 h 293"/>
                <a:gd name="T8" fmla="*/ 573 w 810"/>
                <a:gd name="T9" fmla="*/ 49 h 293"/>
                <a:gd name="T10" fmla="*/ 527 w 810"/>
                <a:gd name="T11" fmla="*/ 84 h 293"/>
                <a:gd name="T12" fmla="*/ 467 w 810"/>
                <a:gd name="T13" fmla="*/ 67 h 293"/>
                <a:gd name="T14" fmla="*/ 465 w 810"/>
                <a:gd name="T15" fmla="*/ 65 h 293"/>
                <a:gd name="T16" fmla="*/ 462 w 810"/>
                <a:gd name="T17" fmla="*/ 64 h 293"/>
                <a:gd name="T18" fmla="*/ 455 w 810"/>
                <a:gd name="T19" fmla="*/ 59 h 293"/>
                <a:gd name="T20" fmla="*/ 448 w 810"/>
                <a:gd name="T21" fmla="*/ 54 h 293"/>
                <a:gd name="T22" fmla="*/ 442 w 810"/>
                <a:gd name="T23" fmla="*/ 50 h 293"/>
                <a:gd name="T24" fmla="*/ 437 w 810"/>
                <a:gd name="T25" fmla="*/ 47 h 293"/>
                <a:gd name="T26" fmla="*/ 430 w 810"/>
                <a:gd name="T27" fmla="*/ 44 h 293"/>
                <a:gd name="T28" fmla="*/ 425 w 810"/>
                <a:gd name="T29" fmla="*/ 42 h 293"/>
                <a:gd name="T30" fmla="*/ 417 w 810"/>
                <a:gd name="T31" fmla="*/ 39 h 293"/>
                <a:gd name="T32" fmla="*/ 410 w 810"/>
                <a:gd name="T33" fmla="*/ 35 h 293"/>
                <a:gd name="T34" fmla="*/ 402 w 810"/>
                <a:gd name="T35" fmla="*/ 32 h 293"/>
                <a:gd name="T36" fmla="*/ 395 w 810"/>
                <a:gd name="T37" fmla="*/ 30 h 293"/>
                <a:gd name="T38" fmla="*/ 385 w 810"/>
                <a:gd name="T39" fmla="*/ 27 h 293"/>
                <a:gd name="T40" fmla="*/ 375 w 810"/>
                <a:gd name="T41" fmla="*/ 24 h 293"/>
                <a:gd name="T42" fmla="*/ 365 w 810"/>
                <a:gd name="T43" fmla="*/ 22 h 293"/>
                <a:gd name="T44" fmla="*/ 355 w 810"/>
                <a:gd name="T45" fmla="*/ 20 h 293"/>
                <a:gd name="T46" fmla="*/ 343 w 810"/>
                <a:gd name="T47" fmla="*/ 19 h 293"/>
                <a:gd name="T48" fmla="*/ 332 w 810"/>
                <a:gd name="T49" fmla="*/ 17 h 293"/>
                <a:gd name="T50" fmla="*/ 320 w 810"/>
                <a:gd name="T51" fmla="*/ 17 h 293"/>
                <a:gd name="T52" fmla="*/ 308 w 810"/>
                <a:gd name="T53" fmla="*/ 19 h 293"/>
                <a:gd name="T54" fmla="*/ 302 w 810"/>
                <a:gd name="T55" fmla="*/ 19 h 293"/>
                <a:gd name="T56" fmla="*/ 297 w 810"/>
                <a:gd name="T57" fmla="*/ 19 h 293"/>
                <a:gd name="T58" fmla="*/ 290 w 810"/>
                <a:gd name="T59" fmla="*/ 19 h 293"/>
                <a:gd name="T60" fmla="*/ 283 w 810"/>
                <a:gd name="T61" fmla="*/ 20 h 293"/>
                <a:gd name="T62" fmla="*/ 277 w 810"/>
                <a:gd name="T63" fmla="*/ 20 h 293"/>
                <a:gd name="T64" fmla="*/ 270 w 810"/>
                <a:gd name="T65" fmla="*/ 20 h 293"/>
                <a:gd name="T66" fmla="*/ 263 w 810"/>
                <a:gd name="T67" fmla="*/ 22 h 293"/>
                <a:gd name="T68" fmla="*/ 257 w 810"/>
                <a:gd name="T69" fmla="*/ 24 h 293"/>
                <a:gd name="T70" fmla="*/ 249 w 810"/>
                <a:gd name="T71" fmla="*/ 25 h 293"/>
                <a:gd name="T72" fmla="*/ 242 w 810"/>
                <a:gd name="T73" fmla="*/ 27 h 293"/>
                <a:gd name="T74" fmla="*/ 234 w 810"/>
                <a:gd name="T75" fmla="*/ 29 h 293"/>
                <a:gd name="T76" fmla="*/ 227 w 810"/>
                <a:gd name="T77" fmla="*/ 32 h 293"/>
                <a:gd name="T78" fmla="*/ 220 w 810"/>
                <a:gd name="T79" fmla="*/ 34 h 293"/>
                <a:gd name="T80" fmla="*/ 214 w 810"/>
                <a:gd name="T81" fmla="*/ 37 h 293"/>
                <a:gd name="T82" fmla="*/ 205 w 810"/>
                <a:gd name="T83" fmla="*/ 40 h 293"/>
                <a:gd name="T84" fmla="*/ 199 w 810"/>
                <a:gd name="T85" fmla="*/ 44 h 293"/>
                <a:gd name="T86" fmla="*/ 4 w 810"/>
                <a:gd name="T87" fmla="*/ 182 h 293"/>
                <a:gd name="T88" fmla="*/ 0 w 810"/>
                <a:gd name="T89" fmla="*/ 293 h 293"/>
                <a:gd name="T90" fmla="*/ 0 w 810"/>
                <a:gd name="T91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0" h="293">
                  <a:moveTo>
                    <a:pt x="0" y="293"/>
                  </a:moveTo>
                  <a:lnTo>
                    <a:pt x="410" y="258"/>
                  </a:lnTo>
                  <a:lnTo>
                    <a:pt x="600" y="197"/>
                  </a:lnTo>
                  <a:lnTo>
                    <a:pt x="810" y="0"/>
                  </a:lnTo>
                  <a:lnTo>
                    <a:pt x="573" y="49"/>
                  </a:lnTo>
                  <a:lnTo>
                    <a:pt x="527" y="84"/>
                  </a:lnTo>
                  <a:lnTo>
                    <a:pt x="467" y="67"/>
                  </a:lnTo>
                  <a:lnTo>
                    <a:pt x="465" y="65"/>
                  </a:lnTo>
                  <a:lnTo>
                    <a:pt x="462" y="64"/>
                  </a:lnTo>
                  <a:lnTo>
                    <a:pt x="455" y="59"/>
                  </a:lnTo>
                  <a:lnTo>
                    <a:pt x="448" y="54"/>
                  </a:lnTo>
                  <a:lnTo>
                    <a:pt x="442" y="50"/>
                  </a:lnTo>
                  <a:lnTo>
                    <a:pt x="437" y="47"/>
                  </a:lnTo>
                  <a:lnTo>
                    <a:pt x="430" y="44"/>
                  </a:lnTo>
                  <a:lnTo>
                    <a:pt x="425" y="42"/>
                  </a:lnTo>
                  <a:lnTo>
                    <a:pt x="417" y="39"/>
                  </a:lnTo>
                  <a:lnTo>
                    <a:pt x="410" y="35"/>
                  </a:lnTo>
                  <a:lnTo>
                    <a:pt x="402" y="32"/>
                  </a:lnTo>
                  <a:lnTo>
                    <a:pt x="395" y="30"/>
                  </a:lnTo>
                  <a:lnTo>
                    <a:pt x="385" y="27"/>
                  </a:lnTo>
                  <a:lnTo>
                    <a:pt x="375" y="24"/>
                  </a:lnTo>
                  <a:lnTo>
                    <a:pt x="365" y="22"/>
                  </a:lnTo>
                  <a:lnTo>
                    <a:pt x="355" y="20"/>
                  </a:lnTo>
                  <a:lnTo>
                    <a:pt x="343" y="19"/>
                  </a:lnTo>
                  <a:lnTo>
                    <a:pt x="332" y="17"/>
                  </a:lnTo>
                  <a:lnTo>
                    <a:pt x="320" y="17"/>
                  </a:lnTo>
                  <a:lnTo>
                    <a:pt x="308" y="19"/>
                  </a:lnTo>
                  <a:lnTo>
                    <a:pt x="302" y="19"/>
                  </a:lnTo>
                  <a:lnTo>
                    <a:pt x="297" y="19"/>
                  </a:lnTo>
                  <a:lnTo>
                    <a:pt x="290" y="19"/>
                  </a:lnTo>
                  <a:lnTo>
                    <a:pt x="283" y="20"/>
                  </a:lnTo>
                  <a:lnTo>
                    <a:pt x="277" y="20"/>
                  </a:lnTo>
                  <a:lnTo>
                    <a:pt x="270" y="20"/>
                  </a:lnTo>
                  <a:lnTo>
                    <a:pt x="263" y="22"/>
                  </a:lnTo>
                  <a:lnTo>
                    <a:pt x="257" y="24"/>
                  </a:lnTo>
                  <a:lnTo>
                    <a:pt x="249" y="25"/>
                  </a:lnTo>
                  <a:lnTo>
                    <a:pt x="242" y="27"/>
                  </a:lnTo>
                  <a:lnTo>
                    <a:pt x="234" y="29"/>
                  </a:lnTo>
                  <a:lnTo>
                    <a:pt x="227" y="32"/>
                  </a:lnTo>
                  <a:lnTo>
                    <a:pt x="220" y="34"/>
                  </a:lnTo>
                  <a:lnTo>
                    <a:pt x="214" y="37"/>
                  </a:lnTo>
                  <a:lnTo>
                    <a:pt x="205" y="40"/>
                  </a:lnTo>
                  <a:lnTo>
                    <a:pt x="199" y="44"/>
                  </a:lnTo>
                  <a:lnTo>
                    <a:pt x="4" y="182"/>
                  </a:lnTo>
                  <a:lnTo>
                    <a:pt x="0" y="29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52"/>
            <p:cNvSpPr>
              <a:spLocks/>
            </p:cNvSpPr>
            <p:nvPr/>
          </p:nvSpPr>
          <p:spPr bwMode="auto">
            <a:xfrm>
              <a:off x="1730" y="2275"/>
              <a:ext cx="1429" cy="371"/>
            </a:xfrm>
            <a:custGeom>
              <a:avLst/>
              <a:gdLst>
                <a:gd name="T0" fmla="*/ 1429 w 1429"/>
                <a:gd name="T1" fmla="*/ 0 h 371"/>
                <a:gd name="T2" fmla="*/ 281 w 1429"/>
                <a:gd name="T3" fmla="*/ 2 h 371"/>
                <a:gd name="T4" fmla="*/ 18 w 1429"/>
                <a:gd name="T5" fmla="*/ 60 h 371"/>
                <a:gd name="T6" fmla="*/ 0 w 1429"/>
                <a:gd name="T7" fmla="*/ 186 h 371"/>
                <a:gd name="T8" fmla="*/ 857 w 1429"/>
                <a:gd name="T9" fmla="*/ 371 h 371"/>
                <a:gd name="T10" fmla="*/ 1429 w 1429"/>
                <a:gd name="T11" fmla="*/ 0 h 371"/>
                <a:gd name="T12" fmla="*/ 1429 w 1429"/>
                <a:gd name="T1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9" h="371">
                  <a:moveTo>
                    <a:pt x="1429" y="0"/>
                  </a:moveTo>
                  <a:lnTo>
                    <a:pt x="281" y="2"/>
                  </a:lnTo>
                  <a:lnTo>
                    <a:pt x="18" y="60"/>
                  </a:lnTo>
                  <a:lnTo>
                    <a:pt x="0" y="186"/>
                  </a:lnTo>
                  <a:lnTo>
                    <a:pt x="857" y="371"/>
                  </a:lnTo>
                  <a:lnTo>
                    <a:pt x="1429" y="0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54"/>
            <p:cNvSpPr>
              <a:spLocks/>
            </p:cNvSpPr>
            <p:nvPr/>
          </p:nvSpPr>
          <p:spPr bwMode="auto">
            <a:xfrm>
              <a:off x="2296" y="2277"/>
              <a:ext cx="673" cy="402"/>
            </a:xfrm>
            <a:custGeom>
              <a:avLst/>
              <a:gdLst>
                <a:gd name="T0" fmla="*/ 659 w 673"/>
                <a:gd name="T1" fmla="*/ 0 h 402"/>
                <a:gd name="T2" fmla="*/ 659 w 673"/>
                <a:gd name="T3" fmla="*/ 128 h 402"/>
                <a:gd name="T4" fmla="*/ 673 w 673"/>
                <a:gd name="T5" fmla="*/ 402 h 402"/>
                <a:gd name="T6" fmla="*/ 671 w 673"/>
                <a:gd name="T7" fmla="*/ 401 h 402"/>
                <a:gd name="T8" fmla="*/ 668 w 673"/>
                <a:gd name="T9" fmla="*/ 401 h 402"/>
                <a:gd name="T10" fmla="*/ 663 w 673"/>
                <a:gd name="T11" fmla="*/ 401 h 402"/>
                <a:gd name="T12" fmla="*/ 656 w 673"/>
                <a:gd name="T13" fmla="*/ 401 h 402"/>
                <a:gd name="T14" fmla="*/ 646 w 673"/>
                <a:gd name="T15" fmla="*/ 399 h 402"/>
                <a:gd name="T16" fmla="*/ 638 w 673"/>
                <a:gd name="T17" fmla="*/ 399 h 402"/>
                <a:gd name="T18" fmla="*/ 631 w 673"/>
                <a:gd name="T19" fmla="*/ 399 h 402"/>
                <a:gd name="T20" fmla="*/ 624 w 673"/>
                <a:gd name="T21" fmla="*/ 399 h 402"/>
                <a:gd name="T22" fmla="*/ 618 w 673"/>
                <a:gd name="T23" fmla="*/ 399 h 402"/>
                <a:gd name="T24" fmla="*/ 613 w 673"/>
                <a:gd name="T25" fmla="*/ 399 h 402"/>
                <a:gd name="T26" fmla="*/ 604 w 673"/>
                <a:gd name="T27" fmla="*/ 397 h 402"/>
                <a:gd name="T28" fmla="*/ 596 w 673"/>
                <a:gd name="T29" fmla="*/ 396 h 402"/>
                <a:gd name="T30" fmla="*/ 589 w 673"/>
                <a:gd name="T31" fmla="*/ 394 h 402"/>
                <a:gd name="T32" fmla="*/ 583 w 673"/>
                <a:gd name="T33" fmla="*/ 394 h 402"/>
                <a:gd name="T34" fmla="*/ 574 w 673"/>
                <a:gd name="T35" fmla="*/ 394 h 402"/>
                <a:gd name="T36" fmla="*/ 566 w 673"/>
                <a:gd name="T37" fmla="*/ 394 h 402"/>
                <a:gd name="T38" fmla="*/ 558 w 673"/>
                <a:gd name="T39" fmla="*/ 392 h 402"/>
                <a:gd name="T40" fmla="*/ 550 w 673"/>
                <a:gd name="T41" fmla="*/ 392 h 402"/>
                <a:gd name="T42" fmla="*/ 541 w 673"/>
                <a:gd name="T43" fmla="*/ 392 h 402"/>
                <a:gd name="T44" fmla="*/ 533 w 673"/>
                <a:gd name="T45" fmla="*/ 391 h 402"/>
                <a:gd name="T46" fmla="*/ 523 w 673"/>
                <a:gd name="T47" fmla="*/ 391 h 402"/>
                <a:gd name="T48" fmla="*/ 515 w 673"/>
                <a:gd name="T49" fmla="*/ 391 h 402"/>
                <a:gd name="T50" fmla="*/ 506 w 673"/>
                <a:gd name="T51" fmla="*/ 389 h 402"/>
                <a:gd name="T52" fmla="*/ 498 w 673"/>
                <a:gd name="T53" fmla="*/ 389 h 402"/>
                <a:gd name="T54" fmla="*/ 488 w 673"/>
                <a:gd name="T55" fmla="*/ 389 h 402"/>
                <a:gd name="T56" fmla="*/ 480 w 673"/>
                <a:gd name="T57" fmla="*/ 389 h 402"/>
                <a:gd name="T58" fmla="*/ 470 w 673"/>
                <a:gd name="T59" fmla="*/ 387 h 402"/>
                <a:gd name="T60" fmla="*/ 461 w 673"/>
                <a:gd name="T61" fmla="*/ 386 h 402"/>
                <a:gd name="T62" fmla="*/ 453 w 673"/>
                <a:gd name="T63" fmla="*/ 386 h 402"/>
                <a:gd name="T64" fmla="*/ 445 w 673"/>
                <a:gd name="T65" fmla="*/ 386 h 402"/>
                <a:gd name="T66" fmla="*/ 435 w 673"/>
                <a:gd name="T67" fmla="*/ 384 h 402"/>
                <a:gd name="T68" fmla="*/ 425 w 673"/>
                <a:gd name="T69" fmla="*/ 382 h 402"/>
                <a:gd name="T70" fmla="*/ 416 w 673"/>
                <a:gd name="T71" fmla="*/ 382 h 402"/>
                <a:gd name="T72" fmla="*/ 410 w 673"/>
                <a:gd name="T73" fmla="*/ 382 h 402"/>
                <a:gd name="T74" fmla="*/ 400 w 673"/>
                <a:gd name="T75" fmla="*/ 381 h 402"/>
                <a:gd name="T76" fmla="*/ 391 w 673"/>
                <a:gd name="T77" fmla="*/ 379 h 402"/>
                <a:gd name="T78" fmla="*/ 383 w 673"/>
                <a:gd name="T79" fmla="*/ 379 h 402"/>
                <a:gd name="T80" fmla="*/ 376 w 673"/>
                <a:gd name="T81" fmla="*/ 379 h 402"/>
                <a:gd name="T82" fmla="*/ 368 w 673"/>
                <a:gd name="T83" fmla="*/ 377 h 402"/>
                <a:gd name="T84" fmla="*/ 361 w 673"/>
                <a:gd name="T85" fmla="*/ 377 h 402"/>
                <a:gd name="T86" fmla="*/ 355 w 673"/>
                <a:gd name="T87" fmla="*/ 376 h 402"/>
                <a:gd name="T88" fmla="*/ 348 w 673"/>
                <a:gd name="T89" fmla="*/ 376 h 402"/>
                <a:gd name="T90" fmla="*/ 340 w 673"/>
                <a:gd name="T91" fmla="*/ 376 h 402"/>
                <a:gd name="T92" fmla="*/ 333 w 673"/>
                <a:gd name="T93" fmla="*/ 374 h 402"/>
                <a:gd name="T94" fmla="*/ 326 w 673"/>
                <a:gd name="T95" fmla="*/ 372 h 402"/>
                <a:gd name="T96" fmla="*/ 323 w 673"/>
                <a:gd name="T97" fmla="*/ 372 h 402"/>
                <a:gd name="T98" fmla="*/ 311 w 673"/>
                <a:gd name="T99" fmla="*/ 372 h 402"/>
                <a:gd name="T100" fmla="*/ 305 w 673"/>
                <a:gd name="T101" fmla="*/ 372 h 402"/>
                <a:gd name="T102" fmla="*/ 296 w 673"/>
                <a:gd name="T103" fmla="*/ 371 h 402"/>
                <a:gd name="T104" fmla="*/ 291 w 673"/>
                <a:gd name="T105" fmla="*/ 369 h 402"/>
                <a:gd name="T106" fmla="*/ 288 w 673"/>
                <a:gd name="T107" fmla="*/ 369 h 402"/>
                <a:gd name="T108" fmla="*/ 0 w 673"/>
                <a:gd name="T109" fmla="*/ 312 h 402"/>
                <a:gd name="T110" fmla="*/ 165 w 673"/>
                <a:gd name="T111" fmla="*/ 153 h 402"/>
                <a:gd name="T112" fmla="*/ 263 w 673"/>
                <a:gd name="T113" fmla="*/ 149 h 402"/>
                <a:gd name="T114" fmla="*/ 410 w 673"/>
                <a:gd name="T115" fmla="*/ 0 h 402"/>
                <a:gd name="T116" fmla="*/ 659 w 673"/>
                <a:gd name="T117" fmla="*/ 0 h 402"/>
                <a:gd name="T118" fmla="*/ 659 w 673"/>
                <a:gd name="T11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3" h="402">
                  <a:moveTo>
                    <a:pt x="659" y="0"/>
                  </a:moveTo>
                  <a:lnTo>
                    <a:pt x="659" y="128"/>
                  </a:lnTo>
                  <a:lnTo>
                    <a:pt x="673" y="402"/>
                  </a:lnTo>
                  <a:lnTo>
                    <a:pt x="671" y="401"/>
                  </a:lnTo>
                  <a:lnTo>
                    <a:pt x="668" y="401"/>
                  </a:lnTo>
                  <a:lnTo>
                    <a:pt x="663" y="401"/>
                  </a:lnTo>
                  <a:lnTo>
                    <a:pt x="656" y="401"/>
                  </a:lnTo>
                  <a:lnTo>
                    <a:pt x="646" y="399"/>
                  </a:lnTo>
                  <a:lnTo>
                    <a:pt x="638" y="399"/>
                  </a:lnTo>
                  <a:lnTo>
                    <a:pt x="631" y="399"/>
                  </a:lnTo>
                  <a:lnTo>
                    <a:pt x="624" y="399"/>
                  </a:lnTo>
                  <a:lnTo>
                    <a:pt x="618" y="399"/>
                  </a:lnTo>
                  <a:lnTo>
                    <a:pt x="613" y="399"/>
                  </a:lnTo>
                  <a:lnTo>
                    <a:pt x="604" y="397"/>
                  </a:lnTo>
                  <a:lnTo>
                    <a:pt x="596" y="396"/>
                  </a:lnTo>
                  <a:lnTo>
                    <a:pt x="589" y="394"/>
                  </a:lnTo>
                  <a:lnTo>
                    <a:pt x="583" y="394"/>
                  </a:lnTo>
                  <a:lnTo>
                    <a:pt x="574" y="394"/>
                  </a:lnTo>
                  <a:lnTo>
                    <a:pt x="566" y="394"/>
                  </a:lnTo>
                  <a:lnTo>
                    <a:pt x="558" y="392"/>
                  </a:lnTo>
                  <a:lnTo>
                    <a:pt x="550" y="392"/>
                  </a:lnTo>
                  <a:lnTo>
                    <a:pt x="541" y="392"/>
                  </a:lnTo>
                  <a:lnTo>
                    <a:pt x="533" y="391"/>
                  </a:lnTo>
                  <a:lnTo>
                    <a:pt x="523" y="391"/>
                  </a:lnTo>
                  <a:lnTo>
                    <a:pt x="515" y="391"/>
                  </a:lnTo>
                  <a:lnTo>
                    <a:pt x="506" y="389"/>
                  </a:lnTo>
                  <a:lnTo>
                    <a:pt x="498" y="389"/>
                  </a:lnTo>
                  <a:lnTo>
                    <a:pt x="488" y="389"/>
                  </a:lnTo>
                  <a:lnTo>
                    <a:pt x="480" y="389"/>
                  </a:lnTo>
                  <a:lnTo>
                    <a:pt x="470" y="387"/>
                  </a:lnTo>
                  <a:lnTo>
                    <a:pt x="461" y="386"/>
                  </a:lnTo>
                  <a:lnTo>
                    <a:pt x="453" y="386"/>
                  </a:lnTo>
                  <a:lnTo>
                    <a:pt x="445" y="386"/>
                  </a:lnTo>
                  <a:lnTo>
                    <a:pt x="435" y="384"/>
                  </a:lnTo>
                  <a:lnTo>
                    <a:pt x="425" y="382"/>
                  </a:lnTo>
                  <a:lnTo>
                    <a:pt x="416" y="382"/>
                  </a:lnTo>
                  <a:lnTo>
                    <a:pt x="410" y="382"/>
                  </a:lnTo>
                  <a:lnTo>
                    <a:pt x="400" y="381"/>
                  </a:lnTo>
                  <a:lnTo>
                    <a:pt x="391" y="379"/>
                  </a:lnTo>
                  <a:lnTo>
                    <a:pt x="383" y="379"/>
                  </a:lnTo>
                  <a:lnTo>
                    <a:pt x="376" y="379"/>
                  </a:lnTo>
                  <a:lnTo>
                    <a:pt x="368" y="377"/>
                  </a:lnTo>
                  <a:lnTo>
                    <a:pt x="361" y="377"/>
                  </a:lnTo>
                  <a:lnTo>
                    <a:pt x="355" y="376"/>
                  </a:lnTo>
                  <a:lnTo>
                    <a:pt x="348" y="376"/>
                  </a:lnTo>
                  <a:lnTo>
                    <a:pt x="340" y="376"/>
                  </a:lnTo>
                  <a:lnTo>
                    <a:pt x="333" y="374"/>
                  </a:lnTo>
                  <a:lnTo>
                    <a:pt x="326" y="372"/>
                  </a:lnTo>
                  <a:lnTo>
                    <a:pt x="323" y="372"/>
                  </a:lnTo>
                  <a:lnTo>
                    <a:pt x="311" y="372"/>
                  </a:lnTo>
                  <a:lnTo>
                    <a:pt x="305" y="372"/>
                  </a:lnTo>
                  <a:lnTo>
                    <a:pt x="296" y="371"/>
                  </a:lnTo>
                  <a:lnTo>
                    <a:pt x="291" y="369"/>
                  </a:lnTo>
                  <a:lnTo>
                    <a:pt x="288" y="369"/>
                  </a:lnTo>
                  <a:lnTo>
                    <a:pt x="0" y="312"/>
                  </a:lnTo>
                  <a:lnTo>
                    <a:pt x="165" y="153"/>
                  </a:lnTo>
                  <a:lnTo>
                    <a:pt x="263" y="149"/>
                  </a:lnTo>
                  <a:lnTo>
                    <a:pt x="410" y="0"/>
                  </a:lnTo>
                  <a:lnTo>
                    <a:pt x="659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55"/>
            <p:cNvSpPr>
              <a:spLocks/>
            </p:cNvSpPr>
            <p:nvPr/>
          </p:nvSpPr>
          <p:spPr bwMode="auto">
            <a:xfrm>
              <a:off x="1850" y="2330"/>
              <a:ext cx="1102" cy="572"/>
            </a:xfrm>
            <a:custGeom>
              <a:avLst/>
              <a:gdLst>
                <a:gd name="T0" fmla="*/ 1059 w 1102"/>
                <a:gd name="T1" fmla="*/ 572 h 572"/>
                <a:gd name="T2" fmla="*/ 339 w 1102"/>
                <a:gd name="T3" fmla="*/ 376 h 572"/>
                <a:gd name="T4" fmla="*/ 309 w 1102"/>
                <a:gd name="T5" fmla="*/ 431 h 572"/>
                <a:gd name="T6" fmla="*/ 228 w 1102"/>
                <a:gd name="T7" fmla="*/ 376 h 572"/>
                <a:gd name="T8" fmla="*/ 0 w 1102"/>
                <a:gd name="T9" fmla="*/ 45 h 572"/>
                <a:gd name="T10" fmla="*/ 286 w 1102"/>
                <a:gd name="T11" fmla="*/ 0 h 572"/>
                <a:gd name="T12" fmla="*/ 413 w 1102"/>
                <a:gd name="T13" fmla="*/ 100 h 572"/>
                <a:gd name="T14" fmla="*/ 558 w 1102"/>
                <a:gd name="T15" fmla="*/ 339 h 572"/>
                <a:gd name="T16" fmla="*/ 792 w 1102"/>
                <a:gd name="T17" fmla="*/ 281 h 572"/>
                <a:gd name="T18" fmla="*/ 1102 w 1102"/>
                <a:gd name="T19" fmla="*/ 78 h 572"/>
                <a:gd name="T20" fmla="*/ 1059 w 1102"/>
                <a:gd name="T21" fmla="*/ 572 h 572"/>
                <a:gd name="T22" fmla="*/ 1059 w 1102"/>
                <a:gd name="T23" fmla="*/ 57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2" h="572">
                  <a:moveTo>
                    <a:pt x="1059" y="572"/>
                  </a:moveTo>
                  <a:lnTo>
                    <a:pt x="339" y="376"/>
                  </a:lnTo>
                  <a:lnTo>
                    <a:pt x="309" y="431"/>
                  </a:lnTo>
                  <a:lnTo>
                    <a:pt x="228" y="376"/>
                  </a:lnTo>
                  <a:lnTo>
                    <a:pt x="0" y="45"/>
                  </a:lnTo>
                  <a:lnTo>
                    <a:pt x="286" y="0"/>
                  </a:lnTo>
                  <a:lnTo>
                    <a:pt x="413" y="100"/>
                  </a:lnTo>
                  <a:lnTo>
                    <a:pt x="558" y="339"/>
                  </a:lnTo>
                  <a:lnTo>
                    <a:pt x="792" y="281"/>
                  </a:lnTo>
                  <a:lnTo>
                    <a:pt x="1102" y="78"/>
                  </a:lnTo>
                  <a:lnTo>
                    <a:pt x="1059" y="572"/>
                  </a:lnTo>
                  <a:lnTo>
                    <a:pt x="1059" y="572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56"/>
            <p:cNvSpPr>
              <a:spLocks/>
            </p:cNvSpPr>
            <p:nvPr/>
          </p:nvSpPr>
          <p:spPr bwMode="auto">
            <a:xfrm>
              <a:off x="2950" y="2087"/>
              <a:ext cx="788" cy="617"/>
            </a:xfrm>
            <a:custGeom>
              <a:avLst/>
              <a:gdLst>
                <a:gd name="T0" fmla="*/ 788 w 788"/>
                <a:gd name="T1" fmla="*/ 273 h 617"/>
                <a:gd name="T2" fmla="*/ 0 w 788"/>
                <a:gd name="T3" fmla="*/ 617 h 617"/>
                <a:gd name="T4" fmla="*/ 2 w 788"/>
                <a:gd name="T5" fmla="*/ 321 h 617"/>
                <a:gd name="T6" fmla="*/ 254 w 788"/>
                <a:gd name="T7" fmla="*/ 238 h 617"/>
                <a:gd name="T8" fmla="*/ 330 w 788"/>
                <a:gd name="T9" fmla="*/ 101 h 617"/>
                <a:gd name="T10" fmla="*/ 487 w 788"/>
                <a:gd name="T11" fmla="*/ 0 h 617"/>
                <a:gd name="T12" fmla="*/ 488 w 788"/>
                <a:gd name="T13" fmla="*/ 0 h 617"/>
                <a:gd name="T14" fmla="*/ 493 w 788"/>
                <a:gd name="T15" fmla="*/ 0 h 617"/>
                <a:gd name="T16" fmla="*/ 500 w 788"/>
                <a:gd name="T17" fmla="*/ 0 h 617"/>
                <a:gd name="T18" fmla="*/ 510 w 788"/>
                <a:gd name="T19" fmla="*/ 0 h 617"/>
                <a:gd name="T20" fmla="*/ 517 w 788"/>
                <a:gd name="T21" fmla="*/ 0 h 617"/>
                <a:gd name="T22" fmla="*/ 522 w 788"/>
                <a:gd name="T23" fmla="*/ 0 h 617"/>
                <a:gd name="T24" fmla="*/ 528 w 788"/>
                <a:gd name="T25" fmla="*/ 1 h 617"/>
                <a:gd name="T26" fmla="*/ 537 w 788"/>
                <a:gd name="T27" fmla="*/ 3 h 617"/>
                <a:gd name="T28" fmla="*/ 543 w 788"/>
                <a:gd name="T29" fmla="*/ 3 h 617"/>
                <a:gd name="T30" fmla="*/ 552 w 788"/>
                <a:gd name="T31" fmla="*/ 3 h 617"/>
                <a:gd name="T32" fmla="*/ 560 w 788"/>
                <a:gd name="T33" fmla="*/ 5 h 617"/>
                <a:gd name="T34" fmla="*/ 570 w 788"/>
                <a:gd name="T35" fmla="*/ 6 h 617"/>
                <a:gd name="T36" fmla="*/ 577 w 788"/>
                <a:gd name="T37" fmla="*/ 6 h 617"/>
                <a:gd name="T38" fmla="*/ 585 w 788"/>
                <a:gd name="T39" fmla="*/ 6 h 617"/>
                <a:gd name="T40" fmla="*/ 595 w 788"/>
                <a:gd name="T41" fmla="*/ 8 h 617"/>
                <a:gd name="T42" fmla="*/ 605 w 788"/>
                <a:gd name="T43" fmla="*/ 10 h 617"/>
                <a:gd name="T44" fmla="*/ 615 w 788"/>
                <a:gd name="T45" fmla="*/ 10 h 617"/>
                <a:gd name="T46" fmla="*/ 623 w 788"/>
                <a:gd name="T47" fmla="*/ 10 h 617"/>
                <a:gd name="T48" fmla="*/ 633 w 788"/>
                <a:gd name="T49" fmla="*/ 11 h 617"/>
                <a:gd name="T50" fmla="*/ 643 w 788"/>
                <a:gd name="T51" fmla="*/ 13 h 617"/>
                <a:gd name="T52" fmla="*/ 652 w 788"/>
                <a:gd name="T53" fmla="*/ 13 h 617"/>
                <a:gd name="T54" fmla="*/ 660 w 788"/>
                <a:gd name="T55" fmla="*/ 16 h 617"/>
                <a:gd name="T56" fmla="*/ 668 w 788"/>
                <a:gd name="T57" fmla="*/ 16 h 617"/>
                <a:gd name="T58" fmla="*/ 678 w 788"/>
                <a:gd name="T59" fmla="*/ 20 h 617"/>
                <a:gd name="T60" fmla="*/ 687 w 788"/>
                <a:gd name="T61" fmla="*/ 20 h 617"/>
                <a:gd name="T62" fmla="*/ 695 w 788"/>
                <a:gd name="T63" fmla="*/ 21 h 617"/>
                <a:gd name="T64" fmla="*/ 703 w 788"/>
                <a:gd name="T65" fmla="*/ 23 h 617"/>
                <a:gd name="T66" fmla="*/ 712 w 788"/>
                <a:gd name="T67" fmla="*/ 25 h 617"/>
                <a:gd name="T68" fmla="*/ 788 w 788"/>
                <a:gd name="T69" fmla="*/ 273 h 617"/>
                <a:gd name="T70" fmla="*/ 788 w 788"/>
                <a:gd name="T71" fmla="*/ 27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8" h="617">
                  <a:moveTo>
                    <a:pt x="788" y="273"/>
                  </a:moveTo>
                  <a:lnTo>
                    <a:pt x="0" y="617"/>
                  </a:lnTo>
                  <a:lnTo>
                    <a:pt x="2" y="321"/>
                  </a:lnTo>
                  <a:lnTo>
                    <a:pt x="254" y="238"/>
                  </a:lnTo>
                  <a:lnTo>
                    <a:pt x="330" y="101"/>
                  </a:lnTo>
                  <a:lnTo>
                    <a:pt x="487" y="0"/>
                  </a:lnTo>
                  <a:lnTo>
                    <a:pt x="488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10" y="0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8" y="1"/>
                  </a:lnTo>
                  <a:lnTo>
                    <a:pt x="537" y="3"/>
                  </a:lnTo>
                  <a:lnTo>
                    <a:pt x="543" y="3"/>
                  </a:lnTo>
                  <a:lnTo>
                    <a:pt x="552" y="3"/>
                  </a:lnTo>
                  <a:lnTo>
                    <a:pt x="560" y="5"/>
                  </a:lnTo>
                  <a:lnTo>
                    <a:pt x="570" y="6"/>
                  </a:lnTo>
                  <a:lnTo>
                    <a:pt x="577" y="6"/>
                  </a:lnTo>
                  <a:lnTo>
                    <a:pt x="585" y="6"/>
                  </a:lnTo>
                  <a:lnTo>
                    <a:pt x="595" y="8"/>
                  </a:lnTo>
                  <a:lnTo>
                    <a:pt x="605" y="10"/>
                  </a:lnTo>
                  <a:lnTo>
                    <a:pt x="615" y="10"/>
                  </a:lnTo>
                  <a:lnTo>
                    <a:pt x="623" y="10"/>
                  </a:lnTo>
                  <a:lnTo>
                    <a:pt x="633" y="11"/>
                  </a:lnTo>
                  <a:lnTo>
                    <a:pt x="643" y="13"/>
                  </a:lnTo>
                  <a:lnTo>
                    <a:pt x="652" y="13"/>
                  </a:lnTo>
                  <a:lnTo>
                    <a:pt x="660" y="16"/>
                  </a:lnTo>
                  <a:lnTo>
                    <a:pt x="668" y="16"/>
                  </a:lnTo>
                  <a:lnTo>
                    <a:pt x="678" y="20"/>
                  </a:lnTo>
                  <a:lnTo>
                    <a:pt x="687" y="20"/>
                  </a:lnTo>
                  <a:lnTo>
                    <a:pt x="695" y="21"/>
                  </a:lnTo>
                  <a:lnTo>
                    <a:pt x="703" y="23"/>
                  </a:lnTo>
                  <a:lnTo>
                    <a:pt x="712" y="25"/>
                  </a:lnTo>
                  <a:lnTo>
                    <a:pt x="788" y="273"/>
                  </a:lnTo>
                  <a:lnTo>
                    <a:pt x="788" y="27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57"/>
            <p:cNvSpPr>
              <a:spLocks/>
            </p:cNvSpPr>
            <p:nvPr/>
          </p:nvSpPr>
          <p:spPr bwMode="auto">
            <a:xfrm>
              <a:off x="2917" y="2398"/>
              <a:ext cx="818" cy="604"/>
            </a:xfrm>
            <a:custGeom>
              <a:avLst/>
              <a:gdLst>
                <a:gd name="T0" fmla="*/ 0 w 818"/>
                <a:gd name="T1" fmla="*/ 443 h 604"/>
                <a:gd name="T2" fmla="*/ 35 w 818"/>
                <a:gd name="T3" fmla="*/ 604 h 604"/>
                <a:gd name="T4" fmla="*/ 207 w 818"/>
                <a:gd name="T5" fmla="*/ 568 h 604"/>
                <a:gd name="T6" fmla="*/ 486 w 818"/>
                <a:gd name="T7" fmla="*/ 439 h 604"/>
                <a:gd name="T8" fmla="*/ 526 w 818"/>
                <a:gd name="T9" fmla="*/ 461 h 604"/>
                <a:gd name="T10" fmla="*/ 673 w 818"/>
                <a:gd name="T11" fmla="*/ 456 h 604"/>
                <a:gd name="T12" fmla="*/ 765 w 818"/>
                <a:gd name="T13" fmla="*/ 581 h 604"/>
                <a:gd name="T14" fmla="*/ 818 w 818"/>
                <a:gd name="T15" fmla="*/ 0 h 604"/>
                <a:gd name="T16" fmla="*/ 33 w 818"/>
                <a:gd name="T17" fmla="*/ 306 h 604"/>
                <a:gd name="T18" fmla="*/ 0 w 818"/>
                <a:gd name="T19" fmla="*/ 443 h 604"/>
                <a:gd name="T20" fmla="*/ 0 w 818"/>
                <a:gd name="T21" fmla="*/ 44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8" h="604">
                  <a:moveTo>
                    <a:pt x="0" y="443"/>
                  </a:moveTo>
                  <a:lnTo>
                    <a:pt x="35" y="604"/>
                  </a:lnTo>
                  <a:lnTo>
                    <a:pt x="207" y="568"/>
                  </a:lnTo>
                  <a:lnTo>
                    <a:pt x="486" y="439"/>
                  </a:lnTo>
                  <a:lnTo>
                    <a:pt x="526" y="461"/>
                  </a:lnTo>
                  <a:lnTo>
                    <a:pt x="673" y="456"/>
                  </a:lnTo>
                  <a:lnTo>
                    <a:pt x="765" y="581"/>
                  </a:lnTo>
                  <a:lnTo>
                    <a:pt x="818" y="0"/>
                  </a:lnTo>
                  <a:lnTo>
                    <a:pt x="33" y="306"/>
                  </a:lnTo>
                  <a:lnTo>
                    <a:pt x="0" y="443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Freeform 58"/>
            <p:cNvSpPr>
              <a:spLocks/>
            </p:cNvSpPr>
            <p:nvPr/>
          </p:nvSpPr>
          <p:spPr bwMode="auto">
            <a:xfrm>
              <a:off x="3675" y="2649"/>
              <a:ext cx="986" cy="828"/>
            </a:xfrm>
            <a:custGeom>
              <a:avLst/>
              <a:gdLst>
                <a:gd name="T0" fmla="*/ 0 w 986"/>
                <a:gd name="T1" fmla="*/ 59 h 828"/>
                <a:gd name="T2" fmla="*/ 251 w 986"/>
                <a:gd name="T3" fmla="*/ 0 h 828"/>
                <a:gd name="T4" fmla="*/ 413 w 986"/>
                <a:gd name="T5" fmla="*/ 60 h 828"/>
                <a:gd name="T6" fmla="*/ 536 w 986"/>
                <a:gd name="T7" fmla="*/ 157 h 828"/>
                <a:gd name="T8" fmla="*/ 574 w 986"/>
                <a:gd name="T9" fmla="*/ 308 h 828"/>
                <a:gd name="T10" fmla="*/ 841 w 986"/>
                <a:gd name="T11" fmla="*/ 388 h 828"/>
                <a:gd name="T12" fmla="*/ 974 w 986"/>
                <a:gd name="T13" fmla="*/ 493 h 828"/>
                <a:gd name="T14" fmla="*/ 986 w 986"/>
                <a:gd name="T15" fmla="*/ 828 h 828"/>
                <a:gd name="T16" fmla="*/ 494 w 986"/>
                <a:gd name="T17" fmla="*/ 583 h 828"/>
                <a:gd name="T18" fmla="*/ 416 w 986"/>
                <a:gd name="T19" fmla="*/ 420 h 828"/>
                <a:gd name="T20" fmla="*/ 260 w 986"/>
                <a:gd name="T21" fmla="*/ 458 h 828"/>
                <a:gd name="T22" fmla="*/ 158 w 986"/>
                <a:gd name="T23" fmla="*/ 405 h 828"/>
                <a:gd name="T24" fmla="*/ 136 w 986"/>
                <a:gd name="T25" fmla="*/ 258 h 828"/>
                <a:gd name="T26" fmla="*/ 5 w 986"/>
                <a:gd name="T27" fmla="*/ 328 h 828"/>
                <a:gd name="T28" fmla="*/ 0 w 986"/>
                <a:gd name="T29" fmla="*/ 59 h 828"/>
                <a:gd name="T30" fmla="*/ 0 w 986"/>
                <a:gd name="T31" fmla="*/ 59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6" h="828">
                  <a:moveTo>
                    <a:pt x="0" y="59"/>
                  </a:moveTo>
                  <a:lnTo>
                    <a:pt x="251" y="0"/>
                  </a:lnTo>
                  <a:lnTo>
                    <a:pt x="413" y="60"/>
                  </a:lnTo>
                  <a:lnTo>
                    <a:pt x="536" y="157"/>
                  </a:lnTo>
                  <a:lnTo>
                    <a:pt x="574" y="308"/>
                  </a:lnTo>
                  <a:lnTo>
                    <a:pt x="841" y="388"/>
                  </a:lnTo>
                  <a:lnTo>
                    <a:pt x="974" y="493"/>
                  </a:lnTo>
                  <a:lnTo>
                    <a:pt x="986" y="828"/>
                  </a:lnTo>
                  <a:lnTo>
                    <a:pt x="494" y="583"/>
                  </a:lnTo>
                  <a:lnTo>
                    <a:pt x="416" y="420"/>
                  </a:lnTo>
                  <a:lnTo>
                    <a:pt x="260" y="458"/>
                  </a:lnTo>
                  <a:lnTo>
                    <a:pt x="158" y="405"/>
                  </a:lnTo>
                  <a:lnTo>
                    <a:pt x="136" y="258"/>
                  </a:lnTo>
                  <a:lnTo>
                    <a:pt x="5" y="328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59"/>
            <p:cNvSpPr>
              <a:spLocks/>
            </p:cNvSpPr>
            <p:nvPr/>
          </p:nvSpPr>
          <p:spPr bwMode="auto">
            <a:xfrm>
              <a:off x="2015" y="2704"/>
              <a:ext cx="937" cy="600"/>
            </a:xfrm>
            <a:custGeom>
              <a:avLst/>
              <a:gdLst>
                <a:gd name="T0" fmla="*/ 935 w 937"/>
                <a:gd name="T1" fmla="*/ 0 h 600"/>
                <a:gd name="T2" fmla="*/ 937 w 937"/>
                <a:gd name="T3" fmla="*/ 252 h 600"/>
                <a:gd name="T4" fmla="*/ 870 w 937"/>
                <a:gd name="T5" fmla="*/ 290 h 600"/>
                <a:gd name="T6" fmla="*/ 706 w 937"/>
                <a:gd name="T7" fmla="*/ 392 h 600"/>
                <a:gd name="T8" fmla="*/ 304 w 937"/>
                <a:gd name="T9" fmla="*/ 600 h 600"/>
                <a:gd name="T10" fmla="*/ 104 w 937"/>
                <a:gd name="T11" fmla="*/ 591 h 600"/>
                <a:gd name="T12" fmla="*/ 0 w 937"/>
                <a:gd name="T13" fmla="*/ 496 h 600"/>
                <a:gd name="T14" fmla="*/ 249 w 937"/>
                <a:gd name="T15" fmla="*/ 287 h 600"/>
                <a:gd name="T16" fmla="*/ 63 w 937"/>
                <a:gd name="T17" fmla="*/ 2 h 600"/>
                <a:gd name="T18" fmla="*/ 935 w 937"/>
                <a:gd name="T19" fmla="*/ 0 h 600"/>
                <a:gd name="T20" fmla="*/ 935 w 937"/>
                <a:gd name="T2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7" h="600">
                  <a:moveTo>
                    <a:pt x="935" y="0"/>
                  </a:moveTo>
                  <a:lnTo>
                    <a:pt x="937" y="252"/>
                  </a:lnTo>
                  <a:lnTo>
                    <a:pt x="870" y="290"/>
                  </a:lnTo>
                  <a:lnTo>
                    <a:pt x="706" y="392"/>
                  </a:lnTo>
                  <a:lnTo>
                    <a:pt x="304" y="600"/>
                  </a:lnTo>
                  <a:lnTo>
                    <a:pt x="104" y="591"/>
                  </a:lnTo>
                  <a:lnTo>
                    <a:pt x="0" y="496"/>
                  </a:lnTo>
                  <a:lnTo>
                    <a:pt x="249" y="287"/>
                  </a:lnTo>
                  <a:lnTo>
                    <a:pt x="63" y="2"/>
                  </a:lnTo>
                  <a:lnTo>
                    <a:pt x="935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60"/>
            <p:cNvSpPr>
              <a:spLocks/>
            </p:cNvSpPr>
            <p:nvPr/>
          </p:nvSpPr>
          <p:spPr bwMode="auto">
            <a:xfrm>
              <a:off x="3821" y="1954"/>
              <a:ext cx="222" cy="256"/>
            </a:xfrm>
            <a:custGeom>
              <a:avLst/>
              <a:gdLst>
                <a:gd name="T0" fmla="*/ 25 w 222"/>
                <a:gd name="T1" fmla="*/ 256 h 256"/>
                <a:gd name="T2" fmla="*/ 2 w 222"/>
                <a:gd name="T3" fmla="*/ 128 h 256"/>
                <a:gd name="T4" fmla="*/ 27 w 222"/>
                <a:gd name="T5" fmla="*/ 64 h 256"/>
                <a:gd name="T6" fmla="*/ 0 w 222"/>
                <a:gd name="T7" fmla="*/ 8 h 256"/>
                <a:gd name="T8" fmla="*/ 79 w 222"/>
                <a:gd name="T9" fmla="*/ 18 h 256"/>
                <a:gd name="T10" fmla="*/ 185 w 222"/>
                <a:gd name="T11" fmla="*/ 0 h 256"/>
                <a:gd name="T12" fmla="*/ 222 w 222"/>
                <a:gd name="T13" fmla="*/ 56 h 256"/>
                <a:gd name="T14" fmla="*/ 190 w 222"/>
                <a:gd name="T15" fmla="*/ 94 h 256"/>
                <a:gd name="T16" fmla="*/ 212 w 222"/>
                <a:gd name="T17" fmla="*/ 148 h 256"/>
                <a:gd name="T18" fmla="*/ 137 w 222"/>
                <a:gd name="T19" fmla="*/ 218 h 256"/>
                <a:gd name="T20" fmla="*/ 25 w 222"/>
                <a:gd name="T21" fmla="*/ 256 h 256"/>
                <a:gd name="T22" fmla="*/ 25 w 222"/>
                <a:gd name="T23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2" h="256">
                  <a:moveTo>
                    <a:pt x="25" y="256"/>
                  </a:moveTo>
                  <a:lnTo>
                    <a:pt x="2" y="128"/>
                  </a:lnTo>
                  <a:lnTo>
                    <a:pt x="27" y="64"/>
                  </a:lnTo>
                  <a:lnTo>
                    <a:pt x="0" y="8"/>
                  </a:lnTo>
                  <a:lnTo>
                    <a:pt x="79" y="18"/>
                  </a:lnTo>
                  <a:lnTo>
                    <a:pt x="185" y="0"/>
                  </a:lnTo>
                  <a:lnTo>
                    <a:pt x="222" y="56"/>
                  </a:lnTo>
                  <a:lnTo>
                    <a:pt x="190" y="94"/>
                  </a:lnTo>
                  <a:lnTo>
                    <a:pt x="212" y="148"/>
                  </a:lnTo>
                  <a:lnTo>
                    <a:pt x="137" y="218"/>
                  </a:lnTo>
                  <a:lnTo>
                    <a:pt x="25" y="256"/>
                  </a:lnTo>
                  <a:lnTo>
                    <a:pt x="25" y="256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61"/>
            <p:cNvSpPr>
              <a:spLocks/>
            </p:cNvSpPr>
            <p:nvPr/>
          </p:nvSpPr>
          <p:spPr bwMode="auto">
            <a:xfrm>
              <a:off x="3935" y="2806"/>
              <a:ext cx="581" cy="426"/>
            </a:xfrm>
            <a:custGeom>
              <a:avLst/>
              <a:gdLst>
                <a:gd name="T0" fmla="*/ 276 w 581"/>
                <a:gd name="T1" fmla="*/ 0 h 426"/>
                <a:gd name="T2" fmla="*/ 243 w 581"/>
                <a:gd name="T3" fmla="*/ 108 h 426"/>
                <a:gd name="T4" fmla="*/ 123 w 581"/>
                <a:gd name="T5" fmla="*/ 136 h 426"/>
                <a:gd name="T6" fmla="*/ 0 w 581"/>
                <a:gd name="T7" fmla="*/ 301 h 426"/>
                <a:gd name="T8" fmla="*/ 234 w 581"/>
                <a:gd name="T9" fmla="*/ 426 h 426"/>
                <a:gd name="T10" fmla="*/ 308 w 581"/>
                <a:gd name="T11" fmla="*/ 328 h 426"/>
                <a:gd name="T12" fmla="*/ 408 w 581"/>
                <a:gd name="T13" fmla="*/ 318 h 426"/>
                <a:gd name="T14" fmla="*/ 473 w 581"/>
                <a:gd name="T15" fmla="*/ 263 h 426"/>
                <a:gd name="T16" fmla="*/ 538 w 581"/>
                <a:gd name="T17" fmla="*/ 258 h 426"/>
                <a:gd name="T18" fmla="*/ 581 w 581"/>
                <a:gd name="T19" fmla="*/ 231 h 426"/>
                <a:gd name="T20" fmla="*/ 276 w 581"/>
                <a:gd name="T21" fmla="*/ 0 h 426"/>
                <a:gd name="T22" fmla="*/ 276 w 581"/>
                <a:gd name="T2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1" h="426">
                  <a:moveTo>
                    <a:pt x="276" y="0"/>
                  </a:moveTo>
                  <a:lnTo>
                    <a:pt x="243" y="108"/>
                  </a:lnTo>
                  <a:lnTo>
                    <a:pt x="123" y="136"/>
                  </a:lnTo>
                  <a:lnTo>
                    <a:pt x="0" y="301"/>
                  </a:lnTo>
                  <a:lnTo>
                    <a:pt x="234" y="426"/>
                  </a:lnTo>
                  <a:lnTo>
                    <a:pt x="308" y="328"/>
                  </a:lnTo>
                  <a:lnTo>
                    <a:pt x="408" y="318"/>
                  </a:lnTo>
                  <a:lnTo>
                    <a:pt x="473" y="263"/>
                  </a:lnTo>
                  <a:lnTo>
                    <a:pt x="538" y="258"/>
                  </a:lnTo>
                  <a:lnTo>
                    <a:pt x="581" y="231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62"/>
            <p:cNvSpPr>
              <a:spLocks/>
            </p:cNvSpPr>
            <p:nvPr/>
          </p:nvSpPr>
          <p:spPr bwMode="auto">
            <a:xfrm>
              <a:off x="3587" y="2596"/>
              <a:ext cx="334" cy="458"/>
            </a:xfrm>
            <a:custGeom>
              <a:avLst/>
              <a:gdLst>
                <a:gd name="T0" fmla="*/ 0 w 334"/>
                <a:gd name="T1" fmla="*/ 241 h 458"/>
                <a:gd name="T2" fmla="*/ 88 w 334"/>
                <a:gd name="T3" fmla="*/ 112 h 458"/>
                <a:gd name="T4" fmla="*/ 186 w 334"/>
                <a:gd name="T5" fmla="*/ 0 h 458"/>
                <a:gd name="T6" fmla="*/ 314 w 334"/>
                <a:gd name="T7" fmla="*/ 113 h 458"/>
                <a:gd name="T8" fmla="*/ 334 w 334"/>
                <a:gd name="T9" fmla="*/ 165 h 458"/>
                <a:gd name="T10" fmla="*/ 256 w 334"/>
                <a:gd name="T11" fmla="*/ 251 h 458"/>
                <a:gd name="T12" fmla="*/ 288 w 334"/>
                <a:gd name="T13" fmla="*/ 340 h 458"/>
                <a:gd name="T14" fmla="*/ 246 w 334"/>
                <a:gd name="T15" fmla="*/ 458 h 458"/>
                <a:gd name="T16" fmla="*/ 93 w 334"/>
                <a:gd name="T17" fmla="*/ 381 h 458"/>
                <a:gd name="T18" fmla="*/ 0 w 334"/>
                <a:gd name="T19" fmla="*/ 241 h 458"/>
                <a:gd name="T20" fmla="*/ 0 w 334"/>
                <a:gd name="T21" fmla="*/ 24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458">
                  <a:moveTo>
                    <a:pt x="0" y="241"/>
                  </a:moveTo>
                  <a:lnTo>
                    <a:pt x="88" y="112"/>
                  </a:lnTo>
                  <a:lnTo>
                    <a:pt x="186" y="0"/>
                  </a:lnTo>
                  <a:lnTo>
                    <a:pt x="314" y="113"/>
                  </a:lnTo>
                  <a:lnTo>
                    <a:pt x="334" y="165"/>
                  </a:lnTo>
                  <a:lnTo>
                    <a:pt x="256" y="251"/>
                  </a:lnTo>
                  <a:lnTo>
                    <a:pt x="288" y="340"/>
                  </a:lnTo>
                  <a:lnTo>
                    <a:pt x="246" y="458"/>
                  </a:lnTo>
                  <a:lnTo>
                    <a:pt x="93" y="381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63"/>
            <p:cNvSpPr>
              <a:spLocks/>
            </p:cNvSpPr>
            <p:nvPr/>
          </p:nvSpPr>
          <p:spPr bwMode="auto">
            <a:xfrm>
              <a:off x="3670" y="2408"/>
              <a:ext cx="261" cy="301"/>
            </a:xfrm>
            <a:custGeom>
              <a:avLst/>
              <a:gdLst>
                <a:gd name="T0" fmla="*/ 5 w 261"/>
                <a:gd name="T1" fmla="*/ 300 h 301"/>
                <a:gd name="T2" fmla="*/ 0 w 261"/>
                <a:gd name="T3" fmla="*/ 110 h 301"/>
                <a:gd name="T4" fmla="*/ 40 w 261"/>
                <a:gd name="T5" fmla="*/ 0 h 301"/>
                <a:gd name="T6" fmla="*/ 81 w 261"/>
                <a:gd name="T7" fmla="*/ 38 h 301"/>
                <a:gd name="T8" fmla="*/ 261 w 261"/>
                <a:gd name="T9" fmla="*/ 185 h 301"/>
                <a:gd name="T10" fmla="*/ 233 w 261"/>
                <a:gd name="T11" fmla="*/ 301 h 301"/>
                <a:gd name="T12" fmla="*/ 5 w 261"/>
                <a:gd name="T13" fmla="*/ 300 h 301"/>
                <a:gd name="T14" fmla="*/ 5 w 261"/>
                <a:gd name="T15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301">
                  <a:moveTo>
                    <a:pt x="5" y="300"/>
                  </a:moveTo>
                  <a:lnTo>
                    <a:pt x="0" y="110"/>
                  </a:lnTo>
                  <a:lnTo>
                    <a:pt x="40" y="0"/>
                  </a:lnTo>
                  <a:lnTo>
                    <a:pt x="81" y="38"/>
                  </a:lnTo>
                  <a:lnTo>
                    <a:pt x="261" y="185"/>
                  </a:lnTo>
                  <a:lnTo>
                    <a:pt x="233" y="301"/>
                  </a:lnTo>
                  <a:lnTo>
                    <a:pt x="5" y="300"/>
                  </a:lnTo>
                  <a:lnTo>
                    <a:pt x="5" y="30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64"/>
            <p:cNvSpPr>
              <a:spLocks/>
            </p:cNvSpPr>
            <p:nvPr/>
          </p:nvSpPr>
          <p:spPr bwMode="auto">
            <a:xfrm>
              <a:off x="3886" y="2593"/>
              <a:ext cx="202" cy="116"/>
            </a:xfrm>
            <a:custGeom>
              <a:avLst/>
              <a:gdLst>
                <a:gd name="T0" fmla="*/ 45 w 202"/>
                <a:gd name="T1" fmla="*/ 0 h 116"/>
                <a:gd name="T2" fmla="*/ 202 w 202"/>
                <a:gd name="T3" fmla="*/ 116 h 116"/>
                <a:gd name="T4" fmla="*/ 15 w 202"/>
                <a:gd name="T5" fmla="*/ 116 h 116"/>
                <a:gd name="T6" fmla="*/ 0 w 202"/>
                <a:gd name="T7" fmla="*/ 50 h 116"/>
                <a:gd name="T8" fmla="*/ 45 w 202"/>
                <a:gd name="T9" fmla="*/ 0 h 116"/>
                <a:gd name="T10" fmla="*/ 45 w 202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116">
                  <a:moveTo>
                    <a:pt x="45" y="0"/>
                  </a:moveTo>
                  <a:lnTo>
                    <a:pt x="202" y="116"/>
                  </a:lnTo>
                  <a:lnTo>
                    <a:pt x="15" y="116"/>
                  </a:lnTo>
                  <a:lnTo>
                    <a:pt x="0" y="5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Freeform 65"/>
            <p:cNvSpPr>
              <a:spLocks/>
            </p:cNvSpPr>
            <p:nvPr/>
          </p:nvSpPr>
          <p:spPr bwMode="auto">
            <a:xfrm>
              <a:off x="3443" y="2708"/>
              <a:ext cx="237" cy="269"/>
            </a:xfrm>
            <a:custGeom>
              <a:avLst/>
              <a:gdLst>
                <a:gd name="T0" fmla="*/ 190 w 237"/>
                <a:gd name="T1" fmla="*/ 0 h 269"/>
                <a:gd name="T2" fmla="*/ 137 w 237"/>
                <a:gd name="T3" fmla="*/ 81 h 269"/>
                <a:gd name="T4" fmla="*/ 0 w 237"/>
                <a:gd name="T5" fmla="*/ 151 h 269"/>
                <a:gd name="T6" fmla="*/ 237 w 237"/>
                <a:gd name="T7" fmla="*/ 269 h 269"/>
                <a:gd name="T8" fmla="*/ 232 w 237"/>
                <a:gd name="T9" fmla="*/ 0 h 269"/>
                <a:gd name="T10" fmla="*/ 190 w 237"/>
                <a:gd name="T11" fmla="*/ 0 h 269"/>
                <a:gd name="T12" fmla="*/ 190 w 237"/>
                <a:gd name="T1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269">
                  <a:moveTo>
                    <a:pt x="190" y="0"/>
                  </a:moveTo>
                  <a:lnTo>
                    <a:pt x="137" y="81"/>
                  </a:lnTo>
                  <a:lnTo>
                    <a:pt x="0" y="151"/>
                  </a:lnTo>
                  <a:lnTo>
                    <a:pt x="237" y="269"/>
                  </a:lnTo>
                  <a:lnTo>
                    <a:pt x="232" y="0"/>
                  </a:lnTo>
                  <a:lnTo>
                    <a:pt x="190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Freeform 66"/>
            <p:cNvSpPr>
              <a:spLocks/>
            </p:cNvSpPr>
            <p:nvPr/>
          </p:nvSpPr>
          <p:spPr bwMode="auto">
            <a:xfrm>
              <a:off x="2950" y="2188"/>
              <a:ext cx="330" cy="516"/>
            </a:xfrm>
            <a:custGeom>
              <a:avLst/>
              <a:gdLst>
                <a:gd name="T0" fmla="*/ 2 w 330"/>
                <a:gd name="T1" fmla="*/ 220 h 516"/>
                <a:gd name="T2" fmla="*/ 330 w 330"/>
                <a:gd name="T3" fmla="*/ 0 h 516"/>
                <a:gd name="T4" fmla="*/ 307 w 330"/>
                <a:gd name="T5" fmla="*/ 197 h 516"/>
                <a:gd name="T6" fmla="*/ 210 w 330"/>
                <a:gd name="T7" fmla="*/ 272 h 516"/>
                <a:gd name="T8" fmla="*/ 207 w 330"/>
                <a:gd name="T9" fmla="*/ 408 h 516"/>
                <a:gd name="T10" fmla="*/ 160 w 330"/>
                <a:gd name="T11" fmla="*/ 516 h 516"/>
                <a:gd name="T12" fmla="*/ 0 w 330"/>
                <a:gd name="T13" fmla="*/ 516 h 516"/>
                <a:gd name="T14" fmla="*/ 2 w 330"/>
                <a:gd name="T15" fmla="*/ 220 h 516"/>
                <a:gd name="T16" fmla="*/ 2 w 330"/>
                <a:gd name="T17" fmla="*/ 22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516">
                  <a:moveTo>
                    <a:pt x="2" y="220"/>
                  </a:moveTo>
                  <a:lnTo>
                    <a:pt x="330" y="0"/>
                  </a:lnTo>
                  <a:lnTo>
                    <a:pt x="307" y="197"/>
                  </a:lnTo>
                  <a:lnTo>
                    <a:pt x="210" y="272"/>
                  </a:lnTo>
                  <a:lnTo>
                    <a:pt x="207" y="408"/>
                  </a:lnTo>
                  <a:lnTo>
                    <a:pt x="160" y="516"/>
                  </a:lnTo>
                  <a:lnTo>
                    <a:pt x="0" y="516"/>
                  </a:lnTo>
                  <a:lnTo>
                    <a:pt x="2" y="220"/>
                  </a:lnTo>
                  <a:lnTo>
                    <a:pt x="2" y="22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67"/>
            <p:cNvSpPr>
              <a:spLocks/>
            </p:cNvSpPr>
            <p:nvPr/>
          </p:nvSpPr>
          <p:spPr bwMode="auto">
            <a:xfrm>
              <a:off x="2173" y="2430"/>
              <a:ext cx="473" cy="422"/>
            </a:xfrm>
            <a:custGeom>
              <a:avLst/>
              <a:gdLst>
                <a:gd name="T0" fmla="*/ 225 w 473"/>
                <a:gd name="T1" fmla="*/ 422 h 422"/>
                <a:gd name="T2" fmla="*/ 16 w 473"/>
                <a:gd name="T3" fmla="*/ 276 h 422"/>
                <a:gd name="T4" fmla="*/ 0 w 473"/>
                <a:gd name="T5" fmla="*/ 223 h 422"/>
                <a:gd name="T6" fmla="*/ 90 w 473"/>
                <a:gd name="T7" fmla="*/ 0 h 422"/>
                <a:gd name="T8" fmla="*/ 324 w 473"/>
                <a:gd name="T9" fmla="*/ 183 h 422"/>
                <a:gd name="T10" fmla="*/ 473 w 473"/>
                <a:gd name="T11" fmla="*/ 183 h 422"/>
                <a:gd name="T12" fmla="*/ 426 w 473"/>
                <a:gd name="T13" fmla="*/ 274 h 422"/>
                <a:gd name="T14" fmla="*/ 225 w 473"/>
                <a:gd name="T15" fmla="*/ 422 h 422"/>
                <a:gd name="T16" fmla="*/ 225 w 473"/>
                <a:gd name="T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" h="422">
                  <a:moveTo>
                    <a:pt x="225" y="422"/>
                  </a:moveTo>
                  <a:lnTo>
                    <a:pt x="16" y="276"/>
                  </a:lnTo>
                  <a:lnTo>
                    <a:pt x="0" y="223"/>
                  </a:lnTo>
                  <a:lnTo>
                    <a:pt x="90" y="0"/>
                  </a:lnTo>
                  <a:lnTo>
                    <a:pt x="324" y="183"/>
                  </a:lnTo>
                  <a:lnTo>
                    <a:pt x="473" y="183"/>
                  </a:lnTo>
                  <a:lnTo>
                    <a:pt x="426" y="274"/>
                  </a:lnTo>
                  <a:lnTo>
                    <a:pt x="225" y="422"/>
                  </a:lnTo>
                  <a:lnTo>
                    <a:pt x="225" y="422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68"/>
            <p:cNvSpPr>
              <a:spLocks/>
            </p:cNvSpPr>
            <p:nvPr/>
          </p:nvSpPr>
          <p:spPr bwMode="auto">
            <a:xfrm>
              <a:off x="2819" y="2408"/>
              <a:ext cx="133" cy="296"/>
            </a:xfrm>
            <a:custGeom>
              <a:avLst/>
              <a:gdLst>
                <a:gd name="T0" fmla="*/ 40 w 133"/>
                <a:gd name="T1" fmla="*/ 296 h 296"/>
                <a:gd name="T2" fmla="*/ 131 w 133"/>
                <a:gd name="T3" fmla="*/ 295 h 296"/>
                <a:gd name="T4" fmla="*/ 133 w 133"/>
                <a:gd name="T5" fmla="*/ 0 h 296"/>
                <a:gd name="T6" fmla="*/ 63 w 133"/>
                <a:gd name="T7" fmla="*/ 52 h 296"/>
                <a:gd name="T8" fmla="*/ 70 w 133"/>
                <a:gd name="T9" fmla="*/ 118 h 296"/>
                <a:gd name="T10" fmla="*/ 0 w 133"/>
                <a:gd name="T11" fmla="*/ 195 h 296"/>
                <a:gd name="T12" fmla="*/ 40 w 133"/>
                <a:gd name="T13" fmla="*/ 296 h 296"/>
                <a:gd name="T14" fmla="*/ 40 w 133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96">
                  <a:moveTo>
                    <a:pt x="40" y="296"/>
                  </a:moveTo>
                  <a:lnTo>
                    <a:pt x="131" y="295"/>
                  </a:lnTo>
                  <a:lnTo>
                    <a:pt x="133" y="0"/>
                  </a:lnTo>
                  <a:lnTo>
                    <a:pt x="63" y="52"/>
                  </a:lnTo>
                  <a:lnTo>
                    <a:pt x="70" y="118"/>
                  </a:lnTo>
                  <a:lnTo>
                    <a:pt x="0" y="195"/>
                  </a:lnTo>
                  <a:lnTo>
                    <a:pt x="40" y="296"/>
                  </a:lnTo>
                  <a:lnTo>
                    <a:pt x="40" y="296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69"/>
            <p:cNvSpPr>
              <a:spLocks/>
            </p:cNvSpPr>
            <p:nvPr/>
          </p:nvSpPr>
          <p:spPr bwMode="auto">
            <a:xfrm>
              <a:off x="2766" y="2704"/>
              <a:ext cx="186" cy="298"/>
            </a:xfrm>
            <a:custGeom>
              <a:avLst/>
              <a:gdLst>
                <a:gd name="T0" fmla="*/ 184 w 186"/>
                <a:gd name="T1" fmla="*/ 0 h 298"/>
                <a:gd name="T2" fmla="*/ 186 w 186"/>
                <a:gd name="T3" fmla="*/ 298 h 298"/>
                <a:gd name="T4" fmla="*/ 116 w 186"/>
                <a:gd name="T5" fmla="*/ 287 h 298"/>
                <a:gd name="T6" fmla="*/ 0 w 186"/>
                <a:gd name="T7" fmla="*/ 172 h 298"/>
                <a:gd name="T8" fmla="*/ 118 w 186"/>
                <a:gd name="T9" fmla="*/ 60 h 298"/>
                <a:gd name="T10" fmla="*/ 93 w 186"/>
                <a:gd name="T11" fmla="*/ 0 h 298"/>
                <a:gd name="T12" fmla="*/ 184 w 186"/>
                <a:gd name="T13" fmla="*/ 0 h 298"/>
                <a:gd name="T14" fmla="*/ 184 w 186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298">
                  <a:moveTo>
                    <a:pt x="184" y="0"/>
                  </a:moveTo>
                  <a:lnTo>
                    <a:pt x="186" y="298"/>
                  </a:lnTo>
                  <a:lnTo>
                    <a:pt x="116" y="287"/>
                  </a:lnTo>
                  <a:lnTo>
                    <a:pt x="0" y="172"/>
                  </a:lnTo>
                  <a:lnTo>
                    <a:pt x="118" y="60"/>
                  </a:lnTo>
                  <a:lnTo>
                    <a:pt x="93" y="0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70"/>
            <p:cNvSpPr>
              <a:spLocks/>
            </p:cNvSpPr>
            <p:nvPr/>
          </p:nvSpPr>
          <p:spPr bwMode="auto">
            <a:xfrm>
              <a:off x="2189" y="2703"/>
              <a:ext cx="412" cy="424"/>
            </a:xfrm>
            <a:custGeom>
              <a:avLst/>
              <a:gdLst>
                <a:gd name="T0" fmla="*/ 0 w 412"/>
                <a:gd name="T1" fmla="*/ 3 h 424"/>
                <a:gd name="T2" fmla="*/ 100 w 412"/>
                <a:gd name="T3" fmla="*/ 118 h 424"/>
                <a:gd name="T4" fmla="*/ 15 w 412"/>
                <a:gd name="T5" fmla="*/ 201 h 424"/>
                <a:gd name="T6" fmla="*/ 174 w 412"/>
                <a:gd name="T7" fmla="*/ 424 h 424"/>
                <a:gd name="T8" fmla="*/ 328 w 412"/>
                <a:gd name="T9" fmla="*/ 334 h 424"/>
                <a:gd name="T10" fmla="*/ 323 w 412"/>
                <a:gd name="T11" fmla="*/ 163 h 424"/>
                <a:gd name="T12" fmla="*/ 383 w 412"/>
                <a:gd name="T13" fmla="*/ 96 h 424"/>
                <a:gd name="T14" fmla="*/ 412 w 412"/>
                <a:gd name="T15" fmla="*/ 0 h 424"/>
                <a:gd name="T16" fmla="*/ 0 w 412"/>
                <a:gd name="T17" fmla="*/ 3 h 424"/>
                <a:gd name="T18" fmla="*/ 0 w 412"/>
                <a:gd name="T19" fmla="*/ 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424">
                  <a:moveTo>
                    <a:pt x="0" y="3"/>
                  </a:moveTo>
                  <a:lnTo>
                    <a:pt x="100" y="118"/>
                  </a:lnTo>
                  <a:lnTo>
                    <a:pt x="15" y="201"/>
                  </a:lnTo>
                  <a:lnTo>
                    <a:pt x="174" y="424"/>
                  </a:lnTo>
                  <a:lnTo>
                    <a:pt x="328" y="334"/>
                  </a:lnTo>
                  <a:lnTo>
                    <a:pt x="323" y="163"/>
                  </a:lnTo>
                  <a:lnTo>
                    <a:pt x="383" y="96"/>
                  </a:lnTo>
                  <a:lnTo>
                    <a:pt x="412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Freeform 71"/>
            <p:cNvSpPr>
              <a:spLocks/>
            </p:cNvSpPr>
            <p:nvPr/>
          </p:nvSpPr>
          <p:spPr bwMode="auto">
            <a:xfrm>
              <a:off x="3102" y="2233"/>
              <a:ext cx="570" cy="473"/>
            </a:xfrm>
            <a:custGeom>
              <a:avLst/>
              <a:gdLst>
                <a:gd name="T0" fmla="*/ 8 w 570"/>
                <a:gd name="T1" fmla="*/ 471 h 473"/>
                <a:gd name="T2" fmla="*/ 336 w 570"/>
                <a:gd name="T3" fmla="*/ 473 h 473"/>
                <a:gd name="T4" fmla="*/ 570 w 570"/>
                <a:gd name="T5" fmla="*/ 283 h 473"/>
                <a:gd name="T6" fmla="*/ 565 w 570"/>
                <a:gd name="T7" fmla="*/ 0 h 473"/>
                <a:gd name="T8" fmla="*/ 57 w 570"/>
                <a:gd name="T9" fmla="*/ 346 h 473"/>
                <a:gd name="T10" fmla="*/ 0 w 570"/>
                <a:gd name="T11" fmla="*/ 366 h 473"/>
                <a:gd name="T12" fmla="*/ 8 w 570"/>
                <a:gd name="T13" fmla="*/ 471 h 473"/>
                <a:gd name="T14" fmla="*/ 8 w 570"/>
                <a:gd name="T15" fmla="*/ 471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473">
                  <a:moveTo>
                    <a:pt x="8" y="471"/>
                  </a:moveTo>
                  <a:lnTo>
                    <a:pt x="336" y="473"/>
                  </a:lnTo>
                  <a:lnTo>
                    <a:pt x="570" y="283"/>
                  </a:lnTo>
                  <a:lnTo>
                    <a:pt x="565" y="0"/>
                  </a:lnTo>
                  <a:lnTo>
                    <a:pt x="57" y="346"/>
                  </a:lnTo>
                  <a:lnTo>
                    <a:pt x="0" y="366"/>
                  </a:lnTo>
                  <a:lnTo>
                    <a:pt x="8" y="471"/>
                  </a:lnTo>
                  <a:lnTo>
                    <a:pt x="8" y="471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Freeform 72"/>
            <p:cNvSpPr>
              <a:spLocks/>
            </p:cNvSpPr>
            <p:nvPr/>
          </p:nvSpPr>
          <p:spPr bwMode="auto">
            <a:xfrm>
              <a:off x="3099" y="2704"/>
              <a:ext cx="339" cy="165"/>
            </a:xfrm>
            <a:custGeom>
              <a:avLst/>
              <a:gdLst>
                <a:gd name="T0" fmla="*/ 10 w 339"/>
                <a:gd name="T1" fmla="*/ 0 h 165"/>
                <a:gd name="T2" fmla="*/ 339 w 339"/>
                <a:gd name="T3" fmla="*/ 2 h 165"/>
                <a:gd name="T4" fmla="*/ 316 w 339"/>
                <a:gd name="T5" fmla="*/ 17 h 165"/>
                <a:gd name="T6" fmla="*/ 106 w 339"/>
                <a:gd name="T7" fmla="*/ 165 h 165"/>
                <a:gd name="T8" fmla="*/ 0 w 339"/>
                <a:gd name="T9" fmla="*/ 34 h 165"/>
                <a:gd name="T10" fmla="*/ 10 w 339"/>
                <a:gd name="T11" fmla="*/ 0 h 165"/>
                <a:gd name="T12" fmla="*/ 10 w 339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165">
                  <a:moveTo>
                    <a:pt x="10" y="0"/>
                  </a:moveTo>
                  <a:lnTo>
                    <a:pt x="339" y="2"/>
                  </a:lnTo>
                  <a:lnTo>
                    <a:pt x="316" y="17"/>
                  </a:lnTo>
                  <a:lnTo>
                    <a:pt x="106" y="165"/>
                  </a:lnTo>
                  <a:lnTo>
                    <a:pt x="0" y="3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73"/>
            <p:cNvSpPr>
              <a:spLocks/>
            </p:cNvSpPr>
            <p:nvPr/>
          </p:nvSpPr>
          <p:spPr bwMode="auto">
            <a:xfrm>
              <a:off x="2459" y="2984"/>
              <a:ext cx="402" cy="469"/>
            </a:xfrm>
            <a:custGeom>
              <a:avLst/>
              <a:gdLst>
                <a:gd name="T0" fmla="*/ 0 w 402"/>
                <a:gd name="T1" fmla="*/ 168 h 469"/>
                <a:gd name="T2" fmla="*/ 340 w 402"/>
                <a:gd name="T3" fmla="*/ 469 h 469"/>
                <a:gd name="T4" fmla="*/ 402 w 402"/>
                <a:gd name="T5" fmla="*/ 288 h 469"/>
                <a:gd name="T6" fmla="*/ 235 w 402"/>
                <a:gd name="T7" fmla="*/ 0 h 469"/>
                <a:gd name="T8" fmla="*/ 0 w 402"/>
                <a:gd name="T9" fmla="*/ 168 h 469"/>
                <a:gd name="T10" fmla="*/ 0 w 402"/>
                <a:gd name="T11" fmla="*/ 16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469">
                  <a:moveTo>
                    <a:pt x="0" y="168"/>
                  </a:moveTo>
                  <a:lnTo>
                    <a:pt x="340" y="469"/>
                  </a:lnTo>
                  <a:lnTo>
                    <a:pt x="402" y="288"/>
                  </a:lnTo>
                  <a:lnTo>
                    <a:pt x="235" y="0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Freeform 74"/>
            <p:cNvSpPr>
              <a:spLocks/>
            </p:cNvSpPr>
            <p:nvPr/>
          </p:nvSpPr>
          <p:spPr bwMode="auto">
            <a:xfrm>
              <a:off x="1435" y="2277"/>
              <a:ext cx="581" cy="184"/>
            </a:xfrm>
            <a:custGeom>
              <a:avLst/>
              <a:gdLst>
                <a:gd name="T0" fmla="*/ 0 w 581"/>
                <a:gd name="T1" fmla="*/ 114 h 184"/>
                <a:gd name="T2" fmla="*/ 295 w 581"/>
                <a:gd name="T3" fmla="*/ 184 h 184"/>
                <a:gd name="T4" fmla="*/ 296 w 581"/>
                <a:gd name="T5" fmla="*/ 183 h 184"/>
                <a:gd name="T6" fmla="*/ 300 w 581"/>
                <a:gd name="T7" fmla="*/ 179 h 184"/>
                <a:gd name="T8" fmla="*/ 306 w 581"/>
                <a:gd name="T9" fmla="*/ 173 h 184"/>
                <a:gd name="T10" fmla="*/ 316 w 581"/>
                <a:gd name="T11" fmla="*/ 166 h 184"/>
                <a:gd name="T12" fmla="*/ 320 w 581"/>
                <a:gd name="T13" fmla="*/ 159 h 184"/>
                <a:gd name="T14" fmla="*/ 326 w 581"/>
                <a:gd name="T15" fmla="*/ 156 h 184"/>
                <a:gd name="T16" fmla="*/ 333 w 581"/>
                <a:gd name="T17" fmla="*/ 151 h 184"/>
                <a:gd name="T18" fmla="*/ 341 w 581"/>
                <a:gd name="T19" fmla="*/ 146 h 184"/>
                <a:gd name="T20" fmla="*/ 348 w 581"/>
                <a:gd name="T21" fmla="*/ 139 h 184"/>
                <a:gd name="T22" fmla="*/ 356 w 581"/>
                <a:gd name="T23" fmla="*/ 133 h 184"/>
                <a:gd name="T24" fmla="*/ 366 w 581"/>
                <a:gd name="T25" fmla="*/ 126 h 184"/>
                <a:gd name="T26" fmla="*/ 376 w 581"/>
                <a:gd name="T27" fmla="*/ 121 h 184"/>
                <a:gd name="T28" fmla="*/ 386 w 581"/>
                <a:gd name="T29" fmla="*/ 113 h 184"/>
                <a:gd name="T30" fmla="*/ 395 w 581"/>
                <a:gd name="T31" fmla="*/ 106 h 184"/>
                <a:gd name="T32" fmla="*/ 406 w 581"/>
                <a:gd name="T33" fmla="*/ 98 h 184"/>
                <a:gd name="T34" fmla="*/ 418 w 581"/>
                <a:gd name="T35" fmla="*/ 91 h 184"/>
                <a:gd name="T36" fmla="*/ 430 w 581"/>
                <a:gd name="T37" fmla="*/ 83 h 184"/>
                <a:gd name="T38" fmla="*/ 441 w 581"/>
                <a:gd name="T39" fmla="*/ 76 h 184"/>
                <a:gd name="T40" fmla="*/ 448 w 581"/>
                <a:gd name="T41" fmla="*/ 71 h 184"/>
                <a:gd name="T42" fmla="*/ 455 w 581"/>
                <a:gd name="T43" fmla="*/ 68 h 184"/>
                <a:gd name="T44" fmla="*/ 461 w 581"/>
                <a:gd name="T45" fmla="*/ 64 h 184"/>
                <a:gd name="T46" fmla="*/ 468 w 581"/>
                <a:gd name="T47" fmla="*/ 61 h 184"/>
                <a:gd name="T48" fmla="*/ 475 w 581"/>
                <a:gd name="T49" fmla="*/ 56 h 184"/>
                <a:gd name="T50" fmla="*/ 481 w 581"/>
                <a:gd name="T51" fmla="*/ 51 h 184"/>
                <a:gd name="T52" fmla="*/ 486 w 581"/>
                <a:gd name="T53" fmla="*/ 48 h 184"/>
                <a:gd name="T54" fmla="*/ 493 w 581"/>
                <a:gd name="T55" fmla="*/ 44 h 184"/>
                <a:gd name="T56" fmla="*/ 500 w 581"/>
                <a:gd name="T57" fmla="*/ 39 h 184"/>
                <a:gd name="T58" fmla="*/ 506 w 581"/>
                <a:gd name="T59" fmla="*/ 36 h 184"/>
                <a:gd name="T60" fmla="*/ 515 w 581"/>
                <a:gd name="T61" fmla="*/ 33 h 184"/>
                <a:gd name="T62" fmla="*/ 521 w 581"/>
                <a:gd name="T63" fmla="*/ 29 h 184"/>
                <a:gd name="T64" fmla="*/ 528 w 581"/>
                <a:gd name="T65" fmla="*/ 24 h 184"/>
                <a:gd name="T66" fmla="*/ 535 w 581"/>
                <a:gd name="T67" fmla="*/ 21 h 184"/>
                <a:gd name="T68" fmla="*/ 543 w 581"/>
                <a:gd name="T69" fmla="*/ 16 h 184"/>
                <a:gd name="T70" fmla="*/ 551 w 581"/>
                <a:gd name="T71" fmla="*/ 13 h 184"/>
                <a:gd name="T72" fmla="*/ 556 w 581"/>
                <a:gd name="T73" fmla="*/ 9 h 184"/>
                <a:gd name="T74" fmla="*/ 565 w 581"/>
                <a:gd name="T75" fmla="*/ 6 h 184"/>
                <a:gd name="T76" fmla="*/ 573 w 581"/>
                <a:gd name="T77" fmla="*/ 3 h 184"/>
                <a:gd name="T78" fmla="*/ 581 w 581"/>
                <a:gd name="T79" fmla="*/ 0 h 184"/>
                <a:gd name="T80" fmla="*/ 221 w 581"/>
                <a:gd name="T81" fmla="*/ 0 h 184"/>
                <a:gd name="T82" fmla="*/ 0 w 581"/>
                <a:gd name="T83" fmla="*/ 114 h 184"/>
                <a:gd name="T84" fmla="*/ 0 w 581"/>
                <a:gd name="T85" fmla="*/ 11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1" h="184">
                  <a:moveTo>
                    <a:pt x="0" y="114"/>
                  </a:moveTo>
                  <a:lnTo>
                    <a:pt x="295" y="184"/>
                  </a:lnTo>
                  <a:lnTo>
                    <a:pt x="296" y="183"/>
                  </a:lnTo>
                  <a:lnTo>
                    <a:pt x="300" y="179"/>
                  </a:lnTo>
                  <a:lnTo>
                    <a:pt x="306" y="173"/>
                  </a:lnTo>
                  <a:lnTo>
                    <a:pt x="316" y="166"/>
                  </a:lnTo>
                  <a:lnTo>
                    <a:pt x="320" y="159"/>
                  </a:lnTo>
                  <a:lnTo>
                    <a:pt x="326" y="156"/>
                  </a:lnTo>
                  <a:lnTo>
                    <a:pt x="333" y="151"/>
                  </a:lnTo>
                  <a:lnTo>
                    <a:pt x="341" y="146"/>
                  </a:lnTo>
                  <a:lnTo>
                    <a:pt x="348" y="139"/>
                  </a:lnTo>
                  <a:lnTo>
                    <a:pt x="356" y="133"/>
                  </a:lnTo>
                  <a:lnTo>
                    <a:pt x="366" y="126"/>
                  </a:lnTo>
                  <a:lnTo>
                    <a:pt x="376" y="121"/>
                  </a:lnTo>
                  <a:lnTo>
                    <a:pt x="386" y="113"/>
                  </a:lnTo>
                  <a:lnTo>
                    <a:pt x="395" y="106"/>
                  </a:lnTo>
                  <a:lnTo>
                    <a:pt x="406" y="98"/>
                  </a:lnTo>
                  <a:lnTo>
                    <a:pt x="418" y="91"/>
                  </a:lnTo>
                  <a:lnTo>
                    <a:pt x="430" y="83"/>
                  </a:lnTo>
                  <a:lnTo>
                    <a:pt x="441" y="76"/>
                  </a:lnTo>
                  <a:lnTo>
                    <a:pt x="448" y="71"/>
                  </a:lnTo>
                  <a:lnTo>
                    <a:pt x="455" y="68"/>
                  </a:lnTo>
                  <a:lnTo>
                    <a:pt x="461" y="64"/>
                  </a:lnTo>
                  <a:lnTo>
                    <a:pt x="468" y="61"/>
                  </a:lnTo>
                  <a:lnTo>
                    <a:pt x="475" y="56"/>
                  </a:lnTo>
                  <a:lnTo>
                    <a:pt x="481" y="51"/>
                  </a:lnTo>
                  <a:lnTo>
                    <a:pt x="486" y="48"/>
                  </a:lnTo>
                  <a:lnTo>
                    <a:pt x="493" y="44"/>
                  </a:lnTo>
                  <a:lnTo>
                    <a:pt x="500" y="39"/>
                  </a:lnTo>
                  <a:lnTo>
                    <a:pt x="506" y="36"/>
                  </a:lnTo>
                  <a:lnTo>
                    <a:pt x="515" y="33"/>
                  </a:lnTo>
                  <a:lnTo>
                    <a:pt x="521" y="29"/>
                  </a:lnTo>
                  <a:lnTo>
                    <a:pt x="528" y="24"/>
                  </a:lnTo>
                  <a:lnTo>
                    <a:pt x="535" y="21"/>
                  </a:lnTo>
                  <a:lnTo>
                    <a:pt x="543" y="16"/>
                  </a:lnTo>
                  <a:lnTo>
                    <a:pt x="551" y="13"/>
                  </a:lnTo>
                  <a:lnTo>
                    <a:pt x="556" y="9"/>
                  </a:lnTo>
                  <a:lnTo>
                    <a:pt x="565" y="6"/>
                  </a:lnTo>
                  <a:lnTo>
                    <a:pt x="573" y="3"/>
                  </a:lnTo>
                  <a:lnTo>
                    <a:pt x="581" y="0"/>
                  </a:lnTo>
                  <a:lnTo>
                    <a:pt x="221" y="0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Freeform 75"/>
            <p:cNvSpPr>
              <a:spLocks/>
            </p:cNvSpPr>
            <p:nvPr/>
          </p:nvSpPr>
          <p:spPr bwMode="auto">
            <a:xfrm>
              <a:off x="3662" y="2112"/>
              <a:ext cx="298" cy="408"/>
            </a:xfrm>
            <a:custGeom>
              <a:avLst/>
              <a:gdLst>
                <a:gd name="T0" fmla="*/ 0 w 298"/>
                <a:gd name="T1" fmla="*/ 0 h 408"/>
                <a:gd name="T2" fmla="*/ 1 w 298"/>
                <a:gd name="T3" fmla="*/ 0 h 408"/>
                <a:gd name="T4" fmla="*/ 5 w 298"/>
                <a:gd name="T5" fmla="*/ 0 h 408"/>
                <a:gd name="T6" fmla="*/ 11 w 298"/>
                <a:gd name="T7" fmla="*/ 1 h 408"/>
                <a:gd name="T8" fmla="*/ 21 w 298"/>
                <a:gd name="T9" fmla="*/ 3 h 408"/>
                <a:gd name="T10" fmla="*/ 26 w 298"/>
                <a:gd name="T11" fmla="*/ 3 h 408"/>
                <a:gd name="T12" fmla="*/ 33 w 298"/>
                <a:gd name="T13" fmla="*/ 5 h 408"/>
                <a:gd name="T14" fmla="*/ 39 w 298"/>
                <a:gd name="T15" fmla="*/ 6 h 408"/>
                <a:gd name="T16" fmla="*/ 48 w 298"/>
                <a:gd name="T17" fmla="*/ 6 h 408"/>
                <a:gd name="T18" fmla="*/ 54 w 298"/>
                <a:gd name="T19" fmla="*/ 8 h 408"/>
                <a:gd name="T20" fmla="*/ 64 w 298"/>
                <a:gd name="T21" fmla="*/ 10 h 408"/>
                <a:gd name="T22" fmla="*/ 73 w 298"/>
                <a:gd name="T23" fmla="*/ 11 h 408"/>
                <a:gd name="T24" fmla="*/ 84 w 298"/>
                <a:gd name="T25" fmla="*/ 15 h 408"/>
                <a:gd name="T26" fmla="*/ 94 w 298"/>
                <a:gd name="T27" fmla="*/ 16 h 408"/>
                <a:gd name="T28" fmla="*/ 104 w 298"/>
                <a:gd name="T29" fmla="*/ 18 h 408"/>
                <a:gd name="T30" fmla="*/ 114 w 298"/>
                <a:gd name="T31" fmla="*/ 20 h 408"/>
                <a:gd name="T32" fmla="*/ 128 w 298"/>
                <a:gd name="T33" fmla="*/ 23 h 408"/>
                <a:gd name="T34" fmla="*/ 133 w 298"/>
                <a:gd name="T35" fmla="*/ 23 h 408"/>
                <a:gd name="T36" fmla="*/ 139 w 298"/>
                <a:gd name="T37" fmla="*/ 25 h 408"/>
                <a:gd name="T38" fmla="*/ 144 w 298"/>
                <a:gd name="T39" fmla="*/ 25 h 408"/>
                <a:gd name="T40" fmla="*/ 151 w 298"/>
                <a:gd name="T41" fmla="*/ 26 h 408"/>
                <a:gd name="T42" fmla="*/ 158 w 298"/>
                <a:gd name="T43" fmla="*/ 28 h 408"/>
                <a:gd name="T44" fmla="*/ 164 w 298"/>
                <a:gd name="T45" fmla="*/ 28 h 408"/>
                <a:gd name="T46" fmla="*/ 171 w 298"/>
                <a:gd name="T47" fmla="*/ 30 h 408"/>
                <a:gd name="T48" fmla="*/ 178 w 298"/>
                <a:gd name="T49" fmla="*/ 33 h 408"/>
                <a:gd name="T50" fmla="*/ 184 w 298"/>
                <a:gd name="T51" fmla="*/ 33 h 408"/>
                <a:gd name="T52" fmla="*/ 191 w 298"/>
                <a:gd name="T53" fmla="*/ 35 h 408"/>
                <a:gd name="T54" fmla="*/ 198 w 298"/>
                <a:gd name="T55" fmla="*/ 35 h 408"/>
                <a:gd name="T56" fmla="*/ 206 w 298"/>
                <a:gd name="T57" fmla="*/ 38 h 408"/>
                <a:gd name="T58" fmla="*/ 213 w 298"/>
                <a:gd name="T59" fmla="*/ 38 h 408"/>
                <a:gd name="T60" fmla="*/ 219 w 298"/>
                <a:gd name="T61" fmla="*/ 41 h 408"/>
                <a:gd name="T62" fmla="*/ 228 w 298"/>
                <a:gd name="T63" fmla="*/ 41 h 408"/>
                <a:gd name="T64" fmla="*/ 236 w 298"/>
                <a:gd name="T65" fmla="*/ 45 h 408"/>
                <a:gd name="T66" fmla="*/ 241 w 298"/>
                <a:gd name="T67" fmla="*/ 45 h 408"/>
                <a:gd name="T68" fmla="*/ 249 w 298"/>
                <a:gd name="T69" fmla="*/ 48 h 408"/>
                <a:gd name="T70" fmla="*/ 258 w 298"/>
                <a:gd name="T71" fmla="*/ 48 h 408"/>
                <a:gd name="T72" fmla="*/ 264 w 298"/>
                <a:gd name="T73" fmla="*/ 51 h 408"/>
                <a:gd name="T74" fmla="*/ 273 w 298"/>
                <a:gd name="T75" fmla="*/ 51 h 408"/>
                <a:gd name="T76" fmla="*/ 281 w 298"/>
                <a:gd name="T77" fmla="*/ 55 h 408"/>
                <a:gd name="T78" fmla="*/ 289 w 298"/>
                <a:gd name="T79" fmla="*/ 56 h 408"/>
                <a:gd name="T80" fmla="*/ 298 w 298"/>
                <a:gd name="T81" fmla="*/ 60 h 408"/>
                <a:gd name="T82" fmla="*/ 103 w 298"/>
                <a:gd name="T83" fmla="*/ 219 h 408"/>
                <a:gd name="T84" fmla="*/ 89 w 298"/>
                <a:gd name="T85" fmla="*/ 334 h 408"/>
                <a:gd name="T86" fmla="*/ 10 w 298"/>
                <a:gd name="T87" fmla="*/ 408 h 408"/>
                <a:gd name="T88" fmla="*/ 0 w 298"/>
                <a:gd name="T89" fmla="*/ 0 h 408"/>
                <a:gd name="T90" fmla="*/ 0 w 298"/>
                <a:gd name="T9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8" h="408">
                  <a:moveTo>
                    <a:pt x="0" y="0"/>
                  </a:moveTo>
                  <a:lnTo>
                    <a:pt x="1" y="0"/>
                  </a:lnTo>
                  <a:lnTo>
                    <a:pt x="5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33" y="5"/>
                  </a:lnTo>
                  <a:lnTo>
                    <a:pt x="39" y="6"/>
                  </a:lnTo>
                  <a:lnTo>
                    <a:pt x="48" y="6"/>
                  </a:lnTo>
                  <a:lnTo>
                    <a:pt x="54" y="8"/>
                  </a:lnTo>
                  <a:lnTo>
                    <a:pt x="64" y="10"/>
                  </a:lnTo>
                  <a:lnTo>
                    <a:pt x="73" y="11"/>
                  </a:lnTo>
                  <a:lnTo>
                    <a:pt x="84" y="15"/>
                  </a:lnTo>
                  <a:lnTo>
                    <a:pt x="94" y="16"/>
                  </a:lnTo>
                  <a:lnTo>
                    <a:pt x="104" y="18"/>
                  </a:lnTo>
                  <a:lnTo>
                    <a:pt x="114" y="20"/>
                  </a:lnTo>
                  <a:lnTo>
                    <a:pt x="128" y="23"/>
                  </a:lnTo>
                  <a:lnTo>
                    <a:pt x="133" y="23"/>
                  </a:lnTo>
                  <a:lnTo>
                    <a:pt x="139" y="25"/>
                  </a:lnTo>
                  <a:lnTo>
                    <a:pt x="144" y="25"/>
                  </a:lnTo>
                  <a:lnTo>
                    <a:pt x="151" y="26"/>
                  </a:lnTo>
                  <a:lnTo>
                    <a:pt x="158" y="28"/>
                  </a:lnTo>
                  <a:lnTo>
                    <a:pt x="164" y="28"/>
                  </a:lnTo>
                  <a:lnTo>
                    <a:pt x="171" y="30"/>
                  </a:lnTo>
                  <a:lnTo>
                    <a:pt x="178" y="33"/>
                  </a:lnTo>
                  <a:lnTo>
                    <a:pt x="184" y="33"/>
                  </a:lnTo>
                  <a:lnTo>
                    <a:pt x="191" y="35"/>
                  </a:lnTo>
                  <a:lnTo>
                    <a:pt x="198" y="35"/>
                  </a:lnTo>
                  <a:lnTo>
                    <a:pt x="206" y="38"/>
                  </a:lnTo>
                  <a:lnTo>
                    <a:pt x="213" y="38"/>
                  </a:lnTo>
                  <a:lnTo>
                    <a:pt x="219" y="41"/>
                  </a:lnTo>
                  <a:lnTo>
                    <a:pt x="228" y="41"/>
                  </a:lnTo>
                  <a:lnTo>
                    <a:pt x="236" y="45"/>
                  </a:lnTo>
                  <a:lnTo>
                    <a:pt x="241" y="45"/>
                  </a:lnTo>
                  <a:lnTo>
                    <a:pt x="249" y="48"/>
                  </a:lnTo>
                  <a:lnTo>
                    <a:pt x="258" y="48"/>
                  </a:lnTo>
                  <a:lnTo>
                    <a:pt x="264" y="51"/>
                  </a:lnTo>
                  <a:lnTo>
                    <a:pt x="273" y="51"/>
                  </a:lnTo>
                  <a:lnTo>
                    <a:pt x="281" y="55"/>
                  </a:lnTo>
                  <a:lnTo>
                    <a:pt x="289" y="56"/>
                  </a:lnTo>
                  <a:lnTo>
                    <a:pt x="298" y="60"/>
                  </a:lnTo>
                  <a:lnTo>
                    <a:pt x="103" y="219"/>
                  </a:lnTo>
                  <a:lnTo>
                    <a:pt x="89" y="334"/>
                  </a:lnTo>
                  <a:lnTo>
                    <a:pt x="10" y="4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76"/>
            <p:cNvSpPr>
              <a:spLocks/>
            </p:cNvSpPr>
            <p:nvPr/>
          </p:nvSpPr>
          <p:spPr bwMode="auto">
            <a:xfrm>
              <a:off x="2834" y="2703"/>
              <a:ext cx="616" cy="476"/>
            </a:xfrm>
            <a:custGeom>
              <a:avLst/>
              <a:gdLst>
                <a:gd name="T0" fmla="*/ 50 w 616"/>
                <a:gd name="T1" fmla="*/ 353 h 476"/>
                <a:gd name="T2" fmla="*/ 479 w 616"/>
                <a:gd name="T3" fmla="*/ 10 h 476"/>
                <a:gd name="T4" fmla="*/ 481 w 616"/>
                <a:gd name="T5" fmla="*/ 8 h 476"/>
                <a:gd name="T6" fmla="*/ 491 w 616"/>
                <a:gd name="T7" fmla="*/ 5 h 476"/>
                <a:gd name="T8" fmla="*/ 498 w 616"/>
                <a:gd name="T9" fmla="*/ 3 h 476"/>
                <a:gd name="T10" fmla="*/ 504 w 616"/>
                <a:gd name="T11" fmla="*/ 1 h 476"/>
                <a:gd name="T12" fmla="*/ 513 w 616"/>
                <a:gd name="T13" fmla="*/ 1 h 476"/>
                <a:gd name="T14" fmla="*/ 523 w 616"/>
                <a:gd name="T15" fmla="*/ 1 h 476"/>
                <a:gd name="T16" fmla="*/ 531 w 616"/>
                <a:gd name="T17" fmla="*/ 0 h 476"/>
                <a:gd name="T18" fmla="*/ 541 w 616"/>
                <a:gd name="T19" fmla="*/ 1 h 476"/>
                <a:gd name="T20" fmla="*/ 551 w 616"/>
                <a:gd name="T21" fmla="*/ 5 h 476"/>
                <a:gd name="T22" fmla="*/ 563 w 616"/>
                <a:gd name="T23" fmla="*/ 8 h 476"/>
                <a:gd name="T24" fmla="*/ 571 w 616"/>
                <a:gd name="T25" fmla="*/ 13 h 476"/>
                <a:gd name="T26" fmla="*/ 581 w 616"/>
                <a:gd name="T27" fmla="*/ 23 h 476"/>
                <a:gd name="T28" fmla="*/ 584 w 616"/>
                <a:gd name="T29" fmla="*/ 26 h 476"/>
                <a:gd name="T30" fmla="*/ 589 w 616"/>
                <a:gd name="T31" fmla="*/ 33 h 476"/>
                <a:gd name="T32" fmla="*/ 593 w 616"/>
                <a:gd name="T33" fmla="*/ 40 h 476"/>
                <a:gd name="T34" fmla="*/ 598 w 616"/>
                <a:gd name="T35" fmla="*/ 46 h 476"/>
                <a:gd name="T36" fmla="*/ 601 w 616"/>
                <a:gd name="T37" fmla="*/ 51 h 476"/>
                <a:gd name="T38" fmla="*/ 603 w 616"/>
                <a:gd name="T39" fmla="*/ 58 h 476"/>
                <a:gd name="T40" fmla="*/ 606 w 616"/>
                <a:gd name="T41" fmla="*/ 65 h 476"/>
                <a:gd name="T42" fmla="*/ 609 w 616"/>
                <a:gd name="T43" fmla="*/ 71 h 476"/>
                <a:gd name="T44" fmla="*/ 611 w 616"/>
                <a:gd name="T45" fmla="*/ 80 h 476"/>
                <a:gd name="T46" fmla="*/ 614 w 616"/>
                <a:gd name="T47" fmla="*/ 91 h 476"/>
                <a:gd name="T48" fmla="*/ 616 w 616"/>
                <a:gd name="T49" fmla="*/ 100 h 476"/>
                <a:gd name="T50" fmla="*/ 616 w 616"/>
                <a:gd name="T51" fmla="*/ 106 h 476"/>
                <a:gd name="T52" fmla="*/ 616 w 616"/>
                <a:gd name="T53" fmla="*/ 113 h 476"/>
                <a:gd name="T54" fmla="*/ 616 w 616"/>
                <a:gd name="T55" fmla="*/ 120 h 476"/>
                <a:gd name="T56" fmla="*/ 611 w 616"/>
                <a:gd name="T57" fmla="*/ 128 h 476"/>
                <a:gd name="T58" fmla="*/ 608 w 616"/>
                <a:gd name="T59" fmla="*/ 133 h 476"/>
                <a:gd name="T60" fmla="*/ 603 w 616"/>
                <a:gd name="T61" fmla="*/ 136 h 476"/>
                <a:gd name="T62" fmla="*/ 603 w 616"/>
                <a:gd name="T63" fmla="*/ 138 h 476"/>
                <a:gd name="T64" fmla="*/ 150 w 616"/>
                <a:gd name="T65" fmla="*/ 476 h 476"/>
                <a:gd name="T66" fmla="*/ 0 w 616"/>
                <a:gd name="T67" fmla="*/ 476 h 476"/>
                <a:gd name="T68" fmla="*/ 50 w 616"/>
                <a:gd name="T69" fmla="*/ 353 h 476"/>
                <a:gd name="T70" fmla="*/ 50 w 616"/>
                <a:gd name="T71" fmla="*/ 353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6" h="476">
                  <a:moveTo>
                    <a:pt x="50" y="353"/>
                  </a:moveTo>
                  <a:lnTo>
                    <a:pt x="479" y="10"/>
                  </a:lnTo>
                  <a:lnTo>
                    <a:pt x="481" y="8"/>
                  </a:lnTo>
                  <a:lnTo>
                    <a:pt x="491" y="5"/>
                  </a:lnTo>
                  <a:lnTo>
                    <a:pt x="498" y="3"/>
                  </a:lnTo>
                  <a:lnTo>
                    <a:pt x="504" y="1"/>
                  </a:lnTo>
                  <a:lnTo>
                    <a:pt x="513" y="1"/>
                  </a:lnTo>
                  <a:lnTo>
                    <a:pt x="523" y="1"/>
                  </a:lnTo>
                  <a:lnTo>
                    <a:pt x="531" y="0"/>
                  </a:lnTo>
                  <a:lnTo>
                    <a:pt x="541" y="1"/>
                  </a:lnTo>
                  <a:lnTo>
                    <a:pt x="551" y="5"/>
                  </a:lnTo>
                  <a:lnTo>
                    <a:pt x="563" y="8"/>
                  </a:lnTo>
                  <a:lnTo>
                    <a:pt x="571" y="13"/>
                  </a:lnTo>
                  <a:lnTo>
                    <a:pt x="581" y="23"/>
                  </a:lnTo>
                  <a:lnTo>
                    <a:pt x="584" y="26"/>
                  </a:lnTo>
                  <a:lnTo>
                    <a:pt x="589" y="33"/>
                  </a:lnTo>
                  <a:lnTo>
                    <a:pt x="593" y="40"/>
                  </a:lnTo>
                  <a:lnTo>
                    <a:pt x="598" y="46"/>
                  </a:lnTo>
                  <a:lnTo>
                    <a:pt x="601" y="51"/>
                  </a:lnTo>
                  <a:lnTo>
                    <a:pt x="603" y="58"/>
                  </a:lnTo>
                  <a:lnTo>
                    <a:pt x="606" y="65"/>
                  </a:lnTo>
                  <a:lnTo>
                    <a:pt x="609" y="71"/>
                  </a:lnTo>
                  <a:lnTo>
                    <a:pt x="611" y="80"/>
                  </a:lnTo>
                  <a:lnTo>
                    <a:pt x="614" y="91"/>
                  </a:lnTo>
                  <a:lnTo>
                    <a:pt x="616" y="100"/>
                  </a:lnTo>
                  <a:lnTo>
                    <a:pt x="616" y="106"/>
                  </a:lnTo>
                  <a:lnTo>
                    <a:pt x="616" y="113"/>
                  </a:lnTo>
                  <a:lnTo>
                    <a:pt x="616" y="120"/>
                  </a:lnTo>
                  <a:lnTo>
                    <a:pt x="611" y="128"/>
                  </a:lnTo>
                  <a:lnTo>
                    <a:pt x="608" y="133"/>
                  </a:lnTo>
                  <a:lnTo>
                    <a:pt x="603" y="136"/>
                  </a:lnTo>
                  <a:lnTo>
                    <a:pt x="603" y="138"/>
                  </a:lnTo>
                  <a:lnTo>
                    <a:pt x="150" y="476"/>
                  </a:lnTo>
                  <a:lnTo>
                    <a:pt x="0" y="476"/>
                  </a:lnTo>
                  <a:lnTo>
                    <a:pt x="50" y="353"/>
                  </a:lnTo>
                  <a:lnTo>
                    <a:pt x="50" y="353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Freeform 77"/>
            <p:cNvSpPr>
              <a:spLocks/>
            </p:cNvSpPr>
            <p:nvPr/>
          </p:nvSpPr>
          <p:spPr bwMode="auto">
            <a:xfrm>
              <a:off x="1913" y="3200"/>
              <a:ext cx="406" cy="155"/>
            </a:xfrm>
            <a:custGeom>
              <a:avLst/>
              <a:gdLst>
                <a:gd name="T0" fmla="*/ 406 w 406"/>
                <a:gd name="T1" fmla="*/ 104 h 155"/>
                <a:gd name="T2" fmla="*/ 253 w 406"/>
                <a:gd name="T3" fmla="*/ 155 h 155"/>
                <a:gd name="T4" fmla="*/ 0 w 406"/>
                <a:gd name="T5" fmla="*/ 85 h 155"/>
                <a:gd name="T6" fmla="*/ 102 w 406"/>
                <a:gd name="T7" fmla="*/ 0 h 155"/>
                <a:gd name="T8" fmla="*/ 406 w 406"/>
                <a:gd name="T9" fmla="*/ 104 h 155"/>
                <a:gd name="T10" fmla="*/ 406 w 406"/>
                <a:gd name="T11" fmla="*/ 10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55">
                  <a:moveTo>
                    <a:pt x="406" y="104"/>
                  </a:moveTo>
                  <a:lnTo>
                    <a:pt x="253" y="155"/>
                  </a:lnTo>
                  <a:lnTo>
                    <a:pt x="0" y="85"/>
                  </a:lnTo>
                  <a:lnTo>
                    <a:pt x="102" y="0"/>
                  </a:lnTo>
                  <a:lnTo>
                    <a:pt x="406" y="104"/>
                  </a:lnTo>
                  <a:lnTo>
                    <a:pt x="406" y="10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0" name="Group 44"/>
          <p:cNvGrpSpPr>
            <a:grpSpLocks noChangeAspect="1"/>
          </p:cNvGrpSpPr>
          <p:nvPr/>
        </p:nvGrpSpPr>
        <p:grpSpPr bwMode="auto">
          <a:xfrm rot="20882441">
            <a:off x="7322609" y="5874409"/>
            <a:ext cx="1603160" cy="803297"/>
            <a:chOff x="1435" y="1872"/>
            <a:chExt cx="3269" cy="1638"/>
          </a:xfrm>
          <a:scene3d>
            <a:camera prst="isometricBottomDown"/>
            <a:lightRig rig="threePt" dir="t"/>
          </a:scene3d>
        </p:grpSpPr>
        <p:sp>
          <p:nvSpPr>
            <p:cNvPr id="431" name="AutoShape 43"/>
            <p:cNvSpPr>
              <a:spLocks noChangeAspect="1" noChangeArrowheads="1" noTextEdit="1"/>
            </p:cNvSpPr>
            <p:nvPr/>
          </p:nvSpPr>
          <p:spPr bwMode="auto">
            <a:xfrm>
              <a:off x="1435" y="1872"/>
              <a:ext cx="3269" cy="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48"/>
            <p:cNvSpPr>
              <a:spLocks/>
            </p:cNvSpPr>
            <p:nvPr/>
          </p:nvSpPr>
          <p:spPr bwMode="auto">
            <a:xfrm>
              <a:off x="1770" y="2823"/>
              <a:ext cx="704" cy="219"/>
            </a:xfrm>
            <a:custGeom>
              <a:avLst/>
              <a:gdLst>
                <a:gd name="T0" fmla="*/ 441 w 704"/>
                <a:gd name="T1" fmla="*/ 219 h 219"/>
                <a:gd name="T2" fmla="*/ 0 w 704"/>
                <a:gd name="T3" fmla="*/ 196 h 219"/>
                <a:gd name="T4" fmla="*/ 165 w 704"/>
                <a:gd name="T5" fmla="*/ 41 h 219"/>
                <a:gd name="T6" fmla="*/ 704 w 704"/>
                <a:gd name="T7" fmla="*/ 0 h 219"/>
                <a:gd name="T8" fmla="*/ 441 w 704"/>
                <a:gd name="T9" fmla="*/ 219 h 219"/>
                <a:gd name="T10" fmla="*/ 441 w 704"/>
                <a:gd name="T11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4" h="219">
                  <a:moveTo>
                    <a:pt x="441" y="219"/>
                  </a:moveTo>
                  <a:lnTo>
                    <a:pt x="0" y="196"/>
                  </a:lnTo>
                  <a:lnTo>
                    <a:pt x="165" y="41"/>
                  </a:lnTo>
                  <a:lnTo>
                    <a:pt x="704" y="0"/>
                  </a:lnTo>
                  <a:lnTo>
                    <a:pt x="441" y="219"/>
                  </a:lnTo>
                  <a:lnTo>
                    <a:pt x="441" y="219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49"/>
            <p:cNvSpPr>
              <a:spLocks/>
            </p:cNvSpPr>
            <p:nvPr/>
          </p:nvSpPr>
          <p:spPr bwMode="auto">
            <a:xfrm>
              <a:off x="3433" y="1905"/>
              <a:ext cx="810" cy="293"/>
            </a:xfrm>
            <a:custGeom>
              <a:avLst/>
              <a:gdLst>
                <a:gd name="T0" fmla="*/ 0 w 810"/>
                <a:gd name="T1" fmla="*/ 293 h 293"/>
                <a:gd name="T2" fmla="*/ 410 w 810"/>
                <a:gd name="T3" fmla="*/ 258 h 293"/>
                <a:gd name="T4" fmla="*/ 600 w 810"/>
                <a:gd name="T5" fmla="*/ 197 h 293"/>
                <a:gd name="T6" fmla="*/ 810 w 810"/>
                <a:gd name="T7" fmla="*/ 0 h 293"/>
                <a:gd name="T8" fmla="*/ 573 w 810"/>
                <a:gd name="T9" fmla="*/ 49 h 293"/>
                <a:gd name="T10" fmla="*/ 527 w 810"/>
                <a:gd name="T11" fmla="*/ 84 h 293"/>
                <a:gd name="T12" fmla="*/ 467 w 810"/>
                <a:gd name="T13" fmla="*/ 67 h 293"/>
                <a:gd name="T14" fmla="*/ 465 w 810"/>
                <a:gd name="T15" fmla="*/ 65 h 293"/>
                <a:gd name="T16" fmla="*/ 462 w 810"/>
                <a:gd name="T17" fmla="*/ 64 h 293"/>
                <a:gd name="T18" fmla="*/ 455 w 810"/>
                <a:gd name="T19" fmla="*/ 59 h 293"/>
                <a:gd name="T20" fmla="*/ 448 w 810"/>
                <a:gd name="T21" fmla="*/ 54 h 293"/>
                <a:gd name="T22" fmla="*/ 442 w 810"/>
                <a:gd name="T23" fmla="*/ 50 h 293"/>
                <a:gd name="T24" fmla="*/ 437 w 810"/>
                <a:gd name="T25" fmla="*/ 47 h 293"/>
                <a:gd name="T26" fmla="*/ 430 w 810"/>
                <a:gd name="T27" fmla="*/ 44 h 293"/>
                <a:gd name="T28" fmla="*/ 425 w 810"/>
                <a:gd name="T29" fmla="*/ 42 h 293"/>
                <a:gd name="T30" fmla="*/ 417 w 810"/>
                <a:gd name="T31" fmla="*/ 39 h 293"/>
                <a:gd name="T32" fmla="*/ 410 w 810"/>
                <a:gd name="T33" fmla="*/ 35 h 293"/>
                <a:gd name="T34" fmla="*/ 402 w 810"/>
                <a:gd name="T35" fmla="*/ 32 h 293"/>
                <a:gd name="T36" fmla="*/ 395 w 810"/>
                <a:gd name="T37" fmla="*/ 30 h 293"/>
                <a:gd name="T38" fmla="*/ 385 w 810"/>
                <a:gd name="T39" fmla="*/ 27 h 293"/>
                <a:gd name="T40" fmla="*/ 375 w 810"/>
                <a:gd name="T41" fmla="*/ 24 h 293"/>
                <a:gd name="T42" fmla="*/ 365 w 810"/>
                <a:gd name="T43" fmla="*/ 22 h 293"/>
                <a:gd name="T44" fmla="*/ 355 w 810"/>
                <a:gd name="T45" fmla="*/ 20 h 293"/>
                <a:gd name="T46" fmla="*/ 343 w 810"/>
                <a:gd name="T47" fmla="*/ 19 h 293"/>
                <a:gd name="T48" fmla="*/ 332 w 810"/>
                <a:gd name="T49" fmla="*/ 17 h 293"/>
                <a:gd name="T50" fmla="*/ 320 w 810"/>
                <a:gd name="T51" fmla="*/ 17 h 293"/>
                <a:gd name="T52" fmla="*/ 308 w 810"/>
                <a:gd name="T53" fmla="*/ 19 h 293"/>
                <a:gd name="T54" fmla="*/ 302 w 810"/>
                <a:gd name="T55" fmla="*/ 19 h 293"/>
                <a:gd name="T56" fmla="*/ 297 w 810"/>
                <a:gd name="T57" fmla="*/ 19 h 293"/>
                <a:gd name="T58" fmla="*/ 290 w 810"/>
                <a:gd name="T59" fmla="*/ 19 h 293"/>
                <a:gd name="T60" fmla="*/ 283 w 810"/>
                <a:gd name="T61" fmla="*/ 20 h 293"/>
                <a:gd name="T62" fmla="*/ 277 w 810"/>
                <a:gd name="T63" fmla="*/ 20 h 293"/>
                <a:gd name="T64" fmla="*/ 270 w 810"/>
                <a:gd name="T65" fmla="*/ 20 h 293"/>
                <a:gd name="T66" fmla="*/ 263 w 810"/>
                <a:gd name="T67" fmla="*/ 22 h 293"/>
                <a:gd name="T68" fmla="*/ 257 w 810"/>
                <a:gd name="T69" fmla="*/ 24 h 293"/>
                <a:gd name="T70" fmla="*/ 249 w 810"/>
                <a:gd name="T71" fmla="*/ 25 h 293"/>
                <a:gd name="T72" fmla="*/ 242 w 810"/>
                <a:gd name="T73" fmla="*/ 27 h 293"/>
                <a:gd name="T74" fmla="*/ 234 w 810"/>
                <a:gd name="T75" fmla="*/ 29 h 293"/>
                <a:gd name="T76" fmla="*/ 227 w 810"/>
                <a:gd name="T77" fmla="*/ 32 h 293"/>
                <a:gd name="T78" fmla="*/ 220 w 810"/>
                <a:gd name="T79" fmla="*/ 34 h 293"/>
                <a:gd name="T80" fmla="*/ 214 w 810"/>
                <a:gd name="T81" fmla="*/ 37 h 293"/>
                <a:gd name="T82" fmla="*/ 205 w 810"/>
                <a:gd name="T83" fmla="*/ 40 h 293"/>
                <a:gd name="T84" fmla="*/ 199 w 810"/>
                <a:gd name="T85" fmla="*/ 44 h 293"/>
                <a:gd name="T86" fmla="*/ 4 w 810"/>
                <a:gd name="T87" fmla="*/ 182 h 293"/>
                <a:gd name="T88" fmla="*/ 0 w 810"/>
                <a:gd name="T89" fmla="*/ 293 h 293"/>
                <a:gd name="T90" fmla="*/ 0 w 810"/>
                <a:gd name="T91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0" h="293">
                  <a:moveTo>
                    <a:pt x="0" y="293"/>
                  </a:moveTo>
                  <a:lnTo>
                    <a:pt x="410" y="258"/>
                  </a:lnTo>
                  <a:lnTo>
                    <a:pt x="600" y="197"/>
                  </a:lnTo>
                  <a:lnTo>
                    <a:pt x="810" y="0"/>
                  </a:lnTo>
                  <a:lnTo>
                    <a:pt x="573" y="49"/>
                  </a:lnTo>
                  <a:lnTo>
                    <a:pt x="527" y="84"/>
                  </a:lnTo>
                  <a:lnTo>
                    <a:pt x="467" y="67"/>
                  </a:lnTo>
                  <a:lnTo>
                    <a:pt x="465" y="65"/>
                  </a:lnTo>
                  <a:lnTo>
                    <a:pt x="462" y="64"/>
                  </a:lnTo>
                  <a:lnTo>
                    <a:pt x="455" y="59"/>
                  </a:lnTo>
                  <a:lnTo>
                    <a:pt x="448" y="54"/>
                  </a:lnTo>
                  <a:lnTo>
                    <a:pt x="442" y="50"/>
                  </a:lnTo>
                  <a:lnTo>
                    <a:pt x="437" y="47"/>
                  </a:lnTo>
                  <a:lnTo>
                    <a:pt x="430" y="44"/>
                  </a:lnTo>
                  <a:lnTo>
                    <a:pt x="425" y="42"/>
                  </a:lnTo>
                  <a:lnTo>
                    <a:pt x="417" y="39"/>
                  </a:lnTo>
                  <a:lnTo>
                    <a:pt x="410" y="35"/>
                  </a:lnTo>
                  <a:lnTo>
                    <a:pt x="402" y="32"/>
                  </a:lnTo>
                  <a:lnTo>
                    <a:pt x="395" y="30"/>
                  </a:lnTo>
                  <a:lnTo>
                    <a:pt x="385" y="27"/>
                  </a:lnTo>
                  <a:lnTo>
                    <a:pt x="375" y="24"/>
                  </a:lnTo>
                  <a:lnTo>
                    <a:pt x="365" y="22"/>
                  </a:lnTo>
                  <a:lnTo>
                    <a:pt x="355" y="20"/>
                  </a:lnTo>
                  <a:lnTo>
                    <a:pt x="343" y="19"/>
                  </a:lnTo>
                  <a:lnTo>
                    <a:pt x="332" y="17"/>
                  </a:lnTo>
                  <a:lnTo>
                    <a:pt x="320" y="17"/>
                  </a:lnTo>
                  <a:lnTo>
                    <a:pt x="308" y="19"/>
                  </a:lnTo>
                  <a:lnTo>
                    <a:pt x="302" y="19"/>
                  </a:lnTo>
                  <a:lnTo>
                    <a:pt x="297" y="19"/>
                  </a:lnTo>
                  <a:lnTo>
                    <a:pt x="290" y="19"/>
                  </a:lnTo>
                  <a:lnTo>
                    <a:pt x="283" y="20"/>
                  </a:lnTo>
                  <a:lnTo>
                    <a:pt x="277" y="20"/>
                  </a:lnTo>
                  <a:lnTo>
                    <a:pt x="270" y="20"/>
                  </a:lnTo>
                  <a:lnTo>
                    <a:pt x="263" y="22"/>
                  </a:lnTo>
                  <a:lnTo>
                    <a:pt x="257" y="24"/>
                  </a:lnTo>
                  <a:lnTo>
                    <a:pt x="249" y="25"/>
                  </a:lnTo>
                  <a:lnTo>
                    <a:pt x="242" y="27"/>
                  </a:lnTo>
                  <a:lnTo>
                    <a:pt x="234" y="29"/>
                  </a:lnTo>
                  <a:lnTo>
                    <a:pt x="227" y="32"/>
                  </a:lnTo>
                  <a:lnTo>
                    <a:pt x="220" y="34"/>
                  </a:lnTo>
                  <a:lnTo>
                    <a:pt x="214" y="37"/>
                  </a:lnTo>
                  <a:lnTo>
                    <a:pt x="205" y="40"/>
                  </a:lnTo>
                  <a:lnTo>
                    <a:pt x="199" y="44"/>
                  </a:lnTo>
                  <a:lnTo>
                    <a:pt x="4" y="182"/>
                  </a:lnTo>
                  <a:lnTo>
                    <a:pt x="0" y="29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52"/>
            <p:cNvSpPr>
              <a:spLocks/>
            </p:cNvSpPr>
            <p:nvPr/>
          </p:nvSpPr>
          <p:spPr bwMode="auto">
            <a:xfrm>
              <a:off x="1730" y="2275"/>
              <a:ext cx="1429" cy="371"/>
            </a:xfrm>
            <a:custGeom>
              <a:avLst/>
              <a:gdLst>
                <a:gd name="T0" fmla="*/ 1429 w 1429"/>
                <a:gd name="T1" fmla="*/ 0 h 371"/>
                <a:gd name="T2" fmla="*/ 281 w 1429"/>
                <a:gd name="T3" fmla="*/ 2 h 371"/>
                <a:gd name="T4" fmla="*/ 18 w 1429"/>
                <a:gd name="T5" fmla="*/ 60 h 371"/>
                <a:gd name="T6" fmla="*/ 0 w 1429"/>
                <a:gd name="T7" fmla="*/ 186 h 371"/>
                <a:gd name="T8" fmla="*/ 857 w 1429"/>
                <a:gd name="T9" fmla="*/ 371 h 371"/>
                <a:gd name="T10" fmla="*/ 1429 w 1429"/>
                <a:gd name="T11" fmla="*/ 0 h 371"/>
                <a:gd name="T12" fmla="*/ 1429 w 1429"/>
                <a:gd name="T1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9" h="371">
                  <a:moveTo>
                    <a:pt x="1429" y="0"/>
                  </a:moveTo>
                  <a:lnTo>
                    <a:pt x="281" y="2"/>
                  </a:lnTo>
                  <a:lnTo>
                    <a:pt x="18" y="60"/>
                  </a:lnTo>
                  <a:lnTo>
                    <a:pt x="0" y="186"/>
                  </a:lnTo>
                  <a:lnTo>
                    <a:pt x="857" y="371"/>
                  </a:lnTo>
                  <a:lnTo>
                    <a:pt x="1429" y="0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54"/>
            <p:cNvSpPr>
              <a:spLocks/>
            </p:cNvSpPr>
            <p:nvPr/>
          </p:nvSpPr>
          <p:spPr bwMode="auto">
            <a:xfrm>
              <a:off x="2296" y="2277"/>
              <a:ext cx="673" cy="402"/>
            </a:xfrm>
            <a:custGeom>
              <a:avLst/>
              <a:gdLst>
                <a:gd name="T0" fmla="*/ 659 w 673"/>
                <a:gd name="T1" fmla="*/ 0 h 402"/>
                <a:gd name="T2" fmla="*/ 659 w 673"/>
                <a:gd name="T3" fmla="*/ 128 h 402"/>
                <a:gd name="T4" fmla="*/ 673 w 673"/>
                <a:gd name="T5" fmla="*/ 402 h 402"/>
                <a:gd name="T6" fmla="*/ 671 w 673"/>
                <a:gd name="T7" fmla="*/ 401 h 402"/>
                <a:gd name="T8" fmla="*/ 668 w 673"/>
                <a:gd name="T9" fmla="*/ 401 h 402"/>
                <a:gd name="T10" fmla="*/ 663 w 673"/>
                <a:gd name="T11" fmla="*/ 401 h 402"/>
                <a:gd name="T12" fmla="*/ 656 w 673"/>
                <a:gd name="T13" fmla="*/ 401 h 402"/>
                <a:gd name="T14" fmla="*/ 646 w 673"/>
                <a:gd name="T15" fmla="*/ 399 h 402"/>
                <a:gd name="T16" fmla="*/ 638 w 673"/>
                <a:gd name="T17" fmla="*/ 399 h 402"/>
                <a:gd name="T18" fmla="*/ 631 w 673"/>
                <a:gd name="T19" fmla="*/ 399 h 402"/>
                <a:gd name="T20" fmla="*/ 624 w 673"/>
                <a:gd name="T21" fmla="*/ 399 h 402"/>
                <a:gd name="T22" fmla="*/ 618 w 673"/>
                <a:gd name="T23" fmla="*/ 399 h 402"/>
                <a:gd name="T24" fmla="*/ 613 w 673"/>
                <a:gd name="T25" fmla="*/ 399 h 402"/>
                <a:gd name="T26" fmla="*/ 604 w 673"/>
                <a:gd name="T27" fmla="*/ 397 h 402"/>
                <a:gd name="T28" fmla="*/ 596 w 673"/>
                <a:gd name="T29" fmla="*/ 396 h 402"/>
                <a:gd name="T30" fmla="*/ 589 w 673"/>
                <a:gd name="T31" fmla="*/ 394 h 402"/>
                <a:gd name="T32" fmla="*/ 583 w 673"/>
                <a:gd name="T33" fmla="*/ 394 h 402"/>
                <a:gd name="T34" fmla="*/ 574 w 673"/>
                <a:gd name="T35" fmla="*/ 394 h 402"/>
                <a:gd name="T36" fmla="*/ 566 w 673"/>
                <a:gd name="T37" fmla="*/ 394 h 402"/>
                <a:gd name="T38" fmla="*/ 558 w 673"/>
                <a:gd name="T39" fmla="*/ 392 h 402"/>
                <a:gd name="T40" fmla="*/ 550 w 673"/>
                <a:gd name="T41" fmla="*/ 392 h 402"/>
                <a:gd name="T42" fmla="*/ 541 w 673"/>
                <a:gd name="T43" fmla="*/ 392 h 402"/>
                <a:gd name="T44" fmla="*/ 533 w 673"/>
                <a:gd name="T45" fmla="*/ 391 h 402"/>
                <a:gd name="T46" fmla="*/ 523 w 673"/>
                <a:gd name="T47" fmla="*/ 391 h 402"/>
                <a:gd name="T48" fmla="*/ 515 w 673"/>
                <a:gd name="T49" fmla="*/ 391 h 402"/>
                <a:gd name="T50" fmla="*/ 506 w 673"/>
                <a:gd name="T51" fmla="*/ 389 h 402"/>
                <a:gd name="T52" fmla="*/ 498 w 673"/>
                <a:gd name="T53" fmla="*/ 389 h 402"/>
                <a:gd name="T54" fmla="*/ 488 w 673"/>
                <a:gd name="T55" fmla="*/ 389 h 402"/>
                <a:gd name="T56" fmla="*/ 480 w 673"/>
                <a:gd name="T57" fmla="*/ 389 h 402"/>
                <a:gd name="T58" fmla="*/ 470 w 673"/>
                <a:gd name="T59" fmla="*/ 387 h 402"/>
                <a:gd name="T60" fmla="*/ 461 w 673"/>
                <a:gd name="T61" fmla="*/ 386 h 402"/>
                <a:gd name="T62" fmla="*/ 453 w 673"/>
                <a:gd name="T63" fmla="*/ 386 h 402"/>
                <a:gd name="T64" fmla="*/ 445 w 673"/>
                <a:gd name="T65" fmla="*/ 386 h 402"/>
                <a:gd name="T66" fmla="*/ 435 w 673"/>
                <a:gd name="T67" fmla="*/ 384 h 402"/>
                <a:gd name="T68" fmla="*/ 425 w 673"/>
                <a:gd name="T69" fmla="*/ 382 h 402"/>
                <a:gd name="T70" fmla="*/ 416 w 673"/>
                <a:gd name="T71" fmla="*/ 382 h 402"/>
                <a:gd name="T72" fmla="*/ 410 w 673"/>
                <a:gd name="T73" fmla="*/ 382 h 402"/>
                <a:gd name="T74" fmla="*/ 400 w 673"/>
                <a:gd name="T75" fmla="*/ 381 h 402"/>
                <a:gd name="T76" fmla="*/ 391 w 673"/>
                <a:gd name="T77" fmla="*/ 379 h 402"/>
                <a:gd name="T78" fmla="*/ 383 w 673"/>
                <a:gd name="T79" fmla="*/ 379 h 402"/>
                <a:gd name="T80" fmla="*/ 376 w 673"/>
                <a:gd name="T81" fmla="*/ 379 h 402"/>
                <a:gd name="T82" fmla="*/ 368 w 673"/>
                <a:gd name="T83" fmla="*/ 377 h 402"/>
                <a:gd name="T84" fmla="*/ 361 w 673"/>
                <a:gd name="T85" fmla="*/ 377 h 402"/>
                <a:gd name="T86" fmla="*/ 355 w 673"/>
                <a:gd name="T87" fmla="*/ 376 h 402"/>
                <a:gd name="T88" fmla="*/ 348 w 673"/>
                <a:gd name="T89" fmla="*/ 376 h 402"/>
                <a:gd name="T90" fmla="*/ 340 w 673"/>
                <a:gd name="T91" fmla="*/ 376 h 402"/>
                <a:gd name="T92" fmla="*/ 333 w 673"/>
                <a:gd name="T93" fmla="*/ 374 h 402"/>
                <a:gd name="T94" fmla="*/ 326 w 673"/>
                <a:gd name="T95" fmla="*/ 372 h 402"/>
                <a:gd name="T96" fmla="*/ 323 w 673"/>
                <a:gd name="T97" fmla="*/ 372 h 402"/>
                <a:gd name="T98" fmla="*/ 311 w 673"/>
                <a:gd name="T99" fmla="*/ 372 h 402"/>
                <a:gd name="T100" fmla="*/ 305 w 673"/>
                <a:gd name="T101" fmla="*/ 372 h 402"/>
                <a:gd name="T102" fmla="*/ 296 w 673"/>
                <a:gd name="T103" fmla="*/ 371 h 402"/>
                <a:gd name="T104" fmla="*/ 291 w 673"/>
                <a:gd name="T105" fmla="*/ 369 h 402"/>
                <a:gd name="T106" fmla="*/ 288 w 673"/>
                <a:gd name="T107" fmla="*/ 369 h 402"/>
                <a:gd name="T108" fmla="*/ 0 w 673"/>
                <a:gd name="T109" fmla="*/ 312 h 402"/>
                <a:gd name="T110" fmla="*/ 165 w 673"/>
                <a:gd name="T111" fmla="*/ 153 h 402"/>
                <a:gd name="T112" fmla="*/ 263 w 673"/>
                <a:gd name="T113" fmla="*/ 149 h 402"/>
                <a:gd name="T114" fmla="*/ 410 w 673"/>
                <a:gd name="T115" fmla="*/ 0 h 402"/>
                <a:gd name="T116" fmla="*/ 659 w 673"/>
                <a:gd name="T117" fmla="*/ 0 h 402"/>
                <a:gd name="T118" fmla="*/ 659 w 673"/>
                <a:gd name="T11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3" h="402">
                  <a:moveTo>
                    <a:pt x="659" y="0"/>
                  </a:moveTo>
                  <a:lnTo>
                    <a:pt x="659" y="128"/>
                  </a:lnTo>
                  <a:lnTo>
                    <a:pt x="673" y="402"/>
                  </a:lnTo>
                  <a:lnTo>
                    <a:pt x="671" y="401"/>
                  </a:lnTo>
                  <a:lnTo>
                    <a:pt x="668" y="401"/>
                  </a:lnTo>
                  <a:lnTo>
                    <a:pt x="663" y="401"/>
                  </a:lnTo>
                  <a:lnTo>
                    <a:pt x="656" y="401"/>
                  </a:lnTo>
                  <a:lnTo>
                    <a:pt x="646" y="399"/>
                  </a:lnTo>
                  <a:lnTo>
                    <a:pt x="638" y="399"/>
                  </a:lnTo>
                  <a:lnTo>
                    <a:pt x="631" y="399"/>
                  </a:lnTo>
                  <a:lnTo>
                    <a:pt x="624" y="399"/>
                  </a:lnTo>
                  <a:lnTo>
                    <a:pt x="618" y="399"/>
                  </a:lnTo>
                  <a:lnTo>
                    <a:pt x="613" y="399"/>
                  </a:lnTo>
                  <a:lnTo>
                    <a:pt x="604" y="397"/>
                  </a:lnTo>
                  <a:lnTo>
                    <a:pt x="596" y="396"/>
                  </a:lnTo>
                  <a:lnTo>
                    <a:pt x="589" y="394"/>
                  </a:lnTo>
                  <a:lnTo>
                    <a:pt x="583" y="394"/>
                  </a:lnTo>
                  <a:lnTo>
                    <a:pt x="574" y="394"/>
                  </a:lnTo>
                  <a:lnTo>
                    <a:pt x="566" y="394"/>
                  </a:lnTo>
                  <a:lnTo>
                    <a:pt x="558" y="392"/>
                  </a:lnTo>
                  <a:lnTo>
                    <a:pt x="550" y="392"/>
                  </a:lnTo>
                  <a:lnTo>
                    <a:pt x="541" y="392"/>
                  </a:lnTo>
                  <a:lnTo>
                    <a:pt x="533" y="391"/>
                  </a:lnTo>
                  <a:lnTo>
                    <a:pt x="523" y="391"/>
                  </a:lnTo>
                  <a:lnTo>
                    <a:pt x="515" y="391"/>
                  </a:lnTo>
                  <a:lnTo>
                    <a:pt x="506" y="389"/>
                  </a:lnTo>
                  <a:lnTo>
                    <a:pt x="498" y="389"/>
                  </a:lnTo>
                  <a:lnTo>
                    <a:pt x="488" y="389"/>
                  </a:lnTo>
                  <a:lnTo>
                    <a:pt x="480" y="389"/>
                  </a:lnTo>
                  <a:lnTo>
                    <a:pt x="470" y="387"/>
                  </a:lnTo>
                  <a:lnTo>
                    <a:pt x="461" y="386"/>
                  </a:lnTo>
                  <a:lnTo>
                    <a:pt x="453" y="386"/>
                  </a:lnTo>
                  <a:lnTo>
                    <a:pt x="445" y="386"/>
                  </a:lnTo>
                  <a:lnTo>
                    <a:pt x="435" y="384"/>
                  </a:lnTo>
                  <a:lnTo>
                    <a:pt x="425" y="382"/>
                  </a:lnTo>
                  <a:lnTo>
                    <a:pt x="416" y="382"/>
                  </a:lnTo>
                  <a:lnTo>
                    <a:pt x="410" y="382"/>
                  </a:lnTo>
                  <a:lnTo>
                    <a:pt x="400" y="381"/>
                  </a:lnTo>
                  <a:lnTo>
                    <a:pt x="391" y="379"/>
                  </a:lnTo>
                  <a:lnTo>
                    <a:pt x="383" y="379"/>
                  </a:lnTo>
                  <a:lnTo>
                    <a:pt x="376" y="379"/>
                  </a:lnTo>
                  <a:lnTo>
                    <a:pt x="368" y="377"/>
                  </a:lnTo>
                  <a:lnTo>
                    <a:pt x="361" y="377"/>
                  </a:lnTo>
                  <a:lnTo>
                    <a:pt x="355" y="376"/>
                  </a:lnTo>
                  <a:lnTo>
                    <a:pt x="348" y="376"/>
                  </a:lnTo>
                  <a:lnTo>
                    <a:pt x="340" y="376"/>
                  </a:lnTo>
                  <a:lnTo>
                    <a:pt x="333" y="374"/>
                  </a:lnTo>
                  <a:lnTo>
                    <a:pt x="326" y="372"/>
                  </a:lnTo>
                  <a:lnTo>
                    <a:pt x="323" y="372"/>
                  </a:lnTo>
                  <a:lnTo>
                    <a:pt x="311" y="372"/>
                  </a:lnTo>
                  <a:lnTo>
                    <a:pt x="305" y="372"/>
                  </a:lnTo>
                  <a:lnTo>
                    <a:pt x="296" y="371"/>
                  </a:lnTo>
                  <a:lnTo>
                    <a:pt x="291" y="369"/>
                  </a:lnTo>
                  <a:lnTo>
                    <a:pt x="288" y="369"/>
                  </a:lnTo>
                  <a:lnTo>
                    <a:pt x="0" y="312"/>
                  </a:lnTo>
                  <a:lnTo>
                    <a:pt x="165" y="153"/>
                  </a:lnTo>
                  <a:lnTo>
                    <a:pt x="263" y="149"/>
                  </a:lnTo>
                  <a:lnTo>
                    <a:pt x="410" y="0"/>
                  </a:lnTo>
                  <a:lnTo>
                    <a:pt x="659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55"/>
            <p:cNvSpPr>
              <a:spLocks/>
            </p:cNvSpPr>
            <p:nvPr/>
          </p:nvSpPr>
          <p:spPr bwMode="auto">
            <a:xfrm>
              <a:off x="1850" y="2330"/>
              <a:ext cx="1102" cy="572"/>
            </a:xfrm>
            <a:custGeom>
              <a:avLst/>
              <a:gdLst>
                <a:gd name="T0" fmla="*/ 1059 w 1102"/>
                <a:gd name="T1" fmla="*/ 572 h 572"/>
                <a:gd name="T2" fmla="*/ 339 w 1102"/>
                <a:gd name="T3" fmla="*/ 376 h 572"/>
                <a:gd name="T4" fmla="*/ 309 w 1102"/>
                <a:gd name="T5" fmla="*/ 431 h 572"/>
                <a:gd name="T6" fmla="*/ 228 w 1102"/>
                <a:gd name="T7" fmla="*/ 376 h 572"/>
                <a:gd name="T8" fmla="*/ 0 w 1102"/>
                <a:gd name="T9" fmla="*/ 45 h 572"/>
                <a:gd name="T10" fmla="*/ 286 w 1102"/>
                <a:gd name="T11" fmla="*/ 0 h 572"/>
                <a:gd name="T12" fmla="*/ 413 w 1102"/>
                <a:gd name="T13" fmla="*/ 100 h 572"/>
                <a:gd name="T14" fmla="*/ 558 w 1102"/>
                <a:gd name="T15" fmla="*/ 339 h 572"/>
                <a:gd name="T16" fmla="*/ 792 w 1102"/>
                <a:gd name="T17" fmla="*/ 281 h 572"/>
                <a:gd name="T18" fmla="*/ 1102 w 1102"/>
                <a:gd name="T19" fmla="*/ 78 h 572"/>
                <a:gd name="T20" fmla="*/ 1059 w 1102"/>
                <a:gd name="T21" fmla="*/ 572 h 572"/>
                <a:gd name="T22" fmla="*/ 1059 w 1102"/>
                <a:gd name="T23" fmla="*/ 57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2" h="572">
                  <a:moveTo>
                    <a:pt x="1059" y="572"/>
                  </a:moveTo>
                  <a:lnTo>
                    <a:pt x="339" y="376"/>
                  </a:lnTo>
                  <a:lnTo>
                    <a:pt x="309" y="431"/>
                  </a:lnTo>
                  <a:lnTo>
                    <a:pt x="228" y="376"/>
                  </a:lnTo>
                  <a:lnTo>
                    <a:pt x="0" y="45"/>
                  </a:lnTo>
                  <a:lnTo>
                    <a:pt x="286" y="0"/>
                  </a:lnTo>
                  <a:lnTo>
                    <a:pt x="413" y="100"/>
                  </a:lnTo>
                  <a:lnTo>
                    <a:pt x="558" y="339"/>
                  </a:lnTo>
                  <a:lnTo>
                    <a:pt x="792" y="281"/>
                  </a:lnTo>
                  <a:lnTo>
                    <a:pt x="1102" y="78"/>
                  </a:lnTo>
                  <a:lnTo>
                    <a:pt x="1059" y="572"/>
                  </a:lnTo>
                  <a:lnTo>
                    <a:pt x="1059" y="572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56"/>
            <p:cNvSpPr>
              <a:spLocks/>
            </p:cNvSpPr>
            <p:nvPr/>
          </p:nvSpPr>
          <p:spPr bwMode="auto">
            <a:xfrm>
              <a:off x="2950" y="2087"/>
              <a:ext cx="788" cy="617"/>
            </a:xfrm>
            <a:custGeom>
              <a:avLst/>
              <a:gdLst>
                <a:gd name="T0" fmla="*/ 788 w 788"/>
                <a:gd name="T1" fmla="*/ 273 h 617"/>
                <a:gd name="T2" fmla="*/ 0 w 788"/>
                <a:gd name="T3" fmla="*/ 617 h 617"/>
                <a:gd name="T4" fmla="*/ 2 w 788"/>
                <a:gd name="T5" fmla="*/ 321 h 617"/>
                <a:gd name="T6" fmla="*/ 254 w 788"/>
                <a:gd name="T7" fmla="*/ 238 h 617"/>
                <a:gd name="T8" fmla="*/ 330 w 788"/>
                <a:gd name="T9" fmla="*/ 101 h 617"/>
                <a:gd name="T10" fmla="*/ 487 w 788"/>
                <a:gd name="T11" fmla="*/ 0 h 617"/>
                <a:gd name="T12" fmla="*/ 488 w 788"/>
                <a:gd name="T13" fmla="*/ 0 h 617"/>
                <a:gd name="T14" fmla="*/ 493 w 788"/>
                <a:gd name="T15" fmla="*/ 0 h 617"/>
                <a:gd name="T16" fmla="*/ 500 w 788"/>
                <a:gd name="T17" fmla="*/ 0 h 617"/>
                <a:gd name="T18" fmla="*/ 510 w 788"/>
                <a:gd name="T19" fmla="*/ 0 h 617"/>
                <a:gd name="T20" fmla="*/ 517 w 788"/>
                <a:gd name="T21" fmla="*/ 0 h 617"/>
                <a:gd name="T22" fmla="*/ 522 w 788"/>
                <a:gd name="T23" fmla="*/ 0 h 617"/>
                <a:gd name="T24" fmla="*/ 528 w 788"/>
                <a:gd name="T25" fmla="*/ 1 h 617"/>
                <a:gd name="T26" fmla="*/ 537 w 788"/>
                <a:gd name="T27" fmla="*/ 3 h 617"/>
                <a:gd name="T28" fmla="*/ 543 w 788"/>
                <a:gd name="T29" fmla="*/ 3 h 617"/>
                <a:gd name="T30" fmla="*/ 552 w 788"/>
                <a:gd name="T31" fmla="*/ 3 h 617"/>
                <a:gd name="T32" fmla="*/ 560 w 788"/>
                <a:gd name="T33" fmla="*/ 5 h 617"/>
                <a:gd name="T34" fmla="*/ 570 w 788"/>
                <a:gd name="T35" fmla="*/ 6 h 617"/>
                <a:gd name="T36" fmla="*/ 577 w 788"/>
                <a:gd name="T37" fmla="*/ 6 h 617"/>
                <a:gd name="T38" fmla="*/ 585 w 788"/>
                <a:gd name="T39" fmla="*/ 6 h 617"/>
                <a:gd name="T40" fmla="*/ 595 w 788"/>
                <a:gd name="T41" fmla="*/ 8 h 617"/>
                <a:gd name="T42" fmla="*/ 605 w 788"/>
                <a:gd name="T43" fmla="*/ 10 h 617"/>
                <a:gd name="T44" fmla="*/ 615 w 788"/>
                <a:gd name="T45" fmla="*/ 10 h 617"/>
                <a:gd name="T46" fmla="*/ 623 w 788"/>
                <a:gd name="T47" fmla="*/ 10 h 617"/>
                <a:gd name="T48" fmla="*/ 633 w 788"/>
                <a:gd name="T49" fmla="*/ 11 h 617"/>
                <a:gd name="T50" fmla="*/ 643 w 788"/>
                <a:gd name="T51" fmla="*/ 13 h 617"/>
                <a:gd name="T52" fmla="*/ 652 w 788"/>
                <a:gd name="T53" fmla="*/ 13 h 617"/>
                <a:gd name="T54" fmla="*/ 660 w 788"/>
                <a:gd name="T55" fmla="*/ 16 h 617"/>
                <a:gd name="T56" fmla="*/ 668 w 788"/>
                <a:gd name="T57" fmla="*/ 16 h 617"/>
                <a:gd name="T58" fmla="*/ 678 w 788"/>
                <a:gd name="T59" fmla="*/ 20 h 617"/>
                <a:gd name="T60" fmla="*/ 687 w 788"/>
                <a:gd name="T61" fmla="*/ 20 h 617"/>
                <a:gd name="T62" fmla="*/ 695 w 788"/>
                <a:gd name="T63" fmla="*/ 21 h 617"/>
                <a:gd name="T64" fmla="*/ 703 w 788"/>
                <a:gd name="T65" fmla="*/ 23 h 617"/>
                <a:gd name="T66" fmla="*/ 712 w 788"/>
                <a:gd name="T67" fmla="*/ 25 h 617"/>
                <a:gd name="T68" fmla="*/ 788 w 788"/>
                <a:gd name="T69" fmla="*/ 273 h 617"/>
                <a:gd name="T70" fmla="*/ 788 w 788"/>
                <a:gd name="T71" fmla="*/ 27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8" h="617">
                  <a:moveTo>
                    <a:pt x="788" y="273"/>
                  </a:moveTo>
                  <a:lnTo>
                    <a:pt x="0" y="617"/>
                  </a:lnTo>
                  <a:lnTo>
                    <a:pt x="2" y="321"/>
                  </a:lnTo>
                  <a:lnTo>
                    <a:pt x="254" y="238"/>
                  </a:lnTo>
                  <a:lnTo>
                    <a:pt x="330" y="101"/>
                  </a:lnTo>
                  <a:lnTo>
                    <a:pt x="487" y="0"/>
                  </a:lnTo>
                  <a:lnTo>
                    <a:pt x="488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10" y="0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8" y="1"/>
                  </a:lnTo>
                  <a:lnTo>
                    <a:pt x="537" y="3"/>
                  </a:lnTo>
                  <a:lnTo>
                    <a:pt x="543" y="3"/>
                  </a:lnTo>
                  <a:lnTo>
                    <a:pt x="552" y="3"/>
                  </a:lnTo>
                  <a:lnTo>
                    <a:pt x="560" y="5"/>
                  </a:lnTo>
                  <a:lnTo>
                    <a:pt x="570" y="6"/>
                  </a:lnTo>
                  <a:lnTo>
                    <a:pt x="577" y="6"/>
                  </a:lnTo>
                  <a:lnTo>
                    <a:pt x="585" y="6"/>
                  </a:lnTo>
                  <a:lnTo>
                    <a:pt x="595" y="8"/>
                  </a:lnTo>
                  <a:lnTo>
                    <a:pt x="605" y="10"/>
                  </a:lnTo>
                  <a:lnTo>
                    <a:pt x="615" y="10"/>
                  </a:lnTo>
                  <a:lnTo>
                    <a:pt x="623" y="10"/>
                  </a:lnTo>
                  <a:lnTo>
                    <a:pt x="633" y="11"/>
                  </a:lnTo>
                  <a:lnTo>
                    <a:pt x="643" y="13"/>
                  </a:lnTo>
                  <a:lnTo>
                    <a:pt x="652" y="13"/>
                  </a:lnTo>
                  <a:lnTo>
                    <a:pt x="660" y="16"/>
                  </a:lnTo>
                  <a:lnTo>
                    <a:pt x="668" y="16"/>
                  </a:lnTo>
                  <a:lnTo>
                    <a:pt x="678" y="20"/>
                  </a:lnTo>
                  <a:lnTo>
                    <a:pt x="687" y="20"/>
                  </a:lnTo>
                  <a:lnTo>
                    <a:pt x="695" y="21"/>
                  </a:lnTo>
                  <a:lnTo>
                    <a:pt x="703" y="23"/>
                  </a:lnTo>
                  <a:lnTo>
                    <a:pt x="712" y="25"/>
                  </a:lnTo>
                  <a:lnTo>
                    <a:pt x="788" y="273"/>
                  </a:lnTo>
                  <a:lnTo>
                    <a:pt x="788" y="27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Freeform 57"/>
            <p:cNvSpPr>
              <a:spLocks/>
            </p:cNvSpPr>
            <p:nvPr/>
          </p:nvSpPr>
          <p:spPr bwMode="auto">
            <a:xfrm>
              <a:off x="2917" y="2398"/>
              <a:ext cx="818" cy="604"/>
            </a:xfrm>
            <a:custGeom>
              <a:avLst/>
              <a:gdLst>
                <a:gd name="T0" fmla="*/ 0 w 818"/>
                <a:gd name="T1" fmla="*/ 443 h 604"/>
                <a:gd name="T2" fmla="*/ 35 w 818"/>
                <a:gd name="T3" fmla="*/ 604 h 604"/>
                <a:gd name="T4" fmla="*/ 207 w 818"/>
                <a:gd name="T5" fmla="*/ 568 h 604"/>
                <a:gd name="T6" fmla="*/ 486 w 818"/>
                <a:gd name="T7" fmla="*/ 439 h 604"/>
                <a:gd name="T8" fmla="*/ 526 w 818"/>
                <a:gd name="T9" fmla="*/ 461 h 604"/>
                <a:gd name="T10" fmla="*/ 673 w 818"/>
                <a:gd name="T11" fmla="*/ 456 h 604"/>
                <a:gd name="T12" fmla="*/ 765 w 818"/>
                <a:gd name="T13" fmla="*/ 581 h 604"/>
                <a:gd name="T14" fmla="*/ 818 w 818"/>
                <a:gd name="T15" fmla="*/ 0 h 604"/>
                <a:gd name="T16" fmla="*/ 33 w 818"/>
                <a:gd name="T17" fmla="*/ 306 h 604"/>
                <a:gd name="T18" fmla="*/ 0 w 818"/>
                <a:gd name="T19" fmla="*/ 443 h 604"/>
                <a:gd name="T20" fmla="*/ 0 w 818"/>
                <a:gd name="T21" fmla="*/ 44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8" h="604">
                  <a:moveTo>
                    <a:pt x="0" y="443"/>
                  </a:moveTo>
                  <a:lnTo>
                    <a:pt x="35" y="604"/>
                  </a:lnTo>
                  <a:lnTo>
                    <a:pt x="207" y="568"/>
                  </a:lnTo>
                  <a:lnTo>
                    <a:pt x="486" y="439"/>
                  </a:lnTo>
                  <a:lnTo>
                    <a:pt x="526" y="461"/>
                  </a:lnTo>
                  <a:lnTo>
                    <a:pt x="673" y="456"/>
                  </a:lnTo>
                  <a:lnTo>
                    <a:pt x="765" y="581"/>
                  </a:lnTo>
                  <a:lnTo>
                    <a:pt x="818" y="0"/>
                  </a:lnTo>
                  <a:lnTo>
                    <a:pt x="33" y="306"/>
                  </a:lnTo>
                  <a:lnTo>
                    <a:pt x="0" y="443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58"/>
            <p:cNvSpPr>
              <a:spLocks/>
            </p:cNvSpPr>
            <p:nvPr/>
          </p:nvSpPr>
          <p:spPr bwMode="auto">
            <a:xfrm>
              <a:off x="3675" y="2649"/>
              <a:ext cx="986" cy="828"/>
            </a:xfrm>
            <a:custGeom>
              <a:avLst/>
              <a:gdLst>
                <a:gd name="T0" fmla="*/ 0 w 986"/>
                <a:gd name="T1" fmla="*/ 59 h 828"/>
                <a:gd name="T2" fmla="*/ 251 w 986"/>
                <a:gd name="T3" fmla="*/ 0 h 828"/>
                <a:gd name="T4" fmla="*/ 413 w 986"/>
                <a:gd name="T5" fmla="*/ 60 h 828"/>
                <a:gd name="T6" fmla="*/ 536 w 986"/>
                <a:gd name="T7" fmla="*/ 157 h 828"/>
                <a:gd name="T8" fmla="*/ 574 w 986"/>
                <a:gd name="T9" fmla="*/ 308 h 828"/>
                <a:gd name="T10" fmla="*/ 841 w 986"/>
                <a:gd name="T11" fmla="*/ 388 h 828"/>
                <a:gd name="T12" fmla="*/ 974 w 986"/>
                <a:gd name="T13" fmla="*/ 493 h 828"/>
                <a:gd name="T14" fmla="*/ 986 w 986"/>
                <a:gd name="T15" fmla="*/ 828 h 828"/>
                <a:gd name="T16" fmla="*/ 494 w 986"/>
                <a:gd name="T17" fmla="*/ 583 h 828"/>
                <a:gd name="T18" fmla="*/ 416 w 986"/>
                <a:gd name="T19" fmla="*/ 420 h 828"/>
                <a:gd name="T20" fmla="*/ 260 w 986"/>
                <a:gd name="T21" fmla="*/ 458 h 828"/>
                <a:gd name="T22" fmla="*/ 158 w 986"/>
                <a:gd name="T23" fmla="*/ 405 h 828"/>
                <a:gd name="T24" fmla="*/ 136 w 986"/>
                <a:gd name="T25" fmla="*/ 258 h 828"/>
                <a:gd name="T26" fmla="*/ 5 w 986"/>
                <a:gd name="T27" fmla="*/ 328 h 828"/>
                <a:gd name="T28" fmla="*/ 0 w 986"/>
                <a:gd name="T29" fmla="*/ 59 h 828"/>
                <a:gd name="T30" fmla="*/ 0 w 986"/>
                <a:gd name="T31" fmla="*/ 59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6" h="828">
                  <a:moveTo>
                    <a:pt x="0" y="59"/>
                  </a:moveTo>
                  <a:lnTo>
                    <a:pt x="251" y="0"/>
                  </a:lnTo>
                  <a:lnTo>
                    <a:pt x="413" y="60"/>
                  </a:lnTo>
                  <a:lnTo>
                    <a:pt x="536" y="157"/>
                  </a:lnTo>
                  <a:lnTo>
                    <a:pt x="574" y="308"/>
                  </a:lnTo>
                  <a:lnTo>
                    <a:pt x="841" y="388"/>
                  </a:lnTo>
                  <a:lnTo>
                    <a:pt x="974" y="493"/>
                  </a:lnTo>
                  <a:lnTo>
                    <a:pt x="986" y="828"/>
                  </a:lnTo>
                  <a:lnTo>
                    <a:pt x="494" y="583"/>
                  </a:lnTo>
                  <a:lnTo>
                    <a:pt x="416" y="420"/>
                  </a:lnTo>
                  <a:lnTo>
                    <a:pt x="260" y="458"/>
                  </a:lnTo>
                  <a:lnTo>
                    <a:pt x="158" y="405"/>
                  </a:lnTo>
                  <a:lnTo>
                    <a:pt x="136" y="258"/>
                  </a:lnTo>
                  <a:lnTo>
                    <a:pt x="5" y="328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Freeform 59"/>
            <p:cNvSpPr>
              <a:spLocks/>
            </p:cNvSpPr>
            <p:nvPr/>
          </p:nvSpPr>
          <p:spPr bwMode="auto">
            <a:xfrm>
              <a:off x="2015" y="2704"/>
              <a:ext cx="937" cy="600"/>
            </a:xfrm>
            <a:custGeom>
              <a:avLst/>
              <a:gdLst>
                <a:gd name="T0" fmla="*/ 935 w 937"/>
                <a:gd name="T1" fmla="*/ 0 h 600"/>
                <a:gd name="T2" fmla="*/ 937 w 937"/>
                <a:gd name="T3" fmla="*/ 252 h 600"/>
                <a:gd name="T4" fmla="*/ 870 w 937"/>
                <a:gd name="T5" fmla="*/ 290 h 600"/>
                <a:gd name="T6" fmla="*/ 706 w 937"/>
                <a:gd name="T7" fmla="*/ 392 h 600"/>
                <a:gd name="T8" fmla="*/ 304 w 937"/>
                <a:gd name="T9" fmla="*/ 600 h 600"/>
                <a:gd name="T10" fmla="*/ 104 w 937"/>
                <a:gd name="T11" fmla="*/ 591 h 600"/>
                <a:gd name="T12" fmla="*/ 0 w 937"/>
                <a:gd name="T13" fmla="*/ 496 h 600"/>
                <a:gd name="T14" fmla="*/ 249 w 937"/>
                <a:gd name="T15" fmla="*/ 287 h 600"/>
                <a:gd name="T16" fmla="*/ 63 w 937"/>
                <a:gd name="T17" fmla="*/ 2 h 600"/>
                <a:gd name="T18" fmla="*/ 935 w 937"/>
                <a:gd name="T19" fmla="*/ 0 h 600"/>
                <a:gd name="T20" fmla="*/ 935 w 937"/>
                <a:gd name="T2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7" h="600">
                  <a:moveTo>
                    <a:pt x="935" y="0"/>
                  </a:moveTo>
                  <a:lnTo>
                    <a:pt x="937" y="252"/>
                  </a:lnTo>
                  <a:lnTo>
                    <a:pt x="870" y="290"/>
                  </a:lnTo>
                  <a:lnTo>
                    <a:pt x="706" y="392"/>
                  </a:lnTo>
                  <a:lnTo>
                    <a:pt x="304" y="600"/>
                  </a:lnTo>
                  <a:lnTo>
                    <a:pt x="104" y="591"/>
                  </a:lnTo>
                  <a:lnTo>
                    <a:pt x="0" y="496"/>
                  </a:lnTo>
                  <a:lnTo>
                    <a:pt x="249" y="287"/>
                  </a:lnTo>
                  <a:lnTo>
                    <a:pt x="63" y="2"/>
                  </a:lnTo>
                  <a:lnTo>
                    <a:pt x="935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Freeform 60"/>
            <p:cNvSpPr>
              <a:spLocks/>
            </p:cNvSpPr>
            <p:nvPr/>
          </p:nvSpPr>
          <p:spPr bwMode="auto">
            <a:xfrm>
              <a:off x="3821" y="1954"/>
              <a:ext cx="222" cy="256"/>
            </a:xfrm>
            <a:custGeom>
              <a:avLst/>
              <a:gdLst>
                <a:gd name="T0" fmla="*/ 25 w 222"/>
                <a:gd name="T1" fmla="*/ 256 h 256"/>
                <a:gd name="T2" fmla="*/ 2 w 222"/>
                <a:gd name="T3" fmla="*/ 128 h 256"/>
                <a:gd name="T4" fmla="*/ 27 w 222"/>
                <a:gd name="T5" fmla="*/ 64 h 256"/>
                <a:gd name="T6" fmla="*/ 0 w 222"/>
                <a:gd name="T7" fmla="*/ 8 h 256"/>
                <a:gd name="T8" fmla="*/ 79 w 222"/>
                <a:gd name="T9" fmla="*/ 18 h 256"/>
                <a:gd name="T10" fmla="*/ 185 w 222"/>
                <a:gd name="T11" fmla="*/ 0 h 256"/>
                <a:gd name="T12" fmla="*/ 222 w 222"/>
                <a:gd name="T13" fmla="*/ 56 h 256"/>
                <a:gd name="T14" fmla="*/ 190 w 222"/>
                <a:gd name="T15" fmla="*/ 94 h 256"/>
                <a:gd name="T16" fmla="*/ 212 w 222"/>
                <a:gd name="T17" fmla="*/ 148 h 256"/>
                <a:gd name="T18" fmla="*/ 137 w 222"/>
                <a:gd name="T19" fmla="*/ 218 h 256"/>
                <a:gd name="T20" fmla="*/ 25 w 222"/>
                <a:gd name="T21" fmla="*/ 256 h 256"/>
                <a:gd name="T22" fmla="*/ 25 w 222"/>
                <a:gd name="T23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2" h="256">
                  <a:moveTo>
                    <a:pt x="25" y="256"/>
                  </a:moveTo>
                  <a:lnTo>
                    <a:pt x="2" y="128"/>
                  </a:lnTo>
                  <a:lnTo>
                    <a:pt x="27" y="64"/>
                  </a:lnTo>
                  <a:lnTo>
                    <a:pt x="0" y="8"/>
                  </a:lnTo>
                  <a:lnTo>
                    <a:pt x="79" y="18"/>
                  </a:lnTo>
                  <a:lnTo>
                    <a:pt x="185" y="0"/>
                  </a:lnTo>
                  <a:lnTo>
                    <a:pt x="222" y="56"/>
                  </a:lnTo>
                  <a:lnTo>
                    <a:pt x="190" y="94"/>
                  </a:lnTo>
                  <a:lnTo>
                    <a:pt x="212" y="148"/>
                  </a:lnTo>
                  <a:lnTo>
                    <a:pt x="137" y="218"/>
                  </a:lnTo>
                  <a:lnTo>
                    <a:pt x="25" y="256"/>
                  </a:lnTo>
                  <a:lnTo>
                    <a:pt x="25" y="256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Freeform 61"/>
            <p:cNvSpPr>
              <a:spLocks/>
            </p:cNvSpPr>
            <p:nvPr/>
          </p:nvSpPr>
          <p:spPr bwMode="auto">
            <a:xfrm>
              <a:off x="3935" y="2806"/>
              <a:ext cx="581" cy="426"/>
            </a:xfrm>
            <a:custGeom>
              <a:avLst/>
              <a:gdLst>
                <a:gd name="T0" fmla="*/ 276 w 581"/>
                <a:gd name="T1" fmla="*/ 0 h 426"/>
                <a:gd name="T2" fmla="*/ 243 w 581"/>
                <a:gd name="T3" fmla="*/ 108 h 426"/>
                <a:gd name="T4" fmla="*/ 123 w 581"/>
                <a:gd name="T5" fmla="*/ 136 h 426"/>
                <a:gd name="T6" fmla="*/ 0 w 581"/>
                <a:gd name="T7" fmla="*/ 301 h 426"/>
                <a:gd name="T8" fmla="*/ 234 w 581"/>
                <a:gd name="T9" fmla="*/ 426 h 426"/>
                <a:gd name="T10" fmla="*/ 308 w 581"/>
                <a:gd name="T11" fmla="*/ 328 h 426"/>
                <a:gd name="T12" fmla="*/ 408 w 581"/>
                <a:gd name="T13" fmla="*/ 318 h 426"/>
                <a:gd name="T14" fmla="*/ 473 w 581"/>
                <a:gd name="T15" fmla="*/ 263 h 426"/>
                <a:gd name="T16" fmla="*/ 538 w 581"/>
                <a:gd name="T17" fmla="*/ 258 h 426"/>
                <a:gd name="T18" fmla="*/ 581 w 581"/>
                <a:gd name="T19" fmla="*/ 231 h 426"/>
                <a:gd name="T20" fmla="*/ 276 w 581"/>
                <a:gd name="T21" fmla="*/ 0 h 426"/>
                <a:gd name="T22" fmla="*/ 276 w 581"/>
                <a:gd name="T2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1" h="426">
                  <a:moveTo>
                    <a:pt x="276" y="0"/>
                  </a:moveTo>
                  <a:lnTo>
                    <a:pt x="243" y="108"/>
                  </a:lnTo>
                  <a:lnTo>
                    <a:pt x="123" y="136"/>
                  </a:lnTo>
                  <a:lnTo>
                    <a:pt x="0" y="301"/>
                  </a:lnTo>
                  <a:lnTo>
                    <a:pt x="234" y="426"/>
                  </a:lnTo>
                  <a:lnTo>
                    <a:pt x="308" y="328"/>
                  </a:lnTo>
                  <a:lnTo>
                    <a:pt x="408" y="318"/>
                  </a:lnTo>
                  <a:lnTo>
                    <a:pt x="473" y="263"/>
                  </a:lnTo>
                  <a:lnTo>
                    <a:pt x="538" y="258"/>
                  </a:lnTo>
                  <a:lnTo>
                    <a:pt x="581" y="231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Freeform 62"/>
            <p:cNvSpPr>
              <a:spLocks/>
            </p:cNvSpPr>
            <p:nvPr/>
          </p:nvSpPr>
          <p:spPr bwMode="auto">
            <a:xfrm>
              <a:off x="3587" y="2596"/>
              <a:ext cx="334" cy="458"/>
            </a:xfrm>
            <a:custGeom>
              <a:avLst/>
              <a:gdLst>
                <a:gd name="T0" fmla="*/ 0 w 334"/>
                <a:gd name="T1" fmla="*/ 241 h 458"/>
                <a:gd name="T2" fmla="*/ 88 w 334"/>
                <a:gd name="T3" fmla="*/ 112 h 458"/>
                <a:gd name="T4" fmla="*/ 186 w 334"/>
                <a:gd name="T5" fmla="*/ 0 h 458"/>
                <a:gd name="T6" fmla="*/ 314 w 334"/>
                <a:gd name="T7" fmla="*/ 113 h 458"/>
                <a:gd name="T8" fmla="*/ 334 w 334"/>
                <a:gd name="T9" fmla="*/ 165 h 458"/>
                <a:gd name="T10" fmla="*/ 256 w 334"/>
                <a:gd name="T11" fmla="*/ 251 h 458"/>
                <a:gd name="T12" fmla="*/ 288 w 334"/>
                <a:gd name="T13" fmla="*/ 340 h 458"/>
                <a:gd name="T14" fmla="*/ 246 w 334"/>
                <a:gd name="T15" fmla="*/ 458 h 458"/>
                <a:gd name="T16" fmla="*/ 93 w 334"/>
                <a:gd name="T17" fmla="*/ 381 h 458"/>
                <a:gd name="T18" fmla="*/ 0 w 334"/>
                <a:gd name="T19" fmla="*/ 241 h 458"/>
                <a:gd name="T20" fmla="*/ 0 w 334"/>
                <a:gd name="T21" fmla="*/ 24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458">
                  <a:moveTo>
                    <a:pt x="0" y="241"/>
                  </a:moveTo>
                  <a:lnTo>
                    <a:pt x="88" y="112"/>
                  </a:lnTo>
                  <a:lnTo>
                    <a:pt x="186" y="0"/>
                  </a:lnTo>
                  <a:lnTo>
                    <a:pt x="314" y="113"/>
                  </a:lnTo>
                  <a:lnTo>
                    <a:pt x="334" y="165"/>
                  </a:lnTo>
                  <a:lnTo>
                    <a:pt x="256" y="251"/>
                  </a:lnTo>
                  <a:lnTo>
                    <a:pt x="288" y="340"/>
                  </a:lnTo>
                  <a:lnTo>
                    <a:pt x="246" y="458"/>
                  </a:lnTo>
                  <a:lnTo>
                    <a:pt x="93" y="381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63"/>
            <p:cNvSpPr>
              <a:spLocks/>
            </p:cNvSpPr>
            <p:nvPr/>
          </p:nvSpPr>
          <p:spPr bwMode="auto">
            <a:xfrm>
              <a:off x="3670" y="2408"/>
              <a:ext cx="261" cy="301"/>
            </a:xfrm>
            <a:custGeom>
              <a:avLst/>
              <a:gdLst>
                <a:gd name="T0" fmla="*/ 5 w 261"/>
                <a:gd name="T1" fmla="*/ 300 h 301"/>
                <a:gd name="T2" fmla="*/ 0 w 261"/>
                <a:gd name="T3" fmla="*/ 110 h 301"/>
                <a:gd name="T4" fmla="*/ 40 w 261"/>
                <a:gd name="T5" fmla="*/ 0 h 301"/>
                <a:gd name="T6" fmla="*/ 81 w 261"/>
                <a:gd name="T7" fmla="*/ 38 h 301"/>
                <a:gd name="T8" fmla="*/ 261 w 261"/>
                <a:gd name="T9" fmla="*/ 185 h 301"/>
                <a:gd name="T10" fmla="*/ 233 w 261"/>
                <a:gd name="T11" fmla="*/ 301 h 301"/>
                <a:gd name="T12" fmla="*/ 5 w 261"/>
                <a:gd name="T13" fmla="*/ 300 h 301"/>
                <a:gd name="T14" fmla="*/ 5 w 261"/>
                <a:gd name="T15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301">
                  <a:moveTo>
                    <a:pt x="5" y="300"/>
                  </a:moveTo>
                  <a:lnTo>
                    <a:pt x="0" y="110"/>
                  </a:lnTo>
                  <a:lnTo>
                    <a:pt x="40" y="0"/>
                  </a:lnTo>
                  <a:lnTo>
                    <a:pt x="81" y="38"/>
                  </a:lnTo>
                  <a:lnTo>
                    <a:pt x="261" y="185"/>
                  </a:lnTo>
                  <a:lnTo>
                    <a:pt x="233" y="301"/>
                  </a:lnTo>
                  <a:lnTo>
                    <a:pt x="5" y="300"/>
                  </a:lnTo>
                  <a:lnTo>
                    <a:pt x="5" y="30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64"/>
            <p:cNvSpPr>
              <a:spLocks/>
            </p:cNvSpPr>
            <p:nvPr/>
          </p:nvSpPr>
          <p:spPr bwMode="auto">
            <a:xfrm>
              <a:off x="3886" y="2593"/>
              <a:ext cx="202" cy="116"/>
            </a:xfrm>
            <a:custGeom>
              <a:avLst/>
              <a:gdLst>
                <a:gd name="T0" fmla="*/ 45 w 202"/>
                <a:gd name="T1" fmla="*/ 0 h 116"/>
                <a:gd name="T2" fmla="*/ 202 w 202"/>
                <a:gd name="T3" fmla="*/ 116 h 116"/>
                <a:gd name="T4" fmla="*/ 15 w 202"/>
                <a:gd name="T5" fmla="*/ 116 h 116"/>
                <a:gd name="T6" fmla="*/ 0 w 202"/>
                <a:gd name="T7" fmla="*/ 50 h 116"/>
                <a:gd name="T8" fmla="*/ 45 w 202"/>
                <a:gd name="T9" fmla="*/ 0 h 116"/>
                <a:gd name="T10" fmla="*/ 45 w 202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116">
                  <a:moveTo>
                    <a:pt x="45" y="0"/>
                  </a:moveTo>
                  <a:lnTo>
                    <a:pt x="202" y="116"/>
                  </a:lnTo>
                  <a:lnTo>
                    <a:pt x="15" y="116"/>
                  </a:lnTo>
                  <a:lnTo>
                    <a:pt x="0" y="5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Freeform 65"/>
            <p:cNvSpPr>
              <a:spLocks/>
            </p:cNvSpPr>
            <p:nvPr/>
          </p:nvSpPr>
          <p:spPr bwMode="auto">
            <a:xfrm>
              <a:off x="3443" y="2708"/>
              <a:ext cx="237" cy="269"/>
            </a:xfrm>
            <a:custGeom>
              <a:avLst/>
              <a:gdLst>
                <a:gd name="T0" fmla="*/ 190 w 237"/>
                <a:gd name="T1" fmla="*/ 0 h 269"/>
                <a:gd name="T2" fmla="*/ 137 w 237"/>
                <a:gd name="T3" fmla="*/ 81 h 269"/>
                <a:gd name="T4" fmla="*/ 0 w 237"/>
                <a:gd name="T5" fmla="*/ 151 h 269"/>
                <a:gd name="T6" fmla="*/ 237 w 237"/>
                <a:gd name="T7" fmla="*/ 269 h 269"/>
                <a:gd name="T8" fmla="*/ 232 w 237"/>
                <a:gd name="T9" fmla="*/ 0 h 269"/>
                <a:gd name="T10" fmla="*/ 190 w 237"/>
                <a:gd name="T11" fmla="*/ 0 h 269"/>
                <a:gd name="T12" fmla="*/ 190 w 237"/>
                <a:gd name="T1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269">
                  <a:moveTo>
                    <a:pt x="190" y="0"/>
                  </a:moveTo>
                  <a:lnTo>
                    <a:pt x="137" y="81"/>
                  </a:lnTo>
                  <a:lnTo>
                    <a:pt x="0" y="151"/>
                  </a:lnTo>
                  <a:lnTo>
                    <a:pt x="237" y="269"/>
                  </a:lnTo>
                  <a:lnTo>
                    <a:pt x="232" y="0"/>
                  </a:lnTo>
                  <a:lnTo>
                    <a:pt x="190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66"/>
            <p:cNvSpPr>
              <a:spLocks/>
            </p:cNvSpPr>
            <p:nvPr/>
          </p:nvSpPr>
          <p:spPr bwMode="auto">
            <a:xfrm>
              <a:off x="2950" y="2188"/>
              <a:ext cx="330" cy="516"/>
            </a:xfrm>
            <a:custGeom>
              <a:avLst/>
              <a:gdLst>
                <a:gd name="T0" fmla="*/ 2 w 330"/>
                <a:gd name="T1" fmla="*/ 220 h 516"/>
                <a:gd name="T2" fmla="*/ 330 w 330"/>
                <a:gd name="T3" fmla="*/ 0 h 516"/>
                <a:gd name="T4" fmla="*/ 307 w 330"/>
                <a:gd name="T5" fmla="*/ 197 h 516"/>
                <a:gd name="T6" fmla="*/ 210 w 330"/>
                <a:gd name="T7" fmla="*/ 272 h 516"/>
                <a:gd name="T8" fmla="*/ 207 w 330"/>
                <a:gd name="T9" fmla="*/ 408 h 516"/>
                <a:gd name="T10" fmla="*/ 160 w 330"/>
                <a:gd name="T11" fmla="*/ 516 h 516"/>
                <a:gd name="T12" fmla="*/ 0 w 330"/>
                <a:gd name="T13" fmla="*/ 516 h 516"/>
                <a:gd name="T14" fmla="*/ 2 w 330"/>
                <a:gd name="T15" fmla="*/ 220 h 516"/>
                <a:gd name="T16" fmla="*/ 2 w 330"/>
                <a:gd name="T17" fmla="*/ 22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516">
                  <a:moveTo>
                    <a:pt x="2" y="220"/>
                  </a:moveTo>
                  <a:lnTo>
                    <a:pt x="330" y="0"/>
                  </a:lnTo>
                  <a:lnTo>
                    <a:pt x="307" y="197"/>
                  </a:lnTo>
                  <a:lnTo>
                    <a:pt x="210" y="272"/>
                  </a:lnTo>
                  <a:lnTo>
                    <a:pt x="207" y="408"/>
                  </a:lnTo>
                  <a:lnTo>
                    <a:pt x="160" y="516"/>
                  </a:lnTo>
                  <a:lnTo>
                    <a:pt x="0" y="516"/>
                  </a:lnTo>
                  <a:lnTo>
                    <a:pt x="2" y="220"/>
                  </a:lnTo>
                  <a:lnTo>
                    <a:pt x="2" y="22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67"/>
            <p:cNvSpPr>
              <a:spLocks/>
            </p:cNvSpPr>
            <p:nvPr/>
          </p:nvSpPr>
          <p:spPr bwMode="auto">
            <a:xfrm>
              <a:off x="2173" y="2430"/>
              <a:ext cx="473" cy="422"/>
            </a:xfrm>
            <a:custGeom>
              <a:avLst/>
              <a:gdLst>
                <a:gd name="T0" fmla="*/ 225 w 473"/>
                <a:gd name="T1" fmla="*/ 422 h 422"/>
                <a:gd name="T2" fmla="*/ 16 w 473"/>
                <a:gd name="T3" fmla="*/ 276 h 422"/>
                <a:gd name="T4" fmla="*/ 0 w 473"/>
                <a:gd name="T5" fmla="*/ 223 h 422"/>
                <a:gd name="T6" fmla="*/ 90 w 473"/>
                <a:gd name="T7" fmla="*/ 0 h 422"/>
                <a:gd name="T8" fmla="*/ 324 w 473"/>
                <a:gd name="T9" fmla="*/ 183 h 422"/>
                <a:gd name="T10" fmla="*/ 473 w 473"/>
                <a:gd name="T11" fmla="*/ 183 h 422"/>
                <a:gd name="T12" fmla="*/ 426 w 473"/>
                <a:gd name="T13" fmla="*/ 274 h 422"/>
                <a:gd name="T14" fmla="*/ 225 w 473"/>
                <a:gd name="T15" fmla="*/ 422 h 422"/>
                <a:gd name="T16" fmla="*/ 225 w 473"/>
                <a:gd name="T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" h="422">
                  <a:moveTo>
                    <a:pt x="225" y="422"/>
                  </a:moveTo>
                  <a:lnTo>
                    <a:pt x="16" y="276"/>
                  </a:lnTo>
                  <a:lnTo>
                    <a:pt x="0" y="223"/>
                  </a:lnTo>
                  <a:lnTo>
                    <a:pt x="90" y="0"/>
                  </a:lnTo>
                  <a:lnTo>
                    <a:pt x="324" y="183"/>
                  </a:lnTo>
                  <a:lnTo>
                    <a:pt x="473" y="183"/>
                  </a:lnTo>
                  <a:lnTo>
                    <a:pt x="426" y="274"/>
                  </a:lnTo>
                  <a:lnTo>
                    <a:pt x="225" y="422"/>
                  </a:lnTo>
                  <a:lnTo>
                    <a:pt x="225" y="422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68"/>
            <p:cNvSpPr>
              <a:spLocks/>
            </p:cNvSpPr>
            <p:nvPr/>
          </p:nvSpPr>
          <p:spPr bwMode="auto">
            <a:xfrm>
              <a:off x="2819" y="2408"/>
              <a:ext cx="133" cy="296"/>
            </a:xfrm>
            <a:custGeom>
              <a:avLst/>
              <a:gdLst>
                <a:gd name="T0" fmla="*/ 40 w 133"/>
                <a:gd name="T1" fmla="*/ 296 h 296"/>
                <a:gd name="T2" fmla="*/ 131 w 133"/>
                <a:gd name="T3" fmla="*/ 295 h 296"/>
                <a:gd name="T4" fmla="*/ 133 w 133"/>
                <a:gd name="T5" fmla="*/ 0 h 296"/>
                <a:gd name="T6" fmla="*/ 63 w 133"/>
                <a:gd name="T7" fmla="*/ 52 h 296"/>
                <a:gd name="T8" fmla="*/ 70 w 133"/>
                <a:gd name="T9" fmla="*/ 118 h 296"/>
                <a:gd name="T10" fmla="*/ 0 w 133"/>
                <a:gd name="T11" fmla="*/ 195 h 296"/>
                <a:gd name="T12" fmla="*/ 40 w 133"/>
                <a:gd name="T13" fmla="*/ 296 h 296"/>
                <a:gd name="T14" fmla="*/ 40 w 133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96">
                  <a:moveTo>
                    <a:pt x="40" y="296"/>
                  </a:moveTo>
                  <a:lnTo>
                    <a:pt x="131" y="295"/>
                  </a:lnTo>
                  <a:lnTo>
                    <a:pt x="133" y="0"/>
                  </a:lnTo>
                  <a:lnTo>
                    <a:pt x="63" y="52"/>
                  </a:lnTo>
                  <a:lnTo>
                    <a:pt x="70" y="118"/>
                  </a:lnTo>
                  <a:lnTo>
                    <a:pt x="0" y="195"/>
                  </a:lnTo>
                  <a:lnTo>
                    <a:pt x="40" y="296"/>
                  </a:lnTo>
                  <a:lnTo>
                    <a:pt x="40" y="296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69"/>
            <p:cNvSpPr>
              <a:spLocks/>
            </p:cNvSpPr>
            <p:nvPr/>
          </p:nvSpPr>
          <p:spPr bwMode="auto">
            <a:xfrm>
              <a:off x="2766" y="2704"/>
              <a:ext cx="186" cy="298"/>
            </a:xfrm>
            <a:custGeom>
              <a:avLst/>
              <a:gdLst>
                <a:gd name="T0" fmla="*/ 184 w 186"/>
                <a:gd name="T1" fmla="*/ 0 h 298"/>
                <a:gd name="T2" fmla="*/ 186 w 186"/>
                <a:gd name="T3" fmla="*/ 298 h 298"/>
                <a:gd name="T4" fmla="*/ 116 w 186"/>
                <a:gd name="T5" fmla="*/ 287 h 298"/>
                <a:gd name="T6" fmla="*/ 0 w 186"/>
                <a:gd name="T7" fmla="*/ 172 h 298"/>
                <a:gd name="T8" fmla="*/ 118 w 186"/>
                <a:gd name="T9" fmla="*/ 60 h 298"/>
                <a:gd name="T10" fmla="*/ 93 w 186"/>
                <a:gd name="T11" fmla="*/ 0 h 298"/>
                <a:gd name="T12" fmla="*/ 184 w 186"/>
                <a:gd name="T13" fmla="*/ 0 h 298"/>
                <a:gd name="T14" fmla="*/ 184 w 186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298">
                  <a:moveTo>
                    <a:pt x="184" y="0"/>
                  </a:moveTo>
                  <a:lnTo>
                    <a:pt x="186" y="298"/>
                  </a:lnTo>
                  <a:lnTo>
                    <a:pt x="116" y="287"/>
                  </a:lnTo>
                  <a:lnTo>
                    <a:pt x="0" y="172"/>
                  </a:lnTo>
                  <a:lnTo>
                    <a:pt x="118" y="60"/>
                  </a:lnTo>
                  <a:lnTo>
                    <a:pt x="93" y="0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70"/>
            <p:cNvSpPr>
              <a:spLocks/>
            </p:cNvSpPr>
            <p:nvPr/>
          </p:nvSpPr>
          <p:spPr bwMode="auto">
            <a:xfrm>
              <a:off x="2189" y="2703"/>
              <a:ext cx="412" cy="424"/>
            </a:xfrm>
            <a:custGeom>
              <a:avLst/>
              <a:gdLst>
                <a:gd name="T0" fmla="*/ 0 w 412"/>
                <a:gd name="T1" fmla="*/ 3 h 424"/>
                <a:gd name="T2" fmla="*/ 100 w 412"/>
                <a:gd name="T3" fmla="*/ 118 h 424"/>
                <a:gd name="T4" fmla="*/ 15 w 412"/>
                <a:gd name="T5" fmla="*/ 201 h 424"/>
                <a:gd name="T6" fmla="*/ 174 w 412"/>
                <a:gd name="T7" fmla="*/ 424 h 424"/>
                <a:gd name="T8" fmla="*/ 328 w 412"/>
                <a:gd name="T9" fmla="*/ 334 h 424"/>
                <a:gd name="T10" fmla="*/ 323 w 412"/>
                <a:gd name="T11" fmla="*/ 163 h 424"/>
                <a:gd name="T12" fmla="*/ 383 w 412"/>
                <a:gd name="T13" fmla="*/ 96 h 424"/>
                <a:gd name="T14" fmla="*/ 412 w 412"/>
                <a:gd name="T15" fmla="*/ 0 h 424"/>
                <a:gd name="T16" fmla="*/ 0 w 412"/>
                <a:gd name="T17" fmla="*/ 3 h 424"/>
                <a:gd name="T18" fmla="*/ 0 w 412"/>
                <a:gd name="T19" fmla="*/ 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424">
                  <a:moveTo>
                    <a:pt x="0" y="3"/>
                  </a:moveTo>
                  <a:lnTo>
                    <a:pt x="100" y="118"/>
                  </a:lnTo>
                  <a:lnTo>
                    <a:pt x="15" y="201"/>
                  </a:lnTo>
                  <a:lnTo>
                    <a:pt x="174" y="424"/>
                  </a:lnTo>
                  <a:lnTo>
                    <a:pt x="328" y="334"/>
                  </a:lnTo>
                  <a:lnTo>
                    <a:pt x="323" y="163"/>
                  </a:lnTo>
                  <a:lnTo>
                    <a:pt x="383" y="96"/>
                  </a:lnTo>
                  <a:lnTo>
                    <a:pt x="412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71"/>
            <p:cNvSpPr>
              <a:spLocks/>
            </p:cNvSpPr>
            <p:nvPr/>
          </p:nvSpPr>
          <p:spPr bwMode="auto">
            <a:xfrm>
              <a:off x="3102" y="2233"/>
              <a:ext cx="570" cy="473"/>
            </a:xfrm>
            <a:custGeom>
              <a:avLst/>
              <a:gdLst>
                <a:gd name="T0" fmla="*/ 8 w 570"/>
                <a:gd name="T1" fmla="*/ 471 h 473"/>
                <a:gd name="T2" fmla="*/ 336 w 570"/>
                <a:gd name="T3" fmla="*/ 473 h 473"/>
                <a:gd name="T4" fmla="*/ 570 w 570"/>
                <a:gd name="T5" fmla="*/ 283 h 473"/>
                <a:gd name="T6" fmla="*/ 565 w 570"/>
                <a:gd name="T7" fmla="*/ 0 h 473"/>
                <a:gd name="T8" fmla="*/ 57 w 570"/>
                <a:gd name="T9" fmla="*/ 346 h 473"/>
                <a:gd name="T10" fmla="*/ 0 w 570"/>
                <a:gd name="T11" fmla="*/ 366 h 473"/>
                <a:gd name="T12" fmla="*/ 8 w 570"/>
                <a:gd name="T13" fmla="*/ 471 h 473"/>
                <a:gd name="T14" fmla="*/ 8 w 570"/>
                <a:gd name="T15" fmla="*/ 471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473">
                  <a:moveTo>
                    <a:pt x="8" y="471"/>
                  </a:moveTo>
                  <a:lnTo>
                    <a:pt x="336" y="473"/>
                  </a:lnTo>
                  <a:lnTo>
                    <a:pt x="570" y="283"/>
                  </a:lnTo>
                  <a:lnTo>
                    <a:pt x="565" y="0"/>
                  </a:lnTo>
                  <a:lnTo>
                    <a:pt x="57" y="346"/>
                  </a:lnTo>
                  <a:lnTo>
                    <a:pt x="0" y="366"/>
                  </a:lnTo>
                  <a:lnTo>
                    <a:pt x="8" y="471"/>
                  </a:lnTo>
                  <a:lnTo>
                    <a:pt x="8" y="471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72"/>
            <p:cNvSpPr>
              <a:spLocks/>
            </p:cNvSpPr>
            <p:nvPr/>
          </p:nvSpPr>
          <p:spPr bwMode="auto">
            <a:xfrm>
              <a:off x="3099" y="2704"/>
              <a:ext cx="339" cy="165"/>
            </a:xfrm>
            <a:custGeom>
              <a:avLst/>
              <a:gdLst>
                <a:gd name="T0" fmla="*/ 10 w 339"/>
                <a:gd name="T1" fmla="*/ 0 h 165"/>
                <a:gd name="T2" fmla="*/ 339 w 339"/>
                <a:gd name="T3" fmla="*/ 2 h 165"/>
                <a:gd name="T4" fmla="*/ 316 w 339"/>
                <a:gd name="T5" fmla="*/ 17 h 165"/>
                <a:gd name="T6" fmla="*/ 106 w 339"/>
                <a:gd name="T7" fmla="*/ 165 h 165"/>
                <a:gd name="T8" fmla="*/ 0 w 339"/>
                <a:gd name="T9" fmla="*/ 34 h 165"/>
                <a:gd name="T10" fmla="*/ 10 w 339"/>
                <a:gd name="T11" fmla="*/ 0 h 165"/>
                <a:gd name="T12" fmla="*/ 10 w 339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165">
                  <a:moveTo>
                    <a:pt x="10" y="0"/>
                  </a:moveTo>
                  <a:lnTo>
                    <a:pt x="339" y="2"/>
                  </a:lnTo>
                  <a:lnTo>
                    <a:pt x="316" y="17"/>
                  </a:lnTo>
                  <a:lnTo>
                    <a:pt x="106" y="165"/>
                  </a:lnTo>
                  <a:lnTo>
                    <a:pt x="0" y="3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73"/>
            <p:cNvSpPr>
              <a:spLocks/>
            </p:cNvSpPr>
            <p:nvPr/>
          </p:nvSpPr>
          <p:spPr bwMode="auto">
            <a:xfrm>
              <a:off x="2459" y="2984"/>
              <a:ext cx="402" cy="469"/>
            </a:xfrm>
            <a:custGeom>
              <a:avLst/>
              <a:gdLst>
                <a:gd name="T0" fmla="*/ 0 w 402"/>
                <a:gd name="T1" fmla="*/ 168 h 469"/>
                <a:gd name="T2" fmla="*/ 340 w 402"/>
                <a:gd name="T3" fmla="*/ 469 h 469"/>
                <a:gd name="T4" fmla="*/ 402 w 402"/>
                <a:gd name="T5" fmla="*/ 288 h 469"/>
                <a:gd name="T6" fmla="*/ 235 w 402"/>
                <a:gd name="T7" fmla="*/ 0 h 469"/>
                <a:gd name="T8" fmla="*/ 0 w 402"/>
                <a:gd name="T9" fmla="*/ 168 h 469"/>
                <a:gd name="T10" fmla="*/ 0 w 402"/>
                <a:gd name="T11" fmla="*/ 16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469">
                  <a:moveTo>
                    <a:pt x="0" y="168"/>
                  </a:moveTo>
                  <a:lnTo>
                    <a:pt x="340" y="469"/>
                  </a:lnTo>
                  <a:lnTo>
                    <a:pt x="402" y="288"/>
                  </a:lnTo>
                  <a:lnTo>
                    <a:pt x="235" y="0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74"/>
            <p:cNvSpPr>
              <a:spLocks/>
            </p:cNvSpPr>
            <p:nvPr/>
          </p:nvSpPr>
          <p:spPr bwMode="auto">
            <a:xfrm>
              <a:off x="1435" y="2277"/>
              <a:ext cx="581" cy="184"/>
            </a:xfrm>
            <a:custGeom>
              <a:avLst/>
              <a:gdLst>
                <a:gd name="T0" fmla="*/ 0 w 581"/>
                <a:gd name="T1" fmla="*/ 114 h 184"/>
                <a:gd name="T2" fmla="*/ 295 w 581"/>
                <a:gd name="T3" fmla="*/ 184 h 184"/>
                <a:gd name="T4" fmla="*/ 296 w 581"/>
                <a:gd name="T5" fmla="*/ 183 h 184"/>
                <a:gd name="T6" fmla="*/ 300 w 581"/>
                <a:gd name="T7" fmla="*/ 179 h 184"/>
                <a:gd name="T8" fmla="*/ 306 w 581"/>
                <a:gd name="T9" fmla="*/ 173 h 184"/>
                <a:gd name="T10" fmla="*/ 316 w 581"/>
                <a:gd name="T11" fmla="*/ 166 h 184"/>
                <a:gd name="T12" fmla="*/ 320 w 581"/>
                <a:gd name="T13" fmla="*/ 159 h 184"/>
                <a:gd name="T14" fmla="*/ 326 w 581"/>
                <a:gd name="T15" fmla="*/ 156 h 184"/>
                <a:gd name="T16" fmla="*/ 333 w 581"/>
                <a:gd name="T17" fmla="*/ 151 h 184"/>
                <a:gd name="T18" fmla="*/ 341 w 581"/>
                <a:gd name="T19" fmla="*/ 146 h 184"/>
                <a:gd name="T20" fmla="*/ 348 w 581"/>
                <a:gd name="T21" fmla="*/ 139 h 184"/>
                <a:gd name="T22" fmla="*/ 356 w 581"/>
                <a:gd name="T23" fmla="*/ 133 h 184"/>
                <a:gd name="T24" fmla="*/ 366 w 581"/>
                <a:gd name="T25" fmla="*/ 126 h 184"/>
                <a:gd name="T26" fmla="*/ 376 w 581"/>
                <a:gd name="T27" fmla="*/ 121 h 184"/>
                <a:gd name="T28" fmla="*/ 386 w 581"/>
                <a:gd name="T29" fmla="*/ 113 h 184"/>
                <a:gd name="T30" fmla="*/ 395 w 581"/>
                <a:gd name="T31" fmla="*/ 106 h 184"/>
                <a:gd name="T32" fmla="*/ 406 w 581"/>
                <a:gd name="T33" fmla="*/ 98 h 184"/>
                <a:gd name="T34" fmla="*/ 418 w 581"/>
                <a:gd name="T35" fmla="*/ 91 h 184"/>
                <a:gd name="T36" fmla="*/ 430 w 581"/>
                <a:gd name="T37" fmla="*/ 83 h 184"/>
                <a:gd name="T38" fmla="*/ 441 w 581"/>
                <a:gd name="T39" fmla="*/ 76 h 184"/>
                <a:gd name="T40" fmla="*/ 448 w 581"/>
                <a:gd name="T41" fmla="*/ 71 h 184"/>
                <a:gd name="T42" fmla="*/ 455 w 581"/>
                <a:gd name="T43" fmla="*/ 68 h 184"/>
                <a:gd name="T44" fmla="*/ 461 w 581"/>
                <a:gd name="T45" fmla="*/ 64 h 184"/>
                <a:gd name="T46" fmla="*/ 468 w 581"/>
                <a:gd name="T47" fmla="*/ 61 h 184"/>
                <a:gd name="T48" fmla="*/ 475 w 581"/>
                <a:gd name="T49" fmla="*/ 56 h 184"/>
                <a:gd name="T50" fmla="*/ 481 w 581"/>
                <a:gd name="T51" fmla="*/ 51 h 184"/>
                <a:gd name="T52" fmla="*/ 486 w 581"/>
                <a:gd name="T53" fmla="*/ 48 h 184"/>
                <a:gd name="T54" fmla="*/ 493 w 581"/>
                <a:gd name="T55" fmla="*/ 44 h 184"/>
                <a:gd name="T56" fmla="*/ 500 w 581"/>
                <a:gd name="T57" fmla="*/ 39 h 184"/>
                <a:gd name="T58" fmla="*/ 506 w 581"/>
                <a:gd name="T59" fmla="*/ 36 h 184"/>
                <a:gd name="T60" fmla="*/ 515 w 581"/>
                <a:gd name="T61" fmla="*/ 33 h 184"/>
                <a:gd name="T62" fmla="*/ 521 w 581"/>
                <a:gd name="T63" fmla="*/ 29 h 184"/>
                <a:gd name="T64" fmla="*/ 528 w 581"/>
                <a:gd name="T65" fmla="*/ 24 h 184"/>
                <a:gd name="T66" fmla="*/ 535 w 581"/>
                <a:gd name="T67" fmla="*/ 21 h 184"/>
                <a:gd name="T68" fmla="*/ 543 w 581"/>
                <a:gd name="T69" fmla="*/ 16 h 184"/>
                <a:gd name="T70" fmla="*/ 551 w 581"/>
                <a:gd name="T71" fmla="*/ 13 h 184"/>
                <a:gd name="T72" fmla="*/ 556 w 581"/>
                <a:gd name="T73" fmla="*/ 9 h 184"/>
                <a:gd name="T74" fmla="*/ 565 w 581"/>
                <a:gd name="T75" fmla="*/ 6 h 184"/>
                <a:gd name="T76" fmla="*/ 573 w 581"/>
                <a:gd name="T77" fmla="*/ 3 h 184"/>
                <a:gd name="T78" fmla="*/ 581 w 581"/>
                <a:gd name="T79" fmla="*/ 0 h 184"/>
                <a:gd name="T80" fmla="*/ 221 w 581"/>
                <a:gd name="T81" fmla="*/ 0 h 184"/>
                <a:gd name="T82" fmla="*/ 0 w 581"/>
                <a:gd name="T83" fmla="*/ 114 h 184"/>
                <a:gd name="T84" fmla="*/ 0 w 581"/>
                <a:gd name="T85" fmla="*/ 11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1" h="184">
                  <a:moveTo>
                    <a:pt x="0" y="114"/>
                  </a:moveTo>
                  <a:lnTo>
                    <a:pt x="295" y="184"/>
                  </a:lnTo>
                  <a:lnTo>
                    <a:pt x="296" y="183"/>
                  </a:lnTo>
                  <a:lnTo>
                    <a:pt x="300" y="179"/>
                  </a:lnTo>
                  <a:lnTo>
                    <a:pt x="306" y="173"/>
                  </a:lnTo>
                  <a:lnTo>
                    <a:pt x="316" y="166"/>
                  </a:lnTo>
                  <a:lnTo>
                    <a:pt x="320" y="159"/>
                  </a:lnTo>
                  <a:lnTo>
                    <a:pt x="326" y="156"/>
                  </a:lnTo>
                  <a:lnTo>
                    <a:pt x="333" y="151"/>
                  </a:lnTo>
                  <a:lnTo>
                    <a:pt x="341" y="146"/>
                  </a:lnTo>
                  <a:lnTo>
                    <a:pt x="348" y="139"/>
                  </a:lnTo>
                  <a:lnTo>
                    <a:pt x="356" y="133"/>
                  </a:lnTo>
                  <a:lnTo>
                    <a:pt x="366" y="126"/>
                  </a:lnTo>
                  <a:lnTo>
                    <a:pt x="376" y="121"/>
                  </a:lnTo>
                  <a:lnTo>
                    <a:pt x="386" y="113"/>
                  </a:lnTo>
                  <a:lnTo>
                    <a:pt x="395" y="106"/>
                  </a:lnTo>
                  <a:lnTo>
                    <a:pt x="406" y="98"/>
                  </a:lnTo>
                  <a:lnTo>
                    <a:pt x="418" y="91"/>
                  </a:lnTo>
                  <a:lnTo>
                    <a:pt x="430" y="83"/>
                  </a:lnTo>
                  <a:lnTo>
                    <a:pt x="441" y="76"/>
                  </a:lnTo>
                  <a:lnTo>
                    <a:pt x="448" y="71"/>
                  </a:lnTo>
                  <a:lnTo>
                    <a:pt x="455" y="68"/>
                  </a:lnTo>
                  <a:lnTo>
                    <a:pt x="461" y="64"/>
                  </a:lnTo>
                  <a:lnTo>
                    <a:pt x="468" y="61"/>
                  </a:lnTo>
                  <a:lnTo>
                    <a:pt x="475" y="56"/>
                  </a:lnTo>
                  <a:lnTo>
                    <a:pt x="481" y="51"/>
                  </a:lnTo>
                  <a:lnTo>
                    <a:pt x="486" y="48"/>
                  </a:lnTo>
                  <a:lnTo>
                    <a:pt x="493" y="44"/>
                  </a:lnTo>
                  <a:lnTo>
                    <a:pt x="500" y="39"/>
                  </a:lnTo>
                  <a:lnTo>
                    <a:pt x="506" y="36"/>
                  </a:lnTo>
                  <a:lnTo>
                    <a:pt x="515" y="33"/>
                  </a:lnTo>
                  <a:lnTo>
                    <a:pt x="521" y="29"/>
                  </a:lnTo>
                  <a:lnTo>
                    <a:pt x="528" y="24"/>
                  </a:lnTo>
                  <a:lnTo>
                    <a:pt x="535" y="21"/>
                  </a:lnTo>
                  <a:lnTo>
                    <a:pt x="543" y="16"/>
                  </a:lnTo>
                  <a:lnTo>
                    <a:pt x="551" y="13"/>
                  </a:lnTo>
                  <a:lnTo>
                    <a:pt x="556" y="9"/>
                  </a:lnTo>
                  <a:lnTo>
                    <a:pt x="565" y="6"/>
                  </a:lnTo>
                  <a:lnTo>
                    <a:pt x="573" y="3"/>
                  </a:lnTo>
                  <a:lnTo>
                    <a:pt x="581" y="0"/>
                  </a:lnTo>
                  <a:lnTo>
                    <a:pt x="221" y="0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75"/>
            <p:cNvSpPr>
              <a:spLocks/>
            </p:cNvSpPr>
            <p:nvPr/>
          </p:nvSpPr>
          <p:spPr bwMode="auto">
            <a:xfrm>
              <a:off x="3662" y="2112"/>
              <a:ext cx="298" cy="408"/>
            </a:xfrm>
            <a:custGeom>
              <a:avLst/>
              <a:gdLst>
                <a:gd name="T0" fmla="*/ 0 w 298"/>
                <a:gd name="T1" fmla="*/ 0 h 408"/>
                <a:gd name="T2" fmla="*/ 1 w 298"/>
                <a:gd name="T3" fmla="*/ 0 h 408"/>
                <a:gd name="T4" fmla="*/ 5 w 298"/>
                <a:gd name="T5" fmla="*/ 0 h 408"/>
                <a:gd name="T6" fmla="*/ 11 w 298"/>
                <a:gd name="T7" fmla="*/ 1 h 408"/>
                <a:gd name="T8" fmla="*/ 21 w 298"/>
                <a:gd name="T9" fmla="*/ 3 h 408"/>
                <a:gd name="T10" fmla="*/ 26 w 298"/>
                <a:gd name="T11" fmla="*/ 3 h 408"/>
                <a:gd name="T12" fmla="*/ 33 w 298"/>
                <a:gd name="T13" fmla="*/ 5 h 408"/>
                <a:gd name="T14" fmla="*/ 39 w 298"/>
                <a:gd name="T15" fmla="*/ 6 h 408"/>
                <a:gd name="T16" fmla="*/ 48 w 298"/>
                <a:gd name="T17" fmla="*/ 6 h 408"/>
                <a:gd name="T18" fmla="*/ 54 w 298"/>
                <a:gd name="T19" fmla="*/ 8 h 408"/>
                <a:gd name="T20" fmla="*/ 64 w 298"/>
                <a:gd name="T21" fmla="*/ 10 h 408"/>
                <a:gd name="T22" fmla="*/ 73 w 298"/>
                <a:gd name="T23" fmla="*/ 11 h 408"/>
                <a:gd name="T24" fmla="*/ 84 w 298"/>
                <a:gd name="T25" fmla="*/ 15 h 408"/>
                <a:gd name="T26" fmla="*/ 94 w 298"/>
                <a:gd name="T27" fmla="*/ 16 h 408"/>
                <a:gd name="T28" fmla="*/ 104 w 298"/>
                <a:gd name="T29" fmla="*/ 18 h 408"/>
                <a:gd name="T30" fmla="*/ 114 w 298"/>
                <a:gd name="T31" fmla="*/ 20 h 408"/>
                <a:gd name="T32" fmla="*/ 128 w 298"/>
                <a:gd name="T33" fmla="*/ 23 h 408"/>
                <a:gd name="T34" fmla="*/ 133 w 298"/>
                <a:gd name="T35" fmla="*/ 23 h 408"/>
                <a:gd name="T36" fmla="*/ 139 w 298"/>
                <a:gd name="T37" fmla="*/ 25 h 408"/>
                <a:gd name="T38" fmla="*/ 144 w 298"/>
                <a:gd name="T39" fmla="*/ 25 h 408"/>
                <a:gd name="T40" fmla="*/ 151 w 298"/>
                <a:gd name="T41" fmla="*/ 26 h 408"/>
                <a:gd name="T42" fmla="*/ 158 w 298"/>
                <a:gd name="T43" fmla="*/ 28 h 408"/>
                <a:gd name="T44" fmla="*/ 164 w 298"/>
                <a:gd name="T45" fmla="*/ 28 h 408"/>
                <a:gd name="T46" fmla="*/ 171 w 298"/>
                <a:gd name="T47" fmla="*/ 30 h 408"/>
                <a:gd name="T48" fmla="*/ 178 w 298"/>
                <a:gd name="T49" fmla="*/ 33 h 408"/>
                <a:gd name="T50" fmla="*/ 184 w 298"/>
                <a:gd name="T51" fmla="*/ 33 h 408"/>
                <a:gd name="T52" fmla="*/ 191 w 298"/>
                <a:gd name="T53" fmla="*/ 35 h 408"/>
                <a:gd name="T54" fmla="*/ 198 w 298"/>
                <a:gd name="T55" fmla="*/ 35 h 408"/>
                <a:gd name="T56" fmla="*/ 206 w 298"/>
                <a:gd name="T57" fmla="*/ 38 h 408"/>
                <a:gd name="T58" fmla="*/ 213 w 298"/>
                <a:gd name="T59" fmla="*/ 38 h 408"/>
                <a:gd name="T60" fmla="*/ 219 w 298"/>
                <a:gd name="T61" fmla="*/ 41 h 408"/>
                <a:gd name="T62" fmla="*/ 228 w 298"/>
                <a:gd name="T63" fmla="*/ 41 h 408"/>
                <a:gd name="T64" fmla="*/ 236 w 298"/>
                <a:gd name="T65" fmla="*/ 45 h 408"/>
                <a:gd name="T66" fmla="*/ 241 w 298"/>
                <a:gd name="T67" fmla="*/ 45 h 408"/>
                <a:gd name="T68" fmla="*/ 249 w 298"/>
                <a:gd name="T69" fmla="*/ 48 h 408"/>
                <a:gd name="T70" fmla="*/ 258 w 298"/>
                <a:gd name="T71" fmla="*/ 48 h 408"/>
                <a:gd name="T72" fmla="*/ 264 w 298"/>
                <a:gd name="T73" fmla="*/ 51 h 408"/>
                <a:gd name="T74" fmla="*/ 273 w 298"/>
                <a:gd name="T75" fmla="*/ 51 h 408"/>
                <a:gd name="T76" fmla="*/ 281 w 298"/>
                <a:gd name="T77" fmla="*/ 55 h 408"/>
                <a:gd name="T78" fmla="*/ 289 w 298"/>
                <a:gd name="T79" fmla="*/ 56 h 408"/>
                <a:gd name="T80" fmla="*/ 298 w 298"/>
                <a:gd name="T81" fmla="*/ 60 h 408"/>
                <a:gd name="T82" fmla="*/ 103 w 298"/>
                <a:gd name="T83" fmla="*/ 219 h 408"/>
                <a:gd name="T84" fmla="*/ 89 w 298"/>
                <a:gd name="T85" fmla="*/ 334 h 408"/>
                <a:gd name="T86" fmla="*/ 10 w 298"/>
                <a:gd name="T87" fmla="*/ 408 h 408"/>
                <a:gd name="T88" fmla="*/ 0 w 298"/>
                <a:gd name="T89" fmla="*/ 0 h 408"/>
                <a:gd name="T90" fmla="*/ 0 w 298"/>
                <a:gd name="T9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8" h="408">
                  <a:moveTo>
                    <a:pt x="0" y="0"/>
                  </a:moveTo>
                  <a:lnTo>
                    <a:pt x="1" y="0"/>
                  </a:lnTo>
                  <a:lnTo>
                    <a:pt x="5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33" y="5"/>
                  </a:lnTo>
                  <a:lnTo>
                    <a:pt x="39" y="6"/>
                  </a:lnTo>
                  <a:lnTo>
                    <a:pt x="48" y="6"/>
                  </a:lnTo>
                  <a:lnTo>
                    <a:pt x="54" y="8"/>
                  </a:lnTo>
                  <a:lnTo>
                    <a:pt x="64" y="10"/>
                  </a:lnTo>
                  <a:lnTo>
                    <a:pt x="73" y="11"/>
                  </a:lnTo>
                  <a:lnTo>
                    <a:pt x="84" y="15"/>
                  </a:lnTo>
                  <a:lnTo>
                    <a:pt x="94" y="16"/>
                  </a:lnTo>
                  <a:lnTo>
                    <a:pt x="104" y="18"/>
                  </a:lnTo>
                  <a:lnTo>
                    <a:pt x="114" y="20"/>
                  </a:lnTo>
                  <a:lnTo>
                    <a:pt x="128" y="23"/>
                  </a:lnTo>
                  <a:lnTo>
                    <a:pt x="133" y="23"/>
                  </a:lnTo>
                  <a:lnTo>
                    <a:pt x="139" y="25"/>
                  </a:lnTo>
                  <a:lnTo>
                    <a:pt x="144" y="25"/>
                  </a:lnTo>
                  <a:lnTo>
                    <a:pt x="151" y="26"/>
                  </a:lnTo>
                  <a:lnTo>
                    <a:pt x="158" y="28"/>
                  </a:lnTo>
                  <a:lnTo>
                    <a:pt x="164" y="28"/>
                  </a:lnTo>
                  <a:lnTo>
                    <a:pt x="171" y="30"/>
                  </a:lnTo>
                  <a:lnTo>
                    <a:pt x="178" y="33"/>
                  </a:lnTo>
                  <a:lnTo>
                    <a:pt x="184" y="33"/>
                  </a:lnTo>
                  <a:lnTo>
                    <a:pt x="191" y="35"/>
                  </a:lnTo>
                  <a:lnTo>
                    <a:pt x="198" y="35"/>
                  </a:lnTo>
                  <a:lnTo>
                    <a:pt x="206" y="38"/>
                  </a:lnTo>
                  <a:lnTo>
                    <a:pt x="213" y="38"/>
                  </a:lnTo>
                  <a:lnTo>
                    <a:pt x="219" y="41"/>
                  </a:lnTo>
                  <a:lnTo>
                    <a:pt x="228" y="41"/>
                  </a:lnTo>
                  <a:lnTo>
                    <a:pt x="236" y="45"/>
                  </a:lnTo>
                  <a:lnTo>
                    <a:pt x="241" y="45"/>
                  </a:lnTo>
                  <a:lnTo>
                    <a:pt x="249" y="48"/>
                  </a:lnTo>
                  <a:lnTo>
                    <a:pt x="258" y="48"/>
                  </a:lnTo>
                  <a:lnTo>
                    <a:pt x="264" y="51"/>
                  </a:lnTo>
                  <a:lnTo>
                    <a:pt x="273" y="51"/>
                  </a:lnTo>
                  <a:lnTo>
                    <a:pt x="281" y="55"/>
                  </a:lnTo>
                  <a:lnTo>
                    <a:pt x="289" y="56"/>
                  </a:lnTo>
                  <a:lnTo>
                    <a:pt x="298" y="60"/>
                  </a:lnTo>
                  <a:lnTo>
                    <a:pt x="103" y="219"/>
                  </a:lnTo>
                  <a:lnTo>
                    <a:pt x="89" y="334"/>
                  </a:lnTo>
                  <a:lnTo>
                    <a:pt x="10" y="4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76"/>
            <p:cNvSpPr>
              <a:spLocks/>
            </p:cNvSpPr>
            <p:nvPr/>
          </p:nvSpPr>
          <p:spPr bwMode="auto">
            <a:xfrm>
              <a:off x="2834" y="2703"/>
              <a:ext cx="616" cy="476"/>
            </a:xfrm>
            <a:custGeom>
              <a:avLst/>
              <a:gdLst>
                <a:gd name="T0" fmla="*/ 50 w 616"/>
                <a:gd name="T1" fmla="*/ 353 h 476"/>
                <a:gd name="T2" fmla="*/ 479 w 616"/>
                <a:gd name="T3" fmla="*/ 10 h 476"/>
                <a:gd name="T4" fmla="*/ 481 w 616"/>
                <a:gd name="T5" fmla="*/ 8 h 476"/>
                <a:gd name="T6" fmla="*/ 491 w 616"/>
                <a:gd name="T7" fmla="*/ 5 h 476"/>
                <a:gd name="T8" fmla="*/ 498 w 616"/>
                <a:gd name="T9" fmla="*/ 3 h 476"/>
                <a:gd name="T10" fmla="*/ 504 w 616"/>
                <a:gd name="T11" fmla="*/ 1 h 476"/>
                <a:gd name="T12" fmla="*/ 513 w 616"/>
                <a:gd name="T13" fmla="*/ 1 h 476"/>
                <a:gd name="T14" fmla="*/ 523 w 616"/>
                <a:gd name="T15" fmla="*/ 1 h 476"/>
                <a:gd name="T16" fmla="*/ 531 w 616"/>
                <a:gd name="T17" fmla="*/ 0 h 476"/>
                <a:gd name="T18" fmla="*/ 541 w 616"/>
                <a:gd name="T19" fmla="*/ 1 h 476"/>
                <a:gd name="T20" fmla="*/ 551 w 616"/>
                <a:gd name="T21" fmla="*/ 5 h 476"/>
                <a:gd name="T22" fmla="*/ 563 w 616"/>
                <a:gd name="T23" fmla="*/ 8 h 476"/>
                <a:gd name="T24" fmla="*/ 571 w 616"/>
                <a:gd name="T25" fmla="*/ 13 h 476"/>
                <a:gd name="T26" fmla="*/ 581 w 616"/>
                <a:gd name="T27" fmla="*/ 23 h 476"/>
                <a:gd name="T28" fmla="*/ 584 w 616"/>
                <a:gd name="T29" fmla="*/ 26 h 476"/>
                <a:gd name="T30" fmla="*/ 589 w 616"/>
                <a:gd name="T31" fmla="*/ 33 h 476"/>
                <a:gd name="T32" fmla="*/ 593 w 616"/>
                <a:gd name="T33" fmla="*/ 40 h 476"/>
                <a:gd name="T34" fmla="*/ 598 w 616"/>
                <a:gd name="T35" fmla="*/ 46 h 476"/>
                <a:gd name="T36" fmla="*/ 601 w 616"/>
                <a:gd name="T37" fmla="*/ 51 h 476"/>
                <a:gd name="T38" fmla="*/ 603 w 616"/>
                <a:gd name="T39" fmla="*/ 58 h 476"/>
                <a:gd name="T40" fmla="*/ 606 w 616"/>
                <a:gd name="T41" fmla="*/ 65 h 476"/>
                <a:gd name="T42" fmla="*/ 609 w 616"/>
                <a:gd name="T43" fmla="*/ 71 h 476"/>
                <a:gd name="T44" fmla="*/ 611 w 616"/>
                <a:gd name="T45" fmla="*/ 80 h 476"/>
                <a:gd name="T46" fmla="*/ 614 w 616"/>
                <a:gd name="T47" fmla="*/ 91 h 476"/>
                <a:gd name="T48" fmla="*/ 616 w 616"/>
                <a:gd name="T49" fmla="*/ 100 h 476"/>
                <a:gd name="T50" fmla="*/ 616 w 616"/>
                <a:gd name="T51" fmla="*/ 106 h 476"/>
                <a:gd name="T52" fmla="*/ 616 w 616"/>
                <a:gd name="T53" fmla="*/ 113 h 476"/>
                <a:gd name="T54" fmla="*/ 616 w 616"/>
                <a:gd name="T55" fmla="*/ 120 h 476"/>
                <a:gd name="T56" fmla="*/ 611 w 616"/>
                <a:gd name="T57" fmla="*/ 128 h 476"/>
                <a:gd name="T58" fmla="*/ 608 w 616"/>
                <a:gd name="T59" fmla="*/ 133 h 476"/>
                <a:gd name="T60" fmla="*/ 603 w 616"/>
                <a:gd name="T61" fmla="*/ 136 h 476"/>
                <a:gd name="T62" fmla="*/ 603 w 616"/>
                <a:gd name="T63" fmla="*/ 138 h 476"/>
                <a:gd name="T64" fmla="*/ 150 w 616"/>
                <a:gd name="T65" fmla="*/ 476 h 476"/>
                <a:gd name="T66" fmla="*/ 0 w 616"/>
                <a:gd name="T67" fmla="*/ 476 h 476"/>
                <a:gd name="T68" fmla="*/ 50 w 616"/>
                <a:gd name="T69" fmla="*/ 353 h 476"/>
                <a:gd name="T70" fmla="*/ 50 w 616"/>
                <a:gd name="T71" fmla="*/ 353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6" h="476">
                  <a:moveTo>
                    <a:pt x="50" y="353"/>
                  </a:moveTo>
                  <a:lnTo>
                    <a:pt x="479" y="10"/>
                  </a:lnTo>
                  <a:lnTo>
                    <a:pt x="481" y="8"/>
                  </a:lnTo>
                  <a:lnTo>
                    <a:pt x="491" y="5"/>
                  </a:lnTo>
                  <a:lnTo>
                    <a:pt x="498" y="3"/>
                  </a:lnTo>
                  <a:lnTo>
                    <a:pt x="504" y="1"/>
                  </a:lnTo>
                  <a:lnTo>
                    <a:pt x="513" y="1"/>
                  </a:lnTo>
                  <a:lnTo>
                    <a:pt x="523" y="1"/>
                  </a:lnTo>
                  <a:lnTo>
                    <a:pt x="531" y="0"/>
                  </a:lnTo>
                  <a:lnTo>
                    <a:pt x="541" y="1"/>
                  </a:lnTo>
                  <a:lnTo>
                    <a:pt x="551" y="5"/>
                  </a:lnTo>
                  <a:lnTo>
                    <a:pt x="563" y="8"/>
                  </a:lnTo>
                  <a:lnTo>
                    <a:pt x="571" y="13"/>
                  </a:lnTo>
                  <a:lnTo>
                    <a:pt x="581" y="23"/>
                  </a:lnTo>
                  <a:lnTo>
                    <a:pt x="584" y="26"/>
                  </a:lnTo>
                  <a:lnTo>
                    <a:pt x="589" y="33"/>
                  </a:lnTo>
                  <a:lnTo>
                    <a:pt x="593" y="40"/>
                  </a:lnTo>
                  <a:lnTo>
                    <a:pt x="598" y="46"/>
                  </a:lnTo>
                  <a:lnTo>
                    <a:pt x="601" y="51"/>
                  </a:lnTo>
                  <a:lnTo>
                    <a:pt x="603" y="58"/>
                  </a:lnTo>
                  <a:lnTo>
                    <a:pt x="606" y="65"/>
                  </a:lnTo>
                  <a:lnTo>
                    <a:pt x="609" y="71"/>
                  </a:lnTo>
                  <a:lnTo>
                    <a:pt x="611" y="80"/>
                  </a:lnTo>
                  <a:lnTo>
                    <a:pt x="614" y="91"/>
                  </a:lnTo>
                  <a:lnTo>
                    <a:pt x="616" y="100"/>
                  </a:lnTo>
                  <a:lnTo>
                    <a:pt x="616" y="106"/>
                  </a:lnTo>
                  <a:lnTo>
                    <a:pt x="616" y="113"/>
                  </a:lnTo>
                  <a:lnTo>
                    <a:pt x="616" y="120"/>
                  </a:lnTo>
                  <a:lnTo>
                    <a:pt x="611" y="128"/>
                  </a:lnTo>
                  <a:lnTo>
                    <a:pt x="608" y="133"/>
                  </a:lnTo>
                  <a:lnTo>
                    <a:pt x="603" y="136"/>
                  </a:lnTo>
                  <a:lnTo>
                    <a:pt x="603" y="138"/>
                  </a:lnTo>
                  <a:lnTo>
                    <a:pt x="150" y="476"/>
                  </a:lnTo>
                  <a:lnTo>
                    <a:pt x="0" y="476"/>
                  </a:lnTo>
                  <a:lnTo>
                    <a:pt x="50" y="353"/>
                  </a:lnTo>
                  <a:lnTo>
                    <a:pt x="50" y="353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77"/>
            <p:cNvSpPr>
              <a:spLocks/>
            </p:cNvSpPr>
            <p:nvPr/>
          </p:nvSpPr>
          <p:spPr bwMode="auto">
            <a:xfrm>
              <a:off x="1913" y="3200"/>
              <a:ext cx="406" cy="155"/>
            </a:xfrm>
            <a:custGeom>
              <a:avLst/>
              <a:gdLst>
                <a:gd name="T0" fmla="*/ 406 w 406"/>
                <a:gd name="T1" fmla="*/ 104 h 155"/>
                <a:gd name="T2" fmla="*/ 253 w 406"/>
                <a:gd name="T3" fmla="*/ 155 h 155"/>
                <a:gd name="T4" fmla="*/ 0 w 406"/>
                <a:gd name="T5" fmla="*/ 85 h 155"/>
                <a:gd name="T6" fmla="*/ 102 w 406"/>
                <a:gd name="T7" fmla="*/ 0 h 155"/>
                <a:gd name="T8" fmla="*/ 406 w 406"/>
                <a:gd name="T9" fmla="*/ 104 h 155"/>
                <a:gd name="T10" fmla="*/ 406 w 406"/>
                <a:gd name="T11" fmla="*/ 10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55">
                  <a:moveTo>
                    <a:pt x="406" y="104"/>
                  </a:moveTo>
                  <a:lnTo>
                    <a:pt x="253" y="155"/>
                  </a:lnTo>
                  <a:lnTo>
                    <a:pt x="0" y="85"/>
                  </a:lnTo>
                  <a:lnTo>
                    <a:pt x="102" y="0"/>
                  </a:lnTo>
                  <a:lnTo>
                    <a:pt x="406" y="104"/>
                  </a:lnTo>
                  <a:lnTo>
                    <a:pt x="406" y="10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88" name="Group 44"/>
          <p:cNvGrpSpPr>
            <a:grpSpLocks noChangeAspect="1"/>
          </p:cNvGrpSpPr>
          <p:nvPr/>
        </p:nvGrpSpPr>
        <p:grpSpPr bwMode="auto">
          <a:xfrm rot="20882441">
            <a:off x="1049954" y="387147"/>
            <a:ext cx="1603160" cy="803297"/>
            <a:chOff x="1435" y="1872"/>
            <a:chExt cx="3269" cy="1638"/>
          </a:xfrm>
          <a:scene3d>
            <a:camera prst="isometricBottomDown"/>
            <a:lightRig rig="threePt" dir="t"/>
          </a:scene3d>
        </p:grpSpPr>
        <p:sp>
          <p:nvSpPr>
            <p:cNvPr id="489" name="AutoShape 43"/>
            <p:cNvSpPr>
              <a:spLocks noChangeAspect="1" noChangeArrowheads="1" noTextEdit="1"/>
            </p:cNvSpPr>
            <p:nvPr/>
          </p:nvSpPr>
          <p:spPr bwMode="auto">
            <a:xfrm>
              <a:off x="1435" y="1872"/>
              <a:ext cx="3269" cy="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48"/>
            <p:cNvSpPr>
              <a:spLocks/>
            </p:cNvSpPr>
            <p:nvPr/>
          </p:nvSpPr>
          <p:spPr bwMode="auto">
            <a:xfrm>
              <a:off x="1770" y="2823"/>
              <a:ext cx="704" cy="219"/>
            </a:xfrm>
            <a:custGeom>
              <a:avLst/>
              <a:gdLst>
                <a:gd name="T0" fmla="*/ 441 w 704"/>
                <a:gd name="T1" fmla="*/ 219 h 219"/>
                <a:gd name="T2" fmla="*/ 0 w 704"/>
                <a:gd name="T3" fmla="*/ 196 h 219"/>
                <a:gd name="T4" fmla="*/ 165 w 704"/>
                <a:gd name="T5" fmla="*/ 41 h 219"/>
                <a:gd name="T6" fmla="*/ 704 w 704"/>
                <a:gd name="T7" fmla="*/ 0 h 219"/>
                <a:gd name="T8" fmla="*/ 441 w 704"/>
                <a:gd name="T9" fmla="*/ 219 h 219"/>
                <a:gd name="T10" fmla="*/ 441 w 704"/>
                <a:gd name="T11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4" h="219">
                  <a:moveTo>
                    <a:pt x="441" y="219"/>
                  </a:moveTo>
                  <a:lnTo>
                    <a:pt x="0" y="196"/>
                  </a:lnTo>
                  <a:lnTo>
                    <a:pt x="165" y="41"/>
                  </a:lnTo>
                  <a:lnTo>
                    <a:pt x="704" y="0"/>
                  </a:lnTo>
                  <a:lnTo>
                    <a:pt x="441" y="219"/>
                  </a:lnTo>
                  <a:lnTo>
                    <a:pt x="441" y="219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49"/>
            <p:cNvSpPr>
              <a:spLocks/>
            </p:cNvSpPr>
            <p:nvPr/>
          </p:nvSpPr>
          <p:spPr bwMode="auto">
            <a:xfrm>
              <a:off x="3433" y="1905"/>
              <a:ext cx="810" cy="293"/>
            </a:xfrm>
            <a:custGeom>
              <a:avLst/>
              <a:gdLst>
                <a:gd name="T0" fmla="*/ 0 w 810"/>
                <a:gd name="T1" fmla="*/ 293 h 293"/>
                <a:gd name="T2" fmla="*/ 410 w 810"/>
                <a:gd name="T3" fmla="*/ 258 h 293"/>
                <a:gd name="T4" fmla="*/ 600 w 810"/>
                <a:gd name="T5" fmla="*/ 197 h 293"/>
                <a:gd name="T6" fmla="*/ 810 w 810"/>
                <a:gd name="T7" fmla="*/ 0 h 293"/>
                <a:gd name="T8" fmla="*/ 573 w 810"/>
                <a:gd name="T9" fmla="*/ 49 h 293"/>
                <a:gd name="T10" fmla="*/ 527 w 810"/>
                <a:gd name="T11" fmla="*/ 84 h 293"/>
                <a:gd name="T12" fmla="*/ 467 w 810"/>
                <a:gd name="T13" fmla="*/ 67 h 293"/>
                <a:gd name="T14" fmla="*/ 465 w 810"/>
                <a:gd name="T15" fmla="*/ 65 h 293"/>
                <a:gd name="T16" fmla="*/ 462 w 810"/>
                <a:gd name="T17" fmla="*/ 64 h 293"/>
                <a:gd name="T18" fmla="*/ 455 w 810"/>
                <a:gd name="T19" fmla="*/ 59 h 293"/>
                <a:gd name="T20" fmla="*/ 448 w 810"/>
                <a:gd name="T21" fmla="*/ 54 h 293"/>
                <a:gd name="T22" fmla="*/ 442 w 810"/>
                <a:gd name="T23" fmla="*/ 50 h 293"/>
                <a:gd name="T24" fmla="*/ 437 w 810"/>
                <a:gd name="T25" fmla="*/ 47 h 293"/>
                <a:gd name="T26" fmla="*/ 430 w 810"/>
                <a:gd name="T27" fmla="*/ 44 h 293"/>
                <a:gd name="T28" fmla="*/ 425 w 810"/>
                <a:gd name="T29" fmla="*/ 42 h 293"/>
                <a:gd name="T30" fmla="*/ 417 w 810"/>
                <a:gd name="T31" fmla="*/ 39 h 293"/>
                <a:gd name="T32" fmla="*/ 410 w 810"/>
                <a:gd name="T33" fmla="*/ 35 h 293"/>
                <a:gd name="T34" fmla="*/ 402 w 810"/>
                <a:gd name="T35" fmla="*/ 32 h 293"/>
                <a:gd name="T36" fmla="*/ 395 w 810"/>
                <a:gd name="T37" fmla="*/ 30 h 293"/>
                <a:gd name="T38" fmla="*/ 385 w 810"/>
                <a:gd name="T39" fmla="*/ 27 h 293"/>
                <a:gd name="T40" fmla="*/ 375 w 810"/>
                <a:gd name="T41" fmla="*/ 24 h 293"/>
                <a:gd name="T42" fmla="*/ 365 w 810"/>
                <a:gd name="T43" fmla="*/ 22 h 293"/>
                <a:gd name="T44" fmla="*/ 355 w 810"/>
                <a:gd name="T45" fmla="*/ 20 h 293"/>
                <a:gd name="T46" fmla="*/ 343 w 810"/>
                <a:gd name="T47" fmla="*/ 19 h 293"/>
                <a:gd name="T48" fmla="*/ 332 w 810"/>
                <a:gd name="T49" fmla="*/ 17 h 293"/>
                <a:gd name="T50" fmla="*/ 320 w 810"/>
                <a:gd name="T51" fmla="*/ 17 h 293"/>
                <a:gd name="T52" fmla="*/ 308 w 810"/>
                <a:gd name="T53" fmla="*/ 19 h 293"/>
                <a:gd name="T54" fmla="*/ 302 w 810"/>
                <a:gd name="T55" fmla="*/ 19 h 293"/>
                <a:gd name="T56" fmla="*/ 297 w 810"/>
                <a:gd name="T57" fmla="*/ 19 h 293"/>
                <a:gd name="T58" fmla="*/ 290 w 810"/>
                <a:gd name="T59" fmla="*/ 19 h 293"/>
                <a:gd name="T60" fmla="*/ 283 w 810"/>
                <a:gd name="T61" fmla="*/ 20 h 293"/>
                <a:gd name="T62" fmla="*/ 277 w 810"/>
                <a:gd name="T63" fmla="*/ 20 h 293"/>
                <a:gd name="T64" fmla="*/ 270 w 810"/>
                <a:gd name="T65" fmla="*/ 20 h 293"/>
                <a:gd name="T66" fmla="*/ 263 w 810"/>
                <a:gd name="T67" fmla="*/ 22 h 293"/>
                <a:gd name="T68" fmla="*/ 257 w 810"/>
                <a:gd name="T69" fmla="*/ 24 h 293"/>
                <a:gd name="T70" fmla="*/ 249 w 810"/>
                <a:gd name="T71" fmla="*/ 25 h 293"/>
                <a:gd name="T72" fmla="*/ 242 w 810"/>
                <a:gd name="T73" fmla="*/ 27 h 293"/>
                <a:gd name="T74" fmla="*/ 234 w 810"/>
                <a:gd name="T75" fmla="*/ 29 h 293"/>
                <a:gd name="T76" fmla="*/ 227 w 810"/>
                <a:gd name="T77" fmla="*/ 32 h 293"/>
                <a:gd name="T78" fmla="*/ 220 w 810"/>
                <a:gd name="T79" fmla="*/ 34 h 293"/>
                <a:gd name="T80" fmla="*/ 214 w 810"/>
                <a:gd name="T81" fmla="*/ 37 h 293"/>
                <a:gd name="T82" fmla="*/ 205 w 810"/>
                <a:gd name="T83" fmla="*/ 40 h 293"/>
                <a:gd name="T84" fmla="*/ 199 w 810"/>
                <a:gd name="T85" fmla="*/ 44 h 293"/>
                <a:gd name="T86" fmla="*/ 4 w 810"/>
                <a:gd name="T87" fmla="*/ 182 h 293"/>
                <a:gd name="T88" fmla="*/ 0 w 810"/>
                <a:gd name="T89" fmla="*/ 293 h 293"/>
                <a:gd name="T90" fmla="*/ 0 w 810"/>
                <a:gd name="T91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0" h="293">
                  <a:moveTo>
                    <a:pt x="0" y="293"/>
                  </a:moveTo>
                  <a:lnTo>
                    <a:pt x="410" y="258"/>
                  </a:lnTo>
                  <a:lnTo>
                    <a:pt x="600" y="197"/>
                  </a:lnTo>
                  <a:lnTo>
                    <a:pt x="810" y="0"/>
                  </a:lnTo>
                  <a:lnTo>
                    <a:pt x="573" y="49"/>
                  </a:lnTo>
                  <a:lnTo>
                    <a:pt x="527" y="84"/>
                  </a:lnTo>
                  <a:lnTo>
                    <a:pt x="467" y="67"/>
                  </a:lnTo>
                  <a:lnTo>
                    <a:pt x="465" y="65"/>
                  </a:lnTo>
                  <a:lnTo>
                    <a:pt x="462" y="64"/>
                  </a:lnTo>
                  <a:lnTo>
                    <a:pt x="455" y="59"/>
                  </a:lnTo>
                  <a:lnTo>
                    <a:pt x="448" y="54"/>
                  </a:lnTo>
                  <a:lnTo>
                    <a:pt x="442" y="50"/>
                  </a:lnTo>
                  <a:lnTo>
                    <a:pt x="437" y="47"/>
                  </a:lnTo>
                  <a:lnTo>
                    <a:pt x="430" y="44"/>
                  </a:lnTo>
                  <a:lnTo>
                    <a:pt x="425" y="42"/>
                  </a:lnTo>
                  <a:lnTo>
                    <a:pt x="417" y="39"/>
                  </a:lnTo>
                  <a:lnTo>
                    <a:pt x="410" y="35"/>
                  </a:lnTo>
                  <a:lnTo>
                    <a:pt x="402" y="32"/>
                  </a:lnTo>
                  <a:lnTo>
                    <a:pt x="395" y="30"/>
                  </a:lnTo>
                  <a:lnTo>
                    <a:pt x="385" y="27"/>
                  </a:lnTo>
                  <a:lnTo>
                    <a:pt x="375" y="24"/>
                  </a:lnTo>
                  <a:lnTo>
                    <a:pt x="365" y="22"/>
                  </a:lnTo>
                  <a:lnTo>
                    <a:pt x="355" y="20"/>
                  </a:lnTo>
                  <a:lnTo>
                    <a:pt x="343" y="19"/>
                  </a:lnTo>
                  <a:lnTo>
                    <a:pt x="332" y="17"/>
                  </a:lnTo>
                  <a:lnTo>
                    <a:pt x="320" y="17"/>
                  </a:lnTo>
                  <a:lnTo>
                    <a:pt x="308" y="19"/>
                  </a:lnTo>
                  <a:lnTo>
                    <a:pt x="302" y="19"/>
                  </a:lnTo>
                  <a:lnTo>
                    <a:pt x="297" y="19"/>
                  </a:lnTo>
                  <a:lnTo>
                    <a:pt x="290" y="19"/>
                  </a:lnTo>
                  <a:lnTo>
                    <a:pt x="283" y="20"/>
                  </a:lnTo>
                  <a:lnTo>
                    <a:pt x="277" y="20"/>
                  </a:lnTo>
                  <a:lnTo>
                    <a:pt x="270" y="20"/>
                  </a:lnTo>
                  <a:lnTo>
                    <a:pt x="263" y="22"/>
                  </a:lnTo>
                  <a:lnTo>
                    <a:pt x="257" y="24"/>
                  </a:lnTo>
                  <a:lnTo>
                    <a:pt x="249" y="25"/>
                  </a:lnTo>
                  <a:lnTo>
                    <a:pt x="242" y="27"/>
                  </a:lnTo>
                  <a:lnTo>
                    <a:pt x="234" y="29"/>
                  </a:lnTo>
                  <a:lnTo>
                    <a:pt x="227" y="32"/>
                  </a:lnTo>
                  <a:lnTo>
                    <a:pt x="220" y="34"/>
                  </a:lnTo>
                  <a:lnTo>
                    <a:pt x="214" y="37"/>
                  </a:lnTo>
                  <a:lnTo>
                    <a:pt x="205" y="40"/>
                  </a:lnTo>
                  <a:lnTo>
                    <a:pt x="199" y="44"/>
                  </a:lnTo>
                  <a:lnTo>
                    <a:pt x="4" y="182"/>
                  </a:lnTo>
                  <a:lnTo>
                    <a:pt x="0" y="29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52"/>
            <p:cNvSpPr>
              <a:spLocks/>
            </p:cNvSpPr>
            <p:nvPr/>
          </p:nvSpPr>
          <p:spPr bwMode="auto">
            <a:xfrm>
              <a:off x="1730" y="2275"/>
              <a:ext cx="1429" cy="371"/>
            </a:xfrm>
            <a:custGeom>
              <a:avLst/>
              <a:gdLst>
                <a:gd name="T0" fmla="*/ 1429 w 1429"/>
                <a:gd name="T1" fmla="*/ 0 h 371"/>
                <a:gd name="T2" fmla="*/ 281 w 1429"/>
                <a:gd name="T3" fmla="*/ 2 h 371"/>
                <a:gd name="T4" fmla="*/ 18 w 1429"/>
                <a:gd name="T5" fmla="*/ 60 h 371"/>
                <a:gd name="T6" fmla="*/ 0 w 1429"/>
                <a:gd name="T7" fmla="*/ 186 h 371"/>
                <a:gd name="T8" fmla="*/ 857 w 1429"/>
                <a:gd name="T9" fmla="*/ 371 h 371"/>
                <a:gd name="T10" fmla="*/ 1429 w 1429"/>
                <a:gd name="T11" fmla="*/ 0 h 371"/>
                <a:gd name="T12" fmla="*/ 1429 w 1429"/>
                <a:gd name="T1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9" h="371">
                  <a:moveTo>
                    <a:pt x="1429" y="0"/>
                  </a:moveTo>
                  <a:lnTo>
                    <a:pt x="281" y="2"/>
                  </a:lnTo>
                  <a:lnTo>
                    <a:pt x="18" y="60"/>
                  </a:lnTo>
                  <a:lnTo>
                    <a:pt x="0" y="186"/>
                  </a:lnTo>
                  <a:lnTo>
                    <a:pt x="857" y="371"/>
                  </a:lnTo>
                  <a:lnTo>
                    <a:pt x="1429" y="0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54"/>
            <p:cNvSpPr>
              <a:spLocks/>
            </p:cNvSpPr>
            <p:nvPr/>
          </p:nvSpPr>
          <p:spPr bwMode="auto">
            <a:xfrm>
              <a:off x="2296" y="2277"/>
              <a:ext cx="673" cy="402"/>
            </a:xfrm>
            <a:custGeom>
              <a:avLst/>
              <a:gdLst>
                <a:gd name="T0" fmla="*/ 659 w 673"/>
                <a:gd name="T1" fmla="*/ 0 h 402"/>
                <a:gd name="T2" fmla="*/ 659 w 673"/>
                <a:gd name="T3" fmla="*/ 128 h 402"/>
                <a:gd name="T4" fmla="*/ 673 w 673"/>
                <a:gd name="T5" fmla="*/ 402 h 402"/>
                <a:gd name="T6" fmla="*/ 671 w 673"/>
                <a:gd name="T7" fmla="*/ 401 h 402"/>
                <a:gd name="T8" fmla="*/ 668 w 673"/>
                <a:gd name="T9" fmla="*/ 401 h 402"/>
                <a:gd name="T10" fmla="*/ 663 w 673"/>
                <a:gd name="T11" fmla="*/ 401 h 402"/>
                <a:gd name="T12" fmla="*/ 656 w 673"/>
                <a:gd name="T13" fmla="*/ 401 h 402"/>
                <a:gd name="T14" fmla="*/ 646 w 673"/>
                <a:gd name="T15" fmla="*/ 399 h 402"/>
                <a:gd name="T16" fmla="*/ 638 w 673"/>
                <a:gd name="T17" fmla="*/ 399 h 402"/>
                <a:gd name="T18" fmla="*/ 631 w 673"/>
                <a:gd name="T19" fmla="*/ 399 h 402"/>
                <a:gd name="T20" fmla="*/ 624 w 673"/>
                <a:gd name="T21" fmla="*/ 399 h 402"/>
                <a:gd name="T22" fmla="*/ 618 w 673"/>
                <a:gd name="T23" fmla="*/ 399 h 402"/>
                <a:gd name="T24" fmla="*/ 613 w 673"/>
                <a:gd name="T25" fmla="*/ 399 h 402"/>
                <a:gd name="T26" fmla="*/ 604 w 673"/>
                <a:gd name="T27" fmla="*/ 397 h 402"/>
                <a:gd name="T28" fmla="*/ 596 w 673"/>
                <a:gd name="T29" fmla="*/ 396 h 402"/>
                <a:gd name="T30" fmla="*/ 589 w 673"/>
                <a:gd name="T31" fmla="*/ 394 h 402"/>
                <a:gd name="T32" fmla="*/ 583 w 673"/>
                <a:gd name="T33" fmla="*/ 394 h 402"/>
                <a:gd name="T34" fmla="*/ 574 w 673"/>
                <a:gd name="T35" fmla="*/ 394 h 402"/>
                <a:gd name="T36" fmla="*/ 566 w 673"/>
                <a:gd name="T37" fmla="*/ 394 h 402"/>
                <a:gd name="T38" fmla="*/ 558 w 673"/>
                <a:gd name="T39" fmla="*/ 392 h 402"/>
                <a:gd name="T40" fmla="*/ 550 w 673"/>
                <a:gd name="T41" fmla="*/ 392 h 402"/>
                <a:gd name="T42" fmla="*/ 541 w 673"/>
                <a:gd name="T43" fmla="*/ 392 h 402"/>
                <a:gd name="T44" fmla="*/ 533 w 673"/>
                <a:gd name="T45" fmla="*/ 391 h 402"/>
                <a:gd name="T46" fmla="*/ 523 w 673"/>
                <a:gd name="T47" fmla="*/ 391 h 402"/>
                <a:gd name="T48" fmla="*/ 515 w 673"/>
                <a:gd name="T49" fmla="*/ 391 h 402"/>
                <a:gd name="T50" fmla="*/ 506 w 673"/>
                <a:gd name="T51" fmla="*/ 389 h 402"/>
                <a:gd name="T52" fmla="*/ 498 w 673"/>
                <a:gd name="T53" fmla="*/ 389 h 402"/>
                <a:gd name="T54" fmla="*/ 488 w 673"/>
                <a:gd name="T55" fmla="*/ 389 h 402"/>
                <a:gd name="T56" fmla="*/ 480 w 673"/>
                <a:gd name="T57" fmla="*/ 389 h 402"/>
                <a:gd name="T58" fmla="*/ 470 w 673"/>
                <a:gd name="T59" fmla="*/ 387 h 402"/>
                <a:gd name="T60" fmla="*/ 461 w 673"/>
                <a:gd name="T61" fmla="*/ 386 h 402"/>
                <a:gd name="T62" fmla="*/ 453 w 673"/>
                <a:gd name="T63" fmla="*/ 386 h 402"/>
                <a:gd name="T64" fmla="*/ 445 w 673"/>
                <a:gd name="T65" fmla="*/ 386 h 402"/>
                <a:gd name="T66" fmla="*/ 435 w 673"/>
                <a:gd name="T67" fmla="*/ 384 h 402"/>
                <a:gd name="T68" fmla="*/ 425 w 673"/>
                <a:gd name="T69" fmla="*/ 382 h 402"/>
                <a:gd name="T70" fmla="*/ 416 w 673"/>
                <a:gd name="T71" fmla="*/ 382 h 402"/>
                <a:gd name="T72" fmla="*/ 410 w 673"/>
                <a:gd name="T73" fmla="*/ 382 h 402"/>
                <a:gd name="T74" fmla="*/ 400 w 673"/>
                <a:gd name="T75" fmla="*/ 381 h 402"/>
                <a:gd name="T76" fmla="*/ 391 w 673"/>
                <a:gd name="T77" fmla="*/ 379 h 402"/>
                <a:gd name="T78" fmla="*/ 383 w 673"/>
                <a:gd name="T79" fmla="*/ 379 h 402"/>
                <a:gd name="T80" fmla="*/ 376 w 673"/>
                <a:gd name="T81" fmla="*/ 379 h 402"/>
                <a:gd name="T82" fmla="*/ 368 w 673"/>
                <a:gd name="T83" fmla="*/ 377 h 402"/>
                <a:gd name="T84" fmla="*/ 361 w 673"/>
                <a:gd name="T85" fmla="*/ 377 h 402"/>
                <a:gd name="T86" fmla="*/ 355 w 673"/>
                <a:gd name="T87" fmla="*/ 376 h 402"/>
                <a:gd name="T88" fmla="*/ 348 w 673"/>
                <a:gd name="T89" fmla="*/ 376 h 402"/>
                <a:gd name="T90" fmla="*/ 340 w 673"/>
                <a:gd name="T91" fmla="*/ 376 h 402"/>
                <a:gd name="T92" fmla="*/ 333 w 673"/>
                <a:gd name="T93" fmla="*/ 374 h 402"/>
                <a:gd name="T94" fmla="*/ 326 w 673"/>
                <a:gd name="T95" fmla="*/ 372 h 402"/>
                <a:gd name="T96" fmla="*/ 323 w 673"/>
                <a:gd name="T97" fmla="*/ 372 h 402"/>
                <a:gd name="T98" fmla="*/ 311 w 673"/>
                <a:gd name="T99" fmla="*/ 372 h 402"/>
                <a:gd name="T100" fmla="*/ 305 w 673"/>
                <a:gd name="T101" fmla="*/ 372 h 402"/>
                <a:gd name="T102" fmla="*/ 296 w 673"/>
                <a:gd name="T103" fmla="*/ 371 h 402"/>
                <a:gd name="T104" fmla="*/ 291 w 673"/>
                <a:gd name="T105" fmla="*/ 369 h 402"/>
                <a:gd name="T106" fmla="*/ 288 w 673"/>
                <a:gd name="T107" fmla="*/ 369 h 402"/>
                <a:gd name="T108" fmla="*/ 0 w 673"/>
                <a:gd name="T109" fmla="*/ 312 h 402"/>
                <a:gd name="T110" fmla="*/ 165 w 673"/>
                <a:gd name="T111" fmla="*/ 153 h 402"/>
                <a:gd name="T112" fmla="*/ 263 w 673"/>
                <a:gd name="T113" fmla="*/ 149 h 402"/>
                <a:gd name="T114" fmla="*/ 410 w 673"/>
                <a:gd name="T115" fmla="*/ 0 h 402"/>
                <a:gd name="T116" fmla="*/ 659 w 673"/>
                <a:gd name="T117" fmla="*/ 0 h 402"/>
                <a:gd name="T118" fmla="*/ 659 w 673"/>
                <a:gd name="T11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3" h="402">
                  <a:moveTo>
                    <a:pt x="659" y="0"/>
                  </a:moveTo>
                  <a:lnTo>
                    <a:pt x="659" y="128"/>
                  </a:lnTo>
                  <a:lnTo>
                    <a:pt x="673" y="402"/>
                  </a:lnTo>
                  <a:lnTo>
                    <a:pt x="671" y="401"/>
                  </a:lnTo>
                  <a:lnTo>
                    <a:pt x="668" y="401"/>
                  </a:lnTo>
                  <a:lnTo>
                    <a:pt x="663" y="401"/>
                  </a:lnTo>
                  <a:lnTo>
                    <a:pt x="656" y="401"/>
                  </a:lnTo>
                  <a:lnTo>
                    <a:pt x="646" y="399"/>
                  </a:lnTo>
                  <a:lnTo>
                    <a:pt x="638" y="399"/>
                  </a:lnTo>
                  <a:lnTo>
                    <a:pt x="631" y="399"/>
                  </a:lnTo>
                  <a:lnTo>
                    <a:pt x="624" y="399"/>
                  </a:lnTo>
                  <a:lnTo>
                    <a:pt x="618" y="399"/>
                  </a:lnTo>
                  <a:lnTo>
                    <a:pt x="613" y="399"/>
                  </a:lnTo>
                  <a:lnTo>
                    <a:pt x="604" y="397"/>
                  </a:lnTo>
                  <a:lnTo>
                    <a:pt x="596" y="396"/>
                  </a:lnTo>
                  <a:lnTo>
                    <a:pt x="589" y="394"/>
                  </a:lnTo>
                  <a:lnTo>
                    <a:pt x="583" y="394"/>
                  </a:lnTo>
                  <a:lnTo>
                    <a:pt x="574" y="394"/>
                  </a:lnTo>
                  <a:lnTo>
                    <a:pt x="566" y="394"/>
                  </a:lnTo>
                  <a:lnTo>
                    <a:pt x="558" y="392"/>
                  </a:lnTo>
                  <a:lnTo>
                    <a:pt x="550" y="392"/>
                  </a:lnTo>
                  <a:lnTo>
                    <a:pt x="541" y="392"/>
                  </a:lnTo>
                  <a:lnTo>
                    <a:pt x="533" y="391"/>
                  </a:lnTo>
                  <a:lnTo>
                    <a:pt x="523" y="391"/>
                  </a:lnTo>
                  <a:lnTo>
                    <a:pt x="515" y="391"/>
                  </a:lnTo>
                  <a:lnTo>
                    <a:pt x="506" y="389"/>
                  </a:lnTo>
                  <a:lnTo>
                    <a:pt x="498" y="389"/>
                  </a:lnTo>
                  <a:lnTo>
                    <a:pt x="488" y="389"/>
                  </a:lnTo>
                  <a:lnTo>
                    <a:pt x="480" y="389"/>
                  </a:lnTo>
                  <a:lnTo>
                    <a:pt x="470" y="387"/>
                  </a:lnTo>
                  <a:lnTo>
                    <a:pt x="461" y="386"/>
                  </a:lnTo>
                  <a:lnTo>
                    <a:pt x="453" y="386"/>
                  </a:lnTo>
                  <a:lnTo>
                    <a:pt x="445" y="386"/>
                  </a:lnTo>
                  <a:lnTo>
                    <a:pt x="435" y="384"/>
                  </a:lnTo>
                  <a:lnTo>
                    <a:pt x="425" y="382"/>
                  </a:lnTo>
                  <a:lnTo>
                    <a:pt x="416" y="382"/>
                  </a:lnTo>
                  <a:lnTo>
                    <a:pt x="410" y="382"/>
                  </a:lnTo>
                  <a:lnTo>
                    <a:pt x="400" y="381"/>
                  </a:lnTo>
                  <a:lnTo>
                    <a:pt x="391" y="379"/>
                  </a:lnTo>
                  <a:lnTo>
                    <a:pt x="383" y="379"/>
                  </a:lnTo>
                  <a:lnTo>
                    <a:pt x="376" y="379"/>
                  </a:lnTo>
                  <a:lnTo>
                    <a:pt x="368" y="377"/>
                  </a:lnTo>
                  <a:lnTo>
                    <a:pt x="361" y="377"/>
                  </a:lnTo>
                  <a:lnTo>
                    <a:pt x="355" y="376"/>
                  </a:lnTo>
                  <a:lnTo>
                    <a:pt x="348" y="376"/>
                  </a:lnTo>
                  <a:lnTo>
                    <a:pt x="340" y="376"/>
                  </a:lnTo>
                  <a:lnTo>
                    <a:pt x="333" y="374"/>
                  </a:lnTo>
                  <a:lnTo>
                    <a:pt x="326" y="372"/>
                  </a:lnTo>
                  <a:lnTo>
                    <a:pt x="323" y="372"/>
                  </a:lnTo>
                  <a:lnTo>
                    <a:pt x="311" y="372"/>
                  </a:lnTo>
                  <a:lnTo>
                    <a:pt x="305" y="372"/>
                  </a:lnTo>
                  <a:lnTo>
                    <a:pt x="296" y="371"/>
                  </a:lnTo>
                  <a:lnTo>
                    <a:pt x="291" y="369"/>
                  </a:lnTo>
                  <a:lnTo>
                    <a:pt x="288" y="369"/>
                  </a:lnTo>
                  <a:lnTo>
                    <a:pt x="0" y="312"/>
                  </a:lnTo>
                  <a:lnTo>
                    <a:pt x="165" y="153"/>
                  </a:lnTo>
                  <a:lnTo>
                    <a:pt x="263" y="149"/>
                  </a:lnTo>
                  <a:lnTo>
                    <a:pt x="410" y="0"/>
                  </a:lnTo>
                  <a:lnTo>
                    <a:pt x="659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55"/>
            <p:cNvSpPr>
              <a:spLocks/>
            </p:cNvSpPr>
            <p:nvPr/>
          </p:nvSpPr>
          <p:spPr bwMode="auto">
            <a:xfrm>
              <a:off x="1850" y="2330"/>
              <a:ext cx="1102" cy="572"/>
            </a:xfrm>
            <a:custGeom>
              <a:avLst/>
              <a:gdLst>
                <a:gd name="T0" fmla="*/ 1059 w 1102"/>
                <a:gd name="T1" fmla="*/ 572 h 572"/>
                <a:gd name="T2" fmla="*/ 339 w 1102"/>
                <a:gd name="T3" fmla="*/ 376 h 572"/>
                <a:gd name="T4" fmla="*/ 309 w 1102"/>
                <a:gd name="T5" fmla="*/ 431 h 572"/>
                <a:gd name="T6" fmla="*/ 228 w 1102"/>
                <a:gd name="T7" fmla="*/ 376 h 572"/>
                <a:gd name="T8" fmla="*/ 0 w 1102"/>
                <a:gd name="T9" fmla="*/ 45 h 572"/>
                <a:gd name="T10" fmla="*/ 286 w 1102"/>
                <a:gd name="T11" fmla="*/ 0 h 572"/>
                <a:gd name="T12" fmla="*/ 413 w 1102"/>
                <a:gd name="T13" fmla="*/ 100 h 572"/>
                <a:gd name="T14" fmla="*/ 558 w 1102"/>
                <a:gd name="T15" fmla="*/ 339 h 572"/>
                <a:gd name="T16" fmla="*/ 792 w 1102"/>
                <a:gd name="T17" fmla="*/ 281 h 572"/>
                <a:gd name="T18" fmla="*/ 1102 w 1102"/>
                <a:gd name="T19" fmla="*/ 78 h 572"/>
                <a:gd name="T20" fmla="*/ 1059 w 1102"/>
                <a:gd name="T21" fmla="*/ 572 h 572"/>
                <a:gd name="T22" fmla="*/ 1059 w 1102"/>
                <a:gd name="T23" fmla="*/ 57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2" h="572">
                  <a:moveTo>
                    <a:pt x="1059" y="572"/>
                  </a:moveTo>
                  <a:lnTo>
                    <a:pt x="339" y="376"/>
                  </a:lnTo>
                  <a:lnTo>
                    <a:pt x="309" y="431"/>
                  </a:lnTo>
                  <a:lnTo>
                    <a:pt x="228" y="376"/>
                  </a:lnTo>
                  <a:lnTo>
                    <a:pt x="0" y="45"/>
                  </a:lnTo>
                  <a:lnTo>
                    <a:pt x="286" y="0"/>
                  </a:lnTo>
                  <a:lnTo>
                    <a:pt x="413" y="100"/>
                  </a:lnTo>
                  <a:lnTo>
                    <a:pt x="558" y="339"/>
                  </a:lnTo>
                  <a:lnTo>
                    <a:pt x="792" y="281"/>
                  </a:lnTo>
                  <a:lnTo>
                    <a:pt x="1102" y="78"/>
                  </a:lnTo>
                  <a:lnTo>
                    <a:pt x="1059" y="572"/>
                  </a:lnTo>
                  <a:lnTo>
                    <a:pt x="1059" y="572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56"/>
            <p:cNvSpPr>
              <a:spLocks/>
            </p:cNvSpPr>
            <p:nvPr/>
          </p:nvSpPr>
          <p:spPr bwMode="auto">
            <a:xfrm>
              <a:off x="2950" y="2087"/>
              <a:ext cx="788" cy="617"/>
            </a:xfrm>
            <a:custGeom>
              <a:avLst/>
              <a:gdLst>
                <a:gd name="T0" fmla="*/ 788 w 788"/>
                <a:gd name="T1" fmla="*/ 273 h 617"/>
                <a:gd name="T2" fmla="*/ 0 w 788"/>
                <a:gd name="T3" fmla="*/ 617 h 617"/>
                <a:gd name="T4" fmla="*/ 2 w 788"/>
                <a:gd name="T5" fmla="*/ 321 h 617"/>
                <a:gd name="T6" fmla="*/ 254 w 788"/>
                <a:gd name="T7" fmla="*/ 238 h 617"/>
                <a:gd name="T8" fmla="*/ 330 w 788"/>
                <a:gd name="T9" fmla="*/ 101 h 617"/>
                <a:gd name="T10" fmla="*/ 487 w 788"/>
                <a:gd name="T11" fmla="*/ 0 h 617"/>
                <a:gd name="T12" fmla="*/ 488 w 788"/>
                <a:gd name="T13" fmla="*/ 0 h 617"/>
                <a:gd name="T14" fmla="*/ 493 w 788"/>
                <a:gd name="T15" fmla="*/ 0 h 617"/>
                <a:gd name="T16" fmla="*/ 500 w 788"/>
                <a:gd name="T17" fmla="*/ 0 h 617"/>
                <a:gd name="T18" fmla="*/ 510 w 788"/>
                <a:gd name="T19" fmla="*/ 0 h 617"/>
                <a:gd name="T20" fmla="*/ 517 w 788"/>
                <a:gd name="T21" fmla="*/ 0 h 617"/>
                <a:gd name="T22" fmla="*/ 522 w 788"/>
                <a:gd name="T23" fmla="*/ 0 h 617"/>
                <a:gd name="T24" fmla="*/ 528 w 788"/>
                <a:gd name="T25" fmla="*/ 1 h 617"/>
                <a:gd name="T26" fmla="*/ 537 w 788"/>
                <a:gd name="T27" fmla="*/ 3 h 617"/>
                <a:gd name="T28" fmla="*/ 543 w 788"/>
                <a:gd name="T29" fmla="*/ 3 h 617"/>
                <a:gd name="T30" fmla="*/ 552 w 788"/>
                <a:gd name="T31" fmla="*/ 3 h 617"/>
                <a:gd name="T32" fmla="*/ 560 w 788"/>
                <a:gd name="T33" fmla="*/ 5 h 617"/>
                <a:gd name="T34" fmla="*/ 570 w 788"/>
                <a:gd name="T35" fmla="*/ 6 h 617"/>
                <a:gd name="T36" fmla="*/ 577 w 788"/>
                <a:gd name="T37" fmla="*/ 6 h 617"/>
                <a:gd name="T38" fmla="*/ 585 w 788"/>
                <a:gd name="T39" fmla="*/ 6 h 617"/>
                <a:gd name="T40" fmla="*/ 595 w 788"/>
                <a:gd name="T41" fmla="*/ 8 h 617"/>
                <a:gd name="T42" fmla="*/ 605 w 788"/>
                <a:gd name="T43" fmla="*/ 10 h 617"/>
                <a:gd name="T44" fmla="*/ 615 w 788"/>
                <a:gd name="T45" fmla="*/ 10 h 617"/>
                <a:gd name="T46" fmla="*/ 623 w 788"/>
                <a:gd name="T47" fmla="*/ 10 h 617"/>
                <a:gd name="T48" fmla="*/ 633 w 788"/>
                <a:gd name="T49" fmla="*/ 11 h 617"/>
                <a:gd name="T50" fmla="*/ 643 w 788"/>
                <a:gd name="T51" fmla="*/ 13 h 617"/>
                <a:gd name="T52" fmla="*/ 652 w 788"/>
                <a:gd name="T53" fmla="*/ 13 h 617"/>
                <a:gd name="T54" fmla="*/ 660 w 788"/>
                <a:gd name="T55" fmla="*/ 16 h 617"/>
                <a:gd name="T56" fmla="*/ 668 w 788"/>
                <a:gd name="T57" fmla="*/ 16 h 617"/>
                <a:gd name="T58" fmla="*/ 678 w 788"/>
                <a:gd name="T59" fmla="*/ 20 h 617"/>
                <a:gd name="T60" fmla="*/ 687 w 788"/>
                <a:gd name="T61" fmla="*/ 20 h 617"/>
                <a:gd name="T62" fmla="*/ 695 w 788"/>
                <a:gd name="T63" fmla="*/ 21 h 617"/>
                <a:gd name="T64" fmla="*/ 703 w 788"/>
                <a:gd name="T65" fmla="*/ 23 h 617"/>
                <a:gd name="T66" fmla="*/ 712 w 788"/>
                <a:gd name="T67" fmla="*/ 25 h 617"/>
                <a:gd name="T68" fmla="*/ 788 w 788"/>
                <a:gd name="T69" fmla="*/ 273 h 617"/>
                <a:gd name="T70" fmla="*/ 788 w 788"/>
                <a:gd name="T71" fmla="*/ 27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8" h="617">
                  <a:moveTo>
                    <a:pt x="788" y="273"/>
                  </a:moveTo>
                  <a:lnTo>
                    <a:pt x="0" y="617"/>
                  </a:lnTo>
                  <a:lnTo>
                    <a:pt x="2" y="321"/>
                  </a:lnTo>
                  <a:lnTo>
                    <a:pt x="254" y="238"/>
                  </a:lnTo>
                  <a:lnTo>
                    <a:pt x="330" y="101"/>
                  </a:lnTo>
                  <a:lnTo>
                    <a:pt x="487" y="0"/>
                  </a:lnTo>
                  <a:lnTo>
                    <a:pt x="488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10" y="0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8" y="1"/>
                  </a:lnTo>
                  <a:lnTo>
                    <a:pt x="537" y="3"/>
                  </a:lnTo>
                  <a:lnTo>
                    <a:pt x="543" y="3"/>
                  </a:lnTo>
                  <a:lnTo>
                    <a:pt x="552" y="3"/>
                  </a:lnTo>
                  <a:lnTo>
                    <a:pt x="560" y="5"/>
                  </a:lnTo>
                  <a:lnTo>
                    <a:pt x="570" y="6"/>
                  </a:lnTo>
                  <a:lnTo>
                    <a:pt x="577" y="6"/>
                  </a:lnTo>
                  <a:lnTo>
                    <a:pt x="585" y="6"/>
                  </a:lnTo>
                  <a:lnTo>
                    <a:pt x="595" y="8"/>
                  </a:lnTo>
                  <a:lnTo>
                    <a:pt x="605" y="10"/>
                  </a:lnTo>
                  <a:lnTo>
                    <a:pt x="615" y="10"/>
                  </a:lnTo>
                  <a:lnTo>
                    <a:pt x="623" y="10"/>
                  </a:lnTo>
                  <a:lnTo>
                    <a:pt x="633" y="11"/>
                  </a:lnTo>
                  <a:lnTo>
                    <a:pt x="643" y="13"/>
                  </a:lnTo>
                  <a:lnTo>
                    <a:pt x="652" y="13"/>
                  </a:lnTo>
                  <a:lnTo>
                    <a:pt x="660" y="16"/>
                  </a:lnTo>
                  <a:lnTo>
                    <a:pt x="668" y="16"/>
                  </a:lnTo>
                  <a:lnTo>
                    <a:pt x="678" y="20"/>
                  </a:lnTo>
                  <a:lnTo>
                    <a:pt x="687" y="20"/>
                  </a:lnTo>
                  <a:lnTo>
                    <a:pt x="695" y="21"/>
                  </a:lnTo>
                  <a:lnTo>
                    <a:pt x="703" y="23"/>
                  </a:lnTo>
                  <a:lnTo>
                    <a:pt x="712" y="25"/>
                  </a:lnTo>
                  <a:lnTo>
                    <a:pt x="788" y="273"/>
                  </a:lnTo>
                  <a:lnTo>
                    <a:pt x="788" y="27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57"/>
            <p:cNvSpPr>
              <a:spLocks/>
            </p:cNvSpPr>
            <p:nvPr/>
          </p:nvSpPr>
          <p:spPr bwMode="auto">
            <a:xfrm>
              <a:off x="2917" y="2398"/>
              <a:ext cx="818" cy="604"/>
            </a:xfrm>
            <a:custGeom>
              <a:avLst/>
              <a:gdLst>
                <a:gd name="T0" fmla="*/ 0 w 818"/>
                <a:gd name="T1" fmla="*/ 443 h 604"/>
                <a:gd name="T2" fmla="*/ 35 w 818"/>
                <a:gd name="T3" fmla="*/ 604 h 604"/>
                <a:gd name="T4" fmla="*/ 207 w 818"/>
                <a:gd name="T5" fmla="*/ 568 h 604"/>
                <a:gd name="T6" fmla="*/ 486 w 818"/>
                <a:gd name="T7" fmla="*/ 439 h 604"/>
                <a:gd name="T8" fmla="*/ 526 w 818"/>
                <a:gd name="T9" fmla="*/ 461 h 604"/>
                <a:gd name="T10" fmla="*/ 673 w 818"/>
                <a:gd name="T11" fmla="*/ 456 h 604"/>
                <a:gd name="T12" fmla="*/ 765 w 818"/>
                <a:gd name="T13" fmla="*/ 581 h 604"/>
                <a:gd name="T14" fmla="*/ 818 w 818"/>
                <a:gd name="T15" fmla="*/ 0 h 604"/>
                <a:gd name="T16" fmla="*/ 33 w 818"/>
                <a:gd name="T17" fmla="*/ 306 h 604"/>
                <a:gd name="T18" fmla="*/ 0 w 818"/>
                <a:gd name="T19" fmla="*/ 443 h 604"/>
                <a:gd name="T20" fmla="*/ 0 w 818"/>
                <a:gd name="T21" fmla="*/ 44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8" h="604">
                  <a:moveTo>
                    <a:pt x="0" y="443"/>
                  </a:moveTo>
                  <a:lnTo>
                    <a:pt x="35" y="604"/>
                  </a:lnTo>
                  <a:lnTo>
                    <a:pt x="207" y="568"/>
                  </a:lnTo>
                  <a:lnTo>
                    <a:pt x="486" y="439"/>
                  </a:lnTo>
                  <a:lnTo>
                    <a:pt x="526" y="461"/>
                  </a:lnTo>
                  <a:lnTo>
                    <a:pt x="673" y="456"/>
                  </a:lnTo>
                  <a:lnTo>
                    <a:pt x="765" y="581"/>
                  </a:lnTo>
                  <a:lnTo>
                    <a:pt x="818" y="0"/>
                  </a:lnTo>
                  <a:lnTo>
                    <a:pt x="33" y="306"/>
                  </a:lnTo>
                  <a:lnTo>
                    <a:pt x="0" y="443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58"/>
            <p:cNvSpPr>
              <a:spLocks/>
            </p:cNvSpPr>
            <p:nvPr/>
          </p:nvSpPr>
          <p:spPr bwMode="auto">
            <a:xfrm>
              <a:off x="3675" y="2649"/>
              <a:ext cx="986" cy="828"/>
            </a:xfrm>
            <a:custGeom>
              <a:avLst/>
              <a:gdLst>
                <a:gd name="T0" fmla="*/ 0 w 986"/>
                <a:gd name="T1" fmla="*/ 59 h 828"/>
                <a:gd name="T2" fmla="*/ 251 w 986"/>
                <a:gd name="T3" fmla="*/ 0 h 828"/>
                <a:gd name="T4" fmla="*/ 413 w 986"/>
                <a:gd name="T5" fmla="*/ 60 h 828"/>
                <a:gd name="T6" fmla="*/ 536 w 986"/>
                <a:gd name="T7" fmla="*/ 157 h 828"/>
                <a:gd name="T8" fmla="*/ 574 w 986"/>
                <a:gd name="T9" fmla="*/ 308 h 828"/>
                <a:gd name="T10" fmla="*/ 841 w 986"/>
                <a:gd name="T11" fmla="*/ 388 h 828"/>
                <a:gd name="T12" fmla="*/ 974 w 986"/>
                <a:gd name="T13" fmla="*/ 493 h 828"/>
                <a:gd name="T14" fmla="*/ 986 w 986"/>
                <a:gd name="T15" fmla="*/ 828 h 828"/>
                <a:gd name="T16" fmla="*/ 494 w 986"/>
                <a:gd name="T17" fmla="*/ 583 h 828"/>
                <a:gd name="T18" fmla="*/ 416 w 986"/>
                <a:gd name="T19" fmla="*/ 420 h 828"/>
                <a:gd name="T20" fmla="*/ 260 w 986"/>
                <a:gd name="T21" fmla="*/ 458 h 828"/>
                <a:gd name="T22" fmla="*/ 158 w 986"/>
                <a:gd name="T23" fmla="*/ 405 h 828"/>
                <a:gd name="T24" fmla="*/ 136 w 986"/>
                <a:gd name="T25" fmla="*/ 258 h 828"/>
                <a:gd name="T26" fmla="*/ 5 w 986"/>
                <a:gd name="T27" fmla="*/ 328 h 828"/>
                <a:gd name="T28" fmla="*/ 0 w 986"/>
                <a:gd name="T29" fmla="*/ 59 h 828"/>
                <a:gd name="T30" fmla="*/ 0 w 986"/>
                <a:gd name="T31" fmla="*/ 59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6" h="828">
                  <a:moveTo>
                    <a:pt x="0" y="59"/>
                  </a:moveTo>
                  <a:lnTo>
                    <a:pt x="251" y="0"/>
                  </a:lnTo>
                  <a:lnTo>
                    <a:pt x="413" y="60"/>
                  </a:lnTo>
                  <a:lnTo>
                    <a:pt x="536" y="157"/>
                  </a:lnTo>
                  <a:lnTo>
                    <a:pt x="574" y="308"/>
                  </a:lnTo>
                  <a:lnTo>
                    <a:pt x="841" y="388"/>
                  </a:lnTo>
                  <a:lnTo>
                    <a:pt x="974" y="493"/>
                  </a:lnTo>
                  <a:lnTo>
                    <a:pt x="986" y="828"/>
                  </a:lnTo>
                  <a:lnTo>
                    <a:pt x="494" y="583"/>
                  </a:lnTo>
                  <a:lnTo>
                    <a:pt x="416" y="420"/>
                  </a:lnTo>
                  <a:lnTo>
                    <a:pt x="260" y="458"/>
                  </a:lnTo>
                  <a:lnTo>
                    <a:pt x="158" y="405"/>
                  </a:lnTo>
                  <a:lnTo>
                    <a:pt x="136" y="258"/>
                  </a:lnTo>
                  <a:lnTo>
                    <a:pt x="5" y="328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59"/>
            <p:cNvSpPr>
              <a:spLocks/>
            </p:cNvSpPr>
            <p:nvPr/>
          </p:nvSpPr>
          <p:spPr bwMode="auto">
            <a:xfrm>
              <a:off x="2015" y="2704"/>
              <a:ext cx="937" cy="600"/>
            </a:xfrm>
            <a:custGeom>
              <a:avLst/>
              <a:gdLst>
                <a:gd name="T0" fmla="*/ 935 w 937"/>
                <a:gd name="T1" fmla="*/ 0 h 600"/>
                <a:gd name="T2" fmla="*/ 937 w 937"/>
                <a:gd name="T3" fmla="*/ 252 h 600"/>
                <a:gd name="T4" fmla="*/ 870 w 937"/>
                <a:gd name="T5" fmla="*/ 290 h 600"/>
                <a:gd name="T6" fmla="*/ 706 w 937"/>
                <a:gd name="T7" fmla="*/ 392 h 600"/>
                <a:gd name="T8" fmla="*/ 304 w 937"/>
                <a:gd name="T9" fmla="*/ 600 h 600"/>
                <a:gd name="T10" fmla="*/ 104 w 937"/>
                <a:gd name="T11" fmla="*/ 591 h 600"/>
                <a:gd name="T12" fmla="*/ 0 w 937"/>
                <a:gd name="T13" fmla="*/ 496 h 600"/>
                <a:gd name="T14" fmla="*/ 249 w 937"/>
                <a:gd name="T15" fmla="*/ 287 h 600"/>
                <a:gd name="T16" fmla="*/ 63 w 937"/>
                <a:gd name="T17" fmla="*/ 2 h 600"/>
                <a:gd name="T18" fmla="*/ 935 w 937"/>
                <a:gd name="T19" fmla="*/ 0 h 600"/>
                <a:gd name="T20" fmla="*/ 935 w 937"/>
                <a:gd name="T2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7" h="600">
                  <a:moveTo>
                    <a:pt x="935" y="0"/>
                  </a:moveTo>
                  <a:lnTo>
                    <a:pt x="937" y="252"/>
                  </a:lnTo>
                  <a:lnTo>
                    <a:pt x="870" y="290"/>
                  </a:lnTo>
                  <a:lnTo>
                    <a:pt x="706" y="392"/>
                  </a:lnTo>
                  <a:lnTo>
                    <a:pt x="304" y="600"/>
                  </a:lnTo>
                  <a:lnTo>
                    <a:pt x="104" y="591"/>
                  </a:lnTo>
                  <a:lnTo>
                    <a:pt x="0" y="496"/>
                  </a:lnTo>
                  <a:lnTo>
                    <a:pt x="249" y="287"/>
                  </a:lnTo>
                  <a:lnTo>
                    <a:pt x="63" y="2"/>
                  </a:lnTo>
                  <a:lnTo>
                    <a:pt x="935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60"/>
            <p:cNvSpPr>
              <a:spLocks/>
            </p:cNvSpPr>
            <p:nvPr/>
          </p:nvSpPr>
          <p:spPr bwMode="auto">
            <a:xfrm>
              <a:off x="3821" y="1954"/>
              <a:ext cx="222" cy="256"/>
            </a:xfrm>
            <a:custGeom>
              <a:avLst/>
              <a:gdLst>
                <a:gd name="T0" fmla="*/ 25 w 222"/>
                <a:gd name="T1" fmla="*/ 256 h 256"/>
                <a:gd name="T2" fmla="*/ 2 w 222"/>
                <a:gd name="T3" fmla="*/ 128 h 256"/>
                <a:gd name="T4" fmla="*/ 27 w 222"/>
                <a:gd name="T5" fmla="*/ 64 h 256"/>
                <a:gd name="T6" fmla="*/ 0 w 222"/>
                <a:gd name="T7" fmla="*/ 8 h 256"/>
                <a:gd name="T8" fmla="*/ 79 w 222"/>
                <a:gd name="T9" fmla="*/ 18 h 256"/>
                <a:gd name="T10" fmla="*/ 185 w 222"/>
                <a:gd name="T11" fmla="*/ 0 h 256"/>
                <a:gd name="T12" fmla="*/ 222 w 222"/>
                <a:gd name="T13" fmla="*/ 56 h 256"/>
                <a:gd name="T14" fmla="*/ 190 w 222"/>
                <a:gd name="T15" fmla="*/ 94 h 256"/>
                <a:gd name="T16" fmla="*/ 212 w 222"/>
                <a:gd name="T17" fmla="*/ 148 h 256"/>
                <a:gd name="T18" fmla="*/ 137 w 222"/>
                <a:gd name="T19" fmla="*/ 218 h 256"/>
                <a:gd name="T20" fmla="*/ 25 w 222"/>
                <a:gd name="T21" fmla="*/ 256 h 256"/>
                <a:gd name="T22" fmla="*/ 25 w 222"/>
                <a:gd name="T23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2" h="256">
                  <a:moveTo>
                    <a:pt x="25" y="256"/>
                  </a:moveTo>
                  <a:lnTo>
                    <a:pt x="2" y="128"/>
                  </a:lnTo>
                  <a:lnTo>
                    <a:pt x="27" y="64"/>
                  </a:lnTo>
                  <a:lnTo>
                    <a:pt x="0" y="8"/>
                  </a:lnTo>
                  <a:lnTo>
                    <a:pt x="79" y="18"/>
                  </a:lnTo>
                  <a:lnTo>
                    <a:pt x="185" y="0"/>
                  </a:lnTo>
                  <a:lnTo>
                    <a:pt x="222" y="56"/>
                  </a:lnTo>
                  <a:lnTo>
                    <a:pt x="190" y="94"/>
                  </a:lnTo>
                  <a:lnTo>
                    <a:pt x="212" y="148"/>
                  </a:lnTo>
                  <a:lnTo>
                    <a:pt x="137" y="218"/>
                  </a:lnTo>
                  <a:lnTo>
                    <a:pt x="25" y="256"/>
                  </a:lnTo>
                  <a:lnTo>
                    <a:pt x="25" y="256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61"/>
            <p:cNvSpPr>
              <a:spLocks/>
            </p:cNvSpPr>
            <p:nvPr/>
          </p:nvSpPr>
          <p:spPr bwMode="auto">
            <a:xfrm>
              <a:off x="3935" y="2806"/>
              <a:ext cx="581" cy="426"/>
            </a:xfrm>
            <a:custGeom>
              <a:avLst/>
              <a:gdLst>
                <a:gd name="T0" fmla="*/ 276 w 581"/>
                <a:gd name="T1" fmla="*/ 0 h 426"/>
                <a:gd name="T2" fmla="*/ 243 w 581"/>
                <a:gd name="T3" fmla="*/ 108 h 426"/>
                <a:gd name="T4" fmla="*/ 123 w 581"/>
                <a:gd name="T5" fmla="*/ 136 h 426"/>
                <a:gd name="T6" fmla="*/ 0 w 581"/>
                <a:gd name="T7" fmla="*/ 301 h 426"/>
                <a:gd name="T8" fmla="*/ 234 w 581"/>
                <a:gd name="T9" fmla="*/ 426 h 426"/>
                <a:gd name="T10" fmla="*/ 308 w 581"/>
                <a:gd name="T11" fmla="*/ 328 h 426"/>
                <a:gd name="T12" fmla="*/ 408 w 581"/>
                <a:gd name="T13" fmla="*/ 318 h 426"/>
                <a:gd name="T14" fmla="*/ 473 w 581"/>
                <a:gd name="T15" fmla="*/ 263 h 426"/>
                <a:gd name="T16" fmla="*/ 538 w 581"/>
                <a:gd name="T17" fmla="*/ 258 h 426"/>
                <a:gd name="T18" fmla="*/ 581 w 581"/>
                <a:gd name="T19" fmla="*/ 231 h 426"/>
                <a:gd name="T20" fmla="*/ 276 w 581"/>
                <a:gd name="T21" fmla="*/ 0 h 426"/>
                <a:gd name="T22" fmla="*/ 276 w 581"/>
                <a:gd name="T2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1" h="426">
                  <a:moveTo>
                    <a:pt x="276" y="0"/>
                  </a:moveTo>
                  <a:lnTo>
                    <a:pt x="243" y="108"/>
                  </a:lnTo>
                  <a:lnTo>
                    <a:pt x="123" y="136"/>
                  </a:lnTo>
                  <a:lnTo>
                    <a:pt x="0" y="301"/>
                  </a:lnTo>
                  <a:lnTo>
                    <a:pt x="234" y="426"/>
                  </a:lnTo>
                  <a:lnTo>
                    <a:pt x="308" y="328"/>
                  </a:lnTo>
                  <a:lnTo>
                    <a:pt x="408" y="318"/>
                  </a:lnTo>
                  <a:lnTo>
                    <a:pt x="473" y="263"/>
                  </a:lnTo>
                  <a:lnTo>
                    <a:pt x="538" y="258"/>
                  </a:lnTo>
                  <a:lnTo>
                    <a:pt x="581" y="231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62"/>
            <p:cNvSpPr>
              <a:spLocks/>
            </p:cNvSpPr>
            <p:nvPr/>
          </p:nvSpPr>
          <p:spPr bwMode="auto">
            <a:xfrm>
              <a:off x="3587" y="2596"/>
              <a:ext cx="334" cy="458"/>
            </a:xfrm>
            <a:custGeom>
              <a:avLst/>
              <a:gdLst>
                <a:gd name="T0" fmla="*/ 0 w 334"/>
                <a:gd name="T1" fmla="*/ 241 h 458"/>
                <a:gd name="T2" fmla="*/ 88 w 334"/>
                <a:gd name="T3" fmla="*/ 112 h 458"/>
                <a:gd name="T4" fmla="*/ 186 w 334"/>
                <a:gd name="T5" fmla="*/ 0 h 458"/>
                <a:gd name="T6" fmla="*/ 314 w 334"/>
                <a:gd name="T7" fmla="*/ 113 h 458"/>
                <a:gd name="T8" fmla="*/ 334 w 334"/>
                <a:gd name="T9" fmla="*/ 165 h 458"/>
                <a:gd name="T10" fmla="*/ 256 w 334"/>
                <a:gd name="T11" fmla="*/ 251 h 458"/>
                <a:gd name="T12" fmla="*/ 288 w 334"/>
                <a:gd name="T13" fmla="*/ 340 h 458"/>
                <a:gd name="T14" fmla="*/ 246 w 334"/>
                <a:gd name="T15" fmla="*/ 458 h 458"/>
                <a:gd name="T16" fmla="*/ 93 w 334"/>
                <a:gd name="T17" fmla="*/ 381 h 458"/>
                <a:gd name="T18" fmla="*/ 0 w 334"/>
                <a:gd name="T19" fmla="*/ 241 h 458"/>
                <a:gd name="T20" fmla="*/ 0 w 334"/>
                <a:gd name="T21" fmla="*/ 24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458">
                  <a:moveTo>
                    <a:pt x="0" y="241"/>
                  </a:moveTo>
                  <a:lnTo>
                    <a:pt x="88" y="112"/>
                  </a:lnTo>
                  <a:lnTo>
                    <a:pt x="186" y="0"/>
                  </a:lnTo>
                  <a:lnTo>
                    <a:pt x="314" y="113"/>
                  </a:lnTo>
                  <a:lnTo>
                    <a:pt x="334" y="165"/>
                  </a:lnTo>
                  <a:lnTo>
                    <a:pt x="256" y="251"/>
                  </a:lnTo>
                  <a:lnTo>
                    <a:pt x="288" y="340"/>
                  </a:lnTo>
                  <a:lnTo>
                    <a:pt x="246" y="458"/>
                  </a:lnTo>
                  <a:lnTo>
                    <a:pt x="93" y="381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63"/>
            <p:cNvSpPr>
              <a:spLocks/>
            </p:cNvSpPr>
            <p:nvPr/>
          </p:nvSpPr>
          <p:spPr bwMode="auto">
            <a:xfrm>
              <a:off x="3670" y="2408"/>
              <a:ext cx="261" cy="301"/>
            </a:xfrm>
            <a:custGeom>
              <a:avLst/>
              <a:gdLst>
                <a:gd name="T0" fmla="*/ 5 w 261"/>
                <a:gd name="T1" fmla="*/ 300 h 301"/>
                <a:gd name="T2" fmla="*/ 0 w 261"/>
                <a:gd name="T3" fmla="*/ 110 h 301"/>
                <a:gd name="T4" fmla="*/ 40 w 261"/>
                <a:gd name="T5" fmla="*/ 0 h 301"/>
                <a:gd name="T6" fmla="*/ 81 w 261"/>
                <a:gd name="T7" fmla="*/ 38 h 301"/>
                <a:gd name="T8" fmla="*/ 261 w 261"/>
                <a:gd name="T9" fmla="*/ 185 h 301"/>
                <a:gd name="T10" fmla="*/ 233 w 261"/>
                <a:gd name="T11" fmla="*/ 301 h 301"/>
                <a:gd name="T12" fmla="*/ 5 w 261"/>
                <a:gd name="T13" fmla="*/ 300 h 301"/>
                <a:gd name="T14" fmla="*/ 5 w 261"/>
                <a:gd name="T15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301">
                  <a:moveTo>
                    <a:pt x="5" y="300"/>
                  </a:moveTo>
                  <a:lnTo>
                    <a:pt x="0" y="110"/>
                  </a:lnTo>
                  <a:lnTo>
                    <a:pt x="40" y="0"/>
                  </a:lnTo>
                  <a:lnTo>
                    <a:pt x="81" y="38"/>
                  </a:lnTo>
                  <a:lnTo>
                    <a:pt x="261" y="185"/>
                  </a:lnTo>
                  <a:lnTo>
                    <a:pt x="233" y="301"/>
                  </a:lnTo>
                  <a:lnTo>
                    <a:pt x="5" y="300"/>
                  </a:lnTo>
                  <a:lnTo>
                    <a:pt x="5" y="30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64"/>
            <p:cNvSpPr>
              <a:spLocks/>
            </p:cNvSpPr>
            <p:nvPr/>
          </p:nvSpPr>
          <p:spPr bwMode="auto">
            <a:xfrm>
              <a:off x="3886" y="2593"/>
              <a:ext cx="202" cy="116"/>
            </a:xfrm>
            <a:custGeom>
              <a:avLst/>
              <a:gdLst>
                <a:gd name="T0" fmla="*/ 45 w 202"/>
                <a:gd name="T1" fmla="*/ 0 h 116"/>
                <a:gd name="T2" fmla="*/ 202 w 202"/>
                <a:gd name="T3" fmla="*/ 116 h 116"/>
                <a:gd name="T4" fmla="*/ 15 w 202"/>
                <a:gd name="T5" fmla="*/ 116 h 116"/>
                <a:gd name="T6" fmla="*/ 0 w 202"/>
                <a:gd name="T7" fmla="*/ 50 h 116"/>
                <a:gd name="T8" fmla="*/ 45 w 202"/>
                <a:gd name="T9" fmla="*/ 0 h 116"/>
                <a:gd name="T10" fmla="*/ 45 w 202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116">
                  <a:moveTo>
                    <a:pt x="45" y="0"/>
                  </a:moveTo>
                  <a:lnTo>
                    <a:pt x="202" y="116"/>
                  </a:lnTo>
                  <a:lnTo>
                    <a:pt x="15" y="116"/>
                  </a:lnTo>
                  <a:lnTo>
                    <a:pt x="0" y="5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65"/>
            <p:cNvSpPr>
              <a:spLocks/>
            </p:cNvSpPr>
            <p:nvPr/>
          </p:nvSpPr>
          <p:spPr bwMode="auto">
            <a:xfrm>
              <a:off x="3443" y="2708"/>
              <a:ext cx="237" cy="269"/>
            </a:xfrm>
            <a:custGeom>
              <a:avLst/>
              <a:gdLst>
                <a:gd name="T0" fmla="*/ 190 w 237"/>
                <a:gd name="T1" fmla="*/ 0 h 269"/>
                <a:gd name="T2" fmla="*/ 137 w 237"/>
                <a:gd name="T3" fmla="*/ 81 h 269"/>
                <a:gd name="T4" fmla="*/ 0 w 237"/>
                <a:gd name="T5" fmla="*/ 151 h 269"/>
                <a:gd name="T6" fmla="*/ 237 w 237"/>
                <a:gd name="T7" fmla="*/ 269 h 269"/>
                <a:gd name="T8" fmla="*/ 232 w 237"/>
                <a:gd name="T9" fmla="*/ 0 h 269"/>
                <a:gd name="T10" fmla="*/ 190 w 237"/>
                <a:gd name="T11" fmla="*/ 0 h 269"/>
                <a:gd name="T12" fmla="*/ 190 w 237"/>
                <a:gd name="T1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269">
                  <a:moveTo>
                    <a:pt x="190" y="0"/>
                  </a:moveTo>
                  <a:lnTo>
                    <a:pt x="137" y="81"/>
                  </a:lnTo>
                  <a:lnTo>
                    <a:pt x="0" y="151"/>
                  </a:lnTo>
                  <a:lnTo>
                    <a:pt x="237" y="269"/>
                  </a:lnTo>
                  <a:lnTo>
                    <a:pt x="232" y="0"/>
                  </a:lnTo>
                  <a:lnTo>
                    <a:pt x="190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66"/>
            <p:cNvSpPr>
              <a:spLocks/>
            </p:cNvSpPr>
            <p:nvPr/>
          </p:nvSpPr>
          <p:spPr bwMode="auto">
            <a:xfrm>
              <a:off x="2950" y="2188"/>
              <a:ext cx="330" cy="516"/>
            </a:xfrm>
            <a:custGeom>
              <a:avLst/>
              <a:gdLst>
                <a:gd name="T0" fmla="*/ 2 w 330"/>
                <a:gd name="T1" fmla="*/ 220 h 516"/>
                <a:gd name="T2" fmla="*/ 330 w 330"/>
                <a:gd name="T3" fmla="*/ 0 h 516"/>
                <a:gd name="T4" fmla="*/ 307 w 330"/>
                <a:gd name="T5" fmla="*/ 197 h 516"/>
                <a:gd name="T6" fmla="*/ 210 w 330"/>
                <a:gd name="T7" fmla="*/ 272 h 516"/>
                <a:gd name="T8" fmla="*/ 207 w 330"/>
                <a:gd name="T9" fmla="*/ 408 h 516"/>
                <a:gd name="T10" fmla="*/ 160 w 330"/>
                <a:gd name="T11" fmla="*/ 516 h 516"/>
                <a:gd name="T12" fmla="*/ 0 w 330"/>
                <a:gd name="T13" fmla="*/ 516 h 516"/>
                <a:gd name="T14" fmla="*/ 2 w 330"/>
                <a:gd name="T15" fmla="*/ 220 h 516"/>
                <a:gd name="T16" fmla="*/ 2 w 330"/>
                <a:gd name="T17" fmla="*/ 22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516">
                  <a:moveTo>
                    <a:pt x="2" y="220"/>
                  </a:moveTo>
                  <a:lnTo>
                    <a:pt x="330" y="0"/>
                  </a:lnTo>
                  <a:lnTo>
                    <a:pt x="307" y="197"/>
                  </a:lnTo>
                  <a:lnTo>
                    <a:pt x="210" y="272"/>
                  </a:lnTo>
                  <a:lnTo>
                    <a:pt x="207" y="408"/>
                  </a:lnTo>
                  <a:lnTo>
                    <a:pt x="160" y="516"/>
                  </a:lnTo>
                  <a:lnTo>
                    <a:pt x="0" y="516"/>
                  </a:lnTo>
                  <a:lnTo>
                    <a:pt x="2" y="220"/>
                  </a:lnTo>
                  <a:lnTo>
                    <a:pt x="2" y="22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67"/>
            <p:cNvSpPr>
              <a:spLocks/>
            </p:cNvSpPr>
            <p:nvPr/>
          </p:nvSpPr>
          <p:spPr bwMode="auto">
            <a:xfrm>
              <a:off x="2173" y="2430"/>
              <a:ext cx="473" cy="422"/>
            </a:xfrm>
            <a:custGeom>
              <a:avLst/>
              <a:gdLst>
                <a:gd name="T0" fmla="*/ 225 w 473"/>
                <a:gd name="T1" fmla="*/ 422 h 422"/>
                <a:gd name="T2" fmla="*/ 16 w 473"/>
                <a:gd name="T3" fmla="*/ 276 h 422"/>
                <a:gd name="T4" fmla="*/ 0 w 473"/>
                <a:gd name="T5" fmla="*/ 223 h 422"/>
                <a:gd name="T6" fmla="*/ 90 w 473"/>
                <a:gd name="T7" fmla="*/ 0 h 422"/>
                <a:gd name="T8" fmla="*/ 324 w 473"/>
                <a:gd name="T9" fmla="*/ 183 h 422"/>
                <a:gd name="T10" fmla="*/ 473 w 473"/>
                <a:gd name="T11" fmla="*/ 183 h 422"/>
                <a:gd name="T12" fmla="*/ 426 w 473"/>
                <a:gd name="T13" fmla="*/ 274 h 422"/>
                <a:gd name="T14" fmla="*/ 225 w 473"/>
                <a:gd name="T15" fmla="*/ 422 h 422"/>
                <a:gd name="T16" fmla="*/ 225 w 473"/>
                <a:gd name="T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" h="422">
                  <a:moveTo>
                    <a:pt x="225" y="422"/>
                  </a:moveTo>
                  <a:lnTo>
                    <a:pt x="16" y="276"/>
                  </a:lnTo>
                  <a:lnTo>
                    <a:pt x="0" y="223"/>
                  </a:lnTo>
                  <a:lnTo>
                    <a:pt x="90" y="0"/>
                  </a:lnTo>
                  <a:lnTo>
                    <a:pt x="324" y="183"/>
                  </a:lnTo>
                  <a:lnTo>
                    <a:pt x="473" y="183"/>
                  </a:lnTo>
                  <a:lnTo>
                    <a:pt x="426" y="274"/>
                  </a:lnTo>
                  <a:lnTo>
                    <a:pt x="225" y="422"/>
                  </a:lnTo>
                  <a:lnTo>
                    <a:pt x="225" y="422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68"/>
            <p:cNvSpPr>
              <a:spLocks/>
            </p:cNvSpPr>
            <p:nvPr/>
          </p:nvSpPr>
          <p:spPr bwMode="auto">
            <a:xfrm>
              <a:off x="2819" y="2408"/>
              <a:ext cx="133" cy="296"/>
            </a:xfrm>
            <a:custGeom>
              <a:avLst/>
              <a:gdLst>
                <a:gd name="T0" fmla="*/ 40 w 133"/>
                <a:gd name="T1" fmla="*/ 296 h 296"/>
                <a:gd name="T2" fmla="*/ 131 w 133"/>
                <a:gd name="T3" fmla="*/ 295 h 296"/>
                <a:gd name="T4" fmla="*/ 133 w 133"/>
                <a:gd name="T5" fmla="*/ 0 h 296"/>
                <a:gd name="T6" fmla="*/ 63 w 133"/>
                <a:gd name="T7" fmla="*/ 52 h 296"/>
                <a:gd name="T8" fmla="*/ 70 w 133"/>
                <a:gd name="T9" fmla="*/ 118 h 296"/>
                <a:gd name="T10" fmla="*/ 0 w 133"/>
                <a:gd name="T11" fmla="*/ 195 h 296"/>
                <a:gd name="T12" fmla="*/ 40 w 133"/>
                <a:gd name="T13" fmla="*/ 296 h 296"/>
                <a:gd name="T14" fmla="*/ 40 w 133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96">
                  <a:moveTo>
                    <a:pt x="40" y="296"/>
                  </a:moveTo>
                  <a:lnTo>
                    <a:pt x="131" y="295"/>
                  </a:lnTo>
                  <a:lnTo>
                    <a:pt x="133" y="0"/>
                  </a:lnTo>
                  <a:lnTo>
                    <a:pt x="63" y="52"/>
                  </a:lnTo>
                  <a:lnTo>
                    <a:pt x="70" y="118"/>
                  </a:lnTo>
                  <a:lnTo>
                    <a:pt x="0" y="195"/>
                  </a:lnTo>
                  <a:lnTo>
                    <a:pt x="40" y="296"/>
                  </a:lnTo>
                  <a:lnTo>
                    <a:pt x="40" y="296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69"/>
            <p:cNvSpPr>
              <a:spLocks/>
            </p:cNvSpPr>
            <p:nvPr/>
          </p:nvSpPr>
          <p:spPr bwMode="auto">
            <a:xfrm>
              <a:off x="2766" y="2704"/>
              <a:ext cx="186" cy="298"/>
            </a:xfrm>
            <a:custGeom>
              <a:avLst/>
              <a:gdLst>
                <a:gd name="T0" fmla="*/ 184 w 186"/>
                <a:gd name="T1" fmla="*/ 0 h 298"/>
                <a:gd name="T2" fmla="*/ 186 w 186"/>
                <a:gd name="T3" fmla="*/ 298 h 298"/>
                <a:gd name="T4" fmla="*/ 116 w 186"/>
                <a:gd name="T5" fmla="*/ 287 h 298"/>
                <a:gd name="T6" fmla="*/ 0 w 186"/>
                <a:gd name="T7" fmla="*/ 172 h 298"/>
                <a:gd name="T8" fmla="*/ 118 w 186"/>
                <a:gd name="T9" fmla="*/ 60 h 298"/>
                <a:gd name="T10" fmla="*/ 93 w 186"/>
                <a:gd name="T11" fmla="*/ 0 h 298"/>
                <a:gd name="T12" fmla="*/ 184 w 186"/>
                <a:gd name="T13" fmla="*/ 0 h 298"/>
                <a:gd name="T14" fmla="*/ 184 w 186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298">
                  <a:moveTo>
                    <a:pt x="184" y="0"/>
                  </a:moveTo>
                  <a:lnTo>
                    <a:pt x="186" y="298"/>
                  </a:lnTo>
                  <a:lnTo>
                    <a:pt x="116" y="287"/>
                  </a:lnTo>
                  <a:lnTo>
                    <a:pt x="0" y="172"/>
                  </a:lnTo>
                  <a:lnTo>
                    <a:pt x="118" y="60"/>
                  </a:lnTo>
                  <a:lnTo>
                    <a:pt x="93" y="0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70"/>
            <p:cNvSpPr>
              <a:spLocks/>
            </p:cNvSpPr>
            <p:nvPr/>
          </p:nvSpPr>
          <p:spPr bwMode="auto">
            <a:xfrm>
              <a:off x="2189" y="2703"/>
              <a:ext cx="412" cy="424"/>
            </a:xfrm>
            <a:custGeom>
              <a:avLst/>
              <a:gdLst>
                <a:gd name="T0" fmla="*/ 0 w 412"/>
                <a:gd name="T1" fmla="*/ 3 h 424"/>
                <a:gd name="T2" fmla="*/ 100 w 412"/>
                <a:gd name="T3" fmla="*/ 118 h 424"/>
                <a:gd name="T4" fmla="*/ 15 w 412"/>
                <a:gd name="T5" fmla="*/ 201 h 424"/>
                <a:gd name="T6" fmla="*/ 174 w 412"/>
                <a:gd name="T7" fmla="*/ 424 h 424"/>
                <a:gd name="T8" fmla="*/ 328 w 412"/>
                <a:gd name="T9" fmla="*/ 334 h 424"/>
                <a:gd name="T10" fmla="*/ 323 w 412"/>
                <a:gd name="T11" fmla="*/ 163 h 424"/>
                <a:gd name="T12" fmla="*/ 383 w 412"/>
                <a:gd name="T13" fmla="*/ 96 h 424"/>
                <a:gd name="T14" fmla="*/ 412 w 412"/>
                <a:gd name="T15" fmla="*/ 0 h 424"/>
                <a:gd name="T16" fmla="*/ 0 w 412"/>
                <a:gd name="T17" fmla="*/ 3 h 424"/>
                <a:gd name="T18" fmla="*/ 0 w 412"/>
                <a:gd name="T19" fmla="*/ 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424">
                  <a:moveTo>
                    <a:pt x="0" y="3"/>
                  </a:moveTo>
                  <a:lnTo>
                    <a:pt x="100" y="118"/>
                  </a:lnTo>
                  <a:lnTo>
                    <a:pt x="15" y="201"/>
                  </a:lnTo>
                  <a:lnTo>
                    <a:pt x="174" y="424"/>
                  </a:lnTo>
                  <a:lnTo>
                    <a:pt x="328" y="334"/>
                  </a:lnTo>
                  <a:lnTo>
                    <a:pt x="323" y="163"/>
                  </a:lnTo>
                  <a:lnTo>
                    <a:pt x="383" y="96"/>
                  </a:lnTo>
                  <a:lnTo>
                    <a:pt x="412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71"/>
            <p:cNvSpPr>
              <a:spLocks/>
            </p:cNvSpPr>
            <p:nvPr/>
          </p:nvSpPr>
          <p:spPr bwMode="auto">
            <a:xfrm>
              <a:off x="3102" y="2233"/>
              <a:ext cx="570" cy="473"/>
            </a:xfrm>
            <a:custGeom>
              <a:avLst/>
              <a:gdLst>
                <a:gd name="T0" fmla="*/ 8 w 570"/>
                <a:gd name="T1" fmla="*/ 471 h 473"/>
                <a:gd name="T2" fmla="*/ 336 w 570"/>
                <a:gd name="T3" fmla="*/ 473 h 473"/>
                <a:gd name="T4" fmla="*/ 570 w 570"/>
                <a:gd name="T5" fmla="*/ 283 h 473"/>
                <a:gd name="T6" fmla="*/ 565 w 570"/>
                <a:gd name="T7" fmla="*/ 0 h 473"/>
                <a:gd name="T8" fmla="*/ 57 w 570"/>
                <a:gd name="T9" fmla="*/ 346 h 473"/>
                <a:gd name="T10" fmla="*/ 0 w 570"/>
                <a:gd name="T11" fmla="*/ 366 h 473"/>
                <a:gd name="T12" fmla="*/ 8 w 570"/>
                <a:gd name="T13" fmla="*/ 471 h 473"/>
                <a:gd name="T14" fmla="*/ 8 w 570"/>
                <a:gd name="T15" fmla="*/ 471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473">
                  <a:moveTo>
                    <a:pt x="8" y="471"/>
                  </a:moveTo>
                  <a:lnTo>
                    <a:pt x="336" y="473"/>
                  </a:lnTo>
                  <a:lnTo>
                    <a:pt x="570" y="283"/>
                  </a:lnTo>
                  <a:lnTo>
                    <a:pt x="565" y="0"/>
                  </a:lnTo>
                  <a:lnTo>
                    <a:pt x="57" y="346"/>
                  </a:lnTo>
                  <a:lnTo>
                    <a:pt x="0" y="366"/>
                  </a:lnTo>
                  <a:lnTo>
                    <a:pt x="8" y="471"/>
                  </a:lnTo>
                  <a:lnTo>
                    <a:pt x="8" y="471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72"/>
            <p:cNvSpPr>
              <a:spLocks/>
            </p:cNvSpPr>
            <p:nvPr/>
          </p:nvSpPr>
          <p:spPr bwMode="auto">
            <a:xfrm>
              <a:off x="3099" y="2704"/>
              <a:ext cx="339" cy="165"/>
            </a:xfrm>
            <a:custGeom>
              <a:avLst/>
              <a:gdLst>
                <a:gd name="T0" fmla="*/ 10 w 339"/>
                <a:gd name="T1" fmla="*/ 0 h 165"/>
                <a:gd name="T2" fmla="*/ 339 w 339"/>
                <a:gd name="T3" fmla="*/ 2 h 165"/>
                <a:gd name="T4" fmla="*/ 316 w 339"/>
                <a:gd name="T5" fmla="*/ 17 h 165"/>
                <a:gd name="T6" fmla="*/ 106 w 339"/>
                <a:gd name="T7" fmla="*/ 165 h 165"/>
                <a:gd name="T8" fmla="*/ 0 w 339"/>
                <a:gd name="T9" fmla="*/ 34 h 165"/>
                <a:gd name="T10" fmla="*/ 10 w 339"/>
                <a:gd name="T11" fmla="*/ 0 h 165"/>
                <a:gd name="T12" fmla="*/ 10 w 339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165">
                  <a:moveTo>
                    <a:pt x="10" y="0"/>
                  </a:moveTo>
                  <a:lnTo>
                    <a:pt x="339" y="2"/>
                  </a:lnTo>
                  <a:lnTo>
                    <a:pt x="316" y="17"/>
                  </a:lnTo>
                  <a:lnTo>
                    <a:pt x="106" y="165"/>
                  </a:lnTo>
                  <a:lnTo>
                    <a:pt x="0" y="3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73"/>
            <p:cNvSpPr>
              <a:spLocks/>
            </p:cNvSpPr>
            <p:nvPr/>
          </p:nvSpPr>
          <p:spPr bwMode="auto">
            <a:xfrm>
              <a:off x="2459" y="2984"/>
              <a:ext cx="402" cy="469"/>
            </a:xfrm>
            <a:custGeom>
              <a:avLst/>
              <a:gdLst>
                <a:gd name="T0" fmla="*/ 0 w 402"/>
                <a:gd name="T1" fmla="*/ 168 h 469"/>
                <a:gd name="T2" fmla="*/ 340 w 402"/>
                <a:gd name="T3" fmla="*/ 469 h 469"/>
                <a:gd name="T4" fmla="*/ 402 w 402"/>
                <a:gd name="T5" fmla="*/ 288 h 469"/>
                <a:gd name="T6" fmla="*/ 235 w 402"/>
                <a:gd name="T7" fmla="*/ 0 h 469"/>
                <a:gd name="T8" fmla="*/ 0 w 402"/>
                <a:gd name="T9" fmla="*/ 168 h 469"/>
                <a:gd name="T10" fmla="*/ 0 w 402"/>
                <a:gd name="T11" fmla="*/ 16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469">
                  <a:moveTo>
                    <a:pt x="0" y="168"/>
                  </a:moveTo>
                  <a:lnTo>
                    <a:pt x="340" y="469"/>
                  </a:lnTo>
                  <a:lnTo>
                    <a:pt x="402" y="288"/>
                  </a:lnTo>
                  <a:lnTo>
                    <a:pt x="235" y="0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74"/>
            <p:cNvSpPr>
              <a:spLocks/>
            </p:cNvSpPr>
            <p:nvPr/>
          </p:nvSpPr>
          <p:spPr bwMode="auto">
            <a:xfrm>
              <a:off x="1435" y="2277"/>
              <a:ext cx="581" cy="184"/>
            </a:xfrm>
            <a:custGeom>
              <a:avLst/>
              <a:gdLst>
                <a:gd name="T0" fmla="*/ 0 w 581"/>
                <a:gd name="T1" fmla="*/ 114 h 184"/>
                <a:gd name="T2" fmla="*/ 295 w 581"/>
                <a:gd name="T3" fmla="*/ 184 h 184"/>
                <a:gd name="T4" fmla="*/ 296 w 581"/>
                <a:gd name="T5" fmla="*/ 183 h 184"/>
                <a:gd name="T6" fmla="*/ 300 w 581"/>
                <a:gd name="T7" fmla="*/ 179 h 184"/>
                <a:gd name="T8" fmla="*/ 306 w 581"/>
                <a:gd name="T9" fmla="*/ 173 h 184"/>
                <a:gd name="T10" fmla="*/ 316 w 581"/>
                <a:gd name="T11" fmla="*/ 166 h 184"/>
                <a:gd name="T12" fmla="*/ 320 w 581"/>
                <a:gd name="T13" fmla="*/ 159 h 184"/>
                <a:gd name="T14" fmla="*/ 326 w 581"/>
                <a:gd name="T15" fmla="*/ 156 h 184"/>
                <a:gd name="T16" fmla="*/ 333 w 581"/>
                <a:gd name="T17" fmla="*/ 151 h 184"/>
                <a:gd name="T18" fmla="*/ 341 w 581"/>
                <a:gd name="T19" fmla="*/ 146 h 184"/>
                <a:gd name="T20" fmla="*/ 348 w 581"/>
                <a:gd name="T21" fmla="*/ 139 h 184"/>
                <a:gd name="T22" fmla="*/ 356 w 581"/>
                <a:gd name="T23" fmla="*/ 133 h 184"/>
                <a:gd name="T24" fmla="*/ 366 w 581"/>
                <a:gd name="T25" fmla="*/ 126 h 184"/>
                <a:gd name="T26" fmla="*/ 376 w 581"/>
                <a:gd name="T27" fmla="*/ 121 h 184"/>
                <a:gd name="T28" fmla="*/ 386 w 581"/>
                <a:gd name="T29" fmla="*/ 113 h 184"/>
                <a:gd name="T30" fmla="*/ 395 w 581"/>
                <a:gd name="T31" fmla="*/ 106 h 184"/>
                <a:gd name="T32" fmla="*/ 406 w 581"/>
                <a:gd name="T33" fmla="*/ 98 h 184"/>
                <a:gd name="T34" fmla="*/ 418 w 581"/>
                <a:gd name="T35" fmla="*/ 91 h 184"/>
                <a:gd name="T36" fmla="*/ 430 w 581"/>
                <a:gd name="T37" fmla="*/ 83 h 184"/>
                <a:gd name="T38" fmla="*/ 441 w 581"/>
                <a:gd name="T39" fmla="*/ 76 h 184"/>
                <a:gd name="T40" fmla="*/ 448 w 581"/>
                <a:gd name="T41" fmla="*/ 71 h 184"/>
                <a:gd name="T42" fmla="*/ 455 w 581"/>
                <a:gd name="T43" fmla="*/ 68 h 184"/>
                <a:gd name="T44" fmla="*/ 461 w 581"/>
                <a:gd name="T45" fmla="*/ 64 h 184"/>
                <a:gd name="T46" fmla="*/ 468 w 581"/>
                <a:gd name="T47" fmla="*/ 61 h 184"/>
                <a:gd name="T48" fmla="*/ 475 w 581"/>
                <a:gd name="T49" fmla="*/ 56 h 184"/>
                <a:gd name="T50" fmla="*/ 481 w 581"/>
                <a:gd name="T51" fmla="*/ 51 h 184"/>
                <a:gd name="T52" fmla="*/ 486 w 581"/>
                <a:gd name="T53" fmla="*/ 48 h 184"/>
                <a:gd name="T54" fmla="*/ 493 w 581"/>
                <a:gd name="T55" fmla="*/ 44 h 184"/>
                <a:gd name="T56" fmla="*/ 500 w 581"/>
                <a:gd name="T57" fmla="*/ 39 h 184"/>
                <a:gd name="T58" fmla="*/ 506 w 581"/>
                <a:gd name="T59" fmla="*/ 36 h 184"/>
                <a:gd name="T60" fmla="*/ 515 w 581"/>
                <a:gd name="T61" fmla="*/ 33 h 184"/>
                <a:gd name="T62" fmla="*/ 521 w 581"/>
                <a:gd name="T63" fmla="*/ 29 h 184"/>
                <a:gd name="T64" fmla="*/ 528 w 581"/>
                <a:gd name="T65" fmla="*/ 24 h 184"/>
                <a:gd name="T66" fmla="*/ 535 w 581"/>
                <a:gd name="T67" fmla="*/ 21 h 184"/>
                <a:gd name="T68" fmla="*/ 543 w 581"/>
                <a:gd name="T69" fmla="*/ 16 h 184"/>
                <a:gd name="T70" fmla="*/ 551 w 581"/>
                <a:gd name="T71" fmla="*/ 13 h 184"/>
                <a:gd name="T72" fmla="*/ 556 w 581"/>
                <a:gd name="T73" fmla="*/ 9 h 184"/>
                <a:gd name="T74" fmla="*/ 565 w 581"/>
                <a:gd name="T75" fmla="*/ 6 h 184"/>
                <a:gd name="T76" fmla="*/ 573 w 581"/>
                <a:gd name="T77" fmla="*/ 3 h 184"/>
                <a:gd name="T78" fmla="*/ 581 w 581"/>
                <a:gd name="T79" fmla="*/ 0 h 184"/>
                <a:gd name="T80" fmla="*/ 221 w 581"/>
                <a:gd name="T81" fmla="*/ 0 h 184"/>
                <a:gd name="T82" fmla="*/ 0 w 581"/>
                <a:gd name="T83" fmla="*/ 114 h 184"/>
                <a:gd name="T84" fmla="*/ 0 w 581"/>
                <a:gd name="T85" fmla="*/ 11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1" h="184">
                  <a:moveTo>
                    <a:pt x="0" y="114"/>
                  </a:moveTo>
                  <a:lnTo>
                    <a:pt x="295" y="184"/>
                  </a:lnTo>
                  <a:lnTo>
                    <a:pt x="296" y="183"/>
                  </a:lnTo>
                  <a:lnTo>
                    <a:pt x="300" y="179"/>
                  </a:lnTo>
                  <a:lnTo>
                    <a:pt x="306" y="173"/>
                  </a:lnTo>
                  <a:lnTo>
                    <a:pt x="316" y="166"/>
                  </a:lnTo>
                  <a:lnTo>
                    <a:pt x="320" y="159"/>
                  </a:lnTo>
                  <a:lnTo>
                    <a:pt x="326" y="156"/>
                  </a:lnTo>
                  <a:lnTo>
                    <a:pt x="333" y="151"/>
                  </a:lnTo>
                  <a:lnTo>
                    <a:pt x="341" y="146"/>
                  </a:lnTo>
                  <a:lnTo>
                    <a:pt x="348" y="139"/>
                  </a:lnTo>
                  <a:lnTo>
                    <a:pt x="356" y="133"/>
                  </a:lnTo>
                  <a:lnTo>
                    <a:pt x="366" y="126"/>
                  </a:lnTo>
                  <a:lnTo>
                    <a:pt x="376" y="121"/>
                  </a:lnTo>
                  <a:lnTo>
                    <a:pt x="386" y="113"/>
                  </a:lnTo>
                  <a:lnTo>
                    <a:pt x="395" y="106"/>
                  </a:lnTo>
                  <a:lnTo>
                    <a:pt x="406" y="98"/>
                  </a:lnTo>
                  <a:lnTo>
                    <a:pt x="418" y="91"/>
                  </a:lnTo>
                  <a:lnTo>
                    <a:pt x="430" y="83"/>
                  </a:lnTo>
                  <a:lnTo>
                    <a:pt x="441" y="76"/>
                  </a:lnTo>
                  <a:lnTo>
                    <a:pt x="448" y="71"/>
                  </a:lnTo>
                  <a:lnTo>
                    <a:pt x="455" y="68"/>
                  </a:lnTo>
                  <a:lnTo>
                    <a:pt x="461" y="64"/>
                  </a:lnTo>
                  <a:lnTo>
                    <a:pt x="468" y="61"/>
                  </a:lnTo>
                  <a:lnTo>
                    <a:pt x="475" y="56"/>
                  </a:lnTo>
                  <a:lnTo>
                    <a:pt x="481" y="51"/>
                  </a:lnTo>
                  <a:lnTo>
                    <a:pt x="486" y="48"/>
                  </a:lnTo>
                  <a:lnTo>
                    <a:pt x="493" y="44"/>
                  </a:lnTo>
                  <a:lnTo>
                    <a:pt x="500" y="39"/>
                  </a:lnTo>
                  <a:lnTo>
                    <a:pt x="506" y="36"/>
                  </a:lnTo>
                  <a:lnTo>
                    <a:pt x="515" y="33"/>
                  </a:lnTo>
                  <a:lnTo>
                    <a:pt x="521" y="29"/>
                  </a:lnTo>
                  <a:lnTo>
                    <a:pt x="528" y="24"/>
                  </a:lnTo>
                  <a:lnTo>
                    <a:pt x="535" y="21"/>
                  </a:lnTo>
                  <a:lnTo>
                    <a:pt x="543" y="16"/>
                  </a:lnTo>
                  <a:lnTo>
                    <a:pt x="551" y="13"/>
                  </a:lnTo>
                  <a:lnTo>
                    <a:pt x="556" y="9"/>
                  </a:lnTo>
                  <a:lnTo>
                    <a:pt x="565" y="6"/>
                  </a:lnTo>
                  <a:lnTo>
                    <a:pt x="573" y="3"/>
                  </a:lnTo>
                  <a:lnTo>
                    <a:pt x="581" y="0"/>
                  </a:lnTo>
                  <a:lnTo>
                    <a:pt x="221" y="0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75"/>
            <p:cNvSpPr>
              <a:spLocks/>
            </p:cNvSpPr>
            <p:nvPr/>
          </p:nvSpPr>
          <p:spPr bwMode="auto">
            <a:xfrm>
              <a:off x="3662" y="2112"/>
              <a:ext cx="298" cy="408"/>
            </a:xfrm>
            <a:custGeom>
              <a:avLst/>
              <a:gdLst>
                <a:gd name="T0" fmla="*/ 0 w 298"/>
                <a:gd name="T1" fmla="*/ 0 h 408"/>
                <a:gd name="T2" fmla="*/ 1 w 298"/>
                <a:gd name="T3" fmla="*/ 0 h 408"/>
                <a:gd name="T4" fmla="*/ 5 w 298"/>
                <a:gd name="T5" fmla="*/ 0 h 408"/>
                <a:gd name="T6" fmla="*/ 11 w 298"/>
                <a:gd name="T7" fmla="*/ 1 h 408"/>
                <a:gd name="T8" fmla="*/ 21 w 298"/>
                <a:gd name="T9" fmla="*/ 3 h 408"/>
                <a:gd name="T10" fmla="*/ 26 w 298"/>
                <a:gd name="T11" fmla="*/ 3 h 408"/>
                <a:gd name="T12" fmla="*/ 33 w 298"/>
                <a:gd name="T13" fmla="*/ 5 h 408"/>
                <a:gd name="T14" fmla="*/ 39 w 298"/>
                <a:gd name="T15" fmla="*/ 6 h 408"/>
                <a:gd name="T16" fmla="*/ 48 w 298"/>
                <a:gd name="T17" fmla="*/ 6 h 408"/>
                <a:gd name="T18" fmla="*/ 54 w 298"/>
                <a:gd name="T19" fmla="*/ 8 h 408"/>
                <a:gd name="T20" fmla="*/ 64 w 298"/>
                <a:gd name="T21" fmla="*/ 10 h 408"/>
                <a:gd name="T22" fmla="*/ 73 w 298"/>
                <a:gd name="T23" fmla="*/ 11 h 408"/>
                <a:gd name="T24" fmla="*/ 84 w 298"/>
                <a:gd name="T25" fmla="*/ 15 h 408"/>
                <a:gd name="T26" fmla="*/ 94 w 298"/>
                <a:gd name="T27" fmla="*/ 16 h 408"/>
                <a:gd name="T28" fmla="*/ 104 w 298"/>
                <a:gd name="T29" fmla="*/ 18 h 408"/>
                <a:gd name="T30" fmla="*/ 114 w 298"/>
                <a:gd name="T31" fmla="*/ 20 h 408"/>
                <a:gd name="T32" fmla="*/ 128 w 298"/>
                <a:gd name="T33" fmla="*/ 23 h 408"/>
                <a:gd name="T34" fmla="*/ 133 w 298"/>
                <a:gd name="T35" fmla="*/ 23 h 408"/>
                <a:gd name="T36" fmla="*/ 139 w 298"/>
                <a:gd name="T37" fmla="*/ 25 h 408"/>
                <a:gd name="T38" fmla="*/ 144 w 298"/>
                <a:gd name="T39" fmla="*/ 25 h 408"/>
                <a:gd name="T40" fmla="*/ 151 w 298"/>
                <a:gd name="T41" fmla="*/ 26 h 408"/>
                <a:gd name="T42" fmla="*/ 158 w 298"/>
                <a:gd name="T43" fmla="*/ 28 h 408"/>
                <a:gd name="T44" fmla="*/ 164 w 298"/>
                <a:gd name="T45" fmla="*/ 28 h 408"/>
                <a:gd name="T46" fmla="*/ 171 w 298"/>
                <a:gd name="T47" fmla="*/ 30 h 408"/>
                <a:gd name="T48" fmla="*/ 178 w 298"/>
                <a:gd name="T49" fmla="*/ 33 h 408"/>
                <a:gd name="T50" fmla="*/ 184 w 298"/>
                <a:gd name="T51" fmla="*/ 33 h 408"/>
                <a:gd name="T52" fmla="*/ 191 w 298"/>
                <a:gd name="T53" fmla="*/ 35 h 408"/>
                <a:gd name="T54" fmla="*/ 198 w 298"/>
                <a:gd name="T55" fmla="*/ 35 h 408"/>
                <a:gd name="T56" fmla="*/ 206 w 298"/>
                <a:gd name="T57" fmla="*/ 38 h 408"/>
                <a:gd name="T58" fmla="*/ 213 w 298"/>
                <a:gd name="T59" fmla="*/ 38 h 408"/>
                <a:gd name="T60" fmla="*/ 219 w 298"/>
                <a:gd name="T61" fmla="*/ 41 h 408"/>
                <a:gd name="T62" fmla="*/ 228 w 298"/>
                <a:gd name="T63" fmla="*/ 41 h 408"/>
                <a:gd name="T64" fmla="*/ 236 w 298"/>
                <a:gd name="T65" fmla="*/ 45 h 408"/>
                <a:gd name="T66" fmla="*/ 241 w 298"/>
                <a:gd name="T67" fmla="*/ 45 h 408"/>
                <a:gd name="T68" fmla="*/ 249 w 298"/>
                <a:gd name="T69" fmla="*/ 48 h 408"/>
                <a:gd name="T70" fmla="*/ 258 w 298"/>
                <a:gd name="T71" fmla="*/ 48 h 408"/>
                <a:gd name="T72" fmla="*/ 264 w 298"/>
                <a:gd name="T73" fmla="*/ 51 h 408"/>
                <a:gd name="T74" fmla="*/ 273 w 298"/>
                <a:gd name="T75" fmla="*/ 51 h 408"/>
                <a:gd name="T76" fmla="*/ 281 w 298"/>
                <a:gd name="T77" fmla="*/ 55 h 408"/>
                <a:gd name="T78" fmla="*/ 289 w 298"/>
                <a:gd name="T79" fmla="*/ 56 h 408"/>
                <a:gd name="T80" fmla="*/ 298 w 298"/>
                <a:gd name="T81" fmla="*/ 60 h 408"/>
                <a:gd name="T82" fmla="*/ 103 w 298"/>
                <a:gd name="T83" fmla="*/ 219 h 408"/>
                <a:gd name="T84" fmla="*/ 89 w 298"/>
                <a:gd name="T85" fmla="*/ 334 h 408"/>
                <a:gd name="T86" fmla="*/ 10 w 298"/>
                <a:gd name="T87" fmla="*/ 408 h 408"/>
                <a:gd name="T88" fmla="*/ 0 w 298"/>
                <a:gd name="T89" fmla="*/ 0 h 408"/>
                <a:gd name="T90" fmla="*/ 0 w 298"/>
                <a:gd name="T9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8" h="408">
                  <a:moveTo>
                    <a:pt x="0" y="0"/>
                  </a:moveTo>
                  <a:lnTo>
                    <a:pt x="1" y="0"/>
                  </a:lnTo>
                  <a:lnTo>
                    <a:pt x="5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33" y="5"/>
                  </a:lnTo>
                  <a:lnTo>
                    <a:pt x="39" y="6"/>
                  </a:lnTo>
                  <a:lnTo>
                    <a:pt x="48" y="6"/>
                  </a:lnTo>
                  <a:lnTo>
                    <a:pt x="54" y="8"/>
                  </a:lnTo>
                  <a:lnTo>
                    <a:pt x="64" y="10"/>
                  </a:lnTo>
                  <a:lnTo>
                    <a:pt x="73" y="11"/>
                  </a:lnTo>
                  <a:lnTo>
                    <a:pt x="84" y="15"/>
                  </a:lnTo>
                  <a:lnTo>
                    <a:pt x="94" y="16"/>
                  </a:lnTo>
                  <a:lnTo>
                    <a:pt x="104" y="18"/>
                  </a:lnTo>
                  <a:lnTo>
                    <a:pt x="114" y="20"/>
                  </a:lnTo>
                  <a:lnTo>
                    <a:pt x="128" y="23"/>
                  </a:lnTo>
                  <a:lnTo>
                    <a:pt x="133" y="23"/>
                  </a:lnTo>
                  <a:lnTo>
                    <a:pt x="139" y="25"/>
                  </a:lnTo>
                  <a:lnTo>
                    <a:pt x="144" y="25"/>
                  </a:lnTo>
                  <a:lnTo>
                    <a:pt x="151" y="26"/>
                  </a:lnTo>
                  <a:lnTo>
                    <a:pt x="158" y="28"/>
                  </a:lnTo>
                  <a:lnTo>
                    <a:pt x="164" y="28"/>
                  </a:lnTo>
                  <a:lnTo>
                    <a:pt x="171" y="30"/>
                  </a:lnTo>
                  <a:lnTo>
                    <a:pt x="178" y="33"/>
                  </a:lnTo>
                  <a:lnTo>
                    <a:pt x="184" y="33"/>
                  </a:lnTo>
                  <a:lnTo>
                    <a:pt x="191" y="35"/>
                  </a:lnTo>
                  <a:lnTo>
                    <a:pt x="198" y="35"/>
                  </a:lnTo>
                  <a:lnTo>
                    <a:pt x="206" y="38"/>
                  </a:lnTo>
                  <a:lnTo>
                    <a:pt x="213" y="38"/>
                  </a:lnTo>
                  <a:lnTo>
                    <a:pt x="219" y="41"/>
                  </a:lnTo>
                  <a:lnTo>
                    <a:pt x="228" y="41"/>
                  </a:lnTo>
                  <a:lnTo>
                    <a:pt x="236" y="45"/>
                  </a:lnTo>
                  <a:lnTo>
                    <a:pt x="241" y="45"/>
                  </a:lnTo>
                  <a:lnTo>
                    <a:pt x="249" y="48"/>
                  </a:lnTo>
                  <a:lnTo>
                    <a:pt x="258" y="48"/>
                  </a:lnTo>
                  <a:lnTo>
                    <a:pt x="264" y="51"/>
                  </a:lnTo>
                  <a:lnTo>
                    <a:pt x="273" y="51"/>
                  </a:lnTo>
                  <a:lnTo>
                    <a:pt x="281" y="55"/>
                  </a:lnTo>
                  <a:lnTo>
                    <a:pt x="289" y="56"/>
                  </a:lnTo>
                  <a:lnTo>
                    <a:pt x="298" y="60"/>
                  </a:lnTo>
                  <a:lnTo>
                    <a:pt x="103" y="219"/>
                  </a:lnTo>
                  <a:lnTo>
                    <a:pt x="89" y="334"/>
                  </a:lnTo>
                  <a:lnTo>
                    <a:pt x="10" y="4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76"/>
            <p:cNvSpPr>
              <a:spLocks/>
            </p:cNvSpPr>
            <p:nvPr/>
          </p:nvSpPr>
          <p:spPr bwMode="auto">
            <a:xfrm>
              <a:off x="2834" y="2703"/>
              <a:ext cx="616" cy="476"/>
            </a:xfrm>
            <a:custGeom>
              <a:avLst/>
              <a:gdLst>
                <a:gd name="T0" fmla="*/ 50 w 616"/>
                <a:gd name="T1" fmla="*/ 353 h 476"/>
                <a:gd name="T2" fmla="*/ 479 w 616"/>
                <a:gd name="T3" fmla="*/ 10 h 476"/>
                <a:gd name="T4" fmla="*/ 481 w 616"/>
                <a:gd name="T5" fmla="*/ 8 h 476"/>
                <a:gd name="T6" fmla="*/ 491 w 616"/>
                <a:gd name="T7" fmla="*/ 5 h 476"/>
                <a:gd name="T8" fmla="*/ 498 w 616"/>
                <a:gd name="T9" fmla="*/ 3 h 476"/>
                <a:gd name="T10" fmla="*/ 504 w 616"/>
                <a:gd name="T11" fmla="*/ 1 h 476"/>
                <a:gd name="T12" fmla="*/ 513 w 616"/>
                <a:gd name="T13" fmla="*/ 1 h 476"/>
                <a:gd name="T14" fmla="*/ 523 w 616"/>
                <a:gd name="T15" fmla="*/ 1 h 476"/>
                <a:gd name="T16" fmla="*/ 531 w 616"/>
                <a:gd name="T17" fmla="*/ 0 h 476"/>
                <a:gd name="T18" fmla="*/ 541 w 616"/>
                <a:gd name="T19" fmla="*/ 1 h 476"/>
                <a:gd name="T20" fmla="*/ 551 w 616"/>
                <a:gd name="T21" fmla="*/ 5 h 476"/>
                <a:gd name="T22" fmla="*/ 563 w 616"/>
                <a:gd name="T23" fmla="*/ 8 h 476"/>
                <a:gd name="T24" fmla="*/ 571 w 616"/>
                <a:gd name="T25" fmla="*/ 13 h 476"/>
                <a:gd name="T26" fmla="*/ 581 w 616"/>
                <a:gd name="T27" fmla="*/ 23 h 476"/>
                <a:gd name="T28" fmla="*/ 584 w 616"/>
                <a:gd name="T29" fmla="*/ 26 h 476"/>
                <a:gd name="T30" fmla="*/ 589 w 616"/>
                <a:gd name="T31" fmla="*/ 33 h 476"/>
                <a:gd name="T32" fmla="*/ 593 w 616"/>
                <a:gd name="T33" fmla="*/ 40 h 476"/>
                <a:gd name="T34" fmla="*/ 598 w 616"/>
                <a:gd name="T35" fmla="*/ 46 h 476"/>
                <a:gd name="T36" fmla="*/ 601 w 616"/>
                <a:gd name="T37" fmla="*/ 51 h 476"/>
                <a:gd name="T38" fmla="*/ 603 w 616"/>
                <a:gd name="T39" fmla="*/ 58 h 476"/>
                <a:gd name="T40" fmla="*/ 606 w 616"/>
                <a:gd name="T41" fmla="*/ 65 h 476"/>
                <a:gd name="T42" fmla="*/ 609 w 616"/>
                <a:gd name="T43" fmla="*/ 71 h 476"/>
                <a:gd name="T44" fmla="*/ 611 w 616"/>
                <a:gd name="T45" fmla="*/ 80 h 476"/>
                <a:gd name="T46" fmla="*/ 614 w 616"/>
                <a:gd name="T47" fmla="*/ 91 h 476"/>
                <a:gd name="T48" fmla="*/ 616 w 616"/>
                <a:gd name="T49" fmla="*/ 100 h 476"/>
                <a:gd name="T50" fmla="*/ 616 w 616"/>
                <a:gd name="T51" fmla="*/ 106 h 476"/>
                <a:gd name="T52" fmla="*/ 616 w 616"/>
                <a:gd name="T53" fmla="*/ 113 h 476"/>
                <a:gd name="T54" fmla="*/ 616 w 616"/>
                <a:gd name="T55" fmla="*/ 120 h 476"/>
                <a:gd name="T56" fmla="*/ 611 w 616"/>
                <a:gd name="T57" fmla="*/ 128 h 476"/>
                <a:gd name="T58" fmla="*/ 608 w 616"/>
                <a:gd name="T59" fmla="*/ 133 h 476"/>
                <a:gd name="T60" fmla="*/ 603 w 616"/>
                <a:gd name="T61" fmla="*/ 136 h 476"/>
                <a:gd name="T62" fmla="*/ 603 w 616"/>
                <a:gd name="T63" fmla="*/ 138 h 476"/>
                <a:gd name="T64" fmla="*/ 150 w 616"/>
                <a:gd name="T65" fmla="*/ 476 h 476"/>
                <a:gd name="T66" fmla="*/ 0 w 616"/>
                <a:gd name="T67" fmla="*/ 476 h 476"/>
                <a:gd name="T68" fmla="*/ 50 w 616"/>
                <a:gd name="T69" fmla="*/ 353 h 476"/>
                <a:gd name="T70" fmla="*/ 50 w 616"/>
                <a:gd name="T71" fmla="*/ 353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6" h="476">
                  <a:moveTo>
                    <a:pt x="50" y="353"/>
                  </a:moveTo>
                  <a:lnTo>
                    <a:pt x="479" y="10"/>
                  </a:lnTo>
                  <a:lnTo>
                    <a:pt x="481" y="8"/>
                  </a:lnTo>
                  <a:lnTo>
                    <a:pt x="491" y="5"/>
                  </a:lnTo>
                  <a:lnTo>
                    <a:pt x="498" y="3"/>
                  </a:lnTo>
                  <a:lnTo>
                    <a:pt x="504" y="1"/>
                  </a:lnTo>
                  <a:lnTo>
                    <a:pt x="513" y="1"/>
                  </a:lnTo>
                  <a:lnTo>
                    <a:pt x="523" y="1"/>
                  </a:lnTo>
                  <a:lnTo>
                    <a:pt x="531" y="0"/>
                  </a:lnTo>
                  <a:lnTo>
                    <a:pt x="541" y="1"/>
                  </a:lnTo>
                  <a:lnTo>
                    <a:pt x="551" y="5"/>
                  </a:lnTo>
                  <a:lnTo>
                    <a:pt x="563" y="8"/>
                  </a:lnTo>
                  <a:lnTo>
                    <a:pt x="571" y="13"/>
                  </a:lnTo>
                  <a:lnTo>
                    <a:pt x="581" y="23"/>
                  </a:lnTo>
                  <a:lnTo>
                    <a:pt x="584" y="26"/>
                  </a:lnTo>
                  <a:lnTo>
                    <a:pt x="589" y="33"/>
                  </a:lnTo>
                  <a:lnTo>
                    <a:pt x="593" y="40"/>
                  </a:lnTo>
                  <a:lnTo>
                    <a:pt x="598" y="46"/>
                  </a:lnTo>
                  <a:lnTo>
                    <a:pt x="601" y="51"/>
                  </a:lnTo>
                  <a:lnTo>
                    <a:pt x="603" y="58"/>
                  </a:lnTo>
                  <a:lnTo>
                    <a:pt x="606" y="65"/>
                  </a:lnTo>
                  <a:lnTo>
                    <a:pt x="609" y="71"/>
                  </a:lnTo>
                  <a:lnTo>
                    <a:pt x="611" y="80"/>
                  </a:lnTo>
                  <a:lnTo>
                    <a:pt x="614" y="91"/>
                  </a:lnTo>
                  <a:lnTo>
                    <a:pt x="616" y="100"/>
                  </a:lnTo>
                  <a:lnTo>
                    <a:pt x="616" y="106"/>
                  </a:lnTo>
                  <a:lnTo>
                    <a:pt x="616" y="113"/>
                  </a:lnTo>
                  <a:lnTo>
                    <a:pt x="616" y="120"/>
                  </a:lnTo>
                  <a:lnTo>
                    <a:pt x="611" y="128"/>
                  </a:lnTo>
                  <a:lnTo>
                    <a:pt x="608" y="133"/>
                  </a:lnTo>
                  <a:lnTo>
                    <a:pt x="603" y="136"/>
                  </a:lnTo>
                  <a:lnTo>
                    <a:pt x="603" y="138"/>
                  </a:lnTo>
                  <a:lnTo>
                    <a:pt x="150" y="476"/>
                  </a:lnTo>
                  <a:lnTo>
                    <a:pt x="0" y="476"/>
                  </a:lnTo>
                  <a:lnTo>
                    <a:pt x="50" y="353"/>
                  </a:lnTo>
                  <a:lnTo>
                    <a:pt x="50" y="353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Freeform 77"/>
            <p:cNvSpPr>
              <a:spLocks/>
            </p:cNvSpPr>
            <p:nvPr/>
          </p:nvSpPr>
          <p:spPr bwMode="auto">
            <a:xfrm>
              <a:off x="1913" y="3200"/>
              <a:ext cx="406" cy="155"/>
            </a:xfrm>
            <a:custGeom>
              <a:avLst/>
              <a:gdLst>
                <a:gd name="T0" fmla="*/ 406 w 406"/>
                <a:gd name="T1" fmla="*/ 104 h 155"/>
                <a:gd name="T2" fmla="*/ 253 w 406"/>
                <a:gd name="T3" fmla="*/ 155 h 155"/>
                <a:gd name="T4" fmla="*/ 0 w 406"/>
                <a:gd name="T5" fmla="*/ 85 h 155"/>
                <a:gd name="T6" fmla="*/ 102 w 406"/>
                <a:gd name="T7" fmla="*/ 0 h 155"/>
                <a:gd name="T8" fmla="*/ 406 w 406"/>
                <a:gd name="T9" fmla="*/ 104 h 155"/>
                <a:gd name="T10" fmla="*/ 406 w 406"/>
                <a:gd name="T11" fmla="*/ 10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55">
                  <a:moveTo>
                    <a:pt x="406" y="104"/>
                  </a:moveTo>
                  <a:lnTo>
                    <a:pt x="253" y="155"/>
                  </a:lnTo>
                  <a:lnTo>
                    <a:pt x="0" y="85"/>
                  </a:lnTo>
                  <a:lnTo>
                    <a:pt x="102" y="0"/>
                  </a:lnTo>
                  <a:lnTo>
                    <a:pt x="406" y="104"/>
                  </a:lnTo>
                  <a:lnTo>
                    <a:pt x="406" y="10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7" name="Group 44"/>
          <p:cNvGrpSpPr>
            <a:grpSpLocks noChangeAspect="1"/>
          </p:cNvGrpSpPr>
          <p:nvPr/>
        </p:nvGrpSpPr>
        <p:grpSpPr bwMode="auto">
          <a:xfrm rot="20882441">
            <a:off x="3237488" y="369242"/>
            <a:ext cx="1603160" cy="803297"/>
            <a:chOff x="1435" y="1872"/>
            <a:chExt cx="3269" cy="1638"/>
          </a:xfrm>
          <a:scene3d>
            <a:camera prst="isometricBottomDown"/>
            <a:lightRig rig="threePt" dir="t"/>
          </a:scene3d>
        </p:grpSpPr>
        <p:sp>
          <p:nvSpPr>
            <p:cNvPr id="518" name="AutoShape 43"/>
            <p:cNvSpPr>
              <a:spLocks noChangeAspect="1" noChangeArrowheads="1" noTextEdit="1"/>
            </p:cNvSpPr>
            <p:nvPr/>
          </p:nvSpPr>
          <p:spPr bwMode="auto">
            <a:xfrm>
              <a:off x="1435" y="1872"/>
              <a:ext cx="3269" cy="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Freeform 48"/>
            <p:cNvSpPr>
              <a:spLocks/>
            </p:cNvSpPr>
            <p:nvPr/>
          </p:nvSpPr>
          <p:spPr bwMode="auto">
            <a:xfrm>
              <a:off x="1770" y="2823"/>
              <a:ext cx="704" cy="219"/>
            </a:xfrm>
            <a:custGeom>
              <a:avLst/>
              <a:gdLst>
                <a:gd name="T0" fmla="*/ 441 w 704"/>
                <a:gd name="T1" fmla="*/ 219 h 219"/>
                <a:gd name="T2" fmla="*/ 0 w 704"/>
                <a:gd name="T3" fmla="*/ 196 h 219"/>
                <a:gd name="T4" fmla="*/ 165 w 704"/>
                <a:gd name="T5" fmla="*/ 41 h 219"/>
                <a:gd name="T6" fmla="*/ 704 w 704"/>
                <a:gd name="T7" fmla="*/ 0 h 219"/>
                <a:gd name="T8" fmla="*/ 441 w 704"/>
                <a:gd name="T9" fmla="*/ 219 h 219"/>
                <a:gd name="T10" fmla="*/ 441 w 704"/>
                <a:gd name="T11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4" h="219">
                  <a:moveTo>
                    <a:pt x="441" y="219"/>
                  </a:moveTo>
                  <a:lnTo>
                    <a:pt x="0" y="196"/>
                  </a:lnTo>
                  <a:lnTo>
                    <a:pt x="165" y="41"/>
                  </a:lnTo>
                  <a:lnTo>
                    <a:pt x="704" y="0"/>
                  </a:lnTo>
                  <a:lnTo>
                    <a:pt x="441" y="219"/>
                  </a:lnTo>
                  <a:lnTo>
                    <a:pt x="441" y="219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49"/>
            <p:cNvSpPr>
              <a:spLocks/>
            </p:cNvSpPr>
            <p:nvPr/>
          </p:nvSpPr>
          <p:spPr bwMode="auto">
            <a:xfrm>
              <a:off x="3433" y="1905"/>
              <a:ext cx="810" cy="293"/>
            </a:xfrm>
            <a:custGeom>
              <a:avLst/>
              <a:gdLst>
                <a:gd name="T0" fmla="*/ 0 w 810"/>
                <a:gd name="T1" fmla="*/ 293 h 293"/>
                <a:gd name="T2" fmla="*/ 410 w 810"/>
                <a:gd name="T3" fmla="*/ 258 h 293"/>
                <a:gd name="T4" fmla="*/ 600 w 810"/>
                <a:gd name="T5" fmla="*/ 197 h 293"/>
                <a:gd name="T6" fmla="*/ 810 w 810"/>
                <a:gd name="T7" fmla="*/ 0 h 293"/>
                <a:gd name="T8" fmla="*/ 573 w 810"/>
                <a:gd name="T9" fmla="*/ 49 h 293"/>
                <a:gd name="T10" fmla="*/ 527 w 810"/>
                <a:gd name="T11" fmla="*/ 84 h 293"/>
                <a:gd name="T12" fmla="*/ 467 w 810"/>
                <a:gd name="T13" fmla="*/ 67 h 293"/>
                <a:gd name="T14" fmla="*/ 465 w 810"/>
                <a:gd name="T15" fmla="*/ 65 h 293"/>
                <a:gd name="T16" fmla="*/ 462 w 810"/>
                <a:gd name="T17" fmla="*/ 64 h 293"/>
                <a:gd name="T18" fmla="*/ 455 w 810"/>
                <a:gd name="T19" fmla="*/ 59 h 293"/>
                <a:gd name="T20" fmla="*/ 448 w 810"/>
                <a:gd name="T21" fmla="*/ 54 h 293"/>
                <a:gd name="T22" fmla="*/ 442 w 810"/>
                <a:gd name="T23" fmla="*/ 50 h 293"/>
                <a:gd name="T24" fmla="*/ 437 w 810"/>
                <a:gd name="T25" fmla="*/ 47 h 293"/>
                <a:gd name="T26" fmla="*/ 430 w 810"/>
                <a:gd name="T27" fmla="*/ 44 h 293"/>
                <a:gd name="T28" fmla="*/ 425 w 810"/>
                <a:gd name="T29" fmla="*/ 42 h 293"/>
                <a:gd name="T30" fmla="*/ 417 w 810"/>
                <a:gd name="T31" fmla="*/ 39 h 293"/>
                <a:gd name="T32" fmla="*/ 410 w 810"/>
                <a:gd name="T33" fmla="*/ 35 h 293"/>
                <a:gd name="T34" fmla="*/ 402 w 810"/>
                <a:gd name="T35" fmla="*/ 32 h 293"/>
                <a:gd name="T36" fmla="*/ 395 w 810"/>
                <a:gd name="T37" fmla="*/ 30 h 293"/>
                <a:gd name="T38" fmla="*/ 385 w 810"/>
                <a:gd name="T39" fmla="*/ 27 h 293"/>
                <a:gd name="T40" fmla="*/ 375 w 810"/>
                <a:gd name="T41" fmla="*/ 24 h 293"/>
                <a:gd name="T42" fmla="*/ 365 w 810"/>
                <a:gd name="T43" fmla="*/ 22 h 293"/>
                <a:gd name="T44" fmla="*/ 355 w 810"/>
                <a:gd name="T45" fmla="*/ 20 h 293"/>
                <a:gd name="T46" fmla="*/ 343 w 810"/>
                <a:gd name="T47" fmla="*/ 19 h 293"/>
                <a:gd name="T48" fmla="*/ 332 w 810"/>
                <a:gd name="T49" fmla="*/ 17 h 293"/>
                <a:gd name="T50" fmla="*/ 320 w 810"/>
                <a:gd name="T51" fmla="*/ 17 h 293"/>
                <a:gd name="T52" fmla="*/ 308 w 810"/>
                <a:gd name="T53" fmla="*/ 19 h 293"/>
                <a:gd name="T54" fmla="*/ 302 w 810"/>
                <a:gd name="T55" fmla="*/ 19 h 293"/>
                <a:gd name="T56" fmla="*/ 297 w 810"/>
                <a:gd name="T57" fmla="*/ 19 h 293"/>
                <a:gd name="T58" fmla="*/ 290 w 810"/>
                <a:gd name="T59" fmla="*/ 19 h 293"/>
                <a:gd name="T60" fmla="*/ 283 w 810"/>
                <a:gd name="T61" fmla="*/ 20 h 293"/>
                <a:gd name="T62" fmla="*/ 277 w 810"/>
                <a:gd name="T63" fmla="*/ 20 h 293"/>
                <a:gd name="T64" fmla="*/ 270 w 810"/>
                <a:gd name="T65" fmla="*/ 20 h 293"/>
                <a:gd name="T66" fmla="*/ 263 w 810"/>
                <a:gd name="T67" fmla="*/ 22 h 293"/>
                <a:gd name="T68" fmla="*/ 257 w 810"/>
                <a:gd name="T69" fmla="*/ 24 h 293"/>
                <a:gd name="T70" fmla="*/ 249 w 810"/>
                <a:gd name="T71" fmla="*/ 25 h 293"/>
                <a:gd name="T72" fmla="*/ 242 w 810"/>
                <a:gd name="T73" fmla="*/ 27 h 293"/>
                <a:gd name="T74" fmla="*/ 234 w 810"/>
                <a:gd name="T75" fmla="*/ 29 h 293"/>
                <a:gd name="T76" fmla="*/ 227 w 810"/>
                <a:gd name="T77" fmla="*/ 32 h 293"/>
                <a:gd name="T78" fmla="*/ 220 w 810"/>
                <a:gd name="T79" fmla="*/ 34 h 293"/>
                <a:gd name="T80" fmla="*/ 214 w 810"/>
                <a:gd name="T81" fmla="*/ 37 h 293"/>
                <a:gd name="T82" fmla="*/ 205 w 810"/>
                <a:gd name="T83" fmla="*/ 40 h 293"/>
                <a:gd name="T84" fmla="*/ 199 w 810"/>
                <a:gd name="T85" fmla="*/ 44 h 293"/>
                <a:gd name="T86" fmla="*/ 4 w 810"/>
                <a:gd name="T87" fmla="*/ 182 h 293"/>
                <a:gd name="T88" fmla="*/ 0 w 810"/>
                <a:gd name="T89" fmla="*/ 293 h 293"/>
                <a:gd name="T90" fmla="*/ 0 w 810"/>
                <a:gd name="T91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0" h="293">
                  <a:moveTo>
                    <a:pt x="0" y="293"/>
                  </a:moveTo>
                  <a:lnTo>
                    <a:pt x="410" y="258"/>
                  </a:lnTo>
                  <a:lnTo>
                    <a:pt x="600" y="197"/>
                  </a:lnTo>
                  <a:lnTo>
                    <a:pt x="810" y="0"/>
                  </a:lnTo>
                  <a:lnTo>
                    <a:pt x="573" y="49"/>
                  </a:lnTo>
                  <a:lnTo>
                    <a:pt x="527" y="84"/>
                  </a:lnTo>
                  <a:lnTo>
                    <a:pt x="467" y="67"/>
                  </a:lnTo>
                  <a:lnTo>
                    <a:pt x="465" y="65"/>
                  </a:lnTo>
                  <a:lnTo>
                    <a:pt x="462" y="64"/>
                  </a:lnTo>
                  <a:lnTo>
                    <a:pt x="455" y="59"/>
                  </a:lnTo>
                  <a:lnTo>
                    <a:pt x="448" y="54"/>
                  </a:lnTo>
                  <a:lnTo>
                    <a:pt x="442" y="50"/>
                  </a:lnTo>
                  <a:lnTo>
                    <a:pt x="437" y="47"/>
                  </a:lnTo>
                  <a:lnTo>
                    <a:pt x="430" y="44"/>
                  </a:lnTo>
                  <a:lnTo>
                    <a:pt x="425" y="42"/>
                  </a:lnTo>
                  <a:lnTo>
                    <a:pt x="417" y="39"/>
                  </a:lnTo>
                  <a:lnTo>
                    <a:pt x="410" y="35"/>
                  </a:lnTo>
                  <a:lnTo>
                    <a:pt x="402" y="32"/>
                  </a:lnTo>
                  <a:lnTo>
                    <a:pt x="395" y="30"/>
                  </a:lnTo>
                  <a:lnTo>
                    <a:pt x="385" y="27"/>
                  </a:lnTo>
                  <a:lnTo>
                    <a:pt x="375" y="24"/>
                  </a:lnTo>
                  <a:lnTo>
                    <a:pt x="365" y="22"/>
                  </a:lnTo>
                  <a:lnTo>
                    <a:pt x="355" y="20"/>
                  </a:lnTo>
                  <a:lnTo>
                    <a:pt x="343" y="19"/>
                  </a:lnTo>
                  <a:lnTo>
                    <a:pt x="332" y="17"/>
                  </a:lnTo>
                  <a:lnTo>
                    <a:pt x="320" y="17"/>
                  </a:lnTo>
                  <a:lnTo>
                    <a:pt x="308" y="19"/>
                  </a:lnTo>
                  <a:lnTo>
                    <a:pt x="302" y="19"/>
                  </a:lnTo>
                  <a:lnTo>
                    <a:pt x="297" y="19"/>
                  </a:lnTo>
                  <a:lnTo>
                    <a:pt x="290" y="19"/>
                  </a:lnTo>
                  <a:lnTo>
                    <a:pt x="283" y="20"/>
                  </a:lnTo>
                  <a:lnTo>
                    <a:pt x="277" y="20"/>
                  </a:lnTo>
                  <a:lnTo>
                    <a:pt x="270" y="20"/>
                  </a:lnTo>
                  <a:lnTo>
                    <a:pt x="263" y="22"/>
                  </a:lnTo>
                  <a:lnTo>
                    <a:pt x="257" y="24"/>
                  </a:lnTo>
                  <a:lnTo>
                    <a:pt x="249" y="25"/>
                  </a:lnTo>
                  <a:lnTo>
                    <a:pt x="242" y="27"/>
                  </a:lnTo>
                  <a:lnTo>
                    <a:pt x="234" y="29"/>
                  </a:lnTo>
                  <a:lnTo>
                    <a:pt x="227" y="32"/>
                  </a:lnTo>
                  <a:lnTo>
                    <a:pt x="220" y="34"/>
                  </a:lnTo>
                  <a:lnTo>
                    <a:pt x="214" y="37"/>
                  </a:lnTo>
                  <a:lnTo>
                    <a:pt x="205" y="40"/>
                  </a:lnTo>
                  <a:lnTo>
                    <a:pt x="199" y="44"/>
                  </a:lnTo>
                  <a:lnTo>
                    <a:pt x="4" y="182"/>
                  </a:lnTo>
                  <a:lnTo>
                    <a:pt x="0" y="29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52"/>
            <p:cNvSpPr>
              <a:spLocks/>
            </p:cNvSpPr>
            <p:nvPr/>
          </p:nvSpPr>
          <p:spPr bwMode="auto">
            <a:xfrm>
              <a:off x="1730" y="2275"/>
              <a:ext cx="1429" cy="371"/>
            </a:xfrm>
            <a:custGeom>
              <a:avLst/>
              <a:gdLst>
                <a:gd name="T0" fmla="*/ 1429 w 1429"/>
                <a:gd name="T1" fmla="*/ 0 h 371"/>
                <a:gd name="T2" fmla="*/ 281 w 1429"/>
                <a:gd name="T3" fmla="*/ 2 h 371"/>
                <a:gd name="T4" fmla="*/ 18 w 1429"/>
                <a:gd name="T5" fmla="*/ 60 h 371"/>
                <a:gd name="T6" fmla="*/ 0 w 1429"/>
                <a:gd name="T7" fmla="*/ 186 h 371"/>
                <a:gd name="T8" fmla="*/ 857 w 1429"/>
                <a:gd name="T9" fmla="*/ 371 h 371"/>
                <a:gd name="T10" fmla="*/ 1429 w 1429"/>
                <a:gd name="T11" fmla="*/ 0 h 371"/>
                <a:gd name="T12" fmla="*/ 1429 w 1429"/>
                <a:gd name="T1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9" h="371">
                  <a:moveTo>
                    <a:pt x="1429" y="0"/>
                  </a:moveTo>
                  <a:lnTo>
                    <a:pt x="281" y="2"/>
                  </a:lnTo>
                  <a:lnTo>
                    <a:pt x="18" y="60"/>
                  </a:lnTo>
                  <a:lnTo>
                    <a:pt x="0" y="186"/>
                  </a:lnTo>
                  <a:lnTo>
                    <a:pt x="857" y="371"/>
                  </a:lnTo>
                  <a:lnTo>
                    <a:pt x="1429" y="0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54"/>
            <p:cNvSpPr>
              <a:spLocks/>
            </p:cNvSpPr>
            <p:nvPr/>
          </p:nvSpPr>
          <p:spPr bwMode="auto">
            <a:xfrm>
              <a:off x="2296" y="2277"/>
              <a:ext cx="673" cy="402"/>
            </a:xfrm>
            <a:custGeom>
              <a:avLst/>
              <a:gdLst>
                <a:gd name="T0" fmla="*/ 659 w 673"/>
                <a:gd name="T1" fmla="*/ 0 h 402"/>
                <a:gd name="T2" fmla="*/ 659 w 673"/>
                <a:gd name="T3" fmla="*/ 128 h 402"/>
                <a:gd name="T4" fmla="*/ 673 w 673"/>
                <a:gd name="T5" fmla="*/ 402 h 402"/>
                <a:gd name="T6" fmla="*/ 671 w 673"/>
                <a:gd name="T7" fmla="*/ 401 h 402"/>
                <a:gd name="T8" fmla="*/ 668 w 673"/>
                <a:gd name="T9" fmla="*/ 401 h 402"/>
                <a:gd name="T10" fmla="*/ 663 w 673"/>
                <a:gd name="T11" fmla="*/ 401 h 402"/>
                <a:gd name="T12" fmla="*/ 656 w 673"/>
                <a:gd name="T13" fmla="*/ 401 h 402"/>
                <a:gd name="T14" fmla="*/ 646 w 673"/>
                <a:gd name="T15" fmla="*/ 399 h 402"/>
                <a:gd name="T16" fmla="*/ 638 w 673"/>
                <a:gd name="T17" fmla="*/ 399 h 402"/>
                <a:gd name="T18" fmla="*/ 631 w 673"/>
                <a:gd name="T19" fmla="*/ 399 h 402"/>
                <a:gd name="T20" fmla="*/ 624 w 673"/>
                <a:gd name="T21" fmla="*/ 399 h 402"/>
                <a:gd name="T22" fmla="*/ 618 w 673"/>
                <a:gd name="T23" fmla="*/ 399 h 402"/>
                <a:gd name="T24" fmla="*/ 613 w 673"/>
                <a:gd name="T25" fmla="*/ 399 h 402"/>
                <a:gd name="T26" fmla="*/ 604 w 673"/>
                <a:gd name="T27" fmla="*/ 397 h 402"/>
                <a:gd name="T28" fmla="*/ 596 w 673"/>
                <a:gd name="T29" fmla="*/ 396 h 402"/>
                <a:gd name="T30" fmla="*/ 589 w 673"/>
                <a:gd name="T31" fmla="*/ 394 h 402"/>
                <a:gd name="T32" fmla="*/ 583 w 673"/>
                <a:gd name="T33" fmla="*/ 394 h 402"/>
                <a:gd name="T34" fmla="*/ 574 w 673"/>
                <a:gd name="T35" fmla="*/ 394 h 402"/>
                <a:gd name="T36" fmla="*/ 566 w 673"/>
                <a:gd name="T37" fmla="*/ 394 h 402"/>
                <a:gd name="T38" fmla="*/ 558 w 673"/>
                <a:gd name="T39" fmla="*/ 392 h 402"/>
                <a:gd name="T40" fmla="*/ 550 w 673"/>
                <a:gd name="T41" fmla="*/ 392 h 402"/>
                <a:gd name="T42" fmla="*/ 541 w 673"/>
                <a:gd name="T43" fmla="*/ 392 h 402"/>
                <a:gd name="T44" fmla="*/ 533 w 673"/>
                <a:gd name="T45" fmla="*/ 391 h 402"/>
                <a:gd name="T46" fmla="*/ 523 w 673"/>
                <a:gd name="T47" fmla="*/ 391 h 402"/>
                <a:gd name="T48" fmla="*/ 515 w 673"/>
                <a:gd name="T49" fmla="*/ 391 h 402"/>
                <a:gd name="T50" fmla="*/ 506 w 673"/>
                <a:gd name="T51" fmla="*/ 389 h 402"/>
                <a:gd name="T52" fmla="*/ 498 w 673"/>
                <a:gd name="T53" fmla="*/ 389 h 402"/>
                <a:gd name="T54" fmla="*/ 488 w 673"/>
                <a:gd name="T55" fmla="*/ 389 h 402"/>
                <a:gd name="T56" fmla="*/ 480 w 673"/>
                <a:gd name="T57" fmla="*/ 389 h 402"/>
                <a:gd name="T58" fmla="*/ 470 w 673"/>
                <a:gd name="T59" fmla="*/ 387 h 402"/>
                <a:gd name="T60" fmla="*/ 461 w 673"/>
                <a:gd name="T61" fmla="*/ 386 h 402"/>
                <a:gd name="T62" fmla="*/ 453 w 673"/>
                <a:gd name="T63" fmla="*/ 386 h 402"/>
                <a:gd name="T64" fmla="*/ 445 w 673"/>
                <a:gd name="T65" fmla="*/ 386 h 402"/>
                <a:gd name="T66" fmla="*/ 435 w 673"/>
                <a:gd name="T67" fmla="*/ 384 h 402"/>
                <a:gd name="T68" fmla="*/ 425 w 673"/>
                <a:gd name="T69" fmla="*/ 382 h 402"/>
                <a:gd name="T70" fmla="*/ 416 w 673"/>
                <a:gd name="T71" fmla="*/ 382 h 402"/>
                <a:gd name="T72" fmla="*/ 410 w 673"/>
                <a:gd name="T73" fmla="*/ 382 h 402"/>
                <a:gd name="T74" fmla="*/ 400 w 673"/>
                <a:gd name="T75" fmla="*/ 381 h 402"/>
                <a:gd name="T76" fmla="*/ 391 w 673"/>
                <a:gd name="T77" fmla="*/ 379 h 402"/>
                <a:gd name="T78" fmla="*/ 383 w 673"/>
                <a:gd name="T79" fmla="*/ 379 h 402"/>
                <a:gd name="T80" fmla="*/ 376 w 673"/>
                <a:gd name="T81" fmla="*/ 379 h 402"/>
                <a:gd name="T82" fmla="*/ 368 w 673"/>
                <a:gd name="T83" fmla="*/ 377 h 402"/>
                <a:gd name="T84" fmla="*/ 361 w 673"/>
                <a:gd name="T85" fmla="*/ 377 h 402"/>
                <a:gd name="T86" fmla="*/ 355 w 673"/>
                <a:gd name="T87" fmla="*/ 376 h 402"/>
                <a:gd name="T88" fmla="*/ 348 w 673"/>
                <a:gd name="T89" fmla="*/ 376 h 402"/>
                <a:gd name="T90" fmla="*/ 340 w 673"/>
                <a:gd name="T91" fmla="*/ 376 h 402"/>
                <a:gd name="T92" fmla="*/ 333 w 673"/>
                <a:gd name="T93" fmla="*/ 374 h 402"/>
                <a:gd name="T94" fmla="*/ 326 w 673"/>
                <a:gd name="T95" fmla="*/ 372 h 402"/>
                <a:gd name="T96" fmla="*/ 323 w 673"/>
                <a:gd name="T97" fmla="*/ 372 h 402"/>
                <a:gd name="T98" fmla="*/ 311 w 673"/>
                <a:gd name="T99" fmla="*/ 372 h 402"/>
                <a:gd name="T100" fmla="*/ 305 w 673"/>
                <a:gd name="T101" fmla="*/ 372 h 402"/>
                <a:gd name="T102" fmla="*/ 296 w 673"/>
                <a:gd name="T103" fmla="*/ 371 h 402"/>
                <a:gd name="T104" fmla="*/ 291 w 673"/>
                <a:gd name="T105" fmla="*/ 369 h 402"/>
                <a:gd name="T106" fmla="*/ 288 w 673"/>
                <a:gd name="T107" fmla="*/ 369 h 402"/>
                <a:gd name="T108" fmla="*/ 0 w 673"/>
                <a:gd name="T109" fmla="*/ 312 h 402"/>
                <a:gd name="T110" fmla="*/ 165 w 673"/>
                <a:gd name="T111" fmla="*/ 153 h 402"/>
                <a:gd name="T112" fmla="*/ 263 w 673"/>
                <a:gd name="T113" fmla="*/ 149 h 402"/>
                <a:gd name="T114" fmla="*/ 410 w 673"/>
                <a:gd name="T115" fmla="*/ 0 h 402"/>
                <a:gd name="T116" fmla="*/ 659 w 673"/>
                <a:gd name="T117" fmla="*/ 0 h 402"/>
                <a:gd name="T118" fmla="*/ 659 w 673"/>
                <a:gd name="T11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3" h="402">
                  <a:moveTo>
                    <a:pt x="659" y="0"/>
                  </a:moveTo>
                  <a:lnTo>
                    <a:pt x="659" y="128"/>
                  </a:lnTo>
                  <a:lnTo>
                    <a:pt x="673" y="402"/>
                  </a:lnTo>
                  <a:lnTo>
                    <a:pt x="671" y="401"/>
                  </a:lnTo>
                  <a:lnTo>
                    <a:pt x="668" y="401"/>
                  </a:lnTo>
                  <a:lnTo>
                    <a:pt x="663" y="401"/>
                  </a:lnTo>
                  <a:lnTo>
                    <a:pt x="656" y="401"/>
                  </a:lnTo>
                  <a:lnTo>
                    <a:pt x="646" y="399"/>
                  </a:lnTo>
                  <a:lnTo>
                    <a:pt x="638" y="399"/>
                  </a:lnTo>
                  <a:lnTo>
                    <a:pt x="631" y="399"/>
                  </a:lnTo>
                  <a:lnTo>
                    <a:pt x="624" y="399"/>
                  </a:lnTo>
                  <a:lnTo>
                    <a:pt x="618" y="399"/>
                  </a:lnTo>
                  <a:lnTo>
                    <a:pt x="613" y="399"/>
                  </a:lnTo>
                  <a:lnTo>
                    <a:pt x="604" y="397"/>
                  </a:lnTo>
                  <a:lnTo>
                    <a:pt x="596" y="396"/>
                  </a:lnTo>
                  <a:lnTo>
                    <a:pt x="589" y="394"/>
                  </a:lnTo>
                  <a:lnTo>
                    <a:pt x="583" y="394"/>
                  </a:lnTo>
                  <a:lnTo>
                    <a:pt x="574" y="394"/>
                  </a:lnTo>
                  <a:lnTo>
                    <a:pt x="566" y="394"/>
                  </a:lnTo>
                  <a:lnTo>
                    <a:pt x="558" y="392"/>
                  </a:lnTo>
                  <a:lnTo>
                    <a:pt x="550" y="392"/>
                  </a:lnTo>
                  <a:lnTo>
                    <a:pt x="541" y="392"/>
                  </a:lnTo>
                  <a:lnTo>
                    <a:pt x="533" y="391"/>
                  </a:lnTo>
                  <a:lnTo>
                    <a:pt x="523" y="391"/>
                  </a:lnTo>
                  <a:lnTo>
                    <a:pt x="515" y="391"/>
                  </a:lnTo>
                  <a:lnTo>
                    <a:pt x="506" y="389"/>
                  </a:lnTo>
                  <a:lnTo>
                    <a:pt x="498" y="389"/>
                  </a:lnTo>
                  <a:lnTo>
                    <a:pt x="488" y="389"/>
                  </a:lnTo>
                  <a:lnTo>
                    <a:pt x="480" y="389"/>
                  </a:lnTo>
                  <a:lnTo>
                    <a:pt x="470" y="387"/>
                  </a:lnTo>
                  <a:lnTo>
                    <a:pt x="461" y="386"/>
                  </a:lnTo>
                  <a:lnTo>
                    <a:pt x="453" y="386"/>
                  </a:lnTo>
                  <a:lnTo>
                    <a:pt x="445" y="386"/>
                  </a:lnTo>
                  <a:lnTo>
                    <a:pt x="435" y="384"/>
                  </a:lnTo>
                  <a:lnTo>
                    <a:pt x="425" y="382"/>
                  </a:lnTo>
                  <a:lnTo>
                    <a:pt x="416" y="382"/>
                  </a:lnTo>
                  <a:lnTo>
                    <a:pt x="410" y="382"/>
                  </a:lnTo>
                  <a:lnTo>
                    <a:pt x="400" y="381"/>
                  </a:lnTo>
                  <a:lnTo>
                    <a:pt x="391" y="379"/>
                  </a:lnTo>
                  <a:lnTo>
                    <a:pt x="383" y="379"/>
                  </a:lnTo>
                  <a:lnTo>
                    <a:pt x="376" y="379"/>
                  </a:lnTo>
                  <a:lnTo>
                    <a:pt x="368" y="377"/>
                  </a:lnTo>
                  <a:lnTo>
                    <a:pt x="361" y="377"/>
                  </a:lnTo>
                  <a:lnTo>
                    <a:pt x="355" y="376"/>
                  </a:lnTo>
                  <a:lnTo>
                    <a:pt x="348" y="376"/>
                  </a:lnTo>
                  <a:lnTo>
                    <a:pt x="340" y="376"/>
                  </a:lnTo>
                  <a:lnTo>
                    <a:pt x="333" y="374"/>
                  </a:lnTo>
                  <a:lnTo>
                    <a:pt x="326" y="372"/>
                  </a:lnTo>
                  <a:lnTo>
                    <a:pt x="323" y="372"/>
                  </a:lnTo>
                  <a:lnTo>
                    <a:pt x="311" y="372"/>
                  </a:lnTo>
                  <a:lnTo>
                    <a:pt x="305" y="372"/>
                  </a:lnTo>
                  <a:lnTo>
                    <a:pt x="296" y="371"/>
                  </a:lnTo>
                  <a:lnTo>
                    <a:pt x="291" y="369"/>
                  </a:lnTo>
                  <a:lnTo>
                    <a:pt x="288" y="369"/>
                  </a:lnTo>
                  <a:lnTo>
                    <a:pt x="0" y="312"/>
                  </a:lnTo>
                  <a:lnTo>
                    <a:pt x="165" y="153"/>
                  </a:lnTo>
                  <a:lnTo>
                    <a:pt x="263" y="149"/>
                  </a:lnTo>
                  <a:lnTo>
                    <a:pt x="410" y="0"/>
                  </a:lnTo>
                  <a:lnTo>
                    <a:pt x="659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55"/>
            <p:cNvSpPr>
              <a:spLocks/>
            </p:cNvSpPr>
            <p:nvPr/>
          </p:nvSpPr>
          <p:spPr bwMode="auto">
            <a:xfrm>
              <a:off x="1850" y="2330"/>
              <a:ext cx="1102" cy="572"/>
            </a:xfrm>
            <a:custGeom>
              <a:avLst/>
              <a:gdLst>
                <a:gd name="T0" fmla="*/ 1059 w 1102"/>
                <a:gd name="T1" fmla="*/ 572 h 572"/>
                <a:gd name="T2" fmla="*/ 339 w 1102"/>
                <a:gd name="T3" fmla="*/ 376 h 572"/>
                <a:gd name="T4" fmla="*/ 309 w 1102"/>
                <a:gd name="T5" fmla="*/ 431 h 572"/>
                <a:gd name="T6" fmla="*/ 228 w 1102"/>
                <a:gd name="T7" fmla="*/ 376 h 572"/>
                <a:gd name="T8" fmla="*/ 0 w 1102"/>
                <a:gd name="T9" fmla="*/ 45 h 572"/>
                <a:gd name="T10" fmla="*/ 286 w 1102"/>
                <a:gd name="T11" fmla="*/ 0 h 572"/>
                <a:gd name="T12" fmla="*/ 413 w 1102"/>
                <a:gd name="T13" fmla="*/ 100 h 572"/>
                <a:gd name="T14" fmla="*/ 558 w 1102"/>
                <a:gd name="T15" fmla="*/ 339 h 572"/>
                <a:gd name="T16" fmla="*/ 792 w 1102"/>
                <a:gd name="T17" fmla="*/ 281 h 572"/>
                <a:gd name="T18" fmla="*/ 1102 w 1102"/>
                <a:gd name="T19" fmla="*/ 78 h 572"/>
                <a:gd name="T20" fmla="*/ 1059 w 1102"/>
                <a:gd name="T21" fmla="*/ 572 h 572"/>
                <a:gd name="T22" fmla="*/ 1059 w 1102"/>
                <a:gd name="T23" fmla="*/ 57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2" h="572">
                  <a:moveTo>
                    <a:pt x="1059" y="572"/>
                  </a:moveTo>
                  <a:lnTo>
                    <a:pt x="339" y="376"/>
                  </a:lnTo>
                  <a:lnTo>
                    <a:pt x="309" y="431"/>
                  </a:lnTo>
                  <a:lnTo>
                    <a:pt x="228" y="376"/>
                  </a:lnTo>
                  <a:lnTo>
                    <a:pt x="0" y="45"/>
                  </a:lnTo>
                  <a:lnTo>
                    <a:pt x="286" y="0"/>
                  </a:lnTo>
                  <a:lnTo>
                    <a:pt x="413" y="100"/>
                  </a:lnTo>
                  <a:lnTo>
                    <a:pt x="558" y="339"/>
                  </a:lnTo>
                  <a:lnTo>
                    <a:pt x="792" y="281"/>
                  </a:lnTo>
                  <a:lnTo>
                    <a:pt x="1102" y="78"/>
                  </a:lnTo>
                  <a:lnTo>
                    <a:pt x="1059" y="572"/>
                  </a:lnTo>
                  <a:lnTo>
                    <a:pt x="1059" y="572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56"/>
            <p:cNvSpPr>
              <a:spLocks/>
            </p:cNvSpPr>
            <p:nvPr/>
          </p:nvSpPr>
          <p:spPr bwMode="auto">
            <a:xfrm>
              <a:off x="2950" y="2087"/>
              <a:ext cx="788" cy="617"/>
            </a:xfrm>
            <a:custGeom>
              <a:avLst/>
              <a:gdLst>
                <a:gd name="T0" fmla="*/ 788 w 788"/>
                <a:gd name="T1" fmla="*/ 273 h 617"/>
                <a:gd name="T2" fmla="*/ 0 w 788"/>
                <a:gd name="T3" fmla="*/ 617 h 617"/>
                <a:gd name="T4" fmla="*/ 2 w 788"/>
                <a:gd name="T5" fmla="*/ 321 h 617"/>
                <a:gd name="T6" fmla="*/ 254 w 788"/>
                <a:gd name="T7" fmla="*/ 238 h 617"/>
                <a:gd name="T8" fmla="*/ 330 w 788"/>
                <a:gd name="T9" fmla="*/ 101 h 617"/>
                <a:gd name="T10" fmla="*/ 487 w 788"/>
                <a:gd name="T11" fmla="*/ 0 h 617"/>
                <a:gd name="T12" fmla="*/ 488 w 788"/>
                <a:gd name="T13" fmla="*/ 0 h 617"/>
                <a:gd name="T14" fmla="*/ 493 w 788"/>
                <a:gd name="T15" fmla="*/ 0 h 617"/>
                <a:gd name="T16" fmla="*/ 500 w 788"/>
                <a:gd name="T17" fmla="*/ 0 h 617"/>
                <a:gd name="T18" fmla="*/ 510 w 788"/>
                <a:gd name="T19" fmla="*/ 0 h 617"/>
                <a:gd name="T20" fmla="*/ 517 w 788"/>
                <a:gd name="T21" fmla="*/ 0 h 617"/>
                <a:gd name="T22" fmla="*/ 522 w 788"/>
                <a:gd name="T23" fmla="*/ 0 h 617"/>
                <a:gd name="T24" fmla="*/ 528 w 788"/>
                <a:gd name="T25" fmla="*/ 1 h 617"/>
                <a:gd name="T26" fmla="*/ 537 w 788"/>
                <a:gd name="T27" fmla="*/ 3 h 617"/>
                <a:gd name="T28" fmla="*/ 543 w 788"/>
                <a:gd name="T29" fmla="*/ 3 h 617"/>
                <a:gd name="T30" fmla="*/ 552 w 788"/>
                <a:gd name="T31" fmla="*/ 3 h 617"/>
                <a:gd name="T32" fmla="*/ 560 w 788"/>
                <a:gd name="T33" fmla="*/ 5 h 617"/>
                <a:gd name="T34" fmla="*/ 570 w 788"/>
                <a:gd name="T35" fmla="*/ 6 h 617"/>
                <a:gd name="T36" fmla="*/ 577 w 788"/>
                <a:gd name="T37" fmla="*/ 6 h 617"/>
                <a:gd name="T38" fmla="*/ 585 w 788"/>
                <a:gd name="T39" fmla="*/ 6 h 617"/>
                <a:gd name="T40" fmla="*/ 595 w 788"/>
                <a:gd name="T41" fmla="*/ 8 h 617"/>
                <a:gd name="T42" fmla="*/ 605 w 788"/>
                <a:gd name="T43" fmla="*/ 10 h 617"/>
                <a:gd name="T44" fmla="*/ 615 w 788"/>
                <a:gd name="T45" fmla="*/ 10 h 617"/>
                <a:gd name="T46" fmla="*/ 623 w 788"/>
                <a:gd name="T47" fmla="*/ 10 h 617"/>
                <a:gd name="T48" fmla="*/ 633 w 788"/>
                <a:gd name="T49" fmla="*/ 11 h 617"/>
                <a:gd name="T50" fmla="*/ 643 w 788"/>
                <a:gd name="T51" fmla="*/ 13 h 617"/>
                <a:gd name="T52" fmla="*/ 652 w 788"/>
                <a:gd name="T53" fmla="*/ 13 h 617"/>
                <a:gd name="T54" fmla="*/ 660 w 788"/>
                <a:gd name="T55" fmla="*/ 16 h 617"/>
                <a:gd name="T56" fmla="*/ 668 w 788"/>
                <a:gd name="T57" fmla="*/ 16 h 617"/>
                <a:gd name="T58" fmla="*/ 678 w 788"/>
                <a:gd name="T59" fmla="*/ 20 h 617"/>
                <a:gd name="T60" fmla="*/ 687 w 788"/>
                <a:gd name="T61" fmla="*/ 20 h 617"/>
                <a:gd name="T62" fmla="*/ 695 w 788"/>
                <a:gd name="T63" fmla="*/ 21 h 617"/>
                <a:gd name="T64" fmla="*/ 703 w 788"/>
                <a:gd name="T65" fmla="*/ 23 h 617"/>
                <a:gd name="T66" fmla="*/ 712 w 788"/>
                <a:gd name="T67" fmla="*/ 25 h 617"/>
                <a:gd name="T68" fmla="*/ 788 w 788"/>
                <a:gd name="T69" fmla="*/ 273 h 617"/>
                <a:gd name="T70" fmla="*/ 788 w 788"/>
                <a:gd name="T71" fmla="*/ 27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8" h="617">
                  <a:moveTo>
                    <a:pt x="788" y="273"/>
                  </a:moveTo>
                  <a:lnTo>
                    <a:pt x="0" y="617"/>
                  </a:lnTo>
                  <a:lnTo>
                    <a:pt x="2" y="321"/>
                  </a:lnTo>
                  <a:lnTo>
                    <a:pt x="254" y="238"/>
                  </a:lnTo>
                  <a:lnTo>
                    <a:pt x="330" y="101"/>
                  </a:lnTo>
                  <a:lnTo>
                    <a:pt x="487" y="0"/>
                  </a:lnTo>
                  <a:lnTo>
                    <a:pt x="488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10" y="0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8" y="1"/>
                  </a:lnTo>
                  <a:lnTo>
                    <a:pt x="537" y="3"/>
                  </a:lnTo>
                  <a:lnTo>
                    <a:pt x="543" y="3"/>
                  </a:lnTo>
                  <a:lnTo>
                    <a:pt x="552" y="3"/>
                  </a:lnTo>
                  <a:lnTo>
                    <a:pt x="560" y="5"/>
                  </a:lnTo>
                  <a:lnTo>
                    <a:pt x="570" y="6"/>
                  </a:lnTo>
                  <a:lnTo>
                    <a:pt x="577" y="6"/>
                  </a:lnTo>
                  <a:lnTo>
                    <a:pt x="585" y="6"/>
                  </a:lnTo>
                  <a:lnTo>
                    <a:pt x="595" y="8"/>
                  </a:lnTo>
                  <a:lnTo>
                    <a:pt x="605" y="10"/>
                  </a:lnTo>
                  <a:lnTo>
                    <a:pt x="615" y="10"/>
                  </a:lnTo>
                  <a:lnTo>
                    <a:pt x="623" y="10"/>
                  </a:lnTo>
                  <a:lnTo>
                    <a:pt x="633" y="11"/>
                  </a:lnTo>
                  <a:lnTo>
                    <a:pt x="643" y="13"/>
                  </a:lnTo>
                  <a:lnTo>
                    <a:pt x="652" y="13"/>
                  </a:lnTo>
                  <a:lnTo>
                    <a:pt x="660" y="16"/>
                  </a:lnTo>
                  <a:lnTo>
                    <a:pt x="668" y="16"/>
                  </a:lnTo>
                  <a:lnTo>
                    <a:pt x="678" y="20"/>
                  </a:lnTo>
                  <a:lnTo>
                    <a:pt x="687" y="20"/>
                  </a:lnTo>
                  <a:lnTo>
                    <a:pt x="695" y="21"/>
                  </a:lnTo>
                  <a:lnTo>
                    <a:pt x="703" y="23"/>
                  </a:lnTo>
                  <a:lnTo>
                    <a:pt x="712" y="25"/>
                  </a:lnTo>
                  <a:lnTo>
                    <a:pt x="788" y="273"/>
                  </a:lnTo>
                  <a:lnTo>
                    <a:pt x="788" y="27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57"/>
            <p:cNvSpPr>
              <a:spLocks/>
            </p:cNvSpPr>
            <p:nvPr/>
          </p:nvSpPr>
          <p:spPr bwMode="auto">
            <a:xfrm>
              <a:off x="2917" y="2398"/>
              <a:ext cx="818" cy="604"/>
            </a:xfrm>
            <a:custGeom>
              <a:avLst/>
              <a:gdLst>
                <a:gd name="T0" fmla="*/ 0 w 818"/>
                <a:gd name="T1" fmla="*/ 443 h 604"/>
                <a:gd name="T2" fmla="*/ 35 w 818"/>
                <a:gd name="T3" fmla="*/ 604 h 604"/>
                <a:gd name="T4" fmla="*/ 207 w 818"/>
                <a:gd name="T5" fmla="*/ 568 h 604"/>
                <a:gd name="T6" fmla="*/ 486 w 818"/>
                <a:gd name="T7" fmla="*/ 439 h 604"/>
                <a:gd name="T8" fmla="*/ 526 w 818"/>
                <a:gd name="T9" fmla="*/ 461 h 604"/>
                <a:gd name="T10" fmla="*/ 673 w 818"/>
                <a:gd name="T11" fmla="*/ 456 h 604"/>
                <a:gd name="T12" fmla="*/ 765 w 818"/>
                <a:gd name="T13" fmla="*/ 581 h 604"/>
                <a:gd name="T14" fmla="*/ 818 w 818"/>
                <a:gd name="T15" fmla="*/ 0 h 604"/>
                <a:gd name="T16" fmla="*/ 33 w 818"/>
                <a:gd name="T17" fmla="*/ 306 h 604"/>
                <a:gd name="T18" fmla="*/ 0 w 818"/>
                <a:gd name="T19" fmla="*/ 443 h 604"/>
                <a:gd name="T20" fmla="*/ 0 w 818"/>
                <a:gd name="T21" fmla="*/ 44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8" h="604">
                  <a:moveTo>
                    <a:pt x="0" y="443"/>
                  </a:moveTo>
                  <a:lnTo>
                    <a:pt x="35" y="604"/>
                  </a:lnTo>
                  <a:lnTo>
                    <a:pt x="207" y="568"/>
                  </a:lnTo>
                  <a:lnTo>
                    <a:pt x="486" y="439"/>
                  </a:lnTo>
                  <a:lnTo>
                    <a:pt x="526" y="461"/>
                  </a:lnTo>
                  <a:lnTo>
                    <a:pt x="673" y="456"/>
                  </a:lnTo>
                  <a:lnTo>
                    <a:pt x="765" y="581"/>
                  </a:lnTo>
                  <a:lnTo>
                    <a:pt x="818" y="0"/>
                  </a:lnTo>
                  <a:lnTo>
                    <a:pt x="33" y="306"/>
                  </a:lnTo>
                  <a:lnTo>
                    <a:pt x="0" y="443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58"/>
            <p:cNvSpPr>
              <a:spLocks/>
            </p:cNvSpPr>
            <p:nvPr/>
          </p:nvSpPr>
          <p:spPr bwMode="auto">
            <a:xfrm>
              <a:off x="3675" y="2649"/>
              <a:ext cx="986" cy="828"/>
            </a:xfrm>
            <a:custGeom>
              <a:avLst/>
              <a:gdLst>
                <a:gd name="T0" fmla="*/ 0 w 986"/>
                <a:gd name="T1" fmla="*/ 59 h 828"/>
                <a:gd name="T2" fmla="*/ 251 w 986"/>
                <a:gd name="T3" fmla="*/ 0 h 828"/>
                <a:gd name="T4" fmla="*/ 413 w 986"/>
                <a:gd name="T5" fmla="*/ 60 h 828"/>
                <a:gd name="T6" fmla="*/ 536 w 986"/>
                <a:gd name="T7" fmla="*/ 157 h 828"/>
                <a:gd name="T8" fmla="*/ 574 w 986"/>
                <a:gd name="T9" fmla="*/ 308 h 828"/>
                <a:gd name="T10" fmla="*/ 841 w 986"/>
                <a:gd name="T11" fmla="*/ 388 h 828"/>
                <a:gd name="T12" fmla="*/ 974 w 986"/>
                <a:gd name="T13" fmla="*/ 493 h 828"/>
                <a:gd name="T14" fmla="*/ 986 w 986"/>
                <a:gd name="T15" fmla="*/ 828 h 828"/>
                <a:gd name="T16" fmla="*/ 494 w 986"/>
                <a:gd name="T17" fmla="*/ 583 h 828"/>
                <a:gd name="T18" fmla="*/ 416 w 986"/>
                <a:gd name="T19" fmla="*/ 420 h 828"/>
                <a:gd name="T20" fmla="*/ 260 w 986"/>
                <a:gd name="T21" fmla="*/ 458 h 828"/>
                <a:gd name="T22" fmla="*/ 158 w 986"/>
                <a:gd name="T23" fmla="*/ 405 h 828"/>
                <a:gd name="T24" fmla="*/ 136 w 986"/>
                <a:gd name="T25" fmla="*/ 258 h 828"/>
                <a:gd name="T26" fmla="*/ 5 w 986"/>
                <a:gd name="T27" fmla="*/ 328 h 828"/>
                <a:gd name="T28" fmla="*/ 0 w 986"/>
                <a:gd name="T29" fmla="*/ 59 h 828"/>
                <a:gd name="T30" fmla="*/ 0 w 986"/>
                <a:gd name="T31" fmla="*/ 59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6" h="828">
                  <a:moveTo>
                    <a:pt x="0" y="59"/>
                  </a:moveTo>
                  <a:lnTo>
                    <a:pt x="251" y="0"/>
                  </a:lnTo>
                  <a:lnTo>
                    <a:pt x="413" y="60"/>
                  </a:lnTo>
                  <a:lnTo>
                    <a:pt x="536" y="157"/>
                  </a:lnTo>
                  <a:lnTo>
                    <a:pt x="574" y="308"/>
                  </a:lnTo>
                  <a:lnTo>
                    <a:pt x="841" y="388"/>
                  </a:lnTo>
                  <a:lnTo>
                    <a:pt x="974" y="493"/>
                  </a:lnTo>
                  <a:lnTo>
                    <a:pt x="986" y="828"/>
                  </a:lnTo>
                  <a:lnTo>
                    <a:pt x="494" y="583"/>
                  </a:lnTo>
                  <a:lnTo>
                    <a:pt x="416" y="420"/>
                  </a:lnTo>
                  <a:lnTo>
                    <a:pt x="260" y="458"/>
                  </a:lnTo>
                  <a:lnTo>
                    <a:pt x="158" y="405"/>
                  </a:lnTo>
                  <a:lnTo>
                    <a:pt x="136" y="258"/>
                  </a:lnTo>
                  <a:lnTo>
                    <a:pt x="5" y="328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59"/>
            <p:cNvSpPr>
              <a:spLocks/>
            </p:cNvSpPr>
            <p:nvPr/>
          </p:nvSpPr>
          <p:spPr bwMode="auto">
            <a:xfrm>
              <a:off x="2015" y="2704"/>
              <a:ext cx="937" cy="600"/>
            </a:xfrm>
            <a:custGeom>
              <a:avLst/>
              <a:gdLst>
                <a:gd name="T0" fmla="*/ 935 w 937"/>
                <a:gd name="T1" fmla="*/ 0 h 600"/>
                <a:gd name="T2" fmla="*/ 937 w 937"/>
                <a:gd name="T3" fmla="*/ 252 h 600"/>
                <a:gd name="T4" fmla="*/ 870 w 937"/>
                <a:gd name="T5" fmla="*/ 290 h 600"/>
                <a:gd name="T6" fmla="*/ 706 w 937"/>
                <a:gd name="T7" fmla="*/ 392 h 600"/>
                <a:gd name="T8" fmla="*/ 304 w 937"/>
                <a:gd name="T9" fmla="*/ 600 h 600"/>
                <a:gd name="T10" fmla="*/ 104 w 937"/>
                <a:gd name="T11" fmla="*/ 591 h 600"/>
                <a:gd name="T12" fmla="*/ 0 w 937"/>
                <a:gd name="T13" fmla="*/ 496 h 600"/>
                <a:gd name="T14" fmla="*/ 249 w 937"/>
                <a:gd name="T15" fmla="*/ 287 h 600"/>
                <a:gd name="T16" fmla="*/ 63 w 937"/>
                <a:gd name="T17" fmla="*/ 2 h 600"/>
                <a:gd name="T18" fmla="*/ 935 w 937"/>
                <a:gd name="T19" fmla="*/ 0 h 600"/>
                <a:gd name="T20" fmla="*/ 935 w 937"/>
                <a:gd name="T2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7" h="600">
                  <a:moveTo>
                    <a:pt x="935" y="0"/>
                  </a:moveTo>
                  <a:lnTo>
                    <a:pt x="937" y="252"/>
                  </a:lnTo>
                  <a:lnTo>
                    <a:pt x="870" y="290"/>
                  </a:lnTo>
                  <a:lnTo>
                    <a:pt x="706" y="392"/>
                  </a:lnTo>
                  <a:lnTo>
                    <a:pt x="304" y="600"/>
                  </a:lnTo>
                  <a:lnTo>
                    <a:pt x="104" y="591"/>
                  </a:lnTo>
                  <a:lnTo>
                    <a:pt x="0" y="496"/>
                  </a:lnTo>
                  <a:lnTo>
                    <a:pt x="249" y="287"/>
                  </a:lnTo>
                  <a:lnTo>
                    <a:pt x="63" y="2"/>
                  </a:lnTo>
                  <a:lnTo>
                    <a:pt x="935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60"/>
            <p:cNvSpPr>
              <a:spLocks/>
            </p:cNvSpPr>
            <p:nvPr/>
          </p:nvSpPr>
          <p:spPr bwMode="auto">
            <a:xfrm>
              <a:off x="3821" y="1954"/>
              <a:ext cx="222" cy="256"/>
            </a:xfrm>
            <a:custGeom>
              <a:avLst/>
              <a:gdLst>
                <a:gd name="T0" fmla="*/ 25 w 222"/>
                <a:gd name="T1" fmla="*/ 256 h 256"/>
                <a:gd name="T2" fmla="*/ 2 w 222"/>
                <a:gd name="T3" fmla="*/ 128 h 256"/>
                <a:gd name="T4" fmla="*/ 27 w 222"/>
                <a:gd name="T5" fmla="*/ 64 h 256"/>
                <a:gd name="T6" fmla="*/ 0 w 222"/>
                <a:gd name="T7" fmla="*/ 8 h 256"/>
                <a:gd name="T8" fmla="*/ 79 w 222"/>
                <a:gd name="T9" fmla="*/ 18 h 256"/>
                <a:gd name="T10" fmla="*/ 185 w 222"/>
                <a:gd name="T11" fmla="*/ 0 h 256"/>
                <a:gd name="T12" fmla="*/ 222 w 222"/>
                <a:gd name="T13" fmla="*/ 56 h 256"/>
                <a:gd name="T14" fmla="*/ 190 w 222"/>
                <a:gd name="T15" fmla="*/ 94 h 256"/>
                <a:gd name="T16" fmla="*/ 212 w 222"/>
                <a:gd name="T17" fmla="*/ 148 h 256"/>
                <a:gd name="T18" fmla="*/ 137 w 222"/>
                <a:gd name="T19" fmla="*/ 218 h 256"/>
                <a:gd name="T20" fmla="*/ 25 w 222"/>
                <a:gd name="T21" fmla="*/ 256 h 256"/>
                <a:gd name="T22" fmla="*/ 25 w 222"/>
                <a:gd name="T23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2" h="256">
                  <a:moveTo>
                    <a:pt x="25" y="256"/>
                  </a:moveTo>
                  <a:lnTo>
                    <a:pt x="2" y="128"/>
                  </a:lnTo>
                  <a:lnTo>
                    <a:pt x="27" y="64"/>
                  </a:lnTo>
                  <a:lnTo>
                    <a:pt x="0" y="8"/>
                  </a:lnTo>
                  <a:lnTo>
                    <a:pt x="79" y="18"/>
                  </a:lnTo>
                  <a:lnTo>
                    <a:pt x="185" y="0"/>
                  </a:lnTo>
                  <a:lnTo>
                    <a:pt x="222" y="56"/>
                  </a:lnTo>
                  <a:lnTo>
                    <a:pt x="190" y="94"/>
                  </a:lnTo>
                  <a:lnTo>
                    <a:pt x="212" y="148"/>
                  </a:lnTo>
                  <a:lnTo>
                    <a:pt x="137" y="218"/>
                  </a:lnTo>
                  <a:lnTo>
                    <a:pt x="25" y="256"/>
                  </a:lnTo>
                  <a:lnTo>
                    <a:pt x="25" y="256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61"/>
            <p:cNvSpPr>
              <a:spLocks/>
            </p:cNvSpPr>
            <p:nvPr/>
          </p:nvSpPr>
          <p:spPr bwMode="auto">
            <a:xfrm>
              <a:off x="3935" y="2806"/>
              <a:ext cx="581" cy="426"/>
            </a:xfrm>
            <a:custGeom>
              <a:avLst/>
              <a:gdLst>
                <a:gd name="T0" fmla="*/ 276 w 581"/>
                <a:gd name="T1" fmla="*/ 0 h 426"/>
                <a:gd name="T2" fmla="*/ 243 w 581"/>
                <a:gd name="T3" fmla="*/ 108 h 426"/>
                <a:gd name="T4" fmla="*/ 123 w 581"/>
                <a:gd name="T5" fmla="*/ 136 h 426"/>
                <a:gd name="T6" fmla="*/ 0 w 581"/>
                <a:gd name="T7" fmla="*/ 301 h 426"/>
                <a:gd name="T8" fmla="*/ 234 w 581"/>
                <a:gd name="T9" fmla="*/ 426 h 426"/>
                <a:gd name="T10" fmla="*/ 308 w 581"/>
                <a:gd name="T11" fmla="*/ 328 h 426"/>
                <a:gd name="T12" fmla="*/ 408 w 581"/>
                <a:gd name="T13" fmla="*/ 318 h 426"/>
                <a:gd name="T14" fmla="*/ 473 w 581"/>
                <a:gd name="T15" fmla="*/ 263 h 426"/>
                <a:gd name="T16" fmla="*/ 538 w 581"/>
                <a:gd name="T17" fmla="*/ 258 h 426"/>
                <a:gd name="T18" fmla="*/ 581 w 581"/>
                <a:gd name="T19" fmla="*/ 231 h 426"/>
                <a:gd name="T20" fmla="*/ 276 w 581"/>
                <a:gd name="T21" fmla="*/ 0 h 426"/>
                <a:gd name="T22" fmla="*/ 276 w 581"/>
                <a:gd name="T2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1" h="426">
                  <a:moveTo>
                    <a:pt x="276" y="0"/>
                  </a:moveTo>
                  <a:lnTo>
                    <a:pt x="243" y="108"/>
                  </a:lnTo>
                  <a:lnTo>
                    <a:pt x="123" y="136"/>
                  </a:lnTo>
                  <a:lnTo>
                    <a:pt x="0" y="301"/>
                  </a:lnTo>
                  <a:lnTo>
                    <a:pt x="234" y="426"/>
                  </a:lnTo>
                  <a:lnTo>
                    <a:pt x="308" y="328"/>
                  </a:lnTo>
                  <a:lnTo>
                    <a:pt x="408" y="318"/>
                  </a:lnTo>
                  <a:lnTo>
                    <a:pt x="473" y="263"/>
                  </a:lnTo>
                  <a:lnTo>
                    <a:pt x="538" y="258"/>
                  </a:lnTo>
                  <a:lnTo>
                    <a:pt x="581" y="231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62"/>
            <p:cNvSpPr>
              <a:spLocks/>
            </p:cNvSpPr>
            <p:nvPr/>
          </p:nvSpPr>
          <p:spPr bwMode="auto">
            <a:xfrm>
              <a:off x="3587" y="2596"/>
              <a:ext cx="334" cy="458"/>
            </a:xfrm>
            <a:custGeom>
              <a:avLst/>
              <a:gdLst>
                <a:gd name="T0" fmla="*/ 0 w 334"/>
                <a:gd name="T1" fmla="*/ 241 h 458"/>
                <a:gd name="T2" fmla="*/ 88 w 334"/>
                <a:gd name="T3" fmla="*/ 112 h 458"/>
                <a:gd name="T4" fmla="*/ 186 w 334"/>
                <a:gd name="T5" fmla="*/ 0 h 458"/>
                <a:gd name="T6" fmla="*/ 314 w 334"/>
                <a:gd name="T7" fmla="*/ 113 h 458"/>
                <a:gd name="T8" fmla="*/ 334 w 334"/>
                <a:gd name="T9" fmla="*/ 165 h 458"/>
                <a:gd name="T10" fmla="*/ 256 w 334"/>
                <a:gd name="T11" fmla="*/ 251 h 458"/>
                <a:gd name="T12" fmla="*/ 288 w 334"/>
                <a:gd name="T13" fmla="*/ 340 h 458"/>
                <a:gd name="T14" fmla="*/ 246 w 334"/>
                <a:gd name="T15" fmla="*/ 458 h 458"/>
                <a:gd name="T16" fmla="*/ 93 w 334"/>
                <a:gd name="T17" fmla="*/ 381 h 458"/>
                <a:gd name="T18" fmla="*/ 0 w 334"/>
                <a:gd name="T19" fmla="*/ 241 h 458"/>
                <a:gd name="T20" fmla="*/ 0 w 334"/>
                <a:gd name="T21" fmla="*/ 24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458">
                  <a:moveTo>
                    <a:pt x="0" y="241"/>
                  </a:moveTo>
                  <a:lnTo>
                    <a:pt x="88" y="112"/>
                  </a:lnTo>
                  <a:lnTo>
                    <a:pt x="186" y="0"/>
                  </a:lnTo>
                  <a:lnTo>
                    <a:pt x="314" y="113"/>
                  </a:lnTo>
                  <a:lnTo>
                    <a:pt x="334" y="165"/>
                  </a:lnTo>
                  <a:lnTo>
                    <a:pt x="256" y="251"/>
                  </a:lnTo>
                  <a:lnTo>
                    <a:pt x="288" y="340"/>
                  </a:lnTo>
                  <a:lnTo>
                    <a:pt x="246" y="458"/>
                  </a:lnTo>
                  <a:lnTo>
                    <a:pt x="93" y="381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Freeform 63"/>
            <p:cNvSpPr>
              <a:spLocks/>
            </p:cNvSpPr>
            <p:nvPr/>
          </p:nvSpPr>
          <p:spPr bwMode="auto">
            <a:xfrm>
              <a:off x="3670" y="2408"/>
              <a:ext cx="261" cy="301"/>
            </a:xfrm>
            <a:custGeom>
              <a:avLst/>
              <a:gdLst>
                <a:gd name="T0" fmla="*/ 5 w 261"/>
                <a:gd name="T1" fmla="*/ 300 h 301"/>
                <a:gd name="T2" fmla="*/ 0 w 261"/>
                <a:gd name="T3" fmla="*/ 110 h 301"/>
                <a:gd name="T4" fmla="*/ 40 w 261"/>
                <a:gd name="T5" fmla="*/ 0 h 301"/>
                <a:gd name="T6" fmla="*/ 81 w 261"/>
                <a:gd name="T7" fmla="*/ 38 h 301"/>
                <a:gd name="T8" fmla="*/ 261 w 261"/>
                <a:gd name="T9" fmla="*/ 185 h 301"/>
                <a:gd name="T10" fmla="*/ 233 w 261"/>
                <a:gd name="T11" fmla="*/ 301 h 301"/>
                <a:gd name="T12" fmla="*/ 5 w 261"/>
                <a:gd name="T13" fmla="*/ 300 h 301"/>
                <a:gd name="T14" fmla="*/ 5 w 261"/>
                <a:gd name="T15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301">
                  <a:moveTo>
                    <a:pt x="5" y="300"/>
                  </a:moveTo>
                  <a:lnTo>
                    <a:pt x="0" y="110"/>
                  </a:lnTo>
                  <a:lnTo>
                    <a:pt x="40" y="0"/>
                  </a:lnTo>
                  <a:lnTo>
                    <a:pt x="81" y="38"/>
                  </a:lnTo>
                  <a:lnTo>
                    <a:pt x="261" y="185"/>
                  </a:lnTo>
                  <a:lnTo>
                    <a:pt x="233" y="301"/>
                  </a:lnTo>
                  <a:lnTo>
                    <a:pt x="5" y="300"/>
                  </a:lnTo>
                  <a:lnTo>
                    <a:pt x="5" y="30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64"/>
            <p:cNvSpPr>
              <a:spLocks/>
            </p:cNvSpPr>
            <p:nvPr/>
          </p:nvSpPr>
          <p:spPr bwMode="auto">
            <a:xfrm>
              <a:off x="3886" y="2593"/>
              <a:ext cx="202" cy="116"/>
            </a:xfrm>
            <a:custGeom>
              <a:avLst/>
              <a:gdLst>
                <a:gd name="T0" fmla="*/ 45 w 202"/>
                <a:gd name="T1" fmla="*/ 0 h 116"/>
                <a:gd name="T2" fmla="*/ 202 w 202"/>
                <a:gd name="T3" fmla="*/ 116 h 116"/>
                <a:gd name="T4" fmla="*/ 15 w 202"/>
                <a:gd name="T5" fmla="*/ 116 h 116"/>
                <a:gd name="T6" fmla="*/ 0 w 202"/>
                <a:gd name="T7" fmla="*/ 50 h 116"/>
                <a:gd name="T8" fmla="*/ 45 w 202"/>
                <a:gd name="T9" fmla="*/ 0 h 116"/>
                <a:gd name="T10" fmla="*/ 45 w 202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116">
                  <a:moveTo>
                    <a:pt x="45" y="0"/>
                  </a:moveTo>
                  <a:lnTo>
                    <a:pt x="202" y="116"/>
                  </a:lnTo>
                  <a:lnTo>
                    <a:pt x="15" y="116"/>
                  </a:lnTo>
                  <a:lnTo>
                    <a:pt x="0" y="5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Freeform 65"/>
            <p:cNvSpPr>
              <a:spLocks/>
            </p:cNvSpPr>
            <p:nvPr/>
          </p:nvSpPr>
          <p:spPr bwMode="auto">
            <a:xfrm>
              <a:off x="3443" y="2708"/>
              <a:ext cx="237" cy="269"/>
            </a:xfrm>
            <a:custGeom>
              <a:avLst/>
              <a:gdLst>
                <a:gd name="T0" fmla="*/ 190 w 237"/>
                <a:gd name="T1" fmla="*/ 0 h 269"/>
                <a:gd name="T2" fmla="*/ 137 w 237"/>
                <a:gd name="T3" fmla="*/ 81 h 269"/>
                <a:gd name="T4" fmla="*/ 0 w 237"/>
                <a:gd name="T5" fmla="*/ 151 h 269"/>
                <a:gd name="T6" fmla="*/ 237 w 237"/>
                <a:gd name="T7" fmla="*/ 269 h 269"/>
                <a:gd name="T8" fmla="*/ 232 w 237"/>
                <a:gd name="T9" fmla="*/ 0 h 269"/>
                <a:gd name="T10" fmla="*/ 190 w 237"/>
                <a:gd name="T11" fmla="*/ 0 h 269"/>
                <a:gd name="T12" fmla="*/ 190 w 237"/>
                <a:gd name="T1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269">
                  <a:moveTo>
                    <a:pt x="190" y="0"/>
                  </a:moveTo>
                  <a:lnTo>
                    <a:pt x="137" y="81"/>
                  </a:lnTo>
                  <a:lnTo>
                    <a:pt x="0" y="151"/>
                  </a:lnTo>
                  <a:lnTo>
                    <a:pt x="237" y="269"/>
                  </a:lnTo>
                  <a:lnTo>
                    <a:pt x="232" y="0"/>
                  </a:lnTo>
                  <a:lnTo>
                    <a:pt x="190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Freeform 66"/>
            <p:cNvSpPr>
              <a:spLocks/>
            </p:cNvSpPr>
            <p:nvPr/>
          </p:nvSpPr>
          <p:spPr bwMode="auto">
            <a:xfrm>
              <a:off x="2950" y="2188"/>
              <a:ext cx="330" cy="516"/>
            </a:xfrm>
            <a:custGeom>
              <a:avLst/>
              <a:gdLst>
                <a:gd name="T0" fmla="*/ 2 w 330"/>
                <a:gd name="T1" fmla="*/ 220 h 516"/>
                <a:gd name="T2" fmla="*/ 330 w 330"/>
                <a:gd name="T3" fmla="*/ 0 h 516"/>
                <a:gd name="T4" fmla="*/ 307 w 330"/>
                <a:gd name="T5" fmla="*/ 197 h 516"/>
                <a:gd name="T6" fmla="*/ 210 w 330"/>
                <a:gd name="T7" fmla="*/ 272 h 516"/>
                <a:gd name="T8" fmla="*/ 207 w 330"/>
                <a:gd name="T9" fmla="*/ 408 h 516"/>
                <a:gd name="T10" fmla="*/ 160 w 330"/>
                <a:gd name="T11" fmla="*/ 516 h 516"/>
                <a:gd name="T12" fmla="*/ 0 w 330"/>
                <a:gd name="T13" fmla="*/ 516 h 516"/>
                <a:gd name="T14" fmla="*/ 2 w 330"/>
                <a:gd name="T15" fmla="*/ 220 h 516"/>
                <a:gd name="T16" fmla="*/ 2 w 330"/>
                <a:gd name="T17" fmla="*/ 22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516">
                  <a:moveTo>
                    <a:pt x="2" y="220"/>
                  </a:moveTo>
                  <a:lnTo>
                    <a:pt x="330" y="0"/>
                  </a:lnTo>
                  <a:lnTo>
                    <a:pt x="307" y="197"/>
                  </a:lnTo>
                  <a:lnTo>
                    <a:pt x="210" y="272"/>
                  </a:lnTo>
                  <a:lnTo>
                    <a:pt x="207" y="408"/>
                  </a:lnTo>
                  <a:lnTo>
                    <a:pt x="160" y="516"/>
                  </a:lnTo>
                  <a:lnTo>
                    <a:pt x="0" y="516"/>
                  </a:lnTo>
                  <a:lnTo>
                    <a:pt x="2" y="220"/>
                  </a:lnTo>
                  <a:lnTo>
                    <a:pt x="2" y="22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" name="Freeform 67"/>
            <p:cNvSpPr>
              <a:spLocks/>
            </p:cNvSpPr>
            <p:nvPr/>
          </p:nvSpPr>
          <p:spPr bwMode="auto">
            <a:xfrm>
              <a:off x="2173" y="2430"/>
              <a:ext cx="473" cy="422"/>
            </a:xfrm>
            <a:custGeom>
              <a:avLst/>
              <a:gdLst>
                <a:gd name="T0" fmla="*/ 225 w 473"/>
                <a:gd name="T1" fmla="*/ 422 h 422"/>
                <a:gd name="T2" fmla="*/ 16 w 473"/>
                <a:gd name="T3" fmla="*/ 276 h 422"/>
                <a:gd name="T4" fmla="*/ 0 w 473"/>
                <a:gd name="T5" fmla="*/ 223 h 422"/>
                <a:gd name="T6" fmla="*/ 90 w 473"/>
                <a:gd name="T7" fmla="*/ 0 h 422"/>
                <a:gd name="T8" fmla="*/ 324 w 473"/>
                <a:gd name="T9" fmla="*/ 183 h 422"/>
                <a:gd name="T10" fmla="*/ 473 w 473"/>
                <a:gd name="T11" fmla="*/ 183 h 422"/>
                <a:gd name="T12" fmla="*/ 426 w 473"/>
                <a:gd name="T13" fmla="*/ 274 h 422"/>
                <a:gd name="T14" fmla="*/ 225 w 473"/>
                <a:gd name="T15" fmla="*/ 422 h 422"/>
                <a:gd name="T16" fmla="*/ 225 w 473"/>
                <a:gd name="T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" h="422">
                  <a:moveTo>
                    <a:pt x="225" y="422"/>
                  </a:moveTo>
                  <a:lnTo>
                    <a:pt x="16" y="276"/>
                  </a:lnTo>
                  <a:lnTo>
                    <a:pt x="0" y="223"/>
                  </a:lnTo>
                  <a:lnTo>
                    <a:pt x="90" y="0"/>
                  </a:lnTo>
                  <a:lnTo>
                    <a:pt x="324" y="183"/>
                  </a:lnTo>
                  <a:lnTo>
                    <a:pt x="473" y="183"/>
                  </a:lnTo>
                  <a:lnTo>
                    <a:pt x="426" y="274"/>
                  </a:lnTo>
                  <a:lnTo>
                    <a:pt x="225" y="422"/>
                  </a:lnTo>
                  <a:lnTo>
                    <a:pt x="225" y="422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Freeform 68"/>
            <p:cNvSpPr>
              <a:spLocks/>
            </p:cNvSpPr>
            <p:nvPr/>
          </p:nvSpPr>
          <p:spPr bwMode="auto">
            <a:xfrm>
              <a:off x="2819" y="2408"/>
              <a:ext cx="133" cy="296"/>
            </a:xfrm>
            <a:custGeom>
              <a:avLst/>
              <a:gdLst>
                <a:gd name="T0" fmla="*/ 40 w 133"/>
                <a:gd name="T1" fmla="*/ 296 h 296"/>
                <a:gd name="T2" fmla="*/ 131 w 133"/>
                <a:gd name="T3" fmla="*/ 295 h 296"/>
                <a:gd name="T4" fmla="*/ 133 w 133"/>
                <a:gd name="T5" fmla="*/ 0 h 296"/>
                <a:gd name="T6" fmla="*/ 63 w 133"/>
                <a:gd name="T7" fmla="*/ 52 h 296"/>
                <a:gd name="T8" fmla="*/ 70 w 133"/>
                <a:gd name="T9" fmla="*/ 118 h 296"/>
                <a:gd name="T10" fmla="*/ 0 w 133"/>
                <a:gd name="T11" fmla="*/ 195 h 296"/>
                <a:gd name="T12" fmla="*/ 40 w 133"/>
                <a:gd name="T13" fmla="*/ 296 h 296"/>
                <a:gd name="T14" fmla="*/ 40 w 133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96">
                  <a:moveTo>
                    <a:pt x="40" y="296"/>
                  </a:moveTo>
                  <a:lnTo>
                    <a:pt x="131" y="295"/>
                  </a:lnTo>
                  <a:lnTo>
                    <a:pt x="133" y="0"/>
                  </a:lnTo>
                  <a:lnTo>
                    <a:pt x="63" y="52"/>
                  </a:lnTo>
                  <a:lnTo>
                    <a:pt x="70" y="118"/>
                  </a:lnTo>
                  <a:lnTo>
                    <a:pt x="0" y="195"/>
                  </a:lnTo>
                  <a:lnTo>
                    <a:pt x="40" y="296"/>
                  </a:lnTo>
                  <a:lnTo>
                    <a:pt x="40" y="296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Freeform 69"/>
            <p:cNvSpPr>
              <a:spLocks/>
            </p:cNvSpPr>
            <p:nvPr/>
          </p:nvSpPr>
          <p:spPr bwMode="auto">
            <a:xfrm>
              <a:off x="2766" y="2704"/>
              <a:ext cx="186" cy="298"/>
            </a:xfrm>
            <a:custGeom>
              <a:avLst/>
              <a:gdLst>
                <a:gd name="T0" fmla="*/ 184 w 186"/>
                <a:gd name="T1" fmla="*/ 0 h 298"/>
                <a:gd name="T2" fmla="*/ 186 w 186"/>
                <a:gd name="T3" fmla="*/ 298 h 298"/>
                <a:gd name="T4" fmla="*/ 116 w 186"/>
                <a:gd name="T5" fmla="*/ 287 h 298"/>
                <a:gd name="T6" fmla="*/ 0 w 186"/>
                <a:gd name="T7" fmla="*/ 172 h 298"/>
                <a:gd name="T8" fmla="*/ 118 w 186"/>
                <a:gd name="T9" fmla="*/ 60 h 298"/>
                <a:gd name="T10" fmla="*/ 93 w 186"/>
                <a:gd name="T11" fmla="*/ 0 h 298"/>
                <a:gd name="T12" fmla="*/ 184 w 186"/>
                <a:gd name="T13" fmla="*/ 0 h 298"/>
                <a:gd name="T14" fmla="*/ 184 w 186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298">
                  <a:moveTo>
                    <a:pt x="184" y="0"/>
                  </a:moveTo>
                  <a:lnTo>
                    <a:pt x="186" y="298"/>
                  </a:lnTo>
                  <a:lnTo>
                    <a:pt x="116" y="287"/>
                  </a:lnTo>
                  <a:lnTo>
                    <a:pt x="0" y="172"/>
                  </a:lnTo>
                  <a:lnTo>
                    <a:pt x="118" y="60"/>
                  </a:lnTo>
                  <a:lnTo>
                    <a:pt x="93" y="0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" name="Freeform 70"/>
            <p:cNvSpPr>
              <a:spLocks/>
            </p:cNvSpPr>
            <p:nvPr/>
          </p:nvSpPr>
          <p:spPr bwMode="auto">
            <a:xfrm>
              <a:off x="2189" y="2703"/>
              <a:ext cx="412" cy="424"/>
            </a:xfrm>
            <a:custGeom>
              <a:avLst/>
              <a:gdLst>
                <a:gd name="T0" fmla="*/ 0 w 412"/>
                <a:gd name="T1" fmla="*/ 3 h 424"/>
                <a:gd name="T2" fmla="*/ 100 w 412"/>
                <a:gd name="T3" fmla="*/ 118 h 424"/>
                <a:gd name="T4" fmla="*/ 15 w 412"/>
                <a:gd name="T5" fmla="*/ 201 h 424"/>
                <a:gd name="T6" fmla="*/ 174 w 412"/>
                <a:gd name="T7" fmla="*/ 424 h 424"/>
                <a:gd name="T8" fmla="*/ 328 w 412"/>
                <a:gd name="T9" fmla="*/ 334 h 424"/>
                <a:gd name="T10" fmla="*/ 323 w 412"/>
                <a:gd name="T11" fmla="*/ 163 h 424"/>
                <a:gd name="T12" fmla="*/ 383 w 412"/>
                <a:gd name="T13" fmla="*/ 96 h 424"/>
                <a:gd name="T14" fmla="*/ 412 w 412"/>
                <a:gd name="T15" fmla="*/ 0 h 424"/>
                <a:gd name="T16" fmla="*/ 0 w 412"/>
                <a:gd name="T17" fmla="*/ 3 h 424"/>
                <a:gd name="T18" fmla="*/ 0 w 412"/>
                <a:gd name="T19" fmla="*/ 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424">
                  <a:moveTo>
                    <a:pt x="0" y="3"/>
                  </a:moveTo>
                  <a:lnTo>
                    <a:pt x="100" y="118"/>
                  </a:lnTo>
                  <a:lnTo>
                    <a:pt x="15" y="201"/>
                  </a:lnTo>
                  <a:lnTo>
                    <a:pt x="174" y="424"/>
                  </a:lnTo>
                  <a:lnTo>
                    <a:pt x="328" y="334"/>
                  </a:lnTo>
                  <a:lnTo>
                    <a:pt x="323" y="163"/>
                  </a:lnTo>
                  <a:lnTo>
                    <a:pt x="383" y="96"/>
                  </a:lnTo>
                  <a:lnTo>
                    <a:pt x="412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Freeform 71"/>
            <p:cNvSpPr>
              <a:spLocks/>
            </p:cNvSpPr>
            <p:nvPr/>
          </p:nvSpPr>
          <p:spPr bwMode="auto">
            <a:xfrm>
              <a:off x="3102" y="2233"/>
              <a:ext cx="570" cy="473"/>
            </a:xfrm>
            <a:custGeom>
              <a:avLst/>
              <a:gdLst>
                <a:gd name="T0" fmla="*/ 8 w 570"/>
                <a:gd name="T1" fmla="*/ 471 h 473"/>
                <a:gd name="T2" fmla="*/ 336 w 570"/>
                <a:gd name="T3" fmla="*/ 473 h 473"/>
                <a:gd name="T4" fmla="*/ 570 w 570"/>
                <a:gd name="T5" fmla="*/ 283 h 473"/>
                <a:gd name="T6" fmla="*/ 565 w 570"/>
                <a:gd name="T7" fmla="*/ 0 h 473"/>
                <a:gd name="T8" fmla="*/ 57 w 570"/>
                <a:gd name="T9" fmla="*/ 346 h 473"/>
                <a:gd name="T10" fmla="*/ 0 w 570"/>
                <a:gd name="T11" fmla="*/ 366 h 473"/>
                <a:gd name="T12" fmla="*/ 8 w 570"/>
                <a:gd name="T13" fmla="*/ 471 h 473"/>
                <a:gd name="T14" fmla="*/ 8 w 570"/>
                <a:gd name="T15" fmla="*/ 471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473">
                  <a:moveTo>
                    <a:pt x="8" y="471"/>
                  </a:moveTo>
                  <a:lnTo>
                    <a:pt x="336" y="473"/>
                  </a:lnTo>
                  <a:lnTo>
                    <a:pt x="570" y="283"/>
                  </a:lnTo>
                  <a:lnTo>
                    <a:pt x="565" y="0"/>
                  </a:lnTo>
                  <a:lnTo>
                    <a:pt x="57" y="346"/>
                  </a:lnTo>
                  <a:lnTo>
                    <a:pt x="0" y="366"/>
                  </a:lnTo>
                  <a:lnTo>
                    <a:pt x="8" y="471"/>
                  </a:lnTo>
                  <a:lnTo>
                    <a:pt x="8" y="471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Freeform 72"/>
            <p:cNvSpPr>
              <a:spLocks/>
            </p:cNvSpPr>
            <p:nvPr/>
          </p:nvSpPr>
          <p:spPr bwMode="auto">
            <a:xfrm>
              <a:off x="3099" y="2704"/>
              <a:ext cx="339" cy="165"/>
            </a:xfrm>
            <a:custGeom>
              <a:avLst/>
              <a:gdLst>
                <a:gd name="T0" fmla="*/ 10 w 339"/>
                <a:gd name="T1" fmla="*/ 0 h 165"/>
                <a:gd name="T2" fmla="*/ 339 w 339"/>
                <a:gd name="T3" fmla="*/ 2 h 165"/>
                <a:gd name="T4" fmla="*/ 316 w 339"/>
                <a:gd name="T5" fmla="*/ 17 h 165"/>
                <a:gd name="T6" fmla="*/ 106 w 339"/>
                <a:gd name="T7" fmla="*/ 165 h 165"/>
                <a:gd name="T8" fmla="*/ 0 w 339"/>
                <a:gd name="T9" fmla="*/ 34 h 165"/>
                <a:gd name="T10" fmla="*/ 10 w 339"/>
                <a:gd name="T11" fmla="*/ 0 h 165"/>
                <a:gd name="T12" fmla="*/ 10 w 339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165">
                  <a:moveTo>
                    <a:pt x="10" y="0"/>
                  </a:moveTo>
                  <a:lnTo>
                    <a:pt x="339" y="2"/>
                  </a:lnTo>
                  <a:lnTo>
                    <a:pt x="316" y="17"/>
                  </a:lnTo>
                  <a:lnTo>
                    <a:pt x="106" y="165"/>
                  </a:lnTo>
                  <a:lnTo>
                    <a:pt x="0" y="3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" name="Freeform 73"/>
            <p:cNvSpPr>
              <a:spLocks/>
            </p:cNvSpPr>
            <p:nvPr/>
          </p:nvSpPr>
          <p:spPr bwMode="auto">
            <a:xfrm>
              <a:off x="2459" y="2984"/>
              <a:ext cx="402" cy="469"/>
            </a:xfrm>
            <a:custGeom>
              <a:avLst/>
              <a:gdLst>
                <a:gd name="T0" fmla="*/ 0 w 402"/>
                <a:gd name="T1" fmla="*/ 168 h 469"/>
                <a:gd name="T2" fmla="*/ 340 w 402"/>
                <a:gd name="T3" fmla="*/ 469 h 469"/>
                <a:gd name="T4" fmla="*/ 402 w 402"/>
                <a:gd name="T5" fmla="*/ 288 h 469"/>
                <a:gd name="T6" fmla="*/ 235 w 402"/>
                <a:gd name="T7" fmla="*/ 0 h 469"/>
                <a:gd name="T8" fmla="*/ 0 w 402"/>
                <a:gd name="T9" fmla="*/ 168 h 469"/>
                <a:gd name="T10" fmla="*/ 0 w 402"/>
                <a:gd name="T11" fmla="*/ 16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469">
                  <a:moveTo>
                    <a:pt x="0" y="168"/>
                  </a:moveTo>
                  <a:lnTo>
                    <a:pt x="340" y="469"/>
                  </a:lnTo>
                  <a:lnTo>
                    <a:pt x="402" y="288"/>
                  </a:lnTo>
                  <a:lnTo>
                    <a:pt x="235" y="0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" name="Freeform 74"/>
            <p:cNvSpPr>
              <a:spLocks/>
            </p:cNvSpPr>
            <p:nvPr/>
          </p:nvSpPr>
          <p:spPr bwMode="auto">
            <a:xfrm>
              <a:off x="1435" y="2277"/>
              <a:ext cx="581" cy="184"/>
            </a:xfrm>
            <a:custGeom>
              <a:avLst/>
              <a:gdLst>
                <a:gd name="T0" fmla="*/ 0 w 581"/>
                <a:gd name="T1" fmla="*/ 114 h 184"/>
                <a:gd name="T2" fmla="*/ 295 w 581"/>
                <a:gd name="T3" fmla="*/ 184 h 184"/>
                <a:gd name="T4" fmla="*/ 296 w 581"/>
                <a:gd name="T5" fmla="*/ 183 h 184"/>
                <a:gd name="T6" fmla="*/ 300 w 581"/>
                <a:gd name="T7" fmla="*/ 179 h 184"/>
                <a:gd name="T8" fmla="*/ 306 w 581"/>
                <a:gd name="T9" fmla="*/ 173 h 184"/>
                <a:gd name="T10" fmla="*/ 316 w 581"/>
                <a:gd name="T11" fmla="*/ 166 h 184"/>
                <a:gd name="T12" fmla="*/ 320 w 581"/>
                <a:gd name="T13" fmla="*/ 159 h 184"/>
                <a:gd name="T14" fmla="*/ 326 w 581"/>
                <a:gd name="T15" fmla="*/ 156 h 184"/>
                <a:gd name="T16" fmla="*/ 333 w 581"/>
                <a:gd name="T17" fmla="*/ 151 h 184"/>
                <a:gd name="T18" fmla="*/ 341 w 581"/>
                <a:gd name="T19" fmla="*/ 146 h 184"/>
                <a:gd name="T20" fmla="*/ 348 w 581"/>
                <a:gd name="T21" fmla="*/ 139 h 184"/>
                <a:gd name="T22" fmla="*/ 356 w 581"/>
                <a:gd name="T23" fmla="*/ 133 h 184"/>
                <a:gd name="T24" fmla="*/ 366 w 581"/>
                <a:gd name="T25" fmla="*/ 126 h 184"/>
                <a:gd name="T26" fmla="*/ 376 w 581"/>
                <a:gd name="T27" fmla="*/ 121 h 184"/>
                <a:gd name="T28" fmla="*/ 386 w 581"/>
                <a:gd name="T29" fmla="*/ 113 h 184"/>
                <a:gd name="T30" fmla="*/ 395 w 581"/>
                <a:gd name="T31" fmla="*/ 106 h 184"/>
                <a:gd name="T32" fmla="*/ 406 w 581"/>
                <a:gd name="T33" fmla="*/ 98 h 184"/>
                <a:gd name="T34" fmla="*/ 418 w 581"/>
                <a:gd name="T35" fmla="*/ 91 h 184"/>
                <a:gd name="T36" fmla="*/ 430 w 581"/>
                <a:gd name="T37" fmla="*/ 83 h 184"/>
                <a:gd name="T38" fmla="*/ 441 w 581"/>
                <a:gd name="T39" fmla="*/ 76 h 184"/>
                <a:gd name="T40" fmla="*/ 448 w 581"/>
                <a:gd name="T41" fmla="*/ 71 h 184"/>
                <a:gd name="T42" fmla="*/ 455 w 581"/>
                <a:gd name="T43" fmla="*/ 68 h 184"/>
                <a:gd name="T44" fmla="*/ 461 w 581"/>
                <a:gd name="T45" fmla="*/ 64 h 184"/>
                <a:gd name="T46" fmla="*/ 468 w 581"/>
                <a:gd name="T47" fmla="*/ 61 h 184"/>
                <a:gd name="T48" fmla="*/ 475 w 581"/>
                <a:gd name="T49" fmla="*/ 56 h 184"/>
                <a:gd name="T50" fmla="*/ 481 w 581"/>
                <a:gd name="T51" fmla="*/ 51 h 184"/>
                <a:gd name="T52" fmla="*/ 486 w 581"/>
                <a:gd name="T53" fmla="*/ 48 h 184"/>
                <a:gd name="T54" fmla="*/ 493 w 581"/>
                <a:gd name="T55" fmla="*/ 44 h 184"/>
                <a:gd name="T56" fmla="*/ 500 w 581"/>
                <a:gd name="T57" fmla="*/ 39 h 184"/>
                <a:gd name="T58" fmla="*/ 506 w 581"/>
                <a:gd name="T59" fmla="*/ 36 h 184"/>
                <a:gd name="T60" fmla="*/ 515 w 581"/>
                <a:gd name="T61" fmla="*/ 33 h 184"/>
                <a:gd name="T62" fmla="*/ 521 w 581"/>
                <a:gd name="T63" fmla="*/ 29 h 184"/>
                <a:gd name="T64" fmla="*/ 528 w 581"/>
                <a:gd name="T65" fmla="*/ 24 h 184"/>
                <a:gd name="T66" fmla="*/ 535 w 581"/>
                <a:gd name="T67" fmla="*/ 21 h 184"/>
                <a:gd name="T68" fmla="*/ 543 w 581"/>
                <a:gd name="T69" fmla="*/ 16 h 184"/>
                <a:gd name="T70" fmla="*/ 551 w 581"/>
                <a:gd name="T71" fmla="*/ 13 h 184"/>
                <a:gd name="T72" fmla="*/ 556 w 581"/>
                <a:gd name="T73" fmla="*/ 9 h 184"/>
                <a:gd name="T74" fmla="*/ 565 w 581"/>
                <a:gd name="T75" fmla="*/ 6 h 184"/>
                <a:gd name="T76" fmla="*/ 573 w 581"/>
                <a:gd name="T77" fmla="*/ 3 h 184"/>
                <a:gd name="T78" fmla="*/ 581 w 581"/>
                <a:gd name="T79" fmla="*/ 0 h 184"/>
                <a:gd name="T80" fmla="*/ 221 w 581"/>
                <a:gd name="T81" fmla="*/ 0 h 184"/>
                <a:gd name="T82" fmla="*/ 0 w 581"/>
                <a:gd name="T83" fmla="*/ 114 h 184"/>
                <a:gd name="T84" fmla="*/ 0 w 581"/>
                <a:gd name="T85" fmla="*/ 11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1" h="184">
                  <a:moveTo>
                    <a:pt x="0" y="114"/>
                  </a:moveTo>
                  <a:lnTo>
                    <a:pt x="295" y="184"/>
                  </a:lnTo>
                  <a:lnTo>
                    <a:pt x="296" y="183"/>
                  </a:lnTo>
                  <a:lnTo>
                    <a:pt x="300" y="179"/>
                  </a:lnTo>
                  <a:lnTo>
                    <a:pt x="306" y="173"/>
                  </a:lnTo>
                  <a:lnTo>
                    <a:pt x="316" y="166"/>
                  </a:lnTo>
                  <a:lnTo>
                    <a:pt x="320" y="159"/>
                  </a:lnTo>
                  <a:lnTo>
                    <a:pt x="326" y="156"/>
                  </a:lnTo>
                  <a:lnTo>
                    <a:pt x="333" y="151"/>
                  </a:lnTo>
                  <a:lnTo>
                    <a:pt x="341" y="146"/>
                  </a:lnTo>
                  <a:lnTo>
                    <a:pt x="348" y="139"/>
                  </a:lnTo>
                  <a:lnTo>
                    <a:pt x="356" y="133"/>
                  </a:lnTo>
                  <a:lnTo>
                    <a:pt x="366" y="126"/>
                  </a:lnTo>
                  <a:lnTo>
                    <a:pt x="376" y="121"/>
                  </a:lnTo>
                  <a:lnTo>
                    <a:pt x="386" y="113"/>
                  </a:lnTo>
                  <a:lnTo>
                    <a:pt x="395" y="106"/>
                  </a:lnTo>
                  <a:lnTo>
                    <a:pt x="406" y="98"/>
                  </a:lnTo>
                  <a:lnTo>
                    <a:pt x="418" y="91"/>
                  </a:lnTo>
                  <a:lnTo>
                    <a:pt x="430" y="83"/>
                  </a:lnTo>
                  <a:lnTo>
                    <a:pt x="441" y="76"/>
                  </a:lnTo>
                  <a:lnTo>
                    <a:pt x="448" y="71"/>
                  </a:lnTo>
                  <a:lnTo>
                    <a:pt x="455" y="68"/>
                  </a:lnTo>
                  <a:lnTo>
                    <a:pt x="461" y="64"/>
                  </a:lnTo>
                  <a:lnTo>
                    <a:pt x="468" y="61"/>
                  </a:lnTo>
                  <a:lnTo>
                    <a:pt x="475" y="56"/>
                  </a:lnTo>
                  <a:lnTo>
                    <a:pt x="481" y="51"/>
                  </a:lnTo>
                  <a:lnTo>
                    <a:pt x="486" y="48"/>
                  </a:lnTo>
                  <a:lnTo>
                    <a:pt x="493" y="44"/>
                  </a:lnTo>
                  <a:lnTo>
                    <a:pt x="500" y="39"/>
                  </a:lnTo>
                  <a:lnTo>
                    <a:pt x="506" y="36"/>
                  </a:lnTo>
                  <a:lnTo>
                    <a:pt x="515" y="33"/>
                  </a:lnTo>
                  <a:lnTo>
                    <a:pt x="521" y="29"/>
                  </a:lnTo>
                  <a:lnTo>
                    <a:pt x="528" y="24"/>
                  </a:lnTo>
                  <a:lnTo>
                    <a:pt x="535" y="21"/>
                  </a:lnTo>
                  <a:lnTo>
                    <a:pt x="543" y="16"/>
                  </a:lnTo>
                  <a:lnTo>
                    <a:pt x="551" y="13"/>
                  </a:lnTo>
                  <a:lnTo>
                    <a:pt x="556" y="9"/>
                  </a:lnTo>
                  <a:lnTo>
                    <a:pt x="565" y="6"/>
                  </a:lnTo>
                  <a:lnTo>
                    <a:pt x="573" y="3"/>
                  </a:lnTo>
                  <a:lnTo>
                    <a:pt x="581" y="0"/>
                  </a:lnTo>
                  <a:lnTo>
                    <a:pt x="221" y="0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Freeform 75"/>
            <p:cNvSpPr>
              <a:spLocks/>
            </p:cNvSpPr>
            <p:nvPr/>
          </p:nvSpPr>
          <p:spPr bwMode="auto">
            <a:xfrm>
              <a:off x="3662" y="2112"/>
              <a:ext cx="298" cy="408"/>
            </a:xfrm>
            <a:custGeom>
              <a:avLst/>
              <a:gdLst>
                <a:gd name="T0" fmla="*/ 0 w 298"/>
                <a:gd name="T1" fmla="*/ 0 h 408"/>
                <a:gd name="T2" fmla="*/ 1 w 298"/>
                <a:gd name="T3" fmla="*/ 0 h 408"/>
                <a:gd name="T4" fmla="*/ 5 w 298"/>
                <a:gd name="T5" fmla="*/ 0 h 408"/>
                <a:gd name="T6" fmla="*/ 11 w 298"/>
                <a:gd name="T7" fmla="*/ 1 h 408"/>
                <a:gd name="T8" fmla="*/ 21 w 298"/>
                <a:gd name="T9" fmla="*/ 3 h 408"/>
                <a:gd name="T10" fmla="*/ 26 w 298"/>
                <a:gd name="T11" fmla="*/ 3 h 408"/>
                <a:gd name="T12" fmla="*/ 33 w 298"/>
                <a:gd name="T13" fmla="*/ 5 h 408"/>
                <a:gd name="T14" fmla="*/ 39 w 298"/>
                <a:gd name="T15" fmla="*/ 6 h 408"/>
                <a:gd name="T16" fmla="*/ 48 w 298"/>
                <a:gd name="T17" fmla="*/ 6 h 408"/>
                <a:gd name="T18" fmla="*/ 54 w 298"/>
                <a:gd name="T19" fmla="*/ 8 h 408"/>
                <a:gd name="T20" fmla="*/ 64 w 298"/>
                <a:gd name="T21" fmla="*/ 10 h 408"/>
                <a:gd name="T22" fmla="*/ 73 w 298"/>
                <a:gd name="T23" fmla="*/ 11 h 408"/>
                <a:gd name="T24" fmla="*/ 84 w 298"/>
                <a:gd name="T25" fmla="*/ 15 h 408"/>
                <a:gd name="T26" fmla="*/ 94 w 298"/>
                <a:gd name="T27" fmla="*/ 16 h 408"/>
                <a:gd name="T28" fmla="*/ 104 w 298"/>
                <a:gd name="T29" fmla="*/ 18 h 408"/>
                <a:gd name="T30" fmla="*/ 114 w 298"/>
                <a:gd name="T31" fmla="*/ 20 h 408"/>
                <a:gd name="T32" fmla="*/ 128 w 298"/>
                <a:gd name="T33" fmla="*/ 23 h 408"/>
                <a:gd name="T34" fmla="*/ 133 w 298"/>
                <a:gd name="T35" fmla="*/ 23 h 408"/>
                <a:gd name="T36" fmla="*/ 139 w 298"/>
                <a:gd name="T37" fmla="*/ 25 h 408"/>
                <a:gd name="T38" fmla="*/ 144 w 298"/>
                <a:gd name="T39" fmla="*/ 25 h 408"/>
                <a:gd name="T40" fmla="*/ 151 w 298"/>
                <a:gd name="T41" fmla="*/ 26 h 408"/>
                <a:gd name="T42" fmla="*/ 158 w 298"/>
                <a:gd name="T43" fmla="*/ 28 h 408"/>
                <a:gd name="T44" fmla="*/ 164 w 298"/>
                <a:gd name="T45" fmla="*/ 28 h 408"/>
                <a:gd name="T46" fmla="*/ 171 w 298"/>
                <a:gd name="T47" fmla="*/ 30 h 408"/>
                <a:gd name="T48" fmla="*/ 178 w 298"/>
                <a:gd name="T49" fmla="*/ 33 h 408"/>
                <a:gd name="T50" fmla="*/ 184 w 298"/>
                <a:gd name="T51" fmla="*/ 33 h 408"/>
                <a:gd name="T52" fmla="*/ 191 w 298"/>
                <a:gd name="T53" fmla="*/ 35 h 408"/>
                <a:gd name="T54" fmla="*/ 198 w 298"/>
                <a:gd name="T55" fmla="*/ 35 h 408"/>
                <a:gd name="T56" fmla="*/ 206 w 298"/>
                <a:gd name="T57" fmla="*/ 38 h 408"/>
                <a:gd name="T58" fmla="*/ 213 w 298"/>
                <a:gd name="T59" fmla="*/ 38 h 408"/>
                <a:gd name="T60" fmla="*/ 219 w 298"/>
                <a:gd name="T61" fmla="*/ 41 h 408"/>
                <a:gd name="T62" fmla="*/ 228 w 298"/>
                <a:gd name="T63" fmla="*/ 41 h 408"/>
                <a:gd name="T64" fmla="*/ 236 w 298"/>
                <a:gd name="T65" fmla="*/ 45 h 408"/>
                <a:gd name="T66" fmla="*/ 241 w 298"/>
                <a:gd name="T67" fmla="*/ 45 h 408"/>
                <a:gd name="T68" fmla="*/ 249 w 298"/>
                <a:gd name="T69" fmla="*/ 48 h 408"/>
                <a:gd name="T70" fmla="*/ 258 w 298"/>
                <a:gd name="T71" fmla="*/ 48 h 408"/>
                <a:gd name="T72" fmla="*/ 264 w 298"/>
                <a:gd name="T73" fmla="*/ 51 h 408"/>
                <a:gd name="T74" fmla="*/ 273 w 298"/>
                <a:gd name="T75" fmla="*/ 51 h 408"/>
                <a:gd name="T76" fmla="*/ 281 w 298"/>
                <a:gd name="T77" fmla="*/ 55 h 408"/>
                <a:gd name="T78" fmla="*/ 289 w 298"/>
                <a:gd name="T79" fmla="*/ 56 h 408"/>
                <a:gd name="T80" fmla="*/ 298 w 298"/>
                <a:gd name="T81" fmla="*/ 60 h 408"/>
                <a:gd name="T82" fmla="*/ 103 w 298"/>
                <a:gd name="T83" fmla="*/ 219 h 408"/>
                <a:gd name="T84" fmla="*/ 89 w 298"/>
                <a:gd name="T85" fmla="*/ 334 h 408"/>
                <a:gd name="T86" fmla="*/ 10 w 298"/>
                <a:gd name="T87" fmla="*/ 408 h 408"/>
                <a:gd name="T88" fmla="*/ 0 w 298"/>
                <a:gd name="T89" fmla="*/ 0 h 408"/>
                <a:gd name="T90" fmla="*/ 0 w 298"/>
                <a:gd name="T9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8" h="408">
                  <a:moveTo>
                    <a:pt x="0" y="0"/>
                  </a:moveTo>
                  <a:lnTo>
                    <a:pt x="1" y="0"/>
                  </a:lnTo>
                  <a:lnTo>
                    <a:pt x="5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33" y="5"/>
                  </a:lnTo>
                  <a:lnTo>
                    <a:pt x="39" y="6"/>
                  </a:lnTo>
                  <a:lnTo>
                    <a:pt x="48" y="6"/>
                  </a:lnTo>
                  <a:lnTo>
                    <a:pt x="54" y="8"/>
                  </a:lnTo>
                  <a:lnTo>
                    <a:pt x="64" y="10"/>
                  </a:lnTo>
                  <a:lnTo>
                    <a:pt x="73" y="11"/>
                  </a:lnTo>
                  <a:lnTo>
                    <a:pt x="84" y="15"/>
                  </a:lnTo>
                  <a:lnTo>
                    <a:pt x="94" y="16"/>
                  </a:lnTo>
                  <a:lnTo>
                    <a:pt x="104" y="18"/>
                  </a:lnTo>
                  <a:lnTo>
                    <a:pt x="114" y="20"/>
                  </a:lnTo>
                  <a:lnTo>
                    <a:pt x="128" y="23"/>
                  </a:lnTo>
                  <a:lnTo>
                    <a:pt x="133" y="23"/>
                  </a:lnTo>
                  <a:lnTo>
                    <a:pt x="139" y="25"/>
                  </a:lnTo>
                  <a:lnTo>
                    <a:pt x="144" y="25"/>
                  </a:lnTo>
                  <a:lnTo>
                    <a:pt x="151" y="26"/>
                  </a:lnTo>
                  <a:lnTo>
                    <a:pt x="158" y="28"/>
                  </a:lnTo>
                  <a:lnTo>
                    <a:pt x="164" y="28"/>
                  </a:lnTo>
                  <a:lnTo>
                    <a:pt x="171" y="30"/>
                  </a:lnTo>
                  <a:lnTo>
                    <a:pt x="178" y="33"/>
                  </a:lnTo>
                  <a:lnTo>
                    <a:pt x="184" y="33"/>
                  </a:lnTo>
                  <a:lnTo>
                    <a:pt x="191" y="35"/>
                  </a:lnTo>
                  <a:lnTo>
                    <a:pt x="198" y="35"/>
                  </a:lnTo>
                  <a:lnTo>
                    <a:pt x="206" y="38"/>
                  </a:lnTo>
                  <a:lnTo>
                    <a:pt x="213" y="38"/>
                  </a:lnTo>
                  <a:lnTo>
                    <a:pt x="219" y="41"/>
                  </a:lnTo>
                  <a:lnTo>
                    <a:pt x="228" y="41"/>
                  </a:lnTo>
                  <a:lnTo>
                    <a:pt x="236" y="45"/>
                  </a:lnTo>
                  <a:lnTo>
                    <a:pt x="241" y="45"/>
                  </a:lnTo>
                  <a:lnTo>
                    <a:pt x="249" y="48"/>
                  </a:lnTo>
                  <a:lnTo>
                    <a:pt x="258" y="48"/>
                  </a:lnTo>
                  <a:lnTo>
                    <a:pt x="264" y="51"/>
                  </a:lnTo>
                  <a:lnTo>
                    <a:pt x="273" y="51"/>
                  </a:lnTo>
                  <a:lnTo>
                    <a:pt x="281" y="55"/>
                  </a:lnTo>
                  <a:lnTo>
                    <a:pt x="289" y="56"/>
                  </a:lnTo>
                  <a:lnTo>
                    <a:pt x="298" y="60"/>
                  </a:lnTo>
                  <a:lnTo>
                    <a:pt x="103" y="219"/>
                  </a:lnTo>
                  <a:lnTo>
                    <a:pt x="89" y="334"/>
                  </a:lnTo>
                  <a:lnTo>
                    <a:pt x="10" y="4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Freeform 76"/>
            <p:cNvSpPr>
              <a:spLocks/>
            </p:cNvSpPr>
            <p:nvPr/>
          </p:nvSpPr>
          <p:spPr bwMode="auto">
            <a:xfrm>
              <a:off x="2834" y="2703"/>
              <a:ext cx="616" cy="476"/>
            </a:xfrm>
            <a:custGeom>
              <a:avLst/>
              <a:gdLst>
                <a:gd name="T0" fmla="*/ 50 w 616"/>
                <a:gd name="T1" fmla="*/ 353 h 476"/>
                <a:gd name="T2" fmla="*/ 479 w 616"/>
                <a:gd name="T3" fmla="*/ 10 h 476"/>
                <a:gd name="T4" fmla="*/ 481 w 616"/>
                <a:gd name="T5" fmla="*/ 8 h 476"/>
                <a:gd name="T6" fmla="*/ 491 w 616"/>
                <a:gd name="T7" fmla="*/ 5 h 476"/>
                <a:gd name="T8" fmla="*/ 498 w 616"/>
                <a:gd name="T9" fmla="*/ 3 h 476"/>
                <a:gd name="T10" fmla="*/ 504 w 616"/>
                <a:gd name="T11" fmla="*/ 1 h 476"/>
                <a:gd name="T12" fmla="*/ 513 w 616"/>
                <a:gd name="T13" fmla="*/ 1 h 476"/>
                <a:gd name="T14" fmla="*/ 523 w 616"/>
                <a:gd name="T15" fmla="*/ 1 h 476"/>
                <a:gd name="T16" fmla="*/ 531 w 616"/>
                <a:gd name="T17" fmla="*/ 0 h 476"/>
                <a:gd name="T18" fmla="*/ 541 w 616"/>
                <a:gd name="T19" fmla="*/ 1 h 476"/>
                <a:gd name="T20" fmla="*/ 551 w 616"/>
                <a:gd name="T21" fmla="*/ 5 h 476"/>
                <a:gd name="T22" fmla="*/ 563 w 616"/>
                <a:gd name="T23" fmla="*/ 8 h 476"/>
                <a:gd name="T24" fmla="*/ 571 w 616"/>
                <a:gd name="T25" fmla="*/ 13 h 476"/>
                <a:gd name="T26" fmla="*/ 581 w 616"/>
                <a:gd name="T27" fmla="*/ 23 h 476"/>
                <a:gd name="T28" fmla="*/ 584 w 616"/>
                <a:gd name="T29" fmla="*/ 26 h 476"/>
                <a:gd name="T30" fmla="*/ 589 w 616"/>
                <a:gd name="T31" fmla="*/ 33 h 476"/>
                <a:gd name="T32" fmla="*/ 593 w 616"/>
                <a:gd name="T33" fmla="*/ 40 h 476"/>
                <a:gd name="T34" fmla="*/ 598 w 616"/>
                <a:gd name="T35" fmla="*/ 46 h 476"/>
                <a:gd name="T36" fmla="*/ 601 w 616"/>
                <a:gd name="T37" fmla="*/ 51 h 476"/>
                <a:gd name="T38" fmla="*/ 603 w 616"/>
                <a:gd name="T39" fmla="*/ 58 h 476"/>
                <a:gd name="T40" fmla="*/ 606 w 616"/>
                <a:gd name="T41" fmla="*/ 65 h 476"/>
                <a:gd name="T42" fmla="*/ 609 w 616"/>
                <a:gd name="T43" fmla="*/ 71 h 476"/>
                <a:gd name="T44" fmla="*/ 611 w 616"/>
                <a:gd name="T45" fmla="*/ 80 h 476"/>
                <a:gd name="T46" fmla="*/ 614 w 616"/>
                <a:gd name="T47" fmla="*/ 91 h 476"/>
                <a:gd name="T48" fmla="*/ 616 w 616"/>
                <a:gd name="T49" fmla="*/ 100 h 476"/>
                <a:gd name="T50" fmla="*/ 616 w 616"/>
                <a:gd name="T51" fmla="*/ 106 h 476"/>
                <a:gd name="T52" fmla="*/ 616 w 616"/>
                <a:gd name="T53" fmla="*/ 113 h 476"/>
                <a:gd name="T54" fmla="*/ 616 w 616"/>
                <a:gd name="T55" fmla="*/ 120 h 476"/>
                <a:gd name="T56" fmla="*/ 611 w 616"/>
                <a:gd name="T57" fmla="*/ 128 h 476"/>
                <a:gd name="T58" fmla="*/ 608 w 616"/>
                <a:gd name="T59" fmla="*/ 133 h 476"/>
                <a:gd name="T60" fmla="*/ 603 w 616"/>
                <a:gd name="T61" fmla="*/ 136 h 476"/>
                <a:gd name="T62" fmla="*/ 603 w 616"/>
                <a:gd name="T63" fmla="*/ 138 h 476"/>
                <a:gd name="T64" fmla="*/ 150 w 616"/>
                <a:gd name="T65" fmla="*/ 476 h 476"/>
                <a:gd name="T66" fmla="*/ 0 w 616"/>
                <a:gd name="T67" fmla="*/ 476 h 476"/>
                <a:gd name="T68" fmla="*/ 50 w 616"/>
                <a:gd name="T69" fmla="*/ 353 h 476"/>
                <a:gd name="T70" fmla="*/ 50 w 616"/>
                <a:gd name="T71" fmla="*/ 353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6" h="476">
                  <a:moveTo>
                    <a:pt x="50" y="353"/>
                  </a:moveTo>
                  <a:lnTo>
                    <a:pt x="479" y="10"/>
                  </a:lnTo>
                  <a:lnTo>
                    <a:pt x="481" y="8"/>
                  </a:lnTo>
                  <a:lnTo>
                    <a:pt x="491" y="5"/>
                  </a:lnTo>
                  <a:lnTo>
                    <a:pt x="498" y="3"/>
                  </a:lnTo>
                  <a:lnTo>
                    <a:pt x="504" y="1"/>
                  </a:lnTo>
                  <a:lnTo>
                    <a:pt x="513" y="1"/>
                  </a:lnTo>
                  <a:lnTo>
                    <a:pt x="523" y="1"/>
                  </a:lnTo>
                  <a:lnTo>
                    <a:pt x="531" y="0"/>
                  </a:lnTo>
                  <a:lnTo>
                    <a:pt x="541" y="1"/>
                  </a:lnTo>
                  <a:lnTo>
                    <a:pt x="551" y="5"/>
                  </a:lnTo>
                  <a:lnTo>
                    <a:pt x="563" y="8"/>
                  </a:lnTo>
                  <a:lnTo>
                    <a:pt x="571" y="13"/>
                  </a:lnTo>
                  <a:lnTo>
                    <a:pt x="581" y="23"/>
                  </a:lnTo>
                  <a:lnTo>
                    <a:pt x="584" y="26"/>
                  </a:lnTo>
                  <a:lnTo>
                    <a:pt x="589" y="33"/>
                  </a:lnTo>
                  <a:lnTo>
                    <a:pt x="593" y="40"/>
                  </a:lnTo>
                  <a:lnTo>
                    <a:pt x="598" y="46"/>
                  </a:lnTo>
                  <a:lnTo>
                    <a:pt x="601" y="51"/>
                  </a:lnTo>
                  <a:lnTo>
                    <a:pt x="603" y="58"/>
                  </a:lnTo>
                  <a:lnTo>
                    <a:pt x="606" y="65"/>
                  </a:lnTo>
                  <a:lnTo>
                    <a:pt x="609" y="71"/>
                  </a:lnTo>
                  <a:lnTo>
                    <a:pt x="611" y="80"/>
                  </a:lnTo>
                  <a:lnTo>
                    <a:pt x="614" y="91"/>
                  </a:lnTo>
                  <a:lnTo>
                    <a:pt x="616" y="100"/>
                  </a:lnTo>
                  <a:lnTo>
                    <a:pt x="616" y="106"/>
                  </a:lnTo>
                  <a:lnTo>
                    <a:pt x="616" y="113"/>
                  </a:lnTo>
                  <a:lnTo>
                    <a:pt x="616" y="120"/>
                  </a:lnTo>
                  <a:lnTo>
                    <a:pt x="611" y="128"/>
                  </a:lnTo>
                  <a:lnTo>
                    <a:pt x="608" y="133"/>
                  </a:lnTo>
                  <a:lnTo>
                    <a:pt x="603" y="136"/>
                  </a:lnTo>
                  <a:lnTo>
                    <a:pt x="603" y="138"/>
                  </a:lnTo>
                  <a:lnTo>
                    <a:pt x="150" y="476"/>
                  </a:lnTo>
                  <a:lnTo>
                    <a:pt x="0" y="476"/>
                  </a:lnTo>
                  <a:lnTo>
                    <a:pt x="50" y="353"/>
                  </a:lnTo>
                  <a:lnTo>
                    <a:pt x="50" y="353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" name="Freeform 77"/>
            <p:cNvSpPr>
              <a:spLocks/>
            </p:cNvSpPr>
            <p:nvPr/>
          </p:nvSpPr>
          <p:spPr bwMode="auto">
            <a:xfrm>
              <a:off x="1913" y="3200"/>
              <a:ext cx="406" cy="155"/>
            </a:xfrm>
            <a:custGeom>
              <a:avLst/>
              <a:gdLst>
                <a:gd name="T0" fmla="*/ 406 w 406"/>
                <a:gd name="T1" fmla="*/ 104 h 155"/>
                <a:gd name="T2" fmla="*/ 253 w 406"/>
                <a:gd name="T3" fmla="*/ 155 h 155"/>
                <a:gd name="T4" fmla="*/ 0 w 406"/>
                <a:gd name="T5" fmla="*/ 85 h 155"/>
                <a:gd name="T6" fmla="*/ 102 w 406"/>
                <a:gd name="T7" fmla="*/ 0 h 155"/>
                <a:gd name="T8" fmla="*/ 406 w 406"/>
                <a:gd name="T9" fmla="*/ 104 h 155"/>
                <a:gd name="T10" fmla="*/ 406 w 406"/>
                <a:gd name="T11" fmla="*/ 10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55">
                  <a:moveTo>
                    <a:pt x="406" y="104"/>
                  </a:moveTo>
                  <a:lnTo>
                    <a:pt x="253" y="155"/>
                  </a:lnTo>
                  <a:lnTo>
                    <a:pt x="0" y="85"/>
                  </a:lnTo>
                  <a:lnTo>
                    <a:pt x="102" y="0"/>
                  </a:lnTo>
                  <a:lnTo>
                    <a:pt x="406" y="104"/>
                  </a:lnTo>
                  <a:lnTo>
                    <a:pt x="406" y="10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46" name="Group 44"/>
          <p:cNvGrpSpPr>
            <a:grpSpLocks noChangeAspect="1"/>
          </p:cNvGrpSpPr>
          <p:nvPr/>
        </p:nvGrpSpPr>
        <p:grpSpPr bwMode="auto">
          <a:xfrm rot="20882441">
            <a:off x="5230574" y="394418"/>
            <a:ext cx="1603160" cy="803297"/>
            <a:chOff x="1435" y="1872"/>
            <a:chExt cx="3269" cy="1638"/>
          </a:xfrm>
          <a:scene3d>
            <a:camera prst="isometricBottomDown"/>
            <a:lightRig rig="threePt" dir="t"/>
          </a:scene3d>
        </p:grpSpPr>
        <p:sp>
          <p:nvSpPr>
            <p:cNvPr id="547" name="AutoShape 43"/>
            <p:cNvSpPr>
              <a:spLocks noChangeAspect="1" noChangeArrowheads="1" noTextEdit="1"/>
            </p:cNvSpPr>
            <p:nvPr/>
          </p:nvSpPr>
          <p:spPr bwMode="auto">
            <a:xfrm>
              <a:off x="1435" y="1872"/>
              <a:ext cx="3269" cy="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Freeform 48"/>
            <p:cNvSpPr>
              <a:spLocks/>
            </p:cNvSpPr>
            <p:nvPr/>
          </p:nvSpPr>
          <p:spPr bwMode="auto">
            <a:xfrm>
              <a:off x="1770" y="2823"/>
              <a:ext cx="704" cy="219"/>
            </a:xfrm>
            <a:custGeom>
              <a:avLst/>
              <a:gdLst>
                <a:gd name="T0" fmla="*/ 441 w 704"/>
                <a:gd name="T1" fmla="*/ 219 h 219"/>
                <a:gd name="T2" fmla="*/ 0 w 704"/>
                <a:gd name="T3" fmla="*/ 196 h 219"/>
                <a:gd name="T4" fmla="*/ 165 w 704"/>
                <a:gd name="T5" fmla="*/ 41 h 219"/>
                <a:gd name="T6" fmla="*/ 704 w 704"/>
                <a:gd name="T7" fmla="*/ 0 h 219"/>
                <a:gd name="T8" fmla="*/ 441 w 704"/>
                <a:gd name="T9" fmla="*/ 219 h 219"/>
                <a:gd name="T10" fmla="*/ 441 w 704"/>
                <a:gd name="T11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4" h="219">
                  <a:moveTo>
                    <a:pt x="441" y="219"/>
                  </a:moveTo>
                  <a:lnTo>
                    <a:pt x="0" y="196"/>
                  </a:lnTo>
                  <a:lnTo>
                    <a:pt x="165" y="41"/>
                  </a:lnTo>
                  <a:lnTo>
                    <a:pt x="704" y="0"/>
                  </a:lnTo>
                  <a:lnTo>
                    <a:pt x="441" y="219"/>
                  </a:lnTo>
                  <a:lnTo>
                    <a:pt x="441" y="219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Freeform 49"/>
            <p:cNvSpPr>
              <a:spLocks/>
            </p:cNvSpPr>
            <p:nvPr/>
          </p:nvSpPr>
          <p:spPr bwMode="auto">
            <a:xfrm>
              <a:off x="3433" y="1905"/>
              <a:ext cx="810" cy="293"/>
            </a:xfrm>
            <a:custGeom>
              <a:avLst/>
              <a:gdLst>
                <a:gd name="T0" fmla="*/ 0 w 810"/>
                <a:gd name="T1" fmla="*/ 293 h 293"/>
                <a:gd name="T2" fmla="*/ 410 w 810"/>
                <a:gd name="T3" fmla="*/ 258 h 293"/>
                <a:gd name="T4" fmla="*/ 600 w 810"/>
                <a:gd name="T5" fmla="*/ 197 h 293"/>
                <a:gd name="T6" fmla="*/ 810 w 810"/>
                <a:gd name="T7" fmla="*/ 0 h 293"/>
                <a:gd name="T8" fmla="*/ 573 w 810"/>
                <a:gd name="T9" fmla="*/ 49 h 293"/>
                <a:gd name="T10" fmla="*/ 527 w 810"/>
                <a:gd name="T11" fmla="*/ 84 h 293"/>
                <a:gd name="T12" fmla="*/ 467 w 810"/>
                <a:gd name="T13" fmla="*/ 67 h 293"/>
                <a:gd name="T14" fmla="*/ 465 w 810"/>
                <a:gd name="T15" fmla="*/ 65 h 293"/>
                <a:gd name="T16" fmla="*/ 462 w 810"/>
                <a:gd name="T17" fmla="*/ 64 h 293"/>
                <a:gd name="T18" fmla="*/ 455 w 810"/>
                <a:gd name="T19" fmla="*/ 59 h 293"/>
                <a:gd name="T20" fmla="*/ 448 w 810"/>
                <a:gd name="T21" fmla="*/ 54 h 293"/>
                <a:gd name="T22" fmla="*/ 442 w 810"/>
                <a:gd name="T23" fmla="*/ 50 h 293"/>
                <a:gd name="T24" fmla="*/ 437 w 810"/>
                <a:gd name="T25" fmla="*/ 47 h 293"/>
                <a:gd name="T26" fmla="*/ 430 w 810"/>
                <a:gd name="T27" fmla="*/ 44 h 293"/>
                <a:gd name="T28" fmla="*/ 425 w 810"/>
                <a:gd name="T29" fmla="*/ 42 h 293"/>
                <a:gd name="T30" fmla="*/ 417 w 810"/>
                <a:gd name="T31" fmla="*/ 39 h 293"/>
                <a:gd name="T32" fmla="*/ 410 w 810"/>
                <a:gd name="T33" fmla="*/ 35 h 293"/>
                <a:gd name="T34" fmla="*/ 402 w 810"/>
                <a:gd name="T35" fmla="*/ 32 h 293"/>
                <a:gd name="T36" fmla="*/ 395 w 810"/>
                <a:gd name="T37" fmla="*/ 30 h 293"/>
                <a:gd name="T38" fmla="*/ 385 w 810"/>
                <a:gd name="T39" fmla="*/ 27 h 293"/>
                <a:gd name="T40" fmla="*/ 375 w 810"/>
                <a:gd name="T41" fmla="*/ 24 h 293"/>
                <a:gd name="T42" fmla="*/ 365 w 810"/>
                <a:gd name="T43" fmla="*/ 22 h 293"/>
                <a:gd name="T44" fmla="*/ 355 w 810"/>
                <a:gd name="T45" fmla="*/ 20 h 293"/>
                <a:gd name="T46" fmla="*/ 343 w 810"/>
                <a:gd name="T47" fmla="*/ 19 h 293"/>
                <a:gd name="T48" fmla="*/ 332 w 810"/>
                <a:gd name="T49" fmla="*/ 17 h 293"/>
                <a:gd name="T50" fmla="*/ 320 w 810"/>
                <a:gd name="T51" fmla="*/ 17 h 293"/>
                <a:gd name="T52" fmla="*/ 308 w 810"/>
                <a:gd name="T53" fmla="*/ 19 h 293"/>
                <a:gd name="T54" fmla="*/ 302 w 810"/>
                <a:gd name="T55" fmla="*/ 19 h 293"/>
                <a:gd name="T56" fmla="*/ 297 w 810"/>
                <a:gd name="T57" fmla="*/ 19 h 293"/>
                <a:gd name="T58" fmla="*/ 290 w 810"/>
                <a:gd name="T59" fmla="*/ 19 h 293"/>
                <a:gd name="T60" fmla="*/ 283 w 810"/>
                <a:gd name="T61" fmla="*/ 20 h 293"/>
                <a:gd name="T62" fmla="*/ 277 w 810"/>
                <a:gd name="T63" fmla="*/ 20 h 293"/>
                <a:gd name="T64" fmla="*/ 270 w 810"/>
                <a:gd name="T65" fmla="*/ 20 h 293"/>
                <a:gd name="T66" fmla="*/ 263 w 810"/>
                <a:gd name="T67" fmla="*/ 22 h 293"/>
                <a:gd name="T68" fmla="*/ 257 w 810"/>
                <a:gd name="T69" fmla="*/ 24 h 293"/>
                <a:gd name="T70" fmla="*/ 249 w 810"/>
                <a:gd name="T71" fmla="*/ 25 h 293"/>
                <a:gd name="T72" fmla="*/ 242 w 810"/>
                <a:gd name="T73" fmla="*/ 27 h 293"/>
                <a:gd name="T74" fmla="*/ 234 w 810"/>
                <a:gd name="T75" fmla="*/ 29 h 293"/>
                <a:gd name="T76" fmla="*/ 227 w 810"/>
                <a:gd name="T77" fmla="*/ 32 h 293"/>
                <a:gd name="T78" fmla="*/ 220 w 810"/>
                <a:gd name="T79" fmla="*/ 34 h 293"/>
                <a:gd name="T80" fmla="*/ 214 w 810"/>
                <a:gd name="T81" fmla="*/ 37 h 293"/>
                <a:gd name="T82" fmla="*/ 205 w 810"/>
                <a:gd name="T83" fmla="*/ 40 h 293"/>
                <a:gd name="T84" fmla="*/ 199 w 810"/>
                <a:gd name="T85" fmla="*/ 44 h 293"/>
                <a:gd name="T86" fmla="*/ 4 w 810"/>
                <a:gd name="T87" fmla="*/ 182 h 293"/>
                <a:gd name="T88" fmla="*/ 0 w 810"/>
                <a:gd name="T89" fmla="*/ 293 h 293"/>
                <a:gd name="T90" fmla="*/ 0 w 810"/>
                <a:gd name="T91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0" h="293">
                  <a:moveTo>
                    <a:pt x="0" y="293"/>
                  </a:moveTo>
                  <a:lnTo>
                    <a:pt x="410" y="258"/>
                  </a:lnTo>
                  <a:lnTo>
                    <a:pt x="600" y="197"/>
                  </a:lnTo>
                  <a:lnTo>
                    <a:pt x="810" y="0"/>
                  </a:lnTo>
                  <a:lnTo>
                    <a:pt x="573" y="49"/>
                  </a:lnTo>
                  <a:lnTo>
                    <a:pt x="527" y="84"/>
                  </a:lnTo>
                  <a:lnTo>
                    <a:pt x="467" y="67"/>
                  </a:lnTo>
                  <a:lnTo>
                    <a:pt x="465" y="65"/>
                  </a:lnTo>
                  <a:lnTo>
                    <a:pt x="462" y="64"/>
                  </a:lnTo>
                  <a:lnTo>
                    <a:pt x="455" y="59"/>
                  </a:lnTo>
                  <a:lnTo>
                    <a:pt x="448" y="54"/>
                  </a:lnTo>
                  <a:lnTo>
                    <a:pt x="442" y="50"/>
                  </a:lnTo>
                  <a:lnTo>
                    <a:pt x="437" y="47"/>
                  </a:lnTo>
                  <a:lnTo>
                    <a:pt x="430" y="44"/>
                  </a:lnTo>
                  <a:lnTo>
                    <a:pt x="425" y="42"/>
                  </a:lnTo>
                  <a:lnTo>
                    <a:pt x="417" y="39"/>
                  </a:lnTo>
                  <a:lnTo>
                    <a:pt x="410" y="35"/>
                  </a:lnTo>
                  <a:lnTo>
                    <a:pt x="402" y="32"/>
                  </a:lnTo>
                  <a:lnTo>
                    <a:pt x="395" y="30"/>
                  </a:lnTo>
                  <a:lnTo>
                    <a:pt x="385" y="27"/>
                  </a:lnTo>
                  <a:lnTo>
                    <a:pt x="375" y="24"/>
                  </a:lnTo>
                  <a:lnTo>
                    <a:pt x="365" y="22"/>
                  </a:lnTo>
                  <a:lnTo>
                    <a:pt x="355" y="20"/>
                  </a:lnTo>
                  <a:lnTo>
                    <a:pt x="343" y="19"/>
                  </a:lnTo>
                  <a:lnTo>
                    <a:pt x="332" y="17"/>
                  </a:lnTo>
                  <a:lnTo>
                    <a:pt x="320" y="17"/>
                  </a:lnTo>
                  <a:lnTo>
                    <a:pt x="308" y="19"/>
                  </a:lnTo>
                  <a:lnTo>
                    <a:pt x="302" y="19"/>
                  </a:lnTo>
                  <a:lnTo>
                    <a:pt x="297" y="19"/>
                  </a:lnTo>
                  <a:lnTo>
                    <a:pt x="290" y="19"/>
                  </a:lnTo>
                  <a:lnTo>
                    <a:pt x="283" y="20"/>
                  </a:lnTo>
                  <a:lnTo>
                    <a:pt x="277" y="20"/>
                  </a:lnTo>
                  <a:lnTo>
                    <a:pt x="270" y="20"/>
                  </a:lnTo>
                  <a:lnTo>
                    <a:pt x="263" y="22"/>
                  </a:lnTo>
                  <a:lnTo>
                    <a:pt x="257" y="24"/>
                  </a:lnTo>
                  <a:lnTo>
                    <a:pt x="249" y="25"/>
                  </a:lnTo>
                  <a:lnTo>
                    <a:pt x="242" y="27"/>
                  </a:lnTo>
                  <a:lnTo>
                    <a:pt x="234" y="29"/>
                  </a:lnTo>
                  <a:lnTo>
                    <a:pt x="227" y="32"/>
                  </a:lnTo>
                  <a:lnTo>
                    <a:pt x="220" y="34"/>
                  </a:lnTo>
                  <a:lnTo>
                    <a:pt x="214" y="37"/>
                  </a:lnTo>
                  <a:lnTo>
                    <a:pt x="205" y="40"/>
                  </a:lnTo>
                  <a:lnTo>
                    <a:pt x="199" y="44"/>
                  </a:lnTo>
                  <a:lnTo>
                    <a:pt x="4" y="182"/>
                  </a:lnTo>
                  <a:lnTo>
                    <a:pt x="0" y="29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Freeform 52"/>
            <p:cNvSpPr>
              <a:spLocks/>
            </p:cNvSpPr>
            <p:nvPr/>
          </p:nvSpPr>
          <p:spPr bwMode="auto">
            <a:xfrm>
              <a:off x="1730" y="2275"/>
              <a:ext cx="1429" cy="371"/>
            </a:xfrm>
            <a:custGeom>
              <a:avLst/>
              <a:gdLst>
                <a:gd name="T0" fmla="*/ 1429 w 1429"/>
                <a:gd name="T1" fmla="*/ 0 h 371"/>
                <a:gd name="T2" fmla="*/ 281 w 1429"/>
                <a:gd name="T3" fmla="*/ 2 h 371"/>
                <a:gd name="T4" fmla="*/ 18 w 1429"/>
                <a:gd name="T5" fmla="*/ 60 h 371"/>
                <a:gd name="T6" fmla="*/ 0 w 1429"/>
                <a:gd name="T7" fmla="*/ 186 h 371"/>
                <a:gd name="T8" fmla="*/ 857 w 1429"/>
                <a:gd name="T9" fmla="*/ 371 h 371"/>
                <a:gd name="T10" fmla="*/ 1429 w 1429"/>
                <a:gd name="T11" fmla="*/ 0 h 371"/>
                <a:gd name="T12" fmla="*/ 1429 w 1429"/>
                <a:gd name="T1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9" h="371">
                  <a:moveTo>
                    <a:pt x="1429" y="0"/>
                  </a:moveTo>
                  <a:lnTo>
                    <a:pt x="281" y="2"/>
                  </a:lnTo>
                  <a:lnTo>
                    <a:pt x="18" y="60"/>
                  </a:lnTo>
                  <a:lnTo>
                    <a:pt x="0" y="186"/>
                  </a:lnTo>
                  <a:lnTo>
                    <a:pt x="857" y="371"/>
                  </a:lnTo>
                  <a:lnTo>
                    <a:pt x="1429" y="0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Freeform 54"/>
            <p:cNvSpPr>
              <a:spLocks/>
            </p:cNvSpPr>
            <p:nvPr/>
          </p:nvSpPr>
          <p:spPr bwMode="auto">
            <a:xfrm>
              <a:off x="2296" y="2277"/>
              <a:ext cx="673" cy="402"/>
            </a:xfrm>
            <a:custGeom>
              <a:avLst/>
              <a:gdLst>
                <a:gd name="T0" fmla="*/ 659 w 673"/>
                <a:gd name="T1" fmla="*/ 0 h 402"/>
                <a:gd name="T2" fmla="*/ 659 w 673"/>
                <a:gd name="T3" fmla="*/ 128 h 402"/>
                <a:gd name="T4" fmla="*/ 673 w 673"/>
                <a:gd name="T5" fmla="*/ 402 h 402"/>
                <a:gd name="T6" fmla="*/ 671 w 673"/>
                <a:gd name="T7" fmla="*/ 401 h 402"/>
                <a:gd name="T8" fmla="*/ 668 w 673"/>
                <a:gd name="T9" fmla="*/ 401 h 402"/>
                <a:gd name="T10" fmla="*/ 663 w 673"/>
                <a:gd name="T11" fmla="*/ 401 h 402"/>
                <a:gd name="T12" fmla="*/ 656 w 673"/>
                <a:gd name="T13" fmla="*/ 401 h 402"/>
                <a:gd name="T14" fmla="*/ 646 w 673"/>
                <a:gd name="T15" fmla="*/ 399 h 402"/>
                <a:gd name="T16" fmla="*/ 638 w 673"/>
                <a:gd name="T17" fmla="*/ 399 h 402"/>
                <a:gd name="T18" fmla="*/ 631 w 673"/>
                <a:gd name="T19" fmla="*/ 399 h 402"/>
                <a:gd name="T20" fmla="*/ 624 w 673"/>
                <a:gd name="T21" fmla="*/ 399 h 402"/>
                <a:gd name="T22" fmla="*/ 618 w 673"/>
                <a:gd name="T23" fmla="*/ 399 h 402"/>
                <a:gd name="T24" fmla="*/ 613 w 673"/>
                <a:gd name="T25" fmla="*/ 399 h 402"/>
                <a:gd name="T26" fmla="*/ 604 w 673"/>
                <a:gd name="T27" fmla="*/ 397 h 402"/>
                <a:gd name="T28" fmla="*/ 596 w 673"/>
                <a:gd name="T29" fmla="*/ 396 h 402"/>
                <a:gd name="T30" fmla="*/ 589 w 673"/>
                <a:gd name="T31" fmla="*/ 394 h 402"/>
                <a:gd name="T32" fmla="*/ 583 w 673"/>
                <a:gd name="T33" fmla="*/ 394 h 402"/>
                <a:gd name="T34" fmla="*/ 574 w 673"/>
                <a:gd name="T35" fmla="*/ 394 h 402"/>
                <a:gd name="T36" fmla="*/ 566 w 673"/>
                <a:gd name="T37" fmla="*/ 394 h 402"/>
                <a:gd name="T38" fmla="*/ 558 w 673"/>
                <a:gd name="T39" fmla="*/ 392 h 402"/>
                <a:gd name="T40" fmla="*/ 550 w 673"/>
                <a:gd name="T41" fmla="*/ 392 h 402"/>
                <a:gd name="T42" fmla="*/ 541 w 673"/>
                <a:gd name="T43" fmla="*/ 392 h 402"/>
                <a:gd name="T44" fmla="*/ 533 w 673"/>
                <a:gd name="T45" fmla="*/ 391 h 402"/>
                <a:gd name="T46" fmla="*/ 523 w 673"/>
                <a:gd name="T47" fmla="*/ 391 h 402"/>
                <a:gd name="T48" fmla="*/ 515 w 673"/>
                <a:gd name="T49" fmla="*/ 391 h 402"/>
                <a:gd name="T50" fmla="*/ 506 w 673"/>
                <a:gd name="T51" fmla="*/ 389 h 402"/>
                <a:gd name="T52" fmla="*/ 498 w 673"/>
                <a:gd name="T53" fmla="*/ 389 h 402"/>
                <a:gd name="T54" fmla="*/ 488 w 673"/>
                <a:gd name="T55" fmla="*/ 389 h 402"/>
                <a:gd name="T56" fmla="*/ 480 w 673"/>
                <a:gd name="T57" fmla="*/ 389 h 402"/>
                <a:gd name="T58" fmla="*/ 470 w 673"/>
                <a:gd name="T59" fmla="*/ 387 h 402"/>
                <a:gd name="T60" fmla="*/ 461 w 673"/>
                <a:gd name="T61" fmla="*/ 386 h 402"/>
                <a:gd name="T62" fmla="*/ 453 w 673"/>
                <a:gd name="T63" fmla="*/ 386 h 402"/>
                <a:gd name="T64" fmla="*/ 445 w 673"/>
                <a:gd name="T65" fmla="*/ 386 h 402"/>
                <a:gd name="T66" fmla="*/ 435 w 673"/>
                <a:gd name="T67" fmla="*/ 384 h 402"/>
                <a:gd name="T68" fmla="*/ 425 w 673"/>
                <a:gd name="T69" fmla="*/ 382 h 402"/>
                <a:gd name="T70" fmla="*/ 416 w 673"/>
                <a:gd name="T71" fmla="*/ 382 h 402"/>
                <a:gd name="T72" fmla="*/ 410 w 673"/>
                <a:gd name="T73" fmla="*/ 382 h 402"/>
                <a:gd name="T74" fmla="*/ 400 w 673"/>
                <a:gd name="T75" fmla="*/ 381 h 402"/>
                <a:gd name="T76" fmla="*/ 391 w 673"/>
                <a:gd name="T77" fmla="*/ 379 h 402"/>
                <a:gd name="T78" fmla="*/ 383 w 673"/>
                <a:gd name="T79" fmla="*/ 379 h 402"/>
                <a:gd name="T80" fmla="*/ 376 w 673"/>
                <a:gd name="T81" fmla="*/ 379 h 402"/>
                <a:gd name="T82" fmla="*/ 368 w 673"/>
                <a:gd name="T83" fmla="*/ 377 h 402"/>
                <a:gd name="T84" fmla="*/ 361 w 673"/>
                <a:gd name="T85" fmla="*/ 377 h 402"/>
                <a:gd name="T86" fmla="*/ 355 w 673"/>
                <a:gd name="T87" fmla="*/ 376 h 402"/>
                <a:gd name="T88" fmla="*/ 348 w 673"/>
                <a:gd name="T89" fmla="*/ 376 h 402"/>
                <a:gd name="T90" fmla="*/ 340 w 673"/>
                <a:gd name="T91" fmla="*/ 376 h 402"/>
                <a:gd name="T92" fmla="*/ 333 w 673"/>
                <a:gd name="T93" fmla="*/ 374 h 402"/>
                <a:gd name="T94" fmla="*/ 326 w 673"/>
                <a:gd name="T95" fmla="*/ 372 h 402"/>
                <a:gd name="T96" fmla="*/ 323 w 673"/>
                <a:gd name="T97" fmla="*/ 372 h 402"/>
                <a:gd name="T98" fmla="*/ 311 w 673"/>
                <a:gd name="T99" fmla="*/ 372 h 402"/>
                <a:gd name="T100" fmla="*/ 305 w 673"/>
                <a:gd name="T101" fmla="*/ 372 h 402"/>
                <a:gd name="T102" fmla="*/ 296 w 673"/>
                <a:gd name="T103" fmla="*/ 371 h 402"/>
                <a:gd name="T104" fmla="*/ 291 w 673"/>
                <a:gd name="T105" fmla="*/ 369 h 402"/>
                <a:gd name="T106" fmla="*/ 288 w 673"/>
                <a:gd name="T107" fmla="*/ 369 h 402"/>
                <a:gd name="T108" fmla="*/ 0 w 673"/>
                <a:gd name="T109" fmla="*/ 312 h 402"/>
                <a:gd name="T110" fmla="*/ 165 w 673"/>
                <a:gd name="T111" fmla="*/ 153 h 402"/>
                <a:gd name="T112" fmla="*/ 263 w 673"/>
                <a:gd name="T113" fmla="*/ 149 h 402"/>
                <a:gd name="T114" fmla="*/ 410 w 673"/>
                <a:gd name="T115" fmla="*/ 0 h 402"/>
                <a:gd name="T116" fmla="*/ 659 w 673"/>
                <a:gd name="T117" fmla="*/ 0 h 402"/>
                <a:gd name="T118" fmla="*/ 659 w 673"/>
                <a:gd name="T11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3" h="402">
                  <a:moveTo>
                    <a:pt x="659" y="0"/>
                  </a:moveTo>
                  <a:lnTo>
                    <a:pt x="659" y="128"/>
                  </a:lnTo>
                  <a:lnTo>
                    <a:pt x="673" y="402"/>
                  </a:lnTo>
                  <a:lnTo>
                    <a:pt x="671" y="401"/>
                  </a:lnTo>
                  <a:lnTo>
                    <a:pt x="668" y="401"/>
                  </a:lnTo>
                  <a:lnTo>
                    <a:pt x="663" y="401"/>
                  </a:lnTo>
                  <a:lnTo>
                    <a:pt x="656" y="401"/>
                  </a:lnTo>
                  <a:lnTo>
                    <a:pt x="646" y="399"/>
                  </a:lnTo>
                  <a:lnTo>
                    <a:pt x="638" y="399"/>
                  </a:lnTo>
                  <a:lnTo>
                    <a:pt x="631" y="399"/>
                  </a:lnTo>
                  <a:lnTo>
                    <a:pt x="624" y="399"/>
                  </a:lnTo>
                  <a:lnTo>
                    <a:pt x="618" y="399"/>
                  </a:lnTo>
                  <a:lnTo>
                    <a:pt x="613" y="399"/>
                  </a:lnTo>
                  <a:lnTo>
                    <a:pt x="604" y="397"/>
                  </a:lnTo>
                  <a:lnTo>
                    <a:pt x="596" y="396"/>
                  </a:lnTo>
                  <a:lnTo>
                    <a:pt x="589" y="394"/>
                  </a:lnTo>
                  <a:lnTo>
                    <a:pt x="583" y="394"/>
                  </a:lnTo>
                  <a:lnTo>
                    <a:pt x="574" y="394"/>
                  </a:lnTo>
                  <a:lnTo>
                    <a:pt x="566" y="394"/>
                  </a:lnTo>
                  <a:lnTo>
                    <a:pt x="558" y="392"/>
                  </a:lnTo>
                  <a:lnTo>
                    <a:pt x="550" y="392"/>
                  </a:lnTo>
                  <a:lnTo>
                    <a:pt x="541" y="392"/>
                  </a:lnTo>
                  <a:lnTo>
                    <a:pt x="533" y="391"/>
                  </a:lnTo>
                  <a:lnTo>
                    <a:pt x="523" y="391"/>
                  </a:lnTo>
                  <a:lnTo>
                    <a:pt x="515" y="391"/>
                  </a:lnTo>
                  <a:lnTo>
                    <a:pt x="506" y="389"/>
                  </a:lnTo>
                  <a:lnTo>
                    <a:pt x="498" y="389"/>
                  </a:lnTo>
                  <a:lnTo>
                    <a:pt x="488" y="389"/>
                  </a:lnTo>
                  <a:lnTo>
                    <a:pt x="480" y="389"/>
                  </a:lnTo>
                  <a:lnTo>
                    <a:pt x="470" y="387"/>
                  </a:lnTo>
                  <a:lnTo>
                    <a:pt x="461" y="386"/>
                  </a:lnTo>
                  <a:lnTo>
                    <a:pt x="453" y="386"/>
                  </a:lnTo>
                  <a:lnTo>
                    <a:pt x="445" y="386"/>
                  </a:lnTo>
                  <a:lnTo>
                    <a:pt x="435" y="384"/>
                  </a:lnTo>
                  <a:lnTo>
                    <a:pt x="425" y="382"/>
                  </a:lnTo>
                  <a:lnTo>
                    <a:pt x="416" y="382"/>
                  </a:lnTo>
                  <a:lnTo>
                    <a:pt x="410" y="382"/>
                  </a:lnTo>
                  <a:lnTo>
                    <a:pt x="400" y="381"/>
                  </a:lnTo>
                  <a:lnTo>
                    <a:pt x="391" y="379"/>
                  </a:lnTo>
                  <a:lnTo>
                    <a:pt x="383" y="379"/>
                  </a:lnTo>
                  <a:lnTo>
                    <a:pt x="376" y="379"/>
                  </a:lnTo>
                  <a:lnTo>
                    <a:pt x="368" y="377"/>
                  </a:lnTo>
                  <a:lnTo>
                    <a:pt x="361" y="377"/>
                  </a:lnTo>
                  <a:lnTo>
                    <a:pt x="355" y="376"/>
                  </a:lnTo>
                  <a:lnTo>
                    <a:pt x="348" y="376"/>
                  </a:lnTo>
                  <a:lnTo>
                    <a:pt x="340" y="376"/>
                  </a:lnTo>
                  <a:lnTo>
                    <a:pt x="333" y="374"/>
                  </a:lnTo>
                  <a:lnTo>
                    <a:pt x="326" y="372"/>
                  </a:lnTo>
                  <a:lnTo>
                    <a:pt x="323" y="372"/>
                  </a:lnTo>
                  <a:lnTo>
                    <a:pt x="311" y="372"/>
                  </a:lnTo>
                  <a:lnTo>
                    <a:pt x="305" y="372"/>
                  </a:lnTo>
                  <a:lnTo>
                    <a:pt x="296" y="371"/>
                  </a:lnTo>
                  <a:lnTo>
                    <a:pt x="291" y="369"/>
                  </a:lnTo>
                  <a:lnTo>
                    <a:pt x="288" y="369"/>
                  </a:lnTo>
                  <a:lnTo>
                    <a:pt x="0" y="312"/>
                  </a:lnTo>
                  <a:lnTo>
                    <a:pt x="165" y="153"/>
                  </a:lnTo>
                  <a:lnTo>
                    <a:pt x="263" y="149"/>
                  </a:lnTo>
                  <a:lnTo>
                    <a:pt x="410" y="0"/>
                  </a:lnTo>
                  <a:lnTo>
                    <a:pt x="659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" name="Freeform 55"/>
            <p:cNvSpPr>
              <a:spLocks/>
            </p:cNvSpPr>
            <p:nvPr/>
          </p:nvSpPr>
          <p:spPr bwMode="auto">
            <a:xfrm>
              <a:off x="1850" y="2330"/>
              <a:ext cx="1102" cy="572"/>
            </a:xfrm>
            <a:custGeom>
              <a:avLst/>
              <a:gdLst>
                <a:gd name="T0" fmla="*/ 1059 w 1102"/>
                <a:gd name="T1" fmla="*/ 572 h 572"/>
                <a:gd name="T2" fmla="*/ 339 w 1102"/>
                <a:gd name="T3" fmla="*/ 376 h 572"/>
                <a:gd name="T4" fmla="*/ 309 w 1102"/>
                <a:gd name="T5" fmla="*/ 431 h 572"/>
                <a:gd name="T6" fmla="*/ 228 w 1102"/>
                <a:gd name="T7" fmla="*/ 376 h 572"/>
                <a:gd name="T8" fmla="*/ 0 w 1102"/>
                <a:gd name="T9" fmla="*/ 45 h 572"/>
                <a:gd name="T10" fmla="*/ 286 w 1102"/>
                <a:gd name="T11" fmla="*/ 0 h 572"/>
                <a:gd name="T12" fmla="*/ 413 w 1102"/>
                <a:gd name="T13" fmla="*/ 100 h 572"/>
                <a:gd name="T14" fmla="*/ 558 w 1102"/>
                <a:gd name="T15" fmla="*/ 339 h 572"/>
                <a:gd name="T16" fmla="*/ 792 w 1102"/>
                <a:gd name="T17" fmla="*/ 281 h 572"/>
                <a:gd name="T18" fmla="*/ 1102 w 1102"/>
                <a:gd name="T19" fmla="*/ 78 h 572"/>
                <a:gd name="T20" fmla="*/ 1059 w 1102"/>
                <a:gd name="T21" fmla="*/ 572 h 572"/>
                <a:gd name="T22" fmla="*/ 1059 w 1102"/>
                <a:gd name="T23" fmla="*/ 57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2" h="572">
                  <a:moveTo>
                    <a:pt x="1059" y="572"/>
                  </a:moveTo>
                  <a:lnTo>
                    <a:pt x="339" y="376"/>
                  </a:lnTo>
                  <a:lnTo>
                    <a:pt x="309" y="431"/>
                  </a:lnTo>
                  <a:lnTo>
                    <a:pt x="228" y="376"/>
                  </a:lnTo>
                  <a:lnTo>
                    <a:pt x="0" y="45"/>
                  </a:lnTo>
                  <a:lnTo>
                    <a:pt x="286" y="0"/>
                  </a:lnTo>
                  <a:lnTo>
                    <a:pt x="413" y="100"/>
                  </a:lnTo>
                  <a:lnTo>
                    <a:pt x="558" y="339"/>
                  </a:lnTo>
                  <a:lnTo>
                    <a:pt x="792" y="281"/>
                  </a:lnTo>
                  <a:lnTo>
                    <a:pt x="1102" y="78"/>
                  </a:lnTo>
                  <a:lnTo>
                    <a:pt x="1059" y="572"/>
                  </a:lnTo>
                  <a:lnTo>
                    <a:pt x="1059" y="572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Freeform 56"/>
            <p:cNvSpPr>
              <a:spLocks/>
            </p:cNvSpPr>
            <p:nvPr/>
          </p:nvSpPr>
          <p:spPr bwMode="auto">
            <a:xfrm>
              <a:off x="2950" y="2087"/>
              <a:ext cx="788" cy="617"/>
            </a:xfrm>
            <a:custGeom>
              <a:avLst/>
              <a:gdLst>
                <a:gd name="T0" fmla="*/ 788 w 788"/>
                <a:gd name="T1" fmla="*/ 273 h 617"/>
                <a:gd name="T2" fmla="*/ 0 w 788"/>
                <a:gd name="T3" fmla="*/ 617 h 617"/>
                <a:gd name="T4" fmla="*/ 2 w 788"/>
                <a:gd name="T5" fmla="*/ 321 h 617"/>
                <a:gd name="T6" fmla="*/ 254 w 788"/>
                <a:gd name="T7" fmla="*/ 238 h 617"/>
                <a:gd name="T8" fmla="*/ 330 w 788"/>
                <a:gd name="T9" fmla="*/ 101 h 617"/>
                <a:gd name="T10" fmla="*/ 487 w 788"/>
                <a:gd name="T11" fmla="*/ 0 h 617"/>
                <a:gd name="T12" fmla="*/ 488 w 788"/>
                <a:gd name="T13" fmla="*/ 0 h 617"/>
                <a:gd name="T14" fmla="*/ 493 w 788"/>
                <a:gd name="T15" fmla="*/ 0 h 617"/>
                <a:gd name="T16" fmla="*/ 500 w 788"/>
                <a:gd name="T17" fmla="*/ 0 h 617"/>
                <a:gd name="T18" fmla="*/ 510 w 788"/>
                <a:gd name="T19" fmla="*/ 0 h 617"/>
                <a:gd name="T20" fmla="*/ 517 w 788"/>
                <a:gd name="T21" fmla="*/ 0 h 617"/>
                <a:gd name="T22" fmla="*/ 522 w 788"/>
                <a:gd name="T23" fmla="*/ 0 h 617"/>
                <a:gd name="T24" fmla="*/ 528 w 788"/>
                <a:gd name="T25" fmla="*/ 1 h 617"/>
                <a:gd name="T26" fmla="*/ 537 w 788"/>
                <a:gd name="T27" fmla="*/ 3 h 617"/>
                <a:gd name="T28" fmla="*/ 543 w 788"/>
                <a:gd name="T29" fmla="*/ 3 h 617"/>
                <a:gd name="T30" fmla="*/ 552 w 788"/>
                <a:gd name="T31" fmla="*/ 3 h 617"/>
                <a:gd name="T32" fmla="*/ 560 w 788"/>
                <a:gd name="T33" fmla="*/ 5 h 617"/>
                <a:gd name="T34" fmla="*/ 570 w 788"/>
                <a:gd name="T35" fmla="*/ 6 h 617"/>
                <a:gd name="T36" fmla="*/ 577 w 788"/>
                <a:gd name="T37" fmla="*/ 6 h 617"/>
                <a:gd name="T38" fmla="*/ 585 w 788"/>
                <a:gd name="T39" fmla="*/ 6 h 617"/>
                <a:gd name="T40" fmla="*/ 595 w 788"/>
                <a:gd name="T41" fmla="*/ 8 h 617"/>
                <a:gd name="T42" fmla="*/ 605 w 788"/>
                <a:gd name="T43" fmla="*/ 10 h 617"/>
                <a:gd name="T44" fmla="*/ 615 w 788"/>
                <a:gd name="T45" fmla="*/ 10 h 617"/>
                <a:gd name="T46" fmla="*/ 623 w 788"/>
                <a:gd name="T47" fmla="*/ 10 h 617"/>
                <a:gd name="T48" fmla="*/ 633 w 788"/>
                <a:gd name="T49" fmla="*/ 11 h 617"/>
                <a:gd name="T50" fmla="*/ 643 w 788"/>
                <a:gd name="T51" fmla="*/ 13 h 617"/>
                <a:gd name="T52" fmla="*/ 652 w 788"/>
                <a:gd name="T53" fmla="*/ 13 h 617"/>
                <a:gd name="T54" fmla="*/ 660 w 788"/>
                <a:gd name="T55" fmla="*/ 16 h 617"/>
                <a:gd name="T56" fmla="*/ 668 w 788"/>
                <a:gd name="T57" fmla="*/ 16 h 617"/>
                <a:gd name="T58" fmla="*/ 678 w 788"/>
                <a:gd name="T59" fmla="*/ 20 h 617"/>
                <a:gd name="T60" fmla="*/ 687 w 788"/>
                <a:gd name="T61" fmla="*/ 20 h 617"/>
                <a:gd name="T62" fmla="*/ 695 w 788"/>
                <a:gd name="T63" fmla="*/ 21 h 617"/>
                <a:gd name="T64" fmla="*/ 703 w 788"/>
                <a:gd name="T65" fmla="*/ 23 h 617"/>
                <a:gd name="T66" fmla="*/ 712 w 788"/>
                <a:gd name="T67" fmla="*/ 25 h 617"/>
                <a:gd name="T68" fmla="*/ 788 w 788"/>
                <a:gd name="T69" fmla="*/ 273 h 617"/>
                <a:gd name="T70" fmla="*/ 788 w 788"/>
                <a:gd name="T71" fmla="*/ 27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8" h="617">
                  <a:moveTo>
                    <a:pt x="788" y="273"/>
                  </a:moveTo>
                  <a:lnTo>
                    <a:pt x="0" y="617"/>
                  </a:lnTo>
                  <a:lnTo>
                    <a:pt x="2" y="321"/>
                  </a:lnTo>
                  <a:lnTo>
                    <a:pt x="254" y="238"/>
                  </a:lnTo>
                  <a:lnTo>
                    <a:pt x="330" y="101"/>
                  </a:lnTo>
                  <a:lnTo>
                    <a:pt x="487" y="0"/>
                  </a:lnTo>
                  <a:lnTo>
                    <a:pt x="488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10" y="0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8" y="1"/>
                  </a:lnTo>
                  <a:lnTo>
                    <a:pt x="537" y="3"/>
                  </a:lnTo>
                  <a:lnTo>
                    <a:pt x="543" y="3"/>
                  </a:lnTo>
                  <a:lnTo>
                    <a:pt x="552" y="3"/>
                  </a:lnTo>
                  <a:lnTo>
                    <a:pt x="560" y="5"/>
                  </a:lnTo>
                  <a:lnTo>
                    <a:pt x="570" y="6"/>
                  </a:lnTo>
                  <a:lnTo>
                    <a:pt x="577" y="6"/>
                  </a:lnTo>
                  <a:lnTo>
                    <a:pt x="585" y="6"/>
                  </a:lnTo>
                  <a:lnTo>
                    <a:pt x="595" y="8"/>
                  </a:lnTo>
                  <a:lnTo>
                    <a:pt x="605" y="10"/>
                  </a:lnTo>
                  <a:lnTo>
                    <a:pt x="615" y="10"/>
                  </a:lnTo>
                  <a:lnTo>
                    <a:pt x="623" y="10"/>
                  </a:lnTo>
                  <a:lnTo>
                    <a:pt x="633" y="11"/>
                  </a:lnTo>
                  <a:lnTo>
                    <a:pt x="643" y="13"/>
                  </a:lnTo>
                  <a:lnTo>
                    <a:pt x="652" y="13"/>
                  </a:lnTo>
                  <a:lnTo>
                    <a:pt x="660" y="16"/>
                  </a:lnTo>
                  <a:lnTo>
                    <a:pt x="668" y="16"/>
                  </a:lnTo>
                  <a:lnTo>
                    <a:pt x="678" y="20"/>
                  </a:lnTo>
                  <a:lnTo>
                    <a:pt x="687" y="20"/>
                  </a:lnTo>
                  <a:lnTo>
                    <a:pt x="695" y="21"/>
                  </a:lnTo>
                  <a:lnTo>
                    <a:pt x="703" y="23"/>
                  </a:lnTo>
                  <a:lnTo>
                    <a:pt x="712" y="25"/>
                  </a:lnTo>
                  <a:lnTo>
                    <a:pt x="788" y="273"/>
                  </a:lnTo>
                  <a:lnTo>
                    <a:pt x="788" y="27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Freeform 57"/>
            <p:cNvSpPr>
              <a:spLocks/>
            </p:cNvSpPr>
            <p:nvPr/>
          </p:nvSpPr>
          <p:spPr bwMode="auto">
            <a:xfrm>
              <a:off x="2917" y="2398"/>
              <a:ext cx="818" cy="604"/>
            </a:xfrm>
            <a:custGeom>
              <a:avLst/>
              <a:gdLst>
                <a:gd name="T0" fmla="*/ 0 w 818"/>
                <a:gd name="T1" fmla="*/ 443 h 604"/>
                <a:gd name="T2" fmla="*/ 35 w 818"/>
                <a:gd name="T3" fmla="*/ 604 h 604"/>
                <a:gd name="T4" fmla="*/ 207 w 818"/>
                <a:gd name="T5" fmla="*/ 568 h 604"/>
                <a:gd name="T6" fmla="*/ 486 w 818"/>
                <a:gd name="T7" fmla="*/ 439 h 604"/>
                <a:gd name="T8" fmla="*/ 526 w 818"/>
                <a:gd name="T9" fmla="*/ 461 h 604"/>
                <a:gd name="T10" fmla="*/ 673 w 818"/>
                <a:gd name="T11" fmla="*/ 456 h 604"/>
                <a:gd name="T12" fmla="*/ 765 w 818"/>
                <a:gd name="T13" fmla="*/ 581 h 604"/>
                <a:gd name="T14" fmla="*/ 818 w 818"/>
                <a:gd name="T15" fmla="*/ 0 h 604"/>
                <a:gd name="T16" fmla="*/ 33 w 818"/>
                <a:gd name="T17" fmla="*/ 306 h 604"/>
                <a:gd name="T18" fmla="*/ 0 w 818"/>
                <a:gd name="T19" fmla="*/ 443 h 604"/>
                <a:gd name="T20" fmla="*/ 0 w 818"/>
                <a:gd name="T21" fmla="*/ 44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8" h="604">
                  <a:moveTo>
                    <a:pt x="0" y="443"/>
                  </a:moveTo>
                  <a:lnTo>
                    <a:pt x="35" y="604"/>
                  </a:lnTo>
                  <a:lnTo>
                    <a:pt x="207" y="568"/>
                  </a:lnTo>
                  <a:lnTo>
                    <a:pt x="486" y="439"/>
                  </a:lnTo>
                  <a:lnTo>
                    <a:pt x="526" y="461"/>
                  </a:lnTo>
                  <a:lnTo>
                    <a:pt x="673" y="456"/>
                  </a:lnTo>
                  <a:lnTo>
                    <a:pt x="765" y="581"/>
                  </a:lnTo>
                  <a:lnTo>
                    <a:pt x="818" y="0"/>
                  </a:lnTo>
                  <a:lnTo>
                    <a:pt x="33" y="306"/>
                  </a:lnTo>
                  <a:lnTo>
                    <a:pt x="0" y="443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Freeform 58"/>
            <p:cNvSpPr>
              <a:spLocks/>
            </p:cNvSpPr>
            <p:nvPr/>
          </p:nvSpPr>
          <p:spPr bwMode="auto">
            <a:xfrm>
              <a:off x="3675" y="2649"/>
              <a:ext cx="986" cy="828"/>
            </a:xfrm>
            <a:custGeom>
              <a:avLst/>
              <a:gdLst>
                <a:gd name="T0" fmla="*/ 0 w 986"/>
                <a:gd name="T1" fmla="*/ 59 h 828"/>
                <a:gd name="T2" fmla="*/ 251 w 986"/>
                <a:gd name="T3" fmla="*/ 0 h 828"/>
                <a:gd name="T4" fmla="*/ 413 w 986"/>
                <a:gd name="T5" fmla="*/ 60 h 828"/>
                <a:gd name="T6" fmla="*/ 536 w 986"/>
                <a:gd name="T7" fmla="*/ 157 h 828"/>
                <a:gd name="T8" fmla="*/ 574 w 986"/>
                <a:gd name="T9" fmla="*/ 308 h 828"/>
                <a:gd name="T10" fmla="*/ 841 w 986"/>
                <a:gd name="T11" fmla="*/ 388 h 828"/>
                <a:gd name="T12" fmla="*/ 974 w 986"/>
                <a:gd name="T13" fmla="*/ 493 h 828"/>
                <a:gd name="T14" fmla="*/ 986 w 986"/>
                <a:gd name="T15" fmla="*/ 828 h 828"/>
                <a:gd name="T16" fmla="*/ 494 w 986"/>
                <a:gd name="T17" fmla="*/ 583 h 828"/>
                <a:gd name="T18" fmla="*/ 416 w 986"/>
                <a:gd name="T19" fmla="*/ 420 h 828"/>
                <a:gd name="T20" fmla="*/ 260 w 986"/>
                <a:gd name="T21" fmla="*/ 458 h 828"/>
                <a:gd name="T22" fmla="*/ 158 w 986"/>
                <a:gd name="T23" fmla="*/ 405 h 828"/>
                <a:gd name="T24" fmla="*/ 136 w 986"/>
                <a:gd name="T25" fmla="*/ 258 h 828"/>
                <a:gd name="T26" fmla="*/ 5 w 986"/>
                <a:gd name="T27" fmla="*/ 328 h 828"/>
                <a:gd name="T28" fmla="*/ 0 w 986"/>
                <a:gd name="T29" fmla="*/ 59 h 828"/>
                <a:gd name="T30" fmla="*/ 0 w 986"/>
                <a:gd name="T31" fmla="*/ 59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6" h="828">
                  <a:moveTo>
                    <a:pt x="0" y="59"/>
                  </a:moveTo>
                  <a:lnTo>
                    <a:pt x="251" y="0"/>
                  </a:lnTo>
                  <a:lnTo>
                    <a:pt x="413" y="60"/>
                  </a:lnTo>
                  <a:lnTo>
                    <a:pt x="536" y="157"/>
                  </a:lnTo>
                  <a:lnTo>
                    <a:pt x="574" y="308"/>
                  </a:lnTo>
                  <a:lnTo>
                    <a:pt x="841" y="388"/>
                  </a:lnTo>
                  <a:lnTo>
                    <a:pt x="974" y="493"/>
                  </a:lnTo>
                  <a:lnTo>
                    <a:pt x="986" y="828"/>
                  </a:lnTo>
                  <a:lnTo>
                    <a:pt x="494" y="583"/>
                  </a:lnTo>
                  <a:lnTo>
                    <a:pt x="416" y="420"/>
                  </a:lnTo>
                  <a:lnTo>
                    <a:pt x="260" y="458"/>
                  </a:lnTo>
                  <a:lnTo>
                    <a:pt x="158" y="405"/>
                  </a:lnTo>
                  <a:lnTo>
                    <a:pt x="136" y="258"/>
                  </a:lnTo>
                  <a:lnTo>
                    <a:pt x="5" y="328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Freeform 59"/>
            <p:cNvSpPr>
              <a:spLocks/>
            </p:cNvSpPr>
            <p:nvPr/>
          </p:nvSpPr>
          <p:spPr bwMode="auto">
            <a:xfrm>
              <a:off x="2015" y="2704"/>
              <a:ext cx="937" cy="600"/>
            </a:xfrm>
            <a:custGeom>
              <a:avLst/>
              <a:gdLst>
                <a:gd name="T0" fmla="*/ 935 w 937"/>
                <a:gd name="T1" fmla="*/ 0 h 600"/>
                <a:gd name="T2" fmla="*/ 937 w 937"/>
                <a:gd name="T3" fmla="*/ 252 h 600"/>
                <a:gd name="T4" fmla="*/ 870 w 937"/>
                <a:gd name="T5" fmla="*/ 290 h 600"/>
                <a:gd name="T6" fmla="*/ 706 w 937"/>
                <a:gd name="T7" fmla="*/ 392 h 600"/>
                <a:gd name="T8" fmla="*/ 304 w 937"/>
                <a:gd name="T9" fmla="*/ 600 h 600"/>
                <a:gd name="T10" fmla="*/ 104 w 937"/>
                <a:gd name="T11" fmla="*/ 591 h 600"/>
                <a:gd name="T12" fmla="*/ 0 w 937"/>
                <a:gd name="T13" fmla="*/ 496 h 600"/>
                <a:gd name="T14" fmla="*/ 249 w 937"/>
                <a:gd name="T15" fmla="*/ 287 h 600"/>
                <a:gd name="T16" fmla="*/ 63 w 937"/>
                <a:gd name="T17" fmla="*/ 2 h 600"/>
                <a:gd name="T18" fmla="*/ 935 w 937"/>
                <a:gd name="T19" fmla="*/ 0 h 600"/>
                <a:gd name="T20" fmla="*/ 935 w 937"/>
                <a:gd name="T2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7" h="600">
                  <a:moveTo>
                    <a:pt x="935" y="0"/>
                  </a:moveTo>
                  <a:lnTo>
                    <a:pt x="937" y="252"/>
                  </a:lnTo>
                  <a:lnTo>
                    <a:pt x="870" y="290"/>
                  </a:lnTo>
                  <a:lnTo>
                    <a:pt x="706" y="392"/>
                  </a:lnTo>
                  <a:lnTo>
                    <a:pt x="304" y="600"/>
                  </a:lnTo>
                  <a:lnTo>
                    <a:pt x="104" y="591"/>
                  </a:lnTo>
                  <a:lnTo>
                    <a:pt x="0" y="496"/>
                  </a:lnTo>
                  <a:lnTo>
                    <a:pt x="249" y="287"/>
                  </a:lnTo>
                  <a:lnTo>
                    <a:pt x="63" y="2"/>
                  </a:lnTo>
                  <a:lnTo>
                    <a:pt x="935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Freeform 60"/>
            <p:cNvSpPr>
              <a:spLocks/>
            </p:cNvSpPr>
            <p:nvPr/>
          </p:nvSpPr>
          <p:spPr bwMode="auto">
            <a:xfrm>
              <a:off x="3821" y="1954"/>
              <a:ext cx="222" cy="256"/>
            </a:xfrm>
            <a:custGeom>
              <a:avLst/>
              <a:gdLst>
                <a:gd name="T0" fmla="*/ 25 w 222"/>
                <a:gd name="T1" fmla="*/ 256 h 256"/>
                <a:gd name="T2" fmla="*/ 2 w 222"/>
                <a:gd name="T3" fmla="*/ 128 h 256"/>
                <a:gd name="T4" fmla="*/ 27 w 222"/>
                <a:gd name="T5" fmla="*/ 64 h 256"/>
                <a:gd name="T6" fmla="*/ 0 w 222"/>
                <a:gd name="T7" fmla="*/ 8 h 256"/>
                <a:gd name="T8" fmla="*/ 79 w 222"/>
                <a:gd name="T9" fmla="*/ 18 h 256"/>
                <a:gd name="T10" fmla="*/ 185 w 222"/>
                <a:gd name="T11" fmla="*/ 0 h 256"/>
                <a:gd name="T12" fmla="*/ 222 w 222"/>
                <a:gd name="T13" fmla="*/ 56 h 256"/>
                <a:gd name="T14" fmla="*/ 190 w 222"/>
                <a:gd name="T15" fmla="*/ 94 h 256"/>
                <a:gd name="T16" fmla="*/ 212 w 222"/>
                <a:gd name="T17" fmla="*/ 148 h 256"/>
                <a:gd name="T18" fmla="*/ 137 w 222"/>
                <a:gd name="T19" fmla="*/ 218 h 256"/>
                <a:gd name="T20" fmla="*/ 25 w 222"/>
                <a:gd name="T21" fmla="*/ 256 h 256"/>
                <a:gd name="T22" fmla="*/ 25 w 222"/>
                <a:gd name="T23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2" h="256">
                  <a:moveTo>
                    <a:pt x="25" y="256"/>
                  </a:moveTo>
                  <a:lnTo>
                    <a:pt x="2" y="128"/>
                  </a:lnTo>
                  <a:lnTo>
                    <a:pt x="27" y="64"/>
                  </a:lnTo>
                  <a:lnTo>
                    <a:pt x="0" y="8"/>
                  </a:lnTo>
                  <a:lnTo>
                    <a:pt x="79" y="18"/>
                  </a:lnTo>
                  <a:lnTo>
                    <a:pt x="185" y="0"/>
                  </a:lnTo>
                  <a:lnTo>
                    <a:pt x="222" y="56"/>
                  </a:lnTo>
                  <a:lnTo>
                    <a:pt x="190" y="94"/>
                  </a:lnTo>
                  <a:lnTo>
                    <a:pt x="212" y="148"/>
                  </a:lnTo>
                  <a:lnTo>
                    <a:pt x="137" y="218"/>
                  </a:lnTo>
                  <a:lnTo>
                    <a:pt x="25" y="256"/>
                  </a:lnTo>
                  <a:lnTo>
                    <a:pt x="25" y="256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Freeform 61"/>
            <p:cNvSpPr>
              <a:spLocks/>
            </p:cNvSpPr>
            <p:nvPr/>
          </p:nvSpPr>
          <p:spPr bwMode="auto">
            <a:xfrm>
              <a:off x="3935" y="2806"/>
              <a:ext cx="581" cy="426"/>
            </a:xfrm>
            <a:custGeom>
              <a:avLst/>
              <a:gdLst>
                <a:gd name="T0" fmla="*/ 276 w 581"/>
                <a:gd name="T1" fmla="*/ 0 h 426"/>
                <a:gd name="T2" fmla="*/ 243 w 581"/>
                <a:gd name="T3" fmla="*/ 108 h 426"/>
                <a:gd name="T4" fmla="*/ 123 w 581"/>
                <a:gd name="T5" fmla="*/ 136 h 426"/>
                <a:gd name="T6" fmla="*/ 0 w 581"/>
                <a:gd name="T7" fmla="*/ 301 h 426"/>
                <a:gd name="T8" fmla="*/ 234 w 581"/>
                <a:gd name="T9" fmla="*/ 426 h 426"/>
                <a:gd name="T10" fmla="*/ 308 w 581"/>
                <a:gd name="T11" fmla="*/ 328 h 426"/>
                <a:gd name="T12" fmla="*/ 408 w 581"/>
                <a:gd name="T13" fmla="*/ 318 h 426"/>
                <a:gd name="T14" fmla="*/ 473 w 581"/>
                <a:gd name="T15" fmla="*/ 263 h 426"/>
                <a:gd name="T16" fmla="*/ 538 w 581"/>
                <a:gd name="T17" fmla="*/ 258 h 426"/>
                <a:gd name="T18" fmla="*/ 581 w 581"/>
                <a:gd name="T19" fmla="*/ 231 h 426"/>
                <a:gd name="T20" fmla="*/ 276 w 581"/>
                <a:gd name="T21" fmla="*/ 0 h 426"/>
                <a:gd name="T22" fmla="*/ 276 w 581"/>
                <a:gd name="T2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1" h="426">
                  <a:moveTo>
                    <a:pt x="276" y="0"/>
                  </a:moveTo>
                  <a:lnTo>
                    <a:pt x="243" y="108"/>
                  </a:lnTo>
                  <a:lnTo>
                    <a:pt x="123" y="136"/>
                  </a:lnTo>
                  <a:lnTo>
                    <a:pt x="0" y="301"/>
                  </a:lnTo>
                  <a:lnTo>
                    <a:pt x="234" y="426"/>
                  </a:lnTo>
                  <a:lnTo>
                    <a:pt x="308" y="328"/>
                  </a:lnTo>
                  <a:lnTo>
                    <a:pt x="408" y="318"/>
                  </a:lnTo>
                  <a:lnTo>
                    <a:pt x="473" y="263"/>
                  </a:lnTo>
                  <a:lnTo>
                    <a:pt x="538" y="258"/>
                  </a:lnTo>
                  <a:lnTo>
                    <a:pt x="581" y="231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Freeform 62"/>
            <p:cNvSpPr>
              <a:spLocks/>
            </p:cNvSpPr>
            <p:nvPr/>
          </p:nvSpPr>
          <p:spPr bwMode="auto">
            <a:xfrm>
              <a:off x="3587" y="2596"/>
              <a:ext cx="334" cy="458"/>
            </a:xfrm>
            <a:custGeom>
              <a:avLst/>
              <a:gdLst>
                <a:gd name="T0" fmla="*/ 0 w 334"/>
                <a:gd name="T1" fmla="*/ 241 h 458"/>
                <a:gd name="T2" fmla="*/ 88 w 334"/>
                <a:gd name="T3" fmla="*/ 112 h 458"/>
                <a:gd name="T4" fmla="*/ 186 w 334"/>
                <a:gd name="T5" fmla="*/ 0 h 458"/>
                <a:gd name="T6" fmla="*/ 314 w 334"/>
                <a:gd name="T7" fmla="*/ 113 h 458"/>
                <a:gd name="T8" fmla="*/ 334 w 334"/>
                <a:gd name="T9" fmla="*/ 165 h 458"/>
                <a:gd name="T10" fmla="*/ 256 w 334"/>
                <a:gd name="T11" fmla="*/ 251 h 458"/>
                <a:gd name="T12" fmla="*/ 288 w 334"/>
                <a:gd name="T13" fmla="*/ 340 h 458"/>
                <a:gd name="T14" fmla="*/ 246 w 334"/>
                <a:gd name="T15" fmla="*/ 458 h 458"/>
                <a:gd name="T16" fmla="*/ 93 w 334"/>
                <a:gd name="T17" fmla="*/ 381 h 458"/>
                <a:gd name="T18" fmla="*/ 0 w 334"/>
                <a:gd name="T19" fmla="*/ 241 h 458"/>
                <a:gd name="T20" fmla="*/ 0 w 334"/>
                <a:gd name="T21" fmla="*/ 24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458">
                  <a:moveTo>
                    <a:pt x="0" y="241"/>
                  </a:moveTo>
                  <a:lnTo>
                    <a:pt x="88" y="112"/>
                  </a:lnTo>
                  <a:lnTo>
                    <a:pt x="186" y="0"/>
                  </a:lnTo>
                  <a:lnTo>
                    <a:pt x="314" y="113"/>
                  </a:lnTo>
                  <a:lnTo>
                    <a:pt x="334" y="165"/>
                  </a:lnTo>
                  <a:lnTo>
                    <a:pt x="256" y="251"/>
                  </a:lnTo>
                  <a:lnTo>
                    <a:pt x="288" y="340"/>
                  </a:lnTo>
                  <a:lnTo>
                    <a:pt x="246" y="458"/>
                  </a:lnTo>
                  <a:lnTo>
                    <a:pt x="93" y="381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63"/>
            <p:cNvSpPr>
              <a:spLocks/>
            </p:cNvSpPr>
            <p:nvPr/>
          </p:nvSpPr>
          <p:spPr bwMode="auto">
            <a:xfrm>
              <a:off x="3670" y="2408"/>
              <a:ext cx="261" cy="301"/>
            </a:xfrm>
            <a:custGeom>
              <a:avLst/>
              <a:gdLst>
                <a:gd name="T0" fmla="*/ 5 w 261"/>
                <a:gd name="T1" fmla="*/ 300 h 301"/>
                <a:gd name="T2" fmla="*/ 0 w 261"/>
                <a:gd name="T3" fmla="*/ 110 h 301"/>
                <a:gd name="T4" fmla="*/ 40 w 261"/>
                <a:gd name="T5" fmla="*/ 0 h 301"/>
                <a:gd name="T6" fmla="*/ 81 w 261"/>
                <a:gd name="T7" fmla="*/ 38 h 301"/>
                <a:gd name="T8" fmla="*/ 261 w 261"/>
                <a:gd name="T9" fmla="*/ 185 h 301"/>
                <a:gd name="T10" fmla="*/ 233 w 261"/>
                <a:gd name="T11" fmla="*/ 301 h 301"/>
                <a:gd name="T12" fmla="*/ 5 w 261"/>
                <a:gd name="T13" fmla="*/ 300 h 301"/>
                <a:gd name="T14" fmla="*/ 5 w 261"/>
                <a:gd name="T15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301">
                  <a:moveTo>
                    <a:pt x="5" y="300"/>
                  </a:moveTo>
                  <a:lnTo>
                    <a:pt x="0" y="110"/>
                  </a:lnTo>
                  <a:lnTo>
                    <a:pt x="40" y="0"/>
                  </a:lnTo>
                  <a:lnTo>
                    <a:pt x="81" y="38"/>
                  </a:lnTo>
                  <a:lnTo>
                    <a:pt x="261" y="185"/>
                  </a:lnTo>
                  <a:lnTo>
                    <a:pt x="233" y="301"/>
                  </a:lnTo>
                  <a:lnTo>
                    <a:pt x="5" y="300"/>
                  </a:lnTo>
                  <a:lnTo>
                    <a:pt x="5" y="30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64"/>
            <p:cNvSpPr>
              <a:spLocks/>
            </p:cNvSpPr>
            <p:nvPr/>
          </p:nvSpPr>
          <p:spPr bwMode="auto">
            <a:xfrm>
              <a:off x="3886" y="2593"/>
              <a:ext cx="202" cy="116"/>
            </a:xfrm>
            <a:custGeom>
              <a:avLst/>
              <a:gdLst>
                <a:gd name="T0" fmla="*/ 45 w 202"/>
                <a:gd name="T1" fmla="*/ 0 h 116"/>
                <a:gd name="T2" fmla="*/ 202 w 202"/>
                <a:gd name="T3" fmla="*/ 116 h 116"/>
                <a:gd name="T4" fmla="*/ 15 w 202"/>
                <a:gd name="T5" fmla="*/ 116 h 116"/>
                <a:gd name="T6" fmla="*/ 0 w 202"/>
                <a:gd name="T7" fmla="*/ 50 h 116"/>
                <a:gd name="T8" fmla="*/ 45 w 202"/>
                <a:gd name="T9" fmla="*/ 0 h 116"/>
                <a:gd name="T10" fmla="*/ 45 w 202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116">
                  <a:moveTo>
                    <a:pt x="45" y="0"/>
                  </a:moveTo>
                  <a:lnTo>
                    <a:pt x="202" y="116"/>
                  </a:lnTo>
                  <a:lnTo>
                    <a:pt x="15" y="116"/>
                  </a:lnTo>
                  <a:lnTo>
                    <a:pt x="0" y="5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Freeform 65"/>
            <p:cNvSpPr>
              <a:spLocks/>
            </p:cNvSpPr>
            <p:nvPr/>
          </p:nvSpPr>
          <p:spPr bwMode="auto">
            <a:xfrm>
              <a:off x="3443" y="2708"/>
              <a:ext cx="237" cy="269"/>
            </a:xfrm>
            <a:custGeom>
              <a:avLst/>
              <a:gdLst>
                <a:gd name="T0" fmla="*/ 190 w 237"/>
                <a:gd name="T1" fmla="*/ 0 h 269"/>
                <a:gd name="T2" fmla="*/ 137 w 237"/>
                <a:gd name="T3" fmla="*/ 81 h 269"/>
                <a:gd name="T4" fmla="*/ 0 w 237"/>
                <a:gd name="T5" fmla="*/ 151 h 269"/>
                <a:gd name="T6" fmla="*/ 237 w 237"/>
                <a:gd name="T7" fmla="*/ 269 h 269"/>
                <a:gd name="T8" fmla="*/ 232 w 237"/>
                <a:gd name="T9" fmla="*/ 0 h 269"/>
                <a:gd name="T10" fmla="*/ 190 w 237"/>
                <a:gd name="T11" fmla="*/ 0 h 269"/>
                <a:gd name="T12" fmla="*/ 190 w 237"/>
                <a:gd name="T1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269">
                  <a:moveTo>
                    <a:pt x="190" y="0"/>
                  </a:moveTo>
                  <a:lnTo>
                    <a:pt x="137" y="81"/>
                  </a:lnTo>
                  <a:lnTo>
                    <a:pt x="0" y="151"/>
                  </a:lnTo>
                  <a:lnTo>
                    <a:pt x="237" y="269"/>
                  </a:lnTo>
                  <a:lnTo>
                    <a:pt x="232" y="0"/>
                  </a:lnTo>
                  <a:lnTo>
                    <a:pt x="190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Freeform 66"/>
            <p:cNvSpPr>
              <a:spLocks/>
            </p:cNvSpPr>
            <p:nvPr/>
          </p:nvSpPr>
          <p:spPr bwMode="auto">
            <a:xfrm>
              <a:off x="2950" y="2188"/>
              <a:ext cx="330" cy="516"/>
            </a:xfrm>
            <a:custGeom>
              <a:avLst/>
              <a:gdLst>
                <a:gd name="T0" fmla="*/ 2 w 330"/>
                <a:gd name="T1" fmla="*/ 220 h 516"/>
                <a:gd name="T2" fmla="*/ 330 w 330"/>
                <a:gd name="T3" fmla="*/ 0 h 516"/>
                <a:gd name="T4" fmla="*/ 307 w 330"/>
                <a:gd name="T5" fmla="*/ 197 h 516"/>
                <a:gd name="T6" fmla="*/ 210 w 330"/>
                <a:gd name="T7" fmla="*/ 272 h 516"/>
                <a:gd name="T8" fmla="*/ 207 w 330"/>
                <a:gd name="T9" fmla="*/ 408 h 516"/>
                <a:gd name="T10" fmla="*/ 160 w 330"/>
                <a:gd name="T11" fmla="*/ 516 h 516"/>
                <a:gd name="T12" fmla="*/ 0 w 330"/>
                <a:gd name="T13" fmla="*/ 516 h 516"/>
                <a:gd name="T14" fmla="*/ 2 w 330"/>
                <a:gd name="T15" fmla="*/ 220 h 516"/>
                <a:gd name="T16" fmla="*/ 2 w 330"/>
                <a:gd name="T17" fmla="*/ 22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516">
                  <a:moveTo>
                    <a:pt x="2" y="220"/>
                  </a:moveTo>
                  <a:lnTo>
                    <a:pt x="330" y="0"/>
                  </a:lnTo>
                  <a:lnTo>
                    <a:pt x="307" y="197"/>
                  </a:lnTo>
                  <a:lnTo>
                    <a:pt x="210" y="272"/>
                  </a:lnTo>
                  <a:lnTo>
                    <a:pt x="207" y="408"/>
                  </a:lnTo>
                  <a:lnTo>
                    <a:pt x="160" y="516"/>
                  </a:lnTo>
                  <a:lnTo>
                    <a:pt x="0" y="516"/>
                  </a:lnTo>
                  <a:lnTo>
                    <a:pt x="2" y="220"/>
                  </a:lnTo>
                  <a:lnTo>
                    <a:pt x="2" y="22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Freeform 67"/>
            <p:cNvSpPr>
              <a:spLocks/>
            </p:cNvSpPr>
            <p:nvPr/>
          </p:nvSpPr>
          <p:spPr bwMode="auto">
            <a:xfrm>
              <a:off x="2173" y="2430"/>
              <a:ext cx="473" cy="422"/>
            </a:xfrm>
            <a:custGeom>
              <a:avLst/>
              <a:gdLst>
                <a:gd name="T0" fmla="*/ 225 w 473"/>
                <a:gd name="T1" fmla="*/ 422 h 422"/>
                <a:gd name="T2" fmla="*/ 16 w 473"/>
                <a:gd name="T3" fmla="*/ 276 h 422"/>
                <a:gd name="T4" fmla="*/ 0 w 473"/>
                <a:gd name="T5" fmla="*/ 223 h 422"/>
                <a:gd name="T6" fmla="*/ 90 w 473"/>
                <a:gd name="T7" fmla="*/ 0 h 422"/>
                <a:gd name="T8" fmla="*/ 324 w 473"/>
                <a:gd name="T9" fmla="*/ 183 h 422"/>
                <a:gd name="T10" fmla="*/ 473 w 473"/>
                <a:gd name="T11" fmla="*/ 183 h 422"/>
                <a:gd name="T12" fmla="*/ 426 w 473"/>
                <a:gd name="T13" fmla="*/ 274 h 422"/>
                <a:gd name="T14" fmla="*/ 225 w 473"/>
                <a:gd name="T15" fmla="*/ 422 h 422"/>
                <a:gd name="T16" fmla="*/ 225 w 473"/>
                <a:gd name="T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" h="422">
                  <a:moveTo>
                    <a:pt x="225" y="422"/>
                  </a:moveTo>
                  <a:lnTo>
                    <a:pt x="16" y="276"/>
                  </a:lnTo>
                  <a:lnTo>
                    <a:pt x="0" y="223"/>
                  </a:lnTo>
                  <a:lnTo>
                    <a:pt x="90" y="0"/>
                  </a:lnTo>
                  <a:lnTo>
                    <a:pt x="324" y="183"/>
                  </a:lnTo>
                  <a:lnTo>
                    <a:pt x="473" y="183"/>
                  </a:lnTo>
                  <a:lnTo>
                    <a:pt x="426" y="274"/>
                  </a:lnTo>
                  <a:lnTo>
                    <a:pt x="225" y="422"/>
                  </a:lnTo>
                  <a:lnTo>
                    <a:pt x="225" y="422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Freeform 68"/>
            <p:cNvSpPr>
              <a:spLocks/>
            </p:cNvSpPr>
            <p:nvPr/>
          </p:nvSpPr>
          <p:spPr bwMode="auto">
            <a:xfrm>
              <a:off x="2819" y="2408"/>
              <a:ext cx="133" cy="296"/>
            </a:xfrm>
            <a:custGeom>
              <a:avLst/>
              <a:gdLst>
                <a:gd name="T0" fmla="*/ 40 w 133"/>
                <a:gd name="T1" fmla="*/ 296 h 296"/>
                <a:gd name="T2" fmla="*/ 131 w 133"/>
                <a:gd name="T3" fmla="*/ 295 h 296"/>
                <a:gd name="T4" fmla="*/ 133 w 133"/>
                <a:gd name="T5" fmla="*/ 0 h 296"/>
                <a:gd name="T6" fmla="*/ 63 w 133"/>
                <a:gd name="T7" fmla="*/ 52 h 296"/>
                <a:gd name="T8" fmla="*/ 70 w 133"/>
                <a:gd name="T9" fmla="*/ 118 h 296"/>
                <a:gd name="T10" fmla="*/ 0 w 133"/>
                <a:gd name="T11" fmla="*/ 195 h 296"/>
                <a:gd name="T12" fmla="*/ 40 w 133"/>
                <a:gd name="T13" fmla="*/ 296 h 296"/>
                <a:gd name="T14" fmla="*/ 40 w 133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96">
                  <a:moveTo>
                    <a:pt x="40" y="296"/>
                  </a:moveTo>
                  <a:lnTo>
                    <a:pt x="131" y="295"/>
                  </a:lnTo>
                  <a:lnTo>
                    <a:pt x="133" y="0"/>
                  </a:lnTo>
                  <a:lnTo>
                    <a:pt x="63" y="52"/>
                  </a:lnTo>
                  <a:lnTo>
                    <a:pt x="70" y="118"/>
                  </a:lnTo>
                  <a:lnTo>
                    <a:pt x="0" y="195"/>
                  </a:lnTo>
                  <a:lnTo>
                    <a:pt x="40" y="296"/>
                  </a:lnTo>
                  <a:lnTo>
                    <a:pt x="40" y="296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Freeform 69"/>
            <p:cNvSpPr>
              <a:spLocks/>
            </p:cNvSpPr>
            <p:nvPr/>
          </p:nvSpPr>
          <p:spPr bwMode="auto">
            <a:xfrm>
              <a:off x="2766" y="2704"/>
              <a:ext cx="186" cy="298"/>
            </a:xfrm>
            <a:custGeom>
              <a:avLst/>
              <a:gdLst>
                <a:gd name="T0" fmla="*/ 184 w 186"/>
                <a:gd name="T1" fmla="*/ 0 h 298"/>
                <a:gd name="T2" fmla="*/ 186 w 186"/>
                <a:gd name="T3" fmla="*/ 298 h 298"/>
                <a:gd name="T4" fmla="*/ 116 w 186"/>
                <a:gd name="T5" fmla="*/ 287 h 298"/>
                <a:gd name="T6" fmla="*/ 0 w 186"/>
                <a:gd name="T7" fmla="*/ 172 h 298"/>
                <a:gd name="T8" fmla="*/ 118 w 186"/>
                <a:gd name="T9" fmla="*/ 60 h 298"/>
                <a:gd name="T10" fmla="*/ 93 w 186"/>
                <a:gd name="T11" fmla="*/ 0 h 298"/>
                <a:gd name="T12" fmla="*/ 184 w 186"/>
                <a:gd name="T13" fmla="*/ 0 h 298"/>
                <a:gd name="T14" fmla="*/ 184 w 186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298">
                  <a:moveTo>
                    <a:pt x="184" y="0"/>
                  </a:moveTo>
                  <a:lnTo>
                    <a:pt x="186" y="298"/>
                  </a:lnTo>
                  <a:lnTo>
                    <a:pt x="116" y="287"/>
                  </a:lnTo>
                  <a:lnTo>
                    <a:pt x="0" y="172"/>
                  </a:lnTo>
                  <a:lnTo>
                    <a:pt x="118" y="60"/>
                  </a:lnTo>
                  <a:lnTo>
                    <a:pt x="93" y="0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70"/>
            <p:cNvSpPr>
              <a:spLocks/>
            </p:cNvSpPr>
            <p:nvPr/>
          </p:nvSpPr>
          <p:spPr bwMode="auto">
            <a:xfrm>
              <a:off x="2189" y="2703"/>
              <a:ext cx="412" cy="424"/>
            </a:xfrm>
            <a:custGeom>
              <a:avLst/>
              <a:gdLst>
                <a:gd name="T0" fmla="*/ 0 w 412"/>
                <a:gd name="T1" fmla="*/ 3 h 424"/>
                <a:gd name="T2" fmla="*/ 100 w 412"/>
                <a:gd name="T3" fmla="*/ 118 h 424"/>
                <a:gd name="T4" fmla="*/ 15 w 412"/>
                <a:gd name="T5" fmla="*/ 201 h 424"/>
                <a:gd name="T6" fmla="*/ 174 w 412"/>
                <a:gd name="T7" fmla="*/ 424 h 424"/>
                <a:gd name="T8" fmla="*/ 328 w 412"/>
                <a:gd name="T9" fmla="*/ 334 h 424"/>
                <a:gd name="T10" fmla="*/ 323 w 412"/>
                <a:gd name="T11" fmla="*/ 163 h 424"/>
                <a:gd name="T12" fmla="*/ 383 w 412"/>
                <a:gd name="T13" fmla="*/ 96 h 424"/>
                <a:gd name="T14" fmla="*/ 412 w 412"/>
                <a:gd name="T15" fmla="*/ 0 h 424"/>
                <a:gd name="T16" fmla="*/ 0 w 412"/>
                <a:gd name="T17" fmla="*/ 3 h 424"/>
                <a:gd name="T18" fmla="*/ 0 w 412"/>
                <a:gd name="T19" fmla="*/ 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424">
                  <a:moveTo>
                    <a:pt x="0" y="3"/>
                  </a:moveTo>
                  <a:lnTo>
                    <a:pt x="100" y="118"/>
                  </a:lnTo>
                  <a:lnTo>
                    <a:pt x="15" y="201"/>
                  </a:lnTo>
                  <a:lnTo>
                    <a:pt x="174" y="424"/>
                  </a:lnTo>
                  <a:lnTo>
                    <a:pt x="328" y="334"/>
                  </a:lnTo>
                  <a:lnTo>
                    <a:pt x="323" y="163"/>
                  </a:lnTo>
                  <a:lnTo>
                    <a:pt x="383" y="96"/>
                  </a:lnTo>
                  <a:lnTo>
                    <a:pt x="412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Freeform 71"/>
            <p:cNvSpPr>
              <a:spLocks/>
            </p:cNvSpPr>
            <p:nvPr/>
          </p:nvSpPr>
          <p:spPr bwMode="auto">
            <a:xfrm>
              <a:off x="3102" y="2233"/>
              <a:ext cx="570" cy="473"/>
            </a:xfrm>
            <a:custGeom>
              <a:avLst/>
              <a:gdLst>
                <a:gd name="T0" fmla="*/ 8 w 570"/>
                <a:gd name="T1" fmla="*/ 471 h 473"/>
                <a:gd name="T2" fmla="*/ 336 w 570"/>
                <a:gd name="T3" fmla="*/ 473 h 473"/>
                <a:gd name="T4" fmla="*/ 570 w 570"/>
                <a:gd name="T5" fmla="*/ 283 h 473"/>
                <a:gd name="T6" fmla="*/ 565 w 570"/>
                <a:gd name="T7" fmla="*/ 0 h 473"/>
                <a:gd name="T8" fmla="*/ 57 w 570"/>
                <a:gd name="T9" fmla="*/ 346 h 473"/>
                <a:gd name="T10" fmla="*/ 0 w 570"/>
                <a:gd name="T11" fmla="*/ 366 h 473"/>
                <a:gd name="T12" fmla="*/ 8 w 570"/>
                <a:gd name="T13" fmla="*/ 471 h 473"/>
                <a:gd name="T14" fmla="*/ 8 w 570"/>
                <a:gd name="T15" fmla="*/ 471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473">
                  <a:moveTo>
                    <a:pt x="8" y="471"/>
                  </a:moveTo>
                  <a:lnTo>
                    <a:pt x="336" y="473"/>
                  </a:lnTo>
                  <a:lnTo>
                    <a:pt x="570" y="283"/>
                  </a:lnTo>
                  <a:lnTo>
                    <a:pt x="565" y="0"/>
                  </a:lnTo>
                  <a:lnTo>
                    <a:pt x="57" y="346"/>
                  </a:lnTo>
                  <a:lnTo>
                    <a:pt x="0" y="366"/>
                  </a:lnTo>
                  <a:lnTo>
                    <a:pt x="8" y="471"/>
                  </a:lnTo>
                  <a:lnTo>
                    <a:pt x="8" y="471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Freeform 72"/>
            <p:cNvSpPr>
              <a:spLocks/>
            </p:cNvSpPr>
            <p:nvPr/>
          </p:nvSpPr>
          <p:spPr bwMode="auto">
            <a:xfrm>
              <a:off x="3099" y="2704"/>
              <a:ext cx="339" cy="165"/>
            </a:xfrm>
            <a:custGeom>
              <a:avLst/>
              <a:gdLst>
                <a:gd name="T0" fmla="*/ 10 w 339"/>
                <a:gd name="T1" fmla="*/ 0 h 165"/>
                <a:gd name="T2" fmla="*/ 339 w 339"/>
                <a:gd name="T3" fmla="*/ 2 h 165"/>
                <a:gd name="T4" fmla="*/ 316 w 339"/>
                <a:gd name="T5" fmla="*/ 17 h 165"/>
                <a:gd name="T6" fmla="*/ 106 w 339"/>
                <a:gd name="T7" fmla="*/ 165 h 165"/>
                <a:gd name="T8" fmla="*/ 0 w 339"/>
                <a:gd name="T9" fmla="*/ 34 h 165"/>
                <a:gd name="T10" fmla="*/ 10 w 339"/>
                <a:gd name="T11" fmla="*/ 0 h 165"/>
                <a:gd name="T12" fmla="*/ 10 w 339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165">
                  <a:moveTo>
                    <a:pt x="10" y="0"/>
                  </a:moveTo>
                  <a:lnTo>
                    <a:pt x="339" y="2"/>
                  </a:lnTo>
                  <a:lnTo>
                    <a:pt x="316" y="17"/>
                  </a:lnTo>
                  <a:lnTo>
                    <a:pt x="106" y="165"/>
                  </a:lnTo>
                  <a:lnTo>
                    <a:pt x="0" y="3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Freeform 73"/>
            <p:cNvSpPr>
              <a:spLocks/>
            </p:cNvSpPr>
            <p:nvPr/>
          </p:nvSpPr>
          <p:spPr bwMode="auto">
            <a:xfrm>
              <a:off x="2459" y="2984"/>
              <a:ext cx="402" cy="469"/>
            </a:xfrm>
            <a:custGeom>
              <a:avLst/>
              <a:gdLst>
                <a:gd name="T0" fmla="*/ 0 w 402"/>
                <a:gd name="T1" fmla="*/ 168 h 469"/>
                <a:gd name="T2" fmla="*/ 340 w 402"/>
                <a:gd name="T3" fmla="*/ 469 h 469"/>
                <a:gd name="T4" fmla="*/ 402 w 402"/>
                <a:gd name="T5" fmla="*/ 288 h 469"/>
                <a:gd name="T6" fmla="*/ 235 w 402"/>
                <a:gd name="T7" fmla="*/ 0 h 469"/>
                <a:gd name="T8" fmla="*/ 0 w 402"/>
                <a:gd name="T9" fmla="*/ 168 h 469"/>
                <a:gd name="T10" fmla="*/ 0 w 402"/>
                <a:gd name="T11" fmla="*/ 16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469">
                  <a:moveTo>
                    <a:pt x="0" y="168"/>
                  </a:moveTo>
                  <a:lnTo>
                    <a:pt x="340" y="469"/>
                  </a:lnTo>
                  <a:lnTo>
                    <a:pt x="402" y="288"/>
                  </a:lnTo>
                  <a:lnTo>
                    <a:pt x="235" y="0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1" name="Freeform 74"/>
            <p:cNvSpPr>
              <a:spLocks/>
            </p:cNvSpPr>
            <p:nvPr/>
          </p:nvSpPr>
          <p:spPr bwMode="auto">
            <a:xfrm>
              <a:off x="1435" y="2277"/>
              <a:ext cx="581" cy="184"/>
            </a:xfrm>
            <a:custGeom>
              <a:avLst/>
              <a:gdLst>
                <a:gd name="T0" fmla="*/ 0 w 581"/>
                <a:gd name="T1" fmla="*/ 114 h 184"/>
                <a:gd name="T2" fmla="*/ 295 w 581"/>
                <a:gd name="T3" fmla="*/ 184 h 184"/>
                <a:gd name="T4" fmla="*/ 296 w 581"/>
                <a:gd name="T5" fmla="*/ 183 h 184"/>
                <a:gd name="T6" fmla="*/ 300 w 581"/>
                <a:gd name="T7" fmla="*/ 179 h 184"/>
                <a:gd name="T8" fmla="*/ 306 w 581"/>
                <a:gd name="T9" fmla="*/ 173 h 184"/>
                <a:gd name="T10" fmla="*/ 316 w 581"/>
                <a:gd name="T11" fmla="*/ 166 h 184"/>
                <a:gd name="T12" fmla="*/ 320 w 581"/>
                <a:gd name="T13" fmla="*/ 159 h 184"/>
                <a:gd name="T14" fmla="*/ 326 w 581"/>
                <a:gd name="T15" fmla="*/ 156 h 184"/>
                <a:gd name="T16" fmla="*/ 333 w 581"/>
                <a:gd name="T17" fmla="*/ 151 h 184"/>
                <a:gd name="T18" fmla="*/ 341 w 581"/>
                <a:gd name="T19" fmla="*/ 146 h 184"/>
                <a:gd name="T20" fmla="*/ 348 w 581"/>
                <a:gd name="T21" fmla="*/ 139 h 184"/>
                <a:gd name="T22" fmla="*/ 356 w 581"/>
                <a:gd name="T23" fmla="*/ 133 h 184"/>
                <a:gd name="T24" fmla="*/ 366 w 581"/>
                <a:gd name="T25" fmla="*/ 126 h 184"/>
                <a:gd name="T26" fmla="*/ 376 w 581"/>
                <a:gd name="T27" fmla="*/ 121 h 184"/>
                <a:gd name="T28" fmla="*/ 386 w 581"/>
                <a:gd name="T29" fmla="*/ 113 h 184"/>
                <a:gd name="T30" fmla="*/ 395 w 581"/>
                <a:gd name="T31" fmla="*/ 106 h 184"/>
                <a:gd name="T32" fmla="*/ 406 w 581"/>
                <a:gd name="T33" fmla="*/ 98 h 184"/>
                <a:gd name="T34" fmla="*/ 418 w 581"/>
                <a:gd name="T35" fmla="*/ 91 h 184"/>
                <a:gd name="T36" fmla="*/ 430 w 581"/>
                <a:gd name="T37" fmla="*/ 83 h 184"/>
                <a:gd name="T38" fmla="*/ 441 w 581"/>
                <a:gd name="T39" fmla="*/ 76 h 184"/>
                <a:gd name="T40" fmla="*/ 448 w 581"/>
                <a:gd name="T41" fmla="*/ 71 h 184"/>
                <a:gd name="T42" fmla="*/ 455 w 581"/>
                <a:gd name="T43" fmla="*/ 68 h 184"/>
                <a:gd name="T44" fmla="*/ 461 w 581"/>
                <a:gd name="T45" fmla="*/ 64 h 184"/>
                <a:gd name="T46" fmla="*/ 468 w 581"/>
                <a:gd name="T47" fmla="*/ 61 h 184"/>
                <a:gd name="T48" fmla="*/ 475 w 581"/>
                <a:gd name="T49" fmla="*/ 56 h 184"/>
                <a:gd name="T50" fmla="*/ 481 w 581"/>
                <a:gd name="T51" fmla="*/ 51 h 184"/>
                <a:gd name="T52" fmla="*/ 486 w 581"/>
                <a:gd name="T53" fmla="*/ 48 h 184"/>
                <a:gd name="T54" fmla="*/ 493 w 581"/>
                <a:gd name="T55" fmla="*/ 44 h 184"/>
                <a:gd name="T56" fmla="*/ 500 w 581"/>
                <a:gd name="T57" fmla="*/ 39 h 184"/>
                <a:gd name="T58" fmla="*/ 506 w 581"/>
                <a:gd name="T59" fmla="*/ 36 h 184"/>
                <a:gd name="T60" fmla="*/ 515 w 581"/>
                <a:gd name="T61" fmla="*/ 33 h 184"/>
                <a:gd name="T62" fmla="*/ 521 w 581"/>
                <a:gd name="T63" fmla="*/ 29 h 184"/>
                <a:gd name="T64" fmla="*/ 528 w 581"/>
                <a:gd name="T65" fmla="*/ 24 h 184"/>
                <a:gd name="T66" fmla="*/ 535 w 581"/>
                <a:gd name="T67" fmla="*/ 21 h 184"/>
                <a:gd name="T68" fmla="*/ 543 w 581"/>
                <a:gd name="T69" fmla="*/ 16 h 184"/>
                <a:gd name="T70" fmla="*/ 551 w 581"/>
                <a:gd name="T71" fmla="*/ 13 h 184"/>
                <a:gd name="T72" fmla="*/ 556 w 581"/>
                <a:gd name="T73" fmla="*/ 9 h 184"/>
                <a:gd name="T74" fmla="*/ 565 w 581"/>
                <a:gd name="T75" fmla="*/ 6 h 184"/>
                <a:gd name="T76" fmla="*/ 573 w 581"/>
                <a:gd name="T77" fmla="*/ 3 h 184"/>
                <a:gd name="T78" fmla="*/ 581 w 581"/>
                <a:gd name="T79" fmla="*/ 0 h 184"/>
                <a:gd name="T80" fmla="*/ 221 w 581"/>
                <a:gd name="T81" fmla="*/ 0 h 184"/>
                <a:gd name="T82" fmla="*/ 0 w 581"/>
                <a:gd name="T83" fmla="*/ 114 h 184"/>
                <a:gd name="T84" fmla="*/ 0 w 581"/>
                <a:gd name="T85" fmla="*/ 11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1" h="184">
                  <a:moveTo>
                    <a:pt x="0" y="114"/>
                  </a:moveTo>
                  <a:lnTo>
                    <a:pt x="295" y="184"/>
                  </a:lnTo>
                  <a:lnTo>
                    <a:pt x="296" y="183"/>
                  </a:lnTo>
                  <a:lnTo>
                    <a:pt x="300" y="179"/>
                  </a:lnTo>
                  <a:lnTo>
                    <a:pt x="306" y="173"/>
                  </a:lnTo>
                  <a:lnTo>
                    <a:pt x="316" y="166"/>
                  </a:lnTo>
                  <a:lnTo>
                    <a:pt x="320" y="159"/>
                  </a:lnTo>
                  <a:lnTo>
                    <a:pt x="326" y="156"/>
                  </a:lnTo>
                  <a:lnTo>
                    <a:pt x="333" y="151"/>
                  </a:lnTo>
                  <a:lnTo>
                    <a:pt x="341" y="146"/>
                  </a:lnTo>
                  <a:lnTo>
                    <a:pt x="348" y="139"/>
                  </a:lnTo>
                  <a:lnTo>
                    <a:pt x="356" y="133"/>
                  </a:lnTo>
                  <a:lnTo>
                    <a:pt x="366" y="126"/>
                  </a:lnTo>
                  <a:lnTo>
                    <a:pt x="376" y="121"/>
                  </a:lnTo>
                  <a:lnTo>
                    <a:pt x="386" y="113"/>
                  </a:lnTo>
                  <a:lnTo>
                    <a:pt x="395" y="106"/>
                  </a:lnTo>
                  <a:lnTo>
                    <a:pt x="406" y="98"/>
                  </a:lnTo>
                  <a:lnTo>
                    <a:pt x="418" y="91"/>
                  </a:lnTo>
                  <a:lnTo>
                    <a:pt x="430" y="83"/>
                  </a:lnTo>
                  <a:lnTo>
                    <a:pt x="441" y="76"/>
                  </a:lnTo>
                  <a:lnTo>
                    <a:pt x="448" y="71"/>
                  </a:lnTo>
                  <a:lnTo>
                    <a:pt x="455" y="68"/>
                  </a:lnTo>
                  <a:lnTo>
                    <a:pt x="461" y="64"/>
                  </a:lnTo>
                  <a:lnTo>
                    <a:pt x="468" y="61"/>
                  </a:lnTo>
                  <a:lnTo>
                    <a:pt x="475" y="56"/>
                  </a:lnTo>
                  <a:lnTo>
                    <a:pt x="481" y="51"/>
                  </a:lnTo>
                  <a:lnTo>
                    <a:pt x="486" y="48"/>
                  </a:lnTo>
                  <a:lnTo>
                    <a:pt x="493" y="44"/>
                  </a:lnTo>
                  <a:lnTo>
                    <a:pt x="500" y="39"/>
                  </a:lnTo>
                  <a:lnTo>
                    <a:pt x="506" y="36"/>
                  </a:lnTo>
                  <a:lnTo>
                    <a:pt x="515" y="33"/>
                  </a:lnTo>
                  <a:lnTo>
                    <a:pt x="521" y="29"/>
                  </a:lnTo>
                  <a:lnTo>
                    <a:pt x="528" y="24"/>
                  </a:lnTo>
                  <a:lnTo>
                    <a:pt x="535" y="21"/>
                  </a:lnTo>
                  <a:lnTo>
                    <a:pt x="543" y="16"/>
                  </a:lnTo>
                  <a:lnTo>
                    <a:pt x="551" y="13"/>
                  </a:lnTo>
                  <a:lnTo>
                    <a:pt x="556" y="9"/>
                  </a:lnTo>
                  <a:lnTo>
                    <a:pt x="565" y="6"/>
                  </a:lnTo>
                  <a:lnTo>
                    <a:pt x="573" y="3"/>
                  </a:lnTo>
                  <a:lnTo>
                    <a:pt x="581" y="0"/>
                  </a:lnTo>
                  <a:lnTo>
                    <a:pt x="221" y="0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2" name="Freeform 75"/>
            <p:cNvSpPr>
              <a:spLocks/>
            </p:cNvSpPr>
            <p:nvPr/>
          </p:nvSpPr>
          <p:spPr bwMode="auto">
            <a:xfrm>
              <a:off x="3662" y="2112"/>
              <a:ext cx="298" cy="408"/>
            </a:xfrm>
            <a:custGeom>
              <a:avLst/>
              <a:gdLst>
                <a:gd name="T0" fmla="*/ 0 w 298"/>
                <a:gd name="T1" fmla="*/ 0 h 408"/>
                <a:gd name="T2" fmla="*/ 1 w 298"/>
                <a:gd name="T3" fmla="*/ 0 h 408"/>
                <a:gd name="T4" fmla="*/ 5 w 298"/>
                <a:gd name="T5" fmla="*/ 0 h 408"/>
                <a:gd name="T6" fmla="*/ 11 w 298"/>
                <a:gd name="T7" fmla="*/ 1 h 408"/>
                <a:gd name="T8" fmla="*/ 21 w 298"/>
                <a:gd name="T9" fmla="*/ 3 h 408"/>
                <a:gd name="T10" fmla="*/ 26 w 298"/>
                <a:gd name="T11" fmla="*/ 3 h 408"/>
                <a:gd name="T12" fmla="*/ 33 w 298"/>
                <a:gd name="T13" fmla="*/ 5 h 408"/>
                <a:gd name="T14" fmla="*/ 39 w 298"/>
                <a:gd name="T15" fmla="*/ 6 h 408"/>
                <a:gd name="T16" fmla="*/ 48 w 298"/>
                <a:gd name="T17" fmla="*/ 6 h 408"/>
                <a:gd name="T18" fmla="*/ 54 w 298"/>
                <a:gd name="T19" fmla="*/ 8 h 408"/>
                <a:gd name="T20" fmla="*/ 64 w 298"/>
                <a:gd name="T21" fmla="*/ 10 h 408"/>
                <a:gd name="T22" fmla="*/ 73 w 298"/>
                <a:gd name="T23" fmla="*/ 11 h 408"/>
                <a:gd name="T24" fmla="*/ 84 w 298"/>
                <a:gd name="T25" fmla="*/ 15 h 408"/>
                <a:gd name="T26" fmla="*/ 94 w 298"/>
                <a:gd name="T27" fmla="*/ 16 h 408"/>
                <a:gd name="T28" fmla="*/ 104 w 298"/>
                <a:gd name="T29" fmla="*/ 18 h 408"/>
                <a:gd name="T30" fmla="*/ 114 w 298"/>
                <a:gd name="T31" fmla="*/ 20 h 408"/>
                <a:gd name="T32" fmla="*/ 128 w 298"/>
                <a:gd name="T33" fmla="*/ 23 h 408"/>
                <a:gd name="T34" fmla="*/ 133 w 298"/>
                <a:gd name="T35" fmla="*/ 23 h 408"/>
                <a:gd name="T36" fmla="*/ 139 w 298"/>
                <a:gd name="T37" fmla="*/ 25 h 408"/>
                <a:gd name="T38" fmla="*/ 144 w 298"/>
                <a:gd name="T39" fmla="*/ 25 h 408"/>
                <a:gd name="T40" fmla="*/ 151 w 298"/>
                <a:gd name="T41" fmla="*/ 26 h 408"/>
                <a:gd name="T42" fmla="*/ 158 w 298"/>
                <a:gd name="T43" fmla="*/ 28 h 408"/>
                <a:gd name="T44" fmla="*/ 164 w 298"/>
                <a:gd name="T45" fmla="*/ 28 h 408"/>
                <a:gd name="T46" fmla="*/ 171 w 298"/>
                <a:gd name="T47" fmla="*/ 30 h 408"/>
                <a:gd name="T48" fmla="*/ 178 w 298"/>
                <a:gd name="T49" fmla="*/ 33 h 408"/>
                <a:gd name="T50" fmla="*/ 184 w 298"/>
                <a:gd name="T51" fmla="*/ 33 h 408"/>
                <a:gd name="T52" fmla="*/ 191 w 298"/>
                <a:gd name="T53" fmla="*/ 35 h 408"/>
                <a:gd name="T54" fmla="*/ 198 w 298"/>
                <a:gd name="T55" fmla="*/ 35 h 408"/>
                <a:gd name="T56" fmla="*/ 206 w 298"/>
                <a:gd name="T57" fmla="*/ 38 h 408"/>
                <a:gd name="T58" fmla="*/ 213 w 298"/>
                <a:gd name="T59" fmla="*/ 38 h 408"/>
                <a:gd name="T60" fmla="*/ 219 w 298"/>
                <a:gd name="T61" fmla="*/ 41 h 408"/>
                <a:gd name="T62" fmla="*/ 228 w 298"/>
                <a:gd name="T63" fmla="*/ 41 h 408"/>
                <a:gd name="T64" fmla="*/ 236 w 298"/>
                <a:gd name="T65" fmla="*/ 45 h 408"/>
                <a:gd name="T66" fmla="*/ 241 w 298"/>
                <a:gd name="T67" fmla="*/ 45 h 408"/>
                <a:gd name="T68" fmla="*/ 249 w 298"/>
                <a:gd name="T69" fmla="*/ 48 h 408"/>
                <a:gd name="T70" fmla="*/ 258 w 298"/>
                <a:gd name="T71" fmla="*/ 48 h 408"/>
                <a:gd name="T72" fmla="*/ 264 w 298"/>
                <a:gd name="T73" fmla="*/ 51 h 408"/>
                <a:gd name="T74" fmla="*/ 273 w 298"/>
                <a:gd name="T75" fmla="*/ 51 h 408"/>
                <a:gd name="T76" fmla="*/ 281 w 298"/>
                <a:gd name="T77" fmla="*/ 55 h 408"/>
                <a:gd name="T78" fmla="*/ 289 w 298"/>
                <a:gd name="T79" fmla="*/ 56 h 408"/>
                <a:gd name="T80" fmla="*/ 298 w 298"/>
                <a:gd name="T81" fmla="*/ 60 h 408"/>
                <a:gd name="T82" fmla="*/ 103 w 298"/>
                <a:gd name="T83" fmla="*/ 219 h 408"/>
                <a:gd name="T84" fmla="*/ 89 w 298"/>
                <a:gd name="T85" fmla="*/ 334 h 408"/>
                <a:gd name="T86" fmla="*/ 10 w 298"/>
                <a:gd name="T87" fmla="*/ 408 h 408"/>
                <a:gd name="T88" fmla="*/ 0 w 298"/>
                <a:gd name="T89" fmla="*/ 0 h 408"/>
                <a:gd name="T90" fmla="*/ 0 w 298"/>
                <a:gd name="T9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8" h="408">
                  <a:moveTo>
                    <a:pt x="0" y="0"/>
                  </a:moveTo>
                  <a:lnTo>
                    <a:pt x="1" y="0"/>
                  </a:lnTo>
                  <a:lnTo>
                    <a:pt x="5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33" y="5"/>
                  </a:lnTo>
                  <a:lnTo>
                    <a:pt x="39" y="6"/>
                  </a:lnTo>
                  <a:lnTo>
                    <a:pt x="48" y="6"/>
                  </a:lnTo>
                  <a:lnTo>
                    <a:pt x="54" y="8"/>
                  </a:lnTo>
                  <a:lnTo>
                    <a:pt x="64" y="10"/>
                  </a:lnTo>
                  <a:lnTo>
                    <a:pt x="73" y="11"/>
                  </a:lnTo>
                  <a:lnTo>
                    <a:pt x="84" y="15"/>
                  </a:lnTo>
                  <a:lnTo>
                    <a:pt x="94" y="16"/>
                  </a:lnTo>
                  <a:lnTo>
                    <a:pt x="104" y="18"/>
                  </a:lnTo>
                  <a:lnTo>
                    <a:pt x="114" y="20"/>
                  </a:lnTo>
                  <a:lnTo>
                    <a:pt x="128" y="23"/>
                  </a:lnTo>
                  <a:lnTo>
                    <a:pt x="133" y="23"/>
                  </a:lnTo>
                  <a:lnTo>
                    <a:pt x="139" y="25"/>
                  </a:lnTo>
                  <a:lnTo>
                    <a:pt x="144" y="25"/>
                  </a:lnTo>
                  <a:lnTo>
                    <a:pt x="151" y="26"/>
                  </a:lnTo>
                  <a:lnTo>
                    <a:pt x="158" y="28"/>
                  </a:lnTo>
                  <a:lnTo>
                    <a:pt x="164" y="28"/>
                  </a:lnTo>
                  <a:lnTo>
                    <a:pt x="171" y="30"/>
                  </a:lnTo>
                  <a:lnTo>
                    <a:pt x="178" y="33"/>
                  </a:lnTo>
                  <a:lnTo>
                    <a:pt x="184" y="33"/>
                  </a:lnTo>
                  <a:lnTo>
                    <a:pt x="191" y="35"/>
                  </a:lnTo>
                  <a:lnTo>
                    <a:pt x="198" y="35"/>
                  </a:lnTo>
                  <a:lnTo>
                    <a:pt x="206" y="38"/>
                  </a:lnTo>
                  <a:lnTo>
                    <a:pt x="213" y="38"/>
                  </a:lnTo>
                  <a:lnTo>
                    <a:pt x="219" y="41"/>
                  </a:lnTo>
                  <a:lnTo>
                    <a:pt x="228" y="41"/>
                  </a:lnTo>
                  <a:lnTo>
                    <a:pt x="236" y="45"/>
                  </a:lnTo>
                  <a:lnTo>
                    <a:pt x="241" y="45"/>
                  </a:lnTo>
                  <a:lnTo>
                    <a:pt x="249" y="48"/>
                  </a:lnTo>
                  <a:lnTo>
                    <a:pt x="258" y="48"/>
                  </a:lnTo>
                  <a:lnTo>
                    <a:pt x="264" y="51"/>
                  </a:lnTo>
                  <a:lnTo>
                    <a:pt x="273" y="51"/>
                  </a:lnTo>
                  <a:lnTo>
                    <a:pt x="281" y="55"/>
                  </a:lnTo>
                  <a:lnTo>
                    <a:pt x="289" y="56"/>
                  </a:lnTo>
                  <a:lnTo>
                    <a:pt x="298" y="60"/>
                  </a:lnTo>
                  <a:lnTo>
                    <a:pt x="103" y="219"/>
                  </a:lnTo>
                  <a:lnTo>
                    <a:pt x="89" y="334"/>
                  </a:lnTo>
                  <a:lnTo>
                    <a:pt x="10" y="4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" name="Freeform 76"/>
            <p:cNvSpPr>
              <a:spLocks/>
            </p:cNvSpPr>
            <p:nvPr/>
          </p:nvSpPr>
          <p:spPr bwMode="auto">
            <a:xfrm>
              <a:off x="2834" y="2703"/>
              <a:ext cx="616" cy="476"/>
            </a:xfrm>
            <a:custGeom>
              <a:avLst/>
              <a:gdLst>
                <a:gd name="T0" fmla="*/ 50 w 616"/>
                <a:gd name="T1" fmla="*/ 353 h 476"/>
                <a:gd name="T2" fmla="*/ 479 w 616"/>
                <a:gd name="T3" fmla="*/ 10 h 476"/>
                <a:gd name="T4" fmla="*/ 481 w 616"/>
                <a:gd name="T5" fmla="*/ 8 h 476"/>
                <a:gd name="T6" fmla="*/ 491 w 616"/>
                <a:gd name="T7" fmla="*/ 5 h 476"/>
                <a:gd name="T8" fmla="*/ 498 w 616"/>
                <a:gd name="T9" fmla="*/ 3 h 476"/>
                <a:gd name="T10" fmla="*/ 504 w 616"/>
                <a:gd name="T11" fmla="*/ 1 h 476"/>
                <a:gd name="T12" fmla="*/ 513 w 616"/>
                <a:gd name="T13" fmla="*/ 1 h 476"/>
                <a:gd name="T14" fmla="*/ 523 w 616"/>
                <a:gd name="T15" fmla="*/ 1 h 476"/>
                <a:gd name="T16" fmla="*/ 531 w 616"/>
                <a:gd name="T17" fmla="*/ 0 h 476"/>
                <a:gd name="T18" fmla="*/ 541 w 616"/>
                <a:gd name="T19" fmla="*/ 1 h 476"/>
                <a:gd name="T20" fmla="*/ 551 w 616"/>
                <a:gd name="T21" fmla="*/ 5 h 476"/>
                <a:gd name="T22" fmla="*/ 563 w 616"/>
                <a:gd name="T23" fmla="*/ 8 h 476"/>
                <a:gd name="T24" fmla="*/ 571 w 616"/>
                <a:gd name="T25" fmla="*/ 13 h 476"/>
                <a:gd name="T26" fmla="*/ 581 w 616"/>
                <a:gd name="T27" fmla="*/ 23 h 476"/>
                <a:gd name="T28" fmla="*/ 584 w 616"/>
                <a:gd name="T29" fmla="*/ 26 h 476"/>
                <a:gd name="T30" fmla="*/ 589 w 616"/>
                <a:gd name="T31" fmla="*/ 33 h 476"/>
                <a:gd name="T32" fmla="*/ 593 w 616"/>
                <a:gd name="T33" fmla="*/ 40 h 476"/>
                <a:gd name="T34" fmla="*/ 598 w 616"/>
                <a:gd name="T35" fmla="*/ 46 h 476"/>
                <a:gd name="T36" fmla="*/ 601 w 616"/>
                <a:gd name="T37" fmla="*/ 51 h 476"/>
                <a:gd name="T38" fmla="*/ 603 w 616"/>
                <a:gd name="T39" fmla="*/ 58 h 476"/>
                <a:gd name="T40" fmla="*/ 606 w 616"/>
                <a:gd name="T41" fmla="*/ 65 h 476"/>
                <a:gd name="T42" fmla="*/ 609 w 616"/>
                <a:gd name="T43" fmla="*/ 71 h 476"/>
                <a:gd name="T44" fmla="*/ 611 w 616"/>
                <a:gd name="T45" fmla="*/ 80 h 476"/>
                <a:gd name="T46" fmla="*/ 614 w 616"/>
                <a:gd name="T47" fmla="*/ 91 h 476"/>
                <a:gd name="T48" fmla="*/ 616 w 616"/>
                <a:gd name="T49" fmla="*/ 100 h 476"/>
                <a:gd name="T50" fmla="*/ 616 w 616"/>
                <a:gd name="T51" fmla="*/ 106 h 476"/>
                <a:gd name="T52" fmla="*/ 616 w 616"/>
                <a:gd name="T53" fmla="*/ 113 h 476"/>
                <a:gd name="T54" fmla="*/ 616 w 616"/>
                <a:gd name="T55" fmla="*/ 120 h 476"/>
                <a:gd name="T56" fmla="*/ 611 w 616"/>
                <a:gd name="T57" fmla="*/ 128 h 476"/>
                <a:gd name="T58" fmla="*/ 608 w 616"/>
                <a:gd name="T59" fmla="*/ 133 h 476"/>
                <a:gd name="T60" fmla="*/ 603 w 616"/>
                <a:gd name="T61" fmla="*/ 136 h 476"/>
                <a:gd name="T62" fmla="*/ 603 w 616"/>
                <a:gd name="T63" fmla="*/ 138 h 476"/>
                <a:gd name="T64" fmla="*/ 150 w 616"/>
                <a:gd name="T65" fmla="*/ 476 h 476"/>
                <a:gd name="T66" fmla="*/ 0 w 616"/>
                <a:gd name="T67" fmla="*/ 476 h 476"/>
                <a:gd name="T68" fmla="*/ 50 w 616"/>
                <a:gd name="T69" fmla="*/ 353 h 476"/>
                <a:gd name="T70" fmla="*/ 50 w 616"/>
                <a:gd name="T71" fmla="*/ 353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6" h="476">
                  <a:moveTo>
                    <a:pt x="50" y="353"/>
                  </a:moveTo>
                  <a:lnTo>
                    <a:pt x="479" y="10"/>
                  </a:lnTo>
                  <a:lnTo>
                    <a:pt x="481" y="8"/>
                  </a:lnTo>
                  <a:lnTo>
                    <a:pt x="491" y="5"/>
                  </a:lnTo>
                  <a:lnTo>
                    <a:pt x="498" y="3"/>
                  </a:lnTo>
                  <a:lnTo>
                    <a:pt x="504" y="1"/>
                  </a:lnTo>
                  <a:lnTo>
                    <a:pt x="513" y="1"/>
                  </a:lnTo>
                  <a:lnTo>
                    <a:pt x="523" y="1"/>
                  </a:lnTo>
                  <a:lnTo>
                    <a:pt x="531" y="0"/>
                  </a:lnTo>
                  <a:lnTo>
                    <a:pt x="541" y="1"/>
                  </a:lnTo>
                  <a:lnTo>
                    <a:pt x="551" y="5"/>
                  </a:lnTo>
                  <a:lnTo>
                    <a:pt x="563" y="8"/>
                  </a:lnTo>
                  <a:lnTo>
                    <a:pt x="571" y="13"/>
                  </a:lnTo>
                  <a:lnTo>
                    <a:pt x="581" y="23"/>
                  </a:lnTo>
                  <a:lnTo>
                    <a:pt x="584" y="26"/>
                  </a:lnTo>
                  <a:lnTo>
                    <a:pt x="589" y="33"/>
                  </a:lnTo>
                  <a:lnTo>
                    <a:pt x="593" y="40"/>
                  </a:lnTo>
                  <a:lnTo>
                    <a:pt x="598" y="46"/>
                  </a:lnTo>
                  <a:lnTo>
                    <a:pt x="601" y="51"/>
                  </a:lnTo>
                  <a:lnTo>
                    <a:pt x="603" y="58"/>
                  </a:lnTo>
                  <a:lnTo>
                    <a:pt x="606" y="65"/>
                  </a:lnTo>
                  <a:lnTo>
                    <a:pt x="609" y="71"/>
                  </a:lnTo>
                  <a:lnTo>
                    <a:pt x="611" y="80"/>
                  </a:lnTo>
                  <a:lnTo>
                    <a:pt x="614" y="91"/>
                  </a:lnTo>
                  <a:lnTo>
                    <a:pt x="616" y="100"/>
                  </a:lnTo>
                  <a:lnTo>
                    <a:pt x="616" y="106"/>
                  </a:lnTo>
                  <a:lnTo>
                    <a:pt x="616" y="113"/>
                  </a:lnTo>
                  <a:lnTo>
                    <a:pt x="616" y="120"/>
                  </a:lnTo>
                  <a:lnTo>
                    <a:pt x="611" y="128"/>
                  </a:lnTo>
                  <a:lnTo>
                    <a:pt x="608" y="133"/>
                  </a:lnTo>
                  <a:lnTo>
                    <a:pt x="603" y="136"/>
                  </a:lnTo>
                  <a:lnTo>
                    <a:pt x="603" y="138"/>
                  </a:lnTo>
                  <a:lnTo>
                    <a:pt x="150" y="476"/>
                  </a:lnTo>
                  <a:lnTo>
                    <a:pt x="0" y="476"/>
                  </a:lnTo>
                  <a:lnTo>
                    <a:pt x="50" y="353"/>
                  </a:lnTo>
                  <a:lnTo>
                    <a:pt x="50" y="353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" name="Freeform 77"/>
            <p:cNvSpPr>
              <a:spLocks/>
            </p:cNvSpPr>
            <p:nvPr/>
          </p:nvSpPr>
          <p:spPr bwMode="auto">
            <a:xfrm>
              <a:off x="1913" y="3200"/>
              <a:ext cx="406" cy="155"/>
            </a:xfrm>
            <a:custGeom>
              <a:avLst/>
              <a:gdLst>
                <a:gd name="T0" fmla="*/ 406 w 406"/>
                <a:gd name="T1" fmla="*/ 104 h 155"/>
                <a:gd name="T2" fmla="*/ 253 w 406"/>
                <a:gd name="T3" fmla="*/ 155 h 155"/>
                <a:gd name="T4" fmla="*/ 0 w 406"/>
                <a:gd name="T5" fmla="*/ 85 h 155"/>
                <a:gd name="T6" fmla="*/ 102 w 406"/>
                <a:gd name="T7" fmla="*/ 0 h 155"/>
                <a:gd name="T8" fmla="*/ 406 w 406"/>
                <a:gd name="T9" fmla="*/ 104 h 155"/>
                <a:gd name="T10" fmla="*/ 406 w 406"/>
                <a:gd name="T11" fmla="*/ 10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55">
                  <a:moveTo>
                    <a:pt x="406" y="104"/>
                  </a:moveTo>
                  <a:lnTo>
                    <a:pt x="253" y="155"/>
                  </a:lnTo>
                  <a:lnTo>
                    <a:pt x="0" y="85"/>
                  </a:lnTo>
                  <a:lnTo>
                    <a:pt x="102" y="0"/>
                  </a:lnTo>
                  <a:lnTo>
                    <a:pt x="406" y="104"/>
                  </a:lnTo>
                  <a:lnTo>
                    <a:pt x="406" y="10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5" name="Group 44"/>
          <p:cNvGrpSpPr>
            <a:grpSpLocks noChangeAspect="1"/>
          </p:cNvGrpSpPr>
          <p:nvPr/>
        </p:nvGrpSpPr>
        <p:grpSpPr bwMode="auto">
          <a:xfrm rot="20882441">
            <a:off x="7210843" y="418841"/>
            <a:ext cx="1603160" cy="803297"/>
            <a:chOff x="1435" y="1872"/>
            <a:chExt cx="3269" cy="1638"/>
          </a:xfrm>
          <a:scene3d>
            <a:camera prst="isometricBottomDown"/>
            <a:lightRig rig="threePt" dir="t"/>
          </a:scene3d>
        </p:grpSpPr>
        <p:sp>
          <p:nvSpPr>
            <p:cNvPr id="576" name="AutoShape 43"/>
            <p:cNvSpPr>
              <a:spLocks noChangeAspect="1" noChangeArrowheads="1" noTextEdit="1"/>
            </p:cNvSpPr>
            <p:nvPr/>
          </p:nvSpPr>
          <p:spPr bwMode="auto">
            <a:xfrm>
              <a:off x="1435" y="1872"/>
              <a:ext cx="3269" cy="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7" name="Freeform 48"/>
            <p:cNvSpPr>
              <a:spLocks/>
            </p:cNvSpPr>
            <p:nvPr/>
          </p:nvSpPr>
          <p:spPr bwMode="auto">
            <a:xfrm>
              <a:off x="1770" y="2823"/>
              <a:ext cx="704" cy="219"/>
            </a:xfrm>
            <a:custGeom>
              <a:avLst/>
              <a:gdLst>
                <a:gd name="T0" fmla="*/ 441 w 704"/>
                <a:gd name="T1" fmla="*/ 219 h 219"/>
                <a:gd name="T2" fmla="*/ 0 w 704"/>
                <a:gd name="T3" fmla="*/ 196 h 219"/>
                <a:gd name="T4" fmla="*/ 165 w 704"/>
                <a:gd name="T5" fmla="*/ 41 h 219"/>
                <a:gd name="T6" fmla="*/ 704 w 704"/>
                <a:gd name="T7" fmla="*/ 0 h 219"/>
                <a:gd name="T8" fmla="*/ 441 w 704"/>
                <a:gd name="T9" fmla="*/ 219 h 219"/>
                <a:gd name="T10" fmla="*/ 441 w 704"/>
                <a:gd name="T11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4" h="219">
                  <a:moveTo>
                    <a:pt x="441" y="219"/>
                  </a:moveTo>
                  <a:lnTo>
                    <a:pt x="0" y="196"/>
                  </a:lnTo>
                  <a:lnTo>
                    <a:pt x="165" y="41"/>
                  </a:lnTo>
                  <a:lnTo>
                    <a:pt x="704" y="0"/>
                  </a:lnTo>
                  <a:lnTo>
                    <a:pt x="441" y="219"/>
                  </a:lnTo>
                  <a:lnTo>
                    <a:pt x="441" y="219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8" name="Freeform 49"/>
            <p:cNvSpPr>
              <a:spLocks/>
            </p:cNvSpPr>
            <p:nvPr/>
          </p:nvSpPr>
          <p:spPr bwMode="auto">
            <a:xfrm>
              <a:off x="3433" y="1905"/>
              <a:ext cx="810" cy="293"/>
            </a:xfrm>
            <a:custGeom>
              <a:avLst/>
              <a:gdLst>
                <a:gd name="T0" fmla="*/ 0 w 810"/>
                <a:gd name="T1" fmla="*/ 293 h 293"/>
                <a:gd name="T2" fmla="*/ 410 w 810"/>
                <a:gd name="T3" fmla="*/ 258 h 293"/>
                <a:gd name="T4" fmla="*/ 600 w 810"/>
                <a:gd name="T5" fmla="*/ 197 h 293"/>
                <a:gd name="T6" fmla="*/ 810 w 810"/>
                <a:gd name="T7" fmla="*/ 0 h 293"/>
                <a:gd name="T8" fmla="*/ 573 w 810"/>
                <a:gd name="T9" fmla="*/ 49 h 293"/>
                <a:gd name="T10" fmla="*/ 527 w 810"/>
                <a:gd name="T11" fmla="*/ 84 h 293"/>
                <a:gd name="T12" fmla="*/ 467 w 810"/>
                <a:gd name="T13" fmla="*/ 67 h 293"/>
                <a:gd name="T14" fmla="*/ 465 w 810"/>
                <a:gd name="T15" fmla="*/ 65 h 293"/>
                <a:gd name="T16" fmla="*/ 462 w 810"/>
                <a:gd name="T17" fmla="*/ 64 h 293"/>
                <a:gd name="T18" fmla="*/ 455 w 810"/>
                <a:gd name="T19" fmla="*/ 59 h 293"/>
                <a:gd name="T20" fmla="*/ 448 w 810"/>
                <a:gd name="T21" fmla="*/ 54 h 293"/>
                <a:gd name="T22" fmla="*/ 442 w 810"/>
                <a:gd name="T23" fmla="*/ 50 h 293"/>
                <a:gd name="T24" fmla="*/ 437 w 810"/>
                <a:gd name="T25" fmla="*/ 47 h 293"/>
                <a:gd name="T26" fmla="*/ 430 w 810"/>
                <a:gd name="T27" fmla="*/ 44 h 293"/>
                <a:gd name="T28" fmla="*/ 425 w 810"/>
                <a:gd name="T29" fmla="*/ 42 h 293"/>
                <a:gd name="T30" fmla="*/ 417 w 810"/>
                <a:gd name="T31" fmla="*/ 39 h 293"/>
                <a:gd name="T32" fmla="*/ 410 w 810"/>
                <a:gd name="T33" fmla="*/ 35 h 293"/>
                <a:gd name="T34" fmla="*/ 402 w 810"/>
                <a:gd name="T35" fmla="*/ 32 h 293"/>
                <a:gd name="T36" fmla="*/ 395 w 810"/>
                <a:gd name="T37" fmla="*/ 30 h 293"/>
                <a:gd name="T38" fmla="*/ 385 w 810"/>
                <a:gd name="T39" fmla="*/ 27 h 293"/>
                <a:gd name="T40" fmla="*/ 375 w 810"/>
                <a:gd name="T41" fmla="*/ 24 h 293"/>
                <a:gd name="T42" fmla="*/ 365 w 810"/>
                <a:gd name="T43" fmla="*/ 22 h 293"/>
                <a:gd name="T44" fmla="*/ 355 w 810"/>
                <a:gd name="T45" fmla="*/ 20 h 293"/>
                <a:gd name="T46" fmla="*/ 343 w 810"/>
                <a:gd name="T47" fmla="*/ 19 h 293"/>
                <a:gd name="T48" fmla="*/ 332 w 810"/>
                <a:gd name="T49" fmla="*/ 17 h 293"/>
                <a:gd name="T50" fmla="*/ 320 w 810"/>
                <a:gd name="T51" fmla="*/ 17 h 293"/>
                <a:gd name="T52" fmla="*/ 308 w 810"/>
                <a:gd name="T53" fmla="*/ 19 h 293"/>
                <a:gd name="T54" fmla="*/ 302 w 810"/>
                <a:gd name="T55" fmla="*/ 19 h 293"/>
                <a:gd name="T56" fmla="*/ 297 w 810"/>
                <a:gd name="T57" fmla="*/ 19 h 293"/>
                <a:gd name="T58" fmla="*/ 290 w 810"/>
                <a:gd name="T59" fmla="*/ 19 h 293"/>
                <a:gd name="T60" fmla="*/ 283 w 810"/>
                <a:gd name="T61" fmla="*/ 20 h 293"/>
                <a:gd name="T62" fmla="*/ 277 w 810"/>
                <a:gd name="T63" fmla="*/ 20 h 293"/>
                <a:gd name="T64" fmla="*/ 270 w 810"/>
                <a:gd name="T65" fmla="*/ 20 h 293"/>
                <a:gd name="T66" fmla="*/ 263 w 810"/>
                <a:gd name="T67" fmla="*/ 22 h 293"/>
                <a:gd name="T68" fmla="*/ 257 w 810"/>
                <a:gd name="T69" fmla="*/ 24 h 293"/>
                <a:gd name="T70" fmla="*/ 249 w 810"/>
                <a:gd name="T71" fmla="*/ 25 h 293"/>
                <a:gd name="T72" fmla="*/ 242 w 810"/>
                <a:gd name="T73" fmla="*/ 27 h 293"/>
                <a:gd name="T74" fmla="*/ 234 w 810"/>
                <a:gd name="T75" fmla="*/ 29 h 293"/>
                <a:gd name="T76" fmla="*/ 227 w 810"/>
                <a:gd name="T77" fmla="*/ 32 h 293"/>
                <a:gd name="T78" fmla="*/ 220 w 810"/>
                <a:gd name="T79" fmla="*/ 34 h 293"/>
                <a:gd name="T80" fmla="*/ 214 w 810"/>
                <a:gd name="T81" fmla="*/ 37 h 293"/>
                <a:gd name="T82" fmla="*/ 205 w 810"/>
                <a:gd name="T83" fmla="*/ 40 h 293"/>
                <a:gd name="T84" fmla="*/ 199 w 810"/>
                <a:gd name="T85" fmla="*/ 44 h 293"/>
                <a:gd name="T86" fmla="*/ 4 w 810"/>
                <a:gd name="T87" fmla="*/ 182 h 293"/>
                <a:gd name="T88" fmla="*/ 0 w 810"/>
                <a:gd name="T89" fmla="*/ 293 h 293"/>
                <a:gd name="T90" fmla="*/ 0 w 810"/>
                <a:gd name="T91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0" h="293">
                  <a:moveTo>
                    <a:pt x="0" y="293"/>
                  </a:moveTo>
                  <a:lnTo>
                    <a:pt x="410" y="258"/>
                  </a:lnTo>
                  <a:lnTo>
                    <a:pt x="600" y="197"/>
                  </a:lnTo>
                  <a:lnTo>
                    <a:pt x="810" y="0"/>
                  </a:lnTo>
                  <a:lnTo>
                    <a:pt x="573" y="49"/>
                  </a:lnTo>
                  <a:lnTo>
                    <a:pt x="527" y="84"/>
                  </a:lnTo>
                  <a:lnTo>
                    <a:pt x="467" y="67"/>
                  </a:lnTo>
                  <a:lnTo>
                    <a:pt x="465" y="65"/>
                  </a:lnTo>
                  <a:lnTo>
                    <a:pt x="462" y="64"/>
                  </a:lnTo>
                  <a:lnTo>
                    <a:pt x="455" y="59"/>
                  </a:lnTo>
                  <a:lnTo>
                    <a:pt x="448" y="54"/>
                  </a:lnTo>
                  <a:lnTo>
                    <a:pt x="442" y="50"/>
                  </a:lnTo>
                  <a:lnTo>
                    <a:pt x="437" y="47"/>
                  </a:lnTo>
                  <a:lnTo>
                    <a:pt x="430" y="44"/>
                  </a:lnTo>
                  <a:lnTo>
                    <a:pt x="425" y="42"/>
                  </a:lnTo>
                  <a:lnTo>
                    <a:pt x="417" y="39"/>
                  </a:lnTo>
                  <a:lnTo>
                    <a:pt x="410" y="35"/>
                  </a:lnTo>
                  <a:lnTo>
                    <a:pt x="402" y="32"/>
                  </a:lnTo>
                  <a:lnTo>
                    <a:pt x="395" y="30"/>
                  </a:lnTo>
                  <a:lnTo>
                    <a:pt x="385" y="27"/>
                  </a:lnTo>
                  <a:lnTo>
                    <a:pt x="375" y="24"/>
                  </a:lnTo>
                  <a:lnTo>
                    <a:pt x="365" y="22"/>
                  </a:lnTo>
                  <a:lnTo>
                    <a:pt x="355" y="20"/>
                  </a:lnTo>
                  <a:lnTo>
                    <a:pt x="343" y="19"/>
                  </a:lnTo>
                  <a:lnTo>
                    <a:pt x="332" y="17"/>
                  </a:lnTo>
                  <a:lnTo>
                    <a:pt x="320" y="17"/>
                  </a:lnTo>
                  <a:lnTo>
                    <a:pt x="308" y="19"/>
                  </a:lnTo>
                  <a:lnTo>
                    <a:pt x="302" y="19"/>
                  </a:lnTo>
                  <a:lnTo>
                    <a:pt x="297" y="19"/>
                  </a:lnTo>
                  <a:lnTo>
                    <a:pt x="290" y="19"/>
                  </a:lnTo>
                  <a:lnTo>
                    <a:pt x="283" y="20"/>
                  </a:lnTo>
                  <a:lnTo>
                    <a:pt x="277" y="20"/>
                  </a:lnTo>
                  <a:lnTo>
                    <a:pt x="270" y="20"/>
                  </a:lnTo>
                  <a:lnTo>
                    <a:pt x="263" y="22"/>
                  </a:lnTo>
                  <a:lnTo>
                    <a:pt x="257" y="24"/>
                  </a:lnTo>
                  <a:lnTo>
                    <a:pt x="249" y="25"/>
                  </a:lnTo>
                  <a:lnTo>
                    <a:pt x="242" y="27"/>
                  </a:lnTo>
                  <a:lnTo>
                    <a:pt x="234" y="29"/>
                  </a:lnTo>
                  <a:lnTo>
                    <a:pt x="227" y="32"/>
                  </a:lnTo>
                  <a:lnTo>
                    <a:pt x="220" y="34"/>
                  </a:lnTo>
                  <a:lnTo>
                    <a:pt x="214" y="37"/>
                  </a:lnTo>
                  <a:lnTo>
                    <a:pt x="205" y="40"/>
                  </a:lnTo>
                  <a:lnTo>
                    <a:pt x="199" y="44"/>
                  </a:lnTo>
                  <a:lnTo>
                    <a:pt x="4" y="182"/>
                  </a:lnTo>
                  <a:lnTo>
                    <a:pt x="0" y="29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9" name="Freeform 52"/>
            <p:cNvSpPr>
              <a:spLocks/>
            </p:cNvSpPr>
            <p:nvPr/>
          </p:nvSpPr>
          <p:spPr bwMode="auto">
            <a:xfrm>
              <a:off x="1730" y="2275"/>
              <a:ext cx="1429" cy="371"/>
            </a:xfrm>
            <a:custGeom>
              <a:avLst/>
              <a:gdLst>
                <a:gd name="T0" fmla="*/ 1429 w 1429"/>
                <a:gd name="T1" fmla="*/ 0 h 371"/>
                <a:gd name="T2" fmla="*/ 281 w 1429"/>
                <a:gd name="T3" fmla="*/ 2 h 371"/>
                <a:gd name="T4" fmla="*/ 18 w 1429"/>
                <a:gd name="T5" fmla="*/ 60 h 371"/>
                <a:gd name="T6" fmla="*/ 0 w 1429"/>
                <a:gd name="T7" fmla="*/ 186 h 371"/>
                <a:gd name="T8" fmla="*/ 857 w 1429"/>
                <a:gd name="T9" fmla="*/ 371 h 371"/>
                <a:gd name="T10" fmla="*/ 1429 w 1429"/>
                <a:gd name="T11" fmla="*/ 0 h 371"/>
                <a:gd name="T12" fmla="*/ 1429 w 1429"/>
                <a:gd name="T1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9" h="371">
                  <a:moveTo>
                    <a:pt x="1429" y="0"/>
                  </a:moveTo>
                  <a:lnTo>
                    <a:pt x="281" y="2"/>
                  </a:lnTo>
                  <a:lnTo>
                    <a:pt x="18" y="60"/>
                  </a:lnTo>
                  <a:lnTo>
                    <a:pt x="0" y="186"/>
                  </a:lnTo>
                  <a:lnTo>
                    <a:pt x="857" y="371"/>
                  </a:lnTo>
                  <a:lnTo>
                    <a:pt x="1429" y="0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0" name="Freeform 54"/>
            <p:cNvSpPr>
              <a:spLocks/>
            </p:cNvSpPr>
            <p:nvPr/>
          </p:nvSpPr>
          <p:spPr bwMode="auto">
            <a:xfrm>
              <a:off x="2296" y="2277"/>
              <a:ext cx="673" cy="402"/>
            </a:xfrm>
            <a:custGeom>
              <a:avLst/>
              <a:gdLst>
                <a:gd name="T0" fmla="*/ 659 w 673"/>
                <a:gd name="T1" fmla="*/ 0 h 402"/>
                <a:gd name="T2" fmla="*/ 659 w 673"/>
                <a:gd name="T3" fmla="*/ 128 h 402"/>
                <a:gd name="T4" fmla="*/ 673 w 673"/>
                <a:gd name="T5" fmla="*/ 402 h 402"/>
                <a:gd name="T6" fmla="*/ 671 w 673"/>
                <a:gd name="T7" fmla="*/ 401 h 402"/>
                <a:gd name="T8" fmla="*/ 668 w 673"/>
                <a:gd name="T9" fmla="*/ 401 h 402"/>
                <a:gd name="T10" fmla="*/ 663 w 673"/>
                <a:gd name="T11" fmla="*/ 401 h 402"/>
                <a:gd name="T12" fmla="*/ 656 w 673"/>
                <a:gd name="T13" fmla="*/ 401 h 402"/>
                <a:gd name="T14" fmla="*/ 646 w 673"/>
                <a:gd name="T15" fmla="*/ 399 h 402"/>
                <a:gd name="T16" fmla="*/ 638 w 673"/>
                <a:gd name="T17" fmla="*/ 399 h 402"/>
                <a:gd name="T18" fmla="*/ 631 w 673"/>
                <a:gd name="T19" fmla="*/ 399 h 402"/>
                <a:gd name="T20" fmla="*/ 624 w 673"/>
                <a:gd name="T21" fmla="*/ 399 h 402"/>
                <a:gd name="T22" fmla="*/ 618 w 673"/>
                <a:gd name="T23" fmla="*/ 399 h 402"/>
                <a:gd name="T24" fmla="*/ 613 w 673"/>
                <a:gd name="T25" fmla="*/ 399 h 402"/>
                <a:gd name="T26" fmla="*/ 604 w 673"/>
                <a:gd name="T27" fmla="*/ 397 h 402"/>
                <a:gd name="T28" fmla="*/ 596 w 673"/>
                <a:gd name="T29" fmla="*/ 396 h 402"/>
                <a:gd name="T30" fmla="*/ 589 w 673"/>
                <a:gd name="T31" fmla="*/ 394 h 402"/>
                <a:gd name="T32" fmla="*/ 583 w 673"/>
                <a:gd name="T33" fmla="*/ 394 h 402"/>
                <a:gd name="T34" fmla="*/ 574 w 673"/>
                <a:gd name="T35" fmla="*/ 394 h 402"/>
                <a:gd name="T36" fmla="*/ 566 w 673"/>
                <a:gd name="T37" fmla="*/ 394 h 402"/>
                <a:gd name="T38" fmla="*/ 558 w 673"/>
                <a:gd name="T39" fmla="*/ 392 h 402"/>
                <a:gd name="T40" fmla="*/ 550 w 673"/>
                <a:gd name="T41" fmla="*/ 392 h 402"/>
                <a:gd name="T42" fmla="*/ 541 w 673"/>
                <a:gd name="T43" fmla="*/ 392 h 402"/>
                <a:gd name="T44" fmla="*/ 533 w 673"/>
                <a:gd name="T45" fmla="*/ 391 h 402"/>
                <a:gd name="T46" fmla="*/ 523 w 673"/>
                <a:gd name="T47" fmla="*/ 391 h 402"/>
                <a:gd name="T48" fmla="*/ 515 w 673"/>
                <a:gd name="T49" fmla="*/ 391 h 402"/>
                <a:gd name="T50" fmla="*/ 506 w 673"/>
                <a:gd name="T51" fmla="*/ 389 h 402"/>
                <a:gd name="T52" fmla="*/ 498 w 673"/>
                <a:gd name="T53" fmla="*/ 389 h 402"/>
                <a:gd name="T54" fmla="*/ 488 w 673"/>
                <a:gd name="T55" fmla="*/ 389 h 402"/>
                <a:gd name="T56" fmla="*/ 480 w 673"/>
                <a:gd name="T57" fmla="*/ 389 h 402"/>
                <a:gd name="T58" fmla="*/ 470 w 673"/>
                <a:gd name="T59" fmla="*/ 387 h 402"/>
                <a:gd name="T60" fmla="*/ 461 w 673"/>
                <a:gd name="T61" fmla="*/ 386 h 402"/>
                <a:gd name="T62" fmla="*/ 453 w 673"/>
                <a:gd name="T63" fmla="*/ 386 h 402"/>
                <a:gd name="T64" fmla="*/ 445 w 673"/>
                <a:gd name="T65" fmla="*/ 386 h 402"/>
                <a:gd name="T66" fmla="*/ 435 w 673"/>
                <a:gd name="T67" fmla="*/ 384 h 402"/>
                <a:gd name="T68" fmla="*/ 425 w 673"/>
                <a:gd name="T69" fmla="*/ 382 h 402"/>
                <a:gd name="T70" fmla="*/ 416 w 673"/>
                <a:gd name="T71" fmla="*/ 382 h 402"/>
                <a:gd name="T72" fmla="*/ 410 w 673"/>
                <a:gd name="T73" fmla="*/ 382 h 402"/>
                <a:gd name="T74" fmla="*/ 400 w 673"/>
                <a:gd name="T75" fmla="*/ 381 h 402"/>
                <a:gd name="T76" fmla="*/ 391 w 673"/>
                <a:gd name="T77" fmla="*/ 379 h 402"/>
                <a:gd name="T78" fmla="*/ 383 w 673"/>
                <a:gd name="T79" fmla="*/ 379 h 402"/>
                <a:gd name="T80" fmla="*/ 376 w 673"/>
                <a:gd name="T81" fmla="*/ 379 h 402"/>
                <a:gd name="T82" fmla="*/ 368 w 673"/>
                <a:gd name="T83" fmla="*/ 377 h 402"/>
                <a:gd name="T84" fmla="*/ 361 w 673"/>
                <a:gd name="T85" fmla="*/ 377 h 402"/>
                <a:gd name="T86" fmla="*/ 355 w 673"/>
                <a:gd name="T87" fmla="*/ 376 h 402"/>
                <a:gd name="T88" fmla="*/ 348 w 673"/>
                <a:gd name="T89" fmla="*/ 376 h 402"/>
                <a:gd name="T90" fmla="*/ 340 w 673"/>
                <a:gd name="T91" fmla="*/ 376 h 402"/>
                <a:gd name="T92" fmla="*/ 333 w 673"/>
                <a:gd name="T93" fmla="*/ 374 h 402"/>
                <a:gd name="T94" fmla="*/ 326 w 673"/>
                <a:gd name="T95" fmla="*/ 372 h 402"/>
                <a:gd name="T96" fmla="*/ 323 w 673"/>
                <a:gd name="T97" fmla="*/ 372 h 402"/>
                <a:gd name="T98" fmla="*/ 311 w 673"/>
                <a:gd name="T99" fmla="*/ 372 h 402"/>
                <a:gd name="T100" fmla="*/ 305 w 673"/>
                <a:gd name="T101" fmla="*/ 372 h 402"/>
                <a:gd name="T102" fmla="*/ 296 w 673"/>
                <a:gd name="T103" fmla="*/ 371 h 402"/>
                <a:gd name="T104" fmla="*/ 291 w 673"/>
                <a:gd name="T105" fmla="*/ 369 h 402"/>
                <a:gd name="T106" fmla="*/ 288 w 673"/>
                <a:gd name="T107" fmla="*/ 369 h 402"/>
                <a:gd name="T108" fmla="*/ 0 w 673"/>
                <a:gd name="T109" fmla="*/ 312 h 402"/>
                <a:gd name="T110" fmla="*/ 165 w 673"/>
                <a:gd name="T111" fmla="*/ 153 h 402"/>
                <a:gd name="T112" fmla="*/ 263 w 673"/>
                <a:gd name="T113" fmla="*/ 149 h 402"/>
                <a:gd name="T114" fmla="*/ 410 w 673"/>
                <a:gd name="T115" fmla="*/ 0 h 402"/>
                <a:gd name="T116" fmla="*/ 659 w 673"/>
                <a:gd name="T117" fmla="*/ 0 h 402"/>
                <a:gd name="T118" fmla="*/ 659 w 673"/>
                <a:gd name="T11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3" h="402">
                  <a:moveTo>
                    <a:pt x="659" y="0"/>
                  </a:moveTo>
                  <a:lnTo>
                    <a:pt x="659" y="128"/>
                  </a:lnTo>
                  <a:lnTo>
                    <a:pt x="673" y="402"/>
                  </a:lnTo>
                  <a:lnTo>
                    <a:pt x="671" y="401"/>
                  </a:lnTo>
                  <a:lnTo>
                    <a:pt x="668" y="401"/>
                  </a:lnTo>
                  <a:lnTo>
                    <a:pt x="663" y="401"/>
                  </a:lnTo>
                  <a:lnTo>
                    <a:pt x="656" y="401"/>
                  </a:lnTo>
                  <a:lnTo>
                    <a:pt x="646" y="399"/>
                  </a:lnTo>
                  <a:lnTo>
                    <a:pt x="638" y="399"/>
                  </a:lnTo>
                  <a:lnTo>
                    <a:pt x="631" y="399"/>
                  </a:lnTo>
                  <a:lnTo>
                    <a:pt x="624" y="399"/>
                  </a:lnTo>
                  <a:lnTo>
                    <a:pt x="618" y="399"/>
                  </a:lnTo>
                  <a:lnTo>
                    <a:pt x="613" y="399"/>
                  </a:lnTo>
                  <a:lnTo>
                    <a:pt x="604" y="397"/>
                  </a:lnTo>
                  <a:lnTo>
                    <a:pt x="596" y="396"/>
                  </a:lnTo>
                  <a:lnTo>
                    <a:pt x="589" y="394"/>
                  </a:lnTo>
                  <a:lnTo>
                    <a:pt x="583" y="394"/>
                  </a:lnTo>
                  <a:lnTo>
                    <a:pt x="574" y="394"/>
                  </a:lnTo>
                  <a:lnTo>
                    <a:pt x="566" y="394"/>
                  </a:lnTo>
                  <a:lnTo>
                    <a:pt x="558" y="392"/>
                  </a:lnTo>
                  <a:lnTo>
                    <a:pt x="550" y="392"/>
                  </a:lnTo>
                  <a:lnTo>
                    <a:pt x="541" y="392"/>
                  </a:lnTo>
                  <a:lnTo>
                    <a:pt x="533" y="391"/>
                  </a:lnTo>
                  <a:lnTo>
                    <a:pt x="523" y="391"/>
                  </a:lnTo>
                  <a:lnTo>
                    <a:pt x="515" y="391"/>
                  </a:lnTo>
                  <a:lnTo>
                    <a:pt x="506" y="389"/>
                  </a:lnTo>
                  <a:lnTo>
                    <a:pt x="498" y="389"/>
                  </a:lnTo>
                  <a:lnTo>
                    <a:pt x="488" y="389"/>
                  </a:lnTo>
                  <a:lnTo>
                    <a:pt x="480" y="389"/>
                  </a:lnTo>
                  <a:lnTo>
                    <a:pt x="470" y="387"/>
                  </a:lnTo>
                  <a:lnTo>
                    <a:pt x="461" y="386"/>
                  </a:lnTo>
                  <a:lnTo>
                    <a:pt x="453" y="386"/>
                  </a:lnTo>
                  <a:lnTo>
                    <a:pt x="445" y="386"/>
                  </a:lnTo>
                  <a:lnTo>
                    <a:pt x="435" y="384"/>
                  </a:lnTo>
                  <a:lnTo>
                    <a:pt x="425" y="382"/>
                  </a:lnTo>
                  <a:lnTo>
                    <a:pt x="416" y="382"/>
                  </a:lnTo>
                  <a:lnTo>
                    <a:pt x="410" y="382"/>
                  </a:lnTo>
                  <a:lnTo>
                    <a:pt x="400" y="381"/>
                  </a:lnTo>
                  <a:lnTo>
                    <a:pt x="391" y="379"/>
                  </a:lnTo>
                  <a:lnTo>
                    <a:pt x="383" y="379"/>
                  </a:lnTo>
                  <a:lnTo>
                    <a:pt x="376" y="379"/>
                  </a:lnTo>
                  <a:lnTo>
                    <a:pt x="368" y="377"/>
                  </a:lnTo>
                  <a:lnTo>
                    <a:pt x="361" y="377"/>
                  </a:lnTo>
                  <a:lnTo>
                    <a:pt x="355" y="376"/>
                  </a:lnTo>
                  <a:lnTo>
                    <a:pt x="348" y="376"/>
                  </a:lnTo>
                  <a:lnTo>
                    <a:pt x="340" y="376"/>
                  </a:lnTo>
                  <a:lnTo>
                    <a:pt x="333" y="374"/>
                  </a:lnTo>
                  <a:lnTo>
                    <a:pt x="326" y="372"/>
                  </a:lnTo>
                  <a:lnTo>
                    <a:pt x="323" y="372"/>
                  </a:lnTo>
                  <a:lnTo>
                    <a:pt x="311" y="372"/>
                  </a:lnTo>
                  <a:lnTo>
                    <a:pt x="305" y="372"/>
                  </a:lnTo>
                  <a:lnTo>
                    <a:pt x="296" y="371"/>
                  </a:lnTo>
                  <a:lnTo>
                    <a:pt x="291" y="369"/>
                  </a:lnTo>
                  <a:lnTo>
                    <a:pt x="288" y="369"/>
                  </a:lnTo>
                  <a:lnTo>
                    <a:pt x="0" y="312"/>
                  </a:lnTo>
                  <a:lnTo>
                    <a:pt x="165" y="153"/>
                  </a:lnTo>
                  <a:lnTo>
                    <a:pt x="263" y="149"/>
                  </a:lnTo>
                  <a:lnTo>
                    <a:pt x="410" y="0"/>
                  </a:lnTo>
                  <a:lnTo>
                    <a:pt x="659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1" name="Freeform 55"/>
            <p:cNvSpPr>
              <a:spLocks/>
            </p:cNvSpPr>
            <p:nvPr/>
          </p:nvSpPr>
          <p:spPr bwMode="auto">
            <a:xfrm>
              <a:off x="1850" y="2330"/>
              <a:ext cx="1102" cy="572"/>
            </a:xfrm>
            <a:custGeom>
              <a:avLst/>
              <a:gdLst>
                <a:gd name="T0" fmla="*/ 1059 w 1102"/>
                <a:gd name="T1" fmla="*/ 572 h 572"/>
                <a:gd name="T2" fmla="*/ 339 w 1102"/>
                <a:gd name="T3" fmla="*/ 376 h 572"/>
                <a:gd name="T4" fmla="*/ 309 w 1102"/>
                <a:gd name="T5" fmla="*/ 431 h 572"/>
                <a:gd name="T6" fmla="*/ 228 w 1102"/>
                <a:gd name="T7" fmla="*/ 376 h 572"/>
                <a:gd name="T8" fmla="*/ 0 w 1102"/>
                <a:gd name="T9" fmla="*/ 45 h 572"/>
                <a:gd name="T10" fmla="*/ 286 w 1102"/>
                <a:gd name="T11" fmla="*/ 0 h 572"/>
                <a:gd name="T12" fmla="*/ 413 w 1102"/>
                <a:gd name="T13" fmla="*/ 100 h 572"/>
                <a:gd name="T14" fmla="*/ 558 w 1102"/>
                <a:gd name="T15" fmla="*/ 339 h 572"/>
                <a:gd name="T16" fmla="*/ 792 w 1102"/>
                <a:gd name="T17" fmla="*/ 281 h 572"/>
                <a:gd name="T18" fmla="*/ 1102 w 1102"/>
                <a:gd name="T19" fmla="*/ 78 h 572"/>
                <a:gd name="T20" fmla="*/ 1059 w 1102"/>
                <a:gd name="T21" fmla="*/ 572 h 572"/>
                <a:gd name="T22" fmla="*/ 1059 w 1102"/>
                <a:gd name="T23" fmla="*/ 57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2" h="572">
                  <a:moveTo>
                    <a:pt x="1059" y="572"/>
                  </a:moveTo>
                  <a:lnTo>
                    <a:pt x="339" y="376"/>
                  </a:lnTo>
                  <a:lnTo>
                    <a:pt x="309" y="431"/>
                  </a:lnTo>
                  <a:lnTo>
                    <a:pt x="228" y="376"/>
                  </a:lnTo>
                  <a:lnTo>
                    <a:pt x="0" y="45"/>
                  </a:lnTo>
                  <a:lnTo>
                    <a:pt x="286" y="0"/>
                  </a:lnTo>
                  <a:lnTo>
                    <a:pt x="413" y="100"/>
                  </a:lnTo>
                  <a:lnTo>
                    <a:pt x="558" y="339"/>
                  </a:lnTo>
                  <a:lnTo>
                    <a:pt x="792" y="281"/>
                  </a:lnTo>
                  <a:lnTo>
                    <a:pt x="1102" y="78"/>
                  </a:lnTo>
                  <a:lnTo>
                    <a:pt x="1059" y="572"/>
                  </a:lnTo>
                  <a:lnTo>
                    <a:pt x="1059" y="572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2" name="Freeform 56"/>
            <p:cNvSpPr>
              <a:spLocks/>
            </p:cNvSpPr>
            <p:nvPr/>
          </p:nvSpPr>
          <p:spPr bwMode="auto">
            <a:xfrm>
              <a:off x="2950" y="2087"/>
              <a:ext cx="788" cy="617"/>
            </a:xfrm>
            <a:custGeom>
              <a:avLst/>
              <a:gdLst>
                <a:gd name="T0" fmla="*/ 788 w 788"/>
                <a:gd name="T1" fmla="*/ 273 h 617"/>
                <a:gd name="T2" fmla="*/ 0 w 788"/>
                <a:gd name="T3" fmla="*/ 617 h 617"/>
                <a:gd name="T4" fmla="*/ 2 w 788"/>
                <a:gd name="T5" fmla="*/ 321 h 617"/>
                <a:gd name="T6" fmla="*/ 254 w 788"/>
                <a:gd name="T7" fmla="*/ 238 h 617"/>
                <a:gd name="T8" fmla="*/ 330 w 788"/>
                <a:gd name="T9" fmla="*/ 101 h 617"/>
                <a:gd name="T10" fmla="*/ 487 w 788"/>
                <a:gd name="T11" fmla="*/ 0 h 617"/>
                <a:gd name="T12" fmla="*/ 488 w 788"/>
                <a:gd name="T13" fmla="*/ 0 h 617"/>
                <a:gd name="T14" fmla="*/ 493 w 788"/>
                <a:gd name="T15" fmla="*/ 0 h 617"/>
                <a:gd name="T16" fmla="*/ 500 w 788"/>
                <a:gd name="T17" fmla="*/ 0 h 617"/>
                <a:gd name="T18" fmla="*/ 510 w 788"/>
                <a:gd name="T19" fmla="*/ 0 h 617"/>
                <a:gd name="T20" fmla="*/ 517 w 788"/>
                <a:gd name="T21" fmla="*/ 0 h 617"/>
                <a:gd name="T22" fmla="*/ 522 w 788"/>
                <a:gd name="T23" fmla="*/ 0 h 617"/>
                <a:gd name="T24" fmla="*/ 528 w 788"/>
                <a:gd name="T25" fmla="*/ 1 h 617"/>
                <a:gd name="T26" fmla="*/ 537 w 788"/>
                <a:gd name="T27" fmla="*/ 3 h 617"/>
                <a:gd name="T28" fmla="*/ 543 w 788"/>
                <a:gd name="T29" fmla="*/ 3 h 617"/>
                <a:gd name="T30" fmla="*/ 552 w 788"/>
                <a:gd name="T31" fmla="*/ 3 h 617"/>
                <a:gd name="T32" fmla="*/ 560 w 788"/>
                <a:gd name="T33" fmla="*/ 5 h 617"/>
                <a:gd name="T34" fmla="*/ 570 w 788"/>
                <a:gd name="T35" fmla="*/ 6 h 617"/>
                <a:gd name="T36" fmla="*/ 577 w 788"/>
                <a:gd name="T37" fmla="*/ 6 h 617"/>
                <a:gd name="T38" fmla="*/ 585 w 788"/>
                <a:gd name="T39" fmla="*/ 6 h 617"/>
                <a:gd name="T40" fmla="*/ 595 w 788"/>
                <a:gd name="T41" fmla="*/ 8 h 617"/>
                <a:gd name="T42" fmla="*/ 605 w 788"/>
                <a:gd name="T43" fmla="*/ 10 h 617"/>
                <a:gd name="T44" fmla="*/ 615 w 788"/>
                <a:gd name="T45" fmla="*/ 10 h 617"/>
                <a:gd name="T46" fmla="*/ 623 w 788"/>
                <a:gd name="T47" fmla="*/ 10 h 617"/>
                <a:gd name="T48" fmla="*/ 633 w 788"/>
                <a:gd name="T49" fmla="*/ 11 h 617"/>
                <a:gd name="T50" fmla="*/ 643 w 788"/>
                <a:gd name="T51" fmla="*/ 13 h 617"/>
                <a:gd name="T52" fmla="*/ 652 w 788"/>
                <a:gd name="T53" fmla="*/ 13 h 617"/>
                <a:gd name="T54" fmla="*/ 660 w 788"/>
                <a:gd name="T55" fmla="*/ 16 h 617"/>
                <a:gd name="T56" fmla="*/ 668 w 788"/>
                <a:gd name="T57" fmla="*/ 16 h 617"/>
                <a:gd name="T58" fmla="*/ 678 w 788"/>
                <a:gd name="T59" fmla="*/ 20 h 617"/>
                <a:gd name="T60" fmla="*/ 687 w 788"/>
                <a:gd name="T61" fmla="*/ 20 h 617"/>
                <a:gd name="T62" fmla="*/ 695 w 788"/>
                <a:gd name="T63" fmla="*/ 21 h 617"/>
                <a:gd name="T64" fmla="*/ 703 w 788"/>
                <a:gd name="T65" fmla="*/ 23 h 617"/>
                <a:gd name="T66" fmla="*/ 712 w 788"/>
                <a:gd name="T67" fmla="*/ 25 h 617"/>
                <a:gd name="T68" fmla="*/ 788 w 788"/>
                <a:gd name="T69" fmla="*/ 273 h 617"/>
                <a:gd name="T70" fmla="*/ 788 w 788"/>
                <a:gd name="T71" fmla="*/ 27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8" h="617">
                  <a:moveTo>
                    <a:pt x="788" y="273"/>
                  </a:moveTo>
                  <a:lnTo>
                    <a:pt x="0" y="617"/>
                  </a:lnTo>
                  <a:lnTo>
                    <a:pt x="2" y="321"/>
                  </a:lnTo>
                  <a:lnTo>
                    <a:pt x="254" y="238"/>
                  </a:lnTo>
                  <a:lnTo>
                    <a:pt x="330" y="101"/>
                  </a:lnTo>
                  <a:lnTo>
                    <a:pt x="487" y="0"/>
                  </a:lnTo>
                  <a:lnTo>
                    <a:pt x="488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10" y="0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8" y="1"/>
                  </a:lnTo>
                  <a:lnTo>
                    <a:pt x="537" y="3"/>
                  </a:lnTo>
                  <a:lnTo>
                    <a:pt x="543" y="3"/>
                  </a:lnTo>
                  <a:lnTo>
                    <a:pt x="552" y="3"/>
                  </a:lnTo>
                  <a:lnTo>
                    <a:pt x="560" y="5"/>
                  </a:lnTo>
                  <a:lnTo>
                    <a:pt x="570" y="6"/>
                  </a:lnTo>
                  <a:lnTo>
                    <a:pt x="577" y="6"/>
                  </a:lnTo>
                  <a:lnTo>
                    <a:pt x="585" y="6"/>
                  </a:lnTo>
                  <a:lnTo>
                    <a:pt x="595" y="8"/>
                  </a:lnTo>
                  <a:lnTo>
                    <a:pt x="605" y="10"/>
                  </a:lnTo>
                  <a:lnTo>
                    <a:pt x="615" y="10"/>
                  </a:lnTo>
                  <a:lnTo>
                    <a:pt x="623" y="10"/>
                  </a:lnTo>
                  <a:lnTo>
                    <a:pt x="633" y="11"/>
                  </a:lnTo>
                  <a:lnTo>
                    <a:pt x="643" y="13"/>
                  </a:lnTo>
                  <a:lnTo>
                    <a:pt x="652" y="13"/>
                  </a:lnTo>
                  <a:lnTo>
                    <a:pt x="660" y="16"/>
                  </a:lnTo>
                  <a:lnTo>
                    <a:pt x="668" y="16"/>
                  </a:lnTo>
                  <a:lnTo>
                    <a:pt x="678" y="20"/>
                  </a:lnTo>
                  <a:lnTo>
                    <a:pt x="687" y="20"/>
                  </a:lnTo>
                  <a:lnTo>
                    <a:pt x="695" y="21"/>
                  </a:lnTo>
                  <a:lnTo>
                    <a:pt x="703" y="23"/>
                  </a:lnTo>
                  <a:lnTo>
                    <a:pt x="712" y="25"/>
                  </a:lnTo>
                  <a:lnTo>
                    <a:pt x="788" y="273"/>
                  </a:lnTo>
                  <a:lnTo>
                    <a:pt x="788" y="27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" name="Freeform 57"/>
            <p:cNvSpPr>
              <a:spLocks/>
            </p:cNvSpPr>
            <p:nvPr/>
          </p:nvSpPr>
          <p:spPr bwMode="auto">
            <a:xfrm>
              <a:off x="2917" y="2398"/>
              <a:ext cx="818" cy="604"/>
            </a:xfrm>
            <a:custGeom>
              <a:avLst/>
              <a:gdLst>
                <a:gd name="T0" fmla="*/ 0 w 818"/>
                <a:gd name="T1" fmla="*/ 443 h 604"/>
                <a:gd name="T2" fmla="*/ 35 w 818"/>
                <a:gd name="T3" fmla="*/ 604 h 604"/>
                <a:gd name="T4" fmla="*/ 207 w 818"/>
                <a:gd name="T5" fmla="*/ 568 h 604"/>
                <a:gd name="T6" fmla="*/ 486 w 818"/>
                <a:gd name="T7" fmla="*/ 439 h 604"/>
                <a:gd name="T8" fmla="*/ 526 w 818"/>
                <a:gd name="T9" fmla="*/ 461 h 604"/>
                <a:gd name="T10" fmla="*/ 673 w 818"/>
                <a:gd name="T11" fmla="*/ 456 h 604"/>
                <a:gd name="T12" fmla="*/ 765 w 818"/>
                <a:gd name="T13" fmla="*/ 581 h 604"/>
                <a:gd name="T14" fmla="*/ 818 w 818"/>
                <a:gd name="T15" fmla="*/ 0 h 604"/>
                <a:gd name="T16" fmla="*/ 33 w 818"/>
                <a:gd name="T17" fmla="*/ 306 h 604"/>
                <a:gd name="T18" fmla="*/ 0 w 818"/>
                <a:gd name="T19" fmla="*/ 443 h 604"/>
                <a:gd name="T20" fmla="*/ 0 w 818"/>
                <a:gd name="T21" fmla="*/ 44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8" h="604">
                  <a:moveTo>
                    <a:pt x="0" y="443"/>
                  </a:moveTo>
                  <a:lnTo>
                    <a:pt x="35" y="604"/>
                  </a:lnTo>
                  <a:lnTo>
                    <a:pt x="207" y="568"/>
                  </a:lnTo>
                  <a:lnTo>
                    <a:pt x="486" y="439"/>
                  </a:lnTo>
                  <a:lnTo>
                    <a:pt x="526" y="461"/>
                  </a:lnTo>
                  <a:lnTo>
                    <a:pt x="673" y="456"/>
                  </a:lnTo>
                  <a:lnTo>
                    <a:pt x="765" y="581"/>
                  </a:lnTo>
                  <a:lnTo>
                    <a:pt x="818" y="0"/>
                  </a:lnTo>
                  <a:lnTo>
                    <a:pt x="33" y="306"/>
                  </a:lnTo>
                  <a:lnTo>
                    <a:pt x="0" y="443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" name="Freeform 58"/>
            <p:cNvSpPr>
              <a:spLocks/>
            </p:cNvSpPr>
            <p:nvPr/>
          </p:nvSpPr>
          <p:spPr bwMode="auto">
            <a:xfrm>
              <a:off x="3675" y="2649"/>
              <a:ext cx="986" cy="828"/>
            </a:xfrm>
            <a:custGeom>
              <a:avLst/>
              <a:gdLst>
                <a:gd name="T0" fmla="*/ 0 w 986"/>
                <a:gd name="T1" fmla="*/ 59 h 828"/>
                <a:gd name="T2" fmla="*/ 251 w 986"/>
                <a:gd name="T3" fmla="*/ 0 h 828"/>
                <a:gd name="T4" fmla="*/ 413 w 986"/>
                <a:gd name="T5" fmla="*/ 60 h 828"/>
                <a:gd name="T6" fmla="*/ 536 w 986"/>
                <a:gd name="T7" fmla="*/ 157 h 828"/>
                <a:gd name="T8" fmla="*/ 574 w 986"/>
                <a:gd name="T9" fmla="*/ 308 h 828"/>
                <a:gd name="T10" fmla="*/ 841 w 986"/>
                <a:gd name="T11" fmla="*/ 388 h 828"/>
                <a:gd name="T12" fmla="*/ 974 w 986"/>
                <a:gd name="T13" fmla="*/ 493 h 828"/>
                <a:gd name="T14" fmla="*/ 986 w 986"/>
                <a:gd name="T15" fmla="*/ 828 h 828"/>
                <a:gd name="T16" fmla="*/ 494 w 986"/>
                <a:gd name="T17" fmla="*/ 583 h 828"/>
                <a:gd name="T18" fmla="*/ 416 w 986"/>
                <a:gd name="T19" fmla="*/ 420 h 828"/>
                <a:gd name="T20" fmla="*/ 260 w 986"/>
                <a:gd name="T21" fmla="*/ 458 h 828"/>
                <a:gd name="T22" fmla="*/ 158 w 986"/>
                <a:gd name="T23" fmla="*/ 405 h 828"/>
                <a:gd name="T24" fmla="*/ 136 w 986"/>
                <a:gd name="T25" fmla="*/ 258 h 828"/>
                <a:gd name="T26" fmla="*/ 5 w 986"/>
                <a:gd name="T27" fmla="*/ 328 h 828"/>
                <a:gd name="T28" fmla="*/ 0 w 986"/>
                <a:gd name="T29" fmla="*/ 59 h 828"/>
                <a:gd name="T30" fmla="*/ 0 w 986"/>
                <a:gd name="T31" fmla="*/ 59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6" h="828">
                  <a:moveTo>
                    <a:pt x="0" y="59"/>
                  </a:moveTo>
                  <a:lnTo>
                    <a:pt x="251" y="0"/>
                  </a:lnTo>
                  <a:lnTo>
                    <a:pt x="413" y="60"/>
                  </a:lnTo>
                  <a:lnTo>
                    <a:pt x="536" y="157"/>
                  </a:lnTo>
                  <a:lnTo>
                    <a:pt x="574" y="308"/>
                  </a:lnTo>
                  <a:lnTo>
                    <a:pt x="841" y="388"/>
                  </a:lnTo>
                  <a:lnTo>
                    <a:pt x="974" y="493"/>
                  </a:lnTo>
                  <a:lnTo>
                    <a:pt x="986" y="828"/>
                  </a:lnTo>
                  <a:lnTo>
                    <a:pt x="494" y="583"/>
                  </a:lnTo>
                  <a:lnTo>
                    <a:pt x="416" y="420"/>
                  </a:lnTo>
                  <a:lnTo>
                    <a:pt x="260" y="458"/>
                  </a:lnTo>
                  <a:lnTo>
                    <a:pt x="158" y="405"/>
                  </a:lnTo>
                  <a:lnTo>
                    <a:pt x="136" y="258"/>
                  </a:lnTo>
                  <a:lnTo>
                    <a:pt x="5" y="328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" name="Freeform 59"/>
            <p:cNvSpPr>
              <a:spLocks/>
            </p:cNvSpPr>
            <p:nvPr/>
          </p:nvSpPr>
          <p:spPr bwMode="auto">
            <a:xfrm>
              <a:off x="2015" y="2704"/>
              <a:ext cx="937" cy="600"/>
            </a:xfrm>
            <a:custGeom>
              <a:avLst/>
              <a:gdLst>
                <a:gd name="T0" fmla="*/ 935 w 937"/>
                <a:gd name="T1" fmla="*/ 0 h 600"/>
                <a:gd name="T2" fmla="*/ 937 w 937"/>
                <a:gd name="T3" fmla="*/ 252 h 600"/>
                <a:gd name="T4" fmla="*/ 870 w 937"/>
                <a:gd name="T5" fmla="*/ 290 h 600"/>
                <a:gd name="T6" fmla="*/ 706 w 937"/>
                <a:gd name="T7" fmla="*/ 392 h 600"/>
                <a:gd name="T8" fmla="*/ 304 w 937"/>
                <a:gd name="T9" fmla="*/ 600 h 600"/>
                <a:gd name="T10" fmla="*/ 104 w 937"/>
                <a:gd name="T11" fmla="*/ 591 h 600"/>
                <a:gd name="T12" fmla="*/ 0 w 937"/>
                <a:gd name="T13" fmla="*/ 496 h 600"/>
                <a:gd name="T14" fmla="*/ 249 w 937"/>
                <a:gd name="T15" fmla="*/ 287 h 600"/>
                <a:gd name="T16" fmla="*/ 63 w 937"/>
                <a:gd name="T17" fmla="*/ 2 h 600"/>
                <a:gd name="T18" fmla="*/ 935 w 937"/>
                <a:gd name="T19" fmla="*/ 0 h 600"/>
                <a:gd name="T20" fmla="*/ 935 w 937"/>
                <a:gd name="T2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7" h="600">
                  <a:moveTo>
                    <a:pt x="935" y="0"/>
                  </a:moveTo>
                  <a:lnTo>
                    <a:pt x="937" y="252"/>
                  </a:lnTo>
                  <a:lnTo>
                    <a:pt x="870" y="290"/>
                  </a:lnTo>
                  <a:lnTo>
                    <a:pt x="706" y="392"/>
                  </a:lnTo>
                  <a:lnTo>
                    <a:pt x="304" y="600"/>
                  </a:lnTo>
                  <a:lnTo>
                    <a:pt x="104" y="591"/>
                  </a:lnTo>
                  <a:lnTo>
                    <a:pt x="0" y="496"/>
                  </a:lnTo>
                  <a:lnTo>
                    <a:pt x="249" y="287"/>
                  </a:lnTo>
                  <a:lnTo>
                    <a:pt x="63" y="2"/>
                  </a:lnTo>
                  <a:lnTo>
                    <a:pt x="935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" name="Freeform 60"/>
            <p:cNvSpPr>
              <a:spLocks/>
            </p:cNvSpPr>
            <p:nvPr/>
          </p:nvSpPr>
          <p:spPr bwMode="auto">
            <a:xfrm>
              <a:off x="3821" y="1954"/>
              <a:ext cx="222" cy="256"/>
            </a:xfrm>
            <a:custGeom>
              <a:avLst/>
              <a:gdLst>
                <a:gd name="T0" fmla="*/ 25 w 222"/>
                <a:gd name="T1" fmla="*/ 256 h 256"/>
                <a:gd name="T2" fmla="*/ 2 w 222"/>
                <a:gd name="T3" fmla="*/ 128 h 256"/>
                <a:gd name="T4" fmla="*/ 27 w 222"/>
                <a:gd name="T5" fmla="*/ 64 h 256"/>
                <a:gd name="T6" fmla="*/ 0 w 222"/>
                <a:gd name="T7" fmla="*/ 8 h 256"/>
                <a:gd name="T8" fmla="*/ 79 w 222"/>
                <a:gd name="T9" fmla="*/ 18 h 256"/>
                <a:gd name="T10" fmla="*/ 185 w 222"/>
                <a:gd name="T11" fmla="*/ 0 h 256"/>
                <a:gd name="T12" fmla="*/ 222 w 222"/>
                <a:gd name="T13" fmla="*/ 56 h 256"/>
                <a:gd name="T14" fmla="*/ 190 w 222"/>
                <a:gd name="T15" fmla="*/ 94 h 256"/>
                <a:gd name="T16" fmla="*/ 212 w 222"/>
                <a:gd name="T17" fmla="*/ 148 h 256"/>
                <a:gd name="T18" fmla="*/ 137 w 222"/>
                <a:gd name="T19" fmla="*/ 218 h 256"/>
                <a:gd name="T20" fmla="*/ 25 w 222"/>
                <a:gd name="T21" fmla="*/ 256 h 256"/>
                <a:gd name="T22" fmla="*/ 25 w 222"/>
                <a:gd name="T23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2" h="256">
                  <a:moveTo>
                    <a:pt x="25" y="256"/>
                  </a:moveTo>
                  <a:lnTo>
                    <a:pt x="2" y="128"/>
                  </a:lnTo>
                  <a:lnTo>
                    <a:pt x="27" y="64"/>
                  </a:lnTo>
                  <a:lnTo>
                    <a:pt x="0" y="8"/>
                  </a:lnTo>
                  <a:lnTo>
                    <a:pt x="79" y="18"/>
                  </a:lnTo>
                  <a:lnTo>
                    <a:pt x="185" y="0"/>
                  </a:lnTo>
                  <a:lnTo>
                    <a:pt x="222" y="56"/>
                  </a:lnTo>
                  <a:lnTo>
                    <a:pt x="190" y="94"/>
                  </a:lnTo>
                  <a:lnTo>
                    <a:pt x="212" y="148"/>
                  </a:lnTo>
                  <a:lnTo>
                    <a:pt x="137" y="218"/>
                  </a:lnTo>
                  <a:lnTo>
                    <a:pt x="25" y="256"/>
                  </a:lnTo>
                  <a:lnTo>
                    <a:pt x="25" y="256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" name="Freeform 61"/>
            <p:cNvSpPr>
              <a:spLocks/>
            </p:cNvSpPr>
            <p:nvPr/>
          </p:nvSpPr>
          <p:spPr bwMode="auto">
            <a:xfrm>
              <a:off x="3935" y="2806"/>
              <a:ext cx="581" cy="426"/>
            </a:xfrm>
            <a:custGeom>
              <a:avLst/>
              <a:gdLst>
                <a:gd name="T0" fmla="*/ 276 w 581"/>
                <a:gd name="T1" fmla="*/ 0 h 426"/>
                <a:gd name="T2" fmla="*/ 243 w 581"/>
                <a:gd name="T3" fmla="*/ 108 h 426"/>
                <a:gd name="T4" fmla="*/ 123 w 581"/>
                <a:gd name="T5" fmla="*/ 136 h 426"/>
                <a:gd name="T6" fmla="*/ 0 w 581"/>
                <a:gd name="T7" fmla="*/ 301 h 426"/>
                <a:gd name="T8" fmla="*/ 234 w 581"/>
                <a:gd name="T9" fmla="*/ 426 h 426"/>
                <a:gd name="T10" fmla="*/ 308 w 581"/>
                <a:gd name="T11" fmla="*/ 328 h 426"/>
                <a:gd name="T12" fmla="*/ 408 w 581"/>
                <a:gd name="T13" fmla="*/ 318 h 426"/>
                <a:gd name="T14" fmla="*/ 473 w 581"/>
                <a:gd name="T15" fmla="*/ 263 h 426"/>
                <a:gd name="T16" fmla="*/ 538 w 581"/>
                <a:gd name="T17" fmla="*/ 258 h 426"/>
                <a:gd name="T18" fmla="*/ 581 w 581"/>
                <a:gd name="T19" fmla="*/ 231 h 426"/>
                <a:gd name="T20" fmla="*/ 276 w 581"/>
                <a:gd name="T21" fmla="*/ 0 h 426"/>
                <a:gd name="T22" fmla="*/ 276 w 581"/>
                <a:gd name="T2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1" h="426">
                  <a:moveTo>
                    <a:pt x="276" y="0"/>
                  </a:moveTo>
                  <a:lnTo>
                    <a:pt x="243" y="108"/>
                  </a:lnTo>
                  <a:lnTo>
                    <a:pt x="123" y="136"/>
                  </a:lnTo>
                  <a:lnTo>
                    <a:pt x="0" y="301"/>
                  </a:lnTo>
                  <a:lnTo>
                    <a:pt x="234" y="426"/>
                  </a:lnTo>
                  <a:lnTo>
                    <a:pt x="308" y="328"/>
                  </a:lnTo>
                  <a:lnTo>
                    <a:pt x="408" y="318"/>
                  </a:lnTo>
                  <a:lnTo>
                    <a:pt x="473" y="263"/>
                  </a:lnTo>
                  <a:lnTo>
                    <a:pt x="538" y="258"/>
                  </a:lnTo>
                  <a:lnTo>
                    <a:pt x="581" y="231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" name="Freeform 62"/>
            <p:cNvSpPr>
              <a:spLocks/>
            </p:cNvSpPr>
            <p:nvPr/>
          </p:nvSpPr>
          <p:spPr bwMode="auto">
            <a:xfrm>
              <a:off x="3587" y="2596"/>
              <a:ext cx="334" cy="458"/>
            </a:xfrm>
            <a:custGeom>
              <a:avLst/>
              <a:gdLst>
                <a:gd name="T0" fmla="*/ 0 w 334"/>
                <a:gd name="T1" fmla="*/ 241 h 458"/>
                <a:gd name="T2" fmla="*/ 88 w 334"/>
                <a:gd name="T3" fmla="*/ 112 h 458"/>
                <a:gd name="T4" fmla="*/ 186 w 334"/>
                <a:gd name="T5" fmla="*/ 0 h 458"/>
                <a:gd name="T6" fmla="*/ 314 w 334"/>
                <a:gd name="T7" fmla="*/ 113 h 458"/>
                <a:gd name="T8" fmla="*/ 334 w 334"/>
                <a:gd name="T9" fmla="*/ 165 h 458"/>
                <a:gd name="T10" fmla="*/ 256 w 334"/>
                <a:gd name="T11" fmla="*/ 251 h 458"/>
                <a:gd name="T12" fmla="*/ 288 w 334"/>
                <a:gd name="T13" fmla="*/ 340 h 458"/>
                <a:gd name="T14" fmla="*/ 246 w 334"/>
                <a:gd name="T15" fmla="*/ 458 h 458"/>
                <a:gd name="T16" fmla="*/ 93 w 334"/>
                <a:gd name="T17" fmla="*/ 381 h 458"/>
                <a:gd name="T18" fmla="*/ 0 w 334"/>
                <a:gd name="T19" fmla="*/ 241 h 458"/>
                <a:gd name="T20" fmla="*/ 0 w 334"/>
                <a:gd name="T21" fmla="*/ 24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458">
                  <a:moveTo>
                    <a:pt x="0" y="241"/>
                  </a:moveTo>
                  <a:lnTo>
                    <a:pt x="88" y="112"/>
                  </a:lnTo>
                  <a:lnTo>
                    <a:pt x="186" y="0"/>
                  </a:lnTo>
                  <a:lnTo>
                    <a:pt x="314" y="113"/>
                  </a:lnTo>
                  <a:lnTo>
                    <a:pt x="334" y="165"/>
                  </a:lnTo>
                  <a:lnTo>
                    <a:pt x="256" y="251"/>
                  </a:lnTo>
                  <a:lnTo>
                    <a:pt x="288" y="340"/>
                  </a:lnTo>
                  <a:lnTo>
                    <a:pt x="246" y="458"/>
                  </a:lnTo>
                  <a:lnTo>
                    <a:pt x="93" y="381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9" name="Freeform 63"/>
            <p:cNvSpPr>
              <a:spLocks/>
            </p:cNvSpPr>
            <p:nvPr/>
          </p:nvSpPr>
          <p:spPr bwMode="auto">
            <a:xfrm>
              <a:off x="3670" y="2408"/>
              <a:ext cx="261" cy="301"/>
            </a:xfrm>
            <a:custGeom>
              <a:avLst/>
              <a:gdLst>
                <a:gd name="T0" fmla="*/ 5 w 261"/>
                <a:gd name="T1" fmla="*/ 300 h 301"/>
                <a:gd name="T2" fmla="*/ 0 w 261"/>
                <a:gd name="T3" fmla="*/ 110 h 301"/>
                <a:gd name="T4" fmla="*/ 40 w 261"/>
                <a:gd name="T5" fmla="*/ 0 h 301"/>
                <a:gd name="T6" fmla="*/ 81 w 261"/>
                <a:gd name="T7" fmla="*/ 38 h 301"/>
                <a:gd name="T8" fmla="*/ 261 w 261"/>
                <a:gd name="T9" fmla="*/ 185 h 301"/>
                <a:gd name="T10" fmla="*/ 233 w 261"/>
                <a:gd name="T11" fmla="*/ 301 h 301"/>
                <a:gd name="T12" fmla="*/ 5 w 261"/>
                <a:gd name="T13" fmla="*/ 300 h 301"/>
                <a:gd name="T14" fmla="*/ 5 w 261"/>
                <a:gd name="T15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301">
                  <a:moveTo>
                    <a:pt x="5" y="300"/>
                  </a:moveTo>
                  <a:lnTo>
                    <a:pt x="0" y="110"/>
                  </a:lnTo>
                  <a:lnTo>
                    <a:pt x="40" y="0"/>
                  </a:lnTo>
                  <a:lnTo>
                    <a:pt x="81" y="38"/>
                  </a:lnTo>
                  <a:lnTo>
                    <a:pt x="261" y="185"/>
                  </a:lnTo>
                  <a:lnTo>
                    <a:pt x="233" y="301"/>
                  </a:lnTo>
                  <a:lnTo>
                    <a:pt x="5" y="300"/>
                  </a:lnTo>
                  <a:lnTo>
                    <a:pt x="5" y="30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0" name="Freeform 64"/>
            <p:cNvSpPr>
              <a:spLocks/>
            </p:cNvSpPr>
            <p:nvPr/>
          </p:nvSpPr>
          <p:spPr bwMode="auto">
            <a:xfrm>
              <a:off x="3886" y="2593"/>
              <a:ext cx="202" cy="116"/>
            </a:xfrm>
            <a:custGeom>
              <a:avLst/>
              <a:gdLst>
                <a:gd name="T0" fmla="*/ 45 w 202"/>
                <a:gd name="T1" fmla="*/ 0 h 116"/>
                <a:gd name="T2" fmla="*/ 202 w 202"/>
                <a:gd name="T3" fmla="*/ 116 h 116"/>
                <a:gd name="T4" fmla="*/ 15 w 202"/>
                <a:gd name="T5" fmla="*/ 116 h 116"/>
                <a:gd name="T6" fmla="*/ 0 w 202"/>
                <a:gd name="T7" fmla="*/ 50 h 116"/>
                <a:gd name="T8" fmla="*/ 45 w 202"/>
                <a:gd name="T9" fmla="*/ 0 h 116"/>
                <a:gd name="T10" fmla="*/ 45 w 202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116">
                  <a:moveTo>
                    <a:pt x="45" y="0"/>
                  </a:moveTo>
                  <a:lnTo>
                    <a:pt x="202" y="116"/>
                  </a:lnTo>
                  <a:lnTo>
                    <a:pt x="15" y="116"/>
                  </a:lnTo>
                  <a:lnTo>
                    <a:pt x="0" y="5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1" name="Freeform 65"/>
            <p:cNvSpPr>
              <a:spLocks/>
            </p:cNvSpPr>
            <p:nvPr/>
          </p:nvSpPr>
          <p:spPr bwMode="auto">
            <a:xfrm>
              <a:off x="3443" y="2708"/>
              <a:ext cx="237" cy="269"/>
            </a:xfrm>
            <a:custGeom>
              <a:avLst/>
              <a:gdLst>
                <a:gd name="T0" fmla="*/ 190 w 237"/>
                <a:gd name="T1" fmla="*/ 0 h 269"/>
                <a:gd name="T2" fmla="*/ 137 w 237"/>
                <a:gd name="T3" fmla="*/ 81 h 269"/>
                <a:gd name="T4" fmla="*/ 0 w 237"/>
                <a:gd name="T5" fmla="*/ 151 h 269"/>
                <a:gd name="T6" fmla="*/ 237 w 237"/>
                <a:gd name="T7" fmla="*/ 269 h 269"/>
                <a:gd name="T8" fmla="*/ 232 w 237"/>
                <a:gd name="T9" fmla="*/ 0 h 269"/>
                <a:gd name="T10" fmla="*/ 190 w 237"/>
                <a:gd name="T11" fmla="*/ 0 h 269"/>
                <a:gd name="T12" fmla="*/ 190 w 237"/>
                <a:gd name="T1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269">
                  <a:moveTo>
                    <a:pt x="190" y="0"/>
                  </a:moveTo>
                  <a:lnTo>
                    <a:pt x="137" y="81"/>
                  </a:lnTo>
                  <a:lnTo>
                    <a:pt x="0" y="151"/>
                  </a:lnTo>
                  <a:lnTo>
                    <a:pt x="237" y="269"/>
                  </a:lnTo>
                  <a:lnTo>
                    <a:pt x="232" y="0"/>
                  </a:lnTo>
                  <a:lnTo>
                    <a:pt x="190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2" name="Freeform 66"/>
            <p:cNvSpPr>
              <a:spLocks/>
            </p:cNvSpPr>
            <p:nvPr/>
          </p:nvSpPr>
          <p:spPr bwMode="auto">
            <a:xfrm>
              <a:off x="2950" y="2188"/>
              <a:ext cx="330" cy="516"/>
            </a:xfrm>
            <a:custGeom>
              <a:avLst/>
              <a:gdLst>
                <a:gd name="T0" fmla="*/ 2 w 330"/>
                <a:gd name="T1" fmla="*/ 220 h 516"/>
                <a:gd name="T2" fmla="*/ 330 w 330"/>
                <a:gd name="T3" fmla="*/ 0 h 516"/>
                <a:gd name="T4" fmla="*/ 307 w 330"/>
                <a:gd name="T5" fmla="*/ 197 h 516"/>
                <a:gd name="T6" fmla="*/ 210 w 330"/>
                <a:gd name="T7" fmla="*/ 272 h 516"/>
                <a:gd name="T8" fmla="*/ 207 w 330"/>
                <a:gd name="T9" fmla="*/ 408 h 516"/>
                <a:gd name="T10" fmla="*/ 160 w 330"/>
                <a:gd name="T11" fmla="*/ 516 h 516"/>
                <a:gd name="T12" fmla="*/ 0 w 330"/>
                <a:gd name="T13" fmla="*/ 516 h 516"/>
                <a:gd name="T14" fmla="*/ 2 w 330"/>
                <a:gd name="T15" fmla="*/ 220 h 516"/>
                <a:gd name="T16" fmla="*/ 2 w 330"/>
                <a:gd name="T17" fmla="*/ 22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516">
                  <a:moveTo>
                    <a:pt x="2" y="220"/>
                  </a:moveTo>
                  <a:lnTo>
                    <a:pt x="330" y="0"/>
                  </a:lnTo>
                  <a:lnTo>
                    <a:pt x="307" y="197"/>
                  </a:lnTo>
                  <a:lnTo>
                    <a:pt x="210" y="272"/>
                  </a:lnTo>
                  <a:lnTo>
                    <a:pt x="207" y="408"/>
                  </a:lnTo>
                  <a:lnTo>
                    <a:pt x="160" y="516"/>
                  </a:lnTo>
                  <a:lnTo>
                    <a:pt x="0" y="516"/>
                  </a:lnTo>
                  <a:lnTo>
                    <a:pt x="2" y="220"/>
                  </a:lnTo>
                  <a:lnTo>
                    <a:pt x="2" y="22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3" name="Freeform 67"/>
            <p:cNvSpPr>
              <a:spLocks/>
            </p:cNvSpPr>
            <p:nvPr/>
          </p:nvSpPr>
          <p:spPr bwMode="auto">
            <a:xfrm>
              <a:off x="2173" y="2430"/>
              <a:ext cx="473" cy="422"/>
            </a:xfrm>
            <a:custGeom>
              <a:avLst/>
              <a:gdLst>
                <a:gd name="T0" fmla="*/ 225 w 473"/>
                <a:gd name="T1" fmla="*/ 422 h 422"/>
                <a:gd name="T2" fmla="*/ 16 w 473"/>
                <a:gd name="T3" fmla="*/ 276 h 422"/>
                <a:gd name="T4" fmla="*/ 0 w 473"/>
                <a:gd name="T5" fmla="*/ 223 h 422"/>
                <a:gd name="T6" fmla="*/ 90 w 473"/>
                <a:gd name="T7" fmla="*/ 0 h 422"/>
                <a:gd name="T8" fmla="*/ 324 w 473"/>
                <a:gd name="T9" fmla="*/ 183 h 422"/>
                <a:gd name="T10" fmla="*/ 473 w 473"/>
                <a:gd name="T11" fmla="*/ 183 h 422"/>
                <a:gd name="T12" fmla="*/ 426 w 473"/>
                <a:gd name="T13" fmla="*/ 274 h 422"/>
                <a:gd name="T14" fmla="*/ 225 w 473"/>
                <a:gd name="T15" fmla="*/ 422 h 422"/>
                <a:gd name="T16" fmla="*/ 225 w 473"/>
                <a:gd name="T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" h="422">
                  <a:moveTo>
                    <a:pt x="225" y="422"/>
                  </a:moveTo>
                  <a:lnTo>
                    <a:pt x="16" y="276"/>
                  </a:lnTo>
                  <a:lnTo>
                    <a:pt x="0" y="223"/>
                  </a:lnTo>
                  <a:lnTo>
                    <a:pt x="90" y="0"/>
                  </a:lnTo>
                  <a:lnTo>
                    <a:pt x="324" y="183"/>
                  </a:lnTo>
                  <a:lnTo>
                    <a:pt x="473" y="183"/>
                  </a:lnTo>
                  <a:lnTo>
                    <a:pt x="426" y="274"/>
                  </a:lnTo>
                  <a:lnTo>
                    <a:pt x="225" y="422"/>
                  </a:lnTo>
                  <a:lnTo>
                    <a:pt x="225" y="422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" name="Freeform 68"/>
            <p:cNvSpPr>
              <a:spLocks/>
            </p:cNvSpPr>
            <p:nvPr/>
          </p:nvSpPr>
          <p:spPr bwMode="auto">
            <a:xfrm>
              <a:off x="2819" y="2408"/>
              <a:ext cx="133" cy="296"/>
            </a:xfrm>
            <a:custGeom>
              <a:avLst/>
              <a:gdLst>
                <a:gd name="T0" fmla="*/ 40 w 133"/>
                <a:gd name="T1" fmla="*/ 296 h 296"/>
                <a:gd name="T2" fmla="*/ 131 w 133"/>
                <a:gd name="T3" fmla="*/ 295 h 296"/>
                <a:gd name="T4" fmla="*/ 133 w 133"/>
                <a:gd name="T5" fmla="*/ 0 h 296"/>
                <a:gd name="T6" fmla="*/ 63 w 133"/>
                <a:gd name="T7" fmla="*/ 52 h 296"/>
                <a:gd name="T8" fmla="*/ 70 w 133"/>
                <a:gd name="T9" fmla="*/ 118 h 296"/>
                <a:gd name="T10" fmla="*/ 0 w 133"/>
                <a:gd name="T11" fmla="*/ 195 h 296"/>
                <a:gd name="T12" fmla="*/ 40 w 133"/>
                <a:gd name="T13" fmla="*/ 296 h 296"/>
                <a:gd name="T14" fmla="*/ 40 w 133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96">
                  <a:moveTo>
                    <a:pt x="40" y="296"/>
                  </a:moveTo>
                  <a:lnTo>
                    <a:pt x="131" y="295"/>
                  </a:lnTo>
                  <a:lnTo>
                    <a:pt x="133" y="0"/>
                  </a:lnTo>
                  <a:lnTo>
                    <a:pt x="63" y="52"/>
                  </a:lnTo>
                  <a:lnTo>
                    <a:pt x="70" y="118"/>
                  </a:lnTo>
                  <a:lnTo>
                    <a:pt x="0" y="195"/>
                  </a:lnTo>
                  <a:lnTo>
                    <a:pt x="40" y="296"/>
                  </a:lnTo>
                  <a:lnTo>
                    <a:pt x="40" y="296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5" name="Freeform 69"/>
            <p:cNvSpPr>
              <a:spLocks/>
            </p:cNvSpPr>
            <p:nvPr/>
          </p:nvSpPr>
          <p:spPr bwMode="auto">
            <a:xfrm>
              <a:off x="2766" y="2704"/>
              <a:ext cx="186" cy="298"/>
            </a:xfrm>
            <a:custGeom>
              <a:avLst/>
              <a:gdLst>
                <a:gd name="T0" fmla="*/ 184 w 186"/>
                <a:gd name="T1" fmla="*/ 0 h 298"/>
                <a:gd name="T2" fmla="*/ 186 w 186"/>
                <a:gd name="T3" fmla="*/ 298 h 298"/>
                <a:gd name="T4" fmla="*/ 116 w 186"/>
                <a:gd name="T5" fmla="*/ 287 h 298"/>
                <a:gd name="T6" fmla="*/ 0 w 186"/>
                <a:gd name="T7" fmla="*/ 172 h 298"/>
                <a:gd name="T8" fmla="*/ 118 w 186"/>
                <a:gd name="T9" fmla="*/ 60 h 298"/>
                <a:gd name="T10" fmla="*/ 93 w 186"/>
                <a:gd name="T11" fmla="*/ 0 h 298"/>
                <a:gd name="T12" fmla="*/ 184 w 186"/>
                <a:gd name="T13" fmla="*/ 0 h 298"/>
                <a:gd name="T14" fmla="*/ 184 w 186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298">
                  <a:moveTo>
                    <a:pt x="184" y="0"/>
                  </a:moveTo>
                  <a:lnTo>
                    <a:pt x="186" y="298"/>
                  </a:lnTo>
                  <a:lnTo>
                    <a:pt x="116" y="287"/>
                  </a:lnTo>
                  <a:lnTo>
                    <a:pt x="0" y="172"/>
                  </a:lnTo>
                  <a:lnTo>
                    <a:pt x="118" y="60"/>
                  </a:lnTo>
                  <a:lnTo>
                    <a:pt x="93" y="0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6" name="Freeform 70"/>
            <p:cNvSpPr>
              <a:spLocks/>
            </p:cNvSpPr>
            <p:nvPr/>
          </p:nvSpPr>
          <p:spPr bwMode="auto">
            <a:xfrm>
              <a:off x="2189" y="2703"/>
              <a:ext cx="412" cy="424"/>
            </a:xfrm>
            <a:custGeom>
              <a:avLst/>
              <a:gdLst>
                <a:gd name="T0" fmla="*/ 0 w 412"/>
                <a:gd name="T1" fmla="*/ 3 h 424"/>
                <a:gd name="T2" fmla="*/ 100 w 412"/>
                <a:gd name="T3" fmla="*/ 118 h 424"/>
                <a:gd name="T4" fmla="*/ 15 w 412"/>
                <a:gd name="T5" fmla="*/ 201 h 424"/>
                <a:gd name="T6" fmla="*/ 174 w 412"/>
                <a:gd name="T7" fmla="*/ 424 h 424"/>
                <a:gd name="T8" fmla="*/ 328 w 412"/>
                <a:gd name="T9" fmla="*/ 334 h 424"/>
                <a:gd name="T10" fmla="*/ 323 w 412"/>
                <a:gd name="T11" fmla="*/ 163 h 424"/>
                <a:gd name="T12" fmla="*/ 383 w 412"/>
                <a:gd name="T13" fmla="*/ 96 h 424"/>
                <a:gd name="T14" fmla="*/ 412 w 412"/>
                <a:gd name="T15" fmla="*/ 0 h 424"/>
                <a:gd name="T16" fmla="*/ 0 w 412"/>
                <a:gd name="T17" fmla="*/ 3 h 424"/>
                <a:gd name="T18" fmla="*/ 0 w 412"/>
                <a:gd name="T19" fmla="*/ 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424">
                  <a:moveTo>
                    <a:pt x="0" y="3"/>
                  </a:moveTo>
                  <a:lnTo>
                    <a:pt x="100" y="118"/>
                  </a:lnTo>
                  <a:lnTo>
                    <a:pt x="15" y="201"/>
                  </a:lnTo>
                  <a:lnTo>
                    <a:pt x="174" y="424"/>
                  </a:lnTo>
                  <a:lnTo>
                    <a:pt x="328" y="334"/>
                  </a:lnTo>
                  <a:lnTo>
                    <a:pt x="323" y="163"/>
                  </a:lnTo>
                  <a:lnTo>
                    <a:pt x="383" y="96"/>
                  </a:lnTo>
                  <a:lnTo>
                    <a:pt x="412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7" name="Freeform 71"/>
            <p:cNvSpPr>
              <a:spLocks/>
            </p:cNvSpPr>
            <p:nvPr/>
          </p:nvSpPr>
          <p:spPr bwMode="auto">
            <a:xfrm>
              <a:off x="3102" y="2233"/>
              <a:ext cx="570" cy="473"/>
            </a:xfrm>
            <a:custGeom>
              <a:avLst/>
              <a:gdLst>
                <a:gd name="T0" fmla="*/ 8 w 570"/>
                <a:gd name="T1" fmla="*/ 471 h 473"/>
                <a:gd name="T2" fmla="*/ 336 w 570"/>
                <a:gd name="T3" fmla="*/ 473 h 473"/>
                <a:gd name="T4" fmla="*/ 570 w 570"/>
                <a:gd name="T5" fmla="*/ 283 h 473"/>
                <a:gd name="T6" fmla="*/ 565 w 570"/>
                <a:gd name="T7" fmla="*/ 0 h 473"/>
                <a:gd name="T8" fmla="*/ 57 w 570"/>
                <a:gd name="T9" fmla="*/ 346 h 473"/>
                <a:gd name="T10" fmla="*/ 0 w 570"/>
                <a:gd name="T11" fmla="*/ 366 h 473"/>
                <a:gd name="T12" fmla="*/ 8 w 570"/>
                <a:gd name="T13" fmla="*/ 471 h 473"/>
                <a:gd name="T14" fmla="*/ 8 w 570"/>
                <a:gd name="T15" fmla="*/ 471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473">
                  <a:moveTo>
                    <a:pt x="8" y="471"/>
                  </a:moveTo>
                  <a:lnTo>
                    <a:pt x="336" y="473"/>
                  </a:lnTo>
                  <a:lnTo>
                    <a:pt x="570" y="283"/>
                  </a:lnTo>
                  <a:lnTo>
                    <a:pt x="565" y="0"/>
                  </a:lnTo>
                  <a:lnTo>
                    <a:pt x="57" y="346"/>
                  </a:lnTo>
                  <a:lnTo>
                    <a:pt x="0" y="366"/>
                  </a:lnTo>
                  <a:lnTo>
                    <a:pt x="8" y="471"/>
                  </a:lnTo>
                  <a:lnTo>
                    <a:pt x="8" y="471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8" name="Freeform 72"/>
            <p:cNvSpPr>
              <a:spLocks/>
            </p:cNvSpPr>
            <p:nvPr/>
          </p:nvSpPr>
          <p:spPr bwMode="auto">
            <a:xfrm>
              <a:off x="3099" y="2704"/>
              <a:ext cx="339" cy="165"/>
            </a:xfrm>
            <a:custGeom>
              <a:avLst/>
              <a:gdLst>
                <a:gd name="T0" fmla="*/ 10 w 339"/>
                <a:gd name="T1" fmla="*/ 0 h 165"/>
                <a:gd name="T2" fmla="*/ 339 w 339"/>
                <a:gd name="T3" fmla="*/ 2 h 165"/>
                <a:gd name="T4" fmla="*/ 316 w 339"/>
                <a:gd name="T5" fmla="*/ 17 h 165"/>
                <a:gd name="T6" fmla="*/ 106 w 339"/>
                <a:gd name="T7" fmla="*/ 165 h 165"/>
                <a:gd name="T8" fmla="*/ 0 w 339"/>
                <a:gd name="T9" fmla="*/ 34 h 165"/>
                <a:gd name="T10" fmla="*/ 10 w 339"/>
                <a:gd name="T11" fmla="*/ 0 h 165"/>
                <a:gd name="T12" fmla="*/ 10 w 339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165">
                  <a:moveTo>
                    <a:pt x="10" y="0"/>
                  </a:moveTo>
                  <a:lnTo>
                    <a:pt x="339" y="2"/>
                  </a:lnTo>
                  <a:lnTo>
                    <a:pt x="316" y="17"/>
                  </a:lnTo>
                  <a:lnTo>
                    <a:pt x="106" y="165"/>
                  </a:lnTo>
                  <a:lnTo>
                    <a:pt x="0" y="3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9" name="Freeform 73"/>
            <p:cNvSpPr>
              <a:spLocks/>
            </p:cNvSpPr>
            <p:nvPr/>
          </p:nvSpPr>
          <p:spPr bwMode="auto">
            <a:xfrm>
              <a:off x="2459" y="2984"/>
              <a:ext cx="402" cy="469"/>
            </a:xfrm>
            <a:custGeom>
              <a:avLst/>
              <a:gdLst>
                <a:gd name="T0" fmla="*/ 0 w 402"/>
                <a:gd name="T1" fmla="*/ 168 h 469"/>
                <a:gd name="T2" fmla="*/ 340 w 402"/>
                <a:gd name="T3" fmla="*/ 469 h 469"/>
                <a:gd name="T4" fmla="*/ 402 w 402"/>
                <a:gd name="T5" fmla="*/ 288 h 469"/>
                <a:gd name="T6" fmla="*/ 235 w 402"/>
                <a:gd name="T7" fmla="*/ 0 h 469"/>
                <a:gd name="T8" fmla="*/ 0 w 402"/>
                <a:gd name="T9" fmla="*/ 168 h 469"/>
                <a:gd name="T10" fmla="*/ 0 w 402"/>
                <a:gd name="T11" fmla="*/ 16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469">
                  <a:moveTo>
                    <a:pt x="0" y="168"/>
                  </a:moveTo>
                  <a:lnTo>
                    <a:pt x="340" y="469"/>
                  </a:lnTo>
                  <a:lnTo>
                    <a:pt x="402" y="288"/>
                  </a:lnTo>
                  <a:lnTo>
                    <a:pt x="235" y="0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0" name="Freeform 74"/>
            <p:cNvSpPr>
              <a:spLocks/>
            </p:cNvSpPr>
            <p:nvPr/>
          </p:nvSpPr>
          <p:spPr bwMode="auto">
            <a:xfrm>
              <a:off x="1435" y="2277"/>
              <a:ext cx="581" cy="184"/>
            </a:xfrm>
            <a:custGeom>
              <a:avLst/>
              <a:gdLst>
                <a:gd name="T0" fmla="*/ 0 w 581"/>
                <a:gd name="T1" fmla="*/ 114 h 184"/>
                <a:gd name="T2" fmla="*/ 295 w 581"/>
                <a:gd name="T3" fmla="*/ 184 h 184"/>
                <a:gd name="T4" fmla="*/ 296 w 581"/>
                <a:gd name="T5" fmla="*/ 183 h 184"/>
                <a:gd name="T6" fmla="*/ 300 w 581"/>
                <a:gd name="T7" fmla="*/ 179 h 184"/>
                <a:gd name="T8" fmla="*/ 306 w 581"/>
                <a:gd name="T9" fmla="*/ 173 h 184"/>
                <a:gd name="T10" fmla="*/ 316 w 581"/>
                <a:gd name="T11" fmla="*/ 166 h 184"/>
                <a:gd name="T12" fmla="*/ 320 w 581"/>
                <a:gd name="T13" fmla="*/ 159 h 184"/>
                <a:gd name="T14" fmla="*/ 326 w 581"/>
                <a:gd name="T15" fmla="*/ 156 h 184"/>
                <a:gd name="T16" fmla="*/ 333 w 581"/>
                <a:gd name="T17" fmla="*/ 151 h 184"/>
                <a:gd name="T18" fmla="*/ 341 w 581"/>
                <a:gd name="T19" fmla="*/ 146 h 184"/>
                <a:gd name="T20" fmla="*/ 348 w 581"/>
                <a:gd name="T21" fmla="*/ 139 h 184"/>
                <a:gd name="T22" fmla="*/ 356 w 581"/>
                <a:gd name="T23" fmla="*/ 133 h 184"/>
                <a:gd name="T24" fmla="*/ 366 w 581"/>
                <a:gd name="T25" fmla="*/ 126 h 184"/>
                <a:gd name="T26" fmla="*/ 376 w 581"/>
                <a:gd name="T27" fmla="*/ 121 h 184"/>
                <a:gd name="T28" fmla="*/ 386 w 581"/>
                <a:gd name="T29" fmla="*/ 113 h 184"/>
                <a:gd name="T30" fmla="*/ 395 w 581"/>
                <a:gd name="T31" fmla="*/ 106 h 184"/>
                <a:gd name="T32" fmla="*/ 406 w 581"/>
                <a:gd name="T33" fmla="*/ 98 h 184"/>
                <a:gd name="T34" fmla="*/ 418 w 581"/>
                <a:gd name="T35" fmla="*/ 91 h 184"/>
                <a:gd name="T36" fmla="*/ 430 w 581"/>
                <a:gd name="T37" fmla="*/ 83 h 184"/>
                <a:gd name="T38" fmla="*/ 441 w 581"/>
                <a:gd name="T39" fmla="*/ 76 h 184"/>
                <a:gd name="T40" fmla="*/ 448 w 581"/>
                <a:gd name="T41" fmla="*/ 71 h 184"/>
                <a:gd name="T42" fmla="*/ 455 w 581"/>
                <a:gd name="T43" fmla="*/ 68 h 184"/>
                <a:gd name="T44" fmla="*/ 461 w 581"/>
                <a:gd name="T45" fmla="*/ 64 h 184"/>
                <a:gd name="T46" fmla="*/ 468 w 581"/>
                <a:gd name="T47" fmla="*/ 61 h 184"/>
                <a:gd name="T48" fmla="*/ 475 w 581"/>
                <a:gd name="T49" fmla="*/ 56 h 184"/>
                <a:gd name="T50" fmla="*/ 481 w 581"/>
                <a:gd name="T51" fmla="*/ 51 h 184"/>
                <a:gd name="T52" fmla="*/ 486 w 581"/>
                <a:gd name="T53" fmla="*/ 48 h 184"/>
                <a:gd name="T54" fmla="*/ 493 w 581"/>
                <a:gd name="T55" fmla="*/ 44 h 184"/>
                <a:gd name="T56" fmla="*/ 500 w 581"/>
                <a:gd name="T57" fmla="*/ 39 h 184"/>
                <a:gd name="T58" fmla="*/ 506 w 581"/>
                <a:gd name="T59" fmla="*/ 36 h 184"/>
                <a:gd name="T60" fmla="*/ 515 w 581"/>
                <a:gd name="T61" fmla="*/ 33 h 184"/>
                <a:gd name="T62" fmla="*/ 521 w 581"/>
                <a:gd name="T63" fmla="*/ 29 h 184"/>
                <a:gd name="T64" fmla="*/ 528 w 581"/>
                <a:gd name="T65" fmla="*/ 24 h 184"/>
                <a:gd name="T66" fmla="*/ 535 w 581"/>
                <a:gd name="T67" fmla="*/ 21 h 184"/>
                <a:gd name="T68" fmla="*/ 543 w 581"/>
                <a:gd name="T69" fmla="*/ 16 h 184"/>
                <a:gd name="T70" fmla="*/ 551 w 581"/>
                <a:gd name="T71" fmla="*/ 13 h 184"/>
                <a:gd name="T72" fmla="*/ 556 w 581"/>
                <a:gd name="T73" fmla="*/ 9 h 184"/>
                <a:gd name="T74" fmla="*/ 565 w 581"/>
                <a:gd name="T75" fmla="*/ 6 h 184"/>
                <a:gd name="T76" fmla="*/ 573 w 581"/>
                <a:gd name="T77" fmla="*/ 3 h 184"/>
                <a:gd name="T78" fmla="*/ 581 w 581"/>
                <a:gd name="T79" fmla="*/ 0 h 184"/>
                <a:gd name="T80" fmla="*/ 221 w 581"/>
                <a:gd name="T81" fmla="*/ 0 h 184"/>
                <a:gd name="T82" fmla="*/ 0 w 581"/>
                <a:gd name="T83" fmla="*/ 114 h 184"/>
                <a:gd name="T84" fmla="*/ 0 w 581"/>
                <a:gd name="T85" fmla="*/ 11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1" h="184">
                  <a:moveTo>
                    <a:pt x="0" y="114"/>
                  </a:moveTo>
                  <a:lnTo>
                    <a:pt x="295" y="184"/>
                  </a:lnTo>
                  <a:lnTo>
                    <a:pt x="296" y="183"/>
                  </a:lnTo>
                  <a:lnTo>
                    <a:pt x="300" y="179"/>
                  </a:lnTo>
                  <a:lnTo>
                    <a:pt x="306" y="173"/>
                  </a:lnTo>
                  <a:lnTo>
                    <a:pt x="316" y="166"/>
                  </a:lnTo>
                  <a:lnTo>
                    <a:pt x="320" y="159"/>
                  </a:lnTo>
                  <a:lnTo>
                    <a:pt x="326" y="156"/>
                  </a:lnTo>
                  <a:lnTo>
                    <a:pt x="333" y="151"/>
                  </a:lnTo>
                  <a:lnTo>
                    <a:pt x="341" y="146"/>
                  </a:lnTo>
                  <a:lnTo>
                    <a:pt x="348" y="139"/>
                  </a:lnTo>
                  <a:lnTo>
                    <a:pt x="356" y="133"/>
                  </a:lnTo>
                  <a:lnTo>
                    <a:pt x="366" y="126"/>
                  </a:lnTo>
                  <a:lnTo>
                    <a:pt x="376" y="121"/>
                  </a:lnTo>
                  <a:lnTo>
                    <a:pt x="386" y="113"/>
                  </a:lnTo>
                  <a:lnTo>
                    <a:pt x="395" y="106"/>
                  </a:lnTo>
                  <a:lnTo>
                    <a:pt x="406" y="98"/>
                  </a:lnTo>
                  <a:lnTo>
                    <a:pt x="418" y="91"/>
                  </a:lnTo>
                  <a:lnTo>
                    <a:pt x="430" y="83"/>
                  </a:lnTo>
                  <a:lnTo>
                    <a:pt x="441" y="76"/>
                  </a:lnTo>
                  <a:lnTo>
                    <a:pt x="448" y="71"/>
                  </a:lnTo>
                  <a:lnTo>
                    <a:pt x="455" y="68"/>
                  </a:lnTo>
                  <a:lnTo>
                    <a:pt x="461" y="64"/>
                  </a:lnTo>
                  <a:lnTo>
                    <a:pt x="468" y="61"/>
                  </a:lnTo>
                  <a:lnTo>
                    <a:pt x="475" y="56"/>
                  </a:lnTo>
                  <a:lnTo>
                    <a:pt x="481" y="51"/>
                  </a:lnTo>
                  <a:lnTo>
                    <a:pt x="486" y="48"/>
                  </a:lnTo>
                  <a:lnTo>
                    <a:pt x="493" y="44"/>
                  </a:lnTo>
                  <a:lnTo>
                    <a:pt x="500" y="39"/>
                  </a:lnTo>
                  <a:lnTo>
                    <a:pt x="506" y="36"/>
                  </a:lnTo>
                  <a:lnTo>
                    <a:pt x="515" y="33"/>
                  </a:lnTo>
                  <a:lnTo>
                    <a:pt x="521" y="29"/>
                  </a:lnTo>
                  <a:lnTo>
                    <a:pt x="528" y="24"/>
                  </a:lnTo>
                  <a:lnTo>
                    <a:pt x="535" y="21"/>
                  </a:lnTo>
                  <a:lnTo>
                    <a:pt x="543" y="16"/>
                  </a:lnTo>
                  <a:lnTo>
                    <a:pt x="551" y="13"/>
                  </a:lnTo>
                  <a:lnTo>
                    <a:pt x="556" y="9"/>
                  </a:lnTo>
                  <a:lnTo>
                    <a:pt x="565" y="6"/>
                  </a:lnTo>
                  <a:lnTo>
                    <a:pt x="573" y="3"/>
                  </a:lnTo>
                  <a:lnTo>
                    <a:pt x="581" y="0"/>
                  </a:lnTo>
                  <a:lnTo>
                    <a:pt x="221" y="0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1" name="Freeform 75"/>
            <p:cNvSpPr>
              <a:spLocks/>
            </p:cNvSpPr>
            <p:nvPr/>
          </p:nvSpPr>
          <p:spPr bwMode="auto">
            <a:xfrm>
              <a:off x="3662" y="2112"/>
              <a:ext cx="298" cy="408"/>
            </a:xfrm>
            <a:custGeom>
              <a:avLst/>
              <a:gdLst>
                <a:gd name="T0" fmla="*/ 0 w 298"/>
                <a:gd name="T1" fmla="*/ 0 h 408"/>
                <a:gd name="T2" fmla="*/ 1 w 298"/>
                <a:gd name="T3" fmla="*/ 0 h 408"/>
                <a:gd name="T4" fmla="*/ 5 w 298"/>
                <a:gd name="T5" fmla="*/ 0 h 408"/>
                <a:gd name="T6" fmla="*/ 11 w 298"/>
                <a:gd name="T7" fmla="*/ 1 h 408"/>
                <a:gd name="T8" fmla="*/ 21 w 298"/>
                <a:gd name="T9" fmla="*/ 3 h 408"/>
                <a:gd name="T10" fmla="*/ 26 w 298"/>
                <a:gd name="T11" fmla="*/ 3 h 408"/>
                <a:gd name="T12" fmla="*/ 33 w 298"/>
                <a:gd name="T13" fmla="*/ 5 h 408"/>
                <a:gd name="T14" fmla="*/ 39 w 298"/>
                <a:gd name="T15" fmla="*/ 6 h 408"/>
                <a:gd name="T16" fmla="*/ 48 w 298"/>
                <a:gd name="T17" fmla="*/ 6 h 408"/>
                <a:gd name="T18" fmla="*/ 54 w 298"/>
                <a:gd name="T19" fmla="*/ 8 h 408"/>
                <a:gd name="T20" fmla="*/ 64 w 298"/>
                <a:gd name="T21" fmla="*/ 10 h 408"/>
                <a:gd name="T22" fmla="*/ 73 w 298"/>
                <a:gd name="T23" fmla="*/ 11 h 408"/>
                <a:gd name="T24" fmla="*/ 84 w 298"/>
                <a:gd name="T25" fmla="*/ 15 h 408"/>
                <a:gd name="T26" fmla="*/ 94 w 298"/>
                <a:gd name="T27" fmla="*/ 16 h 408"/>
                <a:gd name="T28" fmla="*/ 104 w 298"/>
                <a:gd name="T29" fmla="*/ 18 h 408"/>
                <a:gd name="T30" fmla="*/ 114 w 298"/>
                <a:gd name="T31" fmla="*/ 20 h 408"/>
                <a:gd name="T32" fmla="*/ 128 w 298"/>
                <a:gd name="T33" fmla="*/ 23 h 408"/>
                <a:gd name="T34" fmla="*/ 133 w 298"/>
                <a:gd name="T35" fmla="*/ 23 h 408"/>
                <a:gd name="T36" fmla="*/ 139 w 298"/>
                <a:gd name="T37" fmla="*/ 25 h 408"/>
                <a:gd name="T38" fmla="*/ 144 w 298"/>
                <a:gd name="T39" fmla="*/ 25 h 408"/>
                <a:gd name="T40" fmla="*/ 151 w 298"/>
                <a:gd name="T41" fmla="*/ 26 h 408"/>
                <a:gd name="T42" fmla="*/ 158 w 298"/>
                <a:gd name="T43" fmla="*/ 28 h 408"/>
                <a:gd name="T44" fmla="*/ 164 w 298"/>
                <a:gd name="T45" fmla="*/ 28 h 408"/>
                <a:gd name="T46" fmla="*/ 171 w 298"/>
                <a:gd name="T47" fmla="*/ 30 h 408"/>
                <a:gd name="T48" fmla="*/ 178 w 298"/>
                <a:gd name="T49" fmla="*/ 33 h 408"/>
                <a:gd name="T50" fmla="*/ 184 w 298"/>
                <a:gd name="T51" fmla="*/ 33 h 408"/>
                <a:gd name="T52" fmla="*/ 191 w 298"/>
                <a:gd name="T53" fmla="*/ 35 h 408"/>
                <a:gd name="T54" fmla="*/ 198 w 298"/>
                <a:gd name="T55" fmla="*/ 35 h 408"/>
                <a:gd name="T56" fmla="*/ 206 w 298"/>
                <a:gd name="T57" fmla="*/ 38 h 408"/>
                <a:gd name="T58" fmla="*/ 213 w 298"/>
                <a:gd name="T59" fmla="*/ 38 h 408"/>
                <a:gd name="T60" fmla="*/ 219 w 298"/>
                <a:gd name="T61" fmla="*/ 41 h 408"/>
                <a:gd name="T62" fmla="*/ 228 w 298"/>
                <a:gd name="T63" fmla="*/ 41 h 408"/>
                <a:gd name="T64" fmla="*/ 236 w 298"/>
                <a:gd name="T65" fmla="*/ 45 h 408"/>
                <a:gd name="T66" fmla="*/ 241 w 298"/>
                <a:gd name="T67" fmla="*/ 45 h 408"/>
                <a:gd name="T68" fmla="*/ 249 w 298"/>
                <a:gd name="T69" fmla="*/ 48 h 408"/>
                <a:gd name="T70" fmla="*/ 258 w 298"/>
                <a:gd name="T71" fmla="*/ 48 h 408"/>
                <a:gd name="T72" fmla="*/ 264 w 298"/>
                <a:gd name="T73" fmla="*/ 51 h 408"/>
                <a:gd name="T74" fmla="*/ 273 w 298"/>
                <a:gd name="T75" fmla="*/ 51 h 408"/>
                <a:gd name="T76" fmla="*/ 281 w 298"/>
                <a:gd name="T77" fmla="*/ 55 h 408"/>
                <a:gd name="T78" fmla="*/ 289 w 298"/>
                <a:gd name="T79" fmla="*/ 56 h 408"/>
                <a:gd name="T80" fmla="*/ 298 w 298"/>
                <a:gd name="T81" fmla="*/ 60 h 408"/>
                <a:gd name="T82" fmla="*/ 103 w 298"/>
                <a:gd name="T83" fmla="*/ 219 h 408"/>
                <a:gd name="T84" fmla="*/ 89 w 298"/>
                <a:gd name="T85" fmla="*/ 334 h 408"/>
                <a:gd name="T86" fmla="*/ 10 w 298"/>
                <a:gd name="T87" fmla="*/ 408 h 408"/>
                <a:gd name="T88" fmla="*/ 0 w 298"/>
                <a:gd name="T89" fmla="*/ 0 h 408"/>
                <a:gd name="T90" fmla="*/ 0 w 298"/>
                <a:gd name="T9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8" h="408">
                  <a:moveTo>
                    <a:pt x="0" y="0"/>
                  </a:moveTo>
                  <a:lnTo>
                    <a:pt x="1" y="0"/>
                  </a:lnTo>
                  <a:lnTo>
                    <a:pt x="5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33" y="5"/>
                  </a:lnTo>
                  <a:lnTo>
                    <a:pt x="39" y="6"/>
                  </a:lnTo>
                  <a:lnTo>
                    <a:pt x="48" y="6"/>
                  </a:lnTo>
                  <a:lnTo>
                    <a:pt x="54" y="8"/>
                  </a:lnTo>
                  <a:lnTo>
                    <a:pt x="64" y="10"/>
                  </a:lnTo>
                  <a:lnTo>
                    <a:pt x="73" y="11"/>
                  </a:lnTo>
                  <a:lnTo>
                    <a:pt x="84" y="15"/>
                  </a:lnTo>
                  <a:lnTo>
                    <a:pt x="94" y="16"/>
                  </a:lnTo>
                  <a:lnTo>
                    <a:pt x="104" y="18"/>
                  </a:lnTo>
                  <a:lnTo>
                    <a:pt x="114" y="20"/>
                  </a:lnTo>
                  <a:lnTo>
                    <a:pt x="128" y="23"/>
                  </a:lnTo>
                  <a:lnTo>
                    <a:pt x="133" y="23"/>
                  </a:lnTo>
                  <a:lnTo>
                    <a:pt x="139" y="25"/>
                  </a:lnTo>
                  <a:lnTo>
                    <a:pt x="144" y="25"/>
                  </a:lnTo>
                  <a:lnTo>
                    <a:pt x="151" y="26"/>
                  </a:lnTo>
                  <a:lnTo>
                    <a:pt x="158" y="28"/>
                  </a:lnTo>
                  <a:lnTo>
                    <a:pt x="164" y="28"/>
                  </a:lnTo>
                  <a:lnTo>
                    <a:pt x="171" y="30"/>
                  </a:lnTo>
                  <a:lnTo>
                    <a:pt x="178" y="33"/>
                  </a:lnTo>
                  <a:lnTo>
                    <a:pt x="184" y="33"/>
                  </a:lnTo>
                  <a:lnTo>
                    <a:pt x="191" y="35"/>
                  </a:lnTo>
                  <a:lnTo>
                    <a:pt x="198" y="35"/>
                  </a:lnTo>
                  <a:lnTo>
                    <a:pt x="206" y="38"/>
                  </a:lnTo>
                  <a:lnTo>
                    <a:pt x="213" y="38"/>
                  </a:lnTo>
                  <a:lnTo>
                    <a:pt x="219" y="41"/>
                  </a:lnTo>
                  <a:lnTo>
                    <a:pt x="228" y="41"/>
                  </a:lnTo>
                  <a:lnTo>
                    <a:pt x="236" y="45"/>
                  </a:lnTo>
                  <a:lnTo>
                    <a:pt x="241" y="45"/>
                  </a:lnTo>
                  <a:lnTo>
                    <a:pt x="249" y="48"/>
                  </a:lnTo>
                  <a:lnTo>
                    <a:pt x="258" y="48"/>
                  </a:lnTo>
                  <a:lnTo>
                    <a:pt x="264" y="51"/>
                  </a:lnTo>
                  <a:lnTo>
                    <a:pt x="273" y="51"/>
                  </a:lnTo>
                  <a:lnTo>
                    <a:pt x="281" y="55"/>
                  </a:lnTo>
                  <a:lnTo>
                    <a:pt x="289" y="56"/>
                  </a:lnTo>
                  <a:lnTo>
                    <a:pt x="298" y="60"/>
                  </a:lnTo>
                  <a:lnTo>
                    <a:pt x="103" y="219"/>
                  </a:lnTo>
                  <a:lnTo>
                    <a:pt x="89" y="334"/>
                  </a:lnTo>
                  <a:lnTo>
                    <a:pt x="10" y="4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" name="Freeform 76"/>
            <p:cNvSpPr>
              <a:spLocks/>
            </p:cNvSpPr>
            <p:nvPr/>
          </p:nvSpPr>
          <p:spPr bwMode="auto">
            <a:xfrm>
              <a:off x="2834" y="2703"/>
              <a:ext cx="616" cy="476"/>
            </a:xfrm>
            <a:custGeom>
              <a:avLst/>
              <a:gdLst>
                <a:gd name="T0" fmla="*/ 50 w 616"/>
                <a:gd name="T1" fmla="*/ 353 h 476"/>
                <a:gd name="T2" fmla="*/ 479 w 616"/>
                <a:gd name="T3" fmla="*/ 10 h 476"/>
                <a:gd name="T4" fmla="*/ 481 w 616"/>
                <a:gd name="T5" fmla="*/ 8 h 476"/>
                <a:gd name="T6" fmla="*/ 491 w 616"/>
                <a:gd name="T7" fmla="*/ 5 h 476"/>
                <a:gd name="T8" fmla="*/ 498 w 616"/>
                <a:gd name="T9" fmla="*/ 3 h 476"/>
                <a:gd name="T10" fmla="*/ 504 w 616"/>
                <a:gd name="T11" fmla="*/ 1 h 476"/>
                <a:gd name="T12" fmla="*/ 513 w 616"/>
                <a:gd name="T13" fmla="*/ 1 h 476"/>
                <a:gd name="T14" fmla="*/ 523 w 616"/>
                <a:gd name="T15" fmla="*/ 1 h 476"/>
                <a:gd name="T16" fmla="*/ 531 w 616"/>
                <a:gd name="T17" fmla="*/ 0 h 476"/>
                <a:gd name="T18" fmla="*/ 541 w 616"/>
                <a:gd name="T19" fmla="*/ 1 h 476"/>
                <a:gd name="T20" fmla="*/ 551 w 616"/>
                <a:gd name="T21" fmla="*/ 5 h 476"/>
                <a:gd name="T22" fmla="*/ 563 w 616"/>
                <a:gd name="T23" fmla="*/ 8 h 476"/>
                <a:gd name="T24" fmla="*/ 571 w 616"/>
                <a:gd name="T25" fmla="*/ 13 h 476"/>
                <a:gd name="T26" fmla="*/ 581 w 616"/>
                <a:gd name="T27" fmla="*/ 23 h 476"/>
                <a:gd name="T28" fmla="*/ 584 w 616"/>
                <a:gd name="T29" fmla="*/ 26 h 476"/>
                <a:gd name="T30" fmla="*/ 589 w 616"/>
                <a:gd name="T31" fmla="*/ 33 h 476"/>
                <a:gd name="T32" fmla="*/ 593 w 616"/>
                <a:gd name="T33" fmla="*/ 40 h 476"/>
                <a:gd name="T34" fmla="*/ 598 w 616"/>
                <a:gd name="T35" fmla="*/ 46 h 476"/>
                <a:gd name="T36" fmla="*/ 601 w 616"/>
                <a:gd name="T37" fmla="*/ 51 h 476"/>
                <a:gd name="T38" fmla="*/ 603 w 616"/>
                <a:gd name="T39" fmla="*/ 58 h 476"/>
                <a:gd name="T40" fmla="*/ 606 w 616"/>
                <a:gd name="T41" fmla="*/ 65 h 476"/>
                <a:gd name="T42" fmla="*/ 609 w 616"/>
                <a:gd name="T43" fmla="*/ 71 h 476"/>
                <a:gd name="T44" fmla="*/ 611 w 616"/>
                <a:gd name="T45" fmla="*/ 80 h 476"/>
                <a:gd name="T46" fmla="*/ 614 w 616"/>
                <a:gd name="T47" fmla="*/ 91 h 476"/>
                <a:gd name="T48" fmla="*/ 616 w 616"/>
                <a:gd name="T49" fmla="*/ 100 h 476"/>
                <a:gd name="T50" fmla="*/ 616 w 616"/>
                <a:gd name="T51" fmla="*/ 106 h 476"/>
                <a:gd name="T52" fmla="*/ 616 w 616"/>
                <a:gd name="T53" fmla="*/ 113 h 476"/>
                <a:gd name="T54" fmla="*/ 616 w 616"/>
                <a:gd name="T55" fmla="*/ 120 h 476"/>
                <a:gd name="T56" fmla="*/ 611 w 616"/>
                <a:gd name="T57" fmla="*/ 128 h 476"/>
                <a:gd name="T58" fmla="*/ 608 w 616"/>
                <a:gd name="T59" fmla="*/ 133 h 476"/>
                <a:gd name="T60" fmla="*/ 603 w 616"/>
                <a:gd name="T61" fmla="*/ 136 h 476"/>
                <a:gd name="T62" fmla="*/ 603 w 616"/>
                <a:gd name="T63" fmla="*/ 138 h 476"/>
                <a:gd name="T64" fmla="*/ 150 w 616"/>
                <a:gd name="T65" fmla="*/ 476 h 476"/>
                <a:gd name="T66" fmla="*/ 0 w 616"/>
                <a:gd name="T67" fmla="*/ 476 h 476"/>
                <a:gd name="T68" fmla="*/ 50 w 616"/>
                <a:gd name="T69" fmla="*/ 353 h 476"/>
                <a:gd name="T70" fmla="*/ 50 w 616"/>
                <a:gd name="T71" fmla="*/ 353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6" h="476">
                  <a:moveTo>
                    <a:pt x="50" y="353"/>
                  </a:moveTo>
                  <a:lnTo>
                    <a:pt x="479" y="10"/>
                  </a:lnTo>
                  <a:lnTo>
                    <a:pt x="481" y="8"/>
                  </a:lnTo>
                  <a:lnTo>
                    <a:pt x="491" y="5"/>
                  </a:lnTo>
                  <a:lnTo>
                    <a:pt x="498" y="3"/>
                  </a:lnTo>
                  <a:lnTo>
                    <a:pt x="504" y="1"/>
                  </a:lnTo>
                  <a:lnTo>
                    <a:pt x="513" y="1"/>
                  </a:lnTo>
                  <a:lnTo>
                    <a:pt x="523" y="1"/>
                  </a:lnTo>
                  <a:lnTo>
                    <a:pt x="531" y="0"/>
                  </a:lnTo>
                  <a:lnTo>
                    <a:pt x="541" y="1"/>
                  </a:lnTo>
                  <a:lnTo>
                    <a:pt x="551" y="5"/>
                  </a:lnTo>
                  <a:lnTo>
                    <a:pt x="563" y="8"/>
                  </a:lnTo>
                  <a:lnTo>
                    <a:pt x="571" y="13"/>
                  </a:lnTo>
                  <a:lnTo>
                    <a:pt x="581" y="23"/>
                  </a:lnTo>
                  <a:lnTo>
                    <a:pt x="584" y="26"/>
                  </a:lnTo>
                  <a:lnTo>
                    <a:pt x="589" y="33"/>
                  </a:lnTo>
                  <a:lnTo>
                    <a:pt x="593" y="40"/>
                  </a:lnTo>
                  <a:lnTo>
                    <a:pt x="598" y="46"/>
                  </a:lnTo>
                  <a:lnTo>
                    <a:pt x="601" y="51"/>
                  </a:lnTo>
                  <a:lnTo>
                    <a:pt x="603" y="58"/>
                  </a:lnTo>
                  <a:lnTo>
                    <a:pt x="606" y="65"/>
                  </a:lnTo>
                  <a:lnTo>
                    <a:pt x="609" y="71"/>
                  </a:lnTo>
                  <a:lnTo>
                    <a:pt x="611" y="80"/>
                  </a:lnTo>
                  <a:lnTo>
                    <a:pt x="614" y="91"/>
                  </a:lnTo>
                  <a:lnTo>
                    <a:pt x="616" y="100"/>
                  </a:lnTo>
                  <a:lnTo>
                    <a:pt x="616" y="106"/>
                  </a:lnTo>
                  <a:lnTo>
                    <a:pt x="616" y="113"/>
                  </a:lnTo>
                  <a:lnTo>
                    <a:pt x="616" y="120"/>
                  </a:lnTo>
                  <a:lnTo>
                    <a:pt x="611" y="128"/>
                  </a:lnTo>
                  <a:lnTo>
                    <a:pt x="608" y="133"/>
                  </a:lnTo>
                  <a:lnTo>
                    <a:pt x="603" y="136"/>
                  </a:lnTo>
                  <a:lnTo>
                    <a:pt x="603" y="138"/>
                  </a:lnTo>
                  <a:lnTo>
                    <a:pt x="150" y="476"/>
                  </a:lnTo>
                  <a:lnTo>
                    <a:pt x="0" y="476"/>
                  </a:lnTo>
                  <a:lnTo>
                    <a:pt x="50" y="353"/>
                  </a:lnTo>
                  <a:lnTo>
                    <a:pt x="50" y="353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3" name="Freeform 77"/>
            <p:cNvSpPr>
              <a:spLocks/>
            </p:cNvSpPr>
            <p:nvPr/>
          </p:nvSpPr>
          <p:spPr bwMode="auto">
            <a:xfrm>
              <a:off x="1913" y="3200"/>
              <a:ext cx="406" cy="155"/>
            </a:xfrm>
            <a:custGeom>
              <a:avLst/>
              <a:gdLst>
                <a:gd name="T0" fmla="*/ 406 w 406"/>
                <a:gd name="T1" fmla="*/ 104 h 155"/>
                <a:gd name="T2" fmla="*/ 253 w 406"/>
                <a:gd name="T3" fmla="*/ 155 h 155"/>
                <a:gd name="T4" fmla="*/ 0 w 406"/>
                <a:gd name="T5" fmla="*/ 85 h 155"/>
                <a:gd name="T6" fmla="*/ 102 w 406"/>
                <a:gd name="T7" fmla="*/ 0 h 155"/>
                <a:gd name="T8" fmla="*/ 406 w 406"/>
                <a:gd name="T9" fmla="*/ 104 h 155"/>
                <a:gd name="T10" fmla="*/ 406 w 406"/>
                <a:gd name="T11" fmla="*/ 10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55">
                  <a:moveTo>
                    <a:pt x="406" y="104"/>
                  </a:moveTo>
                  <a:lnTo>
                    <a:pt x="253" y="155"/>
                  </a:lnTo>
                  <a:lnTo>
                    <a:pt x="0" y="85"/>
                  </a:lnTo>
                  <a:lnTo>
                    <a:pt x="102" y="0"/>
                  </a:lnTo>
                  <a:lnTo>
                    <a:pt x="406" y="104"/>
                  </a:lnTo>
                  <a:lnTo>
                    <a:pt x="406" y="10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7330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5.92593E-6 C 0.00382 -0.01457 0.0092 -0.02291 0.01823 -0.0324 C 0.01962 -0.03564 0.02482 -0.04768 0.02725 -0.05045 C 0.02899 -0.05254 0.03142 -0.05277 0.03333 -0.05462 C 0.03889 -0.05995 0.03906 -0.06573 0.04548 -0.06874 C 0.05295 -0.07661 0.05503 -0.07777 0.06371 -0.08078 C 0.07673 -0.09907 0.13628 -0.09467 0.14097 -0.0949 C 0.15295 -0.09721 0.16007 -0.10763 0.16979 -0.10902 C 0.28142 -0.12499 0.39392 -0.1236 0.5059 -0.12522 C 0.53333 -0.12661 0.56059 -0.12754 0.58784 -0.12939 C 0.59132 -0.12962 0.59514 -0.12939 0.59843 -0.13124 C 0.60017 -0.13217 0.60017 -0.13587 0.60156 -0.13749 C 0.60451 -0.1405 0.60868 -0.14027 0.61215 -0.14143 C 0.63142 -0.15647 0.64184 -0.15115 0.66979 -0.15161 C 0.69444 -0.15207 0.71927 -0.15161 0.74392 -0.15161 L 0.75312 -0.15555 " pathEditMode="relative" ptsTypes="ffffffffffffffAA">
                                      <p:cBhvr>
                                        <p:cTn id="6" dur="4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Freeform 1034"/>
          <p:cNvSpPr/>
          <p:nvPr/>
        </p:nvSpPr>
        <p:spPr>
          <a:xfrm>
            <a:off x="915634" y="2195512"/>
            <a:ext cx="8229600" cy="2586038"/>
          </a:xfrm>
          <a:custGeom>
            <a:avLst/>
            <a:gdLst>
              <a:gd name="connsiteX0" fmla="*/ 8386763 w 8415338"/>
              <a:gd name="connsiteY0" fmla="*/ 0 h 2586038"/>
              <a:gd name="connsiteX1" fmla="*/ 0 w 8415338"/>
              <a:gd name="connsiteY1" fmla="*/ 0 h 2586038"/>
              <a:gd name="connsiteX2" fmla="*/ 28575 w 8415338"/>
              <a:gd name="connsiteY2" fmla="*/ 2586038 h 2586038"/>
              <a:gd name="connsiteX3" fmla="*/ 8415338 w 8415338"/>
              <a:gd name="connsiteY3" fmla="*/ 2514600 h 2586038"/>
              <a:gd name="connsiteX4" fmla="*/ 8372475 w 8415338"/>
              <a:gd name="connsiteY4" fmla="*/ 1543050 h 2586038"/>
              <a:gd name="connsiteX5" fmla="*/ 1257300 w 8415338"/>
              <a:gd name="connsiteY5" fmla="*/ 1457325 h 2586038"/>
              <a:gd name="connsiteX6" fmla="*/ 1257300 w 8415338"/>
              <a:gd name="connsiteY6" fmla="*/ 1028700 h 2586038"/>
              <a:gd name="connsiteX7" fmla="*/ 8401050 w 8415338"/>
              <a:gd name="connsiteY7" fmla="*/ 942975 h 2586038"/>
              <a:gd name="connsiteX8" fmla="*/ 8386763 w 8415338"/>
              <a:gd name="connsiteY8" fmla="*/ 0 h 2586038"/>
              <a:gd name="connsiteX0" fmla="*/ 8386763 w 8415363"/>
              <a:gd name="connsiteY0" fmla="*/ 0 h 2586038"/>
              <a:gd name="connsiteX1" fmla="*/ 0 w 8415363"/>
              <a:gd name="connsiteY1" fmla="*/ 0 h 2586038"/>
              <a:gd name="connsiteX2" fmla="*/ 28575 w 8415363"/>
              <a:gd name="connsiteY2" fmla="*/ 2586038 h 2586038"/>
              <a:gd name="connsiteX3" fmla="*/ 8415338 w 8415363"/>
              <a:gd name="connsiteY3" fmla="*/ 2514600 h 2586038"/>
              <a:gd name="connsiteX4" fmla="*/ 8372475 w 8415363"/>
              <a:gd name="connsiteY4" fmla="*/ 1543050 h 2586038"/>
              <a:gd name="connsiteX5" fmla="*/ 1257300 w 8415363"/>
              <a:gd name="connsiteY5" fmla="*/ 1457325 h 2586038"/>
              <a:gd name="connsiteX6" fmla="*/ 1257300 w 8415363"/>
              <a:gd name="connsiteY6" fmla="*/ 1028700 h 2586038"/>
              <a:gd name="connsiteX7" fmla="*/ 8415363 w 8415363"/>
              <a:gd name="connsiteY7" fmla="*/ 1057275 h 2586038"/>
              <a:gd name="connsiteX8" fmla="*/ 8386763 w 8415363"/>
              <a:gd name="connsiteY8" fmla="*/ 0 h 2586038"/>
              <a:gd name="connsiteX0" fmla="*/ 8386763 w 8415338"/>
              <a:gd name="connsiteY0" fmla="*/ 0 h 2586038"/>
              <a:gd name="connsiteX1" fmla="*/ 0 w 8415338"/>
              <a:gd name="connsiteY1" fmla="*/ 0 h 2586038"/>
              <a:gd name="connsiteX2" fmla="*/ 28575 w 8415338"/>
              <a:gd name="connsiteY2" fmla="*/ 2586038 h 2586038"/>
              <a:gd name="connsiteX3" fmla="*/ 8415338 w 8415338"/>
              <a:gd name="connsiteY3" fmla="*/ 2514600 h 2586038"/>
              <a:gd name="connsiteX4" fmla="*/ 8372475 w 8415338"/>
              <a:gd name="connsiteY4" fmla="*/ 1543050 h 2586038"/>
              <a:gd name="connsiteX5" fmla="*/ 1257300 w 8415338"/>
              <a:gd name="connsiteY5" fmla="*/ 1457325 h 2586038"/>
              <a:gd name="connsiteX6" fmla="*/ 1257300 w 8415338"/>
              <a:gd name="connsiteY6" fmla="*/ 1028700 h 2586038"/>
              <a:gd name="connsiteX7" fmla="*/ 8401051 w 8415338"/>
              <a:gd name="connsiteY7" fmla="*/ 1014413 h 2586038"/>
              <a:gd name="connsiteX8" fmla="*/ 8386763 w 8415338"/>
              <a:gd name="connsiteY8" fmla="*/ 0 h 2586038"/>
              <a:gd name="connsiteX0" fmla="*/ 8386763 w 8415338"/>
              <a:gd name="connsiteY0" fmla="*/ 0 h 2586038"/>
              <a:gd name="connsiteX1" fmla="*/ 0 w 8415338"/>
              <a:gd name="connsiteY1" fmla="*/ 0 h 2586038"/>
              <a:gd name="connsiteX2" fmla="*/ 28575 w 8415338"/>
              <a:gd name="connsiteY2" fmla="*/ 2586038 h 2586038"/>
              <a:gd name="connsiteX3" fmla="*/ 8415338 w 8415338"/>
              <a:gd name="connsiteY3" fmla="*/ 2514600 h 2586038"/>
              <a:gd name="connsiteX4" fmla="*/ 8386787 w 8415338"/>
              <a:gd name="connsiteY4" fmla="*/ 1514475 h 2586038"/>
              <a:gd name="connsiteX5" fmla="*/ 1257300 w 8415338"/>
              <a:gd name="connsiteY5" fmla="*/ 1457325 h 2586038"/>
              <a:gd name="connsiteX6" fmla="*/ 1257300 w 8415338"/>
              <a:gd name="connsiteY6" fmla="*/ 1028700 h 2586038"/>
              <a:gd name="connsiteX7" fmla="*/ 8401051 w 8415338"/>
              <a:gd name="connsiteY7" fmla="*/ 1014413 h 2586038"/>
              <a:gd name="connsiteX8" fmla="*/ 8386763 w 8415338"/>
              <a:gd name="connsiteY8" fmla="*/ 0 h 258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15338" h="2586038">
                <a:moveTo>
                  <a:pt x="8386763" y="0"/>
                </a:moveTo>
                <a:lnTo>
                  <a:pt x="0" y="0"/>
                </a:lnTo>
                <a:lnTo>
                  <a:pt x="28575" y="2586038"/>
                </a:lnTo>
                <a:lnTo>
                  <a:pt x="8415338" y="2514600"/>
                </a:lnTo>
                <a:lnTo>
                  <a:pt x="8386787" y="1514475"/>
                </a:lnTo>
                <a:lnTo>
                  <a:pt x="1257300" y="1457325"/>
                </a:lnTo>
                <a:lnTo>
                  <a:pt x="1257300" y="1028700"/>
                </a:lnTo>
                <a:lnTo>
                  <a:pt x="8401051" y="1014413"/>
                </a:lnTo>
                <a:lnTo>
                  <a:pt x="8386763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>
            <a:off x="6634004" y="2634129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Process 50"/>
          <p:cNvSpPr/>
          <p:nvPr/>
        </p:nvSpPr>
        <p:spPr>
          <a:xfrm>
            <a:off x="8029257" y="2634129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Process 51"/>
          <p:cNvSpPr/>
          <p:nvPr/>
        </p:nvSpPr>
        <p:spPr>
          <a:xfrm>
            <a:off x="5486400" y="2634129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Process 52"/>
          <p:cNvSpPr/>
          <p:nvPr/>
        </p:nvSpPr>
        <p:spPr>
          <a:xfrm>
            <a:off x="4338796" y="2634129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Process 53"/>
          <p:cNvSpPr/>
          <p:nvPr/>
        </p:nvSpPr>
        <p:spPr>
          <a:xfrm>
            <a:off x="3191192" y="2634129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Process 54"/>
          <p:cNvSpPr/>
          <p:nvPr/>
        </p:nvSpPr>
        <p:spPr>
          <a:xfrm>
            <a:off x="2043588" y="2634129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Process 56"/>
          <p:cNvSpPr/>
          <p:nvPr/>
        </p:nvSpPr>
        <p:spPr>
          <a:xfrm rot="16200000">
            <a:off x="1114733" y="3376918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Process 57"/>
          <p:cNvSpPr/>
          <p:nvPr/>
        </p:nvSpPr>
        <p:spPr>
          <a:xfrm>
            <a:off x="2043588" y="4065775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Process 58"/>
          <p:cNvSpPr/>
          <p:nvPr/>
        </p:nvSpPr>
        <p:spPr>
          <a:xfrm>
            <a:off x="3191191" y="4065775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Process 59"/>
          <p:cNvSpPr/>
          <p:nvPr/>
        </p:nvSpPr>
        <p:spPr>
          <a:xfrm>
            <a:off x="4338794" y="4065775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rocess 60"/>
          <p:cNvSpPr/>
          <p:nvPr/>
        </p:nvSpPr>
        <p:spPr>
          <a:xfrm>
            <a:off x="5486397" y="4065775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Flowchart: Process 360"/>
          <p:cNvSpPr/>
          <p:nvPr/>
        </p:nvSpPr>
        <p:spPr>
          <a:xfrm>
            <a:off x="7137612" y="5528451"/>
            <a:ext cx="1921509" cy="13248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Process 61"/>
          <p:cNvSpPr/>
          <p:nvPr/>
        </p:nvSpPr>
        <p:spPr>
          <a:xfrm>
            <a:off x="6634000" y="4065775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Flowchart: Process 1057"/>
          <p:cNvSpPr/>
          <p:nvPr/>
        </p:nvSpPr>
        <p:spPr>
          <a:xfrm>
            <a:off x="631457" y="5512991"/>
            <a:ext cx="1921509" cy="13248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Process 62"/>
          <p:cNvSpPr/>
          <p:nvPr/>
        </p:nvSpPr>
        <p:spPr>
          <a:xfrm>
            <a:off x="7781603" y="4065775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Flowchart: Process 359"/>
          <p:cNvSpPr/>
          <p:nvPr/>
        </p:nvSpPr>
        <p:spPr>
          <a:xfrm>
            <a:off x="4956105" y="5504614"/>
            <a:ext cx="1921509" cy="13248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Flowchart: Process 358"/>
          <p:cNvSpPr/>
          <p:nvPr/>
        </p:nvSpPr>
        <p:spPr>
          <a:xfrm>
            <a:off x="2774598" y="5480777"/>
            <a:ext cx="1921509" cy="13248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Flowchart: Process 361"/>
          <p:cNvSpPr/>
          <p:nvPr/>
        </p:nvSpPr>
        <p:spPr>
          <a:xfrm>
            <a:off x="880885" y="100729"/>
            <a:ext cx="1921509" cy="13248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8" name="Group 44"/>
          <p:cNvGrpSpPr>
            <a:grpSpLocks noChangeAspect="1"/>
          </p:cNvGrpSpPr>
          <p:nvPr/>
        </p:nvGrpSpPr>
        <p:grpSpPr bwMode="auto">
          <a:xfrm rot="20066652">
            <a:off x="7340660" y="4512917"/>
            <a:ext cx="1603160" cy="803297"/>
            <a:chOff x="1435" y="1872"/>
            <a:chExt cx="3269" cy="1638"/>
          </a:xfrm>
          <a:scene3d>
            <a:camera prst="perspectiveContrastingRightFacing"/>
            <a:lightRig rig="threePt" dir="t"/>
          </a:scene3d>
        </p:grpSpPr>
        <p:sp>
          <p:nvSpPr>
            <p:cNvPr id="159" name="AutoShape 43"/>
            <p:cNvSpPr>
              <a:spLocks noChangeAspect="1" noChangeArrowheads="1" noTextEdit="1"/>
            </p:cNvSpPr>
            <p:nvPr/>
          </p:nvSpPr>
          <p:spPr bwMode="auto">
            <a:xfrm>
              <a:off x="1435" y="1872"/>
              <a:ext cx="3269" cy="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48"/>
            <p:cNvSpPr>
              <a:spLocks/>
            </p:cNvSpPr>
            <p:nvPr/>
          </p:nvSpPr>
          <p:spPr bwMode="auto">
            <a:xfrm>
              <a:off x="1770" y="2823"/>
              <a:ext cx="704" cy="219"/>
            </a:xfrm>
            <a:custGeom>
              <a:avLst/>
              <a:gdLst>
                <a:gd name="T0" fmla="*/ 441 w 704"/>
                <a:gd name="T1" fmla="*/ 219 h 219"/>
                <a:gd name="T2" fmla="*/ 0 w 704"/>
                <a:gd name="T3" fmla="*/ 196 h 219"/>
                <a:gd name="T4" fmla="*/ 165 w 704"/>
                <a:gd name="T5" fmla="*/ 41 h 219"/>
                <a:gd name="T6" fmla="*/ 704 w 704"/>
                <a:gd name="T7" fmla="*/ 0 h 219"/>
                <a:gd name="T8" fmla="*/ 441 w 704"/>
                <a:gd name="T9" fmla="*/ 219 h 219"/>
                <a:gd name="T10" fmla="*/ 441 w 704"/>
                <a:gd name="T11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4" h="219">
                  <a:moveTo>
                    <a:pt x="441" y="219"/>
                  </a:moveTo>
                  <a:lnTo>
                    <a:pt x="0" y="196"/>
                  </a:lnTo>
                  <a:lnTo>
                    <a:pt x="165" y="41"/>
                  </a:lnTo>
                  <a:lnTo>
                    <a:pt x="704" y="0"/>
                  </a:lnTo>
                  <a:lnTo>
                    <a:pt x="441" y="219"/>
                  </a:lnTo>
                  <a:lnTo>
                    <a:pt x="441" y="219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49"/>
            <p:cNvSpPr>
              <a:spLocks/>
            </p:cNvSpPr>
            <p:nvPr/>
          </p:nvSpPr>
          <p:spPr bwMode="auto">
            <a:xfrm>
              <a:off x="3433" y="1905"/>
              <a:ext cx="810" cy="293"/>
            </a:xfrm>
            <a:custGeom>
              <a:avLst/>
              <a:gdLst>
                <a:gd name="T0" fmla="*/ 0 w 810"/>
                <a:gd name="T1" fmla="*/ 293 h 293"/>
                <a:gd name="T2" fmla="*/ 410 w 810"/>
                <a:gd name="T3" fmla="*/ 258 h 293"/>
                <a:gd name="T4" fmla="*/ 600 w 810"/>
                <a:gd name="T5" fmla="*/ 197 h 293"/>
                <a:gd name="T6" fmla="*/ 810 w 810"/>
                <a:gd name="T7" fmla="*/ 0 h 293"/>
                <a:gd name="T8" fmla="*/ 573 w 810"/>
                <a:gd name="T9" fmla="*/ 49 h 293"/>
                <a:gd name="T10" fmla="*/ 527 w 810"/>
                <a:gd name="T11" fmla="*/ 84 h 293"/>
                <a:gd name="T12" fmla="*/ 467 w 810"/>
                <a:gd name="T13" fmla="*/ 67 h 293"/>
                <a:gd name="T14" fmla="*/ 465 w 810"/>
                <a:gd name="T15" fmla="*/ 65 h 293"/>
                <a:gd name="T16" fmla="*/ 462 w 810"/>
                <a:gd name="T17" fmla="*/ 64 h 293"/>
                <a:gd name="T18" fmla="*/ 455 w 810"/>
                <a:gd name="T19" fmla="*/ 59 h 293"/>
                <a:gd name="T20" fmla="*/ 448 w 810"/>
                <a:gd name="T21" fmla="*/ 54 h 293"/>
                <a:gd name="T22" fmla="*/ 442 w 810"/>
                <a:gd name="T23" fmla="*/ 50 h 293"/>
                <a:gd name="T24" fmla="*/ 437 w 810"/>
                <a:gd name="T25" fmla="*/ 47 h 293"/>
                <a:gd name="T26" fmla="*/ 430 w 810"/>
                <a:gd name="T27" fmla="*/ 44 h 293"/>
                <a:gd name="T28" fmla="*/ 425 w 810"/>
                <a:gd name="T29" fmla="*/ 42 h 293"/>
                <a:gd name="T30" fmla="*/ 417 w 810"/>
                <a:gd name="T31" fmla="*/ 39 h 293"/>
                <a:gd name="T32" fmla="*/ 410 w 810"/>
                <a:gd name="T33" fmla="*/ 35 h 293"/>
                <a:gd name="T34" fmla="*/ 402 w 810"/>
                <a:gd name="T35" fmla="*/ 32 h 293"/>
                <a:gd name="T36" fmla="*/ 395 w 810"/>
                <a:gd name="T37" fmla="*/ 30 h 293"/>
                <a:gd name="T38" fmla="*/ 385 w 810"/>
                <a:gd name="T39" fmla="*/ 27 h 293"/>
                <a:gd name="T40" fmla="*/ 375 w 810"/>
                <a:gd name="T41" fmla="*/ 24 h 293"/>
                <a:gd name="T42" fmla="*/ 365 w 810"/>
                <a:gd name="T43" fmla="*/ 22 h 293"/>
                <a:gd name="T44" fmla="*/ 355 w 810"/>
                <a:gd name="T45" fmla="*/ 20 h 293"/>
                <a:gd name="T46" fmla="*/ 343 w 810"/>
                <a:gd name="T47" fmla="*/ 19 h 293"/>
                <a:gd name="T48" fmla="*/ 332 w 810"/>
                <a:gd name="T49" fmla="*/ 17 h 293"/>
                <a:gd name="T50" fmla="*/ 320 w 810"/>
                <a:gd name="T51" fmla="*/ 17 h 293"/>
                <a:gd name="T52" fmla="*/ 308 w 810"/>
                <a:gd name="T53" fmla="*/ 19 h 293"/>
                <a:gd name="T54" fmla="*/ 302 w 810"/>
                <a:gd name="T55" fmla="*/ 19 h 293"/>
                <a:gd name="T56" fmla="*/ 297 w 810"/>
                <a:gd name="T57" fmla="*/ 19 h 293"/>
                <a:gd name="T58" fmla="*/ 290 w 810"/>
                <a:gd name="T59" fmla="*/ 19 h 293"/>
                <a:gd name="T60" fmla="*/ 283 w 810"/>
                <a:gd name="T61" fmla="*/ 20 h 293"/>
                <a:gd name="T62" fmla="*/ 277 w 810"/>
                <a:gd name="T63" fmla="*/ 20 h 293"/>
                <a:gd name="T64" fmla="*/ 270 w 810"/>
                <a:gd name="T65" fmla="*/ 20 h 293"/>
                <a:gd name="T66" fmla="*/ 263 w 810"/>
                <a:gd name="T67" fmla="*/ 22 h 293"/>
                <a:gd name="T68" fmla="*/ 257 w 810"/>
                <a:gd name="T69" fmla="*/ 24 h 293"/>
                <a:gd name="T70" fmla="*/ 249 w 810"/>
                <a:gd name="T71" fmla="*/ 25 h 293"/>
                <a:gd name="T72" fmla="*/ 242 w 810"/>
                <a:gd name="T73" fmla="*/ 27 h 293"/>
                <a:gd name="T74" fmla="*/ 234 w 810"/>
                <a:gd name="T75" fmla="*/ 29 h 293"/>
                <a:gd name="T76" fmla="*/ 227 w 810"/>
                <a:gd name="T77" fmla="*/ 32 h 293"/>
                <a:gd name="T78" fmla="*/ 220 w 810"/>
                <a:gd name="T79" fmla="*/ 34 h 293"/>
                <a:gd name="T80" fmla="*/ 214 w 810"/>
                <a:gd name="T81" fmla="*/ 37 h 293"/>
                <a:gd name="T82" fmla="*/ 205 w 810"/>
                <a:gd name="T83" fmla="*/ 40 h 293"/>
                <a:gd name="T84" fmla="*/ 199 w 810"/>
                <a:gd name="T85" fmla="*/ 44 h 293"/>
                <a:gd name="T86" fmla="*/ 4 w 810"/>
                <a:gd name="T87" fmla="*/ 182 h 293"/>
                <a:gd name="T88" fmla="*/ 0 w 810"/>
                <a:gd name="T89" fmla="*/ 293 h 293"/>
                <a:gd name="T90" fmla="*/ 0 w 810"/>
                <a:gd name="T91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0" h="293">
                  <a:moveTo>
                    <a:pt x="0" y="293"/>
                  </a:moveTo>
                  <a:lnTo>
                    <a:pt x="410" y="258"/>
                  </a:lnTo>
                  <a:lnTo>
                    <a:pt x="600" y="197"/>
                  </a:lnTo>
                  <a:lnTo>
                    <a:pt x="810" y="0"/>
                  </a:lnTo>
                  <a:lnTo>
                    <a:pt x="573" y="49"/>
                  </a:lnTo>
                  <a:lnTo>
                    <a:pt x="527" y="84"/>
                  </a:lnTo>
                  <a:lnTo>
                    <a:pt x="467" y="67"/>
                  </a:lnTo>
                  <a:lnTo>
                    <a:pt x="465" y="65"/>
                  </a:lnTo>
                  <a:lnTo>
                    <a:pt x="462" y="64"/>
                  </a:lnTo>
                  <a:lnTo>
                    <a:pt x="455" y="59"/>
                  </a:lnTo>
                  <a:lnTo>
                    <a:pt x="448" y="54"/>
                  </a:lnTo>
                  <a:lnTo>
                    <a:pt x="442" y="50"/>
                  </a:lnTo>
                  <a:lnTo>
                    <a:pt x="437" y="47"/>
                  </a:lnTo>
                  <a:lnTo>
                    <a:pt x="430" y="44"/>
                  </a:lnTo>
                  <a:lnTo>
                    <a:pt x="425" y="42"/>
                  </a:lnTo>
                  <a:lnTo>
                    <a:pt x="417" y="39"/>
                  </a:lnTo>
                  <a:lnTo>
                    <a:pt x="410" y="35"/>
                  </a:lnTo>
                  <a:lnTo>
                    <a:pt x="402" y="32"/>
                  </a:lnTo>
                  <a:lnTo>
                    <a:pt x="395" y="30"/>
                  </a:lnTo>
                  <a:lnTo>
                    <a:pt x="385" y="27"/>
                  </a:lnTo>
                  <a:lnTo>
                    <a:pt x="375" y="24"/>
                  </a:lnTo>
                  <a:lnTo>
                    <a:pt x="365" y="22"/>
                  </a:lnTo>
                  <a:lnTo>
                    <a:pt x="355" y="20"/>
                  </a:lnTo>
                  <a:lnTo>
                    <a:pt x="343" y="19"/>
                  </a:lnTo>
                  <a:lnTo>
                    <a:pt x="332" y="17"/>
                  </a:lnTo>
                  <a:lnTo>
                    <a:pt x="320" y="17"/>
                  </a:lnTo>
                  <a:lnTo>
                    <a:pt x="308" y="19"/>
                  </a:lnTo>
                  <a:lnTo>
                    <a:pt x="302" y="19"/>
                  </a:lnTo>
                  <a:lnTo>
                    <a:pt x="297" y="19"/>
                  </a:lnTo>
                  <a:lnTo>
                    <a:pt x="290" y="19"/>
                  </a:lnTo>
                  <a:lnTo>
                    <a:pt x="283" y="20"/>
                  </a:lnTo>
                  <a:lnTo>
                    <a:pt x="277" y="20"/>
                  </a:lnTo>
                  <a:lnTo>
                    <a:pt x="270" y="20"/>
                  </a:lnTo>
                  <a:lnTo>
                    <a:pt x="263" y="22"/>
                  </a:lnTo>
                  <a:lnTo>
                    <a:pt x="257" y="24"/>
                  </a:lnTo>
                  <a:lnTo>
                    <a:pt x="249" y="25"/>
                  </a:lnTo>
                  <a:lnTo>
                    <a:pt x="242" y="27"/>
                  </a:lnTo>
                  <a:lnTo>
                    <a:pt x="234" y="29"/>
                  </a:lnTo>
                  <a:lnTo>
                    <a:pt x="227" y="32"/>
                  </a:lnTo>
                  <a:lnTo>
                    <a:pt x="220" y="34"/>
                  </a:lnTo>
                  <a:lnTo>
                    <a:pt x="214" y="37"/>
                  </a:lnTo>
                  <a:lnTo>
                    <a:pt x="205" y="40"/>
                  </a:lnTo>
                  <a:lnTo>
                    <a:pt x="199" y="44"/>
                  </a:lnTo>
                  <a:lnTo>
                    <a:pt x="4" y="182"/>
                  </a:lnTo>
                  <a:lnTo>
                    <a:pt x="0" y="29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52"/>
            <p:cNvSpPr>
              <a:spLocks/>
            </p:cNvSpPr>
            <p:nvPr/>
          </p:nvSpPr>
          <p:spPr bwMode="auto">
            <a:xfrm>
              <a:off x="1730" y="2275"/>
              <a:ext cx="1429" cy="371"/>
            </a:xfrm>
            <a:custGeom>
              <a:avLst/>
              <a:gdLst>
                <a:gd name="T0" fmla="*/ 1429 w 1429"/>
                <a:gd name="T1" fmla="*/ 0 h 371"/>
                <a:gd name="T2" fmla="*/ 281 w 1429"/>
                <a:gd name="T3" fmla="*/ 2 h 371"/>
                <a:gd name="T4" fmla="*/ 18 w 1429"/>
                <a:gd name="T5" fmla="*/ 60 h 371"/>
                <a:gd name="T6" fmla="*/ 0 w 1429"/>
                <a:gd name="T7" fmla="*/ 186 h 371"/>
                <a:gd name="T8" fmla="*/ 857 w 1429"/>
                <a:gd name="T9" fmla="*/ 371 h 371"/>
                <a:gd name="T10" fmla="*/ 1429 w 1429"/>
                <a:gd name="T11" fmla="*/ 0 h 371"/>
                <a:gd name="T12" fmla="*/ 1429 w 1429"/>
                <a:gd name="T1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9" h="371">
                  <a:moveTo>
                    <a:pt x="1429" y="0"/>
                  </a:moveTo>
                  <a:lnTo>
                    <a:pt x="281" y="2"/>
                  </a:lnTo>
                  <a:lnTo>
                    <a:pt x="18" y="60"/>
                  </a:lnTo>
                  <a:lnTo>
                    <a:pt x="0" y="186"/>
                  </a:lnTo>
                  <a:lnTo>
                    <a:pt x="857" y="371"/>
                  </a:lnTo>
                  <a:lnTo>
                    <a:pt x="1429" y="0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54"/>
            <p:cNvSpPr>
              <a:spLocks/>
            </p:cNvSpPr>
            <p:nvPr/>
          </p:nvSpPr>
          <p:spPr bwMode="auto">
            <a:xfrm>
              <a:off x="2296" y="2277"/>
              <a:ext cx="673" cy="402"/>
            </a:xfrm>
            <a:custGeom>
              <a:avLst/>
              <a:gdLst>
                <a:gd name="T0" fmla="*/ 659 w 673"/>
                <a:gd name="T1" fmla="*/ 0 h 402"/>
                <a:gd name="T2" fmla="*/ 659 w 673"/>
                <a:gd name="T3" fmla="*/ 128 h 402"/>
                <a:gd name="T4" fmla="*/ 673 w 673"/>
                <a:gd name="T5" fmla="*/ 402 h 402"/>
                <a:gd name="T6" fmla="*/ 671 w 673"/>
                <a:gd name="T7" fmla="*/ 401 h 402"/>
                <a:gd name="T8" fmla="*/ 668 w 673"/>
                <a:gd name="T9" fmla="*/ 401 h 402"/>
                <a:gd name="T10" fmla="*/ 663 w 673"/>
                <a:gd name="T11" fmla="*/ 401 h 402"/>
                <a:gd name="T12" fmla="*/ 656 w 673"/>
                <a:gd name="T13" fmla="*/ 401 h 402"/>
                <a:gd name="T14" fmla="*/ 646 w 673"/>
                <a:gd name="T15" fmla="*/ 399 h 402"/>
                <a:gd name="T16" fmla="*/ 638 w 673"/>
                <a:gd name="T17" fmla="*/ 399 h 402"/>
                <a:gd name="T18" fmla="*/ 631 w 673"/>
                <a:gd name="T19" fmla="*/ 399 h 402"/>
                <a:gd name="T20" fmla="*/ 624 w 673"/>
                <a:gd name="T21" fmla="*/ 399 h 402"/>
                <a:gd name="T22" fmla="*/ 618 w 673"/>
                <a:gd name="T23" fmla="*/ 399 h 402"/>
                <a:gd name="T24" fmla="*/ 613 w 673"/>
                <a:gd name="T25" fmla="*/ 399 h 402"/>
                <a:gd name="T26" fmla="*/ 604 w 673"/>
                <a:gd name="T27" fmla="*/ 397 h 402"/>
                <a:gd name="T28" fmla="*/ 596 w 673"/>
                <a:gd name="T29" fmla="*/ 396 h 402"/>
                <a:gd name="T30" fmla="*/ 589 w 673"/>
                <a:gd name="T31" fmla="*/ 394 h 402"/>
                <a:gd name="T32" fmla="*/ 583 w 673"/>
                <a:gd name="T33" fmla="*/ 394 h 402"/>
                <a:gd name="T34" fmla="*/ 574 w 673"/>
                <a:gd name="T35" fmla="*/ 394 h 402"/>
                <a:gd name="T36" fmla="*/ 566 w 673"/>
                <a:gd name="T37" fmla="*/ 394 h 402"/>
                <a:gd name="T38" fmla="*/ 558 w 673"/>
                <a:gd name="T39" fmla="*/ 392 h 402"/>
                <a:gd name="T40" fmla="*/ 550 w 673"/>
                <a:gd name="T41" fmla="*/ 392 h 402"/>
                <a:gd name="T42" fmla="*/ 541 w 673"/>
                <a:gd name="T43" fmla="*/ 392 h 402"/>
                <a:gd name="T44" fmla="*/ 533 w 673"/>
                <a:gd name="T45" fmla="*/ 391 h 402"/>
                <a:gd name="T46" fmla="*/ 523 w 673"/>
                <a:gd name="T47" fmla="*/ 391 h 402"/>
                <a:gd name="T48" fmla="*/ 515 w 673"/>
                <a:gd name="T49" fmla="*/ 391 h 402"/>
                <a:gd name="T50" fmla="*/ 506 w 673"/>
                <a:gd name="T51" fmla="*/ 389 h 402"/>
                <a:gd name="T52" fmla="*/ 498 w 673"/>
                <a:gd name="T53" fmla="*/ 389 h 402"/>
                <a:gd name="T54" fmla="*/ 488 w 673"/>
                <a:gd name="T55" fmla="*/ 389 h 402"/>
                <a:gd name="T56" fmla="*/ 480 w 673"/>
                <a:gd name="T57" fmla="*/ 389 h 402"/>
                <a:gd name="T58" fmla="*/ 470 w 673"/>
                <a:gd name="T59" fmla="*/ 387 h 402"/>
                <a:gd name="T60" fmla="*/ 461 w 673"/>
                <a:gd name="T61" fmla="*/ 386 h 402"/>
                <a:gd name="T62" fmla="*/ 453 w 673"/>
                <a:gd name="T63" fmla="*/ 386 h 402"/>
                <a:gd name="T64" fmla="*/ 445 w 673"/>
                <a:gd name="T65" fmla="*/ 386 h 402"/>
                <a:gd name="T66" fmla="*/ 435 w 673"/>
                <a:gd name="T67" fmla="*/ 384 h 402"/>
                <a:gd name="T68" fmla="*/ 425 w 673"/>
                <a:gd name="T69" fmla="*/ 382 h 402"/>
                <a:gd name="T70" fmla="*/ 416 w 673"/>
                <a:gd name="T71" fmla="*/ 382 h 402"/>
                <a:gd name="T72" fmla="*/ 410 w 673"/>
                <a:gd name="T73" fmla="*/ 382 h 402"/>
                <a:gd name="T74" fmla="*/ 400 w 673"/>
                <a:gd name="T75" fmla="*/ 381 h 402"/>
                <a:gd name="T76" fmla="*/ 391 w 673"/>
                <a:gd name="T77" fmla="*/ 379 h 402"/>
                <a:gd name="T78" fmla="*/ 383 w 673"/>
                <a:gd name="T79" fmla="*/ 379 h 402"/>
                <a:gd name="T80" fmla="*/ 376 w 673"/>
                <a:gd name="T81" fmla="*/ 379 h 402"/>
                <a:gd name="T82" fmla="*/ 368 w 673"/>
                <a:gd name="T83" fmla="*/ 377 h 402"/>
                <a:gd name="T84" fmla="*/ 361 w 673"/>
                <a:gd name="T85" fmla="*/ 377 h 402"/>
                <a:gd name="T86" fmla="*/ 355 w 673"/>
                <a:gd name="T87" fmla="*/ 376 h 402"/>
                <a:gd name="T88" fmla="*/ 348 w 673"/>
                <a:gd name="T89" fmla="*/ 376 h 402"/>
                <a:gd name="T90" fmla="*/ 340 w 673"/>
                <a:gd name="T91" fmla="*/ 376 h 402"/>
                <a:gd name="T92" fmla="*/ 333 w 673"/>
                <a:gd name="T93" fmla="*/ 374 h 402"/>
                <a:gd name="T94" fmla="*/ 326 w 673"/>
                <a:gd name="T95" fmla="*/ 372 h 402"/>
                <a:gd name="T96" fmla="*/ 323 w 673"/>
                <a:gd name="T97" fmla="*/ 372 h 402"/>
                <a:gd name="T98" fmla="*/ 311 w 673"/>
                <a:gd name="T99" fmla="*/ 372 h 402"/>
                <a:gd name="T100" fmla="*/ 305 w 673"/>
                <a:gd name="T101" fmla="*/ 372 h 402"/>
                <a:gd name="T102" fmla="*/ 296 w 673"/>
                <a:gd name="T103" fmla="*/ 371 h 402"/>
                <a:gd name="T104" fmla="*/ 291 w 673"/>
                <a:gd name="T105" fmla="*/ 369 h 402"/>
                <a:gd name="T106" fmla="*/ 288 w 673"/>
                <a:gd name="T107" fmla="*/ 369 h 402"/>
                <a:gd name="T108" fmla="*/ 0 w 673"/>
                <a:gd name="T109" fmla="*/ 312 h 402"/>
                <a:gd name="T110" fmla="*/ 165 w 673"/>
                <a:gd name="T111" fmla="*/ 153 h 402"/>
                <a:gd name="T112" fmla="*/ 263 w 673"/>
                <a:gd name="T113" fmla="*/ 149 h 402"/>
                <a:gd name="T114" fmla="*/ 410 w 673"/>
                <a:gd name="T115" fmla="*/ 0 h 402"/>
                <a:gd name="T116" fmla="*/ 659 w 673"/>
                <a:gd name="T117" fmla="*/ 0 h 402"/>
                <a:gd name="T118" fmla="*/ 659 w 673"/>
                <a:gd name="T11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3" h="402">
                  <a:moveTo>
                    <a:pt x="659" y="0"/>
                  </a:moveTo>
                  <a:lnTo>
                    <a:pt x="659" y="128"/>
                  </a:lnTo>
                  <a:lnTo>
                    <a:pt x="673" y="402"/>
                  </a:lnTo>
                  <a:lnTo>
                    <a:pt x="671" y="401"/>
                  </a:lnTo>
                  <a:lnTo>
                    <a:pt x="668" y="401"/>
                  </a:lnTo>
                  <a:lnTo>
                    <a:pt x="663" y="401"/>
                  </a:lnTo>
                  <a:lnTo>
                    <a:pt x="656" y="401"/>
                  </a:lnTo>
                  <a:lnTo>
                    <a:pt x="646" y="399"/>
                  </a:lnTo>
                  <a:lnTo>
                    <a:pt x="638" y="399"/>
                  </a:lnTo>
                  <a:lnTo>
                    <a:pt x="631" y="399"/>
                  </a:lnTo>
                  <a:lnTo>
                    <a:pt x="624" y="399"/>
                  </a:lnTo>
                  <a:lnTo>
                    <a:pt x="618" y="399"/>
                  </a:lnTo>
                  <a:lnTo>
                    <a:pt x="613" y="399"/>
                  </a:lnTo>
                  <a:lnTo>
                    <a:pt x="604" y="397"/>
                  </a:lnTo>
                  <a:lnTo>
                    <a:pt x="596" y="396"/>
                  </a:lnTo>
                  <a:lnTo>
                    <a:pt x="589" y="394"/>
                  </a:lnTo>
                  <a:lnTo>
                    <a:pt x="583" y="394"/>
                  </a:lnTo>
                  <a:lnTo>
                    <a:pt x="574" y="394"/>
                  </a:lnTo>
                  <a:lnTo>
                    <a:pt x="566" y="394"/>
                  </a:lnTo>
                  <a:lnTo>
                    <a:pt x="558" y="392"/>
                  </a:lnTo>
                  <a:lnTo>
                    <a:pt x="550" y="392"/>
                  </a:lnTo>
                  <a:lnTo>
                    <a:pt x="541" y="392"/>
                  </a:lnTo>
                  <a:lnTo>
                    <a:pt x="533" y="391"/>
                  </a:lnTo>
                  <a:lnTo>
                    <a:pt x="523" y="391"/>
                  </a:lnTo>
                  <a:lnTo>
                    <a:pt x="515" y="391"/>
                  </a:lnTo>
                  <a:lnTo>
                    <a:pt x="506" y="389"/>
                  </a:lnTo>
                  <a:lnTo>
                    <a:pt x="498" y="389"/>
                  </a:lnTo>
                  <a:lnTo>
                    <a:pt x="488" y="389"/>
                  </a:lnTo>
                  <a:lnTo>
                    <a:pt x="480" y="389"/>
                  </a:lnTo>
                  <a:lnTo>
                    <a:pt x="470" y="387"/>
                  </a:lnTo>
                  <a:lnTo>
                    <a:pt x="461" y="386"/>
                  </a:lnTo>
                  <a:lnTo>
                    <a:pt x="453" y="386"/>
                  </a:lnTo>
                  <a:lnTo>
                    <a:pt x="445" y="386"/>
                  </a:lnTo>
                  <a:lnTo>
                    <a:pt x="435" y="384"/>
                  </a:lnTo>
                  <a:lnTo>
                    <a:pt x="425" y="382"/>
                  </a:lnTo>
                  <a:lnTo>
                    <a:pt x="416" y="382"/>
                  </a:lnTo>
                  <a:lnTo>
                    <a:pt x="410" y="382"/>
                  </a:lnTo>
                  <a:lnTo>
                    <a:pt x="400" y="381"/>
                  </a:lnTo>
                  <a:lnTo>
                    <a:pt x="391" y="379"/>
                  </a:lnTo>
                  <a:lnTo>
                    <a:pt x="383" y="379"/>
                  </a:lnTo>
                  <a:lnTo>
                    <a:pt x="376" y="379"/>
                  </a:lnTo>
                  <a:lnTo>
                    <a:pt x="368" y="377"/>
                  </a:lnTo>
                  <a:lnTo>
                    <a:pt x="361" y="377"/>
                  </a:lnTo>
                  <a:lnTo>
                    <a:pt x="355" y="376"/>
                  </a:lnTo>
                  <a:lnTo>
                    <a:pt x="348" y="376"/>
                  </a:lnTo>
                  <a:lnTo>
                    <a:pt x="340" y="376"/>
                  </a:lnTo>
                  <a:lnTo>
                    <a:pt x="333" y="374"/>
                  </a:lnTo>
                  <a:lnTo>
                    <a:pt x="326" y="372"/>
                  </a:lnTo>
                  <a:lnTo>
                    <a:pt x="323" y="372"/>
                  </a:lnTo>
                  <a:lnTo>
                    <a:pt x="311" y="372"/>
                  </a:lnTo>
                  <a:lnTo>
                    <a:pt x="305" y="372"/>
                  </a:lnTo>
                  <a:lnTo>
                    <a:pt x="296" y="371"/>
                  </a:lnTo>
                  <a:lnTo>
                    <a:pt x="291" y="369"/>
                  </a:lnTo>
                  <a:lnTo>
                    <a:pt x="288" y="369"/>
                  </a:lnTo>
                  <a:lnTo>
                    <a:pt x="0" y="312"/>
                  </a:lnTo>
                  <a:lnTo>
                    <a:pt x="165" y="153"/>
                  </a:lnTo>
                  <a:lnTo>
                    <a:pt x="263" y="149"/>
                  </a:lnTo>
                  <a:lnTo>
                    <a:pt x="410" y="0"/>
                  </a:lnTo>
                  <a:lnTo>
                    <a:pt x="659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55"/>
            <p:cNvSpPr>
              <a:spLocks/>
            </p:cNvSpPr>
            <p:nvPr/>
          </p:nvSpPr>
          <p:spPr bwMode="auto">
            <a:xfrm>
              <a:off x="1850" y="2330"/>
              <a:ext cx="1102" cy="572"/>
            </a:xfrm>
            <a:custGeom>
              <a:avLst/>
              <a:gdLst>
                <a:gd name="T0" fmla="*/ 1059 w 1102"/>
                <a:gd name="T1" fmla="*/ 572 h 572"/>
                <a:gd name="T2" fmla="*/ 339 w 1102"/>
                <a:gd name="T3" fmla="*/ 376 h 572"/>
                <a:gd name="T4" fmla="*/ 309 w 1102"/>
                <a:gd name="T5" fmla="*/ 431 h 572"/>
                <a:gd name="T6" fmla="*/ 228 w 1102"/>
                <a:gd name="T7" fmla="*/ 376 h 572"/>
                <a:gd name="T8" fmla="*/ 0 w 1102"/>
                <a:gd name="T9" fmla="*/ 45 h 572"/>
                <a:gd name="T10" fmla="*/ 286 w 1102"/>
                <a:gd name="T11" fmla="*/ 0 h 572"/>
                <a:gd name="T12" fmla="*/ 413 w 1102"/>
                <a:gd name="T13" fmla="*/ 100 h 572"/>
                <a:gd name="T14" fmla="*/ 558 w 1102"/>
                <a:gd name="T15" fmla="*/ 339 h 572"/>
                <a:gd name="T16" fmla="*/ 792 w 1102"/>
                <a:gd name="T17" fmla="*/ 281 h 572"/>
                <a:gd name="T18" fmla="*/ 1102 w 1102"/>
                <a:gd name="T19" fmla="*/ 78 h 572"/>
                <a:gd name="T20" fmla="*/ 1059 w 1102"/>
                <a:gd name="T21" fmla="*/ 572 h 572"/>
                <a:gd name="T22" fmla="*/ 1059 w 1102"/>
                <a:gd name="T23" fmla="*/ 57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2" h="572">
                  <a:moveTo>
                    <a:pt x="1059" y="572"/>
                  </a:moveTo>
                  <a:lnTo>
                    <a:pt x="339" y="376"/>
                  </a:lnTo>
                  <a:lnTo>
                    <a:pt x="309" y="431"/>
                  </a:lnTo>
                  <a:lnTo>
                    <a:pt x="228" y="376"/>
                  </a:lnTo>
                  <a:lnTo>
                    <a:pt x="0" y="45"/>
                  </a:lnTo>
                  <a:lnTo>
                    <a:pt x="286" y="0"/>
                  </a:lnTo>
                  <a:lnTo>
                    <a:pt x="413" y="100"/>
                  </a:lnTo>
                  <a:lnTo>
                    <a:pt x="558" y="339"/>
                  </a:lnTo>
                  <a:lnTo>
                    <a:pt x="792" y="281"/>
                  </a:lnTo>
                  <a:lnTo>
                    <a:pt x="1102" y="78"/>
                  </a:lnTo>
                  <a:lnTo>
                    <a:pt x="1059" y="572"/>
                  </a:lnTo>
                  <a:lnTo>
                    <a:pt x="1059" y="572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56"/>
            <p:cNvSpPr>
              <a:spLocks/>
            </p:cNvSpPr>
            <p:nvPr/>
          </p:nvSpPr>
          <p:spPr bwMode="auto">
            <a:xfrm>
              <a:off x="2950" y="2087"/>
              <a:ext cx="788" cy="617"/>
            </a:xfrm>
            <a:custGeom>
              <a:avLst/>
              <a:gdLst>
                <a:gd name="T0" fmla="*/ 788 w 788"/>
                <a:gd name="T1" fmla="*/ 273 h 617"/>
                <a:gd name="T2" fmla="*/ 0 w 788"/>
                <a:gd name="T3" fmla="*/ 617 h 617"/>
                <a:gd name="T4" fmla="*/ 2 w 788"/>
                <a:gd name="T5" fmla="*/ 321 h 617"/>
                <a:gd name="T6" fmla="*/ 254 w 788"/>
                <a:gd name="T7" fmla="*/ 238 h 617"/>
                <a:gd name="T8" fmla="*/ 330 w 788"/>
                <a:gd name="T9" fmla="*/ 101 h 617"/>
                <a:gd name="T10" fmla="*/ 487 w 788"/>
                <a:gd name="T11" fmla="*/ 0 h 617"/>
                <a:gd name="T12" fmla="*/ 488 w 788"/>
                <a:gd name="T13" fmla="*/ 0 h 617"/>
                <a:gd name="T14" fmla="*/ 493 w 788"/>
                <a:gd name="T15" fmla="*/ 0 h 617"/>
                <a:gd name="T16" fmla="*/ 500 w 788"/>
                <a:gd name="T17" fmla="*/ 0 h 617"/>
                <a:gd name="T18" fmla="*/ 510 w 788"/>
                <a:gd name="T19" fmla="*/ 0 h 617"/>
                <a:gd name="T20" fmla="*/ 517 w 788"/>
                <a:gd name="T21" fmla="*/ 0 h 617"/>
                <a:gd name="T22" fmla="*/ 522 w 788"/>
                <a:gd name="T23" fmla="*/ 0 h 617"/>
                <a:gd name="T24" fmla="*/ 528 w 788"/>
                <a:gd name="T25" fmla="*/ 1 h 617"/>
                <a:gd name="T26" fmla="*/ 537 w 788"/>
                <a:gd name="T27" fmla="*/ 3 h 617"/>
                <a:gd name="T28" fmla="*/ 543 w 788"/>
                <a:gd name="T29" fmla="*/ 3 h 617"/>
                <a:gd name="T30" fmla="*/ 552 w 788"/>
                <a:gd name="T31" fmla="*/ 3 h 617"/>
                <a:gd name="T32" fmla="*/ 560 w 788"/>
                <a:gd name="T33" fmla="*/ 5 h 617"/>
                <a:gd name="T34" fmla="*/ 570 w 788"/>
                <a:gd name="T35" fmla="*/ 6 h 617"/>
                <a:gd name="T36" fmla="*/ 577 w 788"/>
                <a:gd name="T37" fmla="*/ 6 h 617"/>
                <a:gd name="T38" fmla="*/ 585 w 788"/>
                <a:gd name="T39" fmla="*/ 6 h 617"/>
                <a:gd name="T40" fmla="*/ 595 w 788"/>
                <a:gd name="T41" fmla="*/ 8 h 617"/>
                <a:gd name="T42" fmla="*/ 605 w 788"/>
                <a:gd name="T43" fmla="*/ 10 h 617"/>
                <a:gd name="T44" fmla="*/ 615 w 788"/>
                <a:gd name="T45" fmla="*/ 10 h 617"/>
                <a:gd name="T46" fmla="*/ 623 w 788"/>
                <a:gd name="T47" fmla="*/ 10 h 617"/>
                <a:gd name="T48" fmla="*/ 633 w 788"/>
                <a:gd name="T49" fmla="*/ 11 h 617"/>
                <a:gd name="T50" fmla="*/ 643 w 788"/>
                <a:gd name="T51" fmla="*/ 13 h 617"/>
                <a:gd name="T52" fmla="*/ 652 w 788"/>
                <a:gd name="T53" fmla="*/ 13 h 617"/>
                <a:gd name="T54" fmla="*/ 660 w 788"/>
                <a:gd name="T55" fmla="*/ 16 h 617"/>
                <a:gd name="T56" fmla="*/ 668 w 788"/>
                <a:gd name="T57" fmla="*/ 16 h 617"/>
                <a:gd name="T58" fmla="*/ 678 w 788"/>
                <a:gd name="T59" fmla="*/ 20 h 617"/>
                <a:gd name="T60" fmla="*/ 687 w 788"/>
                <a:gd name="T61" fmla="*/ 20 h 617"/>
                <a:gd name="T62" fmla="*/ 695 w 788"/>
                <a:gd name="T63" fmla="*/ 21 h 617"/>
                <a:gd name="T64" fmla="*/ 703 w 788"/>
                <a:gd name="T65" fmla="*/ 23 h 617"/>
                <a:gd name="T66" fmla="*/ 712 w 788"/>
                <a:gd name="T67" fmla="*/ 25 h 617"/>
                <a:gd name="T68" fmla="*/ 788 w 788"/>
                <a:gd name="T69" fmla="*/ 273 h 617"/>
                <a:gd name="T70" fmla="*/ 788 w 788"/>
                <a:gd name="T71" fmla="*/ 27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8" h="617">
                  <a:moveTo>
                    <a:pt x="788" y="273"/>
                  </a:moveTo>
                  <a:lnTo>
                    <a:pt x="0" y="617"/>
                  </a:lnTo>
                  <a:lnTo>
                    <a:pt x="2" y="321"/>
                  </a:lnTo>
                  <a:lnTo>
                    <a:pt x="254" y="238"/>
                  </a:lnTo>
                  <a:lnTo>
                    <a:pt x="330" y="101"/>
                  </a:lnTo>
                  <a:lnTo>
                    <a:pt x="487" y="0"/>
                  </a:lnTo>
                  <a:lnTo>
                    <a:pt x="488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10" y="0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8" y="1"/>
                  </a:lnTo>
                  <a:lnTo>
                    <a:pt x="537" y="3"/>
                  </a:lnTo>
                  <a:lnTo>
                    <a:pt x="543" y="3"/>
                  </a:lnTo>
                  <a:lnTo>
                    <a:pt x="552" y="3"/>
                  </a:lnTo>
                  <a:lnTo>
                    <a:pt x="560" y="5"/>
                  </a:lnTo>
                  <a:lnTo>
                    <a:pt x="570" y="6"/>
                  </a:lnTo>
                  <a:lnTo>
                    <a:pt x="577" y="6"/>
                  </a:lnTo>
                  <a:lnTo>
                    <a:pt x="585" y="6"/>
                  </a:lnTo>
                  <a:lnTo>
                    <a:pt x="595" y="8"/>
                  </a:lnTo>
                  <a:lnTo>
                    <a:pt x="605" y="10"/>
                  </a:lnTo>
                  <a:lnTo>
                    <a:pt x="615" y="10"/>
                  </a:lnTo>
                  <a:lnTo>
                    <a:pt x="623" y="10"/>
                  </a:lnTo>
                  <a:lnTo>
                    <a:pt x="633" y="11"/>
                  </a:lnTo>
                  <a:lnTo>
                    <a:pt x="643" y="13"/>
                  </a:lnTo>
                  <a:lnTo>
                    <a:pt x="652" y="13"/>
                  </a:lnTo>
                  <a:lnTo>
                    <a:pt x="660" y="16"/>
                  </a:lnTo>
                  <a:lnTo>
                    <a:pt x="668" y="16"/>
                  </a:lnTo>
                  <a:lnTo>
                    <a:pt x="678" y="20"/>
                  </a:lnTo>
                  <a:lnTo>
                    <a:pt x="687" y="20"/>
                  </a:lnTo>
                  <a:lnTo>
                    <a:pt x="695" y="21"/>
                  </a:lnTo>
                  <a:lnTo>
                    <a:pt x="703" y="23"/>
                  </a:lnTo>
                  <a:lnTo>
                    <a:pt x="712" y="25"/>
                  </a:lnTo>
                  <a:lnTo>
                    <a:pt x="788" y="273"/>
                  </a:lnTo>
                  <a:lnTo>
                    <a:pt x="788" y="27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57"/>
            <p:cNvSpPr>
              <a:spLocks/>
            </p:cNvSpPr>
            <p:nvPr/>
          </p:nvSpPr>
          <p:spPr bwMode="auto">
            <a:xfrm>
              <a:off x="2917" y="2398"/>
              <a:ext cx="818" cy="604"/>
            </a:xfrm>
            <a:custGeom>
              <a:avLst/>
              <a:gdLst>
                <a:gd name="T0" fmla="*/ 0 w 818"/>
                <a:gd name="T1" fmla="*/ 443 h 604"/>
                <a:gd name="T2" fmla="*/ 35 w 818"/>
                <a:gd name="T3" fmla="*/ 604 h 604"/>
                <a:gd name="T4" fmla="*/ 207 w 818"/>
                <a:gd name="T5" fmla="*/ 568 h 604"/>
                <a:gd name="T6" fmla="*/ 486 w 818"/>
                <a:gd name="T7" fmla="*/ 439 h 604"/>
                <a:gd name="T8" fmla="*/ 526 w 818"/>
                <a:gd name="T9" fmla="*/ 461 h 604"/>
                <a:gd name="T10" fmla="*/ 673 w 818"/>
                <a:gd name="T11" fmla="*/ 456 h 604"/>
                <a:gd name="T12" fmla="*/ 765 w 818"/>
                <a:gd name="T13" fmla="*/ 581 h 604"/>
                <a:gd name="T14" fmla="*/ 818 w 818"/>
                <a:gd name="T15" fmla="*/ 0 h 604"/>
                <a:gd name="T16" fmla="*/ 33 w 818"/>
                <a:gd name="T17" fmla="*/ 306 h 604"/>
                <a:gd name="T18" fmla="*/ 0 w 818"/>
                <a:gd name="T19" fmla="*/ 443 h 604"/>
                <a:gd name="T20" fmla="*/ 0 w 818"/>
                <a:gd name="T21" fmla="*/ 44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8" h="604">
                  <a:moveTo>
                    <a:pt x="0" y="443"/>
                  </a:moveTo>
                  <a:lnTo>
                    <a:pt x="35" y="604"/>
                  </a:lnTo>
                  <a:lnTo>
                    <a:pt x="207" y="568"/>
                  </a:lnTo>
                  <a:lnTo>
                    <a:pt x="486" y="439"/>
                  </a:lnTo>
                  <a:lnTo>
                    <a:pt x="526" y="461"/>
                  </a:lnTo>
                  <a:lnTo>
                    <a:pt x="673" y="456"/>
                  </a:lnTo>
                  <a:lnTo>
                    <a:pt x="765" y="581"/>
                  </a:lnTo>
                  <a:lnTo>
                    <a:pt x="818" y="0"/>
                  </a:lnTo>
                  <a:lnTo>
                    <a:pt x="33" y="306"/>
                  </a:lnTo>
                  <a:lnTo>
                    <a:pt x="0" y="443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58"/>
            <p:cNvSpPr>
              <a:spLocks/>
            </p:cNvSpPr>
            <p:nvPr/>
          </p:nvSpPr>
          <p:spPr bwMode="auto">
            <a:xfrm>
              <a:off x="3675" y="2649"/>
              <a:ext cx="986" cy="828"/>
            </a:xfrm>
            <a:custGeom>
              <a:avLst/>
              <a:gdLst>
                <a:gd name="T0" fmla="*/ 0 w 986"/>
                <a:gd name="T1" fmla="*/ 59 h 828"/>
                <a:gd name="T2" fmla="*/ 251 w 986"/>
                <a:gd name="T3" fmla="*/ 0 h 828"/>
                <a:gd name="T4" fmla="*/ 413 w 986"/>
                <a:gd name="T5" fmla="*/ 60 h 828"/>
                <a:gd name="T6" fmla="*/ 536 w 986"/>
                <a:gd name="T7" fmla="*/ 157 h 828"/>
                <a:gd name="T8" fmla="*/ 574 w 986"/>
                <a:gd name="T9" fmla="*/ 308 h 828"/>
                <a:gd name="T10" fmla="*/ 841 w 986"/>
                <a:gd name="T11" fmla="*/ 388 h 828"/>
                <a:gd name="T12" fmla="*/ 974 w 986"/>
                <a:gd name="T13" fmla="*/ 493 h 828"/>
                <a:gd name="T14" fmla="*/ 986 w 986"/>
                <a:gd name="T15" fmla="*/ 828 h 828"/>
                <a:gd name="T16" fmla="*/ 494 w 986"/>
                <a:gd name="T17" fmla="*/ 583 h 828"/>
                <a:gd name="T18" fmla="*/ 416 w 986"/>
                <a:gd name="T19" fmla="*/ 420 h 828"/>
                <a:gd name="T20" fmla="*/ 260 w 986"/>
                <a:gd name="T21" fmla="*/ 458 h 828"/>
                <a:gd name="T22" fmla="*/ 158 w 986"/>
                <a:gd name="T23" fmla="*/ 405 h 828"/>
                <a:gd name="T24" fmla="*/ 136 w 986"/>
                <a:gd name="T25" fmla="*/ 258 h 828"/>
                <a:gd name="T26" fmla="*/ 5 w 986"/>
                <a:gd name="T27" fmla="*/ 328 h 828"/>
                <a:gd name="T28" fmla="*/ 0 w 986"/>
                <a:gd name="T29" fmla="*/ 59 h 828"/>
                <a:gd name="T30" fmla="*/ 0 w 986"/>
                <a:gd name="T31" fmla="*/ 59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6" h="828">
                  <a:moveTo>
                    <a:pt x="0" y="59"/>
                  </a:moveTo>
                  <a:lnTo>
                    <a:pt x="251" y="0"/>
                  </a:lnTo>
                  <a:lnTo>
                    <a:pt x="413" y="60"/>
                  </a:lnTo>
                  <a:lnTo>
                    <a:pt x="536" y="157"/>
                  </a:lnTo>
                  <a:lnTo>
                    <a:pt x="574" y="308"/>
                  </a:lnTo>
                  <a:lnTo>
                    <a:pt x="841" y="388"/>
                  </a:lnTo>
                  <a:lnTo>
                    <a:pt x="974" y="493"/>
                  </a:lnTo>
                  <a:lnTo>
                    <a:pt x="986" y="828"/>
                  </a:lnTo>
                  <a:lnTo>
                    <a:pt x="494" y="583"/>
                  </a:lnTo>
                  <a:lnTo>
                    <a:pt x="416" y="420"/>
                  </a:lnTo>
                  <a:lnTo>
                    <a:pt x="260" y="458"/>
                  </a:lnTo>
                  <a:lnTo>
                    <a:pt x="158" y="405"/>
                  </a:lnTo>
                  <a:lnTo>
                    <a:pt x="136" y="258"/>
                  </a:lnTo>
                  <a:lnTo>
                    <a:pt x="5" y="328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59"/>
            <p:cNvSpPr>
              <a:spLocks/>
            </p:cNvSpPr>
            <p:nvPr/>
          </p:nvSpPr>
          <p:spPr bwMode="auto">
            <a:xfrm>
              <a:off x="2015" y="2704"/>
              <a:ext cx="937" cy="600"/>
            </a:xfrm>
            <a:custGeom>
              <a:avLst/>
              <a:gdLst>
                <a:gd name="T0" fmla="*/ 935 w 937"/>
                <a:gd name="T1" fmla="*/ 0 h 600"/>
                <a:gd name="T2" fmla="*/ 937 w 937"/>
                <a:gd name="T3" fmla="*/ 252 h 600"/>
                <a:gd name="T4" fmla="*/ 870 w 937"/>
                <a:gd name="T5" fmla="*/ 290 h 600"/>
                <a:gd name="T6" fmla="*/ 706 w 937"/>
                <a:gd name="T7" fmla="*/ 392 h 600"/>
                <a:gd name="T8" fmla="*/ 304 w 937"/>
                <a:gd name="T9" fmla="*/ 600 h 600"/>
                <a:gd name="T10" fmla="*/ 104 w 937"/>
                <a:gd name="T11" fmla="*/ 591 h 600"/>
                <a:gd name="T12" fmla="*/ 0 w 937"/>
                <a:gd name="T13" fmla="*/ 496 h 600"/>
                <a:gd name="T14" fmla="*/ 249 w 937"/>
                <a:gd name="T15" fmla="*/ 287 h 600"/>
                <a:gd name="T16" fmla="*/ 63 w 937"/>
                <a:gd name="T17" fmla="*/ 2 h 600"/>
                <a:gd name="T18" fmla="*/ 935 w 937"/>
                <a:gd name="T19" fmla="*/ 0 h 600"/>
                <a:gd name="T20" fmla="*/ 935 w 937"/>
                <a:gd name="T2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7" h="600">
                  <a:moveTo>
                    <a:pt x="935" y="0"/>
                  </a:moveTo>
                  <a:lnTo>
                    <a:pt x="937" y="252"/>
                  </a:lnTo>
                  <a:lnTo>
                    <a:pt x="870" y="290"/>
                  </a:lnTo>
                  <a:lnTo>
                    <a:pt x="706" y="392"/>
                  </a:lnTo>
                  <a:lnTo>
                    <a:pt x="304" y="600"/>
                  </a:lnTo>
                  <a:lnTo>
                    <a:pt x="104" y="591"/>
                  </a:lnTo>
                  <a:lnTo>
                    <a:pt x="0" y="496"/>
                  </a:lnTo>
                  <a:lnTo>
                    <a:pt x="249" y="287"/>
                  </a:lnTo>
                  <a:lnTo>
                    <a:pt x="63" y="2"/>
                  </a:lnTo>
                  <a:lnTo>
                    <a:pt x="935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60"/>
            <p:cNvSpPr>
              <a:spLocks/>
            </p:cNvSpPr>
            <p:nvPr/>
          </p:nvSpPr>
          <p:spPr bwMode="auto">
            <a:xfrm>
              <a:off x="3821" y="1954"/>
              <a:ext cx="222" cy="256"/>
            </a:xfrm>
            <a:custGeom>
              <a:avLst/>
              <a:gdLst>
                <a:gd name="T0" fmla="*/ 25 w 222"/>
                <a:gd name="T1" fmla="*/ 256 h 256"/>
                <a:gd name="T2" fmla="*/ 2 w 222"/>
                <a:gd name="T3" fmla="*/ 128 h 256"/>
                <a:gd name="T4" fmla="*/ 27 w 222"/>
                <a:gd name="T5" fmla="*/ 64 h 256"/>
                <a:gd name="T6" fmla="*/ 0 w 222"/>
                <a:gd name="T7" fmla="*/ 8 h 256"/>
                <a:gd name="T8" fmla="*/ 79 w 222"/>
                <a:gd name="T9" fmla="*/ 18 h 256"/>
                <a:gd name="T10" fmla="*/ 185 w 222"/>
                <a:gd name="T11" fmla="*/ 0 h 256"/>
                <a:gd name="T12" fmla="*/ 222 w 222"/>
                <a:gd name="T13" fmla="*/ 56 h 256"/>
                <a:gd name="T14" fmla="*/ 190 w 222"/>
                <a:gd name="T15" fmla="*/ 94 h 256"/>
                <a:gd name="T16" fmla="*/ 212 w 222"/>
                <a:gd name="T17" fmla="*/ 148 h 256"/>
                <a:gd name="T18" fmla="*/ 137 w 222"/>
                <a:gd name="T19" fmla="*/ 218 h 256"/>
                <a:gd name="T20" fmla="*/ 25 w 222"/>
                <a:gd name="T21" fmla="*/ 256 h 256"/>
                <a:gd name="T22" fmla="*/ 25 w 222"/>
                <a:gd name="T23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2" h="256">
                  <a:moveTo>
                    <a:pt x="25" y="256"/>
                  </a:moveTo>
                  <a:lnTo>
                    <a:pt x="2" y="128"/>
                  </a:lnTo>
                  <a:lnTo>
                    <a:pt x="27" y="64"/>
                  </a:lnTo>
                  <a:lnTo>
                    <a:pt x="0" y="8"/>
                  </a:lnTo>
                  <a:lnTo>
                    <a:pt x="79" y="18"/>
                  </a:lnTo>
                  <a:lnTo>
                    <a:pt x="185" y="0"/>
                  </a:lnTo>
                  <a:lnTo>
                    <a:pt x="222" y="56"/>
                  </a:lnTo>
                  <a:lnTo>
                    <a:pt x="190" y="94"/>
                  </a:lnTo>
                  <a:lnTo>
                    <a:pt x="212" y="148"/>
                  </a:lnTo>
                  <a:lnTo>
                    <a:pt x="137" y="218"/>
                  </a:lnTo>
                  <a:lnTo>
                    <a:pt x="25" y="256"/>
                  </a:lnTo>
                  <a:lnTo>
                    <a:pt x="25" y="256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61"/>
            <p:cNvSpPr>
              <a:spLocks/>
            </p:cNvSpPr>
            <p:nvPr/>
          </p:nvSpPr>
          <p:spPr bwMode="auto">
            <a:xfrm>
              <a:off x="3935" y="2806"/>
              <a:ext cx="581" cy="426"/>
            </a:xfrm>
            <a:custGeom>
              <a:avLst/>
              <a:gdLst>
                <a:gd name="T0" fmla="*/ 276 w 581"/>
                <a:gd name="T1" fmla="*/ 0 h 426"/>
                <a:gd name="T2" fmla="*/ 243 w 581"/>
                <a:gd name="T3" fmla="*/ 108 h 426"/>
                <a:gd name="T4" fmla="*/ 123 w 581"/>
                <a:gd name="T5" fmla="*/ 136 h 426"/>
                <a:gd name="T6" fmla="*/ 0 w 581"/>
                <a:gd name="T7" fmla="*/ 301 h 426"/>
                <a:gd name="T8" fmla="*/ 234 w 581"/>
                <a:gd name="T9" fmla="*/ 426 h 426"/>
                <a:gd name="T10" fmla="*/ 308 w 581"/>
                <a:gd name="T11" fmla="*/ 328 h 426"/>
                <a:gd name="T12" fmla="*/ 408 w 581"/>
                <a:gd name="T13" fmla="*/ 318 h 426"/>
                <a:gd name="T14" fmla="*/ 473 w 581"/>
                <a:gd name="T15" fmla="*/ 263 h 426"/>
                <a:gd name="T16" fmla="*/ 538 w 581"/>
                <a:gd name="T17" fmla="*/ 258 h 426"/>
                <a:gd name="T18" fmla="*/ 581 w 581"/>
                <a:gd name="T19" fmla="*/ 231 h 426"/>
                <a:gd name="T20" fmla="*/ 276 w 581"/>
                <a:gd name="T21" fmla="*/ 0 h 426"/>
                <a:gd name="T22" fmla="*/ 276 w 581"/>
                <a:gd name="T2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1" h="426">
                  <a:moveTo>
                    <a:pt x="276" y="0"/>
                  </a:moveTo>
                  <a:lnTo>
                    <a:pt x="243" y="108"/>
                  </a:lnTo>
                  <a:lnTo>
                    <a:pt x="123" y="136"/>
                  </a:lnTo>
                  <a:lnTo>
                    <a:pt x="0" y="301"/>
                  </a:lnTo>
                  <a:lnTo>
                    <a:pt x="234" y="426"/>
                  </a:lnTo>
                  <a:lnTo>
                    <a:pt x="308" y="328"/>
                  </a:lnTo>
                  <a:lnTo>
                    <a:pt x="408" y="318"/>
                  </a:lnTo>
                  <a:lnTo>
                    <a:pt x="473" y="263"/>
                  </a:lnTo>
                  <a:lnTo>
                    <a:pt x="538" y="258"/>
                  </a:lnTo>
                  <a:lnTo>
                    <a:pt x="581" y="231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2"/>
            <p:cNvSpPr>
              <a:spLocks/>
            </p:cNvSpPr>
            <p:nvPr/>
          </p:nvSpPr>
          <p:spPr bwMode="auto">
            <a:xfrm>
              <a:off x="3587" y="2596"/>
              <a:ext cx="334" cy="458"/>
            </a:xfrm>
            <a:custGeom>
              <a:avLst/>
              <a:gdLst>
                <a:gd name="T0" fmla="*/ 0 w 334"/>
                <a:gd name="T1" fmla="*/ 241 h 458"/>
                <a:gd name="T2" fmla="*/ 88 w 334"/>
                <a:gd name="T3" fmla="*/ 112 h 458"/>
                <a:gd name="T4" fmla="*/ 186 w 334"/>
                <a:gd name="T5" fmla="*/ 0 h 458"/>
                <a:gd name="T6" fmla="*/ 314 w 334"/>
                <a:gd name="T7" fmla="*/ 113 h 458"/>
                <a:gd name="T8" fmla="*/ 334 w 334"/>
                <a:gd name="T9" fmla="*/ 165 h 458"/>
                <a:gd name="T10" fmla="*/ 256 w 334"/>
                <a:gd name="T11" fmla="*/ 251 h 458"/>
                <a:gd name="T12" fmla="*/ 288 w 334"/>
                <a:gd name="T13" fmla="*/ 340 h 458"/>
                <a:gd name="T14" fmla="*/ 246 w 334"/>
                <a:gd name="T15" fmla="*/ 458 h 458"/>
                <a:gd name="T16" fmla="*/ 93 w 334"/>
                <a:gd name="T17" fmla="*/ 381 h 458"/>
                <a:gd name="T18" fmla="*/ 0 w 334"/>
                <a:gd name="T19" fmla="*/ 241 h 458"/>
                <a:gd name="T20" fmla="*/ 0 w 334"/>
                <a:gd name="T21" fmla="*/ 24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458">
                  <a:moveTo>
                    <a:pt x="0" y="241"/>
                  </a:moveTo>
                  <a:lnTo>
                    <a:pt x="88" y="112"/>
                  </a:lnTo>
                  <a:lnTo>
                    <a:pt x="186" y="0"/>
                  </a:lnTo>
                  <a:lnTo>
                    <a:pt x="314" y="113"/>
                  </a:lnTo>
                  <a:lnTo>
                    <a:pt x="334" y="165"/>
                  </a:lnTo>
                  <a:lnTo>
                    <a:pt x="256" y="251"/>
                  </a:lnTo>
                  <a:lnTo>
                    <a:pt x="288" y="340"/>
                  </a:lnTo>
                  <a:lnTo>
                    <a:pt x="246" y="458"/>
                  </a:lnTo>
                  <a:lnTo>
                    <a:pt x="93" y="381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63"/>
            <p:cNvSpPr>
              <a:spLocks/>
            </p:cNvSpPr>
            <p:nvPr/>
          </p:nvSpPr>
          <p:spPr bwMode="auto">
            <a:xfrm>
              <a:off x="3670" y="2408"/>
              <a:ext cx="261" cy="301"/>
            </a:xfrm>
            <a:custGeom>
              <a:avLst/>
              <a:gdLst>
                <a:gd name="T0" fmla="*/ 5 w 261"/>
                <a:gd name="T1" fmla="*/ 300 h 301"/>
                <a:gd name="T2" fmla="*/ 0 w 261"/>
                <a:gd name="T3" fmla="*/ 110 h 301"/>
                <a:gd name="T4" fmla="*/ 40 w 261"/>
                <a:gd name="T5" fmla="*/ 0 h 301"/>
                <a:gd name="T6" fmla="*/ 81 w 261"/>
                <a:gd name="T7" fmla="*/ 38 h 301"/>
                <a:gd name="T8" fmla="*/ 261 w 261"/>
                <a:gd name="T9" fmla="*/ 185 h 301"/>
                <a:gd name="T10" fmla="*/ 233 w 261"/>
                <a:gd name="T11" fmla="*/ 301 h 301"/>
                <a:gd name="T12" fmla="*/ 5 w 261"/>
                <a:gd name="T13" fmla="*/ 300 h 301"/>
                <a:gd name="T14" fmla="*/ 5 w 261"/>
                <a:gd name="T15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301">
                  <a:moveTo>
                    <a:pt x="5" y="300"/>
                  </a:moveTo>
                  <a:lnTo>
                    <a:pt x="0" y="110"/>
                  </a:lnTo>
                  <a:lnTo>
                    <a:pt x="40" y="0"/>
                  </a:lnTo>
                  <a:lnTo>
                    <a:pt x="81" y="38"/>
                  </a:lnTo>
                  <a:lnTo>
                    <a:pt x="261" y="185"/>
                  </a:lnTo>
                  <a:lnTo>
                    <a:pt x="233" y="301"/>
                  </a:lnTo>
                  <a:lnTo>
                    <a:pt x="5" y="300"/>
                  </a:lnTo>
                  <a:lnTo>
                    <a:pt x="5" y="30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4"/>
            <p:cNvSpPr>
              <a:spLocks/>
            </p:cNvSpPr>
            <p:nvPr/>
          </p:nvSpPr>
          <p:spPr bwMode="auto">
            <a:xfrm>
              <a:off x="3886" y="2593"/>
              <a:ext cx="202" cy="116"/>
            </a:xfrm>
            <a:custGeom>
              <a:avLst/>
              <a:gdLst>
                <a:gd name="T0" fmla="*/ 45 w 202"/>
                <a:gd name="T1" fmla="*/ 0 h 116"/>
                <a:gd name="T2" fmla="*/ 202 w 202"/>
                <a:gd name="T3" fmla="*/ 116 h 116"/>
                <a:gd name="T4" fmla="*/ 15 w 202"/>
                <a:gd name="T5" fmla="*/ 116 h 116"/>
                <a:gd name="T6" fmla="*/ 0 w 202"/>
                <a:gd name="T7" fmla="*/ 50 h 116"/>
                <a:gd name="T8" fmla="*/ 45 w 202"/>
                <a:gd name="T9" fmla="*/ 0 h 116"/>
                <a:gd name="T10" fmla="*/ 45 w 202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116">
                  <a:moveTo>
                    <a:pt x="45" y="0"/>
                  </a:moveTo>
                  <a:lnTo>
                    <a:pt x="202" y="116"/>
                  </a:lnTo>
                  <a:lnTo>
                    <a:pt x="15" y="116"/>
                  </a:lnTo>
                  <a:lnTo>
                    <a:pt x="0" y="5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5"/>
            <p:cNvSpPr>
              <a:spLocks/>
            </p:cNvSpPr>
            <p:nvPr/>
          </p:nvSpPr>
          <p:spPr bwMode="auto">
            <a:xfrm>
              <a:off x="3443" y="2708"/>
              <a:ext cx="237" cy="269"/>
            </a:xfrm>
            <a:custGeom>
              <a:avLst/>
              <a:gdLst>
                <a:gd name="T0" fmla="*/ 190 w 237"/>
                <a:gd name="T1" fmla="*/ 0 h 269"/>
                <a:gd name="T2" fmla="*/ 137 w 237"/>
                <a:gd name="T3" fmla="*/ 81 h 269"/>
                <a:gd name="T4" fmla="*/ 0 w 237"/>
                <a:gd name="T5" fmla="*/ 151 h 269"/>
                <a:gd name="T6" fmla="*/ 237 w 237"/>
                <a:gd name="T7" fmla="*/ 269 h 269"/>
                <a:gd name="T8" fmla="*/ 232 w 237"/>
                <a:gd name="T9" fmla="*/ 0 h 269"/>
                <a:gd name="T10" fmla="*/ 190 w 237"/>
                <a:gd name="T11" fmla="*/ 0 h 269"/>
                <a:gd name="T12" fmla="*/ 190 w 237"/>
                <a:gd name="T1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269">
                  <a:moveTo>
                    <a:pt x="190" y="0"/>
                  </a:moveTo>
                  <a:lnTo>
                    <a:pt x="137" y="81"/>
                  </a:lnTo>
                  <a:lnTo>
                    <a:pt x="0" y="151"/>
                  </a:lnTo>
                  <a:lnTo>
                    <a:pt x="237" y="269"/>
                  </a:lnTo>
                  <a:lnTo>
                    <a:pt x="232" y="0"/>
                  </a:lnTo>
                  <a:lnTo>
                    <a:pt x="190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6"/>
            <p:cNvSpPr>
              <a:spLocks/>
            </p:cNvSpPr>
            <p:nvPr/>
          </p:nvSpPr>
          <p:spPr bwMode="auto">
            <a:xfrm>
              <a:off x="2950" y="2188"/>
              <a:ext cx="330" cy="516"/>
            </a:xfrm>
            <a:custGeom>
              <a:avLst/>
              <a:gdLst>
                <a:gd name="T0" fmla="*/ 2 w 330"/>
                <a:gd name="T1" fmla="*/ 220 h 516"/>
                <a:gd name="T2" fmla="*/ 330 w 330"/>
                <a:gd name="T3" fmla="*/ 0 h 516"/>
                <a:gd name="T4" fmla="*/ 307 w 330"/>
                <a:gd name="T5" fmla="*/ 197 h 516"/>
                <a:gd name="T6" fmla="*/ 210 w 330"/>
                <a:gd name="T7" fmla="*/ 272 h 516"/>
                <a:gd name="T8" fmla="*/ 207 w 330"/>
                <a:gd name="T9" fmla="*/ 408 h 516"/>
                <a:gd name="T10" fmla="*/ 160 w 330"/>
                <a:gd name="T11" fmla="*/ 516 h 516"/>
                <a:gd name="T12" fmla="*/ 0 w 330"/>
                <a:gd name="T13" fmla="*/ 516 h 516"/>
                <a:gd name="T14" fmla="*/ 2 w 330"/>
                <a:gd name="T15" fmla="*/ 220 h 516"/>
                <a:gd name="T16" fmla="*/ 2 w 330"/>
                <a:gd name="T17" fmla="*/ 22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516">
                  <a:moveTo>
                    <a:pt x="2" y="220"/>
                  </a:moveTo>
                  <a:lnTo>
                    <a:pt x="330" y="0"/>
                  </a:lnTo>
                  <a:lnTo>
                    <a:pt x="307" y="197"/>
                  </a:lnTo>
                  <a:lnTo>
                    <a:pt x="210" y="272"/>
                  </a:lnTo>
                  <a:lnTo>
                    <a:pt x="207" y="408"/>
                  </a:lnTo>
                  <a:lnTo>
                    <a:pt x="160" y="516"/>
                  </a:lnTo>
                  <a:lnTo>
                    <a:pt x="0" y="516"/>
                  </a:lnTo>
                  <a:lnTo>
                    <a:pt x="2" y="220"/>
                  </a:lnTo>
                  <a:lnTo>
                    <a:pt x="2" y="22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7"/>
            <p:cNvSpPr>
              <a:spLocks/>
            </p:cNvSpPr>
            <p:nvPr/>
          </p:nvSpPr>
          <p:spPr bwMode="auto">
            <a:xfrm>
              <a:off x="2173" y="2430"/>
              <a:ext cx="473" cy="422"/>
            </a:xfrm>
            <a:custGeom>
              <a:avLst/>
              <a:gdLst>
                <a:gd name="T0" fmla="*/ 225 w 473"/>
                <a:gd name="T1" fmla="*/ 422 h 422"/>
                <a:gd name="T2" fmla="*/ 16 w 473"/>
                <a:gd name="T3" fmla="*/ 276 h 422"/>
                <a:gd name="T4" fmla="*/ 0 w 473"/>
                <a:gd name="T5" fmla="*/ 223 h 422"/>
                <a:gd name="T6" fmla="*/ 90 w 473"/>
                <a:gd name="T7" fmla="*/ 0 h 422"/>
                <a:gd name="T8" fmla="*/ 324 w 473"/>
                <a:gd name="T9" fmla="*/ 183 h 422"/>
                <a:gd name="T10" fmla="*/ 473 w 473"/>
                <a:gd name="T11" fmla="*/ 183 h 422"/>
                <a:gd name="T12" fmla="*/ 426 w 473"/>
                <a:gd name="T13" fmla="*/ 274 h 422"/>
                <a:gd name="T14" fmla="*/ 225 w 473"/>
                <a:gd name="T15" fmla="*/ 422 h 422"/>
                <a:gd name="T16" fmla="*/ 225 w 473"/>
                <a:gd name="T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" h="422">
                  <a:moveTo>
                    <a:pt x="225" y="422"/>
                  </a:moveTo>
                  <a:lnTo>
                    <a:pt x="16" y="276"/>
                  </a:lnTo>
                  <a:lnTo>
                    <a:pt x="0" y="223"/>
                  </a:lnTo>
                  <a:lnTo>
                    <a:pt x="90" y="0"/>
                  </a:lnTo>
                  <a:lnTo>
                    <a:pt x="324" y="183"/>
                  </a:lnTo>
                  <a:lnTo>
                    <a:pt x="473" y="183"/>
                  </a:lnTo>
                  <a:lnTo>
                    <a:pt x="426" y="274"/>
                  </a:lnTo>
                  <a:lnTo>
                    <a:pt x="225" y="422"/>
                  </a:lnTo>
                  <a:lnTo>
                    <a:pt x="225" y="422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68"/>
            <p:cNvSpPr>
              <a:spLocks/>
            </p:cNvSpPr>
            <p:nvPr/>
          </p:nvSpPr>
          <p:spPr bwMode="auto">
            <a:xfrm>
              <a:off x="2819" y="2408"/>
              <a:ext cx="133" cy="296"/>
            </a:xfrm>
            <a:custGeom>
              <a:avLst/>
              <a:gdLst>
                <a:gd name="T0" fmla="*/ 40 w 133"/>
                <a:gd name="T1" fmla="*/ 296 h 296"/>
                <a:gd name="T2" fmla="*/ 131 w 133"/>
                <a:gd name="T3" fmla="*/ 295 h 296"/>
                <a:gd name="T4" fmla="*/ 133 w 133"/>
                <a:gd name="T5" fmla="*/ 0 h 296"/>
                <a:gd name="T6" fmla="*/ 63 w 133"/>
                <a:gd name="T7" fmla="*/ 52 h 296"/>
                <a:gd name="T8" fmla="*/ 70 w 133"/>
                <a:gd name="T9" fmla="*/ 118 h 296"/>
                <a:gd name="T10" fmla="*/ 0 w 133"/>
                <a:gd name="T11" fmla="*/ 195 h 296"/>
                <a:gd name="T12" fmla="*/ 40 w 133"/>
                <a:gd name="T13" fmla="*/ 296 h 296"/>
                <a:gd name="T14" fmla="*/ 40 w 133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96">
                  <a:moveTo>
                    <a:pt x="40" y="296"/>
                  </a:moveTo>
                  <a:lnTo>
                    <a:pt x="131" y="295"/>
                  </a:lnTo>
                  <a:lnTo>
                    <a:pt x="133" y="0"/>
                  </a:lnTo>
                  <a:lnTo>
                    <a:pt x="63" y="52"/>
                  </a:lnTo>
                  <a:lnTo>
                    <a:pt x="70" y="118"/>
                  </a:lnTo>
                  <a:lnTo>
                    <a:pt x="0" y="195"/>
                  </a:lnTo>
                  <a:lnTo>
                    <a:pt x="40" y="296"/>
                  </a:lnTo>
                  <a:lnTo>
                    <a:pt x="40" y="296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69"/>
            <p:cNvSpPr>
              <a:spLocks/>
            </p:cNvSpPr>
            <p:nvPr/>
          </p:nvSpPr>
          <p:spPr bwMode="auto">
            <a:xfrm>
              <a:off x="2766" y="2704"/>
              <a:ext cx="186" cy="298"/>
            </a:xfrm>
            <a:custGeom>
              <a:avLst/>
              <a:gdLst>
                <a:gd name="T0" fmla="*/ 184 w 186"/>
                <a:gd name="T1" fmla="*/ 0 h 298"/>
                <a:gd name="T2" fmla="*/ 186 w 186"/>
                <a:gd name="T3" fmla="*/ 298 h 298"/>
                <a:gd name="T4" fmla="*/ 116 w 186"/>
                <a:gd name="T5" fmla="*/ 287 h 298"/>
                <a:gd name="T6" fmla="*/ 0 w 186"/>
                <a:gd name="T7" fmla="*/ 172 h 298"/>
                <a:gd name="T8" fmla="*/ 118 w 186"/>
                <a:gd name="T9" fmla="*/ 60 h 298"/>
                <a:gd name="T10" fmla="*/ 93 w 186"/>
                <a:gd name="T11" fmla="*/ 0 h 298"/>
                <a:gd name="T12" fmla="*/ 184 w 186"/>
                <a:gd name="T13" fmla="*/ 0 h 298"/>
                <a:gd name="T14" fmla="*/ 184 w 186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298">
                  <a:moveTo>
                    <a:pt x="184" y="0"/>
                  </a:moveTo>
                  <a:lnTo>
                    <a:pt x="186" y="298"/>
                  </a:lnTo>
                  <a:lnTo>
                    <a:pt x="116" y="287"/>
                  </a:lnTo>
                  <a:lnTo>
                    <a:pt x="0" y="172"/>
                  </a:lnTo>
                  <a:lnTo>
                    <a:pt x="118" y="60"/>
                  </a:lnTo>
                  <a:lnTo>
                    <a:pt x="93" y="0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70"/>
            <p:cNvSpPr>
              <a:spLocks/>
            </p:cNvSpPr>
            <p:nvPr/>
          </p:nvSpPr>
          <p:spPr bwMode="auto">
            <a:xfrm>
              <a:off x="2189" y="2703"/>
              <a:ext cx="412" cy="424"/>
            </a:xfrm>
            <a:custGeom>
              <a:avLst/>
              <a:gdLst>
                <a:gd name="T0" fmla="*/ 0 w 412"/>
                <a:gd name="T1" fmla="*/ 3 h 424"/>
                <a:gd name="T2" fmla="*/ 100 w 412"/>
                <a:gd name="T3" fmla="*/ 118 h 424"/>
                <a:gd name="T4" fmla="*/ 15 w 412"/>
                <a:gd name="T5" fmla="*/ 201 h 424"/>
                <a:gd name="T6" fmla="*/ 174 w 412"/>
                <a:gd name="T7" fmla="*/ 424 h 424"/>
                <a:gd name="T8" fmla="*/ 328 w 412"/>
                <a:gd name="T9" fmla="*/ 334 h 424"/>
                <a:gd name="T10" fmla="*/ 323 w 412"/>
                <a:gd name="T11" fmla="*/ 163 h 424"/>
                <a:gd name="T12" fmla="*/ 383 w 412"/>
                <a:gd name="T13" fmla="*/ 96 h 424"/>
                <a:gd name="T14" fmla="*/ 412 w 412"/>
                <a:gd name="T15" fmla="*/ 0 h 424"/>
                <a:gd name="T16" fmla="*/ 0 w 412"/>
                <a:gd name="T17" fmla="*/ 3 h 424"/>
                <a:gd name="T18" fmla="*/ 0 w 412"/>
                <a:gd name="T19" fmla="*/ 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424">
                  <a:moveTo>
                    <a:pt x="0" y="3"/>
                  </a:moveTo>
                  <a:lnTo>
                    <a:pt x="100" y="118"/>
                  </a:lnTo>
                  <a:lnTo>
                    <a:pt x="15" y="201"/>
                  </a:lnTo>
                  <a:lnTo>
                    <a:pt x="174" y="424"/>
                  </a:lnTo>
                  <a:lnTo>
                    <a:pt x="328" y="334"/>
                  </a:lnTo>
                  <a:lnTo>
                    <a:pt x="323" y="163"/>
                  </a:lnTo>
                  <a:lnTo>
                    <a:pt x="383" y="96"/>
                  </a:lnTo>
                  <a:lnTo>
                    <a:pt x="412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71"/>
            <p:cNvSpPr>
              <a:spLocks/>
            </p:cNvSpPr>
            <p:nvPr/>
          </p:nvSpPr>
          <p:spPr bwMode="auto">
            <a:xfrm>
              <a:off x="3102" y="2233"/>
              <a:ext cx="570" cy="473"/>
            </a:xfrm>
            <a:custGeom>
              <a:avLst/>
              <a:gdLst>
                <a:gd name="T0" fmla="*/ 8 w 570"/>
                <a:gd name="T1" fmla="*/ 471 h 473"/>
                <a:gd name="T2" fmla="*/ 336 w 570"/>
                <a:gd name="T3" fmla="*/ 473 h 473"/>
                <a:gd name="T4" fmla="*/ 570 w 570"/>
                <a:gd name="T5" fmla="*/ 283 h 473"/>
                <a:gd name="T6" fmla="*/ 565 w 570"/>
                <a:gd name="T7" fmla="*/ 0 h 473"/>
                <a:gd name="T8" fmla="*/ 57 w 570"/>
                <a:gd name="T9" fmla="*/ 346 h 473"/>
                <a:gd name="T10" fmla="*/ 0 w 570"/>
                <a:gd name="T11" fmla="*/ 366 h 473"/>
                <a:gd name="T12" fmla="*/ 8 w 570"/>
                <a:gd name="T13" fmla="*/ 471 h 473"/>
                <a:gd name="T14" fmla="*/ 8 w 570"/>
                <a:gd name="T15" fmla="*/ 471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473">
                  <a:moveTo>
                    <a:pt x="8" y="471"/>
                  </a:moveTo>
                  <a:lnTo>
                    <a:pt x="336" y="473"/>
                  </a:lnTo>
                  <a:lnTo>
                    <a:pt x="570" y="283"/>
                  </a:lnTo>
                  <a:lnTo>
                    <a:pt x="565" y="0"/>
                  </a:lnTo>
                  <a:lnTo>
                    <a:pt x="57" y="346"/>
                  </a:lnTo>
                  <a:lnTo>
                    <a:pt x="0" y="366"/>
                  </a:lnTo>
                  <a:lnTo>
                    <a:pt x="8" y="471"/>
                  </a:lnTo>
                  <a:lnTo>
                    <a:pt x="8" y="471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72"/>
            <p:cNvSpPr>
              <a:spLocks/>
            </p:cNvSpPr>
            <p:nvPr/>
          </p:nvSpPr>
          <p:spPr bwMode="auto">
            <a:xfrm>
              <a:off x="3099" y="2704"/>
              <a:ext cx="339" cy="165"/>
            </a:xfrm>
            <a:custGeom>
              <a:avLst/>
              <a:gdLst>
                <a:gd name="T0" fmla="*/ 10 w 339"/>
                <a:gd name="T1" fmla="*/ 0 h 165"/>
                <a:gd name="T2" fmla="*/ 339 w 339"/>
                <a:gd name="T3" fmla="*/ 2 h 165"/>
                <a:gd name="T4" fmla="*/ 316 w 339"/>
                <a:gd name="T5" fmla="*/ 17 h 165"/>
                <a:gd name="T6" fmla="*/ 106 w 339"/>
                <a:gd name="T7" fmla="*/ 165 h 165"/>
                <a:gd name="T8" fmla="*/ 0 w 339"/>
                <a:gd name="T9" fmla="*/ 34 h 165"/>
                <a:gd name="T10" fmla="*/ 10 w 339"/>
                <a:gd name="T11" fmla="*/ 0 h 165"/>
                <a:gd name="T12" fmla="*/ 10 w 339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165">
                  <a:moveTo>
                    <a:pt x="10" y="0"/>
                  </a:moveTo>
                  <a:lnTo>
                    <a:pt x="339" y="2"/>
                  </a:lnTo>
                  <a:lnTo>
                    <a:pt x="316" y="17"/>
                  </a:lnTo>
                  <a:lnTo>
                    <a:pt x="106" y="165"/>
                  </a:lnTo>
                  <a:lnTo>
                    <a:pt x="0" y="3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73"/>
            <p:cNvSpPr>
              <a:spLocks/>
            </p:cNvSpPr>
            <p:nvPr/>
          </p:nvSpPr>
          <p:spPr bwMode="auto">
            <a:xfrm>
              <a:off x="2459" y="2984"/>
              <a:ext cx="402" cy="469"/>
            </a:xfrm>
            <a:custGeom>
              <a:avLst/>
              <a:gdLst>
                <a:gd name="T0" fmla="*/ 0 w 402"/>
                <a:gd name="T1" fmla="*/ 168 h 469"/>
                <a:gd name="T2" fmla="*/ 340 w 402"/>
                <a:gd name="T3" fmla="*/ 469 h 469"/>
                <a:gd name="T4" fmla="*/ 402 w 402"/>
                <a:gd name="T5" fmla="*/ 288 h 469"/>
                <a:gd name="T6" fmla="*/ 235 w 402"/>
                <a:gd name="T7" fmla="*/ 0 h 469"/>
                <a:gd name="T8" fmla="*/ 0 w 402"/>
                <a:gd name="T9" fmla="*/ 168 h 469"/>
                <a:gd name="T10" fmla="*/ 0 w 402"/>
                <a:gd name="T11" fmla="*/ 16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469">
                  <a:moveTo>
                    <a:pt x="0" y="168"/>
                  </a:moveTo>
                  <a:lnTo>
                    <a:pt x="340" y="469"/>
                  </a:lnTo>
                  <a:lnTo>
                    <a:pt x="402" y="288"/>
                  </a:lnTo>
                  <a:lnTo>
                    <a:pt x="235" y="0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74"/>
            <p:cNvSpPr>
              <a:spLocks/>
            </p:cNvSpPr>
            <p:nvPr/>
          </p:nvSpPr>
          <p:spPr bwMode="auto">
            <a:xfrm>
              <a:off x="1435" y="2277"/>
              <a:ext cx="581" cy="184"/>
            </a:xfrm>
            <a:custGeom>
              <a:avLst/>
              <a:gdLst>
                <a:gd name="T0" fmla="*/ 0 w 581"/>
                <a:gd name="T1" fmla="*/ 114 h 184"/>
                <a:gd name="T2" fmla="*/ 295 w 581"/>
                <a:gd name="T3" fmla="*/ 184 h 184"/>
                <a:gd name="T4" fmla="*/ 296 w 581"/>
                <a:gd name="T5" fmla="*/ 183 h 184"/>
                <a:gd name="T6" fmla="*/ 300 w 581"/>
                <a:gd name="T7" fmla="*/ 179 h 184"/>
                <a:gd name="T8" fmla="*/ 306 w 581"/>
                <a:gd name="T9" fmla="*/ 173 h 184"/>
                <a:gd name="T10" fmla="*/ 316 w 581"/>
                <a:gd name="T11" fmla="*/ 166 h 184"/>
                <a:gd name="T12" fmla="*/ 320 w 581"/>
                <a:gd name="T13" fmla="*/ 159 h 184"/>
                <a:gd name="T14" fmla="*/ 326 w 581"/>
                <a:gd name="T15" fmla="*/ 156 h 184"/>
                <a:gd name="T16" fmla="*/ 333 w 581"/>
                <a:gd name="T17" fmla="*/ 151 h 184"/>
                <a:gd name="T18" fmla="*/ 341 w 581"/>
                <a:gd name="T19" fmla="*/ 146 h 184"/>
                <a:gd name="T20" fmla="*/ 348 w 581"/>
                <a:gd name="T21" fmla="*/ 139 h 184"/>
                <a:gd name="T22" fmla="*/ 356 w 581"/>
                <a:gd name="T23" fmla="*/ 133 h 184"/>
                <a:gd name="T24" fmla="*/ 366 w 581"/>
                <a:gd name="T25" fmla="*/ 126 h 184"/>
                <a:gd name="T26" fmla="*/ 376 w 581"/>
                <a:gd name="T27" fmla="*/ 121 h 184"/>
                <a:gd name="T28" fmla="*/ 386 w 581"/>
                <a:gd name="T29" fmla="*/ 113 h 184"/>
                <a:gd name="T30" fmla="*/ 395 w 581"/>
                <a:gd name="T31" fmla="*/ 106 h 184"/>
                <a:gd name="T32" fmla="*/ 406 w 581"/>
                <a:gd name="T33" fmla="*/ 98 h 184"/>
                <a:gd name="T34" fmla="*/ 418 w 581"/>
                <a:gd name="T35" fmla="*/ 91 h 184"/>
                <a:gd name="T36" fmla="*/ 430 w 581"/>
                <a:gd name="T37" fmla="*/ 83 h 184"/>
                <a:gd name="T38" fmla="*/ 441 w 581"/>
                <a:gd name="T39" fmla="*/ 76 h 184"/>
                <a:gd name="T40" fmla="*/ 448 w 581"/>
                <a:gd name="T41" fmla="*/ 71 h 184"/>
                <a:gd name="T42" fmla="*/ 455 w 581"/>
                <a:gd name="T43" fmla="*/ 68 h 184"/>
                <a:gd name="T44" fmla="*/ 461 w 581"/>
                <a:gd name="T45" fmla="*/ 64 h 184"/>
                <a:gd name="T46" fmla="*/ 468 w 581"/>
                <a:gd name="T47" fmla="*/ 61 h 184"/>
                <a:gd name="T48" fmla="*/ 475 w 581"/>
                <a:gd name="T49" fmla="*/ 56 h 184"/>
                <a:gd name="T50" fmla="*/ 481 w 581"/>
                <a:gd name="T51" fmla="*/ 51 h 184"/>
                <a:gd name="T52" fmla="*/ 486 w 581"/>
                <a:gd name="T53" fmla="*/ 48 h 184"/>
                <a:gd name="T54" fmla="*/ 493 w 581"/>
                <a:gd name="T55" fmla="*/ 44 h 184"/>
                <a:gd name="T56" fmla="*/ 500 w 581"/>
                <a:gd name="T57" fmla="*/ 39 h 184"/>
                <a:gd name="T58" fmla="*/ 506 w 581"/>
                <a:gd name="T59" fmla="*/ 36 h 184"/>
                <a:gd name="T60" fmla="*/ 515 w 581"/>
                <a:gd name="T61" fmla="*/ 33 h 184"/>
                <a:gd name="T62" fmla="*/ 521 w 581"/>
                <a:gd name="T63" fmla="*/ 29 h 184"/>
                <a:gd name="T64" fmla="*/ 528 w 581"/>
                <a:gd name="T65" fmla="*/ 24 h 184"/>
                <a:gd name="T66" fmla="*/ 535 w 581"/>
                <a:gd name="T67" fmla="*/ 21 h 184"/>
                <a:gd name="T68" fmla="*/ 543 w 581"/>
                <a:gd name="T69" fmla="*/ 16 h 184"/>
                <a:gd name="T70" fmla="*/ 551 w 581"/>
                <a:gd name="T71" fmla="*/ 13 h 184"/>
                <a:gd name="T72" fmla="*/ 556 w 581"/>
                <a:gd name="T73" fmla="*/ 9 h 184"/>
                <a:gd name="T74" fmla="*/ 565 w 581"/>
                <a:gd name="T75" fmla="*/ 6 h 184"/>
                <a:gd name="T76" fmla="*/ 573 w 581"/>
                <a:gd name="T77" fmla="*/ 3 h 184"/>
                <a:gd name="T78" fmla="*/ 581 w 581"/>
                <a:gd name="T79" fmla="*/ 0 h 184"/>
                <a:gd name="T80" fmla="*/ 221 w 581"/>
                <a:gd name="T81" fmla="*/ 0 h 184"/>
                <a:gd name="T82" fmla="*/ 0 w 581"/>
                <a:gd name="T83" fmla="*/ 114 h 184"/>
                <a:gd name="T84" fmla="*/ 0 w 581"/>
                <a:gd name="T85" fmla="*/ 11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1" h="184">
                  <a:moveTo>
                    <a:pt x="0" y="114"/>
                  </a:moveTo>
                  <a:lnTo>
                    <a:pt x="295" y="184"/>
                  </a:lnTo>
                  <a:lnTo>
                    <a:pt x="296" y="183"/>
                  </a:lnTo>
                  <a:lnTo>
                    <a:pt x="300" y="179"/>
                  </a:lnTo>
                  <a:lnTo>
                    <a:pt x="306" y="173"/>
                  </a:lnTo>
                  <a:lnTo>
                    <a:pt x="316" y="166"/>
                  </a:lnTo>
                  <a:lnTo>
                    <a:pt x="320" y="159"/>
                  </a:lnTo>
                  <a:lnTo>
                    <a:pt x="326" y="156"/>
                  </a:lnTo>
                  <a:lnTo>
                    <a:pt x="333" y="151"/>
                  </a:lnTo>
                  <a:lnTo>
                    <a:pt x="341" y="146"/>
                  </a:lnTo>
                  <a:lnTo>
                    <a:pt x="348" y="139"/>
                  </a:lnTo>
                  <a:lnTo>
                    <a:pt x="356" y="133"/>
                  </a:lnTo>
                  <a:lnTo>
                    <a:pt x="366" y="126"/>
                  </a:lnTo>
                  <a:lnTo>
                    <a:pt x="376" y="121"/>
                  </a:lnTo>
                  <a:lnTo>
                    <a:pt x="386" y="113"/>
                  </a:lnTo>
                  <a:lnTo>
                    <a:pt x="395" y="106"/>
                  </a:lnTo>
                  <a:lnTo>
                    <a:pt x="406" y="98"/>
                  </a:lnTo>
                  <a:lnTo>
                    <a:pt x="418" y="91"/>
                  </a:lnTo>
                  <a:lnTo>
                    <a:pt x="430" y="83"/>
                  </a:lnTo>
                  <a:lnTo>
                    <a:pt x="441" y="76"/>
                  </a:lnTo>
                  <a:lnTo>
                    <a:pt x="448" y="71"/>
                  </a:lnTo>
                  <a:lnTo>
                    <a:pt x="455" y="68"/>
                  </a:lnTo>
                  <a:lnTo>
                    <a:pt x="461" y="64"/>
                  </a:lnTo>
                  <a:lnTo>
                    <a:pt x="468" y="61"/>
                  </a:lnTo>
                  <a:lnTo>
                    <a:pt x="475" y="56"/>
                  </a:lnTo>
                  <a:lnTo>
                    <a:pt x="481" y="51"/>
                  </a:lnTo>
                  <a:lnTo>
                    <a:pt x="486" y="48"/>
                  </a:lnTo>
                  <a:lnTo>
                    <a:pt x="493" y="44"/>
                  </a:lnTo>
                  <a:lnTo>
                    <a:pt x="500" y="39"/>
                  </a:lnTo>
                  <a:lnTo>
                    <a:pt x="506" y="36"/>
                  </a:lnTo>
                  <a:lnTo>
                    <a:pt x="515" y="33"/>
                  </a:lnTo>
                  <a:lnTo>
                    <a:pt x="521" y="29"/>
                  </a:lnTo>
                  <a:lnTo>
                    <a:pt x="528" y="24"/>
                  </a:lnTo>
                  <a:lnTo>
                    <a:pt x="535" y="21"/>
                  </a:lnTo>
                  <a:lnTo>
                    <a:pt x="543" y="16"/>
                  </a:lnTo>
                  <a:lnTo>
                    <a:pt x="551" y="13"/>
                  </a:lnTo>
                  <a:lnTo>
                    <a:pt x="556" y="9"/>
                  </a:lnTo>
                  <a:lnTo>
                    <a:pt x="565" y="6"/>
                  </a:lnTo>
                  <a:lnTo>
                    <a:pt x="573" y="3"/>
                  </a:lnTo>
                  <a:lnTo>
                    <a:pt x="581" y="0"/>
                  </a:lnTo>
                  <a:lnTo>
                    <a:pt x="221" y="0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75"/>
            <p:cNvSpPr>
              <a:spLocks/>
            </p:cNvSpPr>
            <p:nvPr/>
          </p:nvSpPr>
          <p:spPr bwMode="auto">
            <a:xfrm>
              <a:off x="3662" y="2112"/>
              <a:ext cx="298" cy="408"/>
            </a:xfrm>
            <a:custGeom>
              <a:avLst/>
              <a:gdLst>
                <a:gd name="T0" fmla="*/ 0 w 298"/>
                <a:gd name="T1" fmla="*/ 0 h 408"/>
                <a:gd name="T2" fmla="*/ 1 w 298"/>
                <a:gd name="T3" fmla="*/ 0 h 408"/>
                <a:gd name="T4" fmla="*/ 5 w 298"/>
                <a:gd name="T5" fmla="*/ 0 h 408"/>
                <a:gd name="T6" fmla="*/ 11 w 298"/>
                <a:gd name="T7" fmla="*/ 1 h 408"/>
                <a:gd name="T8" fmla="*/ 21 w 298"/>
                <a:gd name="T9" fmla="*/ 3 h 408"/>
                <a:gd name="T10" fmla="*/ 26 w 298"/>
                <a:gd name="T11" fmla="*/ 3 h 408"/>
                <a:gd name="T12" fmla="*/ 33 w 298"/>
                <a:gd name="T13" fmla="*/ 5 h 408"/>
                <a:gd name="T14" fmla="*/ 39 w 298"/>
                <a:gd name="T15" fmla="*/ 6 h 408"/>
                <a:gd name="T16" fmla="*/ 48 w 298"/>
                <a:gd name="T17" fmla="*/ 6 h 408"/>
                <a:gd name="T18" fmla="*/ 54 w 298"/>
                <a:gd name="T19" fmla="*/ 8 h 408"/>
                <a:gd name="T20" fmla="*/ 64 w 298"/>
                <a:gd name="T21" fmla="*/ 10 h 408"/>
                <a:gd name="T22" fmla="*/ 73 w 298"/>
                <a:gd name="T23" fmla="*/ 11 h 408"/>
                <a:gd name="T24" fmla="*/ 84 w 298"/>
                <a:gd name="T25" fmla="*/ 15 h 408"/>
                <a:gd name="T26" fmla="*/ 94 w 298"/>
                <a:gd name="T27" fmla="*/ 16 h 408"/>
                <a:gd name="T28" fmla="*/ 104 w 298"/>
                <a:gd name="T29" fmla="*/ 18 h 408"/>
                <a:gd name="T30" fmla="*/ 114 w 298"/>
                <a:gd name="T31" fmla="*/ 20 h 408"/>
                <a:gd name="T32" fmla="*/ 128 w 298"/>
                <a:gd name="T33" fmla="*/ 23 h 408"/>
                <a:gd name="T34" fmla="*/ 133 w 298"/>
                <a:gd name="T35" fmla="*/ 23 h 408"/>
                <a:gd name="T36" fmla="*/ 139 w 298"/>
                <a:gd name="T37" fmla="*/ 25 h 408"/>
                <a:gd name="T38" fmla="*/ 144 w 298"/>
                <a:gd name="T39" fmla="*/ 25 h 408"/>
                <a:gd name="T40" fmla="*/ 151 w 298"/>
                <a:gd name="T41" fmla="*/ 26 h 408"/>
                <a:gd name="T42" fmla="*/ 158 w 298"/>
                <a:gd name="T43" fmla="*/ 28 h 408"/>
                <a:gd name="T44" fmla="*/ 164 w 298"/>
                <a:gd name="T45" fmla="*/ 28 h 408"/>
                <a:gd name="T46" fmla="*/ 171 w 298"/>
                <a:gd name="T47" fmla="*/ 30 h 408"/>
                <a:gd name="T48" fmla="*/ 178 w 298"/>
                <a:gd name="T49" fmla="*/ 33 h 408"/>
                <a:gd name="T50" fmla="*/ 184 w 298"/>
                <a:gd name="T51" fmla="*/ 33 h 408"/>
                <a:gd name="T52" fmla="*/ 191 w 298"/>
                <a:gd name="T53" fmla="*/ 35 h 408"/>
                <a:gd name="T54" fmla="*/ 198 w 298"/>
                <a:gd name="T55" fmla="*/ 35 h 408"/>
                <a:gd name="T56" fmla="*/ 206 w 298"/>
                <a:gd name="T57" fmla="*/ 38 h 408"/>
                <a:gd name="T58" fmla="*/ 213 w 298"/>
                <a:gd name="T59" fmla="*/ 38 h 408"/>
                <a:gd name="T60" fmla="*/ 219 w 298"/>
                <a:gd name="T61" fmla="*/ 41 h 408"/>
                <a:gd name="T62" fmla="*/ 228 w 298"/>
                <a:gd name="T63" fmla="*/ 41 h 408"/>
                <a:gd name="T64" fmla="*/ 236 w 298"/>
                <a:gd name="T65" fmla="*/ 45 h 408"/>
                <a:gd name="T66" fmla="*/ 241 w 298"/>
                <a:gd name="T67" fmla="*/ 45 h 408"/>
                <a:gd name="T68" fmla="*/ 249 w 298"/>
                <a:gd name="T69" fmla="*/ 48 h 408"/>
                <a:gd name="T70" fmla="*/ 258 w 298"/>
                <a:gd name="T71" fmla="*/ 48 h 408"/>
                <a:gd name="T72" fmla="*/ 264 w 298"/>
                <a:gd name="T73" fmla="*/ 51 h 408"/>
                <a:gd name="T74" fmla="*/ 273 w 298"/>
                <a:gd name="T75" fmla="*/ 51 h 408"/>
                <a:gd name="T76" fmla="*/ 281 w 298"/>
                <a:gd name="T77" fmla="*/ 55 h 408"/>
                <a:gd name="T78" fmla="*/ 289 w 298"/>
                <a:gd name="T79" fmla="*/ 56 h 408"/>
                <a:gd name="T80" fmla="*/ 298 w 298"/>
                <a:gd name="T81" fmla="*/ 60 h 408"/>
                <a:gd name="T82" fmla="*/ 103 w 298"/>
                <a:gd name="T83" fmla="*/ 219 h 408"/>
                <a:gd name="T84" fmla="*/ 89 w 298"/>
                <a:gd name="T85" fmla="*/ 334 h 408"/>
                <a:gd name="T86" fmla="*/ 10 w 298"/>
                <a:gd name="T87" fmla="*/ 408 h 408"/>
                <a:gd name="T88" fmla="*/ 0 w 298"/>
                <a:gd name="T89" fmla="*/ 0 h 408"/>
                <a:gd name="T90" fmla="*/ 0 w 298"/>
                <a:gd name="T9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8" h="408">
                  <a:moveTo>
                    <a:pt x="0" y="0"/>
                  </a:moveTo>
                  <a:lnTo>
                    <a:pt x="1" y="0"/>
                  </a:lnTo>
                  <a:lnTo>
                    <a:pt x="5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33" y="5"/>
                  </a:lnTo>
                  <a:lnTo>
                    <a:pt x="39" y="6"/>
                  </a:lnTo>
                  <a:lnTo>
                    <a:pt x="48" y="6"/>
                  </a:lnTo>
                  <a:lnTo>
                    <a:pt x="54" y="8"/>
                  </a:lnTo>
                  <a:lnTo>
                    <a:pt x="64" y="10"/>
                  </a:lnTo>
                  <a:lnTo>
                    <a:pt x="73" y="11"/>
                  </a:lnTo>
                  <a:lnTo>
                    <a:pt x="84" y="15"/>
                  </a:lnTo>
                  <a:lnTo>
                    <a:pt x="94" y="16"/>
                  </a:lnTo>
                  <a:lnTo>
                    <a:pt x="104" y="18"/>
                  </a:lnTo>
                  <a:lnTo>
                    <a:pt x="114" y="20"/>
                  </a:lnTo>
                  <a:lnTo>
                    <a:pt x="128" y="23"/>
                  </a:lnTo>
                  <a:lnTo>
                    <a:pt x="133" y="23"/>
                  </a:lnTo>
                  <a:lnTo>
                    <a:pt x="139" y="25"/>
                  </a:lnTo>
                  <a:lnTo>
                    <a:pt x="144" y="25"/>
                  </a:lnTo>
                  <a:lnTo>
                    <a:pt x="151" y="26"/>
                  </a:lnTo>
                  <a:lnTo>
                    <a:pt x="158" y="28"/>
                  </a:lnTo>
                  <a:lnTo>
                    <a:pt x="164" y="28"/>
                  </a:lnTo>
                  <a:lnTo>
                    <a:pt x="171" y="30"/>
                  </a:lnTo>
                  <a:lnTo>
                    <a:pt x="178" y="33"/>
                  </a:lnTo>
                  <a:lnTo>
                    <a:pt x="184" y="33"/>
                  </a:lnTo>
                  <a:lnTo>
                    <a:pt x="191" y="35"/>
                  </a:lnTo>
                  <a:lnTo>
                    <a:pt x="198" y="35"/>
                  </a:lnTo>
                  <a:lnTo>
                    <a:pt x="206" y="38"/>
                  </a:lnTo>
                  <a:lnTo>
                    <a:pt x="213" y="38"/>
                  </a:lnTo>
                  <a:lnTo>
                    <a:pt x="219" y="41"/>
                  </a:lnTo>
                  <a:lnTo>
                    <a:pt x="228" y="41"/>
                  </a:lnTo>
                  <a:lnTo>
                    <a:pt x="236" y="45"/>
                  </a:lnTo>
                  <a:lnTo>
                    <a:pt x="241" y="45"/>
                  </a:lnTo>
                  <a:lnTo>
                    <a:pt x="249" y="48"/>
                  </a:lnTo>
                  <a:lnTo>
                    <a:pt x="258" y="48"/>
                  </a:lnTo>
                  <a:lnTo>
                    <a:pt x="264" y="51"/>
                  </a:lnTo>
                  <a:lnTo>
                    <a:pt x="273" y="51"/>
                  </a:lnTo>
                  <a:lnTo>
                    <a:pt x="281" y="55"/>
                  </a:lnTo>
                  <a:lnTo>
                    <a:pt x="289" y="56"/>
                  </a:lnTo>
                  <a:lnTo>
                    <a:pt x="298" y="60"/>
                  </a:lnTo>
                  <a:lnTo>
                    <a:pt x="103" y="219"/>
                  </a:lnTo>
                  <a:lnTo>
                    <a:pt x="89" y="334"/>
                  </a:lnTo>
                  <a:lnTo>
                    <a:pt x="10" y="4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76"/>
            <p:cNvSpPr>
              <a:spLocks/>
            </p:cNvSpPr>
            <p:nvPr/>
          </p:nvSpPr>
          <p:spPr bwMode="auto">
            <a:xfrm>
              <a:off x="2834" y="2703"/>
              <a:ext cx="616" cy="476"/>
            </a:xfrm>
            <a:custGeom>
              <a:avLst/>
              <a:gdLst>
                <a:gd name="T0" fmla="*/ 50 w 616"/>
                <a:gd name="T1" fmla="*/ 353 h 476"/>
                <a:gd name="T2" fmla="*/ 479 w 616"/>
                <a:gd name="T3" fmla="*/ 10 h 476"/>
                <a:gd name="T4" fmla="*/ 481 w 616"/>
                <a:gd name="T5" fmla="*/ 8 h 476"/>
                <a:gd name="T6" fmla="*/ 491 w 616"/>
                <a:gd name="T7" fmla="*/ 5 h 476"/>
                <a:gd name="T8" fmla="*/ 498 w 616"/>
                <a:gd name="T9" fmla="*/ 3 h 476"/>
                <a:gd name="T10" fmla="*/ 504 w 616"/>
                <a:gd name="T11" fmla="*/ 1 h 476"/>
                <a:gd name="T12" fmla="*/ 513 w 616"/>
                <a:gd name="T13" fmla="*/ 1 h 476"/>
                <a:gd name="T14" fmla="*/ 523 w 616"/>
                <a:gd name="T15" fmla="*/ 1 h 476"/>
                <a:gd name="T16" fmla="*/ 531 w 616"/>
                <a:gd name="T17" fmla="*/ 0 h 476"/>
                <a:gd name="T18" fmla="*/ 541 w 616"/>
                <a:gd name="T19" fmla="*/ 1 h 476"/>
                <a:gd name="T20" fmla="*/ 551 w 616"/>
                <a:gd name="T21" fmla="*/ 5 h 476"/>
                <a:gd name="T22" fmla="*/ 563 w 616"/>
                <a:gd name="T23" fmla="*/ 8 h 476"/>
                <a:gd name="T24" fmla="*/ 571 w 616"/>
                <a:gd name="T25" fmla="*/ 13 h 476"/>
                <a:gd name="T26" fmla="*/ 581 w 616"/>
                <a:gd name="T27" fmla="*/ 23 h 476"/>
                <a:gd name="T28" fmla="*/ 584 w 616"/>
                <a:gd name="T29" fmla="*/ 26 h 476"/>
                <a:gd name="T30" fmla="*/ 589 w 616"/>
                <a:gd name="T31" fmla="*/ 33 h 476"/>
                <a:gd name="T32" fmla="*/ 593 w 616"/>
                <a:gd name="T33" fmla="*/ 40 h 476"/>
                <a:gd name="T34" fmla="*/ 598 w 616"/>
                <a:gd name="T35" fmla="*/ 46 h 476"/>
                <a:gd name="T36" fmla="*/ 601 w 616"/>
                <a:gd name="T37" fmla="*/ 51 h 476"/>
                <a:gd name="T38" fmla="*/ 603 w 616"/>
                <a:gd name="T39" fmla="*/ 58 h 476"/>
                <a:gd name="T40" fmla="*/ 606 w 616"/>
                <a:gd name="T41" fmla="*/ 65 h 476"/>
                <a:gd name="T42" fmla="*/ 609 w 616"/>
                <a:gd name="T43" fmla="*/ 71 h 476"/>
                <a:gd name="T44" fmla="*/ 611 w 616"/>
                <a:gd name="T45" fmla="*/ 80 h 476"/>
                <a:gd name="T46" fmla="*/ 614 w 616"/>
                <a:gd name="T47" fmla="*/ 91 h 476"/>
                <a:gd name="T48" fmla="*/ 616 w 616"/>
                <a:gd name="T49" fmla="*/ 100 h 476"/>
                <a:gd name="T50" fmla="*/ 616 w 616"/>
                <a:gd name="T51" fmla="*/ 106 h 476"/>
                <a:gd name="T52" fmla="*/ 616 w 616"/>
                <a:gd name="T53" fmla="*/ 113 h 476"/>
                <a:gd name="T54" fmla="*/ 616 w 616"/>
                <a:gd name="T55" fmla="*/ 120 h 476"/>
                <a:gd name="T56" fmla="*/ 611 w 616"/>
                <a:gd name="T57" fmla="*/ 128 h 476"/>
                <a:gd name="T58" fmla="*/ 608 w 616"/>
                <a:gd name="T59" fmla="*/ 133 h 476"/>
                <a:gd name="T60" fmla="*/ 603 w 616"/>
                <a:gd name="T61" fmla="*/ 136 h 476"/>
                <a:gd name="T62" fmla="*/ 603 w 616"/>
                <a:gd name="T63" fmla="*/ 138 h 476"/>
                <a:gd name="T64" fmla="*/ 150 w 616"/>
                <a:gd name="T65" fmla="*/ 476 h 476"/>
                <a:gd name="T66" fmla="*/ 0 w 616"/>
                <a:gd name="T67" fmla="*/ 476 h 476"/>
                <a:gd name="T68" fmla="*/ 50 w 616"/>
                <a:gd name="T69" fmla="*/ 353 h 476"/>
                <a:gd name="T70" fmla="*/ 50 w 616"/>
                <a:gd name="T71" fmla="*/ 353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6" h="476">
                  <a:moveTo>
                    <a:pt x="50" y="353"/>
                  </a:moveTo>
                  <a:lnTo>
                    <a:pt x="479" y="10"/>
                  </a:lnTo>
                  <a:lnTo>
                    <a:pt x="481" y="8"/>
                  </a:lnTo>
                  <a:lnTo>
                    <a:pt x="491" y="5"/>
                  </a:lnTo>
                  <a:lnTo>
                    <a:pt x="498" y="3"/>
                  </a:lnTo>
                  <a:lnTo>
                    <a:pt x="504" y="1"/>
                  </a:lnTo>
                  <a:lnTo>
                    <a:pt x="513" y="1"/>
                  </a:lnTo>
                  <a:lnTo>
                    <a:pt x="523" y="1"/>
                  </a:lnTo>
                  <a:lnTo>
                    <a:pt x="531" y="0"/>
                  </a:lnTo>
                  <a:lnTo>
                    <a:pt x="541" y="1"/>
                  </a:lnTo>
                  <a:lnTo>
                    <a:pt x="551" y="5"/>
                  </a:lnTo>
                  <a:lnTo>
                    <a:pt x="563" y="8"/>
                  </a:lnTo>
                  <a:lnTo>
                    <a:pt x="571" y="13"/>
                  </a:lnTo>
                  <a:lnTo>
                    <a:pt x="581" y="23"/>
                  </a:lnTo>
                  <a:lnTo>
                    <a:pt x="584" y="26"/>
                  </a:lnTo>
                  <a:lnTo>
                    <a:pt x="589" y="33"/>
                  </a:lnTo>
                  <a:lnTo>
                    <a:pt x="593" y="40"/>
                  </a:lnTo>
                  <a:lnTo>
                    <a:pt x="598" y="46"/>
                  </a:lnTo>
                  <a:lnTo>
                    <a:pt x="601" y="51"/>
                  </a:lnTo>
                  <a:lnTo>
                    <a:pt x="603" y="58"/>
                  </a:lnTo>
                  <a:lnTo>
                    <a:pt x="606" y="65"/>
                  </a:lnTo>
                  <a:lnTo>
                    <a:pt x="609" y="71"/>
                  </a:lnTo>
                  <a:lnTo>
                    <a:pt x="611" y="80"/>
                  </a:lnTo>
                  <a:lnTo>
                    <a:pt x="614" y="91"/>
                  </a:lnTo>
                  <a:lnTo>
                    <a:pt x="616" y="100"/>
                  </a:lnTo>
                  <a:lnTo>
                    <a:pt x="616" y="106"/>
                  </a:lnTo>
                  <a:lnTo>
                    <a:pt x="616" y="113"/>
                  </a:lnTo>
                  <a:lnTo>
                    <a:pt x="616" y="120"/>
                  </a:lnTo>
                  <a:lnTo>
                    <a:pt x="611" y="128"/>
                  </a:lnTo>
                  <a:lnTo>
                    <a:pt x="608" y="133"/>
                  </a:lnTo>
                  <a:lnTo>
                    <a:pt x="603" y="136"/>
                  </a:lnTo>
                  <a:lnTo>
                    <a:pt x="603" y="138"/>
                  </a:lnTo>
                  <a:lnTo>
                    <a:pt x="150" y="476"/>
                  </a:lnTo>
                  <a:lnTo>
                    <a:pt x="0" y="476"/>
                  </a:lnTo>
                  <a:lnTo>
                    <a:pt x="50" y="353"/>
                  </a:lnTo>
                  <a:lnTo>
                    <a:pt x="50" y="353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77"/>
            <p:cNvSpPr>
              <a:spLocks/>
            </p:cNvSpPr>
            <p:nvPr/>
          </p:nvSpPr>
          <p:spPr bwMode="auto">
            <a:xfrm>
              <a:off x="1913" y="3200"/>
              <a:ext cx="406" cy="155"/>
            </a:xfrm>
            <a:custGeom>
              <a:avLst/>
              <a:gdLst>
                <a:gd name="T0" fmla="*/ 406 w 406"/>
                <a:gd name="T1" fmla="*/ 104 h 155"/>
                <a:gd name="T2" fmla="*/ 253 w 406"/>
                <a:gd name="T3" fmla="*/ 155 h 155"/>
                <a:gd name="T4" fmla="*/ 0 w 406"/>
                <a:gd name="T5" fmla="*/ 85 h 155"/>
                <a:gd name="T6" fmla="*/ 102 w 406"/>
                <a:gd name="T7" fmla="*/ 0 h 155"/>
                <a:gd name="T8" fmla="*/ 406 w 406"/>
                <a:gd name="T9" fmla="*/ 104 h 155"/>
                <a:gd name="T10" fmla="*/ 406 w 406"/>
                <a:gd name="T11" fmla="*/ 10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55">
                  <a:moveTo>
                    <a:pt x="406" y="104"/>
                  </a:moveTo>
                  <a:lnTo>
                    <a:pt x="253" y="155"/>
                  </a:lnTo>
                  <a:lnTo>
                    <a:pt x="0" y="85"/>
                  </a:lnTo>
                  <a:lnTo>
                    <a:pt x="102" y="0"/>
                  </a:lnTo>
                  <a:lnTo>
                    <a:pt x="406" y="104"/>
                  </a:lnTo>
                  <a:lnTo>
                    <a:pt x="406" y="10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3" name="Flowchart: Process 362"/>
          <p:cNvSpPr/>
          <p:nvPr/>
        </p:nvSpPr>
        <p:spPr>
          <a:xfrm>
            <a:off x="3058277" y="94981"/>
            <a:ext cx="1921509" cy="13248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Flowchart: Process 363"/>
          <p:cNvSpPr/>
          <p:nvPr/>
        </p:nvSpPr>
        <p:spPr>
          <a:xfrm>
            <a:off x="5164745" y="152358"/>
            <a:ext cx="1746446" cy="13248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Flowchart: Process 364"/>
          <p:cNvSpPr/>
          <p:nvPr/>
        </p:nvSpPr>
        <p:spPr>
          <a:xfrm>
            <a:off x="7137470" y="152358"/>
            <a:ext cx="1746446" cy="13248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2" name="Group 44"/>
          <p:cNvGrpSpPr>
            <a:grpSpLocks noChangeAspect="1"/>
          </p:cNvGrpSpPr>
          <p:nvPr/>
        </p:nvGrpSpPr>
        <p:grpSpPr bwMode="auto">
          <a:xfrm rot="20882441">
            <a:off x="2933773" y="5769879"/>
            <a:ext cx="1603160" cy="803297"/>
            <a:chOff x="1435" y="1872"/>
            <a:chExt cx="3269" cy="1638"/>
          </a:xfrm>
          <a:scene3d>
            <a:camera prst="isometricBottomDown"/>
            <a:lightRig rig="threePt" dir="t"/>
          </a:scene3d>
        </p:grpSpPr>
        <p:sp>
          <p:nvSpPr>
            <p:cNvPr id="373" name="AutoShape 43"/>
            <p:cNvSpPr>
              <a:spLocks noChangeAspect="1" noChangeArrowheads="1" noTextEdit="1"/>
            </p:cNvSpPr>
            <p:nvPr/>
          </p:nvSpPr>
          <p:spPr bwMode="auto">
            <a:xfrm>
              <a:off x="1435" y="1872"/>
              <a:ext cx="3269" cy="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48"/>
            <p:cNvSpPr>
              <a:spLocks/>
            </p:cNvSpPr>
            <p:nvPr/>
          </p:nvSpPr>
          <p:spPr bwMode="auto">
            <a:xfrm>
              <a:off x="1770" y="2823"/>
              <a:ext cx="704" cy="219"/>
            </a:xfrm>
            <a:custGeom>
              <a:avLst/>
              <a:gdLst>
                <a:gd name="T0" fmla="*/ 441 w 704"/>
                <a:gd name="T1" fmla="*/ 219 h 219"/>
                <a:gd name="T2" fmla="*/ 0 w 704"/>
                <a:gd name="T3" fmla="*/ 196 h 219"/>
                <a:gd name="T4" fmla="*/ 165 w 704"/>
                <a:gd name="T5" fmla="*/ 41 h 219"/>
                <a:gd name="T6" fmla="*/ 704 w 704"/>
                <a:gd name="T7" fmla="*/ 0 h 219"/>
                <a:gd name="T8" fmla="*/ 441 w 704"/>
                <a:gd name="T9" fmla="*/ 219 h 219"/>
                <a:gd name="T10" fmla="*/ 441 w 704"/>
                <a:gd name="T11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4" h="219">
                  <a:moveTo>
                    <a:pt x="441" y="219"/>
                  </a:moveTo>
                  <a:lnTo>
                    <a:pt x="0" y="196"/>
                  </a:lnTo>
                  <a:lnTo>
                    <a:pt x="165" y="41"/>
                  </a:lnTo>
                  <a:lnTo>
                    <a:pt x="704" y="0"/>
                  </a:lnTo>
                  <a:lnTo>
                    <a:pt x="441" y="219"/>
                  </a:lnTo>
                  <a:lnTo>
                    <a:pt x="441" y="219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49"/>
            <p:cNvSpPr>
              <a:spLocks/>
            </p:cNvSpPr>
            <p:nvPr/>
          </p:nvSpPr>
          <p:spPr bwMode="auto">
            <a:xfrm>
              <a:off x="3433" y="1905"/>
              <a:ext cx="810" cy="293"/>
            </a:xfrm>
            <a:custGeom>
              <a:avLst/>
              <a:gdLst>
                <a:gd name="T0" fmla="*/ 0 w 810"/>
                <a:gd name="T1" fmla="*/ 293 h 293"/>
                <a:gd name="T2" fmla="*/ 410 w 810"/>
                <a:gd name="T3" fmla="*/ 258 h 293"/>
                <a:gd name="T4" fmla="*/ 600 w 810"/>
                <a:gd name="T5" fmla="*/ 197 h 293"/>
                <a:gd name="T6" fmla="*/ 810 w 810"/>
                <a:gd name="T7" fmla="*/ 0 h 293"/>
                <a:gd name="T8" fmla="*/ 573 w 810"/>
                <a:gd name="T9" fmla="*/ 49 h 293"/>
                <a:gd name="T10" fmla="*/ 527 w 810"/>
                <a:gd name="T11" fmla="*/ 84 h 293"/>
                <a:gd name="T12" fmla="*/ 467 w 810"/>
                <a:gd name="T13" fmla="*/ 67 h 293"/>
                <a:gd name="T14" fmla="*/ 465 w 810"/>
                <a:gd name="T15" fmla="*/ 65 h 293"/>
                <a:gd name="T16" fmla="*/ 462 w 810"/>
                <a:gd name="T17" fmla="*/ 64 h 293"/>
                <a:gd name="T18" fmla="*/ 455 w 810"/>
                <a:gd name="T19" fmla="*/ 59 h 293"/>
                <a:gd name="T20" fmla="*/ 448 w 810"/>
                <a:gd name="T21" fmla="*/ 54 h 293"/>
                <a:gd name="T22" fmla="*/ 442 w 810"/>
                <a:gd name="T23" fmla="*/ 50 h 293"/>
                <a:gd name="T24" fmla="*/ 437 w 810"/>
                <a:gd name="T25" fmla="*/ 47 h 293"/>
                <a:gd name="T26" fmla="*/ 430 w 810"/>
                <a:gd name="T27" fmla="*/ 44 h 293"/>
                <a:gd name="T28" fmla="*/ 425 w 810"/>
                <a:gd name="T29" fmla="*/ 42 h 293"/>
                <a:gd name="T30" fmla="*/ 417 w 810"/>
                <a:gd name="T31" fmla="*/ 39 h 293"/>
                <a:gd name="T32" fmla="*/ 410 w 810"/>
                <a:gd name="T33" fmla="*/ 35 h 293"/>
                <a:gd name="T34" fmla="*/ 402 w 810"/>
                <a:gd name="T35" fmla="*/ 32 h 293"/>
                <a:gd name="T36" fmla="*/ 395 w 810"/>
                <a:gd name="T37" fmla="*/ 30 h 293"/>
                <a:gd name="T38" fmla="*/ 385 w 810"/>
                <a:gd name="T39" fmla="*/ 27 h 293"/>
                <a:gd name="T40" fmla="*/ 375 w 810"/>
                <a:gd name="T41" fmla="*/ 24 h 293"/>
                <a:gd name="T42" fmla="*/ 365 w 810"/>
                <a:gd name="T43" fmla="*/ 22 h 293"/>
                <a:gd name="T44" fmla="*/ 355 w 810"/>
                <a:gd name="T45" fmla="*/ 20 h 293"/>
                <a:gd name="T46" fmla="*/ 343 w 810"/>
                <a:gd name="T47" fmla="*/ 19 h 293"/>
                <a:gd name="T48" fmla="*/ 332 w 810"/>
                <a:gd name="T49" fmla="*/ 17 h 293"/>
                <a:gd name="T50" fmla="*/ 320 w 810"/>
                <a:gd name="T51" fmla="*/ 17 h 293"/>
                <a:gd name="T52" fmla="*/ 308 w 810"/>
                <a:gd name="T53" fmla="*/ 19 h 293"/>
                <a:gd name="T54" fmla="*/ 302 w 810"/>
                <a:gd name="T55" fmla="*/ 19 h 293"/>
                <a:gd name="T56" fmla="*/ 297 w 810"/>
                <a:gd name="T57" fmla="*/ 19 h 293"/>
                <a:gd name="T58" fmla="*/ 290 w 810"/>
                <a:gd name="T59" fmla="*/ 19 h 293"/>
                <a:gd name="T60" fmla="*/ 283 w 810"/>
                <a:gd name="T61" fmla="*/ 20 h 293"/>
                <a:gd name="T62" fmla="*/ 277 w 810"/>
                <a:gd name="T63" fmla="*/ 20 h 293"/>
                <a:gd name="T64" fmla="*/ 270 w 810"/>
                <a:gd name="T65" fmla="*/ 20 h 293"/>
                <a:gd name="T66" fmla="*/ 263 w 810"/>
                <a:gd name="T67" fmla="*/ 22 h 293"/>
                <a:gd name="T68" fmla="*/ 257 w 810"/>
                <a:gd name="T69" fmla="*/ 24 h 293"/>
                <a:gd name="T70" fmla="*/ 249 w 810"/>
                <a:gd name="T71" fmla="*/ 25 h 293"/>
                <a:gd name="T72" fmla="*/ 242 w 810"/>
                <a:gd name="T73" fmla="*/ 27 h 293"/>
                <a:gd name="T74" fmla="*/ 234 w 810"/>
                <a:gd name="T75" fmla="*/ 29 h 293"/>
                <a:gd name="T76" fmla="*/ 227 w 810"/>
                <a:gd name="T77" fmla="*/ 32 h 293"/>
                <a:gd name="T78" fmla="*/ 220 w 810"/>
                <a:gd name="T79" fmla="*/ 34 h 293"/>
                <a:gd name="T80" fmla="*/ 214 w 810"/>
                <a:gd name="T81" fmla="*/ 37 h 293"/>
                <a:gd name="T82" fmla="*/ 205 w 810"/>
                <a:gd name="T83" fmla="*/ 40 h 293"/>
                <a:gd name="T84" fmla="*/ 199 w 810"/>
                <a:gd name="T85" fmla="*/ 44 h 293"/>
                <a:gd name="T86" fmla="*/ 4 w 810"/>
                <a:gd name="T87" fmla="*/ 182 h 293"/>
                <a:gd name="T88" fmla="*/ 0 w 810"/>
                <a:gd name="T89" fmla="*/ 293 h 293"/>
                <a:gd name="T90" fmla="*/ 0 w 810"/>
                <a:gd name="T91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0" h="293">
                  <a:moveTo>
                    <a:pt x="0" y="293"/>
                  </a:moveTo>
                  <a:lnTo>
                    <a:pt x="410" y="258"/>
                  </a:lnTo>
                  <a:lnTo>
                    <a:pt x="600" y="197"/>
                  </a:lnTo>
                  <a:lnTo>
                    <a:pt x="810" y="0"/>
                  </a:lnTo>
                  <a:lnTo>
                    <a:pt x="573" y="49"/>
                  </a:lnTo>
                  <a:lnTo>
                    <a:pt x="527" y="84"/>
                  </a:lnTo>
                  <a:lnTo>
                    <a:pt x="467" y="67"/>
                  </a:lnTo>
                  <a:lnTo>
                    <a:pt x="465" y="65"/>
                  </a:lnTo>
                  <a:lnTo>
                    <a:pt x="462" y="64"/>
                  </a:lnTo>
                  <a:lnTo>
                    <a:pt x="455" y="59"/>
                  </a:lnTo>
                  <a:lnTo>
                    <a:pt x="448" y="54"/>
                  </a:lnTo>
                  <a:lnTo>
                    <a:pt x="442" y="50"/>
                  </a:lnTo>
                  <a:lnTo>
                    <a:pt x="437" y="47"/>
                  </a:lnTo>
                  <a:lnTo>
                    <a:pt x="430" y="44"/>
                  </a:lnTo>
                  <a:lnTo>
                    <a:pt x="425" y="42"/>
                  </a:lnTo>
                  <a:lnTo>
                    <a:pt x="417" y="39"/>
                  </a:lnTo>
                  <a:lnTo>
                    <a:pt x="410" y="35"/>
                  </a:lnTo>
                  <a:lnTo>
                    <a:pt x="402" y="32"/>
                  </a:lnTo>
                  <a:lnTo>
                    <a:pt x="395" y="30"/>
                  </a:lnTo>
                  <a:lnTo>
                    <a:pt x="385" y="27"/>
                  </a:lnTo>
                  <a:lnTo>
                    <a:pt x="375" y="24"/>
                  </a:lnTo>
                  <a:lnTo>
                    <a:pt x="365" y="22"/>
                  </a:lnTo>
                  <a:lnTo>
                    <a:pt x="355" y="20"/>
                  </a:lnTo>
                  <a:lnTo>
                    <a:pt x="343" y="19"/>
                  </a:lnTo>
                  <a:lnTo>
                    <a:pt x="332" y="17"/>
                  </a:lnTo>
                  <a:lnTo>
                    <a:pt x="320" y="17"/>
                  </a:lnTo>
                  <a:lnTo>
                    <a:pt x="308" y="19"/>
                  </a:lnTo>
                  <a:lnTo>
                    <a:pt x="302" y="19"/>
                  </a:lnTo>
                  <a:lnTo>
                    <a:pt x="297" y="19"/>
                  </a:lnTo>
                  <a:lnTo>
                    <a:pt x="290" y="19"/>
                  </a:lnTo>
                  <a:lnTo>
                    <a:pt x="283" y="20"/>
                  </a:lnTo>
                  <a:lnTo>
                    <a:pt x="277" y="20"/>
                  </a:lnTo>
                  <a:lnTo>
                    <a:pt x="270" y="20"/>
                  </a:lnTo>
                  <a:lnTo>
                    <a:pt x="263" y="22"/>
                  </a:lnTo>
                  <a:lnTo>
                    <a:pt x="257" y="24"/>
                  </a:lnTo>
                  <a:lnTo>
                    <a:pt x="249" y="25"/>
                  </a:lnTo>
                  <a:lnTo>
                    <a:pt x="242" y="27"/>
                  </a:lnTo>
                  <a:lnTo>
                    <a:pt x="234" y="29"/>
                  </a:lnTo>
                  <a:lnTo>
                    <a:pt x="227" y="32"/>
                  </a:lnTo>
                  <a:lnTo>
                    <a:pt x="220" y="34"/>
                  </a:lnTo>
                  <a:lnTo>
                    <a:pt x="214" y="37"/>
                  </a:lnTo>
                  <a:lnTo>
                    <a:pt x="205" y="40"/>
                  </a:lnTo>
                  <a:lnTo>
                    <a:pt x="199" y="44"/>
                  </a:lnTo>
                  <a:lnTo>
                    <a:pt x="4" y="182"/>
                  </a:lnTo>
                  <a:lnTo>
                    <a:pt x="0" y="29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52"/>
            <p:cNvSpPr>
              <a:spLocks/>
            </p:cNvSpPr>
            <p:nvPr/>
          </p:nvSpPr>
          <p:spPr bwMode="auto">
            <a:xfrm>
              <a:off x="1730" y="2275"/>
              <a:ext cx="1429" cy="371"/>
            </a:xfrm>
            <a:custGeom>
              <a:avLst/>
              <a:gdLst>
                <a:gd name="T0" fmla="*/ 1429 w 1429"/>
                <a:gd name="T1" fmla="*/ 0 h 371"/>
                <a:gd name="T2" fmla="*/ 281 w 1429"/>
                <a:gd name="T3" fmla="*/ 2 h 371"/>
                <a:gd name="T4" fmla="*/ 18 w 1429"/>
                <a:gd name="T5" fmla="*/ 60 h 371"/>
                <a:gd name="T6" fmla="*/ 0 w 1429"/>
                <a:gd name="T7" fmla="*/ 186 h 371"/>
                <a:gd name="T8" fmla="*/ 857 w 1429"/>
                <a:gd name="T9" fmla="*/ 371 h 371"/>
                <a:gd name="T10" fmla="*/ 1429 w 1429"/>
                <a:gd name="T11" fmla="*/ 0 h 371"/>
                <a:gd name="T12" fmla="*/ 1429 w 1429"/>
                <a:gd name="T1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9" h="371">
                  <a:moveTo>
                    <a:pt x="1429" y="0"/>
                  </a:moveTo>
                  <a:lnTo>
                    <a:pt x="281" y="2"/>
                  </a:lnTo>
                  <a:lnTo>
                    <a:pt x="18" y="60"/>
                  </a:lnTo>
                  <a:lnTo>
                    <a:pt x="0" y="186"/>
                  </a:lnTo>
                  <a:lnTo>
                    <a:pt x="857" y="371"/>
                  </a:lnTo>
                  <a:lnTo>
                    <a:pt x="1429" y="0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54"/>
            <p:cNvSpPr>
              <a:spLocks/>
            </p:cNvSpPr>
            <p:nvPr/>
          </p:nvSpPr>
          <p:spPr bwMode="auto">
            <a:xfrm>
              <a:off x="2296" y="2277"/>
              <a:ext cx="673" cy="402"/>
            </a:xfrm>
            <a:custGeom>
              <a:avLst/>
              <a:gdLst>
                <a:gd name="T0" fmla="*/ 659 w 673"/>
                <a:gd name="T1" fmla="*/ 0 h 402"/>
                <a:gd name="T2" fmla="*/ 659 w 673"/>
                <a:gd name="T3" fmla="*/ 128 h 402"/>
                <a:gd name="T4" fmla="*/ 673 w 673"/>
                <a:gd name="T5" fmla="*/ 402 h 402"/>
                <a:gd name="T6" fmla="*/ 671 w 673"/>
                <a:gd name="T7" fmla="*/ 401 h 402"/>
                <a:gd name="T8" fmla="*/ 668 w 673"/>
                <a:gd name="T9" fmla="*/ 401 h 402"/>
                <a:gd name="T10" fmla="*/ 663 w 673"/>
                <a:gd name="T11" fmla="*/ 401 h 402"/>
                <a:gd name="T12" fmla="*/ 656 w 673"/>
                <a:gd name="T13" fmla="*/ 401 h 402"/>
                <a:gd name="T14" fmla="*/ 646 w 673"/>
                <a:gd name="T15" fmla="*/ 399 h 402"/>
                <a:gd name="T16" fmla="*/ 638 w 673"/>
                <a:gd name="T17" fmla="*/ 399 h 402"/>
                <a:gd name="T18" fmla="*/ 631 w 673"/>
                <a:gd name="T19" fmla="*/ 399 h 402"/>
                <a:gd name="T20" fmla="*/ 624 w 673"/>
                <a:gd name="T21" fmla="*/ 399 h 402"/>
                <a:gd name="T22" fmla="*/ 618 w 673"/>
                <a:gd name="T23" fmla="*/ 399 h 402"/>
                <a:gd name="T24" fmla="*/ 613 w 673"/>
                <a:gd name="T25" fmla="*/ 399 h 402"/>
                <a:gd name="T26" fmla="*/ 604 w 673"/>
                <a:gd name="T27" fmla="*/ 397 h 402"/>
                <a:gd name="T28" fmla="*/ 596 w 673"/>
                <a:gd name="T29" fmla="*/ 396 h 402"/>
                <a:gd name="T30" fmla="*/ 589 w 673"/>
                <a:gd name="T31" fmla="*/ 394 h 402"/>
                <a:gd name="T32" fmla="*/ 583 w 673"/>
                <a:gd name="T33" fmla="*/ 394 h 402"/>
                <a:gd name="T34" fmla="*/ 574 w 673"/>
                <a:gd name="T35" fmla="*/ 394 h 402"/>
                <a:gd name="T36" fmla="*/ 566 w 673"/>
                <a:gd name="T37" fmla="*/ 394 h 402"/>
                <a:gd name="T38" fmla="*/ 558 w 673"/>
                <a:gd name="T39" fmla="*/ 392 h 402"/>
                <a:gd name="T40" fmla="*/ 550 w 673"/>
                <a:gd name="T41" fmla="*/ 392 h 402"/>
                <a:gd name="T42" fmla="*/ 541 w 673"/>
                <a:gd name="T43" fmla="*/ 392 h 402"/>
                <a:gd name="T44" fmla="*/ 533 w 673"/>
                <a:gd name="T45" fmla="*/ 391 h 402"/>
                <a:gd name="T46" fmla="*/ 523 w 673"/>
                <a:gd name="T47" fmla="*/ 391 h 402"/>
                <a:gd name="T48" fmla="*/ 515 w 673"/>
                <a:gd name="T49" fmla="*/ 391 h 402"/>
                <a:gd name="T50" fmla="*/ 506 w 673"/>
                <a:gd name="T51" fmla="*/ 389 h 402"/>
                <a:gd name="T52" fmla="*/ 498 w 673"/>
                <a:gd name="T53" fmla="*/ 389 h 402"/>
                <a:gd name="T54" fmla="*/ 488 w 673"/>
                <a:gd name="T55" fmla="*/ 389 h 402"/>
                <a:gd name="T56" fmla="*/ 480 w 673"/>
                <a:gd name="T57" fmla="*/ 389 h 402"/>
                <a:gd name="T58" fmla="*/ 470 w 673"/>
                <a:gd name="T59" fmla="*/ 387 h 402"/>
                <a:gd name="T60" fmla="*/ 461 w 673"/>
                <a:gd name="T61" fmla="*/ 386 h 402"/>
                <a:gd name="T62" fmla="*/ 453 w 673"/>
                <a:gd name="T63" fmla="*/ 386 h 402"/>
                <a:gd name="T64" fmla="*/ 445 w 673"/>
                <a:gd name="T65" fmla="*/ 386 h 402"/>
                <a:gd name="T66" fmla="*/ 435 w 673"/>
                <a:gd name="T67" fmla="*/ 384 h 402"/>
                <a:gd name="T68" fmla="*/ 425 w 673"/>
                <a:gd name="T69" fmla="*/ 382 h 402"/>
                <a:gd name="T70" fmla="*/ 416 w 673"/>
                <a:gd name="T71" fmla="*/ 382 h 402"/>
                <a:gd name="T72" fmla="*/ 410 w 673"/>
                <a:gd name="T73" fmla="*/ 382 h 402"/>
                <a:gd name="T74" fmla="*/ 400 w 673"/>
                <a:gd name="T75" fmla="*/ 381 h 402"/>
                <a:gd name="T76" fmla="*/ 391 w 673"/>
                <a:gd name="T77" fmla="*/ 379 h 402"/>
                <a:gd name="T78" fmla="*/ 383 w 673"/>
                <a:gd name="T79" fmla="*/ 379 h 402"/>
                <a:gd name="T80" fmla="*/ 376 w 673"/>
                <a:gd name="T81" fmla="*/ 379 h 402"/>
                <a:gd name="T82" fmla="*/ 368 w 673"/>
                <a:gd name="T83" fmla="*/ 377 h 402"/>
                <a:gd name="T84" fmla="*/ 361 w 673"/>
                <a:gd name="T85" fmla="*/ 377 h 402"/>
                <a:gd name="T86" fmla="*/ 355 w 673"/>
                <a:gd name="T87" fmla="*/ 376 h 402"/>
                <a:gd name="T88" fmla="*/ 348 w 673"/>
                <a:gd name="T89" fmla="*/ 376 h 402"/>
                <a:gd name="T90" fmla="*/ 340 w 673"/>
                <a:gd name="T91" fmla="*/ 376 h 402"/>
                <a:gd name="T92" fmla="*/ 333 w 673"/>
                <a:gd name="T93" fmla="*/ 374 h 402"/>
                <a:gd name="T94" fmla="*/ 326 w 673"/>
                <a:gd name="T95" fmla="*/ 372 h 402"/>
                <a:gd name="T96" fmla="*/ 323 w 673"/>
                <a:gd name="T97" fmla="*/ 372 h 402"/>
                <a:gd name="T98" fmla="*/ 311 w 673"/>
                <a:gd name="T99" fmla="*/ 372 h 402"/>
                <a:gd name="T100" fmla="*/ 305 w 673"/>
                <a:gd name="T101" fmla="*/ 372 h 402"/>
                <a:gd name="T102" fmla="*/ 296 w 673"/>
                <a:gd name="T103" fmla="*/ 371 h 402"/>
                <a:gd name="T104" fmla="*/ 291 w 673"/>
                <a:gd name="T105" fmla="*/ 369 h 402"/>
                <a:gd name="T106" fmla="*/ 288 w 673"/>
                <a:gd name="T107" fmla="*/ 369 h 402"/>
                <a:gd name="T108" fmla="*/ 0 w 673"/>
                <a:gd name="T109" fmla="*/ 312 h 402"/>
                <a:gd name="T110" fmla="*/ 165 w 673"/>
                <a:gd name="T111" fmla="*/ 153 h 402"/>
                <a:gd name="T112" fmla="*/ 263 w 673"/>
                <a:gd name="T113" fmla="*/ 149 h 402"/>
                <a:gd name="T114" fmla="*/ 410 w 673"/>
                <a:gd name="T115" fmla="*/ 0 h 402"/>
                <a:gd name="T116" fmla="*/ 659 w 673"/>
                <a:gd name="T117" fmla="*/ 0 h 402"/>
                <a:gd name="T118" fmla="*/ 659 w 673"/>
                <a:gd name="T11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3" h="402">
                  <a:moveTo>
                    <a:pt x="659" y="0"/>
                  </a:moveTo>
                  <a:lnTo>
                    <a:pt x="659" y="128"/>
                  </a:lnTo>
                  <a:lnTo>
                    <a:pt x="673" y="402"/>
                  </a:lnTo>
                  <a:lnTo>
                    <a:pt x="671" y="401"/>
                  </a:lnTo>
                  <a:lnTo>
                    <a:pt x="668" y="401"/>
                  </a:lnTo>
                  <a:lnTo>
                    <a:pt x="663" y="401"/>
                  </a:lnTo>
                  <a:lnTo>
                    <a:pt x="656" y="401"/>
                  </a:lnTo>
                  <a:lnTo>
                    <a:pt x="646" y="399"/>
                  </a:lnTo>
                  <a:lnTo>
                    <a:pt x="638" y="399"/>
                  </a:lnTo>
                  <a:lnTo>
                    <a:pt x="631" y="399"/>
                  </a:lnTo>
                  <a:lnTo>
                    <a:pt x="624" y="399"/>
                  </a:lnTo>
                  <a:lnTo>
                    <a:pt x="618" y="399"/>
                  </a:lnTo>
                  <a:lnTo>
                    <a:pt x="613" y="399"/>
                  </a:lnTo>
                  <a:lnTo>
                    <a:pt x="604" y="397"/>
                  </a:lnTo>
                  <a:lnTo>
                    <a:pt x="596" y="396"/>
                  </a:lnTo>
                  <a:lnTo>
                    <a:pt x="589" y="394"/>
                  </a:lnTo>
                  <a:lnTo>
                    <a:pt x="583" y="394"/>
                  </a:lnTo>
                  <a:lnTo>
                    <a:pt x="574" y="394"/>
                  </a:lnTo>
                  <a:lnTo>
                    <a:pt x="566" y="394"/>
                  </a:lnTo>
                  <a:lnTo>
                    <a:pt x="558" y="392"/>
                  </a:lnTo>
                  <a:lnTo>
                    <a:pt x="550" y="392"/>
                  </a:lnTo>
                  <a:lnTo>
                    <a:pt x="541" y="392"/>
                  </a:lnTo>
                  <a:lnTo>
                    <a:pt x="533" y="391"/>
                  </a:lnTo>
                  <a:lnTo>
                    <a:pt x="523" y="391"/>
                  </a:lnTo>
                  <a:lnTo>
                    <a:pt x="515" y="391"/>
                  </a:lnTo>
                  <a:lnTo>
                    <a:pt x="506" y="389"/>
                  </a:lnTo>
                  <a:lnTo>
                    <a:pt x="498" y="389"/>
                  </a:lnTo>
                  <a:lnTo>
                    <a:pt x="488" y="389"/>
                  </a:lnTo>
                  <a:lnTo>
                    <a:pt x="480" y="389"/>
                  </a:lnTo>
                  <a:lnTo>
                    <a:pt x="470" y="387"/>
                  </a:lnTo>
                  <a:lnTo>
                    <a:pt x="461" y="386"/>
                  </a:lnTo>
                  <a:lnTo>
                    <a:pt x="453" y="386"/>
                  </a:lnTo>
                  <a:lnTo>
                    <a:pt x="445" y="386"/>
                  </a:lnTo>
                  <a:lnTo>
                    <a:pt x="435" y="384"/>
                  </a:lnTo>
                  <a:lnTo>
                    <a:pt x="425" y="382"/>
                  </a:lnTo>
                  <a:lnTo>
                    <a:pt x="416" y="382"/>
                  </a:lnTo>
                  <a:lnTo>
                    <a:pt x="410" y="382"/>
                  </a:lnTo>
                  <a:lnTo>
                    <a:pt x="400" y="381"/>
                  </a:lnTo>
                  <a:lnTo>
                    <a:pt x="391" y="379"/>
                  </a:lnTo>
                  <a:lnTo>
                    <a:pt x="383" y="379"/>
                  </a:lnTo>
                  <a:lnTo>
                    <a:pt x="376" y="379"/>
                  </a:lnTo>
                  <a:lnTo>
                    <a:pt x="368" y="377"/>
                  </a:lnTo>
                  <a:lnTo>
                    <a:pt x="361" y="377"/>
                  </a:lnTo>
                  <a:lnTo>
                    <a:pt x="355" y="376"/>
                  </a:lnTo>
                  <a:lnTo>
                    <a:pt x="348" y="376"/>
                  </a:lnTo>
                  <a:lnTo>
                    <a:pt x="340" y="376"/>
                  </a:lnTo>
                  <a:lnTo>
                    <a:pt x="333" y="374"/>
                  </a:lnTo>
                  <a:lnTo>
                    <a:pt x="326" y="372"/>
                  </a:lnTo>
                  <a:lnTo>
                    <a:pt x="323" y="372"/>
                  </a:lnTo>
                  <a:lnTo>
                    <a:pt x="311" y="372"/>
                  </a:lnTo>
                  <a:lnTo>
                    <a:pt x="305" y="372"/>
                  </a:lnTo>
                  <a:lnTo>
                    <a:pt x="296" y="371"/>
                  </a:lnTo>
                  <a:lnTo>
                    <a:pt x="291" y="369"/>
                  </a:lnTo>
                  <a:lnTo>
                    <a:pt x="288" y="369"/>
                  </a:lnTo>
                  <a:lnTo>
                    <a:pt x="0" y="312"/>
                  </a:lnTo>
                  <a:lnTo>
                    <a:pt x="165" y="153"/>
                  </a:lnTo>
                  <a:lnTo>
                    <a:pt x="263" y="149"/>
                  </a:lnTo>
                  <a:lnTo>
                    <a:pt x="410" y="0"/>
                  </a:lnTo>
                  <a:lnTo>
                    <a:pt x="659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55"/>
            <p:cNvSpPr>
              <a:spLocks/>
            </p:cNvSpPr>
            <p:nvPr/>
          </p:nvSpPr>
          <p:spPr bwMode="auto">
            <a:xfrm>
              <a:off x="1850" y="2330"/>
              <a:ext cx="1102" cy="572"/>
            </a:xfrm>
            <a:custGeom>
              <a:avLst/>
              <a:gdLst>
                <a:gd name="T0" fmla="*/ 1059 w 1102"/>
                <a:gd name="T1" fmla="*/ 572 h 572"/>
                <a:gd name="T2" fmla="*/ 339 w 1102"/>
                <a:gd name="T3" fmla="*/ 376 h 572"/>
                <a:gd name="T4" fmla="*/ 309 w 1102"/>
                <a:gd name="T5" fmla="*/ 431 h 572"/>
                <a:gd name="T6" fmla="*/ 228 w 1102"/>
                <a:gd name="T7" fmla="*/ 376 h 572"/>
                <a:gd name="T8" fmla="*/ 0 w 1102"/>
                <a:gd name="T9" fmla="*/ 45 h 572"/>
                <a:gd name="T10" fmla="*/ 286 w 1102"/>
                <a:gd name="T11" fmla="*/ 0 h 572"/>
                <a:gd name="T12" fmla="*/ 413 w 1102"/>
                <a:gd name="T13" fmla="*/ 100 h 572"/>
                <a:gd name="T14" fmla="*/ 558 w 1102"/>
                <a:gd name="T15" fmla="*/ 339 h 572"/>
                <a:gd name="T16" fmla="*/ 792 w 1102"/>
                <a:gd name="T17" fmla="*/ 281 h 572"/>
                <a:gd name="T18" fmla="*/ 1102 w 1102"/>
                <a:gd name="T19" fmla="*/ 78 h 572"/>
                <a:gd name="T20" fmla="*/ 1059 w 1102"/>
                <a:gd name="T21" fmla="*/ 572 h 572"/>
                <a:gd name="T22" fmla="*/ 1059 w 1102"/>
                <a:gd name="T23" fmla="*/ 57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2" h="572">
                  <a:moveTo>
                    <a:pt x="1059" y="572"/>
                  </a:moveTo>
                  <a:lnTo>
                    <a:pt x="339" y="376"/>
                  </a:lnTo>
                  <a:lnTo>
                    <a:pt x="309" y="431"/>
                  </a:lnTo>
                  <a:lnTo>
                    <a:pt x="228" y="376"/>
                  </a:lnTo>
                  <a:lnTo>
                    <a:pt x="0" y="45"/>
                  </a:lnTo>
                  <a:lnTo>
                    <a:pt x="286" y="0"/>
                  </a:lnTo>
                  <a:lnTo>
                    <a:pt x="413" y="100"/>
                  </a:lnTo>
                  <a:lnTo>
                    <a:pt x="558" y="339"/>
                  </a:lnTo>
                  <a:lnTo>
                    <a:pt x="792" y="281"/>
                  </a:lnTo>
                  <a:lnTo>
                    <a:pt x="1102" y="78"/>
                  </a:lnTo>
                  <a:lnTo>
                    <a:pt x="1059" y="572"/>
                  </a:lnTo>
                  <a:lnTo>
                    <a:pt x="1059" y="572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56"/>
            <p:cNvSpPr>
              <a:spLocks/>
            </p:cNvSpPr>
            <p:nvPr/>
          </p:nvSpPr>
          <p:spPr bwMode="auto">
            <a:xfrm>
              <a:off x="2950" y="2087"/>
              <a:ext cx="788" cy="617"/>
            </a:xfrm>
            <a:custGeom>
              <a:avLst/>
              <a:gdLst>
                <a:gd name="T0" fmla="*/ 788 w 788"/>
                <a:gd name="T1" fmla="*/ 273 h 617"/>
                <a:gd name="T2" fmla="*/ 0 w 788"/>
                <a:gd name="T3" fmla="*/ 617 h 617"/>
                <a:gd name="T4" fmla="*/ 2 w 788"/>
                <a:gd name="T5" fmla="*/ 321 h 617"/>
                <a:gd name="T6" fmla="*/ 254 w 788"/>
                <a:gd name="T7" fmla="*/ 238 h 617"/>
                <a:gd name="T8" fmla="*/ 330 w 788"/>
                <a:gd name="T9" fmla="*/ 101 h 617"/>
                <a:gd name="T10" fmla="*/ 487 w 788"/>
                <a:gd name="T11" fmla="*/ 0 h 617"/>
                <a:gd name="T12" fmla="*/ 488 w 788"/>
                <a:gd name="T13" fmla="*/ 0 h 617"/>
                <a:gd name="T14" fmla="*/ 493 w 788"/>
                <a:gd name="T15" fmla="*/ 0 h 617"/>
                <a:gd name="T16" fmla="*/ 500 w 788"/>
                <a:gd name="T17" fmla="*/ 0 h 617"/>
                <a:gd name="T18" fmla="*/ 510 w 788"/>
                <a:gd name="T19" fmla="*/ 0 h 617"/>
                <a:gd name="T20" fmla="*/ 517 w 788"/>
                <a:gd name="T21" fmla="*/ 0 h 617"/>
                <a:gd name="T22" fmla="*/ 522 w 788"/>
                <a:gd name="T23" fmla="*/ 0 h 617"/>
                <a:gd name="T24" fmla="*/ 528 w 788"/>
                <a:gd name="T25" fmla="*/ 1 h 617"/>
                <a:gd name="T26" fmla="*/ 537 w 788"/>
                <a:gd name="T27" fmla="*/ 3 h 617"/>
                <a:gd name="T28" fmla="*/ 543 w 788"/>
                <a:gd name="T29" fmla="*/ 3 h 617"/>
                <a:gd name="T30" fmla="*/ 552 w 788"/>
                <a:gd name="T31" fmla="*/ 3 h 617"/>
                <a:gd name="T32" fmla="*/ 560 w 788"/>
                <a:gd name="T33" fmla="*/ 5 h 617"/>
                <a:gd name="T34" fmla="*/ 570 w 788"/>
                <a:gd name="T35" fmla="*/ 6 h 617"/>
                <a:gd name="T36" fmla="*/ 577 w 788"/>
                <a:gd name="T37" fmla="*/ 6 h 617"/>
                <a:gd name="T38" fmla="*/ 585 w 788"/>
                <a:gd name="T39" fmla="*/ 6 h 617"/>
                <a:gd name="T40" fmla="*/ 595 w 788"/>
                <a:gd name="T41" fmla="*/ 8 h 617"/>
                <a:gd name="T42" fmla="*/ 605 w 788"/>
                <a:gd name="T43" fmla="*/ 10 h 617"/>
                <a:gd name="T44" fmla="*/ 615 w 788"/>
                <a:gd name="T45" fmla="*/ 10 h 617"/>
                <a:gd name="T46" fmla="*/ 623 w 788"/>
                <a:gd name="T47" fmla="*/ 10 h 617"/>
                <a:gd name="T48" fmla="*/ 633 w 788"/>
                <a:gd name="T49" fmla="*/ 11 h 617"/>
                <a:gd name="T50" fmla="*/ 643 w 788"/>
                <a:gd name="T51" fmla="*/ 13 h 617"/>
                <a:gd name="T52" fmla="*/ 652 w 788"/>
                <a:gd name="T53" fmla="*/ 13 h 617"/>
                <a:gd name="T54" fmla="*/ 660 w 788"/>
                <a:gd name="T55" fmla="*/ 16 h 617"/>
                <a:gd name="T56" fmla="*/ 668 w 788"/>
                <a:gd name="T57" fmla="*/ 16 h 617"/>
                <a:gd name="T58" fmla="*/ 678 w 788"/>
                <a:gd name="T59" fmla="*/ 20 h 617"/>
                <a:gd name="T60" fmla="*/ 687 w 788"/>
                <a:gd name="T61" fmla="*/ 20 h 617"/>
                <a:gd name="T62" fmla="*/ 695 w 788"/>
                <a:gd name="T63" fmla="*/ 21 h 617"/>
                <a:gd name="T64" fmla="*/ 703 w 788"/>
                <a:gd name="T65" fmla="*/ 23 h 617"/>
                <a:gd name="T66" fmla="*/ 712 w 788"/>
                <a:gd name="T67" fmla="*/ 25 h 617"/>
                <a:gd name="T68" fmla="*/ 788 w 788"/>
                <a:gd name="T69" fmla="*/ 273 h 617"/>
                <a:gd name="T70" fmla="*/ 788 w 788"/>
                <a:gd name="T71" fmla="*/ 27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8" h="617">
                  <a:moveTo>
                    <a:pt x="788" y="273"/>
                  </a:moveTo>
                  <a:lnTo>
                    <a:pt x="0" y="617"/>
                  </a:lnTo>
                  <a:lnTo>
                    <a:pt x="2" y="321"/>
                  </a:lnTo>
                  <a:lnTo>
                    <a:pt x="254" y="238"/>
                  </a:lnTo>
                  <a:lnTo>
                    <a:pt x="330" y="101"/>
                  </a:lnTo>
                  <a:lnTo>
                    <a:pt x="487" y="0"/>
                  </a:lnTo>
                  <a:lnTo>
                    <a:pt x="488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10" y="0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8" y="1"/>
                  </a:lnTo>
                  <a:lnTo>
                    <a:pt x="537" y="3"/>
                  </a:lnTo>
                  <a:lnTo>
                    <a:pt x="543" y="3"/>
                  </a:lnTo>
                  <a:lnTo>
                    <a:pt x="552" y="3"/>
                  </a:lnTo>
                  <a:lnTo>
                    <a:pt x="560" y="5"/>
                  </a:lnTo>
                  <a:lnTo>
                    <a:pt x="570" y="6"/>
                  </a:lnTo>
                  <a:lnTo>
                    <a:pt x="577" y="6"/>
                  </a:lnTo>
                  <a:lnTo>
                    <a:pt x="585" y="6"/>
                  </a:lnTo>
                  <a:lnTo>
                    <a:pt x="595" y="8"/>
                  </a:lnTo>
                  <a:lnTo>
                    <a:pt x="605" y="10"/>
                  </a:lnTo>
                  <a:lnTo>
                    <a:pt x="615" y="10"/>
                  </a:lnTo>
                  <a:lnTo>
                    <a:pt x="623" y="10"/>
                  </a:lnTo>
                  <a:lnTo>
                    <a:pt x="633" y="11"/>
                  </a:lnTo>
                  <a:lnTo>
                    <a:pt x="643" y="13"/>
                  </a:lnTo>
                  <a:lnTo>
                    <a:pt x="652" y="13"/>
                  </a:lnTo>
                  <a:lnTo>
                    <a:pt x="660" y="16"/>
                  </a:lnTo>
                  <a:lnTo>
                    <a:pt x="668" y="16"/>
                  </a:lnTo>
                  <a:lnTo>
                    <a:pt x="678" y="20"/>
                  </a:lnTo>
                  <a:lnTo>
                    <a:pt x="687" y="20"/>
                  </a:lnTo>
                  <a:lnTo>
                    <a:pt x="695" y="21"/>
                  </a:lnTo>
                  <a:lnTo>
                    <a:pt x="703" y="23"/>
                  </a:lnTo>
                  <a:lnTo>
                    <a:pt x="712" y="25"/>
                  </a:lnTo>
                  <a:lnTo>
                    <a:pt x="788" y="273"/>
                  </a:lnTo>
                  <a:lnTo>
                    <a:pt x="788" y="27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57"/>
            <p:cNvSpPr>
              <a:spLocks/>
            </p:cNvSpPr>
            <p:nvPr/>
          </p:nvSpPr>
          <p:spPr bwMode="auto">
            <a:xfrm>
              <a:off x="2917" y="2398"/>
              <a:ext cx="818" cy="604"/>
            </a:xfrm>
            <a:custGeom>
              <a:avLst/>
              <a:gdLst>
                <a:gd name="T0" fmla="*/ 0 w 818"/>
                <a:gd name="T1" fmla="*/ 443 h 604"/>
                <a:gd name="T2" fmla="*/ 35 w 818"/>
                <a:gd name="T3" fmla="*/ 604 h 604"/>
                <a:gd name="T4" fmla="*/ 207 w 818"/>
                <a:gd name="T5" fmla="*/ 568 h 604"/>
                <a:gd name="T6" fmla="*/ 486 w 818"/>
                <a:gd name="T7" fmla="*/ 439 h 604"/>
                <a:gd name="T8" fmla="*/ 526 w 818"/>
                <a:gd name="T9" fmla="*/ 461 h 604"/>
                <a:gd name="T10" fmla="*/ 673 w 818"/>
                <a:gd name="T11" fmla="*/ 456 h 604"/>
                <a:gd name="T12" fmla="*/ 765 w 818"/>
                <a:gd name="T13" fmla="*/ 581 h 604"/>
                <a:gd name="T14" fmla="*/ 818 w 818"/>
                <a:gd name="T15" fmla="*/ 0 h 604"/>
                <a:gd name="T16" fmla="*/ 33 w 818"/>
                <a:gd name="T17" fmla="*/ 306 h 604"/>
                <a:gd name="T18" fmla="*/ 0 w 818"/>
                <a:gd name="T19" fmla="*/ 443 h 604"/>
                <a:gd name="T20" fmla="*/ 0 w 818"/>
                <a:gd name="T21" fmla="*/ 44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8" h="604">
                  <a:moveTo>
                    <a:pt x="0" y="443"/>
                  </a:moveTo>
                  <a:lnTo>
                    <a:pt x="35" y="604"/>
                  </a:lnTo>
                  <a:lnTo>
                    <a:pt x="207" y="568"/>
                  </a:lnTo>
                  <a:lnTo>
                    <a:pt x="486" y="439"/>
                  </a:lnTo>
                  <a:lnTo>
                    <a:pt x="526" y="461"/>
                  </a:lnTo>
                  <a:lnTo>
                    <a:pt x="673" y="456"/>
                  </a:lnTo>
                  <a:lnTo>
                    <a:pt x="765" y="581"/>
                  </a:lnTo>
                  <a:lnTo>
                    <a:pt x="818" y="0"/>
                  </a:lnTo>
                  <a:lnTo>
                    <a:pt x="33" y="306"/>
                  </a:lnTo>
                  <a:lnTo>
                    <a:pt x="0" y="443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58"/>
            <p:cNvSpPr>
              <a:spLocks/>
            </p:cNvSpPr>
            <p:nvPr/>
          </p:nvSpPr>
          <p:spPr bwMode="auto">
            <a:xfrm>
              <a:off x="3675" y="2649"/>
              <a:ext cx="986" cy="828"/>
            </a:xfrm>
            <a:custGeom>
              <a:avLst/>
              <a:gdLst>
                <a:gd name="T0" fmla="*/ 0 w 986"/>
                <a:gd name="T1" fmla="*/ 59 h 828"/>
                <a:gd name="T2" fmla="*/ 251 w 986"/>
                <a:gd name="T3" fmla="*/ 0 h 828"/>
                <a:gd name="T4" fmla="*/ 413 w 986"/>
                <a:gd name="T5" fmla="*/ 60 h 828"/>
                <a:gd name="T6" fmla="*/ 536 w 986"/>
                <a:gd name="T7" fmla="*/ 157 h 828"/>
                <a:gd name="T8" fmla="*/ 574 w 986"/>
                <a:gd name="T9" fmla="*/ 308 h 828"/>
                <a:gd name="T10" fmla="*/ 841 w 986"/>
                <a:gd name="T11" fmla="*/ 388 h 828"/>
                <a:gd name="T12" fmla="*/ 974 w 986"/>
                <a:gd name="T13" fmla="*/ 493 h 828"/>
                <a:gd name="T14" fmla="*/ 986 w 986"/>
                <a:gd name="T15" fmla="*/ 828 h 828"/>
                <a:gd name="T16" fmla="*/ 494 w 986"/>
                <a:gd name="T17" fmla="*/ 583 h 828"/>
                <a:gd name="T18" fmla="*/ 416 w 986"/>
                <a:gd name="T19" fmla="*/ 420 h 828"/>
                <a:gd name="T20" fmla="*/ 260 w 986"/>
                <a:gd name="T21" fmla="*/ 458 h 828"/>
                <a:gd name="T22" fmla="*/ 158 w 986"/>
                <a:gd name="T23" fmla="*/ 405 h 828"/>
                <a:gd name="T24" fmla="*/ 136 w 986"/>
                <a:gd name="T25" fmla="*/ 258 h 828"/>
                <a:gd name="T26" fmla="*/ 5 w 986"/>
                <a:gd name="T27" fmla="*/ 328 h 828"/>
                <a:gd name="T28" fmla="*/ 0 w 986"/>
                <a:gd name="T29" fmla="*/ 59 h 828"/>
                <a:gd name="T30" fmla="*/ 0 w 986"/>
                <a:gd name="T31" fmla="*/ 59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6" h="828">
                  <a:moveTo>
                    <a:pt x="0" y="59"/>
                  </a:moveTo>
                  <a:lnTo>
                    <a:pt x="251" y="0"/>
                  </a:lnTo>
                  <a:lnTo>
                    <a:pt x="413" y="60"/>
                  </a:lnTo>
                  <a:lnTo>
                    <a:pt x="536" y="157"/>
                  </a:lnTo>
                  <a:lnTo>
                    <a:pt x="574" y="308"/>
                  </a:lnTo>
                  <a:lnTo>
                    <a:pt x="841" y="388"/>
                  </a:lnTo>
                  <a:lnTo>
                    <a:pt x="974" y="493"/>
                  </a:lnTo>
                  <a:lnTo>
                    <a:pt x="986" y="828"/>
                  </a:lnTo>
                  <a:lnTo>
                    <a:pt x="494" y="583"/>
                  </a:lnTo>
                  <a:lnTo>
                    <a:pt x="416" y="420"/>
                  </a:lnTo>
                  <a:lnTo>
                    <a:pt x="260" y="458"/>
                  </a:lnTo>
                  <a:lnTo>
                    <a:pt x="158" y="405"/>
                  </a:lnTo>
                  <a:lnTo>
                    <a:pt x="136" y="258"/>
                  </a:lnTo>
                  <a:lnTo>
                    <a:pt x="5" y="328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59"/>
            <p:cNvSpPr>
              <a:spLocks/>
            </p:cNvSpPr>
            <p:nvPr/>
          </p:nvSpPr>
          <p:spPr bwMode="auto">
            <a:xfrm>
              <a:off x="2015" y="2704"/>
              <a:ext cx="937" cy="600"/>
            </a:xfrm>
            <a:custGeom>
              <a:avLst/>
              <a:gdLst>
                <a:gd name="T0" fmla="*/ 935 w 937"/>
                <a:gd name="T1" fmla="*/ 0 h 600"/>
                <a:gd name="T2" fmla="*/ 937 w 937"/>
                <a:gd name="T3" fmla="*/ 252 h 600"/>
                <a:gd name="T4" fmla="*/ 870 w 937"/>
                <a:gd name="T5" fmla="*/ 290 h 600"/>
                <a:gd name="T6" fmla="*/ 706 w 937"/>
                <a:gd name="T7" fmla="*/ 392 h 600"/>
                <a:gd name="T8" fmla="*/ 304 w 937"/>
                <a:gd name="T9" fmla="*/ 600 h 600"/>
                <a:gd name="T10" fmla="*/ 104 w 937"/>
                <a:gd name="T11" fmla="*/ 591 h 600"/>
                <a:gd name="T12" fmla="*/ 0 w 937"/>
                <a:gd name="T13" fmla="*/ 496 h 600"/>
                <a:gd name="T14" fmla="*/ 249 w 937"/>
                <a:gd name="T15" fmla="*/ 287 h 600"/>
                <a:gd name="T16" fmla="*/ 63 w 937"/>
                <a:gd name="T17" fmla="*/ 2 h 600"/>
                <a:gd name="T18" fmla="*/ 935 w 937"/>
                <a:gd name="T19" fmla="*/ 0 h 600"/>
                <a:gd name="T20" fmla="*/ 935 w 937"/>
                <a:gd name="T2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7" h="600">
                  <a:moveTo>
                    <a:pt x="935" y="0"/>
                  </a:moveTo>
                  <a:lnTo>
                    <a:pt x="937" y="252"/>
                  </a:lnTo>
                  <a:lnTo>
                    <a:pt x="870" y="290"/>
                  </a:lnTo>
                  <a:lnTo>
                    <a:pt x="706" y="392"/>
                  </a:lnTo>
                  <a:lnTo>
                    <a:pt x="304" y="600"/>
                  </a:lnTo>
                  <a:lnTo>
                    <a:pt x="104" y="591"/>
                  </a:lnTo>
                  <a:lnTo>
                    <a:pt x="0" y="496"/>
                  </a:lnTo>
                  <a:lnTo>
                    <a:pt x="249" y="287"/>
                  </a:lnTo>
                  <a:lnTo>
                    <a:pt x="63" y="2"/>
                  </a:lnTo>
                  <a:lnTo>
                    <a:pt x="935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60"/>
            <p:cNvSpPr>
              <a:spLocks/>
            </p:cNvSpPr>
            <p:nvPr/>
          </p:nvSpPr>
          <p:spPr bwMode="auto">
            <a:xfrm>
              <a:off x="3821" y="1954"/>
              <a:ext cx="222" cy="256"/>
            </a:xfrm>
            <a:custGeom>
              <a:avLst/>
              <a:gdLst>
                <a:gd name="T0" fmla="*/ 25 w 222"/>
                <a:gd name="T1" fmla="*/ 256 h 256"/>
                <a:gd name="T2" fmla="*/ 2 w 222"/>
                <a:gd name="T3" fmla="*/ 128 h 256"/>
                <a:gd name="T4" fmla="*/ 27 w 222"/>
                <a:gd name="T5" fmla="*/ 64 h 256"/>
                <a:gd name="T6" fmla="*/ 0 w 222"/>
                <a:gd name="T7" fmla="*/ 8 h 256"/>
                <a:gd name="T8" fmla="*/ 79 w 222"/>
                <a:gd name="T9" fmla="*/ 18 h 256"/>
                <a:gd name="T10" fmla="*/ 185 w 222"/>
                <a:gd name="T11" fmla="*/ 0 h 256"/>
                <a:gd name="T12" fmla="*/ 222 w 222"/>
                <a:gd name="T13" fmla="*/ 56 h 256"/>
                <a:gd name="T14" fmla="*/ 190 w 222"/>
                <a:gd name="T15" fmla="*/ 94 h 256"/>
                <a:gd name="T16" fmla="*/ 212 w 222"/>
                <a:gd name="T17" fmla="*/ 148 h 256"/>
                <a:gd name="T18" fmla="*/ 137 w 222"/>
                <a:gd name="T19" fmla="*/ 218 h 256"/>
                <a:gd name="T20" fmla="*/ 25 w 222"/>
                <a:gd name="T21" fmla="*/ 256 h 256"/>
                <a:gd name="T22" fmla="*/ 25 w 222"/>
                <a:gd name="T23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2" h="256">
                  <a:moveTo>
                    <a:pt x="25" y="256"/>
                  </a:moveTo>
                  <a:lnTo>
                    <a:pt x="2" y="128"/>
                  </a:lnTo>
                  <a:lnTo>
                    <a:pt x="27" y="64"/>
                  </a:lnTo>
                  <a:lnTo>
                    <a:pt x="0" y="8"/>
                  </a:lnTo>
                  <a:lnTo>
                    <a:pt x="79" y="18"/>
                  </a:lnTo>
                  <a:lnTo>
                    <a:pt x="185" y="0"/>
                  </a:lnTo>
                  <a:lnTo>
                    <a:pt x="222" y="56"/>
                  </a:lnTo>
                  <a:lnTo>
                    <a:pt x="190" y="94"/>
                  </a:lnTo>
                  <a:lnTo>
                    <a:pt x="212" y="148"/>
                  </a:lnTo>
                  <a:lnTo>
                    <a:pt x="137" y="218"/>
                  </a:lnTo>
                  <a:lnTo>
                    <a:pt x="25" y="256"/>
                  </a:lnTo>
                  <a:lnTo>
                    <a:pt x="25" y="256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61"/>
            <p:cNvSpPr>
              <a:spLocks/>
            </p:cNvSpPr>
            <p:nvPr/>
          </p:nvSpPr>
          <p:spPr bwMode="auto">
            <a:xfrm>
              <a:off x="3935" y="2806"/>
              <a:ext cx="581" cy="426"/>
            </a:xfrm>
            <a:custGeom>
              <a:avLst/>
              <a:gdLst>
                <a:gd name="T0" fmla="*/ 276 w 581"/>
                <a:gd name="T1" fmla="*/ 0 h 426"/>
                <a:gd name="T2" fmla="*/ 243 w 581"/>
                <a:gd name="T3" fmla="*/ 108 h 426"/>
                <a:gd name="T4" fmla="*/ 123 w 581"/>
                <a:gd name="T5" fmla="*/ 136 h 426"/>
                <a:gd name="T6" fmla="*/ 0 w 581"/>
                <a:gd name="T7" fmla="*/ 301 h 426"/>
                <a:gd name="T8" fmla="*/ 234 w 581"/>
                <a:gd name="T9" fmla="*/ 426 h 426"/>
                <a:gd name="T10" fmla="*/ 308 w 581"/>
                <a:gd name="T11" fmla="*/ 328 h 426"/>
                <a:gd name="T12" fmla="*/ 408 w 581"/>
                <a:gd name="T13" fmla="*/ 318 h 426"/>
                <a:gd name="T14" fmla="*/ 473 w 581"/>
                <a:gd name="T15" fmla="*/ 263 h 426"/>
                <a:gd name="T16" fmla="*/ 538 w 581"/>
                <a:gd name="T17" fmla="*/ 258 h 426"/>
                <a:gd name="T18" fmla="*/ 581 w 581"/>
                <a:gd name="T19" fmla="*/ 231 h 426"/>
                <a:gd name="T20" fmla="*/ 276 w 581"/>
                <a:gd name="T21" fmla="*/ 0 h 426"/>
                <a:gd name="T22" fmla="*/ 276 w 581"/>
                <a:gd name="T2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1" h="426">
                  <a:moveTo>
                    <a:pt x="276" y="0"/>
                  </a:moveTo>
                  <a:lnTo>
                    <a:pt x="243" y="108"/>
                  </a:lnTo>
                  <a:lnTo>
                    <a:pt x="123" y="136"/>
                  </a:lnTo>
                  <a:lnTo>
                    <a:pt x="0" y="301"/>
                  </a:lnTo>
                  <a:lnTo>
                    <a:pt x="234" y="426"/>
                  </a:lnTo>
                  <a:lnTo>
                    <a:pt x="308" y="328"/>
                  </a:lnTo>
                  <a:lnTo>
                    <a:pt x="408" y="318"/>
                  </a:lnTo>
                  <a:lnTo>
                    <a:pt x="473" y="263"/>
                  </a:lnTo>
                  <a:lnTo>
                    <a:pt x="538" y="258"/>
                  </a:lnTo>
                  <a:lnTo>
                    <a:pt x="581" y="231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62"/>
            <p:cNvSpPr>
              <a:spLocks/>
            </p:cNvSpPr>
            <p:nvPr/>
          </p:nvSpPr>
          <p:spPr bwMode="auto">
            <a:xfrm>
              <a:off x="3587" y="2596"/>
              <a:ext cx="334" cy="458"/>
            </a:xfrm>
            <a:custGeom>
              <a:avLst/>
              <a:gdLst>
                <a:gd name="T0" fmla="*/ 0 w 334"/>
                <a:gd name="T1" fmla="*/ 241 h 458"/>
                <a:gd name="T2" fmla="*/ 88 w 334"/>
                <a:gd name="T3" fmla="*/ 112 h 458"/>
                <a:gd name="T4" fmla="*/ 186 w 334"/>
                <a:gd name="T5" fmla="*/ 0 h 458"/>
                <a:gd name="T6" fmla="*/ 314 w 334"/>
                <a:gd name="T7" fmla="*/ 113 h 458"/>
                <a:gd name="T8" fmla="*/ 334 w 334"/>
                <a:gd name="T9" fmla="*/ 165 h 458"/>
                <a:gd name="T10" fmla="*/ 256 w 334"/>
                <a:gd name="T11" fmla="*/ 251 h 458"/>
                <a:gd name="T12" fmla="*/ 288 w 334"/>
                <a:gd name="T13" fmla="*/ 340 h 458"/>
                <a:gd name="T14" fmla="*/ 246 w 334"/>
                <a:gd name="T15" fmla="*/ 458 h 458"/>
                <a:gd name="T16" fmla="*/ 93 w 334"/>
                <a:gd name="T17" fmla="*/ 381 h 458"/>
                <a:gd name="T18" fmla="*/ 0 w 334"/>
                <a:gd name="T19" fmla="*/ 241 h 458"/>
                <a:gd name="T20" fmla="*/ 0 w 334"/>
                <a:gd name="T21" fmla="*/ 24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458">
                  <a:moveTo>
                    <a:pt x="0" y="241"/>
                  </a:moveTo>
                  <a:lnTo>
                    <a:pt x="88" y="112"/>
                  </a:lnTo>
                  <a:lnTo>
                    <a:pt x="186" y="0"/>
                  </a:lnTo>
                  <a:lnTo>
                    <a:pt x="314" y="113"/>
                  </a:lnTo>
                  <a:lnTo>
                    <a:pt x="334" y="165"/>
                  </a:lnTo>
                  <a:lnTo>
                    <a:pt x="256" y="251"/>
                  </a:lnTo>
                  <a:lnTo>
                    <a:pt x="288" y="340"/>
                  </a:lnTo>
                  <a:lnTo>
                    <a:pt x="246" y="458"/>
                  </a:lnTo>
                  <a:lnTo>
                    <a:pt x="93" y="381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63"/>
            <p:cNvSpPr>
              <a:spLocks/>
            </p:cNvSpPr>
            <p:nvPr/>
          </p:nvSpPr>
          <p:spPr bwMode="auto">
            <a:xfrm>
              <a:off x="3670" y="2408"/>
              <a:ext cx="261" cy="301"/>
            </a:xfrm>
            <a:custGeom>
              <a:avLst/>
              <a:gdLst>
                <a:gd name="T0" fmla="*/ 5 w 261"/>
                <a:gd name="T1" fmla="*/ 300 h 301"/>
                <a:gd name="T2" fmla="*/ 0 w 261"/>
                <a:gd name="T3" fmla="*/ 110 h 301"/>
                <a:gd name="T4" fmla="*/ 40 w 261"/>
                <a:gd name="T5" fmla="*/ 0 h 301"/>
                <a:gd name="T6" fmla="*/ 81 w 261"/>
                <a:gd name="T7" fmla="*/ 38 h 301"/>
                <a:gd name="T8" fmla="*/ 261 w 261"/>
                <a:gd name="T9" fmla="*/ 185 h 301"/>
                <a:gd name="T10" fmla="*/ 233 w 261"/>
                <a:gd name="T11" fmla="*/ 301 h 301"/>
                <a:gd name="T12" fmla="*/ 5 w 261"/>
                <a:gd name="T13" fmla="*/ 300 h 301"/>
                <a:gd name="T14" fmla="*/ 5 w 261"/>
                <a:gd name="T15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301">
                  <a:moveTo>
                    <a:pt x="5" y="300"/>
                  </a:moveTo>
                  <a:lnTo>
                    <a:pt x="0" y="110"/>
                  </a:lnTo>
                  <a:lnTo>
                    <a:pt x="40" y="0"/>
                  </a:lnTo>
                  <a:lnTo>
                    <a:pt x="81" y="38"/>
                  </a:lnTo>
                  <a:lnTo>
                    <a:pt x="261" y="185"/>
                  </a:lnTo>
                  <a:lnTo>
                    <a:pt x="233" y="301"/>
                  </a:lnTo>
                  <a:lnTo>
                    <a:pt x="5" y="300"/>
                  </a:lnTo>
                  <a:lnTo>
                    <a:pt x="5" y="30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64"/>
            <p:cNvSpPr>
              <a:spLocks/>
            </p:cNvSpPr>
            <p:nvPr/>
          </p:nvSpPr>
          <p:spPr bwMode="auto">
            <a:xfrm>
              <a:off x="3886" y="2593"/>
              <a:ext cx="202" cy="116"/>
            </a:xfrm>
            <a:custGeom>
              <a:avLst/>
              <a:gdLst>
                <a:gd name="T0" fmla="*/ 45 w 202"/>
                <a:gd name="T1" fmla="*/ 0 h 116"/>
                <a:gd name="T2" fmla="*/ 202 w 202"/>
                <a:gd name="T3" fmla="*/ 116 h 116"/>
                <a:gd name="T4" fmla="*/ 15 w 202"/>
                <a:gd name="T5" fmla="*/ 116 h 116"/>
                <a:gd name="T6" fmla="*/ 0 w 202"/>
                <a:gd name="T7" fmla="*/ 50 h 116"/>
                <a:gd name="T8" fmla="*/ 45 w 202"/>
                <a:gd name="T9" fmla="*/ 0 h 116"/>
                <a:gd name="T10" fmla="*/ 45 w 202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116">
                  <a:moveTo>
                    <a:pt x="45" y="0"/>
                  </a:moveTo>
                  <a:lnTo>
                    <a:pt x="202" y="116"/>
                  </a:lnTo>
                  <a:lnTo>
                    <a:pt x="15" y="116"/>
                  </a:lnTo>
                  <a:lnTo>
                    <a:pt x="0" y="5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65"/>
            <p:cNvSpPr>
              <a:spLocks/>
            </p:cNvSpPr>
            <p:nvPr/>
          </p:nvSpPr>
          <p:spPr bwMode="auto">
            <a:xfrm>
              <a:off x="3443" y="2708"/>
              <a:ext cx="237" cy="269"/>
            </a:xfrm>
            <a:custGeom>
              <a:avLst/>
              <a:gdLst>
                <a:gd name="T0" fmla="*/ 190 w 237"/>
                <a:gd name="T1" fmla="*/ 0 h 269"/>
                <a:gd name="T2" fmla="*/ 137 w 237"/>
                <a:gd name="T3" fmla="*/ 81 h 269"/>
                <a:gd name="T4" fmla="*/ 0 w 237"/>
                <a:gd name="T5" fmla="*/ 151 h 269"/>
                <a:gd name="T6" fmla="*/ 237 w 237"/>
                <a:gd name="T7" fmla="*/ 269 h 269"/>
                <a:gd name="T8" fmla="*/ 232 w 237"/>
                <a:gd name="T9" fmla="*/ 0 h 269"/>
                <a:gd name="T10" fmla="*/ 190 w 237"/>
                <a:gd name="T11" fmla="*/ 0 h 269"/>
                <a:gd name="T12" fmla="*/ 190 w 237"/>
                <a:gd name="T1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269">
                  <a:moveTo>
                    <a:pt x="190" y="0"/>
                  </a:moveTo>
                  <a:lnTo>
                    <a:pt x="137" y="81"/>
                  </a:lnTo>
                  <a:lnTo>
                    <a:pt x="0" y="151"/>
                  </a:lnTo>
                  <a:lnTo>
                    <a:pt x="237" y="269"/>
                  </a:lnTo>
                  <a:lnTo>
                    <a:pt x="232" y="0"/>
                  </a:lnTo>
                  <a:lnTo>
                    <a:pt x="190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66"/>
            <p:cNvSpPr>
              <a:spLocks/>
            </p:cNvSpPr>
            <p:nvPr/>
          </p:nvSpPr>
          <p:spPr bwMode="auto">
            <a:xfrm>
              <a:off x="2950" y="2188"/>
              <a:ext cx="330" cy="516"/>
            </a:xfrm>
            <a:custGeom>
              <a:avLst/>
              <a:gdLst>
                <a:gd name="T0" fmla="*/ 2 w 330"/>
                <a:gd name="T1" fmla="*/ 220 h 516"/>
                <a:gd name="T2" fmla="*/ 330 w 330"/>
                <a:gd name="T3" fmla="*/ 0 h 516"/>
                <a:gd name="T4" fmla="*/ 307 w 330"/>
                <a:gd name="T5" fmla="*/ 197 h 516"/>
                <a:gd name="T6" fmla="*/ 210 w 330"/>
                <a:gd name="T7" fmla="*/ 272 h 516"/>
                <a:gd name="T8" fmla="*/ 207 w 330"/>
                <a:gd name="T9" fmla="*/ 408 h 516"/>
                <a:gd name="T10" fmla="*/ 160 w 330"/>
                <a:gd name="T11" fmla="*/ 516 h 516"/>
                <a:gd name="T12" fmla="*/ 0 w 330"/>
                <a:gd name="T13" fmla="*/ 516 h 516"/>
                <a:gd name="T14" fmla="*/ 2 w 330"/>
                <a:gd name="T15" fmla="*/ 220 h 516"/>
                <a:gd name="T16" fmla="*/ 2 w 330"/>
                <a:gd name="T17" fmla="*/ 22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516">
                  <a:moveTo>
                    <a:pt x="2" y="220"/>
                  </a:moveTo>
                  <a:lnTo>
                    <a:pt x="330" y="0"/>
                  </a:lnTo>
                  <a:lnTo>
                    <a:pt x="307" y="197"/>
                  </a:lnTo>
                  <a:lnTo>
                    <a:pt x="210" y="272"/>
                  </a:lnTo>
                  <a:lnTo>
                    <a:pt x="207" y="408"/>
                  </a:lnTo>
                  <a:lnTo>
                    <a:pt x="160" y="516"/>
                  </a:lnTo>
                  <a:lnTo>
                    <a:pt x="0" y="516"/>
                  </a:lnTo>
                  <a:lnTo>
                    <a:pt x="2" y="220"/>
                  </a:lnTo>
                  <a:lnTo>
                    <a:pt x="2" y="22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67"/>
            <p:cNvSpPr>
              <a:spLocks/>
            </p:cNvSpPr>
            <p:nvPr/>
          </p:nvSpPr>
          <p:spPr bwMode="auto">
            <a:xfrm>
              <a:off x="2173" y="2430"/>
              <a:ext cx="473" cy="422"/>
            </a:xfrm>
            <a:custGeom>
              <a:avLst/>
              <a:gdLst>
                <a:gd name="T0" fmla="*/ 225 w 473"/>
                <a:gd name="T1" fmla="*/ 422 h 422"/>
                <a:gd name="T2" fmla="*/ 16 w 473"/>
                <a:gd name="T3" fmla="*/ 276 h 422"/>
                <a:gd name="T4" fmla="*/ 0 w 473"/>
                <a:gd name="T5" fmla="*/ 223 h 422"/>
                <a:gd name="T6" fmla="*/ 90 w 473"/>
                <a:gd name="T7" fmla="*/ 0 h 422"/>
                <a:gd name="T8" fmla="*/ 324 w 473"/>
                <a:gd name="T9" fmla="*/ 183 h 422"/>
                <a:gd name="T10" fmla="*/ 473 w 473"/>
                <a:gd name="T11" fmla="*/ 183 h 422"/>
                <a:gd name="T12" fmla="*/ 426 w 473"/>
                <a:gd name="T13" fmla="*/ 274 h 422"/>
                <a:gd name="T14" fmla="*/ 225 w 473"/>
                <a:gd name="T15" fmla="*/ 422 h 422"/>
                <a:gd name="T16" fmla="*/ 225 w 473"/>
                <a:gd name="T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" h="422">
                  <a:moveTo>
                    <a:pt x="225" y="422"/>
                  </a:moveTo>
                  <a:lnTo>
                    <a:pt x="16" y="276"/>
                  </a:lnTo>
                  <a:lnTo>
                    <a:pt x="0" y="223"/>
                  </a:lnTo>
                  <a:lnTo>
                    <a:pt x="90" y="0"/>
                  </a:lnTo>
                  <a:lnTo>
                    <a:pt x="324" y="183"/>
                  </a:lnTo>
                  <a:lnTo>
                    <a:pt x="473" y="183"/>
                  </a:lnTo>
                  <a:lnTo>
                    <a:pt x="426" y="274"/>
                  </a:lnTo>
                  <a:lnTo>
                    <a:pt x="225" y="422"/>
                  </a:lnTo>
                  <a:lnTo>
                    <a:pt x="225" y="422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68"/>
            <p:cNvSpPr>
              <a:spLocks/>
            </p:cNvSpPr>
            <p:nvPr/>
          </p:nvSpPr>
          <p:spPr bwMode="auto">
            <a:xfrm>
              <a:off x="2819" y="2408"/>
              <a:ext cx="133" cy="296"/>
            </a:xfrm>
            <a:custGeom>
              <a:avLst/>
              <a:gdLst>
                <a:gd name="T0" fmla="*/ 40 w 133"/>
                <a:gd name="T1" fmla="*/ 296 h 296"/>
                <a:gd name="T2" fmla="*/ 131 w 133"/>
                <a:gd name="T3" fmla="*/ 295 h 296"/>
                <a:gd name="T4" fmla="*/ 133 w 133"/>
                <a:gd name="T5" fmla="*/ 0 h 296"/>
                <a:gd name="T6" fmla="*/ 63 w 133"/>
                <a:gd name="T7" fmla="*/ 52 h 296"/>
                <a:gd name="T8" fmla="*/ 70 w 133"/>
                <a:gd name="T9" fmla="*/ 118 h 296"/>
                <a:gd name="T10" fmla="*/ 0 w 133"/>
                <a:gd name="T11" fmla="*/ 195 h 296"/>
                <a:gd name="T12" fmla="*/ 40 w 133"/>
                <a:gd name="T13" fmla="*/ 296 h 296"/>
                <a:gd name="T14" fmla="*/ 40 w 133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96">
                  <a:moveTo>
                    <a:pt x="40" y="296"/>
                  </a:moveTo>
                  <a:lnTo>
                    <a:pt x="131" y="295"/>
                  </a:lnTo>
                  <a:lnTo>
                    <a:pt x="133" y="0"/>
                  </a:lnTo>
                  <a:lnTo>
                    <a:pt x="63" y="52"/>
                  </a:lnTo>
                  <a:lnTo>
                    <a:pt x="70" y="118"/>
                  </a:lnTo>
                  <a:lnTo>
                    <a:pt x="0" y="195"/>
                  </a:lnTo>
                  <a:lnTo>
                    <a:pt x="40" y="296"/>
                  </a:lnTo>
                  <a:lnTo>
                    <a:pt x="40" y="296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69"/>
            <p:cNvSpPr>
              <a:spLocks/>
            </p:cNvSpPr>
            <p:nvPr/>
          </p:nvSpPr>
          <p:spPr bwMode="auto">
            <a:xfrm>
              <a:off x="2766" y="2704"/>
              <a:ext cx="186" cy="298"/>
            </a:xfrm>
            <a:custGeom>
              <a:avLst/>
              <a:gdLst>
                <a:gd name="T0" fmla="*/ 184 w 186"/>
                <a:gd name="T1" fmla="*/ 0 h 298"/>
                <a:gd name="T2" fmla="*/ 186 w 186"/>
                <a:gd name="T3" fmla="*/ 298 h 298"/>
                <a:gd name="T4" fmla="*/ 116 w 186"/>
                <a:gd name="T5" fmla="*/ 287 h 298"/>
                <a:gd name="T6" fmla="*/ 0 w 186"/>
                <a:gd name="T7" fmla="*/ 172 h 298"/>
                <a:gd name="T8" fmla="*/ 118 w 186"/>
                <a:gd name="T9" fmla="*/ 60 h 298"/>
                <a:gd name="T10" fmla="*/ 93 w 186"/>
                <a:gd name="T11" fmla="*/ 0 h 298"/>
                <a:gd name="T12" fmla="*/ 184 w 186"/>
                <a:gd name="T13" fmla="*/ 0 h 298"/>
                <a:gd name="T14" fmla="*/ 184 w 186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298">
                  <a:moveTo>
                    <a:pt x="184" y="0"/>
                  </a:moveTo>
                  <a:lnTo>
                    <a:pt x="186" y="298"/>
                  </a:lnTo>
                  <a:lnTo>
                    <a:pt x="116" y="287"/>
                  </a:lnTo>
                  <a:lnTo>
                    <a:pt x="0" y="172"/>
                  </a:lnTo>
                  <a:lnTo>
                    <a:pt x="118" y="60"/>
                  </a:lnTo>
                  <a:lnTo>
                    <a:pt x="93" y="0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70"/>
            <p:cNvSpPr>
              <a:spLocks/>
            </p:cNvSpPr>
            <p:nvPr/>
          </p:nvSpPr>
          <p:spPr bwMode="auto">
            <a:xfrm>
              <a:off x="2189" y="2703"/>
              <a:ext cx="412" cy="424"/>
            </a:xfrm>
            <a:custGeom>
              <a:avLst/>
              <a:gdLst>
                <a:gd name="T0" fmla="*/ 0 w 412"/>
                <a:gd name="T1" fmla="*/ 3 h 424"/>
                <a:gd name="T2" fmla="*/ 100 w 412"/>
                <a:gd name="T3" fmla="*/ 118 h 424"/>
                <a:gd name="T4" fmla="*/ 15 w 412"/>
                <a:gd name="T5" fmla="*/ 201 h 424"/>
                <a:gd name="T6" fmla="*/ 174 w 412"/>
                <a:gd name="T7" fmla="*/ 424 h 424"/>
                <a:gd name="T8" fmla="*/ 328 w 412"/>
                <a:gd name="T9" fmla="*/ 334 h 424"/>
                <a:gd name="T10" fmla="*/ 323 w 412"/>
                <a:gd name="T11" fmla="*/ 163 h 424"/>
                <a:gd name="T12" fmla="*/ 383 w 412"/>
                <a:gd name="T13" fmla="*/ 96 h 424"/>
                <a:gd name="T14" fmla="*/ 412 w 412"/>
                <a:gd name="T15" fmla="*/ 0 h 424"/>
                <a:gd name="T16" fmla="*/ 0 w 412"/>
                <a:gd name="T17" fmla="*/ 3 h 424"/>
                <a:gd name="T18" fmla="*/ 0 w 412"/>
                <a:gd name="T19" fmla="*/ 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424">
                  <a:moveTo>
                    <a:pt x="0" y="3"/>
                  </a:moveTo>
                  <a:lnTo>
                    <a:pt x="100" y="118"/>
                  </a:lnTo>
                  <a:lnTo>
                    <a:pt x="15" y="201"/>
                  </a:lnTo>
                  <a:lnTo>
                    <a:pt x="174" y="424"/>
                  </a:lnTo>
                  <a:lnTo>
                    <a:pt x="328" y="334"/>
                  </a:lnTo>
                  <a:lnTo>
                    <a:pt x="323" y="163"/>
                  </a:lnTo>
                  <a:lnTo>
                    <a:pt x="383" y="96"/>
                  </a:lnTo>
                  <a:lnTo>
                    <a:pt x="412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71"/>
            <p:cNvSpPr>
              <a:spLocks/>
            </p:cNvSpPr>
            <p:nvPr/>
          </p:nvSpPr>
          <p:spPr bwMode="auto">
            <a:xfrm>
              <a:off x="3102" y="2233"/>
              <a:ext cx="570" cy="473"/>
            </a:xfrm>
            <a:custGeom>
              <a:avLst/>
              <a:gdLst>
                <a:gd name="T0" fmla="*/ 8 w 570"/>
                <a:gd name="T1" fmla="*/ 471 h 473"/>
                <a:gd name="T2" fmla="*/ 336 w 570"/>
                <a:gd name="T3" fmla="*/ 473 h 473"/>
                <a:gd name="T4" fmla="*/ 570 w 570"/>
                <a:gd name="T5" fmla="*/ 283 h 473"/>
                <a:gd name="T6" fmla="*/ 565 w 570"/>
                <a:gd name="T7" fmla="*/ 0 h 473"/>
                <a:gd name="T8" fmla="*/ 57 w 570"/>
                <a:gd name="T9" fmla="*/ 346 h 473"/>
                <a:gd name="T10" fmla="*/ 0 w 570"/>
                <a:gd name="T11" fmla="*/ 366 h 473"/>
                <a:gd name="T12" fmla="*/ 8 w 570"/>
                <a:gd name="T13" fmla="*/ 471 h 473"/>
                <a:gd name="T14" fmla="*/ 8 w 570"/>
                <a:gd name="T15" fmla="*/ 471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473">
                  <a:moveTo>
                    <a:pt x="8" y="471"/>
                  </a:moveTo>
                  <a:lnTo>
                    <a:pt x="336" y="473"/>
                  </a:lnTo>
                  <a:lnTo>
                    <a:pt x="570" y="283"/>
                  </a:lnTo>
                  <a:lnTo>
                    <a:pt x="565" y="0"/>
                  </a:lnTo>
                  <a:lnTo>
                    <a:pt x="57" y="346"/>
                  </a:lnTo>
                  <a:lnTo>
                    <a:pt x="0" y="366"/>
                  </a:lnTo>
                  <a:lnTo>
                    <a:pt x="8" y="471"/>
                  </a:lnTo>
                  <a:lnTo>
                    <a:pt x="8" y="471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72"/>
            <p:cNvSpPr>
              <a:spLocks/>
            </p:cNvSpPr>
            <p:nvPr/>
          </p:nvSpPr>
          <p:spPr bwMode="auto">
            <a:xfrm>
              <a:off x="3099" y="2704"/>
              <a:ext cx="339" cy="165"/>
            </a:xfrm>
            <a:custGeom>
              <a:avLst/>
              <a:gdLst>
                <a:gd name="T0" fmla="*/ 10 w 339"/>
                <a:gd name="T1" fmla="*/ 0 h 165"/>
                <a:gd name="T2" fmla="*/ 339 w 339"/>
                <a:gd name="T3" fmla="*/ 2 h 165"/>
                <a:gd name="T4" fmla="*/ 316 w 339"/>
                <a:gd name="T5" fmla="*/ 17 h 165"/>
                <a:gd name="T6" fmla="*/ 106 w 339"/>
                <a:gd name="T7" fmla="*/ 165 h 165"/>
                <a:gd name="T8" fmla="*/ 0 w 339"/>
                <a:gd name="T9" fmla="*/ 34 h 165"/>
                <a:gd name="T10" fmla="*/ 10 w 339"/>
                <a:gd name="T11" fmla="*/ 0 h 165"/>
                <a:gd name="T12" fmla="*/ 10 w 339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165">
                  <a:moveTo>
                    <a:pt x="10" y="0"/>
                  </a:moveTo>
                  <a:lnTo>
                    <a:pt x="339" y="2"/>
                  </a:lnTo>
                  <a:lnTo>
                    <a:pt x="316" y="17"/>
                  </a:lnTo>
                  <a:lnTo>
                    <a:pt x="106" y="165"/>
                  </a:lnTo>
                  <a:lnTo>
                    <a:pt x="0" y="3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73"/>
            <p:cNvSpPr>
              <a:spLocks/>
            </p:cNvSpPr>
            <p:nvPr/>
          </p:nvSpPr>
          <p:spPr bwMode="auto">
            <a:xfrm>
              <a:off x="2459" y="2984"/>
              <a:ext cx="402" cy="469"/>
            </a:xfrm>
            <a:custGeom>
              <a:avLst/>
              <a:gdLst>
                <a:gd name="T0" fmla="*/ 0 w 402"/>
                <a:gd name="T1" fmla="*/ 168 h 469"/>
                <a:gd name="T2" fmla="*/ 340 w 402"/>
                <a:gd name="T3" fmla="*/ 469 h 469"/>
                <a:gd name="T4" fmla="*/ 402 w 402"/>
                <a:gd name="T5" fmla="*/ 288 h 469"/>
                <a:gd name="T6" fmla="*/ 235 w 402"/>
                <a:gd name="T7" fmla="*/ 0 h 469"/>
                <a:gd name="T8" fmla="*/ 0 w 402"/>
                <a:gd name="T9" fmla="*/ 168 h 469"/>
                <a:gd name="T10" fmla="*/ 0 w 402"/>
                <a:gd name="T11" fmla="*/ 16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469">
                  <a:moveTo>
                    <a:pt x="0" y="168"/>
                  </a:moveTo>
                  <a:lnTo>
                    <a:pt x="340" y="469"/>
                  </a:lnTo>
                  <a:lnTo>
                    <a:pt x="402" y="288"/>
                  </a:lnTo>
                  <a:lnTo>
                    <a:pt x="235" y="0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74"/>
            <p:cNvSpPr>
              <a:spLocks/>
            </p:cNvSpPr>
            <p:nvPr/>
          </p:nvSpPr>
          <p:spPr bwMode="auto">
            <a:xfrm>
              <a:off x="1435" y="2277"/>
              <a:ext cx="581" cy="184"/>
            </a:xfrm>
            <a:custGeom>
              <a:avLst/>
              <a:gdLst>
                <a:gd name="T0" fmla="*/ 0 w 581"/>
                <a:gd name="T1" fmla="*/ 114 h 184"/>
                <a:gd name="T2" fmla="*/ 295 w 581"/>
                <a:gd name="T3" fmla="*/ 184 h 184"/>
                <a:gd name="T4" fmla="*/ 296 w 581"/>
                <a:gd name="T5" fmla="*/ 183 h 184"/>
                <a:gd name="T6" fmla="*/ 300 w 581"/>
                <a:gd name="T7" fmla="*/ 179 h 184"/>
                <a:gd name="T8" fmla="*/ 306 w 581"/>
                <a:gd name="T9" fmla="*/ 173 h 184"/>
                <a:gd name="T10" fmla="*/ 316 w 581"/>
                <a:gd name="T11" fmla="*/ 166 h 184"/>
                <a:gd name="T12" fmla="*/ 320 w 581"/>
                <a:gd name="T13" fmla="*/ 159 h 184"/>
                <a:gd name="T14" fmla="*/ 326 w 581"/>
                <a:gd name="T15" fmla="*/ 156 h 184"/>
                <a:gd name="T16" fmla="*/ 333 w 581"/>
                <a:gd name="T17" fmla="*/ 151 h 184"/>
                <a:gd name="T18" fmla="*/ 341 w 581"/>
                <a:gd name="T19" fmla="*/ 146 h 184"/>
                <a:gd name="T20" fmla="*/ 348 w 581"/>
                <a:gd name="T21" fmla="*/ 139 h 184"/>
                <a:gd name="T22" fmla="*/ 356 w 581"/>
                <a:gd name="T23" fmla="*/ 133 h 184"/>
                <a:gd name="T24" fmla="*/ 366 w 581"/>
                <a:gd name="T25" fmla="*/ 126 h 184"/>
                <a:gd name="T26" fmla="*/ 376 w 581"/>
                <a:gd name="T27" fmla="*/ 121 h 184"/>
                <a:gd name="T28" fmla="*/ 386 w 581"/>
                <a:gd name="T29" fmla="*/ 113 h 184"/>
                <a:gd name="T30" fmla="*/ 395 w 581"/>
                <a:gd name="T31" fmla="*/ 106 h 184"/>
                <a:gd name="T32" fmla="*/ 406 w 581"/>
                <a:gd name="T33" fmla="*/ 98 h 184"/>
                <a:gd name="T34" fmla="*/ 418 w 581"/>
                <a:gd name="T35" fmla="*/ 91 h 184"/>
                <a:gd name="T36" fmla="*/ 430 w 581"/>
                <a:gd name="T37" fmla="*/ 83 h 184"/>
                <a:gd name="T38" fmla="*/ 441 w 581"/>
                <a:gd name="T39" fmla="*/ 76 h 184"/>
                <a:gd name="T40" fmla="*/ 448 w 581"/>
                <a:gd name="T41" fmla="*/ 71 h 184"/>
                <a:gd name="T42" fmla="*/ 455 w 581"/>
                <a:gd name="T43" fmla="*/ 68 h 184"/>
                <a:gd name="T44" fmla="*/ 461 w 581"/>
                <a:gd name="T45" fmla="*/ 64 h 184"/>
                <a:gd name="T46" fmla="*/ 468 w 581"/>
                <a:gd name="T47" fmla="*/ 61 h 184"/>
                <a:gd name="T48" fmla="*/ 475 w 581"/>
                <a:gd name="T49" fmla="*/ 56 h 184"/>
                <a:gd name="T50" fmla="*/ 481 w 581"/>
                <a:gd name="T51" fmla="*/ 51 h 184"/>
                <a:gd name="T52" fmla="*/ 486 w 581"/>
                <a:gd name="T53" fmla="*/ 48 h 184"/>
                <a:gd name="T54" fmla="*/ 493 w 581"/>
                <a:gd name="T55" fmla="*/ 44 h 184"/>
                <a:gd name="T56" fmla="*/ 500 w 581"/>
                <a:gd name="T57" fmla="*/ 39 h 184"/>
                <a:gd name="T58" fmla="*/ 506 w 581"/>
                <a:gd name="T59" fmla="*/ 36 h 184"/>
                <a:gd name="T60" fmla="*/ 515 w 581"/>
                <a:gd name="T61" fmla="*/ 33 h 184"/>
                <a:gd name="T62" fmla="*/ 521 w 581"/>
                <a:gd name="T63" fmla="*/ 29 h 184"/>
                <a:gd name="T64" fmla="*/ 528 w 581"/>
                <a:gd name="T65" fmla="*/ 24 h 184"/>
                <a:gd name="T66" fmla="*/ 535 w 581"/>
                <a:gd name="T67" fmla="*/ 21 h 184"/>
                <a:gd name="T68" fmla="*/ 543 w 581"/>
                <a:gd name="T69" fmla="*/ 16 h 184"/>
                <a:gd name="T70" fmla="*/ 551 w 581"/>
                <a:gd name="T71" fmla="*/ 13 h 184"/>
                <a:gd name="T72" fmla="*/ 556 w 581"/>
                <a:gd name="T73" fmla="*/ 9 h 184"/>
                <a:gd name="T74" fmla="*/ 565 w 581"/>
                <a:gd name="T75" fmla="*/ 6 h 184"/>
                <a:gd name="T76" fmla="*/ 573 w 581"/>
                <a:gd name="T77" fmla="*/ 3 h 184"/>
                <a:gd name="T78" fmla="*/ 581 w 581"/>
                <a:gd name="T79" fmla="*/ 0 h 184"/>
                <a:gd name="T80" fmla="*/ 221 w 581"/>
                <a:gd name="T81" fmla="*/ 0 h 184"/>
                <a:gd name="T82" fmla="*/ 0 w 581"/>
                <a:gd name="T83" fmla="*/ 114 h 184"/>
                <a:gd name="T84" fmla="*/ 0 w 581"/>
                <a:gd name="T85" fmla="*/ 11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1" h="184">
                  <a:moveTo>
                    <a:pt x="0" y="114"/>
                  </a:moveTo>
                  <a:lnTo>
                    <a:pt x="295" y="184"/>
                  </a:lnTo>
                  <a:lnTo>
                    <a:pt x="296" y="183"/>
                  </a:lnTo>
                  <a:lnTo>
                    <a:pt x="300" y="179"/>
                  </a:lnTo>
                  <a:lnTo>
                    <a:pt x="306" y="173"/>
                  </a:lnTo>
                  <a:lnTo>
                    <a:pt x="316" y="166"/>
                  </a:lnTo>
                  <a:lnTo>
                    <a:pt x="320" y="159"/>
                  </a:lnTo>
                  <a:lnTo>
                    <a:pt x="326" y="156"/>
                  </a:lnTo>
                  <a:lnTo>
                    <a:pt x="333" y="151"/>
                  </a:lnTo>
                  <a:lnTo>
                    <a:pt x="341" y="146"/>
                  </a:lnTo>
                  <a:lnTo>
                    <a:pt x="348" y="139"/>
                  </a:lnTo>
                  <a:lnTo>
                    <a:pt x="356" y="133"/>
                  </a:lnTo>
                  <a:lnTo>
                    <a:pt x="366" y="126"/>
                  </a:lnTo>
                  <a:lnTo>
                    <a:pt x="376" y="121"/>
                  </a:lnTo>
                  <a:lnTo>
                    <a:pt x="386" y="113"/>
                  </a:lnTo>
                  <a:lnTo>
                    <a:pt x="395" y="106"/>
                  </a:lnTo>
                  <a:lnTo>
                    <a:pt x="406" y="98"/>
                  </a:lnTo>
                  <a:lnTo>
                    <a:pt x="418" y="91"/>
                  </a:lnTo>
                  <a:lnTo>
                    <a:pt x="430" y="83"/>
                  </a:lnTo>
                  <a:lnTo>
                    <a:pt x="441" y="76"/>
                  </a:lnTo>
                  <a:lnTo>
                    <a:pt x="448" y="71"/>
                  </a:lnTo>
                  <a:lnTo>
                    <a:pt x="455" y="68"/>
                  </a:lnTo>
                  <a:lnTo>
                    <a:pt x="461" y="64"/>
                  </a:lnTo>
                  <a:lnTo>
                    <a:pt x="468" y="61"/>
                  </a:lnTo>
                  <a:lnTo>
                    <a:pt x="475" y="56"/>
                  </a:lnTo>
                  <a:lnTo>
                    <a:pt x="481" y="51"/>
                  </a:lnTo>
                  <a:lnTo>
                    <a:pt x="486" y="48"/>
                  </a:lnTo>
                  <a:lnTo>
                    <a:pt x="493" y="44"/>
                  </a:lnTo>
                  <a:lnTo>
                    <a:pt x="500" y="39"/>
                  </a:lnTo>
                  <a:lnTo>
                    <a:pt x="506" y="36"/>
                  </a:lnTo>
                  <a:lnTo>
                    <a:pt x="515" y="33"/>
                  </a:lnTo>
                  <a:lnTo>
                    <a:pt x="521" y="29"/>
                  </a:lnTo>
                  <a:lnTo>
                    <a:pt x="528" y="24"/>
                  </a:lnTo>
                  <a:lnTo>
                    <a:pt x="535" y="21"/>
                  </a:lnTo>
                  <a:lnTo>
                    <a:pt x="543" y="16"/>
                  </a:lnTo>
                  <a:lnTo>
                    <a:pt x="551" y="13"/>
                  </a:lnTo>
                  <a:lnTo>
                    <a:pt x="556" y="9"/>
                  </a:lnTo>
                  <a:lnTo>
                    <a:pt x="565" y="6"/>
                  </a:lnTo>
                  <a:lnTo>
                    <a:pt x="573" y="3"/>
                  </a:lnTo>
                  <a:lnTo>
                    <a:pt x="581" y="0"/>
                  </a:lnTo>
                  <a:lnTo>
                    <a:pt x="221" y="0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75"/>
            <p:cNvSpPr>
              <a:spLocks/>
            </p:cNvSpPr>
            <p:nvPr/>
          </p:nvSpPr>
          <p:spPr bwMode="auto">
            <a:xfrm>
              <a:off x="3662" y="2112"/>
              <a:ext cx="298" cy="408"/>
            </a:xfrm>
            <a:custGeom>
              <a:avLst/>
              <a:gdLst>
                <a:gd name="T0" fmla="*/ 0 w 298"/>
                <a:gd name="T1" fmla="*/ 0 h 408"/>
                <a:gd name="T2" fmla="*/ 1 w 298"/>
                <a:gd name="T3" fmla="*/ 0 h 408"/>
                <a:gd name="T4" fmla="*/ 5 w 298"/>
                <a:gd name="T5" fmla="*/ 0 h 408"/>
                <a:gd name="T6" fmla="*/ 11 w 298"/>
                <a:gd name="T7" fmla="*/ 1 h 408"/>
                <a:gd name="T8" fmla="*/ 21 w 298"/>
                <a:gd name="T9" fmla="*/ 3 h 408"/>
                <a:gd name="T10" fmla="*/ 26 w 298"/>
                <a:gd name="T11" fmla="*/ 3 h 408"/>
                <a:gd name="T12" fmla="*/ 33 w 298"/>
                <a:gd name="T13" fmla="*/ 5 h 408"/>
                <a:gd name="T14" fmla="*/ 39 w 298"/>
                <a:gd name="T15" fmla="*/ 6 h 408"/>
                <a:gd name="T16" fmla="*/ 48 w 298"/>
                <a:gd name="T17" fmla="*/ 6 h 408"/>
                <a:gd name="T18" fmla="*/ 54 w 298"/>
                <a:gd name="T19" fmla="*/ 8 h 408"/>
                <a:gd name="T20" fmla="*/ 64 w 298"/>
                <a:gd name="T21" fmla="*/ 10 h 408"/>
                <a:gd name="T22" fmla="*/ 73 w 298"/>
                <a:gd name="T23" fmla="*/ 11 h 408"/>
                <a:gd name="T24" fmla="*/ 84 w 298"/>
                <a:gd name="T25" fmla="*/ 15 h 408"/>
                <a:gd name="T26" fmla="*/ 94 w 298"/>
                <a:gd name="T27" fmla="*/ 16 h 408"/>
                <a:gd name="T28" fmla="*/ 104 w 298"/>
                <a:gd name="T29" fmla="*/ 18 h 408"/>
                <a:gd name="T30" fmla="*/ 114 w 298"/>
                <a:gd name="T31" fmla="*/ 20 h 408"/>
                <a:gd name="T32" fmla="*/ 128 w 298"/>
                <a:gd name="T33" fmla="*/ 23 h 408"/>
                <a:gd name="T34" fmla="*/ 133 w 298"/>
                <a:gd name="T35" fmla="*/ 23 h 408"/>
                <a:gd name="T36" fmla="*/ 139 w 298"/>
                <a:gd name="T37" fmla="*/ 25 h 408"/>
                <a:gd name="T38" fmla="*/ 144 w 298"/>
                <a:gd name="T39" fmla="*/ 25 h 408"/>
                <a:gd name="T40" fmla="*/ 151 w 298"/>
                <a:gd name="T41" fmla="*/ 26 h 408"/>
                <a:gd name="T42" fmla="*/ 158 w 298"/>
                <a:gd name="T43" fmla="*/ 28 h 408"/>
                <a:gd name="T44" fmla="*/ 164 w 298"/>
                <a:gd name="T45" fmla="*/ 28 h 408"/>
                <a:gd name="T46" fmla="*/ 171 w 298"/>
                <a:gd name="T47" fmla="*/ 30 h 408"/>
                <a:gd name="T48" fmla="*/ 178 w 298"/>
                <a:gd name="T49" fmla="*/ 33 h 408"/>
                <a:gd name="T50" fmla="*/ 184 w 298"/>
                <a:gd name="T51" fmla="*/ 33 h 408"/>
                <a:gd name="T52" fmla="*/ 191 w 298"/>
                <a:gd name="T53" fmla="*/ 35 h 408"/>
                <a:gd name="T54" fmla="*/ 198 w 298"/>
                <a:gd name="T55" fmla="*/ 35 h 408"/>
                <a:gd name="T56" fmla="*/ 206 w 298"/>
                <a:gd name="T57" fmla="*/ 38 h 408"/>
                <a:gd name="T58" fmla="*/ 213 w 298"/>
                <a:gd name="T59" fmla="*/ 38 h 408"/>
                <a:gd name="T60" fmla="*/ 219 w 298"/>
                <a:gd name="T61" fmla="*/ 41 h 408"/>
                <a:gd name="T62" fmla="*/ 228 w 298"/>
                <a:gd name="T63" fmla="*/ 41 h 408"/>
                <a:gd name="T64" fmla="*/ 236 w 298"/>
                <a:gd name="T65" fmla="*/ 45 h 408"/>
                <a:gd name="T66" fmla="*/ 241 w 298"/>
                <a:gd name="T67" fmla="*/ 45 h 408"/>
                <a:gd name="T68" fmla="*/ 249 w 298"/>
                <a:gd name="T69" fmla="*/ 48 h 408"/>
                <a:gd name="T70" fmla="*/ 258 w 298"/>
                <a:gd name="T71" fmla="*/ 48 h 408"/>
                <a:gd name="T72" fmla="*/ 264 w 298"/>
                <a:gd name="T73" fmla="*/ 51 h 408"/>
                <a:gd name="T74" fmla="*/ 273 w 298"/>
                <a:gd name="T75" fmla="*/ 51 h 408"/>
                <a:gd name="T76" fmla="*/ 281 w 298"/>
                <a:gd name="T77" fmla="*/ 55 h 408"/>
                <a:gd name="T78" fmla="*/ 289 w 298"/>
                <a:gd name="T79" fmla="*/ 56 h 408"/>
                <a:gd name="T80" fmla="*/ 298 w 298"/>
                <a:gd name="T81" fmla="*/ 60 h 408"/>
                <a:gd name="T82" fmla="*/ 103 w 298"/>
                <a:gd name="T83" fmla="*/ 219 h 408"/>
                <a:gd name="T84" fmla="*/ 89 w 298"/>
                <a:gd name="T85" fmla="*/ 334 h 408"/>
                <a:gd name="T86" fmla="*/ 10 w 298"/>
                <a:gd name="T87" fmla="*/ 408 h 408"/>
                <a:gd name="T88" fmla="*/ 0 w 298"/>
                <a:gd name="T89" fmla="*/ 0 h 408"/>
                <a:gd name="T90" fmla="*/ 0 w 298"/>
                <a:gd name="T9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8" h="408">
                  <a:moveTo>
                    <a:pt x="0" y="0"/>
                  </a:moveTo>
                  <a:lnTo>
                    <a:pt x="1" y="0"/>
                  </a:lnTo>
                  <a:lnTo>
                    <a:pt x="5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33" y="5"/>
                  </a:lnTo>
                  <a:lnTo>
                    <a:pt x="39" y="6"/>
                  </a:lnTo>
                  <a:lnTo>
                    <a:pt x="48" y="6"/>
                  </a:lnTo>
                  <a:lnTo>
                    <a:pt x="54" y="8"/>
                  </a:lnTo>
                  <a:lnTo>
                    <a:pt x="64" y="10"/>
                  </a:lnTo>
                  <a:lnTo>
                    <a:pt x="73" y="11"/>
                  </a:lnTo>
                  <a:lnTo>
                    <a:pt x="84" y="15"/>
                  </a:lnTo>
                  <a:lnTo>
                    <a:pt x="94" y="16"/>
                  </a:lnTo>
                  <a:lnTo>
                    <a:pt x="104" y="18"/>
                  </a:lnTo>
                  <a:lnTo>
                    <a:pt x="114" y="20"/>
                  </a:lnTo>
                  <a:lnTo>
                    <a:pt x="128" y="23"/>
                  </a:lnTo>
                  <a:lnTo>
                    <a:pt x="133" y="23"/>
                  </a:lnTo>
                  <a:lnTo>
                    <a:pt x="139" y="25"/>
                  </a:lnTo>
                  <a:lnTo>
                    <a:pt x="144" y="25"/>
                  </a:lnTo>
                  <a:lnTo>
                    <a:pt x="151" y="26"/>
                  </a:lnTo>
                  <a:lnTo>
                    <a:pt x="158" y="28"/>
                  </a:lnTo>
                  <a:lnTo>
                    <a:pt x="164" y="28"/>
                  </a:lnTo>
                  <a:lnTo>
                    <a:pt x="171" y="30"/>
                  </a:lnTo>
                  <a:lnTo>
                    <a:pt x="178" y="33"/>
                  </a:lnTo>
                  <a:lnTo>
                    <a:pt x="184" y="33"/>
                  </a:lnTo>
                  <a:lnTo>
                    <a:pt x="191" y="35"/>
                  </a:lnTo>
                  <a:lnTo>
                    <a:pt x="198" y="35"/>
                  </a:lnTo>
                  <a:lnTo>
                    <a:pt x="206" y="38"/>
                  </a:lnTo>
                  <a:lnTo>
                    <a:pt x="213" y="38"/>
                  </a:lnTo>
                  <a:lnTo>
                    <a:pt x="219" y="41"/>
                  </a:lnTo>
                  <a:lnTo>
                    <a:pt x="228" y="41"/>
                  </a:lnTo>
                  <a:lnTo>
                    <a:pt x="236" y="45"/>
                  </a:lnTo>
                  <a:lnTo>
                    <a:pt x="241" y="45"/>
                  </a:lnTo>
                  <a:lnTo>
                    <a:pt x="249" y="48"/>
                  </a:lnTo>
                  <a:lnTo>
                    <a:pt x="258" y="48"/>
                  </a:lnTo>
                  <a:lnTo>
                    <a:pt x="264" y="51"/>
                  </a:lnTo>
                  <a:lnTo>
                    <a:pt x="273" y="51"/>
                  </a:lnTo>
                  <a:lnTo>
                    <a:pt x="281" y="55"/>
                  </a:lnTo>
                  <a:lnTo>
                    <a:pt x="289" y="56"/>
                  </a:lnTo>
                  <a:lnTo>
                    <a:pt x="298" y="60"/>
                  </a:lnTo>
                  <a:lnTo>
                    <a:pt x="103" y="219"/>
                  </a:lnTo>
                  <a:lnTo>
                    <a:pt x="89" y="334"/>
                  </a:lnTo>
                  <a:lnTo>
                    <a:pt x="10" y="4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76"/>
            <p:cNvSpPr>
              <a:spLocks/>
            </p:cNvSpPr>
            <p:nvPr/>
          </p:nvSpPr>
          <p:spPr bwMode="auto">
            <a:xfrm>
              <a:off x="2834" y="2703"/>
              <a:ext cx="616" cy="476"/>
            </a:xfrm>
            <a:custGeom>
              <a:avLst/>
              <a:gdLst>
                <a:gd name="T0" fmla="*/ 50 w 616"/>
                <a:gd name="T1" fmla="*/ 353 h 476"/>
                <a:gd name="T2" fmla="*/ 479 w 616"/>
                <a:gd name="T3" fmla="*/ 10 h 476"/>
                <a:gd name="T4" fmla="*/ 481 w 616"/>
                <a:gd name="T5" fmla="*/ 8 h 476"/>
                <a:gd name="T6" fmla="*/ 491 w 616"/>
                <a:gd name="T7" fmla="*/ 5 h 476"/>
                <a:gd name="T8" fmla="*/ 498 w 616"/>
                <a:gd name="T9" fmla="*/ 3 h 476"/>
                <a:gd name="T10" fmla="*/ 504 w 616"/>
                <a:gd name="T11" fmla="*/ 1 h 476"/>
                <a:gd name="T12" fmla="*/ 513 w 616"/>
                <a:gd name="T13" fmla="*/ 1 h 476"/>
                <a:gd name="T14" fmla="*/ 523 w 616"/>
                <a:gd name="T15" fmla="*/ 1 h 476"/>
                <a:gd name="T16" fmla="*/ 531 w 616"/>
                <a:gd name="T17" fmla="*/ 0 h 476"/>
                <a:gd name="T18" fmla="*/ 541 w 616"/>
                <a:gd name="T19" fmla="*/ 1 h 476"/>
                <a:gd name="T20" fmla="*/ 551 w 616"/>
                <a:gd name="T21" fmla="*/ 5 h 476"/>
                <a:gd name="T22" fmla="*/ 563 w 616"/>
                <a:gd name="T23" fmla="*/ 8 h 476"/>
                <a:gd name="T24" fmla="*/ 571 w 616"/>
                <a:gd name="T25" fmla="*/ 13 h 476"/>
                <a:gd name="T26" fmla="*/ 581 w 616"/>
                <a:gd name="T27" fmla="*/ 23 h 476"/>
                <a:gd name="T28" fmla="*/ 584 w 616"/>
                <a:gd name="T29" fmla="*/ 26 h 476"/>
                <a:gd name="T30" fmla="*/ 589 w 616"/>
                <a:gd name="T31" fmla="*/ 33 h 476"/>
                <a:gd name="T32" fmla="*/ 593 w 616"/>
                <a:gd name="T33" fmla="*/ 40 h 476"/>
                <a:gd name="T34" fmla="*/ 598 w 616"/>
                <a:gd name="T35" fmla="*/ 46 h 476"/>
                <a:gd name="T36" fmla="*/ 601 w 616"/>
                <a:gd name="T37" fmla="*/ 51 h 476"/>
                <a:gd name="T38" fmla="*/ 603 w 616"/>
                <a:gd name="T39" fmla="*/ 58 h 476"/>
                <a:gd name="T40" fmla="*/ 606 w 616"/>
                <a:gd name="T41" fmla="*/ 65 h 476"/>
                <a:gd name="T42" fmla="*/ 609 w 616"/>
                <a:gd name="T43" fmla="*/ 71 h 476"/>
                <a:gd name="T44" fmla="*/ 611 w 616"/>
                <a:gd name="T45" fmla="*/ 80 h 476"/>
                <a:gd name="T46" fmla="*/ 614 w 616"/>
                <a:gd name="T47" fmla="*/ 91 h 476"/>
                <a:gd name="T48" fmla="*/ 616 w 616"/>
                <a:gd name="T49" fmla="*/ 100 h 476"/>
                <a:gd name="T50" fmla="*/ 616 w 616"/>
                <a:gd name="T51" fmla="*/ 106 h 476"/>
                <a:gd name="T52" fmla="*/ 616 w 616"/>
                <a:gd name="T53" fmla="*/ 113 h 476"/>
                <a:gd name="T54" fmla="*/ 616 w 616"/>
                <a:gd name="T55" fmla="*/ 120 h 476"/>
                <a:gd name="T56" fmla="*/ 611 w 616"/>
                <a:gd name="T57" fmla="*/ 128 h 476"/>
                <a:gd name="T58" fmla="*/ 608 w 616"/>
                <a:gd name="T59" fmla="*/ 133 h 476"/>
                <a:gd name="T60" fmla="*/ 603 w 616"/>
                <a:gd name="T61" fmla="*/ 136 h 476"/>
                <a:gd name="T62" fmla="*/ 603 w 616"/>
                <a:gd name="T63" fmla="*/ 138 h 476"/>
                <a:gd name="T64" fmla="*/ 150 w 616"/>
                <a:gd name="T65" fmla="*/ 476 h 476"/>
                <a:gd name="T66" fmla="*/ 0 w 616"/>
                <a:gd name="T67" fmla="*/ 476 h 476"/>
                <a:gd name="T68" fmla="*/ 50 w 616"/>
                <a:gd name="T69" fmla="*/ 353 h 476"/>
                <a:gd name="T70" fmla="*/ 50 w 616"/>
                <a:gd name="T71" fmla="*/ 353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6" h="476">
                  <a:moveTo>
                    <a:pt x="50" y="353"/>
                  </a:moveTo>
                  <a:lnTo>
                    <a:pt x="479" y="10"/>
                  </a:lnTo>
                  <a:lnTo>
                    <a:pt x="481" y="8"/>
                  </a:lnTo>
                  <a:lnTo>
                    <a:pt x="491" y="5"/>
                  </a:lnTo>
                  <a:lnTo>
                    <a:pt x="498" y="3"/>
                  </a:lnTo>
                  <a:lnTo>
                    <a:pt x="504" y="1"/>
                  </a:lnTo>
                  <a:lnTo>
                    <a:pt x="513" y="1"/>
                  </a:lnTo>
                  <a:lnTo>
                    <a:pt x="523" y="1"/>
                  </a:lnTo>
                  <a:lnTo>
                    <a:pt x="531" y="0"/>
                  </a:lnTo>
                  <a:lnTo>
                    <a:pt x="541" y="1"/>
                  </a:lnTo>
                  <a:lnTo>
                    <a:pt x="551" y="5"/>
                  </a:lnTo>
                  <a:lnTo>
                    <a:pt x="563" y="8"/>
                  </a:lnTo>
                  <a:lnTo>
                    <a:pt x="571" y="13"/>
                  </a:lnTo>
                  <a:lnTo>
                    <a:pt x="581" y="23"/>
                  </a:lnTo>
                  <a:lnTo>
                    <a:pt x="584" y="26"/>
                  </a:lnTo>
                  <a:lnTo>
                    <a:pt x="589" y="33"/>
                  </a:lnTo>
                  <a:lnTo>
                    <a:pt x="593" y="40"/>
                  </a:lnTo>
                  <a:lnTo>
                    <a:pt x="598" y="46"/>
                  </a:lnTo>
                  <a:lnTo>
                    <a:pt x="601" y="51"/>
                  </a:lnTo>
                  <a:lnTo>
                    <a:pt x="603" y="58"/>
                  </a:lnTo>
                  <a:lnTo>
                    <a:pt x="606" y="65"/>
                  </a:lnTo>
                  <a:lnTo>
                    <a:pt x="609" y="71"/>
                  </a:lnTo>
                  <a:lnTo>
                    <a:pt x="611" y="80"/>
                  </a:lnTo>
                  <a:lnTo>
                    <a:pt x="614" y="91"/>
                  </a:lnTo>
                  <a:lnTo>
                    <a:pt x="616" y="100"/>
                  </a:lnTo>
                  <a:lnTo>
                    <a:pt x="616" y="106"/>
                  </a:lnTo>
                  <a:lnTo>
                    <a:pt x="616" y="113"/>
                  </a:lnTo>
                  <a:lnTo>
                    <a:pt x="616" y="120"/>
                  </a:lnTo>
                  <a:lnTo>
                    <a:pt x="611" y="128"/>
                  </a:lnTo>
                  <a:lnTo>
                    <a:pt x="608" y="133"/>
                  </a:lnTo>
                  <a:lnTo>
                    <a:pt x="603" y="136"/>
                  </a:lnTo>
                  <a:lnTo>
                    <a:pt x="603" y="138"/>
                  </a:lnTo>
                  <a:lnTo>
                    <a:pt x="150" y="476"/>
                  </a:lnTo>
                  <a:lnTo>
                    <a:pt x="0" y="476"/>
                  </a:lnTo>
                  <a:lnTo>
                    <a:pt x="50" y="353"/>
                  </a:lnTo>
                  <a:lnTo>
                    <a:pt x="50" y="353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77"/>
            <p:cNvSpPr>
              <a:spLocks/>
            </p:cNvSpPr>
            <p:nvPr/>
          </p:nvSpPr>
          <p:spPr bwMode="auto">
            <a:xfrm>
              <a:off x="1913" y="3200"/>
              <a:ext cx="406" cy="155"/>
            </a:xfrm>
            <a:custGeom>
              <a:avLst/>
              <a:gdLst>
                <a:gd name="T0" fmla="*/ 406 w 406"/>
                <a:gd name="T1" fmla="*/ 104 h 155"/>
                <a:gd name="T2" fmla="*/ 253 w 406"/>
                <a:gd name="T3" fmla="*/ 155 h 155"/>
                <a:gd name="T4" fmla="*/ 0 w 406"/>
                <a:gd name="T5" fmla="*/ 85 h 155"/>
                <a:gd name="T6" fmla="*/ 102 w 406"/>
                <a:gd name="T7" fmla="*/ 0 h 155"/>
                <a:gd name="T8" fmla="*/ 406 w 406"/>
                <a:gd name="T9" fmla="*/ 104 h 155"/>
                <a:gd name="T10" fmla="*/ 406 w 406"/>
                <a:gd name="T11" fmla="*/ 10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55">
                  <a:moveTo>
                    <a:pt x="406" y="104"/>
                  </a:moveTo>
                  <a:lnTo>
                    <a:pt x="253" y="155"/>
                  </a:lnTo>
                  <a:lnTo>
                    <a:pt x="0" y="85"/>
                  </a:lnTo>
                  <a:lnTo>
                    <a:pt x="102" y="0"/>
                  </a:lnTo>
                  <a:lnTo>
                    <a:pt x="406" y="104"/>
                  </a:lnTo>
                  <a:lnTo>
                    <a:pt x="406" y="10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1" name="Group 44"/>
          <p:cNvGrpSpPr>
            <a:grpSpLocks noChangeAspect="1"/>
          </p:cNvGrpSpPr>
          <p:nvPr/>
        </p:nvGrpSpPr>
        <p:grpSpPr bwMode="auto">
          <a:xfrm rot="20882441">
            <a:off x="5196067" y="5793532"/>
            <a:ext cx="1603160" cy="803297"/>
            <a:chOff x="1435" y="1872"/>
            <a:chExt cx="3269" cy="1638"/>
          </a:xfrm>
          <a:scene3d>
            <a:camera prst="isometricBottomDown"/>
            <a:lightRig rig="threePt" dir="t"/>
          </a:scene3d>
        </p:grpSpPr>
        <p:sp>
          <p:nvSpPr>
            <p:cNvPr id="402" name="AutoShape 43"/>
            <p:cNvSpPr>
              <a:spLocks noChangeAspect="1" noChangeArrowheads="1" noTextEdit="1"/>
            </p:cNvSpPr>
            <p:nvPr/>
          </p:nvSpPr>
          <p:spPr bwMode="auto">
            <a:xfrm>
              <a:off x="1435" y="1872"/>
              <a:ext cx="3269" cy="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Freeform 48"/>
            <p:cNvSpPr>
              <a:spLocks/>
            </p:cNvSpPr>
            <p:nvPr/>
          </p:nvSpPr>
          <p:spPr bwMode="auto">
            <a:xfrm>
              <a:off x="1770" y="2823"/>
              <a:ext cx="704" cy="219"/>
            </a:xfrm>
            <a:custGeom>
              <a:avLst/>
              <a:gdLst>
                <a:gd name="T0" fmla="*/ 441 w 704"/>
                <a:gd name="T1" fmla="*/ 219 h 219"/>
                <a:gd name="T2" fmla="*/ 0 w 704"/>
                <a:gd name="T3" fmla="*/ 196 h 219"/>
                <a:gd name="T4" fmla="*/ 165 w 704"/>
                <a:gd name="T5" fmla="*/ 41 h 219"/>
                <a:gd name="T6" fmla="*/ 704 w 704"/>
                <a:gd name="T7" fmla="*/ 0 h 219"/>
                <a:gd name="T8" fmla="*/ 441 w 704"/>
                <a:gd name="T9" fmla="*/ 219 h 219"/>
                <a:gd name="T10" fmla="*/ 441 w 704"/>
                <a:gd name="T11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4" h="219">
                  <a:moveTo>
                    <a:pt x="441" y="219"/>
                  </a:moveTo>
                  <a:lnTo>
                    <a:pt x="0" y="196"/>
                  </a:lnTo>
                  <a:lnTo>
                    <a:pt x="165" y="41"/>
                  </a:lnTo>
                  <a:lnTo>
                    <a:pt x="704" y="0"/>
                  </a:lnTo>
                  <a:lnTo>
                    <a:pt x="441" y="219"/>
                  </a:lnTo>
                  <a:lnTo>
                    <a:pt x="441" y="219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Freeform 49"/>
            <p:cNvSpPr>
              <a:spLocks/>
            </p:cNvSpPr>
            <p:nvPr/>
          </p:nvSpPr>
          <p:spPr bwMode="auto">
            <a:xfrm>
              <a:off x="3433" y="1905"/>
              <a:ext cx="810" cy="293"/>
            </a:xfrm>
            <a:custGeom>
              <a:avLst/>
              <a:gdLst>
                <a:gd name="T0" fmla="*/ 0 w 810"/>
                <a:gd name="T1" fmla="*/ 293 h 293"/>
                <a:gd name="T2" fmla="*/ 410 w 810"/>
                <a:gd name="T3" fmla="*/ 258 h 293"/>
                <a:gd name="T4" fmla="*/ 600 w 810"/>
                <a:gd name="T5" fmla="*/ 197 h 293"/>
                <a:gd name="T6" fmla="*/ 810 w 810"/>
                <a:gd name="T7" fmla="*/ 0 h 293"/>
                <a:gd name="T8" fmla="*/ 573 w 810"/>
                <a:gd name="T9" fmla="*/ 49 h 293"/>
                <a:gd name="T10" fmla="*/ 527 w 810"/>
                <a:gd name="T11" fmla="*/ 84 h 293"/>
                <a:gd name="T12" fmla="*/ 467 w 810"/>
                <a:gd name="T13" fmla="*/ 67 h 293"/>
                <a:gd name="T14" fmla="*/ 465 w 810"/>
                <a:gd name="T15" fmla="*/ 65 h 293"/>
                <a:gd name="T16" fmla="*/ 462 w 810"/>
                <a:gd name="T17" fmla="*/ 64 h 293"/>
                <a:gd name="T18" fmla="*/ 455 w 810"/>
                <a:gd name="T19" fmla="*/ 59 h 293"/>
                <a:gd name="T20" fmla="*/ 448 w 810"/>
                <a:gd name="T21" fmla="*/ 54 h 293"/>
                <a:gd name="T22" fmla="*/ 442 w 810"/>
                <a:gd name="T23" fmla="*/ 50 h 293"/>
                <a:gd name="T24" fmla="*/ 437 w 810"/>
                <a:gd name="T25" fmla="*/ 47 h 293"/>
                <a:gd name="T26" fmla="*/ 430 w 810"/>
                <a:gd name="T27" fmla="*/ 44 h 293"/>
                <a:gd name="T28" fmla="*/ 425 w 810"/>
                <a:gd name="T29" fmla="*/ 42 h 293"/>
                <a:gd name="T30" fmla="*/ 417 w 810"/>
                <a:gd name="T31" fmla="*/ 39 h 293"/>
                <a:gd name="T32" fmla="*/ 410 w 810"/>
                <a:gd name="T33" fmla="*/ 35 h 293"/>
                <a:gd name="T34" fmla="*/ 402 w 810"/>
                <a:gd name="T35" fmla="*/ 32 h 293"/>
                <a:gd name="T36" fmla="*/ 395 w 810"/>
                <a:gd name="T37" fmla="*/ 30 h 293"/>
                <a:gd name="T38" fmla="*/ 385 w 810"/>
                <a:gd name="T39" fmla="*/ 27 h 293"/>
                <a:gd name="T40" fmla="*/ 375 w 810"/>
                <a:gd name="T41" fmla="*/ 24 h 293"/>
                <a:gd name="T42" fmla="*/ 365 w 810"/>
                <a:gd name="T43" fmla="*/ 22 h 293"/>
                <a:gd name="T44" fmla="*/ 355 w 810"/>
                <a:gd name="T45" fmla="*/ 20 h 293"/>
                <a:gd name="T46" fmla="*/ 343 w 810"/>
                <a:gd name="T47" fmla="*/ 19 h 293"/>
                <a:gd name="T48" fmla="*/ 332 w 810"/>
                <a:gd name="T49" fmla="*/ 17 h 293"/>
                <a:gd name="T50" fmla="*/ 320 w 810"/>
                <a:gd name="T51" fmla="*/ 17 h 293"/>
                <a:gd name="T52" fmla="*/ 308 w 810"/>
                <a:gd name="T53" fmla="*/ 19 h 293"/>
                <a:gd name="T54" fmla="*/ 302 w 810"/>
                <a:gd name="T55" fmla="*/ 19 h 293"/>
                <a:gd name="T56" fmla="*/ 297 w 810"/>
                <a:gd name="T57" fmla="*/ 19 h 293"/>
                <a:gd name="T58" fmla="*/ 290 w 810"/>
                <a:gd name="T59" fmla="*/ 19 h 293"/>
                <a:gd name="T60" fmla="*/ 283 w 810"/>
                <a:gd name="T61" fmla="*/ 20 h 293"/>
                <a:gd name="T62" fmla="*/ 277 w 810"/>
                <a:gd name="T63" fmla="*/ 20 h 293"/>
                <a:gd name="T64" fmla="*/ 270 w 810"/>
                <a:gd name="T65" fmla="*/ 20 h 293"/>
                <a:gd name="T66" fmla="*/ 263 w 810"/>
                <a:gd name="T67" fmla="*/ 22 h 293"/>
                <a:gd name="T68" fmla="*/ 257 w 810"/>
                <a:gd name="T69" fmla="*/ 24 h 293"/>
                <a:gd name="T70" fmla="*/ 249 w 810"/>
                <a:gd name="T71" fmla="*/ 25 h 293"/>
                <a:gd name="T72" fmla="*/ 242 w 810"/>
                <a:gd name="T73" fmla="*/ 27 h 293"/>
                <a:gd name="T74" fmla="*/ 234 w 810"/>
                <a:gd name="T75" fmla="*/ 29 h 293"/>
                <a:gd name="T76" fmla="*/ 227 w 810"/>
                <a:gd name="T77" fmla="*/ 32 h 293"/>
                <a:gd name="T78" fmla="*/ 220 w 810"/>
                <a:gd name="T79" fmla="*/ 34 h 293"/>
                <a:gd name="T80" fmla="*/ 214 w 810"/>
                <a:gd name="T81" fmla="*/ 37 h 293"/>
                <a:gd name="T82" fmla="*/ 205 w 810"/>
                <a:gd name="T83" fmla="*/ 40 h 293"/>
                <a:gd name="T84" fmla="*/ 199 w 810"/>
                <a:gd name="T85" fmla="*/ 44 h 293"/>
                <a:gd name="T86" fmla="*/ 4 w 810"/>
                <a:gd name="T87" fmla="*/ 182 h 293"/>
                <a:gd name="T88" fmla="*/ 0 w 810"/>
                <a:gd name="T89" fmla="*/ 293 h 293"/>
                <a:gd name="T90" fmla="*/ 0 w 810"/>
                <a:gd name="T91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0" h="293">
                  <a:moveTo>
                    <a:pt x="0" y="293"/>
                  </a:moveTo>
                  <a:lnTo>
                    <a:pt x="410" y="258"/>
                  </a:lnTo>
                  <a:lnTo>
                    <a:pt x="600" y="197"/>
                  </a:lnTo>
                  <a:lnTo>
                    <a:pt x="810" y="0"/>
                  </a:lnTo>
                  <a:lnTo>
                    <a:pt x="573" y="49"/>
                  </a:lnTo>
                  <a:lnTo>
                    <a:pt x="527" y="84"/>
                  </a:lnTo>
                  <a:lnTo>
                    <a:pt x="467" y="67"/>
                  </a:lnTo>
                  <a:lnTo>
                    <a:pt x="465" y="65"/>
                  </a:lnTo>
                  <a:lnTo>
                    <a:pt x="462" y="64"/>
                  </a:lnTo>
                  <a:lnTo>
                    <a:pt x="455" y="59"/>
                  </a:lnTo>
                  <a:lnTo>
                    <a:pt x="448" y="54"/>
                  </a:lnTo>
                  <a:lnTo>
                    <a:pt x="442" y="50"/>
                  </a:lnTo>
                  <a:lnTo>
                    <a:pt x="437" y="47"/>
                  </a:lnTo>
                  <a:lnTo>
                    <a:pt x="430" y="44"/>
                  </a:lnTo>
                  <a:lnTo>
                    <a:pt x="425" y="42"/>
                  </a:lnTo>
                  <a:lnTo>
                    <a:pt x="417" y="39"/>
                  </a:lnTo>
                  <a:lnTo>
                    <a:pt x="410" y="35"/>
                  </a:lnTo>
                  <a:lnTo>
                    <a:pt x="402" y="32"/>
                  </a:lnTo>
                  <a:lnTo>
                    <a:pt x="395" y="30"/>
                  </a:lnTo>
                  <a:lnTo>
                    <a:pt x="385" y="27"/>
                  </a:lnTo>
                  <a:lnTo>
                    <a:pt x="375" y="24"/>
                  </a:lnTo>
                  <a:lnTo>
                    <a:pt x="365" y="22"/>
                  </a:lnTo>
                  <a:lnTo>
                    <a:pt x="355" y="20"/>
                  </a:lnTo>
                  <a:lnTo>
                    <a:pt x="343" y="19"/>
                  </a:lnTo>
                  <a:lnTo>
                    <a:pt x="332" y="17"/>
                  </a:lnTo>
                  <a:lnTo>
                    <a:pt x="320" y="17"/>
                  </a:lnTo>
                  <a:lnTo>
                    <a:pt x="308" y="19"/>
                  </a:lnTo>
                  <a:lnTo>
                    <a:pt x="302" y="19"/>
                  </a:lnTo>
                  <a:lnTo>
                    <a:pt x="297" y="19"/>
                  </a:lnTo>
                  <a:lnTo>
                    <a:pt x="290" y="19"/>
                  </a:lnTo>
                  <a:lnTo>
                    <a:pt x="283" y="20"/>
                  </a:lnTo>
                  <a:lnTo>
                    <a:pt x="277" y="20"/>
                  </a:lnTo>
                  <a:lnTo>
                    <a:pt x="270" y="20"/>
                  </a:lnTo>
                  <a:lnTo>
                    <a:pt x="263" y="22"/>
                  </a:lnTo>
                  <a:lnTo>
                    <a:pt x="257" y="24"/>
                  </a:lnTo>
                  <a:lnTo>
                    <a:pt x="249" y="25"/>
                  </a:lnTo>
                  <a:lnTo>
                    <a:pt x="242" y="27"/>
                  </a:lnTo>
                  <a:lnTo>
                    <a:pt x="234" y="29"/>
                  </a:lnTo>
                  <a:lnTo>
                    <a:pt x="227" y="32"/>
                  </a:lnTo>
                  <a:lnTo>
                    <a:pt x="220" y="34"/>
                  </a:lnTo>
                  <a:lnTo>
                    <a:pt x="214" y="37"/>
                  </a:lnTo>
                  <a:lnTo>
                    <a:pt x="205" y="40"/>
                  </a:lnTo>
                  <a:lnTo>
                    <a:pt x="199" y="44"/>
                  </a:lnTo>
                  <a:lnTo>
                    <a:pt x="4" y="182"/>
                  </a:lnTo>
                  <a:lnTo>
                    <a:pt x="0" y="29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52"/>
            <p:cNvSpPr>
              <a:spLocks/>
            </p:cNvSpPr>
            <p:nvPr/>
          </p:nvSpPr>
          <p:spPr bwMode="auto">
            <a:xfrm>
              <a:off x="1730" y="2275"/>
              <a:ext cx="1429" cy="371"/>
            </a:xfrm>
            <a:custGeom>
              <a:avLst/>
              <a:gdLst>
                <a:gd name="T0" fmla="*/ 1429 w 1429"/>
                <a:gd name="T1" fmla="*/ 0 h 371"/>
                <a:gd name="T2" fmla="*/ 281 w 1429"/>
                <a:gd name="T3" fmla="*/ 2 h 371"/>
                <a:gd name="T4" fmla="*/ 18 w 1429"/>
                <a:gd name="T5" fmla="*/ 60 h 371"/>
                <a:gd name="T6" fmla="*/ 0 w 1429"/>
                <a:gd name="T7" fmla="*/ 186 h 371"/>
                <a:gd name="T8" fmla="*/ 857 w 1429"/>
                <a:gd name="T9" fmla="*/ 371 h 371"/>
                <a:gd name="T10" fmla="*/ 1429 w 1429"/>
                <a:gd name="T11" fmla="*/ 0 h 371"/>
                <a:gd name="T12" fmla="*/ 1429 w 1429"/>
                <a:gd name="T1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9" h="371">
                  <a:moveTo>
                    <a:pt x="1429" y="0"/>
                  </a:moveTo>
                  <a:lnTo>
                    <a:pt x="281" y="2"/>
                  </a:lnTo>
                  <a:lnTo>
                    <a:pt x="18" y="60"/>
                  </a:lnTo>
                  <a:lnTo>
                    <a:pt x="0" y="186"/>
                  </a:lnTo>
                  <a:lnTo>
                    <a:pt x="857" y="371"/>
                  </a:lnTo>
                  <a:lnTo>
                    <a:pt x="1429" y="0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54"/>
            <p:cNvSpPr>
              <a:spLocks/>
            </p:cNvSpPr>
            <p:nvPr/>
          </p:nvSpPr>
          <p:spPr bwMode="auto">
            <a:xfrm>
              <a:off x="2296" y="2277"/>
              <a:ext cx="673" cy="402"/>
            </a:xfrm>
            <a:custGeom>
              <a:avLst/>
              <a:gdLst>
                <a:gd name="T0" fmla="*/ 659 w 673"/>
                <a:gd name="T1" fmla="*/ 0 h 402"/>
                <a:gd name="T2" fmla="*/ 659 w 673"/>
                <a:gd name="T3" fmla="*/ 128 h 402"/>
                <a:gd name="T4" fmla="*/ 673 w 673"/>
                <a:gd name="T5" fmla="*/ 402 h 402"/>
                <a:gd name="T6" fmla="*/ 671 w 673"/>
                <a:gd name="T7" fmla="*/ 401 h 402"/>
                <a:gd name="T8" fmla="*/ 668 w 673"/>
                <a:gd name="T9" fmla="*/ 401 h 402"/>
                <a:gd name="T10" fmla="*/ 663 w 673"/>
                <a:gd name="T11" fmla="*/ 401 h 402"/>
                <a:gd name="T12" fmla="*/ 656 w 673"/>
                <a:gd name="T13" fmla="*/ 401 h 402"/>
                <a:gd name="T14" fmla="*/ 646 w 673"/>
                <a:gd name="T15" fmla="*/ 399 h 402"/>
                <a:gd name="T16" fmla="*/ 638 w 673"/>
                <a:gd name="T17" fmla="*/ 399 h 402"/>
                <a:gd name="T18" fmla="*/ 631 w 673"/>
                <a:gd name="T19" fmla="*/ 399 h 402"/>
                <a:gd name="T20" fmla="*/ 624 w 673"/>
                <a:gd name="T21" fmla="*/ 399 h 402"/>
                <a:gd name="T22" fmla="*/ 618 w 673"/>
                <a:gd name="T23" fmla="*/ 399 h 402"/>
                <a:gd name="T24" fmla="*/ 613 w 673"/>
                <a:gd name="T25" fmla="*/ 399 h 402"/>
                <a:gd name="T26" fmla="*/ 604 w 673"/>
                <a:gd name="T27" fmla="*/ 397 h 402"/>
                <a:gd name="T28" fmla="*/ 596 w 673"/>
                <a:gd name="T29" fmla="*/ 396 h 402"/>
                <a:gd name="T30" fmla="*/ 589 w 673"/>
                <a:gd name="T31" fmla="*/ 394 h 402"/>
                <a:gd name="T32" fmla="*/ 583 w 673"/>
                <a:gd name="T33" fmla="*/ 394 h 402"/>
                <a:gd name="T34" fmla="*/ 574 w 673"/>
                <a:gd name="T35" fmla="*/ 394 h 402"/>
                <a:gd name="T36" fmla="*/ 566 w 673"/>
                <a:gd name="T37" fmla="*/ 394 h 402"/>
                <a:gd name="T38" fmla="*/ 558 w 673"/>
                <a:gd name="T39" fmla="*/ 392 h 402"/>
                <a:gd name="T40" fmla="*/ 550 w 673"/>
                <a:gd name="T41" fmla="*/ 392 h 402"/>
                <a:gd name="T42" fmla="*/ 541 w 673"/>
                <a:gd name="T43" fmla="*/ 392 h 402"/>
                <a:gd name="T44" fmla="*/ 533 w 673"/>
                <a:gd name="T45" fmla="*/ 391 h 402"/>
                <a:gd name="T46" fmla="*/ 523 w 673"/>
                <a:gd name="T47" fmla="*/ 391 h 402"/>
                <a:gd name="T48" fmla="*/ 515 w 673"/>
                <a:gd name="T49" fmla="*/ 391 h 402"/>
                <a:gd name="T50" fmla="*/ 506 w 673"/>
                <a:gd name="T51" fmla="*/ 389 h 402"/>
                <a:gd name="T52" fmla="*/ 498 w 673"/>
                <a:gd name="T53" fmla="*/ 389 h 402"/>
                <a:gd name="T54" fmla="*/ 488 w 673"/>
                <a:gd name="T55" fmla="*/ 389 h 402"/>
                <a:gd name="T56" fmla="*/ 480 w 673"/>
                <a:gd name="T57" fmla="*/ 389 h 402"/>
                <a:gd name="T58" fmla="*/ 470 w 673"/>
                <a:gd name="T59" fmla="*/ 387 h 402"/>
                <a:gd name="T60" fmla="*/ 461 w 673"/>
                <a:gd name="T61" fmla="*/ 386 h 402"/>
                <a:gd name="T62" fmla="*/ 453 w 673"/>
                <a:gd name="T63" fmla="*/ 386 h 402"/>
                <a:gd name="T64" fmla="*/ 445 w 673"/>
                <a:gd name="T65" fmla="*/ 386 h 402"/>
                <a:gd name="T66" fmla="*/ 435 w 673"/>
                <a:gd name="T67" fmla="*/ 384 h 402"/>
                <a:gd name="T68" fmla="*/ 425 w 673"/>
                <a:gd name="T69" fmla="*/ 382 h 402"/>
                <a:gd name="T70" fmla="*/ 416 w 673"/>
                <a:gd name="T71" fmla="*/ 382 h 402"/>
                <a:gd name="T72" fmla="*/ 410 w 673"/>
                <a:gd name="T73" fmla="*/ 382 h 402"/>
                <a:gd name="T74" fmla="*/ 400 w 673"/>
                <a:gd name="T75" fmla="*/ 381 h 402"/>
                <a:gd name="T76" fmla="*/ 391 w 673"/>
                <a:gd name="T77" fmla="*/ 379 h 402"/>
                <a:gd name="T78" fmla="*/ 383 w 673"/>
                <a:gd name="T79" fmla="*/ 379 h 402"/>
                <a:gd name="T80" fmla="*/ 376 w 673"/>
                <a:gd name="T81" fmla="*/ 379 h 402"/>
                <a:gd name="T82" fmla="*/ 368 w 673"/>
                <a:gd name="T83" fmla="*/ 377 h 402"/>
                <a:gd name="T84" fmla="*/ 361 w 673"/>
                <a:gd name="T85" fmla="*/ 377 h 402"/>
                <a:gd name="T86" fmla="*/ 355 w 673"/>
                <a:gd name="T87" fmla="*/ 376 h 402"/>
                <a:gd name="T88" fmla="*/ 348 w 673"/>
                <a:gd name="T89" fmla="*/ 376 h 402"/>
                <a:gd name="T90" fmla="*/ 340 w 673"/>
                <a:gd name="T91" fmla="*/ 376 h 402"/>
                <a:gd name="T92" fmla="*/ 333 w 673"/>
                <a:gd name="T93" fmla="*/ 374 h 402"/>
                <a:gd name="T94" fmla="*/ 326 w 673"/>
                <a:gd name="T95" fmla="*/ 372 h 402"/>
                <a:gd name="T96" fmla="*/ 323 w 673"/>
                <a:gd name="T97" fmla="*/ 372 h 402"/>
                <a:gd name="T98" fmla="*/ 311 w 673"/>
                <a:gd name="T99" fmla="*/ 372 h 402"/>
                <a:gd name="T100" fmla="*/ 305 w 673"/>
                <a:gd name="T101" fmla="*/ 372 h 402"/>
                <a:gd name="T102" fmla="*/ 296 w 673"/>
                <a:gd name="T103" fmla="*/ 371 h 402"/>
                <a:gd name="T104" fmla="*/ 291 w 673"/>
                <a:gd name="T105" fmla="*/ 369 h 402"/>
                <a:gd name="T106" fmla="*/ 288 w 673"/>
                <a:gd name="T107" fmla="*/ 369 h 402"/>
                <a:gd name="T108" fmla="*/ 0 w 673"/>
                <a:gd name="T109" fmla="*/ 312 h 402"/>
                <a:gd name="T110" fmla="*/ 165 w 673"/>
                <a:gd name="T111" fmla="*/ 153 h 402"/>
                <a:gd name="T112" fmla="*/ 263 w 673"/>
                <a:gd name="T113" fmla="*/ 149 h 402"/>
                <a:gd name="T114" fmla="*/ 410 w 673"/>
                <a:gd name="T115" fmla="*/ 0 h 402"/>
                <a:gd name="T116" fmla="*/ 659 w 673"/>
                <a:gd name="T117" fmla="*/ 0 h 402"/>
                <a:gd name="T118" fmla="*/ 659 w 673"/>
                <a:gd name="T11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3" h="402">
                  <a:moveTo>
                    <a:pt x="659" y="0"/>
                  </a:moveTo>
                  <a:lnTo>
                    <a:pt x="659" y="128"/>
                  </a:lnTo>
                  <a:lnTo>
                    <a:pt x="673" y="402"/>
                  </a:lnTo>
                  <a:lnTo>
                    <a:pt x="671" y="401"/>
                  </a:lnTo>
                  <a:lnTo>
                    <a:pt x="668" y="401"/>
                  </a:lnTo>
                  <a:lnTo>
                    <a:pt x="663" y="401"/>
                  </a:lnTo>
                  <a:lnTo>
                    <a:pt x="656" y="401"/>
                  </a:lnTo>
                  <a:lnTo>
                    <a:pt x="646" y="399"/>
                  </a:lnTo>
                  <a:lnTo>
                    <a:pt x="638" y="399"/>
                  </a:lnTo>
                  <a:lnTo>
                    <a:pt x="631" y="399"/>
                  </a:lnTo>
                  <a:lnTo>
                    <a:pt x="624" y="399"/>
                  </a:lnTo>
                  <a:lnTo>
                    <a:pt x="618" y="399"/>
                  </a:lnTo>
                  <a:lnTo>
                    <a:pt x="613" y="399"/>
                  </a:lnTo>
                  <a:lnTo>
                    <a:pt x="604" y="397"/>
                  </a:lnTo>
                  <a:lnTo>
                    <a:pt x="596" y="396"/>
                  </a:lnTo>
                  <a:lnTo>
                    <a:pt x="589" y="394"/>
                  </a:lnTo>
                  <a:lnTo>
                    <a:pt x="583" y="394"/>
                  </a:lnTo>
                  <a:lnTo>
                    <a:pt x="574" y="394"/>
                  </a:lnTo>
                  <a:lnTo>
                    <a:pt x="566" y="394"/>
                  </a:lnTo>
                  <a:lnTo>
                    <a:pt x="558" y="392"/>
                  </a:lnTo>
                  <a:lnTo>
                    <a:pt x="550" y="392"/>
                  </a:lnTo>
                  <a:lnTo>
                    <a:pt x="541" y="392"/>
                  </a:lnTo>
                  <a:lnTo>
                    <a:pt x="533" y="391"/>
                  </a:lnTo>
                  <a:lnTo>
                    <a:pt x="523" y="391"/>
                  </a:lnTo>
                  <a:lnTo>
                    <a:pt x="515" y="391"/>
                  </a:lnTo>
                  <a:lnTo>
                    <a:pt x="506" y="389"/>
                  </a:lnTo>
                  <a:lnTo>
                    <a:pt x="498" y="389"/>
                  </a:lnTo>
                  <a:lnTo>
                    <a:pt x="488" y="389"/>
                  </a:lnTo>
                  <a:lnTo>
                    <a:pt x="480" y="389"/>
                  </a:lnTo>
                  <a:lnTo>
                    <a:pt x="470" y="387"/>
                  </a:lnTo>
                  <a:lnTo>
                    <a:pt x="461" y="386"/>
                  </a:lnTo>
                  <a:lnTo>
                    <a:pt x="453" y="386"/>
                  </a:lnTo>
                  <a:lnTo>
                    <a:pt x="445" y="386"/>
                  </a:lnTo>
                  <a:lnTo>
                    <a:pt x="435" y="384"/>
                  </a:lnTo>
                  <a:lnTo>
                    <a:pt x="425" y="382"/>
                  </a:lnTo>
                  <a:lnTo>
                    <a:pt x="416" y="382"/>
                  </a:lnTo>
                  <a:lnTo>
                    <a:pt x="410" y="382"/>
                  </a:lnTo>
                  <a:lnTo>
                    <a:pt x="400" y="381"/>
                  </a:lnTo>
                  <a:lnTo>
                    <a:pt x="391" y="379"/>
                  </a:lnTo>
                  <a:lnTo>
                    <a:pt x="383" y="379"/>
                  </a:lnTo>
                  <a:lnTo>
                    <a:pt x="376" y="379"/>
                  </a:lnTo>
                  <a:lnTo>
                    <a:pt x="368" y="377"/>
                  </a:lnTo>
                  <a:lnTo>
                    <a:pt x="361" y="377"/>
                  </a:lnTo>
                  <a:lnTo>
                    <a:pt x="355" y="376"/>
                  </a:lnTo>
                  <a:lnTo>
                    <a:pt x="348" y="376"/>
                  </a:lnTo>
                  <a:lnTo>
                    <a:pt x="340" y="376"/>
                  </a:lnTo>
                  <a:lnTo>
                    <a:pt x="333" y="374"/>
                  </a:lnTo>
                  <a:lnTo>
                    <a:pt x="326" y="372"/>
                  </a:lnTo>
                  <a:lnTo>
                    <a:pt x="323" y="372"/>
                  </a:lnTo>
                  <a:lnTo>
                    <a:pt x="311" y="372"/>
                  </a:lnTo>
                  <a:lnTo>
                    <a:pt x="305" y="372"/>
                  </a:lnTo>
                  <a:lnTo>
                    <a:pt x="296" y="371"/>
                  </a:lnTo>
                  <a:lnTo>
                    <a:pt x="291" y="369"/>
                  </a:lnTo>
                  <a:lnTo>
                    <a:pt x="288" y="369"/>
                  </a:lnTo>
                  <a:lnTo>
                    <a:pt x="0" y="312"/>
                  </a:lnTo>
                  <a:lnTo>
                    <a:pt x="165" y="153"/>
                  </a:lnTo>
                  <a:lnTo>
                    <a:pt x="263" y="149"/>
                  </a:lnTo>
                  <a:lnTo>
                    <a:pt x="410" y="0"/>
                  </a:lnTo>
                  <a:lnTo>
                    <a:pt x="659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55"/>
            <p:cNvSpPr>
              <a:spLocks/>
            </p:cNvSpPr>
            <p:nvPr/>
          </p:nvSpPr>
          <p:spPr bwMode="auto">
            <a:xfrm>
              <a:off x="1850" y="2330"/>
              <a:ext cx="1102" cy="572"/>
            </a:xfrm>
            <a:custGeom>
              <a:avLst/>
              <a:gdLst>
                <a:gd name="T0" fmla="*/ 1059 w 1102"/>
                <a:gd name="T1" fmla="*/ 572 h 572"/>
                <a:gd name="T2" fmla="*/ 339 w 1102"/>
                <a:gd name="T3" fmla="*/ 376 h 572"/>
                <a:gd name="T4" fmla="*/ 309 w 1102"/>
                <a:gd name="T5" fmla="*/ 431 h 572"/>
                <a:gd name="T6" fmla="*/ 228 w 1102"/>
                <a:gd name="T7" fmla="*/ 376 h 572"/>
                <a:gd name="T8" fmla="*/ 0 w 1102"/>
                <a:gd name="T9" fmla="*/ 45 h 572"/>
                <a:gd name="T10" fmla="*/ 286 w 1102"/>
                <a:gd name="T11" fmla="*/ 0 h 572"/>
                <a:gd name="T12" fmla="*/ 413 w 1102"/>
                <a:gd name="T13" fmla="*/ 100 h 572"/>
                <a:gd name="T14" fmla="*/ 558 w 1102"/>
                <a:gd name="T15" fmla="*/ 339 h 572"/>
                <a:gd name="T16" fmla="*/ 792 w 1102"/>
                <a:gd name="T17" fmla="*/ 281 h 572"/>
                <a:gd name="T18" fmla="*/ 1102 w 1102"/>
                <a:gd name="T19" fmla="*/ 78 h 572"/>
                <a:gd name="T20" fmla="*/ 1059 w 1102"/>
                <a:gd name="T21" fmla="*/ 572 h 572"/>
                <a:gd name="T22" fmla="*/ 1059 w 1102"/>
                <a:gd name="T23" fmla="*/ 57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2" h="572">
                  <a:moveTo>
                    <a:pt x="1059" y="572"/>
                  </a:moveTo>
                  <a:lnTo>
                    <a:pt x="339" y="376"/>
                  </a:lnTo>
                  <a:lnTo>
                    <a:pt x="309" y="431"/>
                  </a:lnTo>
                  <a:lnTo>
                    <a:pt x="228" y="376"/>
                  </a:lnTo>
                  <a:lnTo>
                    <a:pt x="0" y="45"/>
                  </a:lnTo>
                  <a:lnTo>
                    <a:pt x="286" y="0"/>
                  </a:lnTo>
                  <a:lnTo>
                    <a:pt x="413" y="100"/>
                  </a:lnTo>
                  <a:lnTo>
                    <a:pt x="558" y="339"/>
                  </a:lnTo>
                  <a:lnTo>
                    <a:pt x="792" y="281"/>
                  </a:lnTo>
                  <a:lnTo>
                    <a:pt x="1102" y="78"/>
                  </a:lnTo>
                  <a:lnTo>
                    <a:pt x="1059" y="572"/>
                  </a:lnTo>
                  <a:lnTo>
                    <a:pt x="1059" y="572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56"/>
            <p:cNvSpPr>
              <a:spLocks/>
            </p:cNvSpPr>
            <p:nvPr/>
          </p:nvSpPr>
          <p:spPr bwMode="auto">
            <a:xfrm>
              <a:off x="2950" y="2087"/>
              <a:ext cx="788" cy="617"/>
            </a:xfrm>
            <a:custGeom>
              <a:avLst/>
              <a:gdLst>
                <a:gd name="T0" fmla="*/ 788 w 788"/>
                <a:gd name="T1" fmla="*/ 273 h 617"/>
                <a:gd name="T2" fmla="*/ 0 w 788"/>
                <a:gd name="T3" fmla="*/ 617 h 617"/>
                <a:gd name="T4" fmla="*/ 2 w 788"/>
                <a:gd name="T5" fmla="*/ 321 h 617"/>
                <a:gd name="T6" fmla="*/ 254 w 788"/>
                <a:gd name="T7" fmla="*/ 238 h 617"/>
                <a:gd name="T8" fmla="*/ 330 w 788"/>
                <a:gd name="T9" fmla="*/ 101 h 617"/>
                <a:gd name="T10" fmla="*/ 487 w 788"/>
                <a:gd name="T11" fmla="*/ 0 h 617"/>
                <a:gd name="T12" fmla="*/ 488 w 788"/>
                <a:gd name="T13" fmla="*/ 0 h 617"/>
                <a:gd name="T14" fmla="*/ 493 w 788"/>
                <a:gd name="T15" fmla="*/ 0 h 617"/>
                <a:gd name="T16" fmla="*/ 500 w 788"/>
                <a:gd name="T17" fmla="*/ 0 h 617"/>
                <a:gd name="T18" fmla="*/ 510 w 788"/>
                <a:gd name="T19" fmla="*/ 0 h 617"/>
                <a:gd name="T20" fmla="*/ 517 w 788"/>
                <a:gd name="T21" fmla="*/ 0 h 617"/>
                <a:gd name="T22" fmla="*/ 522 w 788"/>
                <a:gd name="T23" fmla="*/ 0 h 617"/>
                <a:gd name="T24" fmla="*/ 528 w 788"/>
                <a:gd name="T25" fmla="*/ 1 h 617"/>
                <a:gd name="T26" fmla="*/ 537 w 788"/>
                <a:gd name="T27" fmla="*/ 3 h 617"/>
                <a:gd name="T28" fmla="*/ 543 w 788"/>
                <a:gd name="T29" fmla="*/ 3 h 617"/>
                <a:gd name="T30" fmla="*/ 552 w 788"/>
                <a:gd name="T31" fmla="*/ 3 h 617"/>
                <a:gd name="T32" fmla="*/ 560 w 788"/>
                <a:gd name="T33" fmla="*/ 5 h 617"/>
                <a:gd name="T34" fmla="*/ 570 w 788"/>
                <a:gd name="T35" fmla="*/ 6 h 617"/>
                <a:gd name="T36" fmla="*/ 577 w 788"/>
                <a:gd name="T37" fmla="*/ 6 h 617"/>
                <a:gd name="T38" fmla="*/ 585 w 788"/>
                <a:gd name="T39" fmla="*/ 6 h 617"/>
                <a:gd name="T40" fmla="*/ 595 w 788"/>
                <a:gd name="T41" fmla="*/ 8 h 617"/>
                <a:gd name="T42" fmla="*/ 605 w 788"/>
                <a:gd name="T43" fmla="*/ 10 h 617"/>
                <a:gd name="T44" fmla="*/ 615 w 788"/>
                <a:gd name="T45" fmla="*/ 10 h 617"/>
                <a:gd name="T46" fmla="*/ 623 w 788"/>
                <a:gd name="T47" fmla="*/ 10 h 617"/>
                <a:gd name="T48" fmla="*/ 633 w 788"/>
                <a:gd name="T49" fmla="*/ 11 h 617"/>
                <a:gd name="T50" fmla="*/ 643 w 788"/>
                <a:gd name="T51" fmla="*/ 13 h 617"/>
                <a:gd name="T52" fmla="*/ 652 w 788"/>
                <a:gd name="T53" fmla="*/ 13 h 617"/>
                <a:gd name="T54" fmla="*/ 660 w 788"/>
                <a:gd name="T55" fmla="*/ 16 h 617"/>
                <a:gd name="T56" fmla="*/ 668 w 788"/>
                <a:gd name="T57" fmla="*/ 16 h 617"/>
                <a:gd name="T58" fmla="*/ 678 w 788"/>
                <a:gd name="T59" fmla="*/ 20 h 617"/>
                <a:gd name="T60" fmla="*/ 687 w 788"/>
                <a:gd name="T61" fmla="*/ 20 h 617"/>
                <a:gd name="T62" fmla="*/ 695 w 788"/>
                <a:gd name="T63" fmla="*/ 21 h 617"/>
                <a:gd name="T64" fmla="*/ 703 w 788"/>
                <a:gd name="T65" fmla="*/ 23 h 617"/>
                <a:gd name="T66" fmla="*/ 712 w 788"/>
                <a:gd name="T67" fmla="*/ 25 h 617"/>
                <a:gd name="T68" fmla="*/ 788 w 788"/>
                <a:gd name="T69" fmla="*/ 273 h 617"/>
                <a:gd name="T70" fmla="*/ 788 w 788"/>
                <a:gd name="T71" fmla="*/ 27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8" h="617">
                  <a:moveTo>
                    <a:pt x="788" y="273"/>
                  </a:moveTo>
                  <a:lnTo>
                    <a:pt x="0" y="617"/>
                  </a:lnTo>
                  <a:lnTo>
                    <a:pt x="2" y="321"/>
                  </a:lnTo>
                  <a:lnTo>
                    <a:pt x="254" y="238"/>
                  </a:lnTo>
                  <a:lnTo>
                    <a:pt x="330" y="101"/>
                  </a:lnTo>
                  <a:lnTo>
                    <a:pt x="487" y="0"/>
                  </a:lnTo>
                  <a:lnTo>
                    <a:pt x="488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10" y="0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8" y="1"/>
                  </a:lnTo>
                  <a:lnTo>
                    <a:pt x="537" y="3"/>
                  </a:lnTo>
                  <a:lnTo>
                    <a:pt x="543" y="3"/>
                  </a:lnTo>
                  <a:lnTo>
                    <a:pt x="552" y="3"/>
                  </a:lnTo>
                  <a:lnTo>
                    <a:pt x="560" y="5"/>
                  </a:lnTo>
                  <a:lnTo>
                    <a:pt x="570" y="6"/>
                  </a:lnTo>
                  <a:lnTo>
                    <a:pt x="577" y="6"/>
                  </a:lnTo>
                  <a:lnTo>
                    <a:pt x="585" y="6"/>
                  </a:lnTo>
                  <a:lnTo>
                    <a:pt x="595" y="8"/>
                  </a:lnTo>
                  <a:lnTo>
                    <a:pt x="605" y="10"/>
                  </a:lnTo>
                  <a:lnTo>
                    <a:pt x="615" y="10"/>
                  </a:lnTo>
                  <a:lnTo>
                    <a:pt x="623" y="10"/>
                  </a:lnTo>
                  <a:lnTo>
                    <a:pt x="633" y="11"/>
                  </a:lnTo>
                  <a:lnTo>
                    <a:pt x="643" y="13"/>
                  </a:lnTo>
                  <a:lnTo>
                    <a:pt x="652" y="13"/>
                  </a:lnTo>
                  <a:lnTo>
                    <a:pt x="660" y="16"/>
                  </a:lnTo>
                  <a:lnTo>
                    <a:pt x="668" y="16"/>
                  </a:lnTo>
                  <a:lnTo>
                    <a:pt x="678" y="20"/>
                  </a:lnTo>
                  <a:lnTo>
                    <a:pt x="687" y="20"/>
                  </a:lnTo>
                  <a:lnTo>
                    <a:pt x="695" y="21"/>
                  </a:lnTo>
                  <a:lnTo>
                    <a:pt x="703" y="23"/>
                  </a:lnTo>
                  <a:lnTo>
                    <a:pt x="712" y="25"/>
                  </a:lnTo>
                  <a:lnTo>
                    <a:pt x="788" y="273"/>
                  </a:lnTo>
                  <a:lnTo>
                    <a:pt x="788" y="27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57"/>
            <p:cNvSpPr>
              <a:spLocks/>
            </p:cNvSpPr>
            <p:nvPr/>
          </p:nvSpPr>
          <p:spPr bwMode="auto">
            <a:xfrm>
              <a:off x="2917" y="2398"/>
              <a:ext cx="818" cy="604"/>
            </a:xfrm>
            <a:custGeom>
              <a:avLst/>
              <a:gdLst>
                <a:gd name="T0" fmla="*/ 0 w 818"/>
                <a:gd name="T1" fmla="*/ 443 h 604"/>
                <a:gd name="T2" fmla="*/ 35 w 818"/>
                <a:gd name="T3" fmla="*/ 604 h 604"/>
                <a:gd name="T4" fmla="*/ 207 w 818"/>
                <a:gd name="T5" fmla="*/ 568 h 604"/>
                <a:gd name="T6" fmla="*/ 486 w 818"/>
                <a:gd name="T7" fmla="*/ 439 h 604"/>
                <a:gd name="T8" fmla="*/ 526 w 818"/>
                <a:gd name="T9" fmla="*/ 461 h 604"/>
                <a:gd name="T10" fmla="*/ 673 w 818"/>
                <a:gd name="T11" fmla="*/ 456 h 604"/>
                <a:gd name="T12" fmla="*/ 765 w 818"/>
                <a:gd name="T13" fmla="*/ 581 h 604"/>
                <a:gd name="T14" fmla="*/ 818 w 818"/>
                <a:gd name="T15" fmla="*/ 0 h 604"/>
                <a:gd name="T16" fmla="*/ 33 w 818"/>
                <a:gd name="T17" fmla="*/ 306 h 604"/>
                <a:gd name="T18" fmla="*/ 0 w 818"/>
                <a:gd name="T19" fmla="*/ 443 h 604"/>
                <a:gd name="T20" fmla="*/ 0 w 818"/>
                <a:gd name="T21" fmla="*/ 44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8" h="604">
                  <a:moveTo>
                    <a:pt x="0" y="443"/>
                  </a:moveTo>
                  <a:lnTo>
                    <a:pt x="35" y="604"/>
                  </a:lnTo>
                  <a:lnTo>
                    <a:pt x="207" y="568"/>
                  </a:lnTo>
                  <a:lnTo>
                    <a:pt x="486" y="439"/>
                  </a:lnTo>
                  <a:lnTo>
                    <a:pt x="526" y="461"/>
                  </a:lnTo>
                  <a:lnTo>
                    <a:pt x="673" y="456"/>
                  </a:lnTo>
                  <a:lnTo>
                    <a:pt x="765" y="581"/>
                  </a:lnTo>
                  <a:lnTo>
                    <a:pt x="818" y="0"/>
                  </a:lnTo>
                  <a:lnTo>
                    <a:pt x="33" y="306"/>
                  </a:lnTo>
                  <a:lnTo>
                    <a:pt x="0" y="443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Freeform 58"/>
            <p:cNvSpPr>
              <a:spLocks/>
            </p:cNvSpPr>
            <p:nvPr/>
          </p:nvSpPr>
          <p:spPr bwMode="auto">
            <a:xfrm>
              <a:off x="3675" y="2649"/>
              <a:ext cx="986" cy="828"/>
            </a:xfrm>
            <a:custGeom>
              <a:avLst/>
              <a:gdLst>
                <a:gd name="T0" fmla="*/ 0 w 986"/>
                <a:gd name="T1" fmla="*/ 59 h 828"/>
                <a:gd name="T2" fmla="*/ 251 w 986"/>
                <a:gd name="T3" fmla="*/ 0 h 828"/>
                <a:gd name="T4" fmla="*/ 413 w 986"/>
                <a:gd name="T5" fmla="*/ 60 h 828"/>
                <a:gd name="T6" fmla="*/ 536 w 986"/>
                <a:gd name="T7" fmla="*/ 157 h 828"/>
                <a:gd name="T8" fmla="*/ 574 w 986"/>
                <a:gd name="T9" fmla="*/ 308 h 828"/>
                <a:gd name="T10" fmla="*/ 841 w 986"/>
                <a:gd name="T11" fmla="*/ 388 h 828"/>
                <a:gd name="T12" fmla="*/ 974 w 986"/>
                <a:gd name="T13" fmla="*/ 493 h 828"/>
                <a:gd name="T14" fmla="*/ 986 w 986"/>
                <a:gd name="T15" fmla="*/ 828 h 828"/>
                <a:gd name="T16" fmla="*/ 494 w 986"/>
                <a:gd name="T17" fmla="*/ 583 h 828"/>
                <a:gd name="T18" fmla="*/ 416 w 986"/>
                <a:gd name="T19" fmla="*/ 420 h 828"/>
                <a:gd name="T20" fmla="*/ 260 w 986"/>
                <a:gd name="T21" fmla="*/ 458 h 828"/>
                <a:gd name="T22" fmla="*/ 158 w 986"/>
                <a:gd name="T23" fmla="*/ 405 h 828"/>
                <a:gd name="T24" fmla="*/ 136 w 986"/>
                <a:gd name="T25" fmla="*/ 258 h 828"/>
                <a:gd name="T26" fmla="*/ 5 w 986"/>
                <a:gd name="T27" fmla="*/ 328 h 828"/>
                <a:gd name="T28" fmla="*/ 0 w 986"/>
                <a:gd name="T29" fmla="*/ 59 h 828"/>
                <a:gd name="T30" fmla="*/ 0 w 986"/>
                <a:gd name="T31" fmla="*/ 59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6" h="828">
                  <a:moveTo>
                    <a:pt x="0" y="59"/>
                  </a:moveTo>
                  <a:lnTo>
                    <a:pt x="251" y="0"/>
                  </a:lnTo>
                  <a:lnTo>
                    <a:pt x="413" y="60"/>
                  </a:lnTo>
                  <a:lnTo>
                    <a:pt x="536" y="157"/>
                  </a:lnTo>
                  <a:lnTo>
                    <a:pt x="574" y="308"/>
                  </a:lnTo>
                  <a:lnTo>
                    <a:pt x="841" y="388"/>
                  </a:lnTo>
                  <a:lnTo>
                    <a:pt x="974" y="493"/>
                  </a:lnTo>
                  <a:lnTo>
                    <a:pt x="986" y="828"/>
                  </a:lnTo>
                  <a:lnTo>
                    <a:pt x="494" y="583"/>
                  </a:lnTo>
                  <a:lnTo>
                    <a:pt x="416" y="420"/>
                  </a:lnTo>
                  <a:lnTo>
                    <a:pt x="260" y="458"/>
                  </a:lnTo>
                  <a:lnTo>
                    <a:pt x="158" y="405"/>
                  </a:lnTo>
                  <a:lnTo>
                    <a:pt x="136" y="258"/>
                  </a:lnTo>
                  <a:lnTo>
                    <a:pt x="5" y="328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59"/>
            <p:cNvSpPr>
              <a:spLocks/>
            </p:cNvSpPr>
            <p:nvPr/>
          </p:nvSpPr>
          <p:spPr bwMode="auto">
            <a:xfrm>
              <a:off x="2015" y="2704"/>
              <a:ext cx="937" cy="600"/>
            </a:xfrm>
            <a:custGeom>
              <a:avLst/>
              <a:gdLst>
                <a:gd name="T0" fmla="*/ 935 w 937"/>
                <a:gd name="T1" fmla="*/ 0 h 600"/>
                <a:gd name="T2" fmla="*/ 937 w 937"/>
                <a:gd name="T3" fmla="*/ 252 h 600"/>
                <a:gd name="T4" fmla="*/ 870 w 937"/>
                <a:gd name="T5" fmla="*/ 290 h 600"/>
                <a:gd name="T6" fmla="*/ 706 w 937"/>
                <a:gd name="T7" fmla="*/ 392 h 600"/>
                <a:gd name="T8" fmla="*/ 304 w 937"/>
                <a:gd name="T9" fmla="*/ 600 h 600"/>
                <a:gd name="T10" fmla="*/ 104 w 937"/>
                <a:gd name="T11" fmla="*/ 591 h 600"/>
                <a:gd name="T12" fmla="*/ 0 w 937"/>
                <a:gd name="T13" fmla="*/ 496 h 600"/>
                <a:gd name="T14" fmla="*/ 249 w 937"/>
                <a:gd name="T15" fmla="*/ 287 h 600"/>
                <a:gd name="T16" fmla="*/ 63 w 937"/>
                <a:gd name="T17" fmla="*/ 2 h 600"/>
                <a:gd name="T18" fmla="*/ 935 w 937"/>
                <a:gd name="T19" fmla="*/ 0 h 600"/>
                <a:gd name="T20" fmla="*/ 935 w 937"/>
                <a:gd name="T2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7" h="600">
                  <a:moveTo>
                    <a:pt x="935" y="0"/>
                  </a:moveTo>
                  <a:lnTo>
                    <a:pt x="937" y="252"/>
                  </a:lnTo>
                  <a:lnTo>
                    <a:pt x="870" y="290"/>
                  </a:lnTo>
                  <a:lnTo>
                    <a:pt x="706" y="392"/>
                  </a:lnTo>
                  <a:lnTo>
                    <a:pt x="304" y="600"/>
                  </a:lnTo>
                  <a:lnTo>
                    <a:pt x="104" y="591"/>
                  </a:lnTo>
                  <a:lnTo>
                    <a:pt x="0" y="496"/>
                  </a:lnTo>
                  <a:lnTo>
                    <a:pt x="249" y="287"/>
                  </a:lnTo>
                  <a:lnTo>
                    <a:pt x="63" y="2"/>
                  </a:lnTo>
                  <a:lnTo>
                    <a:pt x="935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60"/>
            <p:cNvSpPr>
              <a:spLocks/>
            </p:cNvSpPr>
            <p:nvPr/>
          </p:nvSpPr>
          <p:spPr bwMode="auto">
            <a:xfrm>
              <a:off x="3821" y="1954"/>
              <a:ext cx="222" cy="256"/>
            </a:xfrm>
            <a:custGeom>
              <a:avLst/>
              <a:gdLst>
                <a:gd name="T0" fmla="*/ 25 w 222"/>
                <a:gd name="T1" fmla="*/ 256 h 256"/>
                <a:gd name="T2" fmla="*/ 2 w 222"/>
                <a:gd name="T3" fmla="*/ 128 h 256"/>
                <a:gd name="T4" fmla="*/ 27 w 222"/>
                <a:gd name="T5" fmla="*/ 64 h 256"/>
                <a:gd name="T6" fmla="*/ 0 w 222"/>
                <a:gd name="T7" fmla="*/ 8 h 256"/>
                <a:gd name="T8" fmla="*/ 79 w 222"/>
                <a:gd name="T9" fmla="*/ 18 h 256"/>
                <a:gd name="T10" fmla="*/ 185 w 222"/>
                <a:gd name="T11" fmla="*/ 0 h 256"/>
                <a:gd name="T12" fmla="*/ 222 w 222"/>
                <a:gd name="T13" fmla="*/ 56 h 256"/>
                <a:gd name="T14" fmla="*/ 190 w 222"/>
                <a:gd name="T15" fmla="*/ 94 h 256"/>
                <a:gd name="T16" fmla="*/ 212 w 222"/>
                <a:gd name="T17" fmla="*/ 148 h 256"/>
                <a:gd name="T18" fmla="*/ 137 w 222"/>
                <a:gd name="T19" fmla="*/ 218 h 256"/>
                <a:gd name="T20" fmla="*/ 25 w 222"/>
                <a:gd name="T21" fmla="*/ 256 h 256"/>
                <a:gd name="T22" fmla="*/ 25 w 222"/>
                <a:gd name="T23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2" h="256">
                  <a:moveTo>
                    <a:pt x="25" y="256"/>
                  </a:moveTo>
                  <a:lnTo>
                    <a:pt x="2" y="128"/>
                  </a:lnTo>
                  <a:lnTo>
                    <a:pt x="27" y="64"/>
                  </a:lnTo>
                  <a:lnTo>
                    <a:pt x="0" y="8"/>
                  </a:lnTo>
                  <a:lnTo>
                    <a:pt x="79" y="18"/>
                  </a:lnTo>
                  <a:lnTo>
                    <a:pt x="185" y="0"/>
                  </a:lnTo>
                  <a:lnTo>
                    <a:pt x="222" y="56"/>
                  </a:lnTo>
                  <a:lnTo>
                    <a:pt x="190" y="94"/>
                  </a:lnTo>
                  <a:lnTo>
                    <a:pt x="212" y="148"/>
                  </a:lnTo>
                  <a:lnTo>
                    <a:pt x="137" y="218"/>
                  </a:lnTo>
                  <a:lnTo>
                    <a:pt x="25" y="256"/>
                  </a:lnTo>
                  <a:lnTo>
                    <a:pt x="25" y="256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61"/>
            <p:cNvSpPr>
              <a:spLocks/>
            </p:cNvSpPr>
            <p:nvPr/>
          </p:nvSpPr>
          <p:spPr bwMode="auto">
            <a:xfrm>
              <a:off x="3935" y="2806"/>
              <a:ext cx="581" cy="426"/>
            </a:xfrm>
            <a:custGeom>
              <a:avLst/>
              <a:gdLst>
                <a:gd name="T0" fmla="*/ 276 w 581"/>
                <a:gd name="T1" fmla="*/ 0 h 426"/>
                <a:gd name="T2" fmla="*/ 243 w 581"/>
                <a:gd name="T3" fmla="*/ 108 h 426"/>
                <a:gd name="T4" fmla="*/ 123 w 581"/>
                <a:gd name="T5" fmla="*/ 136 h 426"/>
                <a:gd name="T6" fmla="*/ 0 w 581"/>
                <a:gd name="T7" fmla="*/ 301 h 426"/>
                <a:gd name="T8" fmla="*/ 234 w 581"/>
                <a:gd name="T9" fmla="*/ 426 h 426"/>
                <a:gd name="T10" fmla="*/ 308 w 581"/>
                <a:gd name="T11" fmla="*/ 328 h 426"/>
                <a:gd name="T12" fmla="*/ 408 w 581"/>
                <a:gd name="T13" fmla="*/ 318 h 426"/>
                <a:gd name="T14" fmla="*/ 473 w 581"/>
                <a:gd name="T15" fmla="*/ 263 h 426"/>
                <a:gd name="T16" fmla="*/ 538 w 581"/>
                <a:gd name="T17" fmla="*/ 258 h 426"/>
                <a:gd name="T18" fmla="*/ 581 w 581"/>
                <a:gd name="T19" fmla="*/ 231 h 426"/>
                <a:gd name="T20" fmla="*/ 276 w 581"/>
                <a:gd name="T21" fmla="*/ 0 h 426"/>
                <a:gd name="T22" fmla="*/ 276 w 581"/>
                <a:gd name="T2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1" h="426">
                  <a:moveTo>
                    <a:pt x="276" y="0"/>
                  </a:moveTo>
                  <a:lnTo>
                    <a:pt x="243" y="108"/>
                  </a:lnTo>
                  <a:lnTo>
                    <a:pt x="123" y="136"/>
                  </a:lnTo>
                  <a:lnTo>
                    <a:pt x="0" y="301"/>
                  </a:lnTo>
                  <a:lnTo>
                    <a:pt x="234" y="426"/>
                  </a:lnTo>
                  <a:lnTo>
                    <a:pt x="308" y="328"/>
                  </a:lnTo>
                  <a:lnTo>
                    <a:pt x="408" y="318"/>
                  </a:lnTo>
                  <a:lnTo>
                    <a:pt x="473" y="263"/>
                  </a:lnTo>
                  <a:lnTo>
                    <a:pt x="538" y="258"/>
                  </a:lnTo>
                  <a:lnTo>
                    <a:pt x="581" y="231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62"/>
            <p:cNvSpPr>
              <a:spLocks/>
            </p:cNvSpPr>
            <p:nvPr/>
          </p:nvSpPr>
          <p:spPr bwMode="auto">
            <a:xfrm>
              <a:off x="3587" y="2596"/>
              <a:ext cx="334" cy="458"/>
            </a:xfrm>
            <a:custGeom>
              <a:avLst/>
              <a:gdLst>
                <a:gd name="T0" fmla="*/ 0 w 334"/>
                <a:gd name="T1" fmla="*/ 241 h 458"/>
                <a:gd name="T2" fmla="*/ 88 w 334"/>
                <a:gd name="T3" fmla="*/ 112 h 458"/>
                <a:gd name="T4" fmla="*/ 186 w 334"/>
                <a:gd name="T5" fmla="*/ 0 h 458"/>
                <a:gd name="T6" fmla="*/ 314 w 334"/>
                <a:gd name="T7" fmla="*/ 113 h 458"/>
                <a:gd name="T8" fmla="*/ 334 w 334"/>
                <a:gd name="T9" fmla="*/ 165 h 458"/>
                <a:gd name="T10" fmla="*/ 256 w 334"/>
                <a:gd name="T11" fmla="*/ 251 h 458"/>
                <a:gd name="T12" fmla="*/ 288 w 334"/>
                <a:gd name="T13" fmla="*/ 340 h 458"/>
                <a:gd name="T14" fmla="*/ 246 w 334"/>
                <a:gd name="T15" fmla="*/ 458 h 458"/>
                <a:gd name="T16" fmla="*/ 93 w 334"/>
                <a:gd name="T17" fmla="*/ 381 h 458"/>
                <a:gd name="T18" fmla="*/ 0 w 334"/>
                <a:gd name="T19" fmla="*/ 241 h 458"/>
                <a:gd name="T20" fmla="*/ 0 w 334"/>
                <a:gd name="T21" fmla="*/ 24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458">
                  <a:moveTo>
                    <a:pt x="0" y="241"/>
                  </a:moveTo>
                  <a:lnTo>
                    <a:pt x="88" y="112"/>
                  </a:lnTo>
                  <a:lnTo>
                    <a:pt x="186" y="0"/>
                  </a:lnTo>
                  <a:lnTo>
                    <a:pt x="314" y="113"/>
                  </a:lnTo>
                  <a:lnTo>
                    <a:pt x="334" y="165"/>
                  </a:lnTo>
                  <a:lnTo>
                    <a:pt x="256" y="251"/>
                  </a:lnTo>
                  <a:lnTo>
                    <a:pt x="288" y="340"/>
                  </a:lnTo>
                  <a:lnTo>
                    <a:pt x="246" y="458"/>
                  </a:lnTo>
                  <a:lnTo>
                    <a:pt x="93" y="381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63"/>
            <p:cNvSpPr>
              <a:spLocks/>
            </p:cNvSpPr>
            <p:nvPr/>
          </p:nvSpPr>
          <p:spPr bwMode="auto">
            <a:xfrm>
              <a:off x="3670" y="2408"/>
              <a:ext cx="261" cy="301"/>
            </a:xfrm>
            <a:custGeom>
              <a:avLst/>
              <a:gdLst>
                <a:gd name="T0" fmla="*/ 5 w 261"/>
                <a:gd name="T1" fmla="*/ 300 h 301"/>
                <a:gd name="T2" fmla="*/ 0 w 261"/>
                <a:gd name="T3" fmla="*/ 110 h 301"/>
                <a:gd name="T4" fmla="*/ 40 w 261"/>
                <a:gd name="T5" fmla="*/ 0 h 301"/>
                <a:gd name="T6" fmla="*/ 81 w 261"/>
                <a:gd name="T7" fmla="*/ 38 h 301"/>
                <a:gd name="T8" fmla="*/ 261 w 261"/>
                <a:gd name="T9" fmla="*/ 185 h 301"/>
                <a:gd name="T10" fmla="*/ 233 w 261"/>
                <a:gd name="T11" fmla="*/ 301 h 301"/>
                <a:gd name="T12" fmla="*/ 5 w 261"/>
                <a:gd name="T13" fmla="*/ 300 h 301"/>
                <a:gd name="T14" fmla="*/ 5 w 261"/>
                <a:gd name="T15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301">
                  <a:moveTo>
                    <a:pt x="5" y="300"/>
                  </a:moveTo>
                  <a:lnTo>
                    <a:pt x="0" y="110"/>
                  </a:lnTo>
                  <a:lnTo>
                    <a:pt x="40" y="0"/>
                  </a:lnTo>
                  <a:lnTo>
                    <a:pt x="81" y="38"/>
                  </a:lnTo>
                  <a:lnTo>
                    <a:pt x="261" y="185"/>
                  </a:lnTo>
                  <a:lnTo>
                    <a:pt x="233" y="301"/>
                  </a:lnTo>
                  <a:lnTo>
                    <a:pt x="5" y="300"/>
                  </a:lnTo>
                  <a:lnTo>
                    <a:pt x="5" y="30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64"/>
            <p:cNvSpPr>
              <a:spLocks/>
            </p:cNvSpPr>
            <p:nvPr/>
          </p:nvSpPr>
          <p:spPr bwMode="auto">
            <a:xfrm>
              <a:off x="3886" y="2593"/>
              <a:ext cx="202" cy="116"/>
            </a:xfrm>
            <a:custGeom>
              <a:avLst/>
              <a:gdLst>
                <a:gd name="T0" fmla="*/ 45 w 202"/>
                <a:gd name="T1" fmla="*/ 0 h 116"/>
                <a:gd name="T2" fmla="*/ 202 w 202"/>
                <a:gd name="T3" fmla="*/ 116 h 116"/>
                <a:gd name="T4" fmla="*/ 15 w 202"/>
                <a:gd name="T5" fmla="*/ 116 h 116"/>
                <a:gd name="T6" fmla="*/ 0 w 202"/>
                <a:gd name="T7" fmla="*/ 50 h 116"/>
                <a:gd name="T8" fmla="*/ 45 w 202"/>
                <a:gd name="T9" fmla="*/ 0 h 116"/>
                <a:gd name="T10" fmla="*/ 45 w 202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116">
                  <a:moveTo>
                    <a:pt x="45" y="0"/>
                  </a:moveTo>
                  <a:lnTo>
                    <a:pt x="202" y="116"/>
                  </a:lnTo>
                  <a:lnTo>
                    <a:pt x="15" y="116"/>
                  </a:lnTo>
                  <a:lnTo>
                    <a:pt x="0" y="5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Freeform 65"/>
            <p:cNvSpPr>
              <a:spLocks/>
            </p:cNvSpPr>
            <p:nvPr/>
          </p:nvSpPr>
          <p:spPr bwMode="auto">
            <a:xfrm>
              <a:off x="3443" y="2708"/>
              <a:ext cx="237" cy="269"/>
            </a:xfrm>
            <a:custGeom>
              <a:avLst/>
              <a:gdLst>
                <a:gd name="T0" fmla="*/ 190 w 237"/>
                <a:gd name="T1" fmla="*/ 0 h 269"/>
                <a:gd name="T2" fmla="*/ 137 w 237"/>
                <a:gd name="T3" fmla="*/ 81 h 269"/>
                <a:gd name="T4" fmla="*/ 0 w 237"/>
                <a:gd name="T5" fmla="*/ 151 h 269"/>
                <a:gd name="T6" fmla="*/ 237 w 237"/>
                <a:gd name="T7" fmla="*/ 269 h 269"/>
                <a:gd name="T8" fmla="*/ 232 w 237"/>
                <a:gd name="T9" fmla="*/ 0 h 269"/>
                <a:gd name="T10" fmla="*/ 190 w 237"/>
                <a:gd name="T11" fmla="*/ 0 h 269"/>
                <a:gd name="T12" fmla="*/ 190 w 237"/>
                <a:gd name="T1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269">
                  <a:moveTo>
                    <a:pt x="190" y="0"/>
                  </a:moveTo>
                  <a:lnTo>
                    <a:pt x="137" y="81"/>
                  </a:lnTo>
                  <a:lnTo>
                    <a:pt x="0" y="151"/>
                  </a:lnTo>
                  <a:lnTo>
                    <a:pt x="237" y="269"/>
                  </a:lnTo>
                  <a:lnTo>
                    <a:pt x="232" y="0"/>
                  </a:lnTo>
                  <a:lnTo>
                    <a:pt x="190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Freeform 66"/>
            <p:cNvSpPr>
              <a:spLocks/>
            </p:cNvSpPr>
            <p:nvPr/>
          </p:nvSpPr>
          <p:spPr bwMode="auto">
            <a:xfrm>
              <a:off x="2950" y="2188"/>
              <a:ext cx="330" cy="516"/>
            </a:xfrm>
            <a:custGeom>
              <a:avLst/>
              <a:gdLst>
                <a:gd name="T0" fmla="*/ 2 w 330"/>
                <a:gd name="T1" fmla="*/ 220 h 516"/>
                <a:gd name="T2" fmla="*/ 330 w 330"/>
                <a:gd name="T3" fmla="*/ 0 h 516"/>
                <a:gd name="T4" fmla="*/ 307 w 330"/>
                <a:gd name="T5" fmla="*/ 197 h 516"/>
                <a:gd name="T6" fmla="*/ 210 w 330"/>
                <a:gd name="T7" fmla="*/ 272 h 516"/>
                <a:gd name="T8" fmla="*/ 207 w 330"/>
                <a:gd name="T9" fmla="*/ 408 h 516"/>
                <a:gd name="T10" fmla="*/ 160 w 330"/>
                <a:gd name="T11" fmla="*/ 516 h 516"/>
                <a:gd name="T12" fmla="*/ 0 w 330"/>
                <a:gd name="T13" fmla="*/ 516 h 516"/>
                <a:gd name="T14" fmla="*/ 2 w 330"/>
                <a:gd name="T15" fmla="*/ 220 h 516"/>
                <a:gd name="T16" fmla="*/ 2 w 330"/>
                <a:gd name="T17" fmla="*/ 22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516">
                  <a:moveTo>
                    <a:pt x="2" y="220"/>
                  </a:moveTo>
                  <a:lnTo>
                    <a:pt x="330" y="0"/>
                  </a:lnTo>
                  <a:lnTo>
                    <a:pt x="307" y="197"/>
                  </a:lnTo>
                  <a:lnTo>
                    <a:pt x="210" y="272"/>
                  </a:lnTo>
                  <a:lnTo>
                    <a:pt x="207" y="408"/>
                  </a:lnTo>
                  <a:lnTo>
                    <a:pt x="160" y="516"/>
                  </a:lnTo>
                  <a:lnTo>
                    <a:pt x="0" y="516"/>
                  </a:lnTo>
                  <a:lnTo>
                    <a:pt x="2" y="220"/>
                  </a:lnTo>
                  <a:lnTo>
                    <a:pt x="2" y="22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67"/>
            <p:cNvSpPr>
              <a:spLocks/>
            </p:cNvSpPr>
            <p:nvPr/>
          </p:nvSpPr>
          <p:spPr bwMode="auto">
            <a:xfrm>
              <a:off x="2173" y="2430"/>
              <a:ext cx="473" cy="422"/>
            </a:xfrm>
            <a:custGeom>
              <a:avLst/>
              <a:gdLst>
                <a:gd name="T0" fmla="*/ 225 w 473"/>
                <a:gd name="T1" fmla="*/ 422 h 422"/>
                <a:gd name="T2" fmla="*/ 16 w 473"/>
                <a:gd name="T3" fmla="*/ 276 h 422"/>
                <a:gd name="T4" fmla="*/ 0 w 473"/>
                <a:gd name="T5" fmla="*/ 223 h 422"/>
                <a:gd name="T6" fmla="*/ 90 w 473"/>
                <a:gd name="T7" fmla="*/ 0 h 422"/>
                <a:gd name="T8" fmla="*/ 324 w 473"/>
                <a:gd name="T9" fmla="*/ 183 h 422"/>
                <a:gd name="T10" fmla="*/ 473 w 473"/>
                <a:gd name="T11" fmla="*/ 183 h 422"/>
                <a:gd name="T12" fmla="*/ 426 w 473"/>
                <a:gd name="T13" fmla="*/ 274 h 422"/>
                <a:gd name="T14" fmla="*/ 225 w 473"/>
                <a:gd name="T15" fmla="*/ 422 h 422"/>
                <a:gd name="T16" fmla="*/ 225 w 473"/>
                <a:gd name="T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" h="422">
                  <a:moveTo>
                    <a:pt x="225" y="422"/>
                  </a:moveTo>
                  <a:lnTo>
                    <a:pt x="16" y="276"/>
                  </a:lnTo>
                  <a:lnTo>
                    <a:pt x="0" y="223"/>
                  </a:lnTo>
                  <a:lnTo>
                    <a:pt x="90" y="0"/>
                  </a:lnTo>
                  <a:lnTo>
                    <a:pt x="324" y="183"/>
                  </a:lnTo>
                  <a:lnTo>
                    <a:pt x="473" y="183"/>
                  </a:lnTo>
                  <a:lnTo>
                    <a:pt x="426" y="274"/>
                  </a:lnTo>
                  <a:lnTo>
                    <a:pt x="225" y="422"/>
                  </a:lnTo>
                  <a:lnTo>
                    <a:pt x="225" y="422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68"/>
            <p:cNvSpPr>
              <a:spLocks/>
            </p:cNvSpPr>
            <p:nvPr/>
          </p:nvSpPr>
          <p:spPr bwMode="auto">
            <a:xfrm>
              <a:off x="2819" y="2408"/>
              <a:ext cx="133" cy="296"/>
            </a:xfrm>
            <a:custGeom>
              <a:avLst/>
              <a:gdLst>
                <a:gd name="T0" fmla="*/ 40 w 133"/>
                <a:gd name="T1" fmla="*/ 296 h 296"/>
                <a:gd name="T2" fmla="*/ 131 w 133"/>
                <a:gd name="T3" fmla="*/ 295 h 296"/>
                <a:gd name="T4" fmla="*/ 133 w 133"/>
                <a:gd name="T5" fmla="*/ 0 h 296"/>
                <a:gd name="T6" fmla="*/ 63 w 133"/>
                <a:gd name="T7" fmla="*/ 52 h 296"/>
                <a:gd name="T8" fmla="*/ 70 w 133"/>
                <a:gd name="T9" fmla="*/ 118 h 296"/>
                <a:gd name="T10" fmla="*/ 0 w 133"/>
                <a:gd name="T11" fmla="*/ 195 h 296"/>
                <a:gd name="T12" fmla="*/ 40 w 133"/>
                <a:gd name="T13" fmla="*/ 296 h 296"/>
                <a:gd name="T14" fmla="*/ 40 w 133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96">
                  <a:moveTo>
                    <a:pt x="40" y="296"/>
                  </a:moveTo>
                  <a:lnTo>
                    <a:pt x="131" y="295"/>
                  </a:lnTo>
                  <a:lnTo>
                    <a:pt x="133" y="0"/>
                  </a:lnTo>
                  <a:lnTo>
                    <a:pt x="63" y="52"/>
                  </a:lnTo>
                  <a:lnTo>
                    <a:pt x="70" y="118"/>
                  </a:lnTo>
                  <a:lnTo>
                    <a:pt x="0" y="195"/>
                  </a:lnTo>
                  <a:lnTo>
                    <a:pt x="40" y="296"/>
                  </a:lnTo>
                  <a:lnTo>
                    <a:pt x="40" y="296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69"/>
            <p:cNvSpPr>
              <a:spLocks/>
            </p:cNvSpPr>
            <p:nvPr/>
          </p:nvSpPr>
          <p:spPr bwMode="auto">
            <a:xfrm>
              <a:off x="2766" y="2704"/>
              <a:ext cx="186" cy="298"/>
            </a:xfrm>
            <a:custGeom>
              <a:avLst/>
              <a:gdLst>
                <a:gd name="T0" fmla="*/ 184 w 186"/>
                <a:gd name="T1" fmla="*/ 0 h 298"/>
                <a:gd name="T2" fmla="*/ 186 w 186"/>
                <a:gd name="T3" fmla="*/ 298 h 298"/>
                <a:gd name="T4" fmla="*/ 116 w 186"/>
                <a:gd name="T5" fmla="*/ 287 h 298"/>
                <a:gd name="T6" fmla="*/ 0 w 186"/>
                <a:gd name="T7" fmla="*/ 172 h 298"/>
                <a:gd name="T8" fmla="*/ 118 w 186"/>
                <a:gd name="T9" fmla="*/ 60 h 298"/>
                <a:gd name="T10" fmla="*/ 93 w 186"/>
                <a:gd name="T11" fmla="*/ 0 h 298"/>
                <a:gd name="T12" fmla="*/ 184 w 186"/>
                <a:gd name="T13" fmla="*/ 0 h 298"/>
                <a:gd name="T14" fmla="*/ 184 w 186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298">
                  <a:moveTo>
                    <a:pt x="184" y="0"/>
                  </a:moveTo>
                  <a:lnTo>
                    <a:pt x="186" y="298"/>
                  </a:lnTo>
                  <a:lnTo>
                    <a:pt x="116" y="287"/>
                  </a:lnTo>
                  <a:lnTo>
                    <a:pt x="0" y="172"/>
                  </a:lnTo>
                  <a:lnTo>
                    <a:pt x="118" y="60"/>
                  </a:lnTo>
                  <a:lnTo>
                    <a:pt x="93" y="0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70"/>
            <p:cNvSpPr>
              <a:spLocks/>
            </p:cNvSpPr>
            <p:nvPr/>
          </p:nvSpPr>
          <p:spPr bwMode="auto">
            <a:xfrm>
              <a:off x="2189" y="2703"/>
              <a:ext cx="412" cy="424"/>
            </a:xfrm>
            <a:custGeom>
              <a:avLst/>
              <a:gdLst>
                <a:gd name="T0" fmla="*/ 0 w 412"/>
                <a:gd name="T1" fmla="*/ 3 h 424"/>
                <a:gd name="T2" fmla="*/ 100 w 412"/>
                <a:gd name="T3" fmla="*/ 118 h 424"/>
                <a:gd name="T4" fmla="*/ 15 w 412"/>
                <a:gd name="T5" fmla="*/ 201 h 424"/>
                <a:gd name="T6" fmla="*/ 174 w 412"/>
                <a:gd name="T7" fmla="*/ 424 h 424"/>
                <a:gd name="T8" fmla="*/ 328 w 412"/>
                <a:gd name="T9" fmla="*/ 334 h 424"/>
                <a:gd name="T10" fmla="*/ 323 w 412"/>
                <a:gd name="T11" fmla="*/ 163 h 424"/>
                <a:gd name="T12" fmla="*/ 383 w 412"/>
                <a:gd name="T13" fmla="*/ 96 h 424"/>
                <a:gd name="T14" fmla="*/ 412 w 412"/>
                <a:gd name="T15" fmla="*/ 0 h 424"/>
                <a:gd name="T16" fmla="*/ 0 w 412"/>
                <a:gd name="T17" fmla="*/ 3 h 424"/>
                <a:gd name="T18" fmla="*/ 0 w 412"/>
                <a:gd name="T19" fmla="*/ 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424">
                  <a:moveTo>
                    <a:pt x="0" y="3"/>
                  </a:moveTo>
                  <a:lnTo>
                    <a:pt x="100" y="118"/>
                  </a:lnTo>
                  <a:lnTo>
                    <a:pt x="15" y="201"/>
                  </a:lnTo>
                  <a:lnTo>
                    <a:pt x="174" y="424"/>
                  </a:lnTo>
                  <a:lnTo>
                    <a:pt x="328" y="334"/>
                  </a:lnTo>
                  <a:lnTo>
                    <a:pt x="323" y="163"/>
                  </a:lnTo>
                  <a:lnTo>
                    <a:pt x="383" y="96"/>
                  </a:lnTo>
                  <a:lnTo>
                    <a:pt x="412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Freeform 71"/>
            <p:cNvSpPr>
              <a:spLocks/>
            </p:cNvSpPr>
            <p:nvPr/>
          </p:nvSpPr>
          <p:spPr bwMode="auto">
            <a:xfrm>
              <a:off x="3102" y="2233"/>
              <a:ext cx="570" cy="473"/>
            </a:xfrm>
            <a:custGeom>
              <a:avLst/>
              <a:gdLst>
                <a:gd name="T0" fmla="*/ 8 w 570"/>
                <a:gd name="T1" fmla="*/ 471 h 473"/>
                <a:gd name="T2" fmla="*/ 336 w 570"/>
                <a:gd name="T3" fmla="*/ 473 h 473"/>
                <a:gd name="T4" fmla="*/ 570 w 570"/>
                <a:gd name="T5" fmla="*/ 283 h 473"/>
                <a:gd name="T6" fmla="*/ 565 w 570"/>
                <a:gd name="T7" fmla="*/ 0 h 473"/>
                <a:gd name="T8" fmla="*/ 57 w 570"/>
                <a:gd name="T9" fmla="*/ 346 h 473"/>
                <a:gd name="T10" fmla="*/ 0 w 570"/>
                <a:gd name="T11" fmla="*/ 366 h 473"/>
                <a:gd name="T12" fmla="*/ 8 w 570"/>
                <a:gd name="T13" fmla="*/ 471 h 473"/>
                <a:gd name="T14" fmla="*/ 8 w 570"/>
                <a:gd name="T15" fmla="*/ 471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473">
                  <a:moveTo>
                    <a:pt x="8" y="471"/>
                  </a:moveTo>
                  <a:lnTo>
                    <a:pt x="336" y="473"/>
                  </a:lnTo>
                  <a:lnTo>
                    <a:pt x="570" y="283"/>
                  </a:lnTo>
                  <a:lnTo>
                    <a:pt x="565" y="0"/>
                  </a:lnTo>
                  <a:lnTo>
                    <a:pt x="57" y="346"/>
                  </a:lnTo>
                  <a:lnTo>
                    <a:pt x="0" y="366"/>
                  </a:lnTo>
                  <a:lnTo>
                    <a:pt x="8" y="471"/>
                  </a:lnTo>
                  <a:lnTo>
                    <a:pt x="8" y="471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Freeform 72"/>
            <p:cNvSpPr>
              <a:spLocks/>
            </p:cNvSpPr>
            <p:nvPr/>
          </p:nvSpPr>
          <p:spPr bwMode="auto">
            <a:xfrm>
              <a:off x="3099" y="2704"/>
              <a:ext cx="339" cy="165"/>
            </a:xfrm>
            <a:custGeom>
              <a:avLst/>
              <a:gdLst>
                <a:gd name="T0" fmla="*/ 10 w 339"/>
                <a:gd name="T1" fmla="*/ 0 h 165"/>
                <a:gd name="T2" fmla="*/ 339 w 339"/>
                <a:gd name="T3" fmla="*/ 2 h 165"/>
                <a:gd name="T4" fmla="*/ 316 w 339"/>
                <a:gd name="T5" fmla="*/ 17 h 165"/>
                <a:gd name="T6" fmla="*/ 106 w 339"/>
                <a:gd name="T7" fmla="*/ 165 h 165"/>
                <a:gd name="T8" fmla="*/ 0 w 339"/>
                <a:gd name="T9" fmla="*/ 34 h 165"/>
                <a:gd name="T10" fmla="*/ 10 w 339"/>
                <a:gd name="T11" fmla="*/ 0 h 165"/>
                <a:gd name="T12" fmla="*/ 10 w 339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165">
                  <a:moveTo>
                    <a:pt x="10" y="0"/>
                  </a:moveTo>
                  <a:lnTo>
                    <a:pt x="339" y="2"/>
                  </a:lnTo>
                  <a:lnTo>
                    <a:pt x="316" y="17"/>
                  </a:lnTo>
                  <a:lnTo>
                    <a:pt x="106" y="165"/>
                  </a:lnTo>
                  <a:lnTo>
                    <a:pt x="0" y="3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73"/>
            <p:cNvSpPr>
              <a:spLocks/>
            </p:cNvSpPr>
            <p:nvPr/>
          </p:nvSpPr>
          <p:spPr bwMode="auto">
            <a:xfrm>
              <a:off x="2459" y="2984"/>
              <a:ext cx="402" cy="469"/>
            </a:xfrm>
            <a:custGeom>
              <a:avLst/>
              <a:gdLst>
                <a:gd name="T0" fmla="*/ 0 w 402"/>
                <a:gd name="T1" fmla="*/ 168 h 469"/>
                <a:gd name="T2" fmla="*/ 340 w 402"/>
                <a:gd name="T3" fmla="*/ 469 h 469"/>
                <a:gd name="T4" fmla="*/ 402 w 402"/>
                <a:gd name="T5" fmla="*/ 288 h 469"/>
                <a:gd name="T6" fmla="*/ 235 w 402"/>
                <a:gd name="T7" fmla="*/ 0 h 469"/>
                <a:gd name="T8" fmla="*/ 0 w 402"/>
                <a:gd name="T9" fmla="*/ 168 h 469"/>
                <a:gd name="T10" fmla="*/ 0 w 402"/>
                <a:gd name="T11" fmla="*/ 16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469">
                  <a:moveTo>
                    <a:pt x="0" y="168"/>
                  </a:moveTo>
                  <a:lnTo>
                    <a:pt x="340" y="469"/>
                  </a:lnTo>
                  <a:lnTo>
                    <a:pt x="402" y="288"/>
                  </a:lnTo>
                  <a:lnTo>
                    <a:pt x="235" y="0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Freeform 74"/>
            <p:cNvSpPr>
              <a:spLocks/>
            </p:cNvSpPr>
            <p:nvPr/>
          </p:nvSpPr>
          <p:spPr bwMode="auto">
            <a:xfrm>
              <a:off x="1435" y="2277"/>
              <a:ext cx="581" cy="184"/>
            </a:xfrm>
            <a:custGeom>
              <a:avLst/>
              <a:gdLst>
                <a:gd name="T0" fmla="*/ 0 w 581"/>
                <a:gd name="T1" fmla="*/ 114 h 184"/>
                <a:gd name="T2" fmla="*/ 295 w 581"/>
                <a:gd name="T3" fmla="*/ 184 h 184"/>
                <a:gd name="T4" fmla="*/ 296 w 581"/>
                <a:gd name="T5" fmla="*/ 183 h 184"/>
                <a:gd name="T6" fmla="*/ 300 w 581"/>
                <a:gd name="T7" fmla="*/ 179 h 184"/>
                <a:gd name="T8" fmla="*/ 306 w 581"/>
                <a:gd name="T9" fmla="*/ 173 h 184"/>
                <a:gd name="T10" fmla="*/ 316 w 581"/>
                <a:gd name="T11" fmla="*/ 166 h 184"/>
                <a:gd name="T12" fmla="*/ 320 w 581"/>
                <a:gd name="T13" fmla="*/ 159 h 184"/>
                <a:gd name="T14" fmla="*/ 326 w 581"/>
                <a:gd name="T15" fmla="*/ 156 h 184"/>
                <a:gd name="T16" fmla="*/ 333 w 581"/>
                <a:gd name="T17" fmla="*/ 151 h 184"/>
                <a:gd name="T18" fmla="*/ 341 w 581"/>
                <a:gd name="T19" fmla="*/ 146 h 184"/>
                <a:gd name="T20" fmla="*/ 348 w 581"/>
                <a:gd name="T21" fmla="*/ 139 h 184"/>
                <a:gd name="T22" fmla="*/ 356 w 581"/>
                <a:gd name="T23" fmla="*/ 133 h 184"/>
                <a:gd name="T24" fmla="*/ 366 w 581"/>
                <a:gd name="T25" fmla="*/ 126 h 184"/>
                <a:gd name="T26" fmla="*/ 376 w 581"/>
                <a:gd name="T27" fmla="*/ 121 h 184"/>
                <a:gd name="T28" fmla="*/ 386 w 581"/>
                <a:gd name="T29" fmla="*/ 113 h 184"/>
                <a:gd name="T30" fmla="*/ 395 w 581"/>
                <a:gd name="T31" fmla="*/ 106 h 184"/>
                <a:gd name="T32" fmla="*/ 406 w 581"/>
                <a:gd name="T33" fmla="*/ 98 h 184"/>
                <a:gd name="T34" fmla="*/ 418 w 581"/>
                <a:gd name="T35" fmla="*/ 91 h 184"/>
                <a:gd name="T36" fmla="*/ 430 w 581"/>
                <a:gd name="T37" fmla="*/ 83 h 184"/>
                <a:gd name="T38" fmla="*/ 441 w 581"/>
                <a:gd name="T39" fmla="*/ 76 h 184"/>
                <a:gd name="T40" fmla="*/ 448 w 581"/>
                <a:gd name="T41" fmla="*/ 71 h 184"/>
                <a:gd name="T42" fmla="*/ 455 w 581"/>
                <a:gd name="T43" fmla="*/ 68 h 184"/>
                <a:gd name="T44" fmla="*/ 461 w 581"/>
                <a:gd name="T45" fmla="*/ 64 h 184"/>
                <a:gd name="T46" fmla="*/ 468 w 581"/>
                <a:gd name="T47" fmla="*/ 61 h 184"/>
                <a:gd name="T48" fmla="*/ 475 w 581"/>
                <a:gd name="T49" fmla="*/ 56 h 184"/>
                <a:gd name="T50" fmla="*/ 481 w 581"/>
                <a:gd name="T51" fmla="*/ 51 h 184"/>
                <a:gd name="T52" fmla="*/ 486 w 581"/>
                <a:gd name="T53" fmla="*/ 48 h 184"/>
                <a:gd name="T54" fmla="*/ 493 w 581"/>
                <a:gd name="T55" fmla="*/ 44 h 184"/>
                <a:gd name="T56" fmla="*/ 500 w 581"/>
                <a:gd name="T57" fmla="*/ 39 h 184"/>
                <a:gd name="T58" fmla="*/ 506 w 581"/>
                <a:gd name="T59" fmla="*/ 36 h 184"/>
                <a:gd name="T60" fmla="*/ 515 w 581"/>
                <a:gd name="T61" fmla="*/ 33 h 184"/>
                <a:gd name="T62" fmla="*/ 521 w 581"/>
                <a:gd name="T63" fmla="*/ 29 h 184"/>
                <a:gd name="T64" fmla="*/ 528 w 581"/>
                <a:gd name="T65" fmla="*/ 24 h 184"/>
                <a:gd name="T66" fmla="*/ 535 w 581"/>
                <a:gd name="T67" fmla="*/ 21 h 184"/>
                <a:gd name="T68" fmla="*/ 543 w 581"/>
                <a:gd name="T69" fmla="*/ 16 h 184"/>
                <a:gd name="T70" fmla="*/ 551 w 581"/>
                <a:gd name="T71" fmla="*/ 13 h 184"/>
                <a:gd name="T72" fmla="*/ 556 w 581"/>
                <a:gd name="T73" fmla="*/ 9 h 184"/>
                <a:gd name="T74" fmla="*/ 565 w 581"/>
                <a:gd name="T75" fmla="*/ 6 h 184"/>
                <a:gd name="T76" fmla="*/ 573 w 581"/>
                <a:gd name="T77" fmla="*/ 3 h 184"/>
                <a:gd name="T78" fmla="*/ 581 w 581"/>
                <a:gd name="T79" fmla="*/ 0 h 184"/>
                <a:gd name="T80" fmla="*/ 221 w 581"/>
                <a:gd name="T81" fmla="*/ 0 h 184"/>
                <a:gd name="T82" fmla="*/ 0 w 581"/>
                <a:gd name="T83" fmla="*/ 114 h 184"/>
                <a:gd name="T84" fmla="*/ 0 w 581"/>
                <a:gd name="T85" fmla="*/ 11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1" h="184">
                  <a:moveTo>
                    <a:pt x="0" y="114"/>
                  </a:moveTo>
                  <a:lnTo>
                    <a:pt x="295" y="184"/>
                  </a:lnTo>
                  <a:lnTo>
                    <a:pt x="296" y="183"/>
                  </a:lnTo>
                  <a:lnTo>
                    <a:pt x="300" y="179"/>
                  </a:lnTo>
                  <a:lnTo>
                    <a:pt x="306" y="173"/>
                  </a:lnTo>
                  <a:lnTo>
                    <a:pt x="316" y="166"/>
                  </a:lnTo>
                  <a:lnTo>
                    <a:pt x="320" y="159"/>
                  </a:lnTo>
                  <a:lnTo>
                    <a:pt x="326" y="156"/>
                  </a:lnTo>
                  <a:lnTo>
                    <a:pt x="333" y="151"/>
                  </a:lnTo>
                  <a:lnTo>
                    <a:pt x="341" y="146"/>
                  </a:lnTo>
                  <a:lnTo>
                    <a:pt x="348" y="139"/>
                  </a:lnTo>
                  <a:lnTo>
                    <a:pt x="356" y="133"/>
                  </a:lnTo>
                  <a:lnTo>
                    <a:pt x="366" y="126"/>
                  </a:lnTo>
                  <a:lnTo>
                    <a:pt x="376" y="121"/>
                  </a:lnTo>
                  <a:lnTo>
                    <a:pt x="386" y="113"/>
                  </a:lnTo>
                  <a:lnTo>
                    <a:pt x="395" y="106"/>
                  </a:lnTo>
                  <a:lnTo>
                    <a:pt x="406" y="98"/>
                  </a:lnTo>
                  <a:lnTo>
                    <a:pt x="418" y="91"/>
                  </a:lnTo>
                  <a:lnTo>
                    <a:pt x="430" y="83"/>
                  </a:lnTo>
                  <a:lnTo>
                    <a:pt x="441" y="76"/>
                  </a:lnTo>
                  <a:lnTo>
                    <a:pt x="448" y="71"/>
                  </a:lnTo>
                  <a:lnTo>
                    <a:pt x="455" y="68"/>
                  </a:lnTo>
                  <a:lnTo>
                    <a:pt x="461" y="64"/>
                  </a:lnTo>
                  <a:lnTo>
                    <a:pt x="468" y="61"/>
                  </a:lnTo>
                  <a:lnTo>
                    <a:pt x="475" y="56"/>
                  </a:lnTo>
                  <a:lnTo>
                    <a:pt x="481" y="51"/>
                  </a:lnTo>
                  <a:lnTo>
                    <a:pt x="486" y="48"/>
                  </a:lnTo>
                  <a:lnTo>
                    <a:pt x="493" y="44"/>
                  </a:lnTo>
                  <a:lnTo>
                    <a:pt x="500" y="39"/>
                  </a:lnTo>
                  <a:lnTo>
                    <a:pt x="506" y="36"/>
                  </a:lnTo>
                  <a:lnTo>
                    <a:pt x="515" y="33"/>
                  </a:lnTo>
                  <a:lnTo>
                    <a:pt x="521" y="29"/>
                  </a:lnTo>
                  <a:lnTo>
                    <a:pt x="528" y="24"/>
                  </a:lnTo>
                  <a:lnTo>
                    <a:pt x="535" y="21"/>
                  </a:lnTo>
                  <a:lnTo>
                    <a:pt x="543" y="16"/>
                  </a:lnTo>
                  <a:lnTo>
                    <a:pt x="551" y="13"/>
                  </a:lnTo>
                  <a:lnTo>
                    <a:pt x="556" y="9"/>
                  </a:lnTo>
                  <a:lnTo>
                    <a:pt x="565" y="6"/>
                  </a:lnTo>
                  <a:lnTo>
                    <a:pt x="573" y="3"/>
                  </a:lnTo>
                  <a:lnTo>
                    <a:pt x="581" y="0"/>
                  </a:lnTo>
                  <a:lnTo>
                    <a:pt x="221" y="0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Freeform 75"/>
            <p:cNvSpPr>
              <a:spLocks/>
            </p:cNvSpPr>
            <p:nvPr/>
          </p:nvSpPr>
          <p:spPr bwMode="auto">
            <a:xfrm>
              <a:off x="3662" y="2112"/>
              <a:ext cx="298" cy="408"/>
            </a:xfrm>
            <a:custGeom>
              <a:avLst/>
              <a:gdLst>
                <a:gd name="T0" fmla="*/ 0 w 298"/>
                <a:gd name="T1" fmla="*/ 0 h 408"/>
                <a:gd name="T2" fmla="*/ 1 w 298"/>
                <a:gd name="T3" fmla="*/ 0 h 408"/>
                <a:gd name="T4" fmla="*/ 5 w 298"/>
                <a:gd name="T5" fmla="*/ 0 h 408"/>
                <a:gd name="T6" fmla="*/ 11 w 298"/>
                <a:gd name="T7" fmla="*/ 1 h 408"/>
                <a:gd name="T8" fmla="*/ 21 w 298"/>
                <a:gd name="T9" fmla="*/ 3 h 408"/>
                <a:gd name="T10" fmla="*/ 26 w 298"/>
                <a:gd name="T11" fmla="*/ 3 h 408"/>
                <a:gd name="T12" fmla="*/ 33 w 298"/>
                <a:gd name="T13" fmla="*/ 5 h 408"/>
                <a:gd name="T14" fmla="*/ 39 w 298"/>
                <a:gd name="T15" fmla="*/ 6 h 408"/>
                <a:gd name="T16" fmla="*/ 48 w 298"/>
                <a:gd name="T17" fmla="*/ 6 h 408"/>
                <a:gd name="T18" fmla="*/ 54 w 298"/>
                <a:gd name="T19" fmla="*/ 8 h 408"/>
                <a:gd name="T20" fmla="*/ 64 w 298"/>
                <a:gd name="T21" fmla="*/ 10 h 408"/>
                <a:gd name="T22" fmla="*/ 73 w 298"/>
                <a:gd name="T23" fmla="*/ 11 h 408"/>
                <a:gd name="T24" fmla="*/ 84 w 298"/>
                <a:gd name="T25" fmla="*/ 15 h 408"/>
                <a:gd name="T26" fmla="*/ 94 w 298"/>
                <a:gd name="T27" fmla="*/ 16 h 408"/>
                <a:gd name="T28" fmla="*/ 104 w 298"/>
                <a:gd name="T29" fmla="*/ 18 h 408"/>
                <a:gd name="T30" fmla="*/ 114 w 298"/>
                <a:gd name="T31" fmla="*/ 20 h 408"/>
                <a:gd name="T32" fmla="*/ 128 w 298"/>
                <a:gd name="T33" fmla="*/ 23 h 408"/>
                <a:gd name="T34" fmla="*/ 133 w 298"/>
                <a:gd name="T35" fmla="*/ 23 h 408"/>
                <a:gd name="T36" fmla="*/ 139 w 298"/>
                <a:gd name="T37" fmla="*/ 25 h 408"/>
                <a:gd name="T38" fmla="*/ 144 w 298"/>
                <a:gd name="T39" fmla="*/ 25 h 408"/>
                <a:gd name="T40" fmla="*/ 151 w 298"/>
                <a:gd name="T41" fmla="*/ 26 h 408"/>
                <a:gd name="T42" fmla="*/ 158 w 298"/>
                <a:gd name="T43" fmla="*/ 28 h 408"/>
                <a:gd name="T44" fmla="*/ 164 w 298"/>
                <a:gd name="T45" fmla="*/ 28 h 408"/>
                <a:gd name="T46" fmla="*/ 171 w 298"/>
                <a:gd name="T47" fmla="*/ 30 h 408"/>
                <a:gd name="T48" fmla="*/ 178 w 298"/>
                <a:gd name="T49" fmla="*/ 33 h 408"/>
                <a:gd name="T50" fmla="*/ 184 w 298"/>
                <a:gd name="T51" fmla="*/ 33 h 408"/>
                <a:gd name="T52" fmla="*/ 191 w 298"/>
                <a:gd name="T53" fmla="*/ 35 h 408"/>
                <a:gd name="T54" fmla="*/ 198 w 298"/>
                <a:gd name="T55" fmla="*/ 35 h 408"/>
                <a:gd name="T56" fmla="*/ 206 w 298"/>
                <a:gd name="T57" fmla="*/ 38 h 408"/>
                <a:gd name="T58" fmla="*/ 213 w 298"/>
                <a:gd name="T59" fmla="*/ 38 h 408"/>
                <a:gd name="T60" fmla="*/ 219 w 298"/>
                <a:gd name="T61" fmla="*/ 41 h 408"/>
                <a:gd name="T62" fmla="*/ 228 w 298"/>
                <a:gd name="T63" fmla="*/ 41 h 408"/>
                <a:gd name="T64" fmla="*/ 236 w 298"/>
                <a:gd name="T65" fmla="*/ 45 h 408"/>
                <a:gd name="T66" fmla="*/ 241 w 298"/>
                <a:gd name="T67" fmla="*/ 45 h 408"/>
                <a:gd name="T68" fmla="*/ 249 w 298"/>
                <a:gd name="T69" fmla="*/ 48 h 408"/>
                <a:gd name="T70" fmla="*/ 258 w 298"/>
                <a:gd name="T71" fmla="*/ 48 h 408"/>
                <a:gd name="T72" fmla="*/ 264 w 298"/>
                <a:gd name="T73" fmla="*/ 51 h 408"/>
                <a:gd name="T74" fmla="*/ 273 w 298"/>
                <a:gd name="T75" fmla="*/ 51 h 408"/>
                <a:gd name="T76" fmla="*/ 281 w 298"/>
                <a:gd name="T77" fmla="*/ 55 h 408"/>
                <a:gd name="T78" fmla="*/ 289 w 298"/>
                <a:gd name="T79" fmla="*/ 56 h 408"/>
                <a:gd name="T80" fmla="*/ 298 w 298"/>
                <a:gd name="T81" fmla="*/ 60 h 408"/>
                <a:gd name="T82" fmla="*/ 103 w 298"/>
                <a:gd name="T83" fmla="*/ 219 h 408"/>
                <a:gd name="T84" fmla="*/ 89 w 298"/>
                <a:gd name="T85" fmla="*/ 334 h 408"/>
                <a:gd name="T86" fmla="*/ 10 w 298"/>
                <a:gd name="T87" fmla="*/ 408 h 408"/>
                <a:gd name="T88" fmla="*/ 0 w 298"/>
                <a:gd name="T89" fmla="*/ 0 h 408"/>
                <a:gd name="T90" fmla="*/ 0 w 298"/>
                <a:gd name="T9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8" h="408">
                  <a:moveTo>
                    <a:pt x="0" y="0"/>
                  </a:moveTo>
                  <a:lnTo>
                    <a:pt x="1" y="0"/>
                  </a:lnTo>
                  <a:lnTo>
                    <a:pt x="5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33" y="5"/>
                  </a:lnTo>
                  <a:lnTo>
                    <a:pt x="39" y="6"/>
                  </a:lnTo>
                  <a:lnTo>
                    <a:pt x="48" y="6"/>
                  </a:lnTo>
                  <a:lnTo>
                    <a:pt x="54" y="8"/>
                  </a:lnTo>
                  <a:lnTo>
                    <a:pt x="64" y="10"/>
                  </a:lnTo>
                  <a:lnTo>
                    <a:pt x="73" y="11"/>
                  </a:lnTo>
                  <a:lnTo>
                    <a:pt x="84" y="15"/>
                  </a:lnTo>
                  <a:lnTo>
                    <a:pt x="94" y="16"/>
                  </a:lnTo>
                  <a:lnTo>
                    <a:pt x="104" y="18"/>
                  </a:lnTo>
                  <a:lnTo>
                    <a:pt x="114" y="20"/>
                  </a:lnTo>
                  <a:lnTo>
                    <a:pt x="128" y="23"/>
                  </a:lnTo>
                  <a:lnTo>
                    <a:pt x="133" y="23"/>
                  </a:lnTo>
                  <a:lnTo>
                    <a:pt x="139" y="25"/>
                  </a:lnTo>
                  <a:lnTo>
                    <a:pt x="144" y="25"/>
                  </a:lnTo>
                  <a:lnTo>
                    <a:pt x="151" y="26"/>
                  </a:lnTo>
                  <a:lnTo>
                    <a:pt x="158" y="28"/>
                  </a:lnTo>
                  <a:lnTo>
                    <a:pt x="164" y="28"/>
                  </a:lnTo>
                  <a:lnTo>
                    <a:pt x="171" y="30"/>
                  </a:lnTo>
                  <a:lnTo>
                    <a:pt x="178" y="33"/>
                  </a:lnTo>
                  <a:lnTo>
                    <a:pt x="184" y="33"/>
                  </a:lnTo>
                  <a:lnTo>
                    <a:pt x="191" y="35"/>
                  </a:lnTo>
                  <a:lnTo>
                    <a:pt x="198" y="35"/>
                  </a:lnTo>
                  <a:lnTo>
                    <a:pt x="206" y="38"/>
                  </a:lnTo>
                  <a:lnTo>
                    <a:pt x="213" y="38"/>
                  </a:lnTo>
                  <a:lnTo>
                    <a:pt x="219" y="41"/>
                  </a:lnTo>
                  <a:lnTo>
                    <a:pt x="228" y="41"/>
                  </a:lnTo>
                  <a:lnTo>
                    <a:pt x="236" y="45"/>
                  </a:lnTo>
                  <a:lnTo>
                    <a:pt x="241" y="45"/>
                  </a:lnTo>
                  <a:lnTo>
                    <a:pt x="249" y="48"/>
                  </a:lnTo>
                  <a:lnTo>
                    <a:pt x="258" y="48"/>
                  </a:lnTo>
                  <a:lnTo>
                    <a:pt x="264" y="51"/>
                  </a:lnTo>
                  <a:lnTo>
                    <a:pt x="273" y="51"/>
                  </a:lnTo>
                  <a:lnTo>
                    <a:pt x="281" y="55"/>
                  </a:lnTo>
                  <a:lnTo>
                    <a:pt x="289" y="56"/>
                  </a:lnTo>
                  <a:lnTo>
                    <a:pt x="298" y="60"/>
                  </a:lnTo>
                  <a:lnTo>
                    <a:pt x="103" y="219"/>
                  </a:lnTo>
                  <a:lnTo>
                    <a:pt x="89" y="334"/>
                  </a:lnTo>
                  <a:lnTo>
                    <a:pt x="10" y="4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76"/>
            <p:cNvSpPr>
              <a:spLocks/>
            </p:cNvSpPr>
            <p:nvPr/>
          </p:nvSpPr>
          <p:spPr bwMode="auto">
            <a:xfrm>
              <a:off x="2834" y="2703"/>
              <a:ext cx="616" cy="476"/>
            </a:xfrm>
            <a:custGeom>
              <a:avLst/>
              <a:gdLst>
                <a:gd name="T0" fmla="*/ 50 w 616"/>
                <a:gd name="T1" fmla="*/ 353 h 476"/>
                <a:gd name="T2" fmla="*/ 479 w 616"/>
                <a:gd name="T3" fmla="*/ 10 h 476"/>
                <a:gd name="T4" fmla="*/ 481 w 616"/>
                <a:gd name="T5" fmla="*/ 8 h 476"/>
                <a:gd name="T6" fmla="*/ 491 w 616"/>
                <a:gd name="T7" fmla="*/ 5 h 476"/>
                <a:gd name="T8" fmla="*/ 498 w 616"/>
                <a:gd name="T9" fmla="*/ 3 h 476"/>
                <a:gd name="T10" fmla="*/ 504 w 616"/>
                <a:gd name="T11" fmla="*/ 1 h 476"/>
                <a:gd name="T12" fmla="*/ 513 w 616"/>
                <a:gd name="T13" fmla="*/ 1 h 476"/>
                <a:gd name="T14" fmla="*/ 523 w 616"/>
                <a:gd name="T15" fmla="*/ 1 h 476"/>
                <a:gd name="T16" fmla="*/ 531 w 616"/>
                <a:gd name="T17" fmla="*/ 0 h 476"/>
                <a:gd name="T18" fmla="*/ 541 w 616"/>
                <a:gd name="T19" fmla="*/ 1 h 476"/>
                <a:gd name="T20" fmla="*/ 551 w 616"/>
                <a:gd name="T21" fmla="*/ 5 h 476"/>
                <a:gd name="T22" fmla="*/ 563 w 616"/>
                <a:gd name="T23" fmla="*/ 8 h 476"/>
                <a:gd name="T24" fmla="*/ 571 w 616"/>
                <a:gd name="T25" fmla="*/ 13 h 476"/>
                <a:gd name="T26" fmla="*/ 581 w 616"/>
                <a:gd name="T27" fmla="*/ 23 h 476"/>
                <a:gd name="T28" fmla="*/ 584 w 616"/>
                <a:gd name="T29" fmla="*/ 26 h 476"/>
                <a:gd name="T30" fmla="*/ 589 w 616"/>
                <a:gd name="T31" fmla="*/ 33 h 476"/>
                <a:gd name="T32" fmla="*/ 593 w 616"/>
                <a:gd name="T33" fmla="*/ 40 h 476"/>
                <a:gd name="T34" fmla="*/ 598 w 616"/>
                <a:gd name="T35" fmla="*/ 46 h 476"/>
                <a:gd name="T36" fmla="*/ 601 w 616"/>
                <a:gd name="T37" fmla="*/ 51 h 476"/>
                <a:gd name="T38" fmla="*/ 603 w 616"/>
                <a:gd name="T39" fmla="*/ 58 h 476"/>
                <a:gd name="T40" fmla="*/ 606 w 616"/>
                <a:gd name="T41" fmla="*/ 65 h 476"/>
                <a:gd name="T42" fmla="*/ 609 w 616"/>
                <a:gd name="T43" fmla="*/ 71 h 476"/>
                <a:gd name="T44" fmla="*/ 611 w 616"/>
                <a:gd name="T45" fmla="*/ 80 h 476"/>
                <a:gd name="T46" fmla="*/ 614 w 616"/>
                <a:gd name="T47" fmla="*/ 91 h 476"/>
                <a:gd name="T48" fmla="*/ 616 w 616"/>
                <a:gd name="T49" fmla="*/ 100 h 476"/>
                <a:gd name="T50" fmla="*/ 616 w 616"/>
                <a:gd name="T51" fmla="*/ 106 h 476"/>
                <a:gd name="T52" fmla="*/ 616 w 616"/>
                <a:gd name="T53" fmla="*/ 113 h 476"/>
                <a:gd name="T54" fmla="*/ 616 w 616"/>
                <a:gd name="T55" fmla="*/ 120 h 476"/>
                <a:gd name="T56" fmla="*/ 611 w 616"/>
                <a:gd name="T57" fmla="*/ 128 h 476"/>
                <a:gd name="T58" fmla="*/ 608 w 616"/>
                <a:gd name="T59" fmla="*/ 133 h 476"/>
                <a:gd name="T60" fmla="*/ 603 w 616"/>
                <a:gd name="T61" fmla="*/ 136 h 476"/>
                <a:gd name="T62" fmla="*/ 603 w 616"/>
                <a:gd name="T63" fmla="*/ 138 h 476"/>
                <a:gd name="T64" fmla="*/ 150 w 616"/>
                <a:gd name="T65" fmla="*/ 476 h 476"/>
                <a:gd name="T66" fmla="*/ 0 w 616"/>
                <a:gd name="T67" fmla="*/ 476 h 476"/>
                <a:gd name="T68" fmla="*/ 50 w 616"/>
                <a:gd name="T69" fmla="*/ 353 h 476"/>
                <a:gd name="T70" fmla="*/ 50 w 616"/>
                <a:gd name="T71" fmla="*/ 353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6" h="476">
                  <a:moveTo>
                    <a:pt x="50" y="353"/>
                  </a:moveTo>
                  <a:lnTo>
                    <a:pt x="479" y="10"/>
                  </a:lnTo>
                  <a:lnTo>
                    <a:pt x="481" y="8"/>
                  </a:lnTo>
                  <a:lnTo>
                    <a:pt x="491" y="5"/>
                  </a:lnTo>
                  <a:lnTo>
                    <a:pt x="498" y="3"/>
                  </a:lnTo>
                  <a:lnTo>
                    <a:pt x="504" y="1"/>
                  </a:lnTo>
                  <a:lnTo>
                    <a:pt x="513" y="1"/>
                  </a:lnTo>
                  <a:lnTo>
                    <a:pt x="523" y="1"/>
                  </a:lnTo>
                  <a:lnTo>
                    <a:pt x="531" y="0"/>
                  </a:lnTo>
                  <a:lnTo>
                    <a:pt x="541" y="1"/>
                  </a:lnTo>
                  <a:lnTo>
                    <a:pt x="551" y="5"/>
                  </a:lnTo>
                  <a:lnTo>
                    <a:pt x="563" y="8"/>
                  </a:lnTo>
                  <a:lnTo>
                    <a:pt x="571" y="13"/>
                  </a:lnTo>
                  <a:lnTo>
                    <a:pt x="581" y="23"/>
                  </a:lnTo>
                  <a:lnTo>
                    <a:pt x="584" y="26"/>
                  </a:lnTo>
                  <a:lnTo>
                    <a:pt x="589" y="33"/>
                  </a:lnTo>
                  <a:lnTo>
                    <a:pt x="593" y="40"/>
                  </a:lnTo>
                  <a:lnTo>
                    <a:pt x="598" y="46"/>
                  </a:lnTo>
                  <a:lnTo>
                    <a:pt x="601" y="51"/>
                  </a:lnTo>
                  <a:lnTo>
                    <a:pt x="603" y="58"/>
                  </a:lnTo>
                  <a:lnTo>
                    <a:pt x="606" y="65"/>
                  </a:lnTo>
                  <a:lnTo>
                    <a:pt x="609" y="71"/>
                  </a:lnTo>
                  <a:lnTo>
                    <a:pt x="611" y="80"/>
                  </a:lnTo>
                  <a:lnTo>
                    <a:pt x="614" y="91"/>
                  </a:lnTo>
                  <a:lnTo>
                    <a:pt x="616" y="100"/>
                  </a:lnTo>
                  <a:lnTo>
                    <a:pt x="616" y="106"/>
                  </a:lnTo>
                  <a:lnTo>
                    <a:pt x="616" y="113"/>
                  </a:lnTo>
                  <a:lnTo>
                    <a:pt x="616" y="120"/>
                  </a:lnTo>
                  <a:lnTo>
                    <a:pt x="611" y="128"/>
                  </a:lnTo>
                  <a:lnTo>
                    <a:pt x="608" y="133"/>
                  </a:lnTo>
                  <a:lnTo>
                    <a:pt x="603" y="136"/>
                  </a:lnTo>
                  <a:lnTo>
                    <a:pt x="603" y="138"/>
                  </a:lnTo>
                  <a:lnTo>
                    <a:pt x="150" y="476"/>
                  </a:lnTo>
                  <a:lnTo>
                    <a:pt x="0" y="476"/>
                  </a:lnTo>
                  <a:lnTo>
                    <a:pt x="50" y="353"/>
                  </a:lnTo>
                  <a:lnTo>
                    <a:pt x="50" y="353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Freeform 77"/>
            <p:cNvSpPr>
              <a:spLocks/>
            </p:cNvSpPr>
            <p:nvPr/>
          </p:nvSpPr>
          <p:spPr bwMode="auto">
            <a:xfrm>
              <a:off x="1913" y="3200"/>
              <a:ext cx="406" cy="155"/>
            </a:xfrm>
            <a:custGeom>
              <a:avLst/>
              <a:gdLst>
                <a:gd name="T0" fmla="*/ 406 w 406"/>
                <a:gd name="T1" fmla="*/ 104 h 155"/>
                <a:gd name="T2" fmla="*/ 253 w 406"/>
                <a:gd name="T3" fmla="*/ 155 h 155"/>
                <a:gd name="T4" fmla="*/ 0 w 406"/>
                <a:gd name="T5" fmla="*/ 85 h 155"/>
                <a:gd name="T6" fmla="*/ 102 w 406"/>
                <a:gd name="T7" fmla="*/ 0 h 155"/>
                <a:gd name="T8" fmla="*/ 406 w 406"/>
                <a:gd name="T9" fmla="*/ 104 h 155"/>
                <a:gd name="T10" fmla="*/ 406 w 406"/>
                <a:gd name="T11" fmla="*/ 10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55">
                  <a:moveTo>
                    <a:pt x="406" y="104"/>
                  </a:moveTo>
                  <a:lnTo>
                    <a:pt x="253" y="155"/>
                  </a:lnTo>
                  <a:lnTo>
                    <a:pt x="0" y="85"/>
                  </a:lnTo>
                  <a:lnTo>
                    <a:pt x="102" y="0"/>
                  </a:lnTo>
                  <a:lnTo>
                    <a:pt x="406" y="104"/>
                  </a:lnTo>
                  <a:lnTo>
                    <a:pt x="406" y="10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0" name="Group 44"/>
          <p:cNvGrpSpPr>
            <a:grpSpLocks noChangeAspect="1"/>
          </p:cNvGrpSpPr>
          <p:nvPr/>
        </p:nvGrpSpPr>
        <p:grpSpPr bwMode="auto">
          <a:xfrm rot="20882441">
            <a:off x="7322609" y="5874409"/>
            <a:ext cx="1603160" cy="803297"/>
            <a:chOff x="1435" y="1872"/>
            <a:chExt cx="3269" cy="1638"/>
          </a:xfrm>
          <a:scene3d>
            <a:camera prst="isometricBottomDown"/>
            <a:lightRig rig="threePt" dir="t"/>
          </a:scene3d>
        </p:grpSpPr>
        <p:sp>
          <p:nvSpPr>
            <p:cNvPr id="431" name="AutoShape 43"/>
            <p:cNvSpPr>
              <a:spLocks noChangeAspect="1" noChangeArrowheads="1" noTextEdit="1"/>
            </p:cNvSpPr>
            <p:nvPr/>
          </p:nvSpPr>
          <p:spPr bwMode="auto">
            <a:xfrm>
              <a:off x="1435" y="1872"/>
              <a:ext cx="3269" cy="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48"/>
            <p:cNvSpPr>
              <a:spLocks/>
            </p:cNvSpPr>
            <p:nvPr/>
          </p:nvSpPr>
          <p:spPr bwMode="auto">
            <a:xfrm>
              <a:off x="1770" y="2823"/>
              <a:ext cx="704" cy="219"/>
            </a:xfrm>
            <a:custGeom>
              <a:avLst/>
              <a:gdLst>
                <a:gd name="T0" fmla="*/ 441 w 704"/>
                <a:gd name="T1" fmla="*/ 219 h 219"/>
                <a:gd name="T2" fmla="*/ 0 w 704"/>
                <a:gd name="T3" fmla="*/ 196 h 219"/>
                <a:gd name="T4" fmla="*/ 165 w 704"/>
                <a:gd name="T5" fmla="*/ 41 h 219"/>
                <a:gd name="T6" fmla="*/ 704 w 704"/>
                <a:gd name="T7" fmla="*/ 0 h 219"/>
                <a:gd name="T8" fmla="*/ 441 w 704"/>
                <a:gd name="T9" fmla="*/ 219 h 219"/>
                <a:gd name="T10" fmla="*/ 441 w 704"/>
                <a:gd name="T11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4" h="219">
                  <a:moveTo>
                    <a:pt x="441" y="219"/>
                  </a:moveTo>
                  <a:lnTo>
                    <a:pt x="0" y="196"/>
                  </a:lnTo>
                  <a:lnTo>
                    <a:pt x="165" y="41"/>
                  </a:lnTo>
                  <a:lnTo>
                    <a:pt x="704" y="0"/>
                  </a:lnTo>
                  <a:lnTo>
                    <a:pt x="441" y="219"/>
                  </a:lnTo>
                  <a:lnTo>
                    <a:pt x="441" y="219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49"/>
            <p:cNvSpPr>
              <a:spLocks/>
            </p:cNvSpPr>
            <p:nvPr/>
          </p:nvSpPr>
          <p:spPr bwMode="auto">
            <a:xfrm>
              <a:off x="3433" y="1905"/>
              <a:ext cx="810" cy="293"/>
            </a:xfrm>
            <a:custGeom>
              <a:avLst/>
              <a:gdLst>
                <a:gd name="T0" fmla="*/ 0 w 810"/>
                <a:gd name="T1" fmla="*/ 293 h 293"/>
                <a:gd name="T2" fmla="*/ 410 w 810"/>
                <a:gd name="T3" fmla="*/ 258 h 293"/>
                <a:gd name="T4" fmla="*/ 600 w 810"/>
                <a:gd name="T5" fmla="*/ 197 h 293"/>
                <a:gd name="T6" fmla="*/ 810 w 810"/>
                <a:gd name="T7" fmla="*/ 0 h 293"/>
                <a:gd name="T8" fmla="*/ 573 w 810"/>
                <a:gd name="T9" fmla="*/ 49 h 293"/>
                <a:gd name="T10" fmla="*/ 527 w 810"/>
                <a:gd name="T11" fmla="*/ 84 h 293"/>
                <a:gd name="T12" fmla="*/ 467 w 810"/>
                <a:gd name="T13" fmla="*/ 67 h 293"/>
                <a:gd name="T14" fmla="*/ 465 w 810"/>
                <a:gd name="T15" fmla="*/ 65 h 293"/>
                <a:gd name="T16" fmla="*/ 462 w 810"/>
                <a:gd name="T17" fmla="*/ 64 h 293"/>
                <a:gd name="T18" fmla="*/ 455 w 810"/>
                <a:gd name="T19" fmla="*/ 59 h 293"/>
                <a:gd name="T20" fmla="*/ 448 w 810"/>
                <a:gd name="T21" fmla="*/ 54 h 293"/>
                <a:gd name="T22" fmla="*/ 442 w 810"/>
                <a:gd name="T23" fmla="*/ 50 h 293"/>
                <a:gd name="T24" fmla="*/ 437 w 810"/>
                <a:gd name="T25" fmla="*/ 47 h 293"/>
                <a:gd name="T26" fmla="*/ 430 w 810"/>
                <a:gd name="T27" fmla="*/ 44 h 293"/>
                <a:gd name="T28" fmla="*/ 425 w 810"/>
                <a:gd name="T29" fmla="*/ 42 h 293"/>
                <a:gd name="T30" fmla="*/ 417 w 810"/>
                <a:gd name="T31" fmla="*/ 39 h 293"/>
                <a:gd name="T32" fmla="*/ 410 w 810"/>
                <a:gd name="T33" fmla="*/ 35 h 293"/>
                <a:gd name="T34" fmla="*/ 402 w 810"/>
                <a:gd name="T35" fmla="*/ 32 h 293"/>
                <a:gd name="T36" fmla="*/ 395 w 810"/>
                <a:gd name="T37" fmla="*/ 30 h 293"/>
                <a:gd name="T38" fmla="*/ 385 w 810"/>
                <a:gd name="T39" fmla="*/ 27 h 293"/>
                <a:gd name="T40" fmla="*/ 375 w 810"/>
                <a:gd name="T41" fmla="*/ 24 h 293"/>
                <a:gd name="T42" fmla="*/ 365 w 810"/>
                <a:gd name="T43" fmla="*/ 22 h 293"/>
                <a:gd name="T44" fmla="*/ 355 w 810"/>
                <a:gd name="T45" fmla="*/ 20 h 293"/>
                <a:gd name="T46" fmla="*/ 343 w 810"/>
                <a:gd name="T47" fmla="*/ 19 h 293"/>
                <a:gd name="T48" fmla="*/ 332 w 810"/>
                <a:gd name="T49" fmla="*/ 17 h 293"/>
                <a:gd name="T50" fmla="*/ 320 w 810"/>
                <a:gd name="T51" fmla="*/ 17 h 293"/>
                <a:gd name="T52" fmla="*/ 308 w 810"/>
                <a:gd name="T53" fmla="*/ 19 h 293"/>
                <a:gd name="T54" fmla="*/ 302 w 810"/>
                <a:gd name="T55" fmla="*/ 19 h 293"/>
                <a:gd name="T56" fmla="*/ 297 w 810"/>
                <a:gd name="T57" fmla="*/ 19 h 293"/>
                <a:gd name="T58" fmla="*/ 290 w 810"/>
                <a:gd name="T59" fmla="*/ 19 h 293"/>
                <a:gd name="T60" fmla="*/ 283 w 810"/>
                <a:gd name="T61" fmla="*/ 20 h 293"/>
                <a:gd name="T62" fmla="*/ 277 w 810"/>
                <a:gd name="T63" fmla="*/ 20 h 293"/>
                <a:gd name="T64" fmla="*/ 270 w 810"/>
                <a:gd name="T65" fmla="*/ 20 h 293"/>
                <a:gd name="T66" fmla="*/ 263 w 810"/>
                <a:gd name="T67" fmla="*/ 22 h 293"/>
                <a:gd name="T68" fmla="*/ 257 w 810"/>
                <a:gd name="T69" fmla="*/ 24 h 293"/>
                <a:gd name="T70" fmla="*/ 249 w 810"/>
                <a:gd name="T71" fmla="*/ 25 h 293"/>
                <a:gd name="T72" fmla="*/ 242 w 810"/>
                <a:gd name="T73" fmla="*/ 27 h 293"/>
                <a:gd name="T74" fmla="*/ 234 w 810"/>
                <a:gd name="T75" fmla="*/ 29 h 293"/>
                <a:gd name="T76" fmla="*/ 227 w 810"/>
                <a:gd name="T77" fmla="*/ 32 h 293"/>
                <a:gd name="T78" fmla="*/ 220 w 810"/>
                <a:gd name="T79" fmla="*/ 34 h 293"/>
                <a:gd name="T80" fmla="*/ 214 w 810"/>
                <a:gd name="T81" fmla="*/ 37 h 293"/>
                <a:gd name="T82" fmla="*/ 205 w 810"/>
                <a:gd name="T83" fmla="*/ 40 h 293"/>
                <a:gd name="T84" fmla="*/ 199 w 810"/>
                <a:gd name="T85" fmla="*/ 44 h 293"/>
                <a:gd name="T86" fmla="*/ 4 w 810"/>
                <a:gd name="T87" fmla="*/ 182 h 293"/>
                <a:gd name="T88" fmla="*/ 0 w 810"/>
                <a:gd name="T89" fmla="*/ 293 h 293"/>
                <a:gd name="T90" fmla="*/ 0 w 810"/>
                <a:gd name="T91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0" h="293">
                  <a:moveTo>
                    <a:pt x="0" y="293"/>
                  </a:moveTo>
                  <a:lnTo>
                    <a:pt x="410" y="258"/>
                  </a:lnTo>
                  <a:lnTo>
                    <a:pt x="600" y="197"/>
                  </a:lnTo>
                  <a:lnTo>
                    <a:pt x="810" y="0"/>
                  </a:lnTo>
                  <a:lnTo>
                    <a:pt x="573" y="49"/>
                  </a:lnTo>
                  <a:lnTo>
                    <a:pt x="527" y="84"/>
                  </a:lnTo>
                  <a:lnTo>
                    <a:pt x="467" y="67"/>
                  </a:lnTo>
                  <a:lnTo>
                    <a:pt x="465" y="65"/>
                  </a:lnTo>
                  <a:lnTo>
                    <a:pt x="462" y="64"/>
                  </a:lnTo>
                  <a:lnTo>
                    <a:pt x="455" y="59"/>
                  </a:lnTo>
                  <a:lnTo>
                    <a:pt x="448" y="54"/>
                  </a:lnTo>
                  <a:lnTo>
                    <a:pt x="442" y="50"/>
                  </a:lnTo>
                  <a:lnTo>
                    <a:pt x="437" y="47"/>
                  </a:lnTo>
                  <a:lnTo>
                    <a:pt x="430" y="44"/>
                  </a:lnTo>
                  <a:lnTo>
                    <a:pt x="425" y="42"/>
                  </a:lnTo>
                  <a:lnTo>
                    <a:pt x="417" y="39"/>
                  </a:lnTo>
                  <a:lnTo>
                    <a:pt x="410" y="35"/>
                  </a:lnTo>
                  <a:lnTo>
                    <a:pt x="402" y="32"/>
                  </a:lnTo>
                  <a:lnTo>
                    <a:pt x="395" y="30"/>
                  </a:lnTo>
                  <a:lnTo>
                    <a:pt x="385" y="27"/>
                  </a:lnTo>
                  <a:lnTo>
                    <a:pt x="375" y="24"/>
                  </a:lnTo>
                  <a:lnTo>
                    <a:pt x="365" y="22"/>
                  </a:lnTo>
                  <a:lnTo>
                    <a:pt x="355" y="20"/>
                  </a:lnTo>
                  <a:lnTo>
                    <a:pt x="343" y="19"/>
                  </a:lnTo>
                  <a:lnTo>
                    <a:pt x="332" y="17"/>
                  </a:lnTo>
                  <a:lnTo>
                    <a:pt x="320" y="17"/>
                  </a:lnTo>
                  <a:lnTo>
                    <a:pt x="308" y="19"/>
                  </a:lnTo>
                  <a:lnTo>
                    <a:pt x="302" y="19"/>
                  </a:lnTo>
                  <a:lnTo>
                    <a:pt x="297" y="19"/>
                  </a:lnTo>
                  <a:lnTo>
                    <a:pt x="290" y="19"/>
                  </a:lnTo>
                  <a:lnTo>
                    <a:pt x="283" y="20"/>
                  </a:lnTo>
                  <a:lnTo>
                    <a:pt x="277" y="20"/>
                  </a:lnTo>
                  <a:lnTo>
                    <a:pt x="270" y="20"/>
                  </a:lnTo>
                  <a:lnTo>
                    <a:pt x="263" y="22"/>
                  </a:lnTo>
                  <a:lnTo>
                    <a:pt x="257" y="24"/>
                  </a:lnTo>
                  <a:lnTo>
                    <a:pt x="249" y="25"/>
                  </a:lnTo>
                  <a:lnTo>
                    <a:pt x="242" y="27"/>
                  </a:lnTo>
                  <a:lnTo>
                    <a:pt x="234" y="29"/>
                  </a:lnTo>
                  <a:lnTo>
                    <a:pt x="227" y="32"/>
                  </a:lnTo>
                  <a:lnTo>
                    <a:pt x="220" y="34"/>
                  </a:lnTo>
                  <a:lnTo>
                    <a:pt x="214" y="37"/>
                  </a:lnTo>
                  <a:lnTo>
                    <a:pt x="205" y="40"/>
                  </a:lnTo>
                  <a:lnTo>
                    <a:pt x="199" y="44"/>
                  </a:lnTo>
                  <a:lnTo>
                    <a:pt x="4" y="182"/>
                  </a:lnTo>
                  <a:lnTo>
                    <a:pt x="0" y="29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52"/>
            <p:cNvSpPr>
              <a:spLocks/>
            </p:cNvSpPr>
            <p:nvPr/>
          </p:nvSpPr>
          <p:spPr bwMode="auto">
            <a:xfrm>
              <a:off x="1730" y="2275"/>
              <a:ext cx="1429" cy="371"/>
            </a:xfrm>
            <a:custGeom>
              <a:avLst/>
              <a:gdLst>
                <a:gd name="T0" fmla="*/ 1429 w 1429"/>
                <a:gd name="T1" fmla="*/ 0 h 371"/>
                <a:gd name="T2" fmla="*/ 281 w 1429"/>
                <a:gd name="T3" fmla="*/ 2 h 371"/>
                <a:gd name="T4" fmla="*/ 18 w 1429"/>
                <a:gd name="T5" fmla="*/ 60 h 371"/>
                <a:gd name="T6" fmla="*/ 0 w 1429"/>
                <a:gd name="T7" fmla="*/ 186 h 371"/>
                <a:gd name="T8" fmla="*/ 857 w 1429"/>
                <a:gd name="T9" fmla="*/ 371 h 371"/>
                <a:gd name="T10" fmla="*/ 1429 w 1429"/>
                <a:gd name="T11" fmla="*/ 0 h 371"/>
                <a:gd name="T12" fmla="*/ 1429 w 1429"/>
                <a:gd name="T1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9" h="371">
                  <a:moveTo>
                    <a:pt x="1429" y="0"/>
                  </a:moveTo>
                  <a:lnTo>
                    <a:pt x="281" y="2"/>
                  </a:lnTo>
                  <a:lnTo>
                    <a:pt x="18" y="60"/>
                  </a:lnTo>
                  <a:lnTo>
                    <a:pt x="0" y="186"/>
                  </a:lnTo>
                  <a:lnTo>
                    <a:pt x="857" y="371"/>
                  </a:lnTo>
                  <a:lnTo>
                    <a:pt x="1429" y="0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54"/>
            <p:cNvSpPr>
              <a:spLocks/>
            </p:cNvSpPr>
            <p:nvPr/>
          </p:nvSpPr>
          <p:spPr bwMode="auto">
            <a:xfrm>
              <a:off x="2296" y="2277"/>
              <a:ext cx="673" cy="402"/>
            </a:xfrm>
            <a:custGeom>
              <a:avLst/>
              <a:gdLst>
                <a:gd name="T0" fmla="*/ 659 w 673"/>
                <a:gd name="T1" fmla="*/ 0 h 402"/>
                <a:gd name="T2" fmla="*/ 659 w 673"/>
                <a:gd name="T3" fmla="*/ 128 h 402"/>
                <a:gd name="T4" fmla="*/ 673 w 673"/>
                <a:gd name="T5" fmla="*/ 402 h 402"/>
                <a:gd name="T6" fmla="*/ 671 w 673"/>
                <a:gd name="T7" fmla="*/ 401 h 402"/>
                <a:gd name="T8" fmla="*/ 668 w 673"/>
                <a:gd name="T9" fmla="*/ 401 h 402"/>
                <a:gd name="T10" fmla="*/ 663 w 673"/>
                <a:gd name="T11" fmla="*/ 401 h 402"/>
                <a:gd name="T12" fmla="*/ 656 w 673"/>
                <a:gd name="T13" fmla="*/ 401 h 402"/>
                <a:gd name="T14" fmla="*/ 646 w 673"/>
                <a:gd name="T15" fmla="*/ 399 h 402"/>
                <a:gd name="T16" fmla="*/ 638 w 673"/>
                <a:gd name="T17" fmla="*/ 399 h 402"/>
                <a:gd name="T18" fmla="*/ 631 w 673"/>
                <a:gd name="T19" fmla="*/ 399 h 402"/>
                <a:gd name="T20" fmla="*/ 624 w 673"/>
                <a:gd name="T21" fmla="*/ 399 h 402"/>
                <a:gd name="T22" fmla="*/ 618 w 673"/>
                <a:gd name="T23" fmla="*/ 399 h 402"/>
                <a:gd name="T24" fmla="*/ 613 w 673"/>
                <a:gd name="T25" fmla="*/ 399 h 402"/>
                <a:gd name="T26" fmla="*/ 604 w 673"/>
                <a:gd name="T27" fmla="*/ 397 h 402"/>
                <a:gd name="T28" fmla="*/ 596 w 673"/>
                <a:gd name="T29" fmla="*/ 396 h 402"/>
                <a:gd name="T30" fmla="*/ 589 w 673"/>
                <a:gd name="T31" fmla="*/ 394 h 402"/>
                <a:gd name="T32" fmla="*/ 583 w 673"/>
                <a:gd name="T33" fmla="*/ 394 h 402"/>
                <a:gd name="T34" fmla="*/ 574 w 673"/>
                <a:gd name="T35" fmla="*/ 394 h 402"/>
                <a:gd name="T36" fmla="*/ 566 w 673"/>
                <a:gd name="T37" fmla="*/ 394 h 402"/>
                <a:gd name="T38" fmla="*/ 558 w 673"/>
                <a:gd name="T39" fmla="*/ 392 h 402"/>
                <a:gd name="T40" fmla="*/ 550 w 673"/>
                <a:gd name="T41" fmla="*/ 392 h 402"/>
                <a:gd name="T42" fmla="*/ 541 w 673"/>
                <a:gd name="T43" fmla="*/ 392 h 402"/>
                <a:gd name="T44" fmla="*/ 533 w 673"/>
                <a:gd name="T45" fmla="*/ 391 h 402"/>
                <a:gd name="T46" fmla="*/ 523 w 673"/>
                <a:gd name="T47" fmla="*/ 391 h 402"/>
                <a:gd name="T48" fmla="*/ 515 w 673"/>
                <a:gd name="T49" fmla="*/ 391 h 402"/>
                <a:gd name="T50" fmla="*/ 506 w 673"/>
                <a:gd name="T51" fmla="*/ 389 h 402"/>
                <a:gd name="T52" fmla="*/ 498 w 673"/>
                <a:gd name="T53" fmla="*/ 389 h 402"/>
                <a:gd name="T54" fmla="*/ 488 w 673"/>
                <a:gd name="T55" fmla="*/ 389 h 402"/>
                <a:gd name="T56" fmla="*/ 480 w 673"/>
                <a:gd name="T57" fmla="*/ 389 h 402"/>
                <a:gd name="T58" fmla="*/ 470 w 673"/>
                <a:gd name="T59" fmla="*/ 387 h 402"/>
                <a:gd name="T60" fmla="*/ 461 w 673"/>
                <a:gd name="T61" fmla="*/ 386 h 402"/>
                <a:gd name="T62" fmla="*/ 453 w 673"/>
                <a:gd name="T63" fmla="*/ 386 h 402"/>
                <a:gd name="T64" fmla="*/ 445 w 673"/>
                <a:gd name="T65" fmla="*/ 386 h 402"/>
                <a:gd name="T66" fmla="*/ 435 w 673"/>
                <a:gd name="T67" fmla="*/ 384 h 402"/>
                <a:gd name="T68" fmla="*/ 425 w 673"/>
                <a:gd name="T69" fmla="*/ 382 h 402"/>
                <a:gd name="T70" fmla="*/ 416 w 673"/>
                <a:gd name="T71" fmla="*/ 382 h 402"/>
                <a:gd name="T72" fmla="*/ 410 w 673"/>
                <a:gd name="T73" fmla="*/ 382 h 402"/>
                <a:gd name="T74" fmla="*/ 400 w 673"/>
                <a:gd name="T75" fmla="*/ 381 h 402"/>
                <a:gd name="T76" fmla="*/ 391 w 673"/>
                <a:gd name="T77" fmla="*/ 379 h 402"/>
                <a:gd name="T78" fmla="*/ 383 w 673"/>
                <a:gd name="T79" fmla="*/ 379 h 402"/>
                <a:gd name="T80" fmla="*/ 376 w 673"/>
                <a:gd name="T81" fmla="*/ 379 h 402"/>
                <a:gd name="T82" fmla="*/ 368 w 673"/>
                <a:gd name="T83" fmla="*/ 377 h 402"/>
                <a:gd name="T84" fmla="*/ 361 w 673"/>
                <a:gd name="T85" fmla="*/ 377 h 402"/>
                <a:gd name="T86" fmla="*/ 355 w 673"/>
                <a:gd name="T87" fmla="*/ 376 h 402"/>
                <a:gd name="T88" fmla="*/ 348 w 673"/>
                <a:gd name="T89" fmla="*/ 376 h 402"/>
                <a:gd name="T90" fmla="*/ 340 w 673"/>
                <a:gd name="T91" fmla="*/ 376 h 402"/>
                <a:gd name="T92" fmla="*/ 333 w 673"/>
                <a:gd name="T93" fmla="*/ 374 h 402"/>
                <a:gd name="T94" fmla="*/ 326 w 673"/>
                <a:gd name="T95" fmla="*/ 372 h 402"/>
                <a:gd name="T96" fmla="*/ 323 w 673"/>
                <a:gd name="T97" fmla="*/ 372 h 402"/>
                <a:gd name="T98" fmla="*/ 311 w 673"/>
                <a:gd name="T99" fmla="*/ 372 h 402"/>
                <a:gd name="T100" fmla="*/ 305 w 673"/>
                <a:gd name="T101" fmla="*/ 372 h 402"/>
                <a:gd name="T102" fmla="*/ 296 w 673"/>
                <a:gd name="T103" fmla="*/ 371 h 402"/>
                <a:gd name="T104" fmla="*/ 291 w 673"/>
                <a:gd name="T105" fmla="*/ 369 h 402"/>
                <a:gd name="T106" fmla="*/ 288 w 673"/>
                <a:gd name="T107" fmla="*/ 369 h 402"/>
                <a:gd name="T108" fmla="*/ 0 w 673"/>
                <a:gd name="T109" fmla="*/ 312 h 402"/>
                <a:gd name="T110" fmla="*/ 165 w 673"/>
                <a:gd name="T111" fmla="*/ 153 h 402"/>
                <a:gd name="T112" fmla="*/ 263 w 673"/>
                <a:gd name="T113" fmla="*/ 149 h 402"/>
                <a:gd name="T114" fmla="*/ 410 w 673"/>
                <a:gd name="T115" fmla="*/ 0 h 402"/>
                <a:gd name="T116" fmla="*/ 659 w 673"/>
                <a:gd name="T117" fmla="*/ 0 h 402"/>
                <a:gd name="T118" fmla="*/ 659 w 673"/>
                <a:gd name="T11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3" h="402">
                  <a:moveTo>
                    <a:pt x="659" y="0"/>
                  </a:moveTo>
                  <a:lnTo>
                    <a:pt x="659" y="128"/>
                  </a:lnTo>
                  <a:lnTo>
                    <a:pt x="673" y="402"/>
                  </a:lnTo>
                  <a:lnTo>
                    <a:pt x="671" y="401"/>
                  </a:lnTo>
                  <a:lnTo>
                    <a:pt x="668" y="401"/>
                  </a:lnTo>
                  <a:lnTo>
                    <a:pt x="663" y="401"/>
                  </a:lnTo>
                  <a:lnTo>
                    <a:pt x="656" y="401"/>
                  </a:lnTo>
                  <a:lnTo>
                    <a:pt x="646" y="399"/>
                  </a:lnTo>
                  <a:lnTo>
                    <a:pt x="638" y="399"/>
                  </a:lnTo>
                  <a:lnTo>
                    <a:pt x="631" y="399"/>
                  </a:lnTo>
                  <a:lnTo>
                    <a:pt x="624" y="399"/>
                  </a:lnTo>
                  <a:lnTo>
                    <a:pt x="618" y="399"/>
                  </a:lnTo>
                  <a:lnTo>
                    <a:pt x="613" y="399"/>
                  </a:lnTo>
                  <a:lnTo>
                    <a:pt x="604" y="397"/>
                  </a:lnTo>
                  <a:lnTo>
                    <a:pt x="596" y="396"/>
                  </a:lnTo>
                  <a:lnTo>
                    <a:pt x="589" y="394"/>
                  </a:lnTo>
                  <a:lnTo>
                    <a:pt x="583" y="394"/>
                  </a:lnTo>
                  <a:lnTo>
                    <a:pt x="574" y="394"/>
                  </a:lnTo>
                  <a:lnTo>
                    <a:pt x="566" y="394"/>
                  </a:lnTo>
                  <a:lnTo>
                    <a:pt x="558" y="392"/>
                  </a:lnTo>
                  <a:lnTo>
                    <a:pt x="550" y="392"/>
                  </a:lnTo>
                  <a:lnTo>
                    <a:pt x="541" y="392"/>
                  </a:lnTo>
                  <a:lnTo>
                    <a:pt x="533" y="391"/>
                  </a:lnTo>
                  <a:lnTo>
                    <a:pt x="523" y="391"/>
                  </a:lnTo>
                  <a:lnTo>
                    <a:pt x="515" y="391"/>
                  </a:lnTo>
                  <a:lnTo>
                    <a:pt x="506" y="389"/>
                  </a:lnTo>
                  <a:lnTo>
                    <a:pt x="498" y="389"/>
                  </a:lnTo>
                  <a:lnTo>
                    <a:pt x="488" y="389"/>
                  </a:lnTo>
                  <a:lnTo>
                    <a:pt x="480" y="389"/>
                  </a:lnTo>
                  <a:lnTo>
                    <a:pt x="470" y="387"/>
                  </a:lnTo>
                  <a:lnTo>
                    <a:pt x="461" y="386"/>
                  </a:lnTo>
                  <a:lnTo>
                    <a:pt x="453" y="386"/>
                  </a:lnTo>
                  <a:lnTo>
                    <a:pt x="445" y="386"/>
                  </a:lnTo>
                  <a:lnTo>
                    <a:pt x="435" y="384"/>
                  </a:lnTo>
                  <a:lnTo>
                    <a:pt x="425" y="382"/>
                  </a:lnTo>
                  <a:lnTo>
                    <a:pt x="416" y="382"/>
                  </a:lnTo>
                  <a:lnTo>
                    <a:pt x="410" y="382"/>
                  </a:lnTo>
                  <a:lnTo>
                    <a:pt x="400" y="381"/>
                  </a:lnTo>
                  <a:lnTo>
                    <a:pt x="391" y="379"/>
                  </a:lnTo>
                  <a:lnTo>
                    <a:pt x="383" y="379"/>
                  </a:lnTo>
                  <a:lnTo>
                    <a:pt x="376" y="379"/>
                  </a:lnTo>
                  <a:lnTo>
                    <a:pt x="368" y="377"/>
                  </a:lnTo>
                  <a:lnTo>
                    <a:pt x="361" y="377"/>
                  </a:lnTo>
                  <a:lnTo>
                    <a:pt x="355" y="376"/>
                  </a:lnTo>
                  <a:lnTo>
                    <a:pt x="348" y="376"/>
                  </a:lnTo>
                  <a:lnTo>
                    <a:pt x="340" y="376"/>
                  </a:lnTo>
                  <a:lnTo>
                    <a:pt x="333" y="374"/>
                  </a:lnTo>
                  <a:lnTo>
                    <a:pt x="326" y="372"/>
                  </a:lnTo>
                  <a:lnTo>
                    <a:pt x="323" y="372"/>
                  </a:lnTo>
                  <a:lnTo>
                    <a:pt x="311" y="372"/>
                  </a:lnTo>
                  <a:lnTo>
                    <a:pt x="305" y="372"/>
                  </a:lnTo>
                  <a:lnTo>
                    <a:pt x="296" y="371"/>
                  </a:lnTo>
                  <a:lnTo>
                    <a:pt x="291" y="369"/>
                  </a:lnTo>
                  <a:lnTo>
                    <a:pt x="288" y="369"/>
                  </a:lnTo>
                  <a:lnTo>
                    <a:pt x="0" y="312"/>
                  </a:lnTo>
                  <a:lnTo>
                    <a:pt x="165" y="153"/>
                  </a:lnTo>
                  <a:lnTo>
                    <a:pt x="263" y="149"/>
                  </a:lnTo>
                  <a:lnTo>
                    <a:pt x="410" y="0"/>
                  </a:lnTo>
                  <a:lnTo>
                    <a:pt x="659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55"/>
            <p:cNvSpPr>
              <a:spLocks/>
            </p:cNvSpPr>
            <p:nvPr/>
          </p:nvSpPr>
          <p:spPr bwMode="auto">
            <a:xfrm>
              <a:off x="1850" y="2330"/>
              <a:ext cx="1102" cy="572"/>
            </a:xfrm>
            <a:custGeom>
              <a:avLst/>
              <a:gdLst>
                <a:gd name="T0" fmla="*/ 1059 w 1102"/>
                <a:gd name="T1" fmla="*/ 572 h 572"/>
                <a:gd name="T2" fmla="*/ 339 w 1102"/>
                <a:gd name="T3" fmla="*/ 376 h 572"/>
                <a:gd name="T4" fmla="*/ 309 w 1102"/>
                <a:gd name="T5" fmla="*/ 431 h 572"/>
                <a:gd name="T6" fmla="*/ 228 w 1102"/>
                <a:gd name="T7" fmla="*/ 376 h 572"/>
                <a:gd name="T8" fmla="*/ 0 w 1102"/>
                <a:gd name="T9" fmla="*/ 45 h 572"/>
                <a:gd name="T10" fmla="*/ 286 w 1102"/>
                <a:gd name="T11" fmla="*/ 0 h 572"/>
                <a:gd name="T12" fmla="*/ 413 w 1102"/>
                <a:gd name="T13" fmla="*/ 100 h 572"/>
                <a:gd name="T14" fmla="*/ 558 w 1102"/>
                <a:gd name="T15" fmla="*/ 339 h 572"/>
                <a:gd name="T16" fmla="*/ 792 w 1102"/>
                <a:gd name="T17" fmla="*/ 281 h 572"/>
                <a:gd name="T18" fmla="*/ 1102 w 1102"/>
                <a:gd name="T19" fmla="*/ 78 h 572"/>
                <a:gd name="T20" fmla="*/ 1059 w 1102"/>
                <a:gd name="T21" fmla="*/ 572 h 572"/>
                <a:gd name="T22" fmla="*/ 1059 w 1102"/>
                <a:gd name="T23" fmla="*/ 57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2" h="572">
                  <a:moveTo>
                    <a:pt x="1059" y="572"/>
                  </a:moveTo>
                  <a:lnTo>
                    <a:pt x="339" y="376"/>
                  </a:lnTo>
                  <a:lnTo>
                    <a:pt x="309" y="431"/>
                  </a:lnTo>
                  <a:lnTo>
                    <a:pt x="228" y="376"/>
                  </a:lnTo>
                  <a:lnTo>
                    <a:pt x="0" y="45"/>
                  </a:lnTo>
                  <a:lnTo>
                    <a:pt x="286" y="0"/>
                  </a:lnTo>
                  <a:lnTo>
                    <a:pt x="413" y="100"/>
                  </a:lnTo>
                  <a:lnTo>
                    <a:pt x="558" y="339"/>
                  </a:lnTo>
                  <a:lnTo>
                    <a:pt x="792" y="281"/>
                  </a:lnTo>
                  <a:lnTo>
                    <a:pt x="1102" y="78"/>
                  </a:lnTo>
                  <a:lnTo>
                    <a:pt x="1059" y="572"/>
                  </a:lnTo>
                  <a:lnTo>
                    <a:pt x="1059" y="572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56"/>
            <p:cNvSpPr>
              <a:spLocks/>
            </p:cNvSpPr>
            <p:nvPr/>
          </p:nvSpPr>
          <p:spPr bwMode="auto">
            <a:xfrm>
              <a:off x="2950" y="2087"/>
              <a:ext cx="788" cy="617"/>
            </a:xfrm>
            <a:custGeom>
              <a:avLst/>
              <a:gdLst>
                <a:gd name="T0" fmla="*/ 788 w 788"/>
                <a:gd name="T1" fmla="*/ 273 h 617"/>
                <a:gd name="T2" fmla="*/ 0 w 788"/>
                <a:gd name="T3" fmla="*/ 617 h 617"/>
                <a:gd name="T4" fmla="*/ 2 w 788"/>
                <a:gd name="T5" fmla="*/ 321 h 617"/>
                <a:gd name="T6" fmla="*/ 254 w 788"/>
                <a:gd name="T7" fmla="*/ 238 h 617"/>
                <a:gd name="T8" fmla="*/ 330 w 788"/>
                <a:gd name="T9" fmla="*/ 101 h 617"/>
                <a:gd name="T10" fmla="*/ 487 w 788"/>
                <a:gd name="T11" fmla="*/ 0 h 617"/>
                <a:gd name="T12" fmla="*/ 488 w 788"/>
                <a:gd name="T13" fmla="*/ 0 h 617"/>
                <a:gd name="T14" fmla="*/ 493 w 788"/>
                <a:gd name="T15" fmla="*/ 0 h 617"/>
                <a:gd name="T16" fmla="*/ 500 w 788"/>
                <a:gd name="T17" fmla="*/ 0 h 617"/>
                <a:gd name="T18" fmla="*/ 510 w 788"/>
                <a:gd name="T19" fmla="*/ 0 h 617"/>
                <a:gd name="T20" fmla="*/ 517 w 788"/>
                <a:gd name="T21" fmla="*/ 0 h 617"/>
                <a:gd name="T22" fmla="*/ 522 w 788"/>
                <a:gd name="T23" fmla="*/ 0 h 617"/>
                <a:gd name="T24" fmla="*/ 528 w 788"/>
                <a:gd name="T25" fmla="*/ 1 h 617"/>
                <a:gd name="T26" fmla="*/ 537 w 788"/>
                <a:gd name="T27" fmla="*/ 3 h 617"/>
                <a:gd name="T28" fmla="*/ 543 w 788"/>
                <a:gd name="T29" fmla="*/ 3 h 617"/>
                <a:gd name="T30" fmla="*/ 552 w 788"/>
                <a:gd name="T31" fmla="*/ 3 h 617"/>
                <a:gd name="T32" fmla="*/ 560 w 788"/>
                <a:gd name="T33" fmla="*/ 5 h 617"/>
                <a:gd name="T34" fmla="*/ 570 w 788"/>
                <a:gd name="T35" fmla="*/ 6 h 617"/>
                <a:gd name="T36" fmla="*/ 577 w 788"/>
                <a:gd name="T37" fmla="*/ 6 h 617"/>
                <a:gd name="T38" fmla="*/ 585 w 788"/>
                <a:gd name="T39" fmla="*/ 6 h 617"/>
                <a:gd name="T40" fmla="*/ 595 w 788"/>
                <a:gd name="T41" fmla="*/ 8 h 617"/>
                <a:gd name="T42" fmla="*/ 605 w 788"/>
                <a:gd name="T43" fmla="*/ 10 h 617"/>
                <a:gd name="T44" fmla="*/ 615 w 788"/>
                <a:gd name="T45" fmla="*/ 10 h 617"/>
                <a:gd name="T46" fmla="*/ 623 w 788"/>
                <a:gd name="T47" fmla="*/ 10 h 617"/>
                <a:gd name="T48" fmla="*/ 633 w 788"/>
                <a:gd name="T49" fmla="*/ 11 h 617"/>
                <a:gd name="T50" fmla="*/ 643 w 788"/>
                <a:gd name="T51" fmla="*/ 13 h 617"/>
                <a:gd name="T52" fmla="*/ 652 w 788"/>
                <a:gd name="T53" fmla="*/ 13 h 617"/>
                <a:gd name="T54" fmla="*/ 660 w 788"/>
                <a:gd name="T55" fmla="*/ 16 h 617"/>
                <a:gd name="T56" fmla="*/ 668 w 788"/>
                <a:gd name="T57" fmla="*/ 16 h 617"/>
                <a:gd name="T58" fmla="*/ 678 w 788"/>
                <a:gd name="T59" fmla="*/ 20 h 617"/>
                <a:gd name="T60" fmla="*/ 687 w 788"/>
                <a:gd name="T61" fmla="*/ 20 h 617"/>
                <a:gd name="T62" fmla="*/ 695 w 788"/>
                <a:gd name="T63" fmla="*/ 21 h 617"/>
                <a:gd name="T64" fmla="*/ 703 w 788"/>
                <a:gd name="T65" fmla="*/ 23 h 617"/>
                <a:gd name="T66" fmla="*/ 712 w 788"/>
                <a:gd name="T67" fmla="*/ 25 h 617"/>
                <a:gd name="T68" fmla="*/ 788 w 788"/>
                <a:gd name="T69" fmla="*/ 273 h 617"/>
                <a:gd name="T70" fmla="*/ 788 w 788"/>
                <a:gd name="T71" fmla="*/ 27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8" h="617">
                  <a:moveTo>
                    <a:pt x="788" y="273"/>
                  </a:moveTo>
                  <a:lnTo>
                    <a:pt x="0" y="617"/>
                  </a:lnTo>
                  <a:lnTo>
                    <a:pt x="2" y="321"/>
                  </a:lnTo>
                  <a:lnTo>
                    <a:pt x="254" y="238"/>
                  </a:lnTo>
                  <a:lnTo>
                    <a:pt x="330" y="101"/>
                  </a:lnTo>
                  <a:lnTo>
                    <a:pt x="487" y="0"/>
                  </a:lnTo>
                  <a:lnTo>
                    <a:pt x="488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10" y="0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8" y="1"/>
                  </a:lnTo>
                  <a:lnTo>
                    <a:pt x="537" y="3"/>
                  </a:lnTo>
                  <a:lnTo>
                    <a:pt x="543" y="3"/>
                  </a:lnTo>
                  <a:lnTo>
                    <a:pt x="552" y="3"/>
                  </a:lnTo>
                  <a:lnTo>
                    <a:pt x="560" y="5"/>
                  </a:lnTo>
                  <a:lnTo>
                    <a:pt x="570" y="6"/>
                  </a:lnTo>
                  <a:lnTo>
                    <a:pt x="577" y="6"/>
                  </a:lnTo>
                  <a:lnTo>
                    <a:pt x="585" y="6"/>
                  </a:lnTo>
                  <a:lnTo>
                    <a:pt x="595" y="8"/>
                  </a:lnTo>
                  <a:lnTo>
                    <a:pt x="605" y="10"/>
                  </a:lnTo>
                  <a:lnTo>
                    <a:pt x="615" y="10"/>
                  </a:lnTo>
                  <a:lnTo>
                    <a:pt x="623" y="10"/>
                  </a:lnTo>
                  <a:lnTo>
                    <a:pt x="633" y="11"/>
                  </a:lnTo>
                  <a:lnTo>
                    <a:pt x="643" y="13"/>
                  </a:lnTo>
                  <a:lnTo>
                    <a:pt x="652" y="13"/>
                  </a:lnTo>
                  <a:lnTo>
                    <a:pt x="660" y="16"/>
                  </a:lnTo>
                  <a:lnTo>
                    <a:pt x="668" y="16"/>
                  </a:lnTo>
                  <a:lnTo>
                    <a:pt x="678" y="20"/>
                  </a:lnTo>
                  <a:lnTo>
                    <a:pt x="687" y="20"/>
                  </a:lnTo>
                  <a:lnTo>
                    <a:pt x="695" y="21"/>
                  </a:lnTo>
                  <a:lnTo>
                    <a:pt x="703" y="23"/>
                  </a:lnTo>
                  <a:lnTo>
                    <a:pt x="712" y="25"/>
                  </a:lnTo>
                  <a:lnTo>
                    <a:pt x="788" y="273"/>
                  </a:lnTo>
                  <a:lnTo>
                    <a:pt x="788" y="27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Freeform 57"/>
            <p:cNvSpPr>
              <a:spLocks/>
            </p:cNvSpPr>
            <p:nvPr/>
          </p:nvSpPr>
          <p:spPr bwMode="auto">
            <a:xfrm>
              <a:off x="2917" y="2398"/>
              <a:ext cx="818" cy="604"/>
            </a:xfrm>
            <a:custGeom>
              <a:avLst/>
              <a:gdLst>
                <a:gd name="T0" fmla="*/ 0 w 818"/>
                <a:gd name="T1" fmla="*/ 443 h 604"/>
                <a:gd name="T2" fmla="*/ 35 w 818"/>
                <a:gd name="T3" fmla="*/ 604 h 604"/>
                <a:gd name="T4" fmla="*/ 207 w 818"/>
                <a:gd name="T5" fmla="*/ 568 h 604"/>
                <a:gd name="T6" fmla="*/ 486 w 818"/>
                <a:gd name="T7" fmla="*/ 439 h 604"/>
                <a:gd name="T8" fmla="*/ 526 w 818"/>
                <a:gd name="T9" fmla="*/ 461 h 604"/>
                <a:gd name="T10" fmla="*/ 673 w 818"/>
                <a:gd name="T11" fmla="*/ 456 h 604"/>
                <a:gd name="T12" fmla="*/ 765 w 818"/>
                <a:gd name="T13" fmla="*/ 581 h 604"/>
                <a:gd name="T14" fmla="*/ 818 w 818"/>
                <a:gd name="T15" fmla="*/ 0 h 604"/>
                <a:gd name="T16" fmla="*/ 33 w 818"/>
                <a:gd name="T17" fmla="*/ 306 h 604"/>
                <a:gd name="T18" fmla="*/ 0 w 818"/>
                <a:gd name="T19" fmla="*/ 443 h 604"/>
                <a:gd name="T20" fmla="*/ 0 w 818"/>
                <a:gd name="T21" fmla="*/ 44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8" h="604">
                  <a:moveTo>
                    <a:pt x="0" y="443"/>
                  </a:moveTo>
                  <a:lnTo>
                    <a:pt x="35" y="604"/>
                  </a:lnTo>
                  <a:lnTo>
                    <a:pt x="207" y="568"/>
                  </a:lnTo>
                  <a:lnTo>
                    <a:pt x="486" y="439"/>
                  </a:lnTo>
                  <a:lnTo>
                    <a:pt x="526" y="461"/>
                  </a:lnTo>
                  <a:lnTo>
                    <a:pt x="673" y="456"/>
                  </a:lnTo>
                  <a:lnTo>
                    <a:pt x="765" y="581"/>
                  </a:lnTo>
                  <a:lnTo>
                    <a:pt x="818" y="0"/>
                  </a:lnTo>
                  <a:lnTo>
                    <a:pt x="33" y="306"/>
                  </a:lnTo>
                  <a:lnTo>
                    <a:pt x="0" y="443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58"/>
            <p:cNvSpPr>
              <a:spLocks/>
            </p:cNvSpPr>
            <p:nvPr/>
          </p:nvSpPr>
          <p:spPr bwMode="auto">
            <a:xfrm>
              <a:off x="3675" y="2649"/>
              <a:ext cx="986" cy="828"/>
            </a:xfrm>
            <a:custGeom>
              <a:avLst/>
              <a:gdLst>
                <a:gd name="T0" fmla="*/ 0 w 986"/>
                <a:gd name="T1" fmla="*/ 59 h 828"/>
                <a:gd name="T2" fmla="*/ 251 w 986"/>
                <a:gd name="T3" fmla="*/ 0 h 828"/>
                <a:gd name="T4" fmla="*/ 413 w 986"/>
                <a:gd name="T5" fmla="*/ 60 h 828"/>
                <a:gd name="T6" fmla="*/ 536 w 986"/>
                <a:gd name="T7" fmla="*/ 157 h 828"/>
                <a:gd name="T8" fmla="*/ 574 w 986"/>
                <a:gd name="T9" fmla="*/ 308 h 828"/>
                <a:gd name="T10" fmla="*/ 841 w 986"/>
                <a:gd name="T11" fmla="*/ 388 h 828"/>
                <a:gd name="T12" fmla="*/ 974 w 986"/>
                <a:gd name="T13" fmla="*/ 493 h 828"/>
                <a:gd name="T14" fmla="*/ 986 w 986"/>
                <a:gd name="T15" fmla="*/ 828 h 828"/>
                <a:gd name="T16" fmla="*/ 494 w 986"/>
                <a:gd name="T17" fmla="*/ 583 h 828"/>
                <a:gd name="T18" fmla="*/ 416 w 986"/>
                <a:gd name="T19" fmla="*/ 420 h 828"/>
                <a:gd name="T20" fmla="*/ 260 w 986"/>
                <a:gd name="T21" fmla="*/ 458 h 828"/>
                <a:gd name="T22" fmla="*/ 158 w 986"/>
                <a:gd name="T23" fmla="*/ 405 h 828"/>
                <a:gd name="T24" fmla="*/ 136 w 986"/>
                <a:gd name="T25" fmla="*/ 258 h 828"/>
                <a:gd name="T26" fmla="*/ 5 w 986"/>
                <a:gd name="T27" fmla="*/ 328 h 828"/>
                <a:gd name="T28" fmla="*/ 0 w 986"/>
                <a:gd name="T29" fmla="*/ 59 h 828"/>
                <a:gd name="T30" fmla="*/ 0 w 986"/>
                <a:gd name="T31" fmla="*/ 59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6" h="828">
                  <a:moveTo>
                    <a:pt x="0" y="59"/>
                  </a:moveTo>
                  <a:lnTo>
                    <a:pt x="251" y="0"/>
                  </a:lnTo>
                  <a:lnTo>
                    <a:pt x="413" y="60"/>
                  </a:lnTo>
                  <a:lnTo>
                    <a:pt x="536" y="157"/>
                  </a:lnTo>
                  <a:lnTo>
                    <a:pt x="574" y="308"/>
                  </a:lnTo>
                  <a:lnTo>
                    <a:pt x="841" y="388"/>
                  </a:lnTo>
                  <a:lnTo>
                    <a:pt x="974" y="493"/>
                  </a:lnTo>
                  <a:lnTo>
                    <a:pt x="986" y="828"/>
                  </a:lnTo>
                  <a:lnTo>
                    <a:pt x="494" y="583"/>
                  </a:lnTo>
                  <a:lnTo>
                    <a:pt x="416" y="420"/>
                  </a:lnTo>
                  <a:lnTo>
                    <a:pt x="260" y="458"/>
                  </a:lnTo>
                  <a:lnTo>
                    <a:pt x="158" y="405"/>
                  </a:lnTo>
                  <a:lnTo>
                    <a:pt x="136" y="258"/>
                  </a:lnTo>
                  <a:lnTo>
                    <a:pt x="5" y="328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Freeform 59"/>
            <p:cNvSpPr>
              <a:spLocks/>
            </p:cNvSpPr>
            <p:nvPr/>
          </p:nvSpPr>
          <p:spPr bwMode="auto">
            <a:xfrm>
              <a:off x="2015" y="2704"/>
              <a:ext cx="937" cy="600"/>
            </a:xfrm>
            <a:custGeom>
              <a:avLst/>
              <a:gdLst>
                <a:gd name="T0" fmla="*/ 935 w 937"/>
                <a:gd name="T1" fmla="*/ 0 h 600"/>
                <a:gd name="T2" fmla="*/ 937 w 937"/>
                <a:gd name="T3" fmla="*/ 252 h 600"/>
                <a:gd name="T4" fmla="*/ 870 w 937"/>
                <a:gd name="T5" fmla="*/ 290 h 600"/>
                <a:gd name="T6" fmla="*/ 706 w 937"/>
                <a:gd name="T7" fmla="*/ 392 h 600"/>
                <a:gd name="T8" fmla="*/ 304 w 937"/>
                <a:gd name="T9" fmla="*/ 600 h 600"/>
                <a:gd name="T10" fmla="*/ 104 w 937"/>
                <a:gd name="T11" fmla="*/ 591 h 600"/>
                <a:gd name="T12" fmla="*/ 0 w 937"/>
                <a:gd name="T13" fmla="*/ 496 h 600"/>
                <a:gd name="T14" fmla="*/ 249 w 937"/>
                <a:gd name="T15" fmla="*/ 287 h 600"/>
                <a:gd name="T16" fmla="*/ 63 w 937"/>
                <a:gd name="T17" fmla="*/ 2 h 600"/>
                <a:gd name="T18" fmla="*/ 935 w 937"/>
                <a:gd name="T19" fmla="*/ 0 h 600"/>
                <a:gd name="T20" fmla="*/ 935 w 937"/>
                <a:gd name="T2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7" h="600">
                  <a:moveTo>
                    <a:pt x="935" y="0"/>
                  </a:moveTo>
                  <a:lnTo>
                    <a:pt x="937" y="252"/>
                  </a:lnTo>
                  <a:lnTo>
                    <a:pt x="870" y="290"/>
                  </a:lnTo>
                  <a:lnTo>
                    <a:pt x="706" y="392"/>
                  </a:lnTo>
                  <a:lnTo>
                    <a:pt x="304" y="600"/>
                  </a:lnTo>
                  <a:lnTo>
                    <a:pt x="104" y="591"/>
                  </a:lnTo>
                  <a:lnTo>
                    <a:pt x="0" y="496"/>
                  </a:lnTo>
                  <a:lnTo>
                    <a:pt x="249" y="287"/>
                  </a:lnTo>
                  <a:lnTo>
                    <a:pt x="63" y="2"/>
                  </a:lnTo>
                  <a:lnTo>
                    <a:pt x="935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Freeform 60"/>
            <p:cNvSpPr>
              <a:spLocks/>
            </p:cNvSpPr>
            <p:nvPr/>
          </p:nvSpPr>
          <p:spPr bwMode="auto">
            <a:xfrm>
              <a:off x="3821" y="1954"/>
              <a:ext cx="222" cy="256"/>
            </a:xfrm>
            <a:custGeom>
              <a:avLst/>
              <a:gdLst>
                <a:gd name="T0" fmla="*/ 25 w 222"/>
                <a:gd name="T1" fmla="*/ 256 h 256"/>
                <a:gd name="T2" fmla="*/ 2 w 222"/>
                <a:gd name="T3" fmla="*/ 128 h 256"/>
                <a:gd name="T4" fmla="*/ 27 w 222"/>
                <a:gd name="T5" fmla="*/ 64 h 256"/>
                <a:gd name="T6" fmla="*/ 0 w 222"/>
                <a:gd name="T7" fmla="*/ 8 h 256"/>
                <a:gd name="T8" fmla="*/ 79 w 222"/>
                <a:gd name="T9" fmla="*/ 18 h 256"/>
                <a:gd name="T10" fmla="*/ 185 w 222"/>
                <a:gd name="T11" fmla="*/ 0 h 256"/>
                <a:gd name="T12" fmla="*/ 222 w 222"/>
                <a:gd name="T13" fmla="*/ 56 h 256"/>
                <a:gd name="T14" fmla="*/ 190 w 222"/>
                <a:gd name="T15" fmla="*/ 94 h 256"/>
                <a:gd name="T16" fmla="*/ 212 w 222"/>
                <a:gd name="T17" fmla="*/ 148 h 256"/>
                <a:gd name="T18" fmla="*/ 137 w 222"/>
                <a:gd name="T19" fmla="*/ 218 h 256"/>
                <a:gd name="T20" fmla="*/ 25 w 222"/>
                <a:gd name="T21" fmla="*/ 256 h 256"/>
                <a:gd name="T22" fmla="*/ 25 w 222"/>
                <a:gd name="T23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2" h="256">
                  <a:moveTo>
                    <a:pt x="25" y="256"/>
                  </a:moveTo>
                  <a:lnTo>
                    <a:pt x="2" y="128"/>
                  </a:lnTo>
                  <a:lnTo>
                    <a:pt x="27" y="64"/>
                  </a:lnTo>
                  <a:lnTo>
                    <a:pt x="0" y="8"/>
                  </a:lnTo>
                  <a:lnTo>
                    <a:pt x="79" y="18"/>
                  </a:lnTo>
                  <a:lnTo>
                    <a:pt x="185" y="0"/>
                  </a:lnTo>
                  <a:lnTo>
                    <a:pt x="222" y="56"/>
                  </a:lnTo>
                  <a:lnTo>
                    <a:pt x="190" y="94"/>
                  </a:lnTo>
                  <a:lnTo>
                    <a:pt x="212" y="148"/>
                  </a:lnTo>
                  <a:lnTo>
                    <a:pt x="137" y="218"/>
                  </a:lnTo>
                  <a:lnTo>
                    <a:pt x="25" y="256"/>
                  </a:lnTo>
                  <a:lnTo>
                    <a:pt x="25" y="256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Freeform 61"/>
            <p:cNvSpPr>
              <a:spLocks/>
            </p:cNvSpPr>
            <p:nvPr/>
          </p:nvSpPr>
          <p:spPr bwMode="auto">
            <a:xfrm>
              <a:off x="3935" y="2806"/>
              <a:ext cx="581" cy="426"/>
            </a:xfrm>
            <a:custGeom>
              <a:avLst/>
              <a:gdLst>
                <a:gd name="T0" fmla="*/ 276 w 581"/>
                <a:gd name="T1" fmla="*/ 0 h 426"/>
                <a:gd name="T2" fmla="*/ 243 w 581"/>
                <a:gd name="T3" fmla="*/ 108 h 426"/>
                <a:gd name="T4" fmla="*/ 123 w 581"/>
                <a:gd name="T5" fmla="*/ 136 h 426"/>
                <a:gd name="T6" fmla="*/ 0 w 581"/>
                <a:gd name="T7" fmla="*/ 301 h 426"/>
                <a:gd name="T8" fmla="*/ 234 w 581"/>
                <a:gd name="T9" fmla="*/ 426 h 426"/>
                <a:gd name="T10" fmla="*/ 308 w 581"/>
                <a:gd name="T11" fmla="*/ 328 h 426"/>
                <a:gd name="T12" fmla="*/ 408 w 581"/>
                <a:gd name="T13" fmla="*/ 318 h 426"/>
                <a:gd name="T14" fmla="*/ 473 w 581"/>
                <a:gd name="T15" fmla="*/ 263 h 426"/>
                <a:gd name="T16" fmla="*/ 538 w 581"/>
                <a:gd name="T17" fmla="*/ 258 h 426"/>
                <a:gd name="T18" fmla="*/ 581 w 581"/>
                <a:gd name="T19" fmla="*/ 231 h 426"/>
                <a:gd name="T20" fmla="*/ 276 w 581"/>
                <a:gd name="T21" fmla="*/ 0 h 426"/>
                <a:gd name="T22" fmla="*/ 276 w 581"/>
                <a:gd name="T2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1" h="426">
                  <a:moveTo>
                    <a:pt x="276" y="0"/>
                  </a:moveTo>
                  <a:lnTo>
                    <a:pt x="243" y="108"/>
                  </a:lnTo>
                  <a:lnTo>
                    <a:pt x="123" y="136"/>
                  </a:lnTo>
                  <a:lnTo>
                    <a:pt x="0" y="301"/>
                  </a:lnTo>
                  <a:lnTo>
                    <a:pt x="234" y="426"/>
                  </a:lnTo>
                  <a:lnTo>
                    <a:pt x="308" y="328"/>
                  </a:lnTo>
                  <a:lnTo>
                    <a:pt x="408" y="318"/>
                  </a:lnTo>
                  <a:lnTo>
                    <a:pt x="473" y="263"/>
                  </a:lnTo>
                  <a:lnTo>
                    <a:pt x="538" y="258"/>
                  </a:lnTo>
                  <a:lnTo>
                    <a:pt x="581" y="231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Freeform 62"/>
            <p:cNvSpPr>
              <a:spLocks/>
            </p:cNvSpPr>
            <p:nvPr/>
          </p:nvSpPr>
          <p:spPr bwMode="auto">
            <a:xfrm>
              <a:off x="3587" y="2596"/>
              <a:ext cx="334" cy="458"/>
            </a:xfrm>
            <a:custGeom>
              <a:avLst/>
              <a:gdLst>
                <a:gd name="T0" fmla="*/ 0 w 334"/>
                <a:gd name="T1" fmla="*/ 241 h 458"/>
                <a:gd name="T2" fmla="*/ 88 w 334"/>
                <a:gd name="T3" fmla="*/ 112 h 458"/>
                <a:gd name="T4" fmla="*/ 186 w 334"/>
                <a:gd name="T5" fmla="*/ 0 h 458"/>
                <a:gd name="T6" fmla="*/ 314 w 334"/>
                <a:gd name="T7" fmla="*/ 113 h 458"/>
                <a:gd name="T8" fmla="*/ 334 w 334"/>
                <a:gd name="T9" fmla="*/ 165 h 458"/>
                <a:gd name="T10" fmla="*/ 256 w 334"/>
                <a:gd name="T11" fmla="*/ 251 h 458"/>
                <a:gd name="T12" fmla="*/ 288 w 334"/>
                <a:gd name="T13" fmla="*/ 340 h 458"/>
                <a:gd name="T14" fmla="*/ 246 w 334"/>
                <a:gd name="T15" fmla="*/ 458 h 458"/>
                <a:gd name="T16" fmla="*/ 93 w 334"/>
                <a:gd name="T17" fmla="*/ 381 h 458"/>
                <a:gd name="T18" fmla="*/ 0 w 334"/>
                <a:gd name="T19" fmla="*/ 241 h 458"/>
                <a:gd name="T20" fmla="*/ 0 w 334"/>
                <a:gd name="T21" fmla="*/ 24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458">
                  <a:moveTo>
                    <a:pt x="0" y="241"/>
                  </a:moveTo>
                  <a:lnTo>
                    <a:pt x="88" y="112"/>
                  </a:lnTo>
                  <a:lnTo>
                    <a:pt x="186" y="0"/>
                  </a:lnTo>
                  <a:lnTo>
                    <a:pt x="314" y="113"/>
                  </a:lnTo>
                  <a:lnTo>
                    <a:pt x="334" y="165"/>
                  </a:lnTo>
                  <a:lnTo>
                    <a:pt x="256" y="251"/>
                  </a:lnTo>
                  <a:lnTo>
                    <a:pt x="288" y="340"/>
                  </a:lnTo>
                  <a:lnTo>
                    <a:pt x="246" y="458"/>
                  </a:lnTo>
                  <a:lnTo>
                    <a:pt x="93" y="381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63"/>
            <p:cNvSpPr>
              <a:spLocks/>
            </p:cNvSpPr>
            <p:nvPr/>
          </p:nvSpPr>
          <p:spPr bwMode="auto">
            <a:xfrm>
              <a:off x="3670" y="2408"/>
              <a:ext cx="261" cy="301"/>
            </a:xfrm>
            <a:custGeom>
              <a:avLst/>
              <a:gdLst>
                <a:gd name="T0" fmla="*/ 5 w 261"/>
                <a:gd name="T1" fmla="*/ 300 h 301"/>
                <a:gd name="T2" fmla="*/ 0 w 261"/>
                <a:gd name="T3" fmla="*/ 110 h 301"/>
                <a:gd name="T4" fmla="*/ 40 w 261"/>
                <a:gd name="T5" fmla="*/ 0 h 301"/>
                <a:gd name="T6" fmla="*/ 81 w 261"/>
                <a:gd name="T7" fmla="*/ 38 h 301"/>
                <a:gd name="T8" fmla="*/ 261 w 261"/>
                <a:gd name="T9" fmla="*/ 185 h 301"/>
                <a:gd name="T10" fmla="*/ 233 w 261"/>
                <a:gd name="T11" fmla="*/ 301 h 301"/>
                <a:gd name="T12" fmla="*/ 5 w 261"/>
                <a:gd name="T13" fmla="*/ 300 h 301"/>
                <a:gd name="T14" fmla="*/ 5 w 261"/>
                <a:gd name="T15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301">
                  <a:moveTo>
                    <a:pt x="5" y="300"/>
                  </a:moveTo>
                  <a:lnTo>
                    <a:pt x="0" y="110"/>
                  </a:lnTo>
                  <a:lnTo>
                    <a:pt x="40" y="0"/>
                  </a:lnTo>
                  <a:lnTo>
                    <a:pt x="81" y="38"/>
                  </a:lnTo>
                  <a:lnTo>
                    <a:pt x="261" y="185"/>
                  </a:lnTo>
                  <a:lnTo>
                    <a:pt x="233" y="301"/>
                  </a:lnTo>
                  <a:lnTo>
                    <a:pt x="5" y="300"/>
                  </a:lnTo>
                  <a:lnTo>
                    <a:pt x="5" y="30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64"/>
            <p:cNvSpPr>
              <a:spLocks/>
            </p:cNvSpPr>
            <p:nvPr/>
          </p:nvSpPr>
          <p:spPr bwMode="auto">
            <a:xfrm>
              <a:off x="3886" y="2593"/>
              <a:ext cx="202" cy="116"/>
            </a:xfrm>
            <a:custGeom>
              <a:avLst/>
              <a:gdLst>
                <a:gd name="T0" fmla="*/ 45 w 202"/>
                <a:gd name="T1" fmla="*/ 0 h 116"/>
                <a:gd name="T2" fmla="*/ 202 w 202"/>
                <a:gd name="T3" fmla="*/ 116 h 116"/>
                <a:gd name="T4" fmla="*/ 15 w 202"/>
                <a:gd name="T5" fmla="*/ 116 h 116"/>
                <a:gd name="T6" fmla="*/ 0 w 202"/>
                <a:gd name="T7" fmla="*/ 50 h 116"/>
                <a:gd name="T8" fmla="*/ 45 w 202"/>
                <a:gd name="T9" fmla="*/ 0 h 116"/>
                <a:gd name="T10" fmla="*/ 45 w 202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116">
                  <a:moveTo>
                    <a:pt x="45" y="0"/>
                  </a:moveTo>
                  <a:lnTo>
                    <a:pt x="202" y="116"/>
                  </a:lnTo>
                  <a:lnTo>
                    <a:pt x="15" y="116"/>
                  </a:lnTo>
                  <a:lnTo>
                    <a:pt x="0" y="5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Freeform 65"/>
            <p:cNvSpPr>
              <a:spLocks/>
            </p:cNvSpPr>
            <p:nvPr/>
          </p:nvSpPr>
          <p:spPr bwMode="auto">
            <a:xfrm>
              <a:off x="3443" y="2708"/>
              <a:ext cx="237" cy="269"/>
            </a:xfrm>
            <a:custGeom>
              <a:avLst/>
              <a:gdLst>
                <a:gd name="T0" fmla="*/ 190 w 237"/>
                <a:gd name="T1" fmla="*/ 0 h 269"/>
                <a:gd name="T2" fmla="*/ 137 w 237"/>
                <a:gd name="T3" fmla="*/ 81 h 269"/>
                <a:gd name="T4" fmla="*/ 0 w 237"/>
                <a:gd name="T5" fmla="*/ 151 h 269"/>
                <a:gd name="T6" fmla="*/ 237 w 237"/>
                <a:gd name="T7" fmla="*/ 269 h 269"/>
                <a:gd name="T8" fmla="*/ 232 w 237"/>
                <a:gd name="T9" fmla="*/ 0 h 269"/>
                <a:gd name="T10" fmla="*/ 190 w 237"/>
                <a:gd name="T11" fmla="*/ 0 h 269"/>
                <a:gd name="T12" fmla="*/ 190 w 237"/>
                <a:gd name="T1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269">
                  <a:moveTo>
                    <a:pt x="190" y="0"/>
                  </a:moveTo>
                  <a:lnTo>
                    <a:pt x="137" y="81"/>
                  </a:lnTo>
                  <a:lnTo>
                    <a:pt x="0" y="151"/>
                  </a:lnTo>
                  <a:lnTo>
                    <a:pt x="237" y="269"/>
                  </a:lnTo>
                  <a:lnTo>
                    <a:pt x="232" y="0"/>
                  </a:lnTo>
                  <a:lnTo>
                    <a:pt x="190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66"/>
            <p:cNvSpPr>
              <a:spLocks/>
            </p:cNvSpPr>
            <p:nvPr/>
          </p:nvSpPr>
          <p:spPr bwMode="auto">
            <a:xfrm>
              <a:off x="2950" y="2188"/>
              <a:ext cx="330" cy="516"/>
            </a:xfrm>
            <a:custGeom>
              <a:avLst/>
              <a:gdLst>
                <a:gd name="T0" fmla="*/ 2 w 330"/>
                <a:gd name="T1" fmla="*/ 220 h 516"/>
                <a:gd name="T2" fmla="*/ 330 w 330"/>
                <a:gd name="T3" fmla="*/ 0 h 516"/>
                <a:gd name="T4" fmla="*/ 307 w 330"/>
                <a:gd name="T5" fmla="*/ 197 h 516"/>
                <a:gd name="T6" fmla="*/ 210 w 330"/>
                <a:gd name="T7" fmla="*/ 272 h 516"/>
                <a:gd name="T8" fmla="*/ 207 w 330"/>
                <a:gd name="T9" fmla="*/ 408 h 516"/>
                <a:gd name="T10" fmla="*/ 160 w 330"/>
                <a:gd name="T11" fmla="*/ 516 h 516"/>
                <a:gd name="T12" fmla="*/ 0 w 330"/>
                <a:gd name="T13" fmla="*/ 516 h 516"/>
                <a:gd name="T14" fmla="*/ 2 w 330"/>
                <a:gd name="T15" fmla="*/ 220 h 516"/>
                <a:gd name="T16" fmla="*/ 2 w 330"/>
                <a:gd name="T17" fmla="*/ 22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516">
                  <a:moveTo>
                    <a:pt x="2" y="220"/>
                  </a:moveTo>
                  <a:lnTo>
                    <a:pt x="330" y="0"/>
                  </a:lnTo>
                  <a:lnTo>
                    <a:pt x="307" y="197"/>
                  </a:lnTo>
                  <a:lnTo>
                    <a:pt x="210" y="272"/>
                  </a:lnTo>
                  <a:lnTo>
                    <a:pt x="207" y="408"/>
                  </a:lnTo>
                  <a:lnTo>
                    <a:pt x="160" y="516"/>
                  </a:lnTo>
                  <a:lnTo>
                    <a:pt x="0" y="516"/>
                  </a:lnTo>
                  <a:lnTo>
                    <a:pt x="2" y="220"/>
                  </a:lnTo>
                  <a:lnTo>
                    <a:pt x="2" y="22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67"/>
            <p:cNvSpPr>
              <a:spLocks/>
            </p:cNvSpPr>
            <p:nvPr/>
          </p:nvSpPr>
          <p:spPr bwMode="auto">
            <a:xfrm>
              <a:off x="2173" y="2430"/>
              <a:ext cx="473" cy="422"/>
            </a:xfrm>
            <a:custGeom>
              <a:avLst/>
              <a:gdLst>
                <a:gd name="T0" fmla="*/ 225 w 473"/>
                <a:gd name="T1" fmla="*/ 422 h 422"/>
                <a:gd name="T2" fmla="*/ 16 w 473"/>
                <a:gd name="T3" fmla="*/ 276 h 422"/>
                <a:gd name="T4" fmla="*/ 0 w 473"/>
                <a:gd name="T5" fmla="*/ 223 h 422"/>
                <a:gd name="T6" fmla="*/ 90 w 473"/>
                <a:gd name="T7" fmla="*/ 0 h 422"/>
                <a:gd name="T8" fmla="*/ 324 w 473"/>
                <a:gd name="T9" fmla="*/ 183 h 422"/>
                <a:gd name="T10" fmla="*/ 473 w 473"/>
                <a:gd name="T11" fmla="*/ 183 h 422"/>
                <a:gd name="T12" fmla="*/ 426 w 473"/>
                <a:gd name="T13" fmla="*/ 274 h 422"/>
                <a:gd name="T14" fmla="*/ 225 w 473"/>
                <a:gd name="T15" fmla="*/ 422 h 422"/>
                <a:gd name="T16" fmla="*/ 225 w 473"/>
                <a:gd name="T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" h="422">
                  <a:moveTo>
                    <a:pt x="225" y="422"/>
                  </a:moveTo>
                  <a:lnTo>
                    <a:pt x="16" y="276"/>
                  </a:lnTo>
                  <a:lnTo>
                    <a:pt x="0" y="223"/>
                  </a:lnTo>
                  <a:lnTo>
                    <a:pt x="90" y="0"/>
                  </a:lnTo>
                  <a:lnTo>
                    <a:pt x="324" y="183"/>
                  </a:lnTo>
                  <a:lnTo>
                    <a:pt x="473" y="183"/>
                  </a:lnTo>
                  <a:lnTo>
                    <a:pt x="426" y="274"/>
                  </a:lnTo>
                  <a:lnTo>
                    <a:pt x="225" y="422"/>
                  </a:lnTo>
                  <a:lnTo>
                    <a:pt x="225" y="422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68"/>
            <p:cNvSpPr>
              <a:spLocks/>
            </p:cNvSpPr>
            <p:nvPr/>
          </p:nvSpPr>
          <p:spPr bwMode="auto">
            <a:xfrm>
              <a:off x="2819" y="2408"/>
              <a:ext cx="133" cy="296"/>
            </a:xfrm>
            <a:custGeom>
              <a:avLst/>
              <a:gdLst>
                <a:gd name="T0" fmla="*/ 40 w 133"/>
                <a:gd name="T1" fmla="*/ 296 h 296"/>
                <a:gd name="T2" fmla="*/ 131 w 133"/>
                <a:gd name="T3" fmla="*/ 295 h 296"/>
                <a:gd name="T4" fmla="*/ 133 w 133"/>
                <a:gd name="T5" fmla="*/ 0 h 296"/>
                <a:gd name="T6" fmla="*/ 63 w 133"/>
                <a:gd name="T7" fmla="*/ 52 h 296"/>
                <a:gd name="T8" fmla="*/ 70 w 133"/>
                <a:gd name="T9" fmla="*/ 118 h 296"/>
                <a:gd name="T10" fmla="*/ 0 w 133"/>
                <a:gd name="T11" fmla="*/ 195 h 296"/>
                <a:gd name="T12" fmla="*/ 40 w 133"/>
                <a:gd name="T13" fmla="*/ 296 h 296"/>
                <a:gd name="T14" fmla="*/ 40 w 133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96">
                  <a:moveTo>
                    <a:pt x="40" y="296"/>
                  </a:moveTo>
                  <a:lnTo>
                    <a:pt x="131" y="295"/>
                  </a:lnTo>
                  <a:lnTo>
                    <a:pt x="133" y="0"/>
                  </a:lnTo>
                  <a:lnTo>
                    <a:pt x="63" y="52"/>
                  </a:lnTo>
                  <a:lnTo>
                    <a:pt x="70" y="118"/>
                  </a:lnTo>
                  <a:lnTo>
                    <a:pt x="0" y="195"/>
                  </a:lnTo>
                  <a:lnTo>
                    <a:pt x="40" y="296"/>
                  </a:lnTo>
                  <a:lnTo>
                    <a:pt x="40" y="296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69"/>
            <p:cNvSpPr>
              <a:spLocks/>
            </p:cNvSpPr>
            <p:nvPr/>
          </p:nvSpPr>
          <p:spPr bwMode="auto">
            <a:xfrm>
              <a:off x="2766" y="2704"/>
              <a:ext cx="186" cy="298"/>
            </a:xfrm>
            <a:custGeom>
              <a:avLst/>
              <a:gdLst>
                <a:gd name="T0" fmla="*/ 184 w 186"/>
                <a:gd name="T1" fmla="*/ 0 h 298"/>
                <a:gd name="T2" fmla="*/ 186 w 186"/>
                <a:gd name="T3" fmla="*/ 298 h 298"/>
                <a:gd name="T4" fmla="*/ 116 w 186"/>
                <a:gd name="T5" fmla="*/ 287 h 298"/>
                <a:gd name="T6" fmla="*/ 0 w 186"/>
                <a:gd name="T7" fmla="*/ 172 h 298"/>
                <a:gd name="T8" fmla="*/ 118 w 186"/>
                <a:gd name="T9" fmla="*/ 60 h 298"/>
                <a:gd name="T10" fmla="*/ 93 w 186"/>
                <a:gd name="T11" fmla="*/ 0 h 298"/>
                <a:gd name="T12" fmla="*/ 184 w 186"/>
                <a:gd name="T13" fmla="*/ 0 h 298"/>
                <a:gd name="T14" fmla="*/ 184 w 186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298">
                  <a:moveTo>
                    <a:pt x="184" y="0"/>
                  </a:moveTo>
                  <a:lnTo>
                    <a:pt x="186" y="298"/>
                  </a:lnTo>
                  <a:lnTo>
                    <a:pt x="116" y="287"/>
                  </a:lnTo>
                  <a:lnTo>
                    <a:pt x="0" y="172"/>
                  </a:lnTo>
                  <a:lnTo>
                    <a:pt x="118" y="60"/>
                  </a:lnTo>
                  <a:lnTo>
                    <a:pt x="93" y="0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70"/>
            <p:cNvSpPr>
              <a:spLocks/>
            </p:cNvSpPr>
            <p:nvPr/>
          </p:nvSpPr>
          <p:spPr bwMode="auto">
            <a:xfrm>
              <a:off x="2189" y="2703"/>
              <a:ext cx="412" cy="424"/>
            </a:xfrm>
            <a:custGeom>
              <a:avLst/>
              <a:gdLst>
                <a:gd name="T0" fmla="*/ 0 w 412"/>
                <a:gd name="T1" fmla="*/ 3 h 424"/>
                <a:gd name="T2" fmla="*/ 100 w 412"/>
                <a:gd name="T3" fmla="*/ 118 h 424"/>
                <a:gd name="T4" fmla="*/ 15 w 412"/>
                <a:gd name="T5" fmla="*/ 201 h 424"/>
                <a:gd name="T6" fmla="*/ 174 w 412"/>
                <a:gd name="T7" fmla="*/ 424 h 424"/>
                <a:gd name="T8" fmla="*/ 328 w 412"/>
                <a:gd name="T9" fmla="*/ 334 h 424"/>
                <a:gd name="T10" fmla="*/ 323 w 412"/>
                <a:gd name="T11" fmla="*/ 163 h 424"/>
                <a:gd name="T12" fmla="*/ 383 w 412"/>
                <a:gd name="T13" fmla="*/ 96 h 424"/>
                <a:gd name="T14" fmla="*/ 412 w 412"/>
                <a:gd name="T15" fmla="*/ 0 h 424"/>
                <a:gd name="T16" fmla="*/ 0 w 412"/>
                <a:gd name="T17" fmla="*/ 3 h 424"/>
                <a:gd name="T18" fmla="*/ 0 w 412"/>
                <a:gd name="T19" fmla="*/ 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424">
                  <a:moveTo>
                    <a:pt x="0" y="3"/>
                  </a:moveTo>
                  <a:lnTo>
                    <a:pt x="100" y="118"/>
                  </a:lnTo>
                  <a:lnTo>
                    <a:pt x="15" y="201"/>
                  </a:lnTo>
                  <a:lnTo>
                    <a:pt x="174" y="424"/>
                  </a:lnTo>
                  <a:lnTo>
                    <a:pt x="328" y="334"/>
                  </a:lnTo>
                  <a:lnTo>
                    <a:pt x="323" y="163"/>
                  </a:lnTo>
                  <a:lnTo>
                    <a:pt x="383" y="96"/>
                  </a:lnTo>
                  <a:lnTo>
                    <a:pt x="412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71"/>
            <p:cNvSpPr>
              <a:spLocks/>
            </p:cNvSpPr>
            <p:nvPr/>
          </p:nvSpPr>
          <p:spPr bwMode="auto">
            <a:xfrm>
              <a:off x="3102" y="2233"/>
              <a:ext cx="570" cy="473"/>
            </a:xfrm>
            <a:custGeom>
              <a:avLst/>
              <a:gdLst>
                <a:gd name="T0" fmla="*/ 8 w 570"/>
                <a:gd name="T1" fmla="*/ 471 h 473"/>
                <a:gd name="T2" fmla="*/ 336 w 570"/>
                <a:gd name="T3" fmla="*/ 473 h 473"/>
                <a:gd name="T4" fmla="*/ 570 w 570"/>
                <a:gd name="T5" fmla="*/ 283 h 473"/>
                <a:gd name="T6" fmla="*/ 565 w 570"/>
                <a:gd name="T7" fmla="*/ 0 h 473"/>
                <a:gd name="T8" fmla="*/ 57 w 570"/>
                <a:gd name="T9" fmla="*/ 346 h 473"/>
                <a:gd name="T10" fmla="*/ 0 w 570"/>
                <a:gd name="T11" fmla="*/ 366 h 473"/>
                <a:gd name="T12" fmla="*/ 8 w 570"/>
                <a:gd name="T13" fmla="*/ 471 h 473"/>
                <a:gd name="T14" fmla="*/ 8 w 570"/>
                <a:gd name="T15" fmla="*/ 471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473">
                  <a:moveTo>
                    <a:pt x="8" y="471"/>
                  </a:moveTo>
                  <a:lnTo>
                    <a:pt x="336" y="473"/>
                  </a:lnTo>
                  <a:lnTo>
                    <a:pt x="570" y="283"/>
                  </a:lnTo>
                  <a:lnTo>
                    <a:pt x="565" y="0"/>
                  </a:lnTo>
                  <a:lnTo>
                    <a:pt x="57" y="346"/>
                  </a:lnTo>
                  <a:lnTo>
                    <a:pt x="0" y="366"/>
                  </a:lnTo>
                  <a:lnTo>
                    <a:pt x="8" y="471"/>
                  </a:lnTo>
                  <a:lnTo>
                    <a:pt x="8" y="471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72"/>
            <p:cNvSpPr>
              <a:spLocks/>
            </p:cNvSpPr>
            <p:nvPr/>
          </p:nvSpPr>
          <p:spPr bwMode="auto">
            <a:xfrm>
              <a:off x="3099" y="2704"/>
              <a:ext cx="339" cy="165"/>
            </a:xfrm>
            <a:custGeom>
              <a:avLst/>
              <a:gdLst>
                <a:gd name="T0" fmla="*/ 10 w 339"/>
                <a:gd name="T1" fmla="*/ 0 h 165"/>
                <a:gd name="T2" fmla="*/ 339 w 339"/>
                <a:gd name="T3" fmla="*/ 2 h 165"/>
                <a:gd name="T4" fmla="*/ 316 w 339"/>
                <a:gd name="T5" fmla="*/ 17 h 165"/>
                <a:gd name="T6" fmla="*/ 106 w 339"/>
                <a:gd name="T7" fmla="*/ 165 h 165"/>
                <a:gd name="T8" fmla="*/ 0 w 339"/>
                <a:gd name="T9" fmla="*/ 34 h 165"/>
                <a:gd name="T10" fmla="*/ 10 w 339"/>
                <a:gd name="T11" fmla="*/ 0 h 165"/>
                <a:gd name="T12" fmla="*/ 10 w 339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165">
                  <a:moveTo>
                    <a:pt x="10" y="0"/>
                  </a:moveTo>
                  <a:lnTo>
                    <a:pt x="339" y="2"/>
                  </a:lnTo>
                  <a:lnTo>
                    <a:pt x="316" y="17"/>
                  </a:lnTo>
                  <a:lnTo>
                    <a:pt x="106" y="165"/>
                  </a:lnTo>
                  <a:lnTo>
                    <a:pt x="0" y="3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73"/>
            <p:cNvSpPr>
              <a:spLocks/>
            </p:cNvSpPr>
            <p:nvPr/>
          </p:nvSpPr>
          <p:spPr bwMode="auto">
            <a:xfrm>
              <a:off x="2459" y="2984"/>
              <a:ext cx="402" cy="469"/>
            </a:xfrm>
            <a:custGeom>
              <a:avLst/>
              <a:gdLst>
                <a:gd name="T0" fmla="*/ 0 w 402"/>
                <a:gd name="T1" fmla="*/ 168 h 469"/>
                <a:gd name="T2" fmla="*/ 340 w 402"/>
                <a:gd name="T3" fmla="*/ 469 h 469"/>
                <a:gd name="T4" fmla="*/ 402 w 402"/>
                <a:gd name="T5" fmla="*/ 288 h 469"/>
                <a:gd name="T6" fmla="*/ 235 w 402"/>
                <a:gd name="T7" fmla="*/ 0 h 469"/>
                <a:gd name="T8" fmla="*/ 0 w 402"/>
                <a:gd name="T9" fmla="*/ 168 h 469"/>
                <a:gd name="T10" fmla="*/ 0 w 402"/>
                <a:gd name="T11" fmla="*/ 16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469">
                  <a:moveTo>
                    <a:pt x="0" y="168"/>
                  </a:moveTo>
                  <a:lnTo>
                    <a:pt x="340" y="469"/>
                  </a:lnTo>
                  <a:lnTo>
                    <a:pt x="402" y="288"/>
                  </a:lnTo>
                  <a:lnTo>
                    <a:pt x="235" y="0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74"/>
            <p:cNvSpPr>
              <a:spLocks/>
            </p:cNvSpPr>
            <p:nvPr/>
          </p:nvSpPr>
          <p:spPr bwMode="auto">
            <a:xfrm>
              <a:off x="1435" y="2277"/>
              <a:ext cx="581" cy="184"/>
            </a:xfrm>
            <a:custGeom>
              <a:avLst/>
              <a:gdLst>
                <a:gd name="T0" fmla="*/ 0 w 581"/>
                <a:gd name="T1" fmla="*/ 114 h 184"/>
                <a:gd name="T2" fmla="*/ 295 w 581"/>
                <a:gd name="T3" fmla="*/ 184 h 184"/>
                <a:gd name="T4" fmla="*/ 296 w 581"/>
                <a:gd name="T5" fmla="*/ 183 h 184"/>
                <a:gd name="T6" fmla="*/ 300 w 581"/>
                <a:gd name="T7" fmla="*/ 179 h 184"/>
                <a:gd name="T8" fmla="*/ 306 w 581"/>
                <a:gd name="T9" fmla="*/ 173 h 184"/>
                <a:gd name="T10" fmla="*/ 316 w 581"/>
                <a:gd name="T11" fmla="*/ 166 h 184"/>
                <a:gd name="T12" fmla="*/ 320 w 581"/>
                <a:gd name="T13" fmla="*/ 159 h 184"/>
                <a:gd name="T14" fmla="*/ 326 w 581"/>
                <a:gd name="T15" fmla="*/ 156 h 184"/>
                <a:gd name="T16" fmla="*/ 333 w 581"/>
                <a:gd name="T17" fmla="*/ 151 h 184"/>
                <a:gd name="T18" fmla="*/ 341 w 581"/>
                <a:gd name="T19" fmla="*/ 146 h 184"/>
                <a:gd name="T20" fmla="*/ 348 w 581"/>
                <a:gd name="T21" fmla="*/ 139 h 184"/>
                <a:gd name="T22" fmla="*/ 356 w 581"/>
                <a:gd name="T23" fmla="*/ 133 h 184"/>
                <a:gd name="T24" fmla="*/ 366 w 581"/>
                <a:gd name="T25" fmla="*/ 126 h 184"/>
                <a:gd name="T26" fmla="*/ 376 w 581"/>
                <a:gd name="T27" fmla="*/ 121 h 184"/>
                <a:gd name="T28" fmla="*/ 386 w 581"/>
                <a:gd name="T29" fmla="*/ 113 h 184"/>
                <a:gd name="T30" fmla="*/ 395 w 581"/>
                <a:gd name="T31" fmla="*/ 106 h 184"/>
                <a:gd name="T32" fmla="*/ 406 w 581"/>
                <a:gd name="T33" fmla="*/ 98 h 184"/>
                <a:gd name="T34" fmla="*/ 418 w 581"/>
                <a:gd name="T35" fmla="*/ 91 h 184"/>
                <a:gd name="T36" fmla="*/ 430 w 581"/>
                <a:gd name="T37" fmla="*/ 83 h 184"/>
                <a:gd name="T38" fmla="*/ 441 w 581"/>
                <a:gd name="T39" fmla="*/ 76 h 184"/>
                <a:gd name="T40" fmla="*/ 448 w 581"/>
                <a:gd name="T41" fmla="*/ 71 h 184"/>
                <a:gd name="T42" fmla="*/ 455 w 581"/>
                <a:gd name="T43" fmla="*/ 68 h 184"/>
                <a:gd name="T44" fmla="*/ 461 w 581"/>
                <a:gd name="T45" fmla="*/ 64 h 184"/>
                <a:gd name="T46" fmla="*/ 468 w 581"/>
                <a:gd name="T47" fmla="*/ 61 h 184"/>
                <a:gd name="T48" fmla="*/ 475 w 581"/>
                <a:gd name="T49" fmla="*/ 56 h 184"/>
                <a:gd name="T50" fmla="*/ 481 w 581"/>
                <a:gd name="T51" fmla="*/ 51 h 184"/>
                <a:gd name="T52" fmla="*/ 486 w 581"/>
                <a:gd name="T53" fmla="*/ 48 h 184"/>
                <a:gd name="T54" fmla="*/ 493 w 581"/>
                <a:gd name="T55" fmla="*/ 44 h 184"/>
                <a:gd name="T56" fmla="*/ 500 w 581"/>
                <a:gd name="T57" fmla="*/ 39 h 184"/>
                <a:gd name="T58" fmla="*/ 506 w 581"/>
                <a:gd name="T59" fmla="*/ 36 h 184"/>
                <a:gd name="T60" fmla="*/ 515 w 581"/>
                <a:gd name="T61" fmla="*/ 33 h 184"/>
                <a:gd name="T62" fmla="*/ 521 w 581"/>
                <a:gd name="T63" fmla="*/ 29 h 184"/>
                <a:gd name="T64" fmla="*/ 528 w 581"/>
                <a:gd name="T65" fmla="*/ 24 h 184"/>
                <a:gd name="T66" fmla="*/ 535 w 581"/>
                <a:gd name="T67" fmla="*/ 21 h 184"/>
                <a:gd name="T68" fmla="*/ 543 w 581"/>
                <a:gd name="T69" fmla="*/ 16 h 184"/>
                <a:gd name="T70" fmla="*/ 551 w 581"/>
                <a:gd name="T71" fmla="*/ 13 h 184"/>
                <a:gd name="T72" fmla="*/ 556 w 581"/>
                <a:gd name="T73" fmla="*/ 9 h 184"/>
                <a:gd name="T74" fmla="*/ 565 w 581"/>
                <a:gd name="T75" fmla="*/ 6 h 184"/>
                <a:gd name="T76" fmla="*/ 573 w 581"/>
                <a:gd name="T77" fmla="*/ 3 h 184"/>
                <a:gd name="T78" fmla="*/ 581 w 581"/>
                <a:gd name="T79" fmla="*/ 0 h 184"/>
                <a:gd name="T80" fmla="*/ 221 w 581"/>
                <a:gd name="T81" fmla="*/ 0 h 184"/>
                <a:gd name="T82" fmla="*/ 0 w 581"/>
                <a:gd name="T83" fmla="*/ 114 h 184"/>
                <a:gd name="T84" fmla="*/ 0 w 581"/>
                <a:gd name="T85" fmla="*/ 11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1" h="184">
                  <a:moveTo>
                    <a:pt x="0" y="114"/>
                  </a:moveTo>
                  <a:lnTo>
                    <a:pt x="295" y="184"/>
                  </a:lnTo>
                  <a:lnTo>
                    <a:pt x="296" y="183"/>
                  </a:lnTo>
                  <a:lnTo>
                    <a:pt x="300" y="179"/>
                  </a:lnTo>
                  <a:lnTo>
                    <a:pt x="306" y="173"/>
                  </a:lnTo>
                  <a:lnTo>
                    <a:pt x="316" y="166"/>
                  </a:lnTo>
                  <a:lnTo>
                    <a:pt x="320" y="159"/>
                  </a:lnTo>
                  <a:lnTo>
                    <a:pt x="326" y="156"/>
                  </a:lnTo>
                  <a:lnTo>
                    <a:pt x="333" y="151"/>
                  </a:lnTo>
                  <a:lnTo>
                    <a:pt x="341" y="146"/>
                  </a:lnTo>
                  <a:lnTo>
                    <a:pt x="348" y="139"/>
                  </a:lnTo>
                  <a:lnTo>
                    <a:pt x="356" y="133"/>
                  </a:lnTo>
                  <a:lnTo>
                    <a:pt x="366" y="126"/>
                  </a:lnTo>
                  <a:lnTo>
                    <a:pt x="376" y="121"/>
                  </a:lnTo>
                  <a:lnTo>
                    <a:pt x="386" y="113"/>
                  </a:lnTo>
                  <a:lnTo>
                    <a:pt x="395" y="106"/>
                  </a:lnTo>
                  <a:lnTo>
                    <a:pt x="406" y="98"/>
                  </a:lnTo>
                  <a:lnTo>
                    <a:pt x="418" y="91"/>
                  </a:lnTo>
                  <a:lnTo>
                    <a:pt x="430" y="83"/>
                  </a:lnTo>
                  <a:lnTo>
                    <a:pt x="441" y="76"/>
                  </a:lnTo>
                  <a:lnTo>
                    <a:pt x="448" y="71"/>
                  </a:lnTo>
                  <a:lnTo>
                    <a:pt x="455" y="68"/>
                  </a:lnTo>
                  <a:lnTo>
                    <a:pt x="461" y="64"/>
                  </a:lnTo>
                  <a:lnTo>
                    <a:pt x="468" y="61"/>
                  </a:lnTo>
                  <a:lnTo>
                    <a:pt x="475" y="56"/>
                  </a:lnTo>
                  <a:lnTo>
                    <a:pt x="481" y="51"/>
                  </a:lnTo>
                  <a:lnTo>
                    <a:pt x="486" y="48"/>
                  </a:lnTo>
                  <a:lnTo>
                    <a:pt x="493" y="44"/>
                  </a:lnTo>
                  <a:lnTo>
                    <a:pt x="500" y="39"/>
                  </a:lnTo>
                  <a:lnTo>
                    <a:pt x="506" y="36"/>
                  </a:lnTo>
                  <a:lnTo>
                    <a:pt x="515" y="33"/>
                  </a:lnTo>
                  <a:lnTo>
                    <a:pt x="521" y="29"/>
                  </a:lnTo>
                  <a:lnTo>
                    <a:pt x="528" y="24"/>
                  </a:lnTo>
                  <a:lnTo>
                    <a:pt x="535" y="21"/>
                  </a:lnTo>
                  <a:lnTo>
                    <a:pt x="543" y="16"/>
                  </a:lnTo>
                  <a:lnTo>
                    <a:pt x="551" y="13"/>
                  </a:lnTo>
                  <a:lnTo>
                    <a:pt x="556" y="9"/>
                  </a:lnTo>
                  <a:lnTo>
                    <a:pt x="565" y="6"/>
                  </a:lnTo>
                  <a:lnTo>
                    <a:pt x="573" y="3"/>
                  </a:lnTo>
                  <a:lnTo>
                    <a:pt x="581" y="0"/>
                  </a:lnTo>
                  <a:lnTo>
                    <a:pt x="221" y="0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75"/>
            <p:cNvSpPr>
              <a:spLocks/>
            </p:cNvSpPr>
            <p:nvPr/>
          </p:nvSpPr>
          <p:spPr bwMode="auto">
            <a:xfrm>
              <a:off x="3662" y="2112"/>
              <a:ext cx="298" cy="408"/>
            </a:xfrm>
            <a:custGeom>
              <a:avLst/>
              <a:gdLst>
                <a:gd name="T0" fmla="*/ 0 w 298"/>
                <a:gd name="T1" fmla="*/ 0 h 408"/>
                <a:gd name="T2" fmla="*/ 1 w 298"/>
                <a:gd name="T3" fmla="*/ 0 h 408"/>
                <a:gd name="T4" fmla="*/ 5 w 298"/>
                <a:gd name="T5" fmla="*/ 0 h 408"/>
                <a:gd name="T6" fmla="*/ 11 w 298"/>
                <a:gd name="T7" fmla="*/ 1 h 408"/>
                <a:gd name="T8" fmla="*/ 21 w 298"/>
                <a:gd name="T9" fmla="*/ 3 h 408"/>
                <a:gd name="T10" fmla="*/ 26 w 298"/>
                <a:gd name="T11" fmla="*/ 3 h 408"/>
                <a:gd name="T12" fmla="*/ 33 w 298"/>
                <a:gd name="T13" fmla="*/ 5 h 408"/>
                <a:gd name="T14" fmla="*/ 39 w 298"/>
                <a:gd name="T15" fmla="*/ 6 h 408"/>
                <a:gd name="T16" fmla="*/ 48 w 298"/>
                <a:gd name="T17" fmla="*/ 6 h 408"/>
                <a:gd name="T18" fmla="*/ 54 w 298"/>
                <a:gd name="T19" fmla="*/ 8 h 408"/>
                <a:gd name="T20" fmla="*/ 64 w 298"/>
                <a:gd name="T21" fmla="*/ 10 h 408"/>
                <a:gd name="T22" fmla="*/ 73 w 298"/>
                <a:gd name="T23" fmla="*/ 11 h 408"/>
                <a:gd name="T24" fmla="*/ 84 w 298"/>
                <a:gd name="T25" fmla="*/ 15 h 408"/>
                <a:gd name="T26" fmla="*/ 94 w 298"/>
                <a:gd name="T27" fmla="*/ 16 h 408"/>
                <a:gd name="T28" fmla="*/ 104 w 298"/>
                <a:gd name="T29" fmla="*/ 18 h 408"/>
                <a:gd name="T30" fmla="*/ 114 w 298"/>
                <a:gd name="T31" fmla="*/ 20 h 408"/>
                <a:gd name="T32" fmla="*/ 128 w 298"/>
                <a:gd name="T33" fmla="*/ 23 h 408"/>
                <a:gd name="T34" fmla="*/ 133 w 298"/>
                <a:gd name="T35" fmla="*/ 23 h 408"/>
                <a:gd name="T36" fmla="*/ 139 w 298"/>
                <a:gd name="T37" fmla="*/ 25 h 408"/>
                <a:gd name="T38" fmla="*/ 144 w 298"/>
                <a:gd name="T39" fmla="*/ 25 h 408"/>
                <a:gd name="T40" fmla="*/ 151 w 298"/>
                <a:gd name="T41" fmla="*/ 26 h 408"/>
                <a:gd name="T42" fmla="*/ 158 w 298"/>
                <a:gd name="T43" fmla="*/ 28 h 408"/>
                <a:gd name="T44" fmla="*/ 164 w 298"/>
                <a:gd name="T45" fmla="*/ 28 h 408"/>
                <a:gd name="T46" fmla="*/ 171 w 298"/>
                <a:gd name="T47" fmla="*/ 30 h 408"/>
                <a:gd name="T48" fmla="*/ 178 w 298"/>
                <a:gd name="T49" fmla="*/ 33 h 408"/>
                <a:gd name="T50" fmla="*/ 184 w 298"/>
                <a:gd name="T51" fmla="*/ 33 h 408"/>
                <a:gd name="T52" fmla="*/ 191 w 298"/>
                <a:gd name="T53" fmla="*/ 35 h 408"/>
                <a:gd name="T54" fmla="*/ 198 w 298"/>
                <a:gd name="T55" fmla="*/ 35 h 408"/>
                <a:gd name="T56" fmla="*/ 206 w 298"/>
                <a:gd name="T57" fmla="*/ 38 h 408"/>
                <a:gd name="T58" fmla="*/ 213 w 298"/>
                <a:gd name="T59" fmla="*/ 38 h 408"/>
                <a:gd name="T60" fmla="*/ 219 w 298"/>
                <a:gd name="T61" fmla="*/ 41 h 408"/>
                <a:gd name="T62" fmla="*/ 228 w 298"/>
                <a:gd name="T63" fmla="*/ 41 h 408"/>
                <a:gd name="T64" fmla="*/ 236 w 298"/>
                <a:gd name="T65" fmla="*/ 45 h 408"/>
                <a:gd name="T66" fmla="*/ 241 w 298"/>
                <a:gd name="T67" fmla="*/ 45 h 408"/>
                <a:gd name="T68" fmla="*/ 249 w 298"/>
                <a:gd name="T69" fmla="*/ 48 h 408"/>
                <a:gd name="T70" fmla="*/ 258 w 298"/>
                <a:gd name="T71" fmla="*/ 48 h 408"/>
                <a:gd name="T72" fmla="*/ 264 w 298"/>
                <a:gd name="T73" fmla="*/ 51 h 408"/>
                <a:gd name="T74" fmla="*/ 273 w 298"/>
                <a:gd name="T75" fmla="*/ 51 h 408"/>
                <a:gd name="T76" fmla="*/ 281 w 298"/>
                <a:gd name="T77" fmla="*/ 55 h 408"/>
                <a:gd name="T78" fmla="*/ 289 w 298"/>
                <a:gd name="T79" fmla="*/ 56 h 408"/>
                <a:gd name="T80" fmla="*/ 298 w 298"/>
                <a:gd name="T81" fmla="*/ 60 h 408"/>
                <a:gd name="T82" fmla="*/ 103 w 298"/>
                <a:gd name="T83" fmla="*/ 219 h 408"/>
                <a:gd name="T84" fmla="*/ 89 w 298"/>
                <a:gd name="T85" fmla="*/ 334 h 408"/>
                <a:gd name="T86" fmla="*/ 10 w 298"/>
                <a:gd name="T87" fmla="*/ 408 h 408"/>
                <a:gd name="T88" fmla="*/ 0 w 298"/>
                <a:gd name="T89" fmla="*/ 0 h 408"/>
                <a:gd name="T90" fmla="*/ 0 w 298"/>
                <a:gd name="T9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8" h="408">
                  <a:moveTo>
                    <a:pt x="0" y="0"/>
                  </a:moveTo>
                  <a:lnTo>
                    <a:pt x="1" y="0"/>
                  </a:lnTo>
                  <a:lnTo>
                    <a:pt x="5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33" y="5"/>
                  </a:lnTo>
                  <a:lnTo>
                    <a:pt x="39" y="6"/>
                  </a:lnTo>
                  <a:lnTo>
                    <a:pt x="48" y="6"/>
                  </a:lnTo>
                  <a:lnTo>
                    <a:pt x="54" y="8"/>
                  </a:lnTo>
                  <a:lnTo>
                    <a:pt x="64" y="10"/>
                  </a:lnTo>
                  <a:lnTo>
                    <a:pt x="73" y="11"/>
                  </a:lnTo>
                  <a:lnTo>
                    <a:pt x="84" y="15"/>
                  </a:lnTo>
                  <a:lnTo>
                    <a:pt x="94" y="16"/>
                  </a:lnTo>
                  <a:lnTo>
                    <a:pt x="104" y="18"/>
                  </a:lnTo>
                  <a:lnTo>
                    <a:pt x="114" y="20"/>
                  </a:lnTo>
                  <a:lnTo>
                    <a:pt x="128" y="23"/>
                  </a:lnTo>
                  <a:lnTo>
                    <a:pt x="133" y="23"/>
                  </a:lnTo>
                  <a:lnTo>
                    <a:pt x="139" y="25"/>
                  </a:lnTo>
                  <a:lnTo>
                    <a:pt x="144" y="25"/>
                  </a:lnTo>
                  <a:lnTo>
                    <a:pt x="151" y="26"/>
                  </a:lnTo>
                  <a:lnTo>
                    <a:pt x="158" y="28"/>
                  </a:lnTo>
                  <a:lnTo>
                    <a:pt x="164" y="28"/>
                  </a:lnTo>
                  <a:lnTo>
                    <a:pt x="171" y="30"/>
                  </a:lnTo>
                  <a:lnTo>
                    <a:pt x="178" y="33"/>
                  </a:lnTo>
                  <a:lnTo>
                    <a:pt x="184" y="33"/>
                  </a:lnTo>
                  <a:lnTo>
                    <a:pt x="191" y="35"/>
                  </a:lnTo>
                  <a:lnTo>
                    <a:pt x="198" y="35"/>
                  </a:lnTo>
                  <a:lnTo>
                    <a:pt x="206" y="38"/>
                  </a:lnTo>
                  <a:lnTo>
                    <a:pt x="213" y="38"/>
                  </a:lnTo>
                  <a:lnTo>
                    <a:pt x="219" y="41"/>
                  </a:lnTo>
                  <a:lnTo>
                    <a:pt x="228" y="41"/>
                  </a:lnTo>
                  <a:lnTo>
                    <a:pt x="236" y="45"/>
                  </a:lnTo>
                  <a:lnTo>
                    <a:pt x="241" y="45"/>
                  </a:lnTo>
                  <a:lnTo>
                    <a:pt x="249" y="48"/>
                  </a:lnTo>
                  <a:lnTo>
                    <a:pt x="258" y="48"/>
                  </a:lnTo>
                  <a:lnTo>
                    <a:pt x="264" y="51"/>
                  </a:lnTo>
                  <a:lnTo>
                    <a:pt x="273" y="51"/>
                  </a:lnTo>
                  <a:lnTo>
                    <a:pt x="281" y="55"/>
                  </a:lnTo>
                  <a:lnTo>
                    <a:pt x="289" y="56"/>
                  </a:lnTo>
                  <a:lnTo>
                    <a:pt x="298" y="60"/>
                  </a:lnTo>
                  <a:lnTo>
                    <a:pt x="103" y="219"/>
                  </a:lnTo>
                  <a:lnTo>
                    <a:pt x="89" y="334"/>
                  </a:lnTo>
                  <a:lnTo>
                    <a:pt x="10" y="4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76"/>
            <p:cNvSpPr>
              <a:spLocks/>
            </p:cNvSpPr>
            <p:nvPr/>
          </p:nvSpPr>
          <p:spPr bwMode="auto">
            <a:xfrm>
              <a:off x="2834" y="2703"/>
              <a:ext cx="616" cy="476"/>
            </a:xfrm>
            <a:custGeom>
              <a:avLst/>
              <a:gdLst>
                <a:gd name="T0" fmla="*/ 50 w 616"/>
                <a:gd name="T1" fmla="*/ 353 h 476"/>
                <a:gd name="T2" fmla="*/ 479 w 616"/>
                <a:gd name="T3" fmla="*/ 10 h 476"/>
                <a:gd name="T4" fmla="*/ 481 w 616"/>
                <a:gd name="T5" fmla="*/ 8 h 476"/>
                <a:gd name="T6" fmla="*/ 491 w 616"/>
                <a:gd name="T7" fmla="*/ 5 h 476"/>
                <a:gd name="T8" fmla="*/ 498 w 616"/>
                <a:gd name="T9" fmla="*/ 3 h 476"/>
                <a:gd name="T10" fmla="*/ 504 w 616"/>
                <a:gd name="T11" fmla="*/ 1 h 476"/>
                <a:gd name="T12" fmla="*/ 513 w 616"/>
                <a:gd name="T13" fmla="*/ 1 h 476"/>
                <a:gd name="T14" fmla="*/ 523 w 616"/>
                <a:gd name="T15" fmla="*/ 1 h 476"/>
                <a:gd name="T16" fmla="*/ 531 w 616"/>
                <a:gd name="T17" fmla="*/ 0 h 476"/>
                <a:gd name="T18" fmla="*/ 541 w 616"/>
                <a:gd name="T19" fmla="*/ 1 h 476"/>
                <a:gd name="T20" fmla="*/ 551 w 616"/>
                <a:gd name="T21" fmla="*/ 5 h 476"/>
                <a:gd name="T22" fmla="*/ 563 w 616"/>
                <a:gd name="T23" fmla="*/ 8 h 476"/>
                <a:gd name="T24" fmla="*/ 571 w 616"/>
                <a:gd name="T25" fmla="*/ 13 h 476"/>
                <a:gd name="T26" fmla="*/ 581 w 616"/>
                <a:gd name="T27" fmla="*/ 23 h 476"/>
                <a:gd name="T28" fmla="*/ 584 w 616"/>
                <a:gd name="T29" fmla="*/ 26 h 476"/>
                <a:gd name="T30" fmla="*/ 589 w 616"/>
                <a:gd name="T31" fmla="*/ 33 h 476"/>
                <a:gd name="T32" fmla="*/ 593 w 616"/>
                <a:gd name="T33" fmla="*/ 40 h 476"/>
                <a:gd name="T34" fmla="*/ 598 w 616"/>
                <a:gd name="T35" fmla="*/ 46 h 476"/>
                <a:gd name="T36" fmla="*/ 601 w 616"/>
                <a:gd name="T37" fmla="*/ 51 h 476"/>
                <a:gd name="T38" fmla="*/ 603 w 616"/>
                <a:gd name="T39" fmla="*/ 58 h 476"/>
                <a:gd name="T40" fmla="*/ 606 w 616"/>
                <a:gd name="T41" fmla="*/ 65 h 476"/>
                <a:gd name="T42" fmla="*/ 609 w 616"/>
                <a:gd name="T43" fmla="*/ 71 h 476"/>
                <a:gd name="T44" fmla="*/ 611 w 616"/>
                <a:gd name="T45" fmla="*/ 80 h 476"/>
                <a:gd name="T46" fmla="*/ 614 w 616"/>
                <a:gd name="T47" fmla="*/ 91 h 476"/>
                <a:gd name="T48" fmla="*/ 616 w 616"/>
                <a:gd name="T49" fmla="*/ 100 h 476"/>
                <a:gd name="T50" fmla="*/ 616 w 616"/>
                <a:gd name="T51" fmla="*/ 106 h 476"/>
                <a:gd name="T52" fmla="*/ 616 w 616"/>
                <a:gd name="T53" fmla="*/ 113 h 476"/>
                <a:gd name="T54" fmla="*/ 616 w 616"/>
                <a:gd name="T55" fmla="*/ 120 h 476"/>
                <a:gd name="T56" fmla="*/ 611 w 616"/>
                <a:gd name="T57" fmla="*/ 128 h 476"/>
                <a:gd name="T58" fmla="*/ 608 w 616"/>
                <a:gd name="T59" fmla="*/ 133 h 476"/>
                <a:gd name="T60" fmla="*/ 603 w 616"/>
                <a:gd name="T61" fmla="*/ 136 h 476"/>
                <a:gd name="T62" fmla="*/ 603 w 616"/>
                <a:gd name="T63" fmla="*/ 138 h 476"/>
                <a:gd name="T64" fmla="*/ 150 w 616"/>
                <a:gd name="T65" fmla="*/ 476 h 476"/>
                <a:gd name="T66" fmla="*/ 0 w 616"/>
                <a:gd name="T67" fmla="*/ 476 h 476"/>
                <a:gd name="T68" fmla="*/ 50 w 616"/>
                <a:gd name="T69" fmla="*/ 353 h 476"/>
                <a:gd name="T70" fmla="*/ 50 w 616"/>
                <a:gd name="T71" fmla="*/ 353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6" h="476">
                  <a:moveTo>
                    <a:pt x="50" y="353"/>
                  </a:moveTo>
                  <a:lnTo>
                    <a:pt x="479" y="10"/>
                  </a:lnTo>
                  <a:lnTo>
                    <a:pt x="481" y="8"/>
                  </a:lnTo>
                  <a:lnTo>
                    <a:pt x="491" y="5"/>
                  </a:lnTo>
                  <a:lnTo>
                    <a:pt x="498" y="3"/>
                  </a:lnTo>
                  <a:lnTo>
                    <a:pt x="504" y="1"/>
                  </a:lnTo>
                  <a:lnTo>
                    <a:pt x="513" y="1"/>
                  </a:lnTo>
                  <a:lnTo>
                    <a:pt x="523" y="1"/>
                  </a:lnTo>
                  <a:lnTo>
                    <a:pt x="531" y="0"/>
                  </a:lnTo>
                  <a:lnTo>
                    <a:pt x="541" y="1"/>
                  </a:lnTo>
                  <a:lnTo>
                    <a:pt x="551" y="5"/>
                  </a:lnTo>
                  <a:lnTo>
                    <a:pt x="563" y="8"/>
                  </a:lnTo>
                  <a:lnTo>
                    <a:pt x="571" y="13"/>
                  </a:lnTo>
                  <a:lnTo>
                    <a:pt x="581" y="23"/>
                  </a:lnTo>
                  <a:lnTo>
                    <a:pt x="584" y="26"/>
                  </a:lnTo>
                  <a:lnTo>
                    <a:pt x="589" y="33"/>
                  </a:lnTo>
                  <a:lnTo>
                    <a:pt x="593" y="40"/>
                  </a:lnTo>
                  <a:lnTo>
                    <a:pt x="598" y="46"/>
                  </a:lnTo>
                  <a:lnTo>
                    <a:pt x="601" y="51"/>
                  </a:lnTo>
                  <a:lnTo>
                    <a:pt x="603" y="58"/>
                  </a:lnTo>
                  <a:lnTo>
                    <a:pt x="606" y="65"/>
                  </a:lnTo>
                  <a:lnTo>
                    <a:pt x="609" y="71"/>
                  </a:lnTo>
                  <a:lnTo>
                    <a:pt x="611" y="80"/>
                  </a:lnTo>
                  <a:lnTo>
                    <a:pt x="614" y="91"/>
                  </a:lnTo>
                  <a:lnTo>
                    <a:pt x="616" y="100"/>
                  </a:lnTo>
                  <a:lnTo>
                    <a:pt x="616" y="106"/>
                  </a:lnTo>
                  <a:lnTo>
                    <a:pt x="616" y="113"/>
                  </a:lnTo>
                  <a:lnTo>
                    <a:pt x="616" y="120"/>
                  </a:lnTo>
                  <a:lnTo>
                    <a:pt x="611" y="128"/>
                  </a:lnTo>
                  <a:lnTo>
                    <a:pt x="608" y="133"/>
                  </a:lnTo>
                  <a:lnTo>
                    <a:pt x="603" y="136"/>
                  </a:lnTo>
                  <a:lnTo>
                    <a:pt x="603" y="138"/>
                  </a:lnTo>
                  <a:lnTo>
                    <a:pt x="150" y="476"/>
                  </a:lnTo>
                  <a:lnTo>
                    <a:pt x="0" y="476"/>
                  </a:lnTo>
                  <a:lnTo>
                    <a:pt x="50" y="353"/>
                  </a:lnTo>
                  <a:lnTo>
                    <a:pt x="50" y="353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77"/>
            <p:cNvSpPr>
              <a:spLocks/>
            </p:cNvSpPr>
            <p:nvPr/>
          </p:nvSpPr>
          <p:spPr bwMode="auto">
            <a:xfrm>
              <a:off x="1913" y="3200"/>
              <a:ext cx="406" cy="155"/>
            </a:xfrm>
            <a:custGeom>
              <a:avLst/>
              <a:gdLst>
                <a:gd name="T0" fmla="*/ 406 w 406"/>
                <a:gd name="T1" fmla="*/ 104 h 155"/>
                <a:gd name="T2" fmla="*/ 253 w 406"/>
                <a:gd name="T3" fmla="*/ 155 h 155"/>
                <a:gd name="T4" fmla="*/ 0 w 406"/>
                <a:gd name="T5" fmla="*/ 85 h 155"/>
                <a:gd name="T6" fmla="*/ 102 w 406"/>
                <a:gd name="T7" fmla="*/ 0 h 155"/>
                <a:gd name="T8" fmla="*/ 406 w 406"/>
                <a:gd name="T9" fmla="*/ 104 h 155"/>
                <a:gd name="T10" fmla="*/ 406 w 406"/>
                <a:gd name="T11" fmla="*/ 10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55">
                  <a:moveTo>
                    <a:pt x="406" y="104"/>
                  </a:moveTo>
                  <a:lnTo>
                    <a:pt x="253" y="155"/>
                  </a:lnTo>
                  <a:lnTo>
                    <a:pt x="0" y="85"/>
                  </a:lnTo>
                  <a:lnTo>
                    <a:pt x="102" y="0"/>
                  </a:lnTo>
                  <a:lnTo>
                    <a:pt x="406" y="104"/>
                  </a:lnTo>
                  <a:lnTo>
                    <a:pt x="406" y="10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88" name="Group 44"/>
          <p:cNvGrpSpPr>
            <a:grpSpLocks noChangeAspect="1"/>
          </p:cNvGrpSpPr>
          <p:nvPr/>
        </p:nvGrpSpPr>
        <p:grpSpPr bwMode="auto">
          <a:xfrm rot="20882441">
            <a:off x="1049954" y="387147"/>
            <a:ext cx="1603160" cy="803297"/>
            <a:chOff x="1435" y="1872"/>
            <a:chExt cx="3269" cy="1638"/>
          </a:xfrm>
          <a:scene3d>
            <a:camera prst="isometricBottomDown"/>
            <a:lightRig rig="threePt" dir="t"/>
          </a:scene3d>
        </p:grpSpPr>
        <p:sp>
          <p:nvSpPr>
            <p:cNvPr id="489" name="AutoShape 43"/>
            <p:cNvSpPr>
              <a:spLocks noChangeAspect="1" noChangeArrowheads="1" noTextEdit="1"/>
            </p:cNvSpPr>
            <p:nvPr/>
          </p:nvSpPr>
          <p:spPr bwMode="auto">
            <a:xfrm>
              <a:off x="1435" y="1872"/>
              <a:ext cx="3269" cy="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48"/>
            <p:cNvSpPr>
              <a:spLocks/>
            </p:cNvSpPr>
            <p:nvPr/>
          </p:nvSpPr>
          <p:spPr bwMode="auto">
            <a:xfrm>
              <a:off x="1770" y="2823"/>
              <a:ext cx="704" cy="219"/>
            </a:xfrm>
            <a:custGeom>
              <a:avLst/>
              <a:gdLst>
                <a:gd name="T0" fmla="*/ 441 w 704"/>
                <a:gd name="T1" fmla="*/ 219 h 219"/>
                <a:gd name="T2" fmla="*/ 0 w 704"/>
                <a:gd name="T3" fmla="*/ 196 h 219"/>
                <a:gd name="T4" fmla="*/ 165 w 704"/>
                <a:gd name="T5" fmla="*/ 41 h 219"/>
                <a:gd name="T6" fmla="*/ 704 w 704"/>
                <a:gd name="T7" fmla="*/ 0 h 219"/>
                <a:gd name="T8" fmla="*/ 441 w 704"/>
                <a:gd name="T9" fmla="*/ 219 h 219"/>
                <a:gd name="T10" fmla="*/ 441 w 704"/>
                <a:gd name="T11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4" h="219">
                  <a:moveTo>
                    <a:pt x="441" y="219"/>
                  </a:moveTo>
                  <a:lnTo>
                    <a:pt x="0" y="196"/>
                  </a:lnTo>
                  <a:lnTo>
                    <a:pt x="165" y="41"/>
                  </a:lnTo>
                  <a:lnTo>
                    <a:pt x="704" y="0"/>
                  </a:lnTo>
                  <a:lnTo>
                    <a:pt x="441" y="219"/>
                  </a:lnTo>
                  <a:lnTo>
                    <a:pt x="441" y="219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49"/>
            <p:cNvSpPr>
              <a:spLocks/>
            </p:cNvSpPr>
            <p:nvPr/>
          </p:nvSpPr>
          <p:spPr bwMode="auto">
            <a:xfrm>
              <a:off x="3433" y="1905"/>
              <a:ext cx="810" cy="293"/>
            </a:xfrm>
            <a:custGeom>
              <a:avLst/>
              <a:gdLst>
                <a:gd name="T0" fmla="*/ 0 w 810"/>
                <a:gd name="T1" fmla="*/ 293 h 293"/>
                <a:gd name="T2" fmla="*/ 410 w 810"/>
                <a:gd name="T3" fmla="*/ 258 h 293"/>
                <a:gd name="T4" fmla="*/ 600 w 810"/>
                <a:gd name="T5" fmla="*/ 197 h 293"/>
                <a:gd name="T6" fmla="*/ 810 w 810"/>
                <a:gd name="T7" fmla="*/ 0 h 293"/>
                <a:gd name="T8" fmla="*/ 573 w 810"/>
                <a:gd name="T9" fmla="*/ 49 h 293"/>
                <a:gd name="T10" fmla="*/ 527 w 810"/>
                <a:gd name="T11" fmla="*/ 84 h 293"/>
                <a:gd name="T12" fmla="*/ 467 w 810"/>
                <a:gd name="T13" fmla="*/ 67 h 293"/>
                <a:gd name="T14" fmla="*/ 465 w 810"/>
                <a:gd name="T15" fmla="*/ 65 h 293"/>
                <a:gd name="T16" fmla="*/ 462 w 810"/>
                <a:gd name="T17" fmla="*/ 64 h 293"/>
                <a:gd name="T18" fmla="*/ 455 w 810"/>
                <a:gd name="T19" fmla="*/ 59 h 293"/>
                <a:gd name="T20" fmla="*/ 448 w 810"/>
                <a:gd name="T21" fmla="*/ 54 h 293"/>
                <a:gd name="T22" fmla="*/ 442 w 810"/>
                <a:gd name="T23" fmla="*/ 50 h 293"/>
                <a:gd name="T24" fmla="*/ 437 w 810"/>
                <a:gd name="T25" fmla="*/ 47 h 293"/>
                <a:gd name="T26" fmla="*/ 430 w 810"/>
                <a:gd name="T27" fmla="*/ 44 h 293"/>
                <a:gd name="T28" fmla="*/ 425 w 810"/>
                <a:gd name="T29" fmla="*/ 42 h 293"/>
                <a:gd name="T30" fmla="*/ 417 w 810"/>
                <a:gd name="T31" fmla="*/ 39 h 293"/>
                <a:gd name="T32" fmla="*/ 410 w 810"/>
                <a:gd name="T33" fmla="*/ 35 h 293"/>
                <a:gd name="T34" fmla="*/ 402 w 810"/>
                <a:gd name="T35" fmla="*/ 32 h 293"/>
                <a:gd name="T36" fmla="*/ 395 w 810"/>
                <a:gd name="T37" fmla="*/ 30 h 293"/>
                <a:gd name="T38" fmla="*/ 385 w 810"/>
                <a:gd name="T39" fmla="*/ 27 h 293"/>
                <a:gd name="T40" fmla="*/ 375 w 810"/>
                <a:gd name="T41" fmla="*/ 24 h 293"/>
                <a:gd name="T42" fmla="*/ 365 w 810"/>
                <a:gd name="T43" fmla="*/ 22 h 293"/>
                <a:gd name="T44" fmla="*/ 355 w 810"/>
                <a:gd name="T45" fmla="*/ 20 h 293"/>
                <a:gd name="T46" fmla="*/ 343 w 810"/>
                <a:gd name="T47" fmla="*/ 19 h 293"/>
                <a:gd name="T48" fmla="*/ 332 w 810"/>
                <a:gd name="T49" fmla="*/ 17 h 293"/>
                <a:gd name="T50" fmla="*/ 320 w 810"/>
                <a:gd name="T51" fmla="*/ 17 h 293"/>
                <a:gd name="T52" fmla="*/ 308 w 810"/>
                <a:gd name="T53" fmla="*/ 19 h 293"/>
                <a:gd name="T54" fmla="*/ 302 w 810"/>
                <a:gd name="T55" fmla="*/ 19 h 293"/>
                <a:gd name="T56" fmla="*/ 297 w 810"/>
                <a:gd name="T57" fmla="*/ 19 h 293"/>
                <a:gd name="T58" fmla="*/ 290 w 810"/>
                <a:gd name="T59" fmla="*/ 19 h 293"/>
                <a:gd name="T60" fmla="*/ 283 w 810"/>
                <a:gd name="T61" fmla="*/ 20 h 293"/>
                <a:gd name="T62" fmla="*/ 277 w 810"/>
                <a:gd name="T63" fmla="*/ 20 h 293"/>
                <a:gd name="T64" fmla="*/ 270 w 810"/>
                <a:gd name="T65" fmla="*/ 20 h 293"/>
                <a:gd name="T66" fmla="*/ 263 w 810"/>
                <a:gd name="T67" fmla="*/ 22 h 293"/>
                <a:gd name="T68" fmla="*/ 257 w 810"/>
                <a:gd name="T69" fmla="*/ 24 h 293"/>
                <a:gd name="T70" fmla="*/ 249 w 810"/>
                <a:gd name="T71" fmla="*/ 25 h 293"/>
                <a:gd name="T72" fmla="*/ 242 w 810"/>
                <a:gd name="T73" fmla="*/ 27 h 293"/>
                <a:gd name="T74" fmla="*/ 234 w 810"/>
                <a:gd name="T75" fmla="*/ 29 h 293"/>
                <a:gd name="T76" fmla="*/ 227 w 810"/>
                <a:gd name="T77" fmla="*/ 32 h 293"/>
                <a:gd name="T78" fmla="*/ 220 w 810"/>
                <a:gd name="T79" fmla="*/ 34 h 293"/>
                <a:gd name="T80" fmla="*/ 214 w 810"/>
                <a:gd name="T81" fmla="*/ 37 h 293"/>
                <a:gd name="T82" fmla="*/ 205 w 810"/>
                <a:gd name="T83" fmla="*/ 40 h 293"/>
                <a:gd name="T84" fmla="*/ 199 w 810"/>
                <a:gd name="T85" fmla="*/ 44 h 293"/>
                <a:gd name="T86" fmla="*/ 4 w 810"/>
                <a:gd name="T87" fmla="*/ 182 h 293"/>
                <a:gd name="T88" fmla="*/ 0 w 810"/>
                <a:gd name="T89" fmla="*/ 293 h 293"/>
                <a:gd name="T90" fmla="*/ 0 w 810"/>
                <a:gd name="T91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0" h="293">
                  <a:moveTo>
                    <a:pt x="0" y="293"/>
                  </a:moveTo>
                  <a:lnTo>
                    <a:pt x="410" y="258"/>
                  </a:lnTo>
                  <a:lnTo>
                    <a:pt x="600" y="197"/>
                  </a:lnTo>
                  <a:lnTo>
                    <a:pt x="810" y="0"/>
                  </a:lnTo>
                  <a:lnTo>
                    <a:pt x="573" y="49"/>
                  </a:lnTo>
                  <a:lnTo>
                    <a:pt x="527" y="84"/>
                  </a:lnTo>
                  <a:lnTo>
                    <a:pt x="467" y="67"/>
                  </a:lnTo>
                  <a:lnTo>
                    <a:pt x="465" y="65"/>
                  </a:lnTo>
                  <a:lnTo>
                    <a:pt x="462" y="64"/>
                  </a:lnTo>
                  <a:lnTo>
                    <a:pt x="455" y="59"/>
                  </a:lnTo>
                  <a:lnTo>
                    <a:pt x="448" y="54"/>
                  </a:lnTo>
                  <a:lnTo>
                    <a:pt x="442" y="50"/>
                  </a:lnTo>
                  <a:lnTo>
                    <a:pt x="437" y="47"/>
                  </a:lnTo>
                  <a:lnTo>
                    <a:pt x="430" y="44"/>
                  </a:lnTo>
                  <a:lnTo>
                    <a:pt x="425" y="42"/>
                  </a:lnTo>
                  <a:lnTo>
                    <a:pt x="417" y="39"/>
                  </a:lnTo>
                  <a:lnTo>
                    <a:pt x="410" y="35"/>
                  </a:lnTo>
                  <a:lnTo>
                    <a:pt x="402" y="32"/>
                  </a:lnTo>
                  <a:lnTo>
                    <a:pt x="395" y="30"/>
                  </a:lnTo>
                  <a:lnTo>
                    <a:pt x="385" y="27"/>
                  </a:lnTo>
                  <a:lnTo>
                    <a:pt x="375" y="24"/>
                  </a:lnTo>
                  <a:lnTo>
                    <a:pt x="365" y="22"/>
                  </a:lnTo>
                  <a:lnTo>
                    <a:pt x="355" y="20"/>
                  </a:lnTo>
                  <a:lnTo>
                    <a:pt x="343" y="19"/>
                  </a:lnTo>
                  <a:lnTo>
                    <a:pt x="332" y="17"/>
                  </a:lnTo>
                  <a:lnTo>
                    <a:pt x="320" y="17"/>
                  </a:lnTo>
                  <a:lnTo>
                    <a:pt x="308" y="19"/>
                  </a:lnTo>
                  <a:lnTo>
                    <a:pt x="302" y="19"/>
                  </a:lnTo>
                  <a:lnTo>
                    <a:pt x="297" y="19"/>
                  </a:lnTo>
                  <a:lnTo>
                    <a:pt x="290" y="19"/>
                  </a:lnTo>
                  <a:lnTo>
                    <a:pt x="283" y="20"/>
                  </a:lnTo>
                  <a:lnTo>
                    <a:pt x="277" y="20"/>
                  </a:lnTo>
                  <a:lnTo>
                    <a:pt x="270" y="20"/>
                  </a:lnTo>
                  <a:lnTo>
                    <a:pt x="263" y="22"/>
                  </a:lnTo>
                  <a:lnTo>
                    <a:pt x="257" y="24"/>
                  </a:lnTo>
                  <a:lnTo>
                    <a:pt x="249" y="25"/>
                  </a:lnTo>
                  <a:lnTo>
                    <a:pt x="242" y="27"/>
                  </a:lnTo>
                  <a:lnTo>
                    <a:pt x="234" y="29"/>
                  </a:lnTo>
                  <a:lnTo>
                    <a:pt x="227" y="32"/>
                  </a:lnTo>
                  <a:lnTo>
                    <a:pt x="220" y="34"/>
                  </a:lnTo>
                  <a:lnTo>
                    <a:pt x="214" y="37"/>
                  </a:lnTo>
                  <a:lnTo>
                    <a:pt x="205" y="40"/>
                  </a:lnTo>
                  <a:lnTo>
                    <a:pt x="199" y="44"/>
                  </a:lnTo>
                  <a:lnTo>
                    <a:pt x="4" y="182"/>
                  </a:lnTo>
                  <a:lnTo>
                    <a:pt x="0" y="29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52"/>
            <p:cNvSpPr>
              <a:spLocks/>
            </p:cNvSpPr>
            <p:nvPr/>
          </p:nvSpPr>
          <p:spPr bwMode="auto">
            <a:xfrm>
              <a:off x="1730" y="2275"/>
              <a:ext cx="1429" cy="371"/>
            </a:xfrm>
            <a:custGeom>
              <a:avLst/>
              <a:gdLst>
                <a:gd name="T0" fmla="*/ 1429 w 1429"/>
                <a:gd name="T1" fmla="*/ 0 h 371"/>
                <a:gd name="T2" fmla="*/ 281 w 1429"/>
                <a:gd name="T3" fmla="*/ 2 h 371"/>
                <a:gd name="T4" fmla="*/ 18 w 1429"/>
                <a:gd name="T5" fmla="*/ 60 h 371"/>
                <a:gd name="T6" fmla="*/ 0 w 1429"/>
                <a:gd name="T7" fmla="*/ 186 h 371"/>
                <a:gd name="T8" fmla="*/ 857 w 1429"/>
                <a:gd name="T9" fmla="*/ 371 h 371"/>
                <a:gd name="T10" fmla="*/ 1429 w 1429"/>
                <a:gd name="T11" fmla="*/ 0 h 371"/>
                <a:gd name="T12" fmla="*/ 1429 w 1429"/>
                <a:gd name="T1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9" h="371">
                  <a:moveTo>
                    <a:pt x="1429" y="0"/>
                  </a:moveTo>
                  <a:lnTo>
                    <a:pt x="281" y="2"/>
                  </a:lnTo>
                  <a:lnTo>
                    <a:pt x="18" y="60"/>
                  </a:lnTo>
                  <a:lnTo>
                    <a:pt x="0" y="186"/>
                  </a:lnTo>
                  <a:lnTo>
                    <a:pt x="857" y="371"/>
                  </a:lnTo>
                  <a:lnTo>
                    <a:pt x="1429" y="0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54"/>
            <p:cNvSpPr>
              <a:spLocks/>
            </p:cNvSpPr>
            <p:nvPr/>
          </p:nvSpPr>
          <p:spPr bwMode="auto">
            <a:xfrm>
              <a:off x="2296" y="2277"/>
              <a:ext cx="673" cy="402"/>
            </a:xfrm>
            <a:custGeom>
              <a:avLst/>
              <a:gdLst>
                <a:gd name="T0" fmla="*/ 659 w 673"/>
                <a:gd name="T1" fmla="*/ 0 h 402"/>
                <a:gd name="T2" fmla="*/ 659 w 673"/>
                <a:gd name="T3" fmla="*/ 128 h 402"/>
                <a:gd name="T4" fmla="*/ 673 w 673"/>
                <a:gd name="T5" fmla="*/ 402 h 402"/>
                <a:gd name="T6" fmla="*/ 671 w 673"/>
                <a:gd name="T7" fmla="*/ 401 h 402"/>
                <a:gd name="T8" fmla="*/ 668 w 673"/>
                <a:gd name="T9" fmla="*/ 401 h 402"/>
                <a:gd name="T10" fmla="*/ 663 w 673"/>
                <a:gd name="T11" fmla="*/ 401 h 402"/>
                <a:gd name="T12" fmla="*/ 656 w 673"/>
                <a:gd name="T13" fmla="*/ 401 h 402"/>
                <a:gd name="T14" fmla="*/ 646 w 673"/>
                <a:gd name="T15" fmla="*/ 399 h 402"/>
                <a:gd name="T16" fmla="*/ 638 w 673"/>
                <a:gd name="T17" fmla="*/ 399 h 402"/>
                <a:gd name="T18" fmla="*/ 631 w 673"/>
                <a:gd name="T19" fmla="*/ 399 h 402"/>
                <a:gd name="T20" fmla="*/ 624 w 673"/>
                <a:gd name="T21" fmla="*/ 399 h 402"/>
                <a:gd name="T22" fmla="*/ 618 w 673"/>
                <a:gd name="T23" fmla="*/ 399 h 402"/>
                <a:gd name="T24" fmla="*/ 613 w 673"/>
                <a:gd name="T25" fmla="*/ 399 h 402"/>
                <a:gd name="T26" fmla="*/ 604 w 673"/>
                <a:gd name="T27" fmla="*/ 397 h 402"/>
                <a:gd name="T28" fmla="*/ 596 w 673"/>
                <a:gd name="T29" fmla="*/ 396 h 402"/>
                <a:gd name="T30" fmla="*/ 589 w 673"/>
                <a:gd name="T31" fmla="*/ 394 h 402"/>
                <a:gd name="T32" fmla="*/ 583 w 673"/>
                <a:gd name="T33" fmla="*/ 394 h 402"/>
                <a:gd name="T34" fmla="*/ 574 w 673"/>
                <a:gd name="T35" fmla="*/ 394 h 402"/>
                <a:gd name="T36" fmla="*/ 566 w 673"/>
                <a:gd name="T37" fmla="*/ 394 h 402"/>
                <a:gd name="T38" fmla="*/ 558 w 673"/>
                <a:gd name="T39" fmla="*/ 392 h 402"/>
                <a:gd name="T40" fmla="*/ 550 w 673"/>
                <a:gd name="T41" fmla="*/ 392 h 402"/>
                <a:gd name="T42" fmla="*/ 541 w 673"/>
                <a:gd name="T43" fmla="*/ 392 h 402"/>
                <a:gd name="T44" fmla="*/ 533 w 673"/>
                <a:gd name="T45" fmla="*/ 391 h 402"/>
                <a:gd name="T46" fmla="*/ 523 w 673"/>
                <a:gd name="T47" fmla="*/ 391 h 402"/>
                <a:gd name="T48" fmla="*/ 515 w 673"/>
                <a:gd name="T49" fmla="*/ 391 h 402"/>
                <a:gd name="T50" fmla="*/ 506 w 673"/>
                <a:gd name="T51" fmla="*/ 389 h 402"/>
                <a:gd name="T52" fmla="*/ 498 w 673"/>
                <a:gd name="T53" fmla="*/ 389 h 402"/>
                <a:gd name="T54" fmla="*/ 488 w 673"/>
                <a:gd name="T55" fmla="*/ 389 h 402"/>
                <a:gd name="T56" fmla="*/ 480 w 673"/>
                <a:gd name="T57" fmla="*/ 389 h 402"/>
                <a:gd name="T58" fmla="*/ 470 w 673"/>
                <a:gd name="T59" fmla="*/ 387 h 402"/>
                <a:gd name="T60" fmla="*/ 461 w 673"/>
                <a:gd name="T61" fmla="*/ 386 h 402"/>
                <a:gd name="T62" fmla="*/ 453 w 673"/>
                <a:gd name="T63" fmla="*/ 386 h 402"/>
                <a:gd name="T64" fmla="*/ 445 w 673"/>
                <a:gd name="T65" fmla="*/ 386 h 402"/>
                <a:gd name="T66" fmla="*/ 435 w 673"/>
                <a:gd name="T67" fmla="*/ 384 h 402"/>
                <a:gd name="T68" fmla="*/ 425 w 673"/>
                <a:gd name="T69" fmla="*/ 382 h 402"/>
                <a:gd name="T70" fmla="*/ 416 w 673"/>
                <a:gd name="T71" fmla="*/ 382 h 402"/>
                <a:gd name="T72" fmla="*/ 410 w 673"/>
                <a:gd name="T73" fmla="*/ 382 h 402"/>
                <a:gd name="T74" fmla="*/ 400 w 673"/>
                <a:gd name="T75" fmla="*/ 381 h 402"/>
                <a:gd name="T76" fmla="*/ 391 w 673"/>
                <a:gd name="T77" fmla="*/ 379 h 402"/>
                <a:gd name="T78" fmla="*/ 383 w 673"/>
                <a:gd name="T79" fmla="*/ 379 h 402"/>
                <a:gd name="T80" fmla="*/ 376 w 673"/>
                <a:gd name="T81" fmla="*/ 379 h 402"/>
                <a:gd name="T82" fmla="*/ 368 w 673"/>
                <a:gd name="T83" fmla="*/ 377 h 402"/>
                <a:gd name="T84" fmla="*/ 361 w 673"/>
                <a:gd name="T85" fmla="*/ 377 h 402"/>
                <a:gd name="T86" fmla="*/ 355 w 673"/>
                <a:gd name="T87" fmla="*/ 376 h 402"/>
                <a:gd name="T88" fmla="*/ 348 w 673"/>
                <a:gd name="T89" fmla="*/ 376 h 402"/>
                <a:gd name="T90" fmla="*/ 340 w 673"/>
                <a:gd name="T91" fmla="*/ 376 h 402"/>
                <a:gd name="T92" fmla="*/ 333 w 673"/>
                <a:gd name="T93" fmla="*/ 374 h 402"/>
                <a:gd name="T94" fmla="*/ 326 w 673"/>
                <a:gd name="T95" fmla="*/ 372 h 402"/>
                <a:gd name="T96" fmla="*/ 323 w 673"/>
                <a:gd name="T97" fmla="*/ 372 h 402"/>
                <a:gd name="T98" fmla="*/ 311 w 673"/>
                <a:gd name="T99" fmla="*/ 372 h 402"/>
                <a:gd name="T100" fmla="*/ 305 w 673"/>
                <a:gd name="T101" fmla="*/ 372 h 402"/>
                <a:gd name="T102" fmla="*/ 296 w 673"/>
                <a:gd name="T103" fmla="*/ 371 h 402"/>
                <a:gd name="T104" fmla="*/ 291 w 673"/>
                <a:gd name="T105" fmla="*/ 369 h 402"/>
                <a:gd name="T106" fmla="*/ 288 w 673"/>
                <a:gd name="T107" fmla="*/ 369 h 402"/>
                <a:gd name="T108" fmla="*/ 0 w 673"/>
                <a:gd name="T109" fmla="*/ 312 h 402"/>
                <a:gd name="T110" fmla="*/ 165 w 673"/>
                <a:gd name="T111" fmla="*/ 153 h 402"/>
                <a:gd name="T112" fmla="*/ 263 w 673"/>
                <a:gd name="T113" fmla="*/ 149 h 402"/>
                <a:gd name="T114" fmla="*/ 410 w 673"/>
                <a:gd name="T115" fmla="*/ 0 h 402"/>
                <a:gd name="T116" fmla="*/ 659 w 673"/>
                <a:gd name="T117" fmla="*/ 0 h 402"/>
                <a:gd name="T118" fmla="*/ 659 w 673"/>
                <a:gd name="T11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3" h="402">
                  <a:moveTo>
                    <a:pt x="659" y="0"/>
                  </a:moveTo>
                  <a:lnTo>
                    <a:pt x="659" y="128"/>
                  </a:lnTo>
                  <a:lnTo>
                    <a:pt x="673" y="402"/>
                  </a:lnTo>
                  <a:lnTo>
                    <a:pt x="671" y="401"/>
                  </a:lnTo>
                  <a:lnTo>
                    <a:pt x="668" y="401"/>
                  </a:lnTo>
                  <a:lnTo>
                    <a:pt x="663" y="401"/>
                  </a:lnTo>
                  <a:lnTo>
                    <a:pt x="656" y="401"/>
                  </a:lnTo>
                  <a:lnTo>
                    <a:pt x="646" y="399"/>
                  </a:lnTo>
                  <a:lnTo>
                    <a:pt x="638" y="399"/>
                  </a:lnTo>
                  <a:lnTo>
                    <a:pt x="631" y="399"/>
                  </a:lnTo>
                  <a:lnTo>
                    <a:pt x="624" y="399"/>
                  </a:lnTo>
                  <a:lnTo>
                    <a:pt x="618" y="399"/>
                  </a:lnTo>
                  <a:lnTo>
                    <a:pt x="613" y="399"/>
                  </a:lnTo>
                  <a:lnTo>
                    <a:pt x="604" y="397"/>
                  </a:lnTo>
                  <a:lnTo>
                    <a:pt x="596" y="396"/>
                  </a:lnTo>
                  <a:lnTo>
                    <a:pt x="589" y="394"/>
                  </a:lnTo>
                  <a:lnTo>
                    <a:pt x="583" y="394"/>
                  </a:lnTo>
                  <a:lnTo>
                    <a:pt x="574" y="394"/>
                  </a:lnTo>
                  <a:lnTo>
                    <a:pt x="566" y="394"/>
                  </a:lnTo>
                  <a:lnTo>
                    <a:pt x="558" y="392"/>
                  </a:lnTo>
                  <a:lnTo>
                    <a:pt x="550" y="392"/>
                  </a:lnTo>
                  <a:lnTo>
                    <a:pt x="541" y="392"/>
                  </a:lnTo>
                  <a:lnTo>
                    <a:pt x="533" y="391"/>
                  </a:lnTo>
                  <a:lnTo>
                    <a:pt x="523" y="391"/>
                  </a:lnTo>
                  <a:lnTo>
                    <a:pt x="515" y="391"/>
                  </a:lnTo>
                  <a:lnTo>
                    <a:pt x="506" y="389"/>
                  </a:lnTo>
                  <a:lnTo>
                    <a:pt x="498" y="389"/>
                  </a:lnTo>
                  <a:lnTo>
                    <a:pt x="488" y="389"/>
                  </a:lnTo>
                  <a:lnTo>
                    <a:pt x="480" y="389"/>
                  </a:lnTo>
                  <a:lnTo>
                    <a:pt x="470" y="387"/>
                  </a:lnTo>
                  <a:lnTo>
                    <a:pt x="461" y="386"/>
                  </a:lnTo>
                  <a:lnTo>
                    <a:pt x="453" y="386"/>
                  </a:lnTo>
                  <a:lnTo>
                    <a:pt x="445" y="386"/>
                  </a:lnTo>
                  <a:lnTo>
                    <a:pt x="435" y="384"/>
                  </a:lnTo>
                  <a:lnTo>
                    <a:pt x="425" y="382"/>
                  </a:lnTo>
                  <a:lnTo>
                    <a:pt x="416" y="382"/>
                  </a:lnTo>
                  <a:lnTo>
                    <a:pt x="410" y="382"/>
                  </a:lnTo>
                  <a:lnTo>
                    <a:pt x="400" y="381"/>
                  </a:lnTo>
                  <a:lnTo>
                    <a:pt x="391" y="379"/>
                  </a:lnTo>
                  <a:lnTo>
                    <a:pt x="383" y="379"/>
                  </a:lnTo>
                  <a:lnTo>
                    <a:pt x="376" y="379"/>
                  </a:lnTo>
                  <a:lnTo>
                    <a:pt x="368" y="377"/>
                  </a:lnTo>
                  <a:lnTo>
                    <a:pt x="361" y="377"/>
                  </a:lnTo>
                  <a:lnTo>
                    <a:pt x="355" y="376"/>
                  </a:lnTo>
                  <a:lnTo>
                    <a:pt x="348" y="376"/>
                  </a:lnTo>
                  <a:lnTo>
                    <a:pt x="340" y="376"/>
                  </a:lnTo>
                  <a:lnTo>
                    <a:pt x="333" y="374"/>
                  </a:lnTo>
                  <a:lnTo>
                    <a:pt x="326" y="372"/>
                  </a:lnTo>
                  <a:lnTo>
                    <a:pt x="323" y="372"/>
                  </a:lnTo>
                  <a:lnTo>
                    <a:pt x="311" y="372"/>
                  </a:lnTo>
                  <a:lnTo>
                    <a:pt x="305" y="372"/>
                  </a:lnTo>
                  <a:lnTo>
                    <a:pt x="296" y="371"/>
                  </a:lnTo>
                  <a:lnTo>
                    <a:pt x="291" y="369"/>
                  </a:lnTo>
                  <a:lnTo>
                    <a:pt x="288" y="369"/>
                  </a:lnTo>
                  <a:lnTo>
                    <a:pt x="0" y="312"/>
                  </a:lnTo>
                  <a:lnTo>
                    <a:pt x="165" y="153"/>
                  </a:lnTo>
                  <a:lnTo>
                    <a:pt x="263" y="149"/>
                  </a:lnTo>
                  <a:lnTo>
                    <a:pt x="410" y="0"/>
                  </a:lnTo>
                  <a:lnTo>
                    <a:pt x="659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55"/>
            <p:cNvSpPr>
              <a:spLocks/>
            </p:cNvSpPr>
            <p:nvPr/>
          </p:nvSpPr>
          <p:spPr bwMode="auto">
            <a:xfrm>
              <a:off x="1850" y="2330"/>
              <a:ext cx="1102" cy="572"/>
            </a:xfrm>
            <a:custGeom>
              <a:avLst/>
              <a:gdLst>
                <a:gd name="T0" fmla="*/ 1059 w 1102"/>
                <a:gd name="T1" fmla="*/ 572 h 572"/>
                <a:gd name="T2" fmla="*/ 339 w 1102"/>
                <a:gd name="T3" fmla="*/ 376 h 572"/>
                <a:gd name="T4" fmla="*/ 309 w 1102"/>
                <a:gd name="T5" fmla="*/ 431 h 572"/>
                <a:gd name="T6" fmla="*/ 228 w 1102"/>
                <a:gd name="T7" fmla="*/ 376 h 572"/>
                <a:gd name="T8" fmla="*/ 0 w 1102"/>
                <a:gd name="T9" fmla="*/ 45 h 572"/>
                <a:gd name="T10" fmla="*/ 286 w 1102"/>
                <a:gd name="T11" fmla="*/ 0 h 572"/>
                <a:gd name="T12" fmla="*/ 413 w 1102"/>
                <a:gd name="T13" fmla="*/ 100 h 572"/>
                <a:gd name="T14" fmla="*/ 558 w 1102"/>
                <a:gd name="T15" fmla="*/ 339 h 572"/>
                <a:gd name="T16" fmla="*/ 792 w 1102"/>
                <a:gd name="T17" fmla="*/ 281 h 572"/>
                <a:gd name="T18" fmla="*/ 1102 w 1102"/>
                <a:gd name="T19" fmla="*/ 78 h 572"/>
                <a:gd name="T20" fmla="*/ 1059 w 1102"/>
                <a:gd name="T21" fmla="*/ 572 h 572"/>
                <a:gd name="T22" fmla="*/ 1059 w 1102"/>
                <a:gd name="T23" fmla="*/ 57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2" h="572">
                  <a:moveTo>
                    <a:pt x="1059" y="572"/>
                  </a:moveTo>
                  <a:lnTo>
                    <a:pt x="339" y="376"/>
                  </a:lnTo>
                  <a:lnTo>
                    <a:pt x="309" y="431"/>
                  </a:lnTo>
                  <a:lnTo>
                    <a:pt x="228" y="376"/>
                  </a:lnTo>
                  <a:lnTo>
                    <a:pt x="0" y="45"/>
                  </a:lnTo>
                  <a:lnTo>
                    <a:pt x="286" y="0"/>
                  </a:lnTo>
                  <a:lnTo>
                    <a:pt x="413" y="100"/>
                  </a:lnTo>
                  <a:lnTo>
                    <a:pt x="558" y="339"/>
                  </a:lnTo>
                  <a:lnTo>
                    <a:pt x="792" y="281"/>
                  </a:lnTo>
                  <a:lnTo>
                    <a:pt x="1102" y="78"/>
                  </a:lnTo>
                  <a:lnTo>
                    <a:pt x="1059" y="572"/>
                  </a:lnTo>
                  <a:lnTo>
                    <a:pt x="1059" y="572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56"/>
            <p:cNvSpPr>
              <a:spLocks/>
            </p:cNvSpPr>
            <p:nvPr/>
          </p:nvSpPr>
          <p:spPr bwMode="auto">
            <a:xfrm>
              <a:off x="2950" y="2087"/>
              <a:ext cx="788" cy="617"/>
            </a:xfrm>
            <a:custGeom>
              <a:avLst/>
              <a:gdLst>
                <a:gd name="T0" fmla="*/ 788 w 788"/>
                <a:gd name="T1" fmla="*/ 273 h 617"/>
                <a:gd name="T2" fmla="*/ 0 w 788"/>
                <a:gd name="T3" fmla="*/ 617 h 617"/>
                <a:gd name="T4" fmla="*/ 2 w 788"/>
                <a:gd name="T5" fmla="*/ 321 h 617"/>
                <a:gd name="T6" fmla="*/ 254 w 788"/>
                <a:gd name="T7" fmla="*/ 238 h 617"/>
                <a:gd name="T8" fmla="*/ 330 w 788"/>
                <a:gd name="T9" fmla="*/ 101 h 617"/>
                <a:gd name="T10" fmla="*/ 487 w 788"/>
                <a:gd name="T11" fmla="*/ 0 h 617"/>
                <a:gd name="T12" fmla="*/ 488 w 788"/>
                <a:gd name="T13" fmla="*/ 0 h 617"/>
                <a:gd name="T14" fmla="*/ 493 w 788"/>
                <a:gd name="T15" fmla="*/ 0 h 617"/>
                <a:gd name="T16" fmla="*/ 500 w 788"/>
                <a:gd name="T17" fmla="*/ 0 h 617"/>
                <a:gd name="T18" fmla="*/ 510 w 788"/>
                <a:gd name="T19" fmla="*/ 0 h 617"/>
                <a:gd name="T20" fmla="*/ 517 w 788"/>
                <a:gd name="T21" fmla="*/ 0 h 617"/>
                <a:gd name="T22" fmla="*/ 522 w 788"/>
                <a:gd name="T23" fmla="*/ 0 h 617"/>
                <a:gd name="T24" fmla="*/ 528 w 788"/>
                <a:gd name="T25" fmla="*/ 1 h 617"/>
                <a:gd name="T26" fmla="*/ 537 w 788"/>
                <a:gd name="T27" fmla="*/ 3 h 617"/>
                <a:gd name="T28" fmla="*/ 543 w 788"/>
                <a:gd name="T29" fmla="*/ 3 h 617"/>
                <a:gd name="T30" fmla="*/ 552 w 788"/>
                <a:gd name="T31" fmla="*/ 3 h 617"/>
                <a:gd name="T32" fmla="*/ 560 w 788"/>
                <a:gd name="T33" fmla="*/ 5 h 617"/>
                <a:gd name="T34" fmla="*/ 570 w 788"/>
                <a:gd name="T35" fmla="*/ 6 h 617"/>
                <a:gd name="T36" fmla="*/ 577 w 788"/>
                <a:gd name="T37" fmla="*/ 6 h 617"/>
                <a:gd name="T38" fmla="*/ 585 w 788"/>
                <a:gd name="T39" fmla="*/ 6 h 617"/>
                <a:gd name="T40" fmla="*/ 595 w 788"/>
                <a:gd name="T41" fmla="*/ 8 h 617"/>
                <a:gd name="T42" fmla="*/ 605 w 788"/>
                <a:gd name="T43" fmla="*/ 10 h 617"/>
                <a:gd name="T44" fmla="*/ 615 w 788"/>
                <a:gd name="T45" fmla="*/ 10 h 617"/>
                <a:gd name="T46" fmla="*/ 623 w 788"/>
                <a:gd name="T47" fmla="*/ 10 h 617"/>
                <a:gd name="T48" fmla="*/ 633 w 788"/>
                <a:gd name="T49" fmla="*/ 11 h 617"/>
                <a:gd name="T50" fmla="*/ 643 w 788"/>
                <a:gd name="T51" fmla="*/ 13 h 617"/>
                <a:gd name="T52" fmla="*/ 652 w 788"/>
                <a:gd name="T53" fmla="*/ 13 h 617"/>
                <a:gd name="T54" fmla="*/ 660 w 788"/>
                <a:gd name="T55" fmla="*/ 16 h 617"/>
                <a:gd name="T56" fmla="*/ 668 w 788"/>
                <a:gd name="T57" fmla="*/ 16 h 617"/>
                <a:gd name="T58" fmla="*/ 678 w 788"/>
                <a:gd name="T59" fmla="*/ 20 h 617"/>
                <a:gd name="T60" fmla="*/ 687 w 788"/>
                <a:gd name="T61" fmla="*/ 20 h 617"/>
                <a:gd name="T62" fmla="*/ 695 w 788"/>
                <a:gd name="T63" fmla="*/ 21 h 617"/>
                <a:gd name="T64" fmla="*/ 703 w 788"/>
                <a:gd name="T65" fmla="*/ 23 h 617"/>
                <a:gd name="T66" fmla="*/ 712 w 788"/>
                <a:gd name="T67" fmla="*/ 25 h 617"/>
                <a:gd name="T68" fmla="*/ 788 w 788"/>
                <a:gd name="T69" fmla="*/ 273 h 617"/>
                <a:gd name="T70" fmla="*/ 788 w 788"/>
                <a:gd name="T71" fmla="*/ 27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8" h="617">
                  <a:moveTo>
                    <a:pt x="788" y="273"/>
                  </a:moveTo>
                  <a:lnTo>
                    <a:pt x="0" y="617"/>
                  </a:lnTo>
                  <a:lnTo>
                    <a:pt x="2" y="321"/>
                  </a:lnTo>
                  <a:lnTo>
                    <a:pt x="254" y="238"/>
                  </a:lnTo>
                  <a:lnTo>
                    <a:pt x="330" y="101"/>
                  </a:lnTo>
                  <a:lnTo>
                    <a:pt x="487" y="0"/>
                  </a:lnTo>
                  <a:lnTo>
                    <a:pt x="488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10" y="0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8" y="1"/>
                  </a:lnTo>
                  <a:lnTo>
                    <a:pt x="537" y="3"/>
                  </a:lnTo>
                  <a:lnTo>
                    <a:pt x="543" y="3"/>
                  </a:lnTo>
                  <a:lnTo>
                    <a:pt x="552" y="3"/>
                  </a:lnTo>
                  <a:lnTo>
                    <a:pt x="560" y="5"/>
                  </a:lnTo>
                  <a:lnTo>
                    <a:pt x="570" y="6"/>
                  </a:lnTo>
                  <a:lnTo>
                    <a:pt x="577" y="6"/>
                  </a:lnTo>
                  <a:lnTo>
                    <a:pt x="585" y="6"/>
                  </a:lnTo>
                  <a:lnTo>
                    <a:pt x="595" y="8"/>
                  </a:lnTo>
                  <a:lnTo>
                    <a:pt x="605" y="10"/>
                  </a:lnTo>
                  <a:lnTo>
                    <a:pt x="615" y="10"/>
                  </a:lnTo>
                  <a:lnTo>
                    <a:pt x="623" y="10"/>
                  </a:lnTo>
                  <a:lnTo>
                    <a:pt x="633" y="11"/>
                  </a:lnTo>
                  <a:lnTo>
                    <a:pt x="643" y="13"/>
                  </a:lnTo>
                  <a:lnTo>
                    <a:pt x="652" y="13"/>
                  </a:lnTo>
                  <a:lnTo>
                    <a:pt x="660" y="16"/>
                  </a:lnTo>
                  <a:lnTo>
                    <a:pt x="668" y="16"/>
                  </a:lnTo>
                  <a:lnTo>
                    <a:pt x="678" y="20"/>
                  </a:lnTo>
                  <a:lnTo>
                    <a:pt x="687" y="20"/>
                  </a:lnTo>
                  <a:lnTo>
                    <a:pt x="695" y="21"/>
                  </a:lnTo>
                  <a:lnTo>
                    <a:pt x="703" y="23"/>
                  </a:lnTo>
                  <a:lnTo>
                    <a:pt x="712" y="25"/>
                  </a:lnTo>
                  <a:lnTo>
                    <a:pt x="788" y="273"/>
                  </a:lnTo>
                  <a:lnTo>
                    <a:pt x="788" y="27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57"/>
            <p:cNvSpPr>
              <a:spLocks/>
            </p:cNvSpPr>
            <p:nvPr/>
          </p:nvSpPr>
          <p:spPr bwMode="auto">
            <a:xfrm>
              <a:off x="2917" y="2398"/>
              <a:ext cx="818" cy="604"/>
            </a:xfrm>
            <a:custGeom>
              <a:avLst/>
              <a:gdLst>
                <a:gd name="T0" fmla="*/ 0 w 818"/>
                <a:gd name="T1" fmla="*/ 443 h 604"/>
                <a:gd name="T2" fmla="*/ 35 w 818"/>
                <a:gd name="T3" fmla="*/ 604 h 604"/>
                <a:gd name="T4" fmla="*/ 207 w 818"/>
                <a:gd name="T5" fmla="*/ 568 h 604"/>
                <a:gd name="T6" fmla="*/ 486 w 818"/>
                <a:gd name="T7" fmla="*/ 439 h 604"/>
                <a:gd name="T8" fmla="*/ 526 w 818"/>
                <a:gd name="T9" fmla="*/ 461 h 604"/>
                <a:gd name="T10" fmla="*/ 673 w 818"/>
                <a:gd name="T11" fmla="*/ 456 h 604"/>
                <a:gd name="T12" fmla="*/ 765 w 818"/>
                <a:gd name="T13" fmla="*/ 581 h 604"/>
                <a:gd name="T14" fmla="*/ 818 w 818"/>
                <a:gd name="T15" fmla="*/ 0 h 604"/>
                <a:gd name="T16" fmla="*/ 33 w 818"/>
                <a:gd name="T17" fmla="*/ 306 h 604"/>
                <a:gd name="T18" fmla="*/ 0 w 818"/>
                <a:gd name="T19" fmla="*/ 443 h 604"/>
                <a:gd name="T20" fmla="*/ 0 w 818"/>
                <a:gd name="T21" fmla="*/ 44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8" h="604">
                  <a:moveTo>
                    <a:pt x="0" y="443"/>
                  </a:moveTo>
                  <a:lnTo>
                    <a:pt x="35" y="604"/>
                  </a:lnTo>
                  <a:lnTo>
                    <a:pt x="207" y="568"/>
                  </a:lnTo>
                  <a:lnTo>
                    <a:pt x="486" y="439"/>
                  </a:lnTo>
                  <a:lnTo>
                    <a:pt x="526" y="461"/>
                  </a:lnTo>
                  <a:lnTo>
                    <a:pt x="673" y="456"/>
                  </a:lnTo>
                  <a:lnTo>
                    <a:pt x="765" y="581"/>
                  </a:lnTo>
                  <a:lnTo>
                    <a:pt x="818" y="0"/>
                  </a:lnTo>
                  <a:lnTo>
                    <a:pt x="33" y="306"/>
                  </a:lnTo>
                  <a:lnTo>
                    <a:pt x="0" y="443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58"/>
            <p:cNvSpPr>
              <a:spLocks/>
            </p:cNvSpPr>
            <p:nvPr/>
          </p:nvSpPr>
          <p:spPr bwMode="auto">
            <a:xfrm>
              <a:off x="3675" y="2649"/>
              <a:ext cx="986" cy="828"/>
            </a:xfrm>
            <a:custGeom>
              <a:avLst/>
              <a:gdLst>
                <a:gd name="T0" fmla="*/ 0 w 986"/>
                <a:gd name="T1" fmla="*/ 59 h 828"/>
                <a:gd name="T2" fmla="*/ 251 w 986"/>
                <a:gd name="T3" fmla="*/ 0 h 828"/>
                <a:gd name="T4" fmla="*/ 413 w 986"/>
                <a:gd name="T5" fmla="*/ 60 h 828"/>
                <a:gd name="T6" fmla="*/ 536 w 986"/>
                <a:gd name="T7" fmla="*/ 157 h 828"/>
                <a:gd name="T8" fmla="*/ 574 w 986"/>
                <a:gd name="T9" fmla="*/ 308 h 828"/>
                <a:gd name="T10" fmla="*/ 841 w 986"/>
                <a:gd name="T11" fmla="*/ 388 h 828"/>
                <a:gd name="T12" fmla="*/ 974 w 986"/>
                <a:gd name="T13" fmla="*/ 493 h 828"/>
                <a:gd name="T14" fmla="*/ 986 w 986"/>
                <a:gd name="T15" fmla="*/ 828 h 828"/>
                <a:gd name="T16" fmla="*/ 494 w 986"/>
                <a:gd name="T17" fmla="*/ 583 h 828"/>
                <a:gd name="T18" fmla="*/ 416 w 986"/>
                <a:gd name="T19" fmla="*/ 420 h 828"/>
                <a:gd name="T20" fmla="*/ 260 w 986"/>
                <a:gd name="T21" fmla="*/ 458 h 828"/>
                <a:gd name="T22" fmla="*/ 158 w 986"/>
                <a:gd name="T23" fmla="*/ 405 h 828"/>
                <a:gd name="T24" fmla="*/ 136 w 986"/>
                <a:gd name="T25" fmla="*/ 258 h 828"/>
                <a:gd name="T26" fmla="*/ 5 w 986"/>
                <a:gd name="T27" fmla="*/ 328 h 828"/>
                <a:gd name="T28" fmla="*/ 0 w 986"/>
                <a:gd name="T29" fmla="*/ 59 h 828"/>
                <a:gd name="T30" fmla="*/ 0 w 986"/>
                <a:gd name="T31" fmla="*/ 59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6" h="828">
                  <a:moveTo>
                    <a:pt x="0" y="59"/>
                  </a:moveTo>
                  <a:lnTo>
                    <a:pt x="251" y="0"/>
                  </a:lnTo>
                  <a:lnTo>
                    <a:pt x="413" y="60"/>
                  </a:lnTo>
                  <a:lnTo>
                    <a:pt x="536" y="157"/>
                  </a:lnTo>
                  <a:lnTo>
                    <a:pt x="574" y="308"/>
                  </a:lnTo>
                  <a:lnTo>
                    <a:pt x="841" y="388"/>
                  </a:lnTo>
                  <a:lnTo>
                    <a:pt x="974" y="493"/>
                  </a:lnTo>
                  <a:lnTo>
                    <a:pt x="986" y="828"/>
                  </a:lnTo>
                  <a:lnTo>
                    <a:pt x="494" y="583"/>
                  </a:lnTo>
                  <a:lnTo>
                    <a:pt x="416" y="420"/>
                  </a:lnTo>
                  <a:lnTo>
                    <a:pt x="260" y="458"/>
                  </a:lnTo>
                  <a:lnTo>
                    <a:pt x="158" y="405"/>
                  </a:lnTo>
                  <a:lnTo>
                    <a:pt x="136" y="258"/>
                  </a:lnTo>
                  <a:lnTo>
                    <a:pt x="5" y="328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59"/>
            <p:cNvSpPr>
              <a:spLocks/>
            </p:cNvSpPr>
            <p:nvPr/>
          </p:nvSpPr>
          <p:spPr bwMode="auto">
            <a:xfrm>
              <a:off x="2015" y="2704"/>
              <a:ext cx="937" cy="600"/>
            </a:xfrm>
            <a:custGeom>
              <a:avLst/>
              <a:gdLst>
                <a:gd name="T0" fmla="*/ 935 w 937"/>
                <a:gd name="T1" fmla="*/ 0 h 600"/>
                <a:gd name="T2" fmla="*/ 937 w 937"/>
                <a:gd name="T3" fmla="*/ 252 h 600"/>
                <a:gd name="T4" fmla="*/ 870 w 937"/>
                <a:gd name="T5" fmla="*/ 290 h 600"/>
                <a:gd name="T6" fmla="*/ 706 w 937"/>
                <a:gd name="T7" fmla="*/ 392 h 600"/>
                <a:gd name="T8" fmla="*/ 304 w 937"/>
                <a:gd name="T9" fmla="*/ 600 h 600"/>
                <a:gd name="T10" fmla="*/ 104 w 937"/>
                <a:gd name="T11" fmla="*/ 591 h 600"/>
                <a:gd name="T12" fmla="*/ 0 w 937"/>
                <a:gd name="T13" fmla="*/ 496 h 600"/>
                <a:gd name="T14" fmla="*/ 249 w 937"/>
                <a:gd name="T15" fmla="*/ 287 h 600"/>
                <a:gd name="T16" fmla="*/ 63 w 937"/>
                <a:gd name="T17" fmla="*/ 2 h 600"/>
                <a:gd name="T18" fmla="*/ 935 w 937"/>
                <a:gd name="T19" fmla="*/ 0 h 600"/>
                <a:gd name="T20" fmla="*/ 935 w 937"/>
                <a:gd name="T2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7" h="600">
                  <a:moveTo>
                    <a:pt x="935" y="0"/>
                  </a:moveTo>
                  <a:lnTo>
                    <a:pt x="937" y="252"/>
                  </a:lnTo>
                  <a:lnTo>
                    <a:pt x="870" y="290"/>
                  </a:lnTo>
                  <a:lnTo>
                    <a:pt x="706" y="392"/>
                  </a:lnTo>
                  <a:lnTo>
                    <a:pt x="304" y="600"/>
                  </a:lnTo>
                  <a:lnTo>
                    <a:pt x="104" y="591"/>
                  </a:lnTo>
                  <a:lnTo>
                    <a:pt x="0" y="496"/>
                  </a:lnTo>
                  <a:lnTo>
                    <a:pt x="249" y="287"/>
                  </a:lnTo>
                  <a:lnTo>
                    <a:pt x="63" y="2"/>
                  </a:lnTo>
                  <a:lnTo>
                    <a:pt x="935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60"/>
            <p:cNvSpPr>
              <a:spLocks/>
            </p:cNvSpPr>
            <p:nvPr/>
          </p:nvSpPr>
          <p:spPr bwMode="auto">
            <a:xfrm>
              <a:off x="3821" y="1954"/>
              <a:ext cx="222" cy="256"/>
            </a:xfrm>
            <a:custGeom>
              <a:avLst/>
              <a:gdLst>
                <a:gd name="T0" fmla="*/ 25 w 222"/>
                <a:gd name="T1" fmla="*/ 256 h 256"/>
                <a:gd name="T2" fmla="*/ 2 w 222"/>
                <a:gd name="T3" fmla="*/ 128 h 256"/>
                <a:gd name="T4" fmla="*/ 27 w 222"/>
                <a:gd name="T5" fmla="*/ 64 h 256"/>
                <a:gd name="T6" fmla="*/ 0 w 222"/>
                <a:gd name="T7" fmla="*/ 8 h 256"/>
                <a:gd name="T8" fmla="*/ 79 w 222"/>
                <a:gd name="T9" fmla="*/ 18 h 256"/>
                <a:gd name="T10" fmla="*/ 185 w 222"/>
                <a:gd name="T11" fmla="*/ 0 h 256"/>
                <a:gd name="T12" fmla="*/ 222 w 222"/>
                <a:gd name="T13" fmla="*/ 56 h 256"/>
                <a:gd name="T14" fmla="*/ 190 w 222"/>
                <a:gd name="T15" fmla="*/ 94 h 256"/>
                <a:gd name="T16" fmla="*/ 212 w 222"/>
                <a:gd name="T17" fmla="*/ 148 h 256"/>
                <a:gd name="T18" fmla="*/ 137 w 222"/>
                <a:gd name="T19" fmla="*/ 218 h 256"/>
                <a:gd name="T20" fmla="*/ 25 w 222"/>
                <a:gd name="T21" fmla="*/ 256 h 256"/>
                <a:gd name="T22" fmla="*/ 25 w 222"/>
                <a:gd name="T23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2" h="256">
                  <a:moveTo>
                    <a:pt x="25" y="256"/>
                  </a:moveTo>
                  <a:lnTo>
                    <a:pt x="2" y="128"/>
                  </a:lnTo>
                  <a:lnTo>
                    <a:pt x="27" y="64"/>
                  </a:lnTo>
                  <a:lnTo>
                    <a:pt x="0" y="8"/>
                  </a:lnTo>
                  <a:lnTo>
                    <a:pt x="79" y="18"/>
                  </a:lnTo>
                  <a:lnTo>
                    <a:pt x="185" y="0"/>
                  </a:lnTo>
                  <a:lnTo>
                    <a:pt x="222" y="56"/>
                  </a:lnTo>
                  <a:lnTo>
                    <a:pt x="190" y="94"/>
                  </a:lnTo>
                  <a:lnTo>
                    <a:pt x="212" y="148"/>
                  </a:lnTo>
                  <a:lnTo>
                    <a:pt x="137" y="218"/>
                  </a:lnTo>
                  <a:lnTo>
                    <a:pt x="25" y="256"/>
                  </a:lnTo>
                  <a:lnTo>
                    <a:pt x="25" y="256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61"/>
            <p:cNvSpPr>
              <a:spLocks/>
            </p:cNvSpPr>
            <p:nvPr/>
          </p:nvSpPr>
          <p:spPr bwMode="auto">
            <a:xfrm>
              <a:off x="3935" y="2806"/>
              <a:ext cx="581" cy="426"/>
            </a:xfrm>
            <a:custGeom>
              <a:avLst/>
              <a:gdLst>
                <a:gd name="T0" fmla="*/ 276 w 581"/>
                <a:gd name="T1" fmla="*/ 0 h 426"/>
                <a:gd name="T2" fmla="*/ 243 w 581"/>
                <a:gd name="T3" fmla="*/ 108 h 426"/>
                <a:gd name="T4" fmla="*/ 123 w 581"/>
                <a:gd name="T5" fmla="*/ 136 h 426"/>
                <a:gd name="T6" fmla="*/ 0 w 581"/>
                <a:gd name="T7" fmla="*/ 301 h 426"/>
                <a:gd name="T8" fmla="*/ 234 w 581"/>
                <a:gd name="T9" fmla="*/ 426 h 426"/>
                <a:gd name="T10" fmla="*/ 308 w 581"/>
                <a:gd name="T11" fmla="*/ 328 h 426"/>
                <a:gd name="T12" fmla="*/ 408 w 581"/>
                <a:gd name="T13" fmla="*/ 318 h 426"/>
                <a:gd name="T14" fmla="*/ 473 w 581"/>
                <a:gd name="T15" fmla="*/ 263 h 426"/>
                <a:gd name="T16" fmla="*/ 538 w 581"/>
                <a:gd name="T17" fmla="*/ 258 h 426"/>
                <a:gd name="T18" fmla="*/ 581 w 581"/>
                <a:gd name="T19" fmla="*/ 231 h 426"/>
                <a:gd name="T20" fmla="*/ 276 w 581"/>
                <a:gd name="T21" fmla="*/ 0 h 426"/>
                <a:gd name="T22" fmla="*/ 276 w 581"/>
                <a:gd name="T2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1" h="426">
                  <a:moveTo>
                    <a:pt x="276" y="0"/>
                  </a:moveTo>
                  <a:lnTo>
                    <a:pt x="243" y="108"/>
                  </a:lnTo>
                  <a:lnTo>
                    <a:pt x="123" y="136"/>
                  </a:lnTo>
                  <a:lnTo>
                    <a:pt x="0" y="301"/>
                  </a:lnTo>
                  <a:lnTo>
                    <a:pt x="234" y="426"/>
                  </a:lnTo>
                  <a:lnTo>
                    <a:pt x="308" y="328"/>
                  </a:lnTo>
                  <a:lnTo>
                    <a:pt x="408" y="318"/>
                  </a:lnTo>
                  <a:lnTo>
                    <a:pt x="473" y="263"/>
                  </a:lnTo>
                  <a:lnTo>
                    <a:pt x="538" y="258"/>
                  </a:lnTo>
                  <a:lnTo>
                    <a:pt x="581" y="231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62"/>
            <p:cNvSpPr>
              <a:spLocks/>
            </p:cNvSpPr>
            <p:nvPr/>
          </p:nvSpPr>
          <p:spPr bwMode="auto">
            <a:xfrm>
              <a:off x="3587" y="2596"/>
              <a:ext cx="334" cy="458"/>
            </a:xfrm>
            <a:custGeom>
              <a:avLst/>
              <a:gdLst>
                <a:gd name="T0" fmla="*/ 0 w 334"/>
                <a:gd name="T1" fmla="*/ 241 h 458"/>
                <a:gd name="T2" fmla="*/ 88 w 334"/>
                <a:gd name="T3" fmla="*/ 112 h 458"/>
                <a:gd name="T4" fmla="*/ 186 w 334"/>
                <a:gd name="T5" fmla="*/ 0 h 458"/>
                <a:gd name="T6" fmla="*/ 314 w 334"/>
                <a:gd name="T7" fmla="*/ 113 h 458"/>
                <a:gd name="T8" fmla="*/ 334 w 334"/>
                <a:gd name="T9" fmla="*/ 165 h 458"/>
                <a:gd name="T10" fmla="*/ 256 w 334"/>
                <a:gd name="T11" fmla="*/ 251 h 458"/>
                <a:gd name="T12" fmla="*/ 288 w 334"/>
                <a:gd name="T13" fmla="*/ 340 h 458"/>
                <a:gd name="T14" fmla="*/ 246 w 334"/>
                <a:gd name="T15" fmla="*/ 458 h 458"/>
                <a:gd name="T16" fmla="*/ 93 w 334"/>
                <a:gd name="T17" fmla="*/ 381 h 458"/>
                <a:gd name="T18" fmla="*/ 0 w 334"/>
                <a:gd name="T19" fmla="*/ 241 h 458"/>
                <a:gd name="T20" fmla="*/ 0 w 334"/>
                <a:gd name="T21" fmla="*/ 24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458">
                  <a:moveTo>
                    <a:pt x="0" y="241"/>
                  </a:moveTo>
                  <a:lnTo>
                    <a:pt x="88" y="112"/>
                  </a:lnTo>
                  <a:lnTo>
                    <a:pt x="186" y="0"/>
                  </a:lnTo>
                  <a:lnTo>
                    <a:pt x="314" y="113"/>
                  </a:lnTo>
                  <a:lnTo>
                    <a:pt x="334" y="165"/>
                  </a:lnTo>
                  <a:lnTo>
                    <a:pt x="256" y="251"/>
                  </a:lnTo>
                  <a:lnTo>
                    <a:pt x="288" y="340"/>
                  </a:lnTo>
                  <a:lnTo>
                    <a:pt x="246" y="458"/>
                  </a:lnTo>
                  <a:lnTo>
                    <a:pt x="93" y="381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63"/>
            <p:cNvSpPr>
              <a:spLocks/>
            </p:cNvSpPr>
            <p:nvPr/>
          </p:nvSpPr>
          <p:spPr bwMode="auto">
            <a:xfrm>
              <a:off x="3670" y="2408"/>
              <a:ext cx="261" cy="301"/>
            </a:xfrm>
            <a:custGeom>
              <a:avLst/>
              <a:gdLst>
                <a:gd name="T0" fmla="*/ 5 w 261"/>
                <a:gd name="T1" fmla="*/ 300 h 301"/>
                <a:gd name="T2" fmla="*/ 0 w 261"/>
                <a:gd name="T3" fmla="*/ 110 h 301"/>
                <a:gd name="T4" fmla="*/ 40 w 261"/>
                <a:gd name="T5" fmla="*/ 0 h 301"/>
                <a:gd name="T6" fmla="*/ 81 w 261"/>
                <a:gd name="T7" fmla="*/ 38 h 301"/>
                <a:gd name="T8" fmla="*/ 261 w 261"/>
                <a:gd name="T9" fmla="*/ 185 h 301"/>
                <a:gd name="T10" fmla="*/ 233 w 261"/>
                <a:gd name="T11" fmla="*/ 301 h 301"/>
                <a:gd name="T12" fmla="*/ 5 w 261"/>
                <a:gd name="T13" fmla="*/ 300 h 301"/>
                <a:gd name="T14" fmla="*/ 5 w 261"/>
                <a:gd name="T15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301">
                  <a:moveTo>
                    <a:pt x="5" y="300"/>
                  </a:moveTo>
                  <a:lnTo>
                    <a:pt x="0" y="110"/>
                  </a:lnTo>
                  <a:lnTo>
                    <a:pt x="40" y="0"/>
                  </a:lnTo>
                  <a:lnTo>
                    <a:pt x="81" y="38"/>
                  </a:lnTo>
                  <a:lnTo>
                    <a:pt x="261" y="185"/>
                  </a:lnTo>
                  <a:lnTo>
                    <a:pt x="233" y="301"/>
                  </a:lnTo>
                  <a:lnTo>
                    <a:pt x="5" y="300"/>
                  </a:lnTo>
                  <a:lnTo>
                    <a:pt x="5" y="30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64"/>
            <p:cNvSpPr>
              <a:spLocks/>
            </p:cNvSpPr>
            <p:nvPr/>
          </p:nvSpPr>
          <p:spPr bwMode="auto">
            <a:xfrm>
              <a:off x="3886" y="2593"/>
              <a:ext cx="202" cy="116"/>
            </a:xfrm>
            <a:custGeom>
              <a:avLst/>
              <a:gdLst>
                <a:gd name="T0" fmla="*/ 45 w 202"/>
                <a:gd name="T1" fmla="*/ 0 h 116"/>
                <a:gd name="T2" fmla="*/ 202 w 202"/>
                <a:gd name="T3" fmla="*/ 116 h 116"/>
                <a:gd name="T4" fmla="*/ 15 w 202"/>
                <a:gd name="T5" fmla="*/ 116 h 116"/>
                <a:gd name="T6" fmla="*/ 0 w 202"/>
                <a:gd name="T7" fmla="*/ 50 h 116"/>
                <a:gd name="T8" fmla="*/ 45 w 202"/>
                <a:gd name="T9" fmla="*/ 0 h 116"/>
                <a:gd name="T10" fmla="*/ 45 w 202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116">
                  <a:moveTo>
                    <a:pt x="45" y="0"/>
                  </a:moveTo>
                  <a:lnTo>
                    <a:pt x="202" y="116"/>
                  </a:lnTo>
                  <a:lnTo>
                    <a:pt x="15" y="116"/>
                  </a:lnTo>
                  <a:lnTo>
                    <a:pt x="0" y="5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65"/>
            <p:cNvSpPr>
              <a:spLocks/>
            </p:cNvSpPr>
            <p:nvPr/>
          </p:nvSpPr>
          <p:spPr bwMode="auto">
            <a:xfrm>
              <a:off x="3443" y="2708"/>
              <a:ext cx="237" cy="269"/>
            </a:xfrm>
            <a:custGeom>
              <a:avLst/>
              <a:gdLst>
                <a:gd name="T0" fmla="*/ 190 w 237"/>
                <a:gd name="T1" fmla="*/ 0 h 269"/>
                <a:gd name="T2" fmla="*/ 137 w 237"/>
                <a:gd name="T3" fmla="*/ 81 h 269"/>
                <a:gd name="T4" fmla="*/ 0 w 237"/>
                <a:gd name="T5" fmla="*/ 151 h 269"/>
                <a:gd name="T6" fmla="*/ 237 w 237"/>
                <a:gd name="T7" fmla="*/ 269 h 269"/>
                <a:gd name="T8" fmla="*/ 232 w 237"/>
                <a:gd name="T9" fmla="*/ 0 h 269"/>
                <a:gd name="T10" fmla="*/ 190 w 237"/>
                <a:gd name="T11" fmla="*/ 0 h 269"/>
                <a:gd name="T12" fmla="*/ 190 w 237"/>
                <a:gd name="T1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269">
                  <a:moveTo>
                    <a:pt x="190" y="0"/>
                  </a:moveTo>
                  <a:lnTo>
                    <a:pt x="137" y="81"/>
                  </a:lnTo>
                  <a:lnTo>
                    <a:pt x="0" y="151"/>
                  </a:lnTo>
                  <a:lnTo>
                    <a:pt x="237" y="269"/>
                  </a:lnTo>
                  <a:lnTo>
                    <a:pt x="232" y="0"/>
                  </a:lnTo>
                  <a:lnTo>
                    <a:pt x="190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66"/>
            <p:cNvSpPr>
              <a:spLocks/>
            </p:cNvSpPr>
            <p:nvPr/>
          </p:nvSpPr>
          <p:spPr bwMode="auto">
            <a:xfrm>
              <a:off x="2950" y="2188"/>
              <a:ext cx="330" cy="516"/>
            </a:xfrm>
            <a:custGeom>
              <a:avLst/>
              <a:gdLst>
                <a:gd name="T0" fmla="*/ 2 w 330"/>
                <a:gd name="T1" fmla="*/ 220 h 516"/>
                <a:gd name="T2" fmla="*/ 330 w 330"/>
                <a:gd name="T3" fmla="*/ 0 h 516"/>
                <a:gd name="T4" fmla="*/ 307 w 330"/>
                <a:gd name="T5" fmla="*/ 197 h 516"/>
                <a:gd name="T6" fmla="*/ 210 w 330"/>
                <a:gd name="T7" fmla="*/ 272 h 516"/>
                <a:gd name="T8" fmla="*/ 207 w 330"/>
                <a:gd name="T9" fmla="*/ 408 h 516"/>
                <a:gd name="T10" fmla="*/ 160 w 330"/>
                <a:gd name="T11" fmla="*/ 516 h 516"/>
                <a:gd name="T12" fmla="*/ 0 w 330"/>
                <a:gd name="T13" fmla="*/ 516 h 516"/>
                <a:gd name="T14" fmla="*/ 2 w 330"/>
                <a:gd name="T15" fmla="*/ 220 h 516"/>
                <a:gd name="T16" fmla="*/ 2 w 330"/>
                <a:gd name="T17" fmla="*/ 22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516">
                  <a:moveTo>
                    <a:pt x="2" y="220"/>
                  </a:moveTo>
                  <a:lnTo>
                    <a:pt x="330" y="0"/>
                  </a:lnTo>
                  <a:lnTo>
                    <a:pt x="307" y="197"/>
                  </a:lnTo>
                  <a:lnTo>
                    <a:pt x="210" y="272"/>
                  </a:lnTo>
                  <a:lnTo>
                    <a:pt x="207" y="408"/>
                  </a:lnTo>
                  <a:lnTo>
                    <a:pt x="160" y="516"/>
                  </a:lnTo>
                  <a:lnTo>
                    <a:pt x="0" y="516"/>
                  </a:lnTo>
                  <a:lnTo>
                    <a:pt x="2" y="220"/>
                  </a:lnTo>
                  <a:lnTo>
                    <a:pt x="2" y="22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67"/>
            <p:cNvSpPr>
              <a:spLocks/>
            </p:cNvSpPr>
            <p:nvPr/>
          </p:nvSpPr>
          <p:spPr bwMode="auto">
            <a:xfrm>
              <a:off x="2173" y="2430"/>
              <a:ext cx="473" cy="422"/>
            </a:xfrm>
            <a:custGeom>
              <a:avLst/>
              <a:gdLst>
                <a:gd name="T0" fmla="*/ 225 w 473"/>
                <a:gd name="T1" fmla="*/ 422 h 422"/>
                <a:gd name="T2" fmla="*/ 16 w 473"/>
                <a:gd name="T3" fmla="*/ 276 h 422"/>
                <a:gd name="T4" fmla="*/ 0 w 473"/>
                <a:gd name="T5" fmla="*/ 223 h 422"/>
                <a:gd name="T6" fmla="*/ 90 w 473"/>
                <a:gd name="T7" fmla="*/ 0 h 422"/>
                <a:gd name="T8" fmla="*/ 324 w 473"/>
                <a:gd name="T9" fmla="*/ 183 h 422"/>
                <a:gd name="T10" fmla="*/ 473 w 473"/>
                <a:gd name="T11" fmla="*/ 183 h 422"/>
                <a:gd name="T12" fmla="*/ 426 w 473"/>
                <a:gd name="T13" fmla="*/ 274 h 422"/>
                <a:gd name="T14" fmla="*/ 225 w 473"/>
                <a:gd name="T15" fmla="*/ 422 h 422"/>
                <a:gd name="T16" fmla="*/ 225 w 473"/>
                <a:gd name="T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" h="422">
                  <a:moveTo>
                    <a:pt x="225" y="422"/>
                  </a:moveTo>
                  <a:lnTo>
                    <a:pt x="16" y="276"/>
                  </a:lnTo>
                  <a:lnTo>
                    <a:pt x="0" y="223"/>
                  </a:lnTo>
                  <a:lnTo>
                    <a:pt x="90" y="0"/>
                  </a:lnTo>
                  <a:lnTo>
                    <a:pt x="324" y="183"/>
                  </a:lnTo>
                  <a:lnTo>
                    <a:pt x="473" y="183"/>
                  </a:lnTo>
                  <a:lnTo>
                    <a:pt x="426" y="274"/>
                  </a:lnTo>
                  <a:lnTo>
                    <a:pt x="225" y="422"/>
                  </a:lnTo>
                  <a:lnTo>
                    <a:pt x="225" y="422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68"/>
            <p:cNvSpPr>
              <a:spLocks/>
            </p:cNvSpPr>
            <p:nvPr/>
          </p:nvSpPr>
          <p:spPr bwMode="auto">
            <a:xfrm>
              <a:off x="2819" y="2408"/>
              <a:ext cx="133" cy="296"/>
            </a:xfrm>
            <a:custGeom>
              <a:avLst/>
              <a:gdLst>
                <a:gd name="T0" fmla="*/ 40 w 133"/>
                <a:gd name="T1" fmla="*/ 296 h 296"/>
                <a:gd name="T2" fmla="*/ 131 w 133"/>
                <a:gd name="T3" fmla="*/ 295 h 296"/>
                <a:gd name="T4" fmla="*/ 133 w 133"/>
                <a:gd name="T5" fmla="*/ 0 h 296"/>
                <a:gd name="T6" fmla="*/ 63 w 133"/>
                <a:gd name="T7" fmla="*/ 52 h 296"/>
                <a:gd name="T8" fmla="*/ 70 w 133"/>
                <a:gd name="T9" fmla="*/ 118 h 296"/>
                <a:gd name="T10" fmla="*/ 0 w 133"/>
                <a:gd name="T11" fmla="*/ 195 h 296"/>
                <a:gd name="T12" fmla="*/ 40 w 133"/>
                <a:gd name="T13" fmla="*/ 296 h 296"/>
                <a:gd name="T14" fmla="*/ 40 w 133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96">
                  <a:moveTo>
                    <a:pt x="40" y="296"/>
                  </a:moveTo>
                  <a:lnTo>
                    <a:pt x="131" y="295"/>
                  </a:lnTo>
                  <a:lnTo>
                    <a:pt x="133" y="0"/>
                  </a:lnTo>
                  <a:lnTo>
                    <a:pt x="63" y="52"/>
                  </a:lnTo>
                  <a:lnTo>
                    <a:pt x="70" y="118"/>
                  </a:lnTo>
                  <a:lnTo>
                    <a:pt x="0" y="195"/>
                  </a:lnTo>
                  <a:lnTo>
                    <a:pt x="40" y="296"/>
                  </a:lnTo>
                  <a:lnTo>
                    <a:pt x="40" y="296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69"/>
            <p:cNvSpPr>
              <a:spLocks/>
            </p:cNvSpPr>
            <p:nvPr/>
          </p:nvSpPr>
          <p:spPr bwMode="auto">
            <a:xfrm>
              <a:off x="2766" y="2704"/>
              <a:ext cx="186" cy="298"/>
            </a:xfrm>
            <a:custGeom>
              <a:avLst/>
              <a:gdLst>
                <a:gd name="T0" fmla="*/ 184 w 186"/>
                <a:gd name="T1" fmla="*/ 0 h 298"/>
                <a:gd name="T2" fmla="*/ 186 w 186"/>
                <a:gd name="T3" fmla="*/ 298 h 298"/>
                <a:gd name="T4" fmla="*/ 116 w 186"/>
                <a:gd name="T5" fmla="*/ 287 h 298"/>
                <a:gd name="T6" fmla="*/ 0 w 186"/>
                <a:gd name="T7" fmla="*/ 172 h 298"/>
                <a:gd name="T8" fmla="*/ 118 w 186"/>
                <a:gd name="T9" fmla="*/ 60 h 298"/>
                <a:gd name="T10" fmla="*/ 93 w 186"/>
                <a:gd name="T11" fmla="*/ 0 h 298"/>
                <a:gd name="T12" fmla="*/ 184 w 186"/>
                <a:gd name="T13" fmla="*/ 0 h 298"/>
                <a:gd name="T14" fmla="*/ 184 w 186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298">
                  <a:moveTo>
                    <a:pt x="184" y="0"/>
                  </a:moveTo>
                  <a:lnTo>
                    <a:pt x="186" y="298"/>
                  </a:lnTo>
                  <a:lnTo>
                    <a:pt x="116" y="287"/>
                  </a:lnTo>
                  <a:lnTo>
                    <a:pt x="0" y="172"/>
                  </a:lnTo>
                  <a:lnTo>
                    <a:pt x="118" y="60"/>
                  </a:lnTo>
                  <a:lnTo>
                    <a:pt x="93" y="0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70"/>
            <p:cNvSpPr>
              <a:spLocks/>
            </p:cNvSpPr>
            <p:nvPr/>
          </p:nvSpPr>
          <p:spPr bwMode="auto">
            <a:xfrm>
              <a:off x="2189" y="2703"/>
              <a:ext cx="412" cy="424"/>
            </a:xfrm>
            <a:custGeom>
              <a:avLst/>
              <a:gdLst>
                <a:gd name="T0" fmla="*/ 0 w 412"/>
                <a:gd name="T1" fmla="*/ 3 h 424"/>
                <a:gd name="T2" fmla="*/ 100 w 412"/>
                <a:gd name="T3" fmla="*/ 118 h 424"/>
                <a:gd name="T4" fmla="*/ 15 w 412"/>
                <a:gd name="T5" fmla="*/ 201 h 424"/>
                <a:gd name="T6" fmla="*/ 174 w 412"/>
                <a:gd name="T7" fmla="*/ 424 h 424"/>
                <a:gd name="T8" fmla="*/ 328 w 412"/>
                <a:gd name="T9" fmla="*/ 334 h 424"/>
                <a:gd name="T10" fmla="*/ 323 w 412"/>
                <a:gd name="T11" fmla="*/ 163 h 424"/>
                <a:gd name="T12" fmla="*/ 383 w 412"/>
                <a:gd name="T13" fmla="*/ 96 h 424"/>
                <a:gd name="T14" fmla="*/ 412 w 412"/>
                <a:gd name="T15" fmla="*/ 0 h 424"/>
                <a:gd name="T16" fmla="*/ 0 w 412"/>
                <a:gd name="T17" fmla="*/ 3 h 424"/>
                <a:gd name="T18" fmla="*/ 0 w 412"/>
                <a:gd name="T19" fmla="*/ 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424">
                  <a:moveTo>
                    <a:pt x="0" y="3"/>
                  </a:moveTo>
                  <a:lnTo>
                    <a:pt x="100" y="118"/>
                  </a:lnTo>
                  <a:lnTo>
                    <a:pt x="15" y="201"/>
                  </a:lnTo>
                  <a:lnTo>
                    <a:pt x="174" y="424"/>
                  </a:lnTo>
                  <a:lnTo>
                    <a:pt x="328" y="334"/>
                  </a:lnTo>
                  <a:lnTo>
                    <a:pt x="323" y="163"/>
                  </a:lnTo>
                  <a:lnTo>
                    <a:pt x="383" y="96"/>
                  </a:lnTo>
                  <a:lnTo>
                    <a:pt x="412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71"/>
            <p:cNvSpPr>
              <a:spLocks/>
            </p:cNvSpPr>
            <p:nvPr/>
          </p:nvSpPr>
          <p:spPr bwMode="auto">
            <a:xfrm>
              <a:off x="3102" y="2233"/>
              <a:ext cx="570" cy="473"/>
            </a:xfrm>
            <a:custGeom>
              <a:avLst/>
              <a:gdLst>
                <a:gd name="T0" fmla="*/ 8 w 570"/>
                <a:gd name="T1" fmla="*/ 471 h 473"/>
                <a:gd name="T2" fmla="*/ 336 w 570"/>
                <a:gd name="T3" fmla="*/ 473 h 473"/>
                <a:gd name="T4" fmla="*/ 570 w 570"/>
                <a:gd name="T5" fmla="*/ 283 h 473"/>
                <a:gd name="T6" fmla="*/ 565 w 570"/>
                <a:gd name="T7" fmla="*/ 0 h 473"/>
                <a:gd name="T8" fmla="*/ 57 w 570"/>
                <a:gd name="T9" fmla="*/ 346 h 473"/>
                <a:gd name="T10" fmla="*/ 0 w 570"/>
                <a:gd name="T11" fmla="*/ 366 h 473"/>
                <a:gd name="T12" fmla="*/ 8 w 570"/>
                <a:gd name="T13" fmla="*/ 471 h 473"/>
                <a:gd name="T14" fmla="*/ 8 w 570"/>
                <a:gd name="T15" fmla="*/ 471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473">
                  <a:moveTo>
                    <a:pt x="8" y="471"/>
                  </a:moveTo>
                  <a:lnTo>
                    <a:pt x="336" y="473"/>
                  </a:lnTo>
                  <a:lnTo>
                    <a:pt x="570" y="283"/>
                  </a:lnTo>
                  <a:lnTo>
                    <a:pt x="565" y="0"/>
                  </a:lnTo>
                  <a:lnTo>
                    <a:pt x="57" y="346"/>
                  </a:lnTo>
                  <a:lnTo>
                    <a:pt x="0" y="366"/>
                  </a:lnTo>
                  <a:lnTo>
                    <a:pt x="8" y="471"/>
                  </a:lnTo>
                  <a:lnTo>
                    <a:pt x="8" y="471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72"/>
            <p:cNvSpPr>
              <a:spLocks/>
            </p:cNvSpPr>
            <p:nvPr/>
          </p:nvSpPr>
          <p:spPr bwMode="auto">
            <a:xfrm>
              <a:off x="3099" y="2704"/>
              <a:ext cx="339" cy="165"/>
            </a:xfrm>
            <a:custGeom>
              <a:avLst/>
              <a:gdLst>
                <a:gd name="T0" fmla="*/ 10 w 339"/>
                <a:gd name="T1" fmla="*/ 0 h 165"/>
                <a:gd name="T2" fmla="*/ 339 w 339"/>
                <a:gd name="T3" fmla="*/ 2 h 165"/>
                <a:gd name="T4" fmla="*/ 316 w 339"/>
                <a:gd name="T5" fmla="*/ 17 h 165"/>
                <a:gd name="T6" fmla="*/ 106 w 339"/>
                <a:gd name="T7" fmla="*/ 165 h 165"/>
                <a:gd name="T8" fmla="*/ 0 w 339"/>
                <a:gd name="T9" fmla="*/ 34 h 165"/>
                <a:gd name="T10" fmla="*/ 10 w 339"/>
                <a:gd name="T11" fmla="*/ 0 h 165"/>
                <a:gd name="T12" fmla="*/ 10 w 339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165">
                  <a:moveTo>
                    <a:pt x="10" y="0"/>
                  </a:moveTo>
                  <a:lnTo>
                    <a:pt x="339" y="2"/>
                  </a:lnTo>
                  <a:lnTo>
                    <a:pt x="316" y="17"/>
                  </a:lnTo>
                  <a:lnTo>
                    <a:pt x="106" y="165"/>
                  </a:lnTo>
                  <a:lnTo>
                    <a:pt x="0" y="3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73"/>
            <p:cNvSpPr>
              <a:spLocks/>
            </p:cNvSpPr>
            <p:nvPr/>
          </p:nvSpPr>
          <p:spPr bwMode="auto">
            <a:xfrm>
              <a:off x="2459" y="2984"/>
              <a:ext cx="402" cy="469"/>
            </a:xfrm>
            <a:custGeom>
              <a:avLst/>
              <a:gdLst>
                <a:gd name="T0" fmla="*/ 0 w 402"/>
                <a:gd name="T1" fmla="*/ 168 h 469"/>
                <a:gd name="T2" fmla="*/ 340 w 402"/>
                <a:gd name="T3" fmla="*/ 469 h 469"/>
                <a:gd name="T4" fmla="*/ 402 w 402"/>
                <a:gd name="T5" fmla="*/ 288 h 469"/>
                <a:gd name="T6" fmla="*/ 235 w 402"/>
                <a:gd name="T7" fmla="*/ 0 h 469"/>
                <a:gd name="T8" fmla="*/ 0 w 402"/>
                <a:gd name="T9" fmla="*/ 168 h 469"/>
                <a:gd name="T10" fmla="*/ 0 w 402"/>
                <a:gd name="T11" fmla="*/ 16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469">
                  <a:moveTo>
                    <a:pt x="0" y="168"/>
                  </a:moveTo>
                  <a:lnTo>
                    <a:pt x="340" y="469"/>
                  </a:lnTo>
                  <a:lnTo>
                    <a:pt x="402" y="288"/>
                  </a:lnTo>
                  <a:lnTo>
                    <a:pt x="235" y="0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74"/>
            <p:cNvSpPr>
              <a:spLocks/>
            </p:cNvSpPr>
            <p:nvPr/>
          </p:nvSpPr>
          <p:spPr bwMode="auto">
            <a:xfrm>
              <a:off x="1435" y="2277"/>
              <a:ext cx="581" cy="184"/>
            </a:xfrm>
            <a:custGeom>
              <a:avLst/>
              <a:gdLst>
                <a:gd name="T0" fmla="*/ 0 w 581"/>
                <a:gd name="T1" fmla="*/ 114 h 184"/>
                <a:gd name="T2" fmla="*/ 295 w 581"/>
                <a:gd name="T3" fmla="*/ 184 h 184"/>
                <a:gd name="T4" fmla="*/ 296 w 581"/>
                <a:gd name="T5" fmla="*/ 183 h 184"/>
                <a:gd name="T6" fmla="*/ 300 w 581"/>
                <a:gd name="T7" fmla="*/ 179 h 184"/>
                <a:gd name="T8" fmla="*/ 306 w 581"/>
                <a:gd name="T9" fmla="*/ 173 h 184"/>
                <a:gd name="T10" fmla="*/ 316 w 581"/>
                <a:gd name="T11" fmla="*/ 166 h 184"/>
                <a:gd name="T12" fmla="*/ 320 w 581"/>
                <a:gd name="T13" fmla="*/ 159 h 184"/>
                <a:gd name="T14" fmla="*/ 326 w 581"/>
                <a:gd name="T15" fmla="*/ 156 h 184"/>
                <a:gd name="T16" fmla="*/ 333 w 581"/>
                <a:gd name="T17" fmla="*/ 151 h 184"/>
                <a:gd name="T18" fmla="*/ 341 w 581"/>
                <a:gd name="T19" fmla="*/ 146 h 184"/>
                <a:gd name="T20" fmla="*/ 348 w 581"/>
                <a:gd name="T21" fmla="*/ 139 h 184"/>
                <a:gd name="T22" fmla="*/ 356 w 581"/>
                <a:gd name="T23" fmla="*/ 133 h 184"/>
                <a:gd name="T24" fmla="*/ 366 w 581"/>
                <a:gd name="T25" fmla="*/ 126 h 184"/>
                <a:gd name="T26" fmla="*/ 376 w 581"/>
                <a:gd name="T27" fmla="*/ 121 h 184"/>
                <a:gd name="T28" fmla="*/ 386 w 581"/>
                <a:gd name="T29" fmla="*/ 113 h 184"/>
                <a:gd name="T30" fmla="*/ 395 w 581"/>
                <a:gd name="T31" fmla="*/ 106 h 184"/>
                <a:gd name="T32" fmla="*/ 406 w 581"/>
                <a:gd name="T33" fmla="*/ 98 h 184"/>
                <a:gd name="T34" fmla="*/ 418 w 581"/>
                <a:gd name="T35" fmla="*/ 91 h 184"/>
                <a:gd name="T36" fmla="*/ 430 w 581"/>
                <a:gd name="T37" fmla="*/ 83 h 184"/>
                <a:gd name="T38" fmla="*/ 441 w 581"/>
                <a:gd name="T39" fmla="*/ 76 h 184"/>
                <a:gd name="T40" fmla="*/ 448 w 581"/>
                <a:gd name="T41" fmla="*/ 71 h 184"/>
                <a:gd name="T42" fmla="*/ 455 w 581"/>
                <a:gd name="T43" fmla="*/ 68 h 184"/>
                <a:gd name="T44" fmla="*/ 461 w 581"/>
                <a:gd name="T45" fmla="*/ 64 h 184"/>
                <a:gd name="T46" fmla="*/ 468 w 581"/>
                <a:gd name="T47" fmla="*/ 61 h 184"/>
                <a:gd name="T48" fmla="*/ 475 w 581"/>
                <a:gd name="T49" fmla="*/ 56 h 184"/>
                <a:gd name="T50" fmla="*/ 481 w 581"/>
                <a:gd name="T51" fmla="*/ 51 h 184"/>
                <a:gd name="T52" fmla="*/ 486 w 581"/>
                <a:gd name="T53" fmla="*/ 48 h 184"/>
                <a:gd name="T54" fmla="*/ 493 w 581"/>
                <a:gd name="T55" fmla="*/ 44 h 184"/>
                <a:gd name="T56" fmla="*/ 500 w 581"/>
                <a:gd name="T57" fmla="*/ 39 h 184"/>
                <a:gd name="T58" fmla="*/ 506 w 581"/>
                <a:gd name="T59" fmla="*/ 36 h 184"/>
                <a:gd name="T60" fmla="*/ 515 w 581"/>
                <a:gd name="T61" fmla="*/ 33 h 184"/>
                <a:gd name="T62" fmla="*/ 521 w 581"/>
                <a:gd name="T63" fmla="*/ 29 h 184"/>
                <a:gd name="T64" fmla="*/ 528 w 581"/>
                <a:gd name="T65" fmla="*/ 24 h 184"/>
                <a:gd name="T66" fmla="*/ 535 w 581"/>
                <a:gd name="T67" fmla="*/ 21 h 184"/>
                <a:gd name="T68" fmla="*/ 543 w 581"/>
                <a:gd name="T69" fmla="*/ 16 h 184"/>
                <a:gd name="T70" fmla="*/ 551 w 581"/>
                <a:gd name="T71" fmla="*/ 13 h 184"/>
                <a:gd name="T72" fmla="*/ 556 w 581"/>
                <a:gd name="T73" fmla="*/ 9 h 184"/>
                <a:gd name="T74" fmla="*/ 565 w 581"/>
                <a:gd name="T75" fmla="*/ 6 h 184"/>
                <a:gd name="T76" fmla="*/ 573 w 581"/>
                <a:gd name="T77" fmla="*/ 3 h 184"/>
                <a:gd name="T78" fmla="*/ 581 w 581"/>
                <a:gd name="T79" fmla="*/ 0 h 184"/>
                <a:gd name="T80" fmla="*/ 221 w 581"/>
                <a:gd name="T81" fmla="*/ 0 h 184"/>
                <a:gd name="T82" fmla="*/ 0 w 581"/>
                <a:gd name="T83" fmla="*/ 114 h 184"/>
                <a:gd name="T84" fmla="*/ 0 w 581"/>
                <a:gd name="T85" fmla="*/ 11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1" h="184">
                  <a:moveTo>
                    <a:pt x="0" y="114"/>
                  </a:moveTo>
                  <a:lnTo>
                    <a:pt x="295" y="184"/>
                  </a:lnTo>
                  <a:lnTo>
                    <a:pt x="296" y="183"/>
                  </a:lnTo>
                  <a:lnTo>
                    <a:pt x="300" y="179"/>
                  </a:lnTo>
                  <a:lnTo>
                    <a:pt x="306" y="173"/>
                  </a:lnTo>
                  <a:lnTo>
                    <a:pt x="316" y="166"/>
                  </a:lnTo>
                  <a:lnTo>
                    <a:pt x="320" y="159"/>
                  </a:lnTo>
                  <a:lnTo>
                    <a:pt x="326" y="156"/>
                  </a:lnTo>
                  <a:lnTo>
                    <a:pt x="333" y="151"/>
                  </a:lnTo>
                  <a:lnTo>
                    <a:pt x="341" y="146"/>
                  </a:lnTo>
                  <a:lnTo>
                    <a:pt x="348" y="139"/>
                  </a:lnTo>
                  <a:lnTo>
                    <a:pt x="356" y="133"/>
                  </a:lnTo>
                  <a:lnTo>
                    <a:pt x="366" y="126"/>
                  </a:lnTo>
                  <a:lnTo>
                    <a:pt x="376" y="121"/>
                  </a:lnTo>
                  <a:lnTo>
                    <a:pt x="386" y="113"/>
                  </a:lnTo>
                  <a:lnTo>
                    <a:pt x="395" y="106"/>
                  </a:lnTo>
                  <a:lnTo>
                    <a:pt x="406" y="98"/>
                  </a:lnTo>
                  <a:lnTo>
                    <a:pt x="418" y="91"/>
                  </a:lnTo>
                  <a:lnTo>
                    <a:pt x="430" y="83"/>
                  </a:lnTo>
                  <a:lnTo>
                    <a:pt x="441" y="76"/>
                  </a:lnTo>
                  <a:lnTo>
                    <a:pt x="448" y="71"/>
                  </a:lnTo>
                  <a:lnTo>
                    <a:pt x="455" y="68"/>
                  </a:lnTo>
                  <a:lnTo>
                    <a:pt x="461" y="64"/>
                  </a:lnTo>
                  <a:lnTo>
                    <a:pt x="468" y="61"/>
                  </a:lnTo>
                  <a:lnTo>
                    <a:pt x="475" y="56"/>
                  </a:lnTo>
                  <a:lnTo>
                    <a:pt x="481" y="51"/>
                  </a:lnTo>
                  <a:lnTo>
                    <a:pt x="486" y="48"/>
                  </a:lnTo>
                  <a:lnTo>
                    <a:pt x="493" y="44"/>
                  </a:lnTo>
                  <a:lnTo>
                    <a:pt x="500" y="39"/>
                  </a:lnTo>
                  <a:lnTo>
                    <a:pt x="506" y="36"/>
                  </a:lnTo>
                  <a:lnTo>
                    <a:pt x="515" y="33"/>
                  </a:lnTo>
                  <a:lnTo>
                    <a:pt x="521" y="29"/>
                  </a:lnTo>
                  <a:lnTo>
                    <a:pt x="528" y="24"/>
                  </a:lnTo>
                  <a:lnTo>
                    <a:pt x="535" y="21"/>
                  </a:lnTo>
                  <a:lnTo>
                    <a:pt x="543" y="16"/>
                  </a:lnTo>
                  <a:lnTo>
                    <a:pt x="551" y="13"/>
                  </a:lnTo>
                  <a:lnTo>
                    <a:pt x="556" y="9"/>
                  </a:lnTo>
                  <a:lnTo>
                    <a:pt x="565" y="6"/>
                  </a:lnTo>
                  <a:lnTo>
                    <a:pt x="573" y="3"/>
                  </a:lnTo>
                  <a:lnTo>
                    <a:pt x="581" y="0"/>
                  </a:lnTo>
                  <a:lnTo>
                    <a:pt x="221" y="0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75"/>
            <p:cNvSpPr>
              <a:spLocks/>
            </p:cNvSpPr>
            <p:nvPr/>
          </p:nvSpPr>
          <p:spPr bwMode="auto">
            <a:xfrm>
              <a:off x="3662" y="2112"/>
              <a:ext cx="298" cy="408"/>
            </a:xfrm>
            <a:custGeom>
              <a:avLst/>
              <a:gdLst>
                <a:gd name="T0" fmla="*/ 0 w 298"/>
                <a:gd name="T1" fmla="*/ 0 h 408"/>
                <a:gd name="T2" fmla="*/ 1 w 298"/>
                <a:gd name="T3" fmla="*/ 0 h 408"/>
                <a:gd name="T4" fmla="*/ 5 w 298"/>
                <a:gd name="T5" fmla="*/ 0 h 408"/>
                <a:gd name="T6" fmla="*/ 11 w 298"/>
                <a:gd name="T7" fmla="*/ 1 h 408"/>
                <a:gd name="T8" fmla="*/ 21 w 298"/>
                <a:gd name="T9" fmla="*/ 3 h 408"/>
                <a:gd name="T10" fmla="*/ 26 w 298"/>
                <a:gd name="T11" fmla="*/ 3 h 408"/>
                <a:gd name="T12" fmla="*/ 33 w 298"/>
                <a:gd name="T13" fmla="*/ 5 h 408"/>
                <a:gd name="T14" fmla="*/ 39 w 298"/>
                <a:gd name="T15" fmla="*/ 6 h 408"/>
                <a:gd name="T16" fmla="*/ 48 w 298"/>
                <a:gd name="T17" fmla="*/ 6 h 408"/>
                <a:gd name="T18" fmla="*/ 54 w 298"/>
                <a:gd name="T19" fmla="*/ 8 h 408"/>
                <a:gd name="T20" fmla="*/ 64 w 298"/>
                <a:gd name="T21" fmla="*/ 10 h 408"/>
                <a:gd name="T22" fmla="*/ 73 w 298"/>
                <a:gd name="T23" fmla="*/ 11 h 408"/>
                <a:gd name="T24" fmla="*/ 84 w 298"/>
                <a:gd name="T25" fmla="*/ 15 h 408"/>
                <a:gd name="T26" fmla="*/ 94 w 298"/>
                <a:gd name="T27" fmla="*/ 16 h 408"/>
                <a:gd name="T28" fmla="*/ 104 w 298"/>
                <a:gd name="T29" fmla="*/ 18 h 408"/>
                <a:gd name="T30" fmla="*/ 114 w 298"/>
                <a:gd name="T31" fmla="*/ 20 h 408"/>
                <a:gd name="T32" fmla="*/ 128 w 298"/>
                <a:gd name="T33" fmla="*/ 23 h 408"/>
                <a:gd name="T34" fmla="*/ 133 w 298"/>
                <a:gd name="T35" fmla="*/ 23 h 408"/>
                <a:gd name="T36" fmla="*/ 139 w 298"/>
                <a:gd name="T37" fmla="*/ 25 h 408"/>
                <a:gd name="T38" fmla="*/ 144 w 298"/>
                <a:gd name="T39" fmla="*/ 25 h 408"/>
                <a:gd name="T40" fmla="*/ 151 w 298"/>
                <a:gd name="T41" fmla="*/ 26 h 408"/>
                <a:gd name="T42" fmla="*/ 158 w 298"/>
                <a:gd name="T43" fmla="*/ 28 h 408"/>
                <a:gd name="T44" fmla="*/ 164 w 298"/>
                <a:gd name="T45" fmla="*/ 28 h 408"/>
                <a:gd name="T46" fmla="*/ 171 w 298"/>
                <a:gd name="T47" fmla="*/ 30 h 408"/>
                <a:gd name="T48" fmla="*/ 178 w 298"/>
                <a:gd name="T49" fmla="*/ 33 h 408"/>
                <a:gd name="T50" fmla="*/ 184 w 298"/>
                <a:gd name="T51" fmla="*/ 33 h 408"/>
                <a:gd name="T52" fmla="*/ 191 w 298"/>
                <a:gd name="T53" fmla="*/ 35 h 408"/>
                <a:gd name="T54" fmla="*/ 198 w 298"/>
                <a:gd name="T55" fmla="*/ 35 h 408"/>
                <a:gd name="T56" fmla="*/ 206 w 298"/>
                <a:gd name="T57" fmla="*/ 38 h 408"/>
                <a:gd name="T58" fmla="*/ 213 w 298"/>
                <a:gd name="T59" fmla="*/ 38 h 408"/>
                <a:gd name="T60" fmla="*/ 219 w 298"/>
                <a:gd name="T61" fmla="*/ 41 h 408"/>
                <a:gd name="T62" fmla="*/ 228 w 298"/>
                <a:gd name="T63" fmla="*/ 41 h 408"/>
                <a:gd name="T64" fmla="*/ 236 w 298"/>
                <a:gd name="T65" fmla="*/ 45 h 408"/>
                <a:gd name="T66" fmla="*/ 241 w 298"/>
                <a:gd name="T67" fmla="*/ 45 h 408"/>
                <a:gd name="T68" fmla="*/ 249 w 298"/>
                <a:gd name="T69" fmla="*/ 48 h 408"/>
                <a:gd name="T70" fmla="*/ 258 w 298"/>
                <a:gd name="T71" fmla="*/ 48 h 408"/>
                <a:gd name="T72" fmla="*/ 264 w 298"/>
                <a:gd name="T73" fmla="*/ 51 h 408"/>
                <a:gd name="T74" fmla="*/ 273 w 298"/>
                <a:gd name="T75" fmla="*/ 51 h 408"/>
                <a:gd name="T76" fmla="*/ 281 w 298"/>
                <a:gd name="T77" fmla="*/ 55 h 408"/>
                <a:gd name="T78" fmla="*/ 289 w 298"/>
                <a:gd name="T79" fmla="*/ 56 h 408"/>
                <a:gd name="T80" fmla="*/ 298 w 298"/>
                <a:gd name="T81" fmla="*/ 60 h 408"/>
                <a:gd name="T82" fmla="*/ 103 w 298"/>
                <a:gd name="T83" fmla="*/ 219 h 408"/>
                <a:gd name="T84" fmla="*/ 89 w 298"/>
                <a:gd name="T85" fmla="*/ 334 h 408"/>
                <a:gd name="T86" fmla="*/ 10 w 298"/>
                <a:gd name="T87" fmla="*/ 408 h 408"/>
                <a:gd name="T88" fmla="*/ 0 w 298"/>
                <a:gd name="T89" fmla="*/ 0 h 408"/>
                <a:gd name="T90" fmla="*/ 0 w 298"/>
                <a:gd name="T9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8" h="408">
                  <a:moveTo>
                    <a:pt x="0" y="0"/>
                  </a:moveTo>
                  <a:lnTo>
                    <a:pt x="1" y="0"/>
                  </a:lnTo>
                  <a:lnTo>
                    <a:pt x="5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33" y="5"/>
                  </a:lnTo>
                  <a:lnTo>
                    <a:pt x="39" y="6"/>
                  </a:lnTo>
                  <a:lnTo>
                    <a:pt x="48" y="6"/>
                  </a:lnTo>
                  <a:lnTo>
                    <a:pt x="54" y="8"/>
                  </a:lnTo>
                  <a:lnTo>
                    <a:pt x="64" y="10"/>
                  </a:lnTo>
                  <a:lnTo>
                    <a:pt x="73" y="11"/>
                  </a:lnTo>
                  <a:lnTo>
                    <a:pt x="84" y="15"/>
                  </a:lnTo>
                  <a:lnTo>
                    <a:pt x="94" y="16"/>
                  </a:lnTo>
                  <a:lnTo>
                    <a:pt x="104" y="18"/>
                  </a:lnTo>
                  <a:lnTo>
                    <a:pt x="114" y="20"/>
                  </a:lnTo>
                  <a:lnTo>
                    <a:pt x="128" y="23"/>
                  </a:lnTo>
                  <a:lnTo>
                    <a:pt x="133" y="23"/>
                  </a:lnTo>
                  <a:lnTo>
                    <a:pt x="139" y="25"/>
                  </a:lnTo>
                  <a:lnTo>
                    <a:pt x="144" y="25"/>
                  </a:lnTo>
                  <a:lnTo>
                    <a:pt x="151" y="26"/>
                  </a:lnTo>
                  <a:lnTo>
                    <a:pt x="158" y="28"/>
                  </a:lnTo>
                  <a:lnTo>
                    <a:pt x="164" y="28"/>
                  </a:lnTo>
                  <a:lnTo>
                    <a:pt x="171" y="30"/>
                  </a:lnTo>
                  <a:lnTo>
                    <a:pt x="178" y="33"/>
                  </a:lnTo>
                  <a:lnTo>
                    <a:pt x="184" y="33"/>
                  </a:lnTo>
                  <a:lnTo>
                    <a:pt x="191" y="35"/>
                  </a:lnTo>
                  <a:lnTo>
                    <a:pt x="198" y="35"/>
                  </a:lnTo>
                  <a:lnTo>
                    <a:pt x="206" y="38"/>
                  </a:lnTo>
                  <a:lnTo>
                    <a:pt x="213" y="38"/>
                  </a:lnTo>
                  <a:lnTo>
                    <a:pt x="219" y="41"/>
                  </a:lnTo>
                  <a:lnTo>
                    <a:pt x="228" y="41"/>
                  </a:lnTo>
                  <a:lnTo>
                    <a:pt x="236" y="45"/>
                  </a:lnTo>
                  <a:lnTo>
                    <a:pt x="241" y="45"/>
                  </a:lnTo>
                  <a:lnTo>
                    <a:pt x="249" y="48"/>
                  </a:lnTo>
                  <a:lnTo>
                    <a:pt x="258" y="48"/>
                  </a:lnTo>
                  <a:lnTo>
                    <a:pt x="264" y="51"/>
                  </a:lnTo>
                  <a:lnTo>
                    <a:pt x="273" y="51"/>
                  </a:lnTo>
                  <a:lnTo>
                    <a:pt x="281" y="55"/>
                  </a:lnTo>
                  <a:lnTo>
                    <a:pt x="289" y="56"/>
                  </a:lnTo>
                  <a:lnTo>
                    <a:pt x="298" y="60"/>
                  </a:lnTo>
                  <a:lnTo>
                    <a:pt x="103" y="219"/>
                  </a:lnTo>
                  <a:lnTo>
                    <a:pt x="89" y="334"/>
                  </a:lnTo>
                  <a:lnTo>
                    <a:pt x="10" y="4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76"/>
            <p:cNvSpPr>
              <a:spLocks/>
            </p:cNvSpPr>
            <p:nvPr/>
          </p:nvSpPr>
          <p:spPr bwMode="auto">
            <a:xfrm>
              <a:off x="2834" y="2703"/>
              <a:ext cx="616" cy="476"/>
            </a:xfrm>
            <a:custGeom>
              <a:avLst/>
              <a:gdLst>
                <a:gd name="T0" fmla="*/ 50 w 616"/>
                <a:gd name="T1" fmla="*/ 353 h 476"/>
                <a:gd name="T2" fmla="*/ 479 w 616"/>
                <a:gd name="T3" fmla="*/ 10 h 476"/>
                <a:gd name="T4" fmla="*/ 481 w 616"/>
                <a:gd name="T5" fmla="*/ 8 h 476"/>
                <a:gd name="T6" fmla="*/ 491 w 616"/>
                <a:gd name="T7" fmla="*/ 5 h 476"/>
                <a:gd name="T8" fmla="*/ 498 w 616"/>
                <a:gd name="T9" fmla="*/ 3 h 476"/>
                <a:gd name="T10" fmla="*/ 504 w 616"/>
                <a:gd name="T11" fmla="*/ 1 h 476"/>
                <a:gd name="T12" fmla="*/ 513 w 616"/>
                <a:gd name="T13" fmla="*/ 1 h 476"/>
                <a:gd name="T14" fmla="*/ 523 w 616"/>
                <a:gd name="T15" fmla="*/ 1 h 476"/>
                <a:gd name="T16" fmla="*/ 531 w 616"/>
                <a:gd name="T17" fmla="*/ 0 h 476"/>
                <a:gd name="T18" fmla="*/ 541 w 616"/>
                <a:gd name="T19" fmla="*/ 1 h 476"/>
                <a:gd name="T20" fmla="*/ 551 w 616"/>
                <a:gd name="T21" fmla="*/ 5 h 476"/>
                <a:gd name="T22" fmla="*/ 563 w 616"/>
                <a:gd name="T23" fmla="*/ 8 h 476"/>
                <a:gd name="T24" fmla="*/ 571 w 616"/>
                <a:gd name="T25" fmla="*/ 13 h 476"/>
                <a:gd name="T26" fmla="*/ 581 w 616"/>
                <a:gd name="T27" fmla="*/ 23 h 476"/>
                <a:gd name="T28" fmla="*/ 584 w 616"/>
                <a:gd name="T29" fmla="*/ 26 h 476"/>
                <a:gd name="T30" fmla="*/ 589 w 616"/>
                <a:gd name="T31" fmla="*/ 33 h 476"/>
                <a:gd name="T32" fmla="*/ 593 w 616"/>
                <a:gd name="T33" fmla="*/ 40 h 476"/>
                <a:gd name="T34" fmla="*/ 598 w 616"/>
                <a:gd name="T35" fmla="*/ 46 h 476"/>
                <a:gd name="T36" fmla="*/ 601 w 616"/>
                <a:gd name="T37" fmla="*/ 51 h 476"/>
                <a:gd name="T38" fmla="*/ 603 w 616"/>
                <a:gd name="T39" fmla="*/ 58 h 476"/>
                <a:gd name="T40" fmla="*/ 606 w 616"/>
                <a:gd name="T41" fmla="*/ 65 h 476"/>
                <a:gd name="T42" fmla="*/ 609 w 616"/>
                <a:gd name="T43" fmla="*/ 71 h 476"/>
                <a:gd name="T44" fmla="*/ 611 w 616"/>
                <a:gd name="T45" fmla="*/ 80 h 476"/>
                <a:gd name="T46" fmla="*/ 614 w 616"/>
                <a:gd name="T47" fmla="*/ 91 h 476"/>
                <a:gd name="T48" fmla="*/ 616 w 616"/>
                <a:gd name="T49" fmla="*/ 100 h 476"/>
                <a:gd name="T50" fmla="*/ 616 w 616"/>
                <a:gd name="T51" fmla="*/ 106 h 476"/>
                <a:gd name="T52" fmla="*/ 616 w 616"/>
                <a:gd name="T53" fmla="*/ 113 h 476"/>
                <a:gd name="T54" fmla="*/ 616 w 616"/>
                <a:gd name="T55" fmla="*/ 120 h 476"/>
                <a:gd name="T56" fmla="*/ 611 w 616"/>
                <a:gd name="T57" fmla="*/ 128 h 476"/>
                <a:gd name="T58" fmla="*/ 608 w 616"/>
                <a:gd name="T59" fmla="*/ 133 h 476"/>
                <a:gd name="T60" fmla="*/ 603 w 616"/>
                <a:gd name="T61" fmla="*/ 136 h 476"/>
                <a:gd name="T62" fmla="*/ 603 w 616"/>
                <a:gd name="T63" fmla="*/ 138 h 476"/>
                <a:gd name="T64" fmla="*/ 150 w 616"/>
                <a:gd name="T65" fmla="*/ 476 h 476"/>
                <a:gd name="T66" fmla="*/ 0 w 616"/>
                <a:gd name="T67" fmla="*/ 476 h 476"/>
                <a:gd name="T68" fmla="*/ 50 w 616"/>
                <a:gd name="T69" fmla="*/ 353 h 476"/>
                <a:gd name="T70" fmla="*/ 50 w 616"/>
                <a:gd name="T71" fmla="*/ 353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6" h="476">
                  <a:moveTo>
                    <a:pt x="50" y="353"/>
                  </a:moveTo>
                  <a:lnTo>
                    <a:pt x="479" y="10"/>
                  </a:lnTo>
                  <a:lnTo>
                    <a:pt x="481" y="8"/>
                  </a:lnTo>
                  <a:lnTo>
                    <a:pt x="491" y="5"/>
                  </a:lnTo>
                  <a:lnTo>
                    <a:pt x="498" y="3"/>
                  </a:lnTo>
                  <a:lnTo>
                    <a:pt x="504" y="1"/>
                  </a:lnTo>
                  <a:lnTo>
                    <a:pt x="513" y="1"/>
                  </a:lnTo>
                  <a:lnTo>
                    <a:pt x="523" y="1"/>
                  </a:lnTo>
                  <a:lnTo>
                    <a:pt x="531" y="0"/>
                  </a:lnTo>
                  <a:lnTo>
                    <a:pt x="541" y="1"/>
                  </a:lnTo>
                  <a:lnTo>
                    <a:pt x="551" y="5"/>
                  </a:lnTo>
                  <a:lnTo>
                    <a:pt x="563" y="8"/>
                  </a:lnTo>
                  <a:lnTo>
                    <a:pt x="571" y="13"/>
                  </a:lnTo>
                  <a:lnTo>
                    <a:pt x="581" y="23"/>
                  </a:lnTo>
                  <a:lnTo>
                    <a:pt x="584" y="26"/>
                  </a:lnTo>
                  <a:lnTo>
                    <a:pt x="589" y="33"/>
                  </a:lnTo>
                  <a:lnTo>
                    <a:pt x="593" y="40"/>
                  </a:lnTo>
                  <a:lnTo>
                    <a:pt x="598" y="46"/>
                  </a:lnTo>
                  <a:lnTo>
                    <a:pt x="601" y="51"/>
                  </a:lnTo>
                  <a:lnTo>
                    <a:pt x="603" y="58"/>
                  </a:lnTo>
                  <a:lnTo>
                    <a:pt x="606" y="65"/>
                  </a:lnTo>
                  <a:lnTo>
                    <a:pt x="609" y="71"/>
                  </a:lnTo>
                  <a:lnTo>
                    <a:pt x="611" y="80"/>
                  </a:lnTo>
                  <a:lnTo>
                    <a:pt x="614" y="91"/>
                  </a:lnTo>
                  <a:lnTo>
                    <a:pt x="616" y="100"/>
                  </a:lnTo>
                  <a:lnTo>
                    <a:pt x="616" y="106"/>
                  </a:lnTo>
                  <a:lnTo>
                    <a:pt x="616" y="113"/>
                  </a:lnTo>
                  <a:lnTo>
                    <a:pt x="616" y="120"/>
                  </a:lnTo>
                  <a:lnTo>
                    <a:pt x="611" y="128"/>
                  </a:lnTo>
                  <a:lnTo>
                    <a:pt x="608" y="133"/>
                  </a:lnTo>
                  <a:lnTo>
                    <a:pt x="603" y="136"/>
                  </a:lnTo>
                  <a:lnTo>
                    <a:pt x="603" y="138"/>
                  </a:lnTo>
                  <a:lnTo>
                    <a:pt x="150" y="476"/>
                  </a:lnTo>
                  <a:lnTo>
                    <a:pt x="0" y="476"/>
                  </a:lnTo>
                  <a:lnTo>
                    <a:pt x="50" y="353"/>
                  </a:lnTo>
                  <a:lnTo>
                    <a:pt x="50" y="353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Freeform 77"/>
            <p:cNvSpPr>
              <a:spLocks/>
            </p:cNvSpPr>
            <p:nvPr/>
          </p:nvSpPr>
          <p:spPr bwMode="auto">
            <a:xfrm>
              <a:off x="1913" y="3200"/>
              <a:ext cx="406" cy="155"/>
            </a:xfrm>
            <a:custGeom>
              <a:avLst/>
              <a:gdLst>
                <a:gd name="T0" fmla="*/ 406 w 406"/>
                <a:gd name="T1" fmla="*/ 104 h 155"/>
                <a:gd name="T2" fmla="*/ 253 w 406"/>
                <a:gd name="T3" fmla="*/ 155 h 155"/>
                <a:gd name="T4" fmla="*/ 0 w 406"/>
                <a:gd name="T5" fmla="*/ 85 h 155"/>
                <a:gd name="T6" fmla="*/ 102 w 406"/>
                <a:gd name="T7" fmla="*/ 0 h 155"/>
                <a:gd name="T8" fmla="*/ 406 w 406"/>
                <a:gd name="T9" fmla="*/ 104 h 155"/>
                <a:gd name="T10" fmla="*/ 406 w 406"/>
                <a:gd name="T11" fmla="*/ 10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55">
                  <a:moveTo>
                    <a:pt x="406" y="104"/>
                  </a:moveTo>
                  <a:lnTo>
                    <a:pt x="253" y="155"/>
                  </a:lnTo>
                  <a:lnTo>
                    <a:pt x="0" y="85"/>
                  </a:lnTo>
                  <a:lnTo>
                    <a:pt x="102" y="0"/>
                  </a:lnTo>
                  <a:lnTo>
                    <a:pt x="406" y="104"/>
                  </a:lnTo>
                  <a:lnTo>
                    <a:pt x="406" y="10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7" name="Group 44"/>
          <p:cNvGrpSpPr>
            <a:grpSpLocks noChangeAspect="1"/>
          </p:cNvGrpSpPr>
          <p:nvPr/>
        </p:nvGrpSpPr>
        <p:grpSpPr bwMode="auto">
          <a:xfrm rot="20882441">
            <a:off x="3237488" y="369242"/>
            <a:ext cx="1603160" cy="803297"/>
            <a:chOff x="1435" y="1872"/>
            <a:chExt cx="3269" cy="1638"/>
          </a:xfrm>
          <a:scene3d>
            <a:camera prst="isometricBottomDown"/>
            <a:lightRig rig="threePt" dir="t"/>
          </a:scene3d>
        </p:grpSpPr>
        <p:sp>
          <p:nvSpPr>
            <p:cNvPr id="518" name="AutoShape 43"/>
            <p:cNvSpPr>
              <a:spLocks noChangeAspect="1" noChangeArrowheads="1" noTextEdit="1"/>
            </p:cNvSpPr>
            <p:nvPr/>
          </p:nvSpPr>
          <p:spPr bwMode="auto">
            <a:xfrm>
              <a:off x="1435" y="1872"/>
              <a:ext cx="3269" cy="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Freeform 48"/>
            <p:cNvSpPr>
              <a:spLocks/>
            </p:cNvSpPr>
            <p:nvPr/>
          </p:nvSpPr>
          <p:spPr bwMode="auto">
            <a:xfrm>
              <a:off x="1770" y="2823"/>
              <a:ext cx="704" cy="219"/>
            </a:xfrm>
            <a:custGeom>
              <a:avLst/>
              <a:gdLst>
                <a:gd name="T0" fmla="*/ 441 w 704"/>
                <a:gd name="T1" fmla="*/ 219 h 219"/>
                <a:gd name="T2" fmla="*/ 0 w 704"/>
                <a:gd name="T3" fmla="*/ 196 h 219"/>
                <a:gd name="T4" fmla="*/ 165 w 704"/>
                <a:gd name="T5" fmla="*/ 41 h 219"/>
                <a:gd name="T6" fmla="*/ 704 w 704"/>
                <a:gd name="T7" fmla="*/ 0 h 219"/>
                <a:gd name="T8" fmla="*/ 441 w 704"/>
                <a:gd name="T9" fmla="*/ 219 h 219"/>
                <a:gd name="T10" fmla="*/ 441 w 704"/>
                <a:gd name="T11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4" h="219">
                  <a:moveTo>
                    <a:pt x="441" y="219"/>
                  </a:moveTo>
                  <a:lnTo>
                    <a:pt x="0" y="196"/>
                  </a:lnTo>
                  <a:lnTo>
                    <a:pt x="165" y="41"/>
                  </a:lnTo>
                  <a:lnTo>
                    <a:pt x="704" y="0"/>
                  </a:lnTo>
                  <a:lnTo>
                    <a:pt x="441" y="219"/>
                  </a:lnTo>
                  <a:lnTo>
                    <a:pt x="441" y="219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49"/>
            <p:cNvSpPr>
              <a:spLocks/>
            </p:cNvSpPr>
            <p:nvPr/>
          </p:nvSpPr>
          <p:spPr bwMode="auto">
            <a:xfrm>
              <a:off x="3433" y="1905"/>
              <a:ext cx="810" cy="293"/>
            </a:xfrm>
            <a:custGeom>
              <a:avLst/>
              <a:gdLst>
                <a:gd name="T0" fmla="*/ 0 w 810"/>
                <a:gd name="T1" fmla="*/ 293 h 293"/>
                <a:gd name="T2" fmla="*/ 410 w 810"/>
                <a:gd name="T3" fmla="*/ 258 h 293"/>
                <a:gd name="T4" fmla="*/ 600 w 810"/>
                <a:gd name="T5" fmla="*/ 197 h 293"/>
                <a:gd name="T6" fmla="*/ 810 w 810"/>
                <a:gd name="T7" fmla="*/ 0 h 293"/>
                <a:gd name="T8" fmla="*/ 573 w 810"/>
                <a:gd name="T9" fmla="*/ 49 h 293"/>
                <a:gd name="T10" fmla="*/ 527 w 810"/>
                <a:gd name="T11" fmla="*/ 84 h 293"/>
                <a:gd name="T12" fmla="*/ 467 w 810"/>
                <a:gd name="T13" fmla="*/ 67 h 293"/>
                <a:gd name="T14" fmla="*/ 465 w 810"/>
                <a:gd name="T15" fmla="*/ 65 h 293"/>
                <a:gd name="T16" fmla="*/ 462 w 810"/>
                <a:gd name="T17" fmla="*/ 64 h 293"/>
                <a:gd name="T18" fmla="*/ 455 w 810"/>
                <a:gd name="T19" fmla="*/ 59 h 293"/>
                <a:gd name="T20" fmla="*/ 448 w 810"/>
                <a:gd name="T21" fmla="*/ 54 h 293"/>
                <a:gd name="T22" fmla="*/ 442 w 810"/>
                <a:gd name="T23" fmla="*/ 50 h 293"/>
                <a:gd name="T24" fmla="*/ 437 w 810"/>
                <a:gd name="T25" fmla="*/ 47 h 293"/>
                <a:gd name="T26" fmla="*/ 430 w 810"/>
                <a:gd name="T27" fmla="*/ 44 h 293"/>
                <a:gd name="T28" fmla="*/ 425 w 810"/>
                <a:gd name="T29" fmla="*/ 42 h 293"/>
                <a:gd name="T30" fmla="*/ 417 w 810"/>
                <a:gd name="T31" fmla="*/ 39 h 293"/>
                <a:gd name="T32" fmla="*/ 410 w 810"/>
                <a:gd name="T33" fmla="*/ 35 h 293"/>
                <a:gd name="T34" fmla="*/ 402 w 810"/>
                <a:gd name="T35" fmla="*/ 32 h 293"/>
                <a:gd name="T36" fmla="*/ 395 w 810"/>
                <a:gd name="T37" fmla="*/ 30 h 293"/>
                <a:gd name="T38" fmla="*/ 385 w 810"/>
                <a:gd name="T39" fmla="*/ 27 h 293"/>
                <a:gd name="T40" fmla="*/ 375 w 810"/>
                <a:gd name="T41" fmla="*/ 24 h 293"/>
                <a:gd name="T42" fmla="*/ 365 w 810"/>
                <a:gd name="T43" fmla="*/ 22 h 293"/>
                <a:gd name="T44" fmla="*/ 355 w 810"/>
                <a:gd name="T45" fmla="*/ 20 h 293"/>
                <a:gd name="T46" fmla="*/ 343 w 810"/>
                <a:gd name="T47" fmla="*/ 19 h 293"/>
                <a:gd name="T48" fmla="*/ 332 w 810"/>
                <a:gd name="T49" fmla="*/ 17 h 293"/>
                <a:gd name="T50" fmla="*/ 320 w 810"/>
                <a:gd name="T51" fmla="*/ 17 h 293"/>
                <a:gd name="T52" fmla="*/ 308 w 810"/>
                <a:gd name="T53" fmla="*/ 19 h 293"/>
                <a:gd name="T54" fmla="*/ 302 w 810"/>
                <a:gd name="T55" fmla="*/ 19 h 293"/>
                <a:gd name="T56" fmla="*/ 297 w 810"/>
                <a:gd name="T57" fmla="*/ 19 h 293"/>
                <a:gd name="T58" fmla="*/ 290 w 810"/>
                <a:gd name="T59" fmla="*/ 19 h 293"/>
                <a:gd name="T60" fmla="*/ 283 w 810"/>
                <a:gd name="T61" fmla="*/ 20 h 293"/>
                <a:gd name="T62" fmla="*/ 277 w 810"/>
                <a:gd name="T63" fmla="*/ 20 h 293"/>
                <a:gd name="T64" fmla="*/ 270 w 810"/>
                <a:gd name="T65" fmla="*/ 20 h 293"/>
                <a:gd name="T66" fmla="*/ 263 w 810"/>
                <a:gd name="T67" fmla="*/ 22 h 293"/>
                <a:gd name="T68" fmla="*/ 257 w 810"/>
                <a:gd name="T69" fmla="*/ 24 h 293"/>
                <a:gd name="T70" fmla="*/ 249 w 810"/>
                <a:gd name="T71" fmla="*/ 25 h 293"/>
                <a:gd name="T72" fmla="*/ 242 w 810"/>
                <a:gd name="T73" fmla="*/ 27 h 293"/>
                <a:gd name="T74" fmla="*/ 234 w 810"/>
                <a:gd name="T75" fmla="*/ 29 h 293"/>
                <a:gd name="T76" fmla="*/ 227 w 810"/>
                <a:gd name="T77" fmla="*/ 32 h 293"/>
                <a:gd name="T78" fmla="*/ 220 w 810"/>
                <a:gd name="T79" fmla="*/ 34 h 293"/>
                <a:gd name="T80" fmla="*/ 214 w 810"/>
                <a:gd name="T81" fmla="*/ 37 h 293"/>
                <a:gd name="T82" fmla="*/ 205 w 810"/>
                <a:gd name="T83" fmla="*/ 40 h 293"/>
                <a:gd name="T84" fmla="*/ 199 w 810"/>
                <a:gd name="T85" fmla="*/ 44 h 293"/>
                <a:gd name="T86" fmla="*/ 4 w 810"/>
                <a:gd name="T87" fmla="*/ 182 h 293"/>
                <a:gd name="T88" fmla="*/ 0 w 810"/>
                <a:gd name="T89" fmla="*/ 293 h 293"/>
                <a:gd name="T90" fmla="*/ 0 w 810"/>
                <a:gd name="T91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0" h="293">
                  <a:moveTo>
                    <a:pt x="0" y="293"/>
                  </a:moveTo>
                  <a:lnTo>
                    <a:pt x="410" y="258"/>
                  </a:lnTo>
                  <a:lnTo>
                    <a:pt x="600" y="197"/>
                  </a:lnTo>
                  <a:lnTo>
                    <a:pt x="810" y="0"/>
                  </a:lnTo>
                  <a:lnTo>
                    <a:pt x="573" y="49"/>
                  </a:lnTo>
                  <a:lnTo>
                    <a:pt x="527" y="84"/>
                  </a:lnTo>
                  <a:lnTo>
                    <a:pt x="467" y="67"/>
                  </a:lnTo>
                  <a:lnTo>
                    <a:pt x="465" y="65"/>
                  </a:lnTo>
                  <a:lnTo>
                    <a:pt x="462" y="64"/>
                  </a:lnTo>
                  <a:lnTo>
                    <a:pt x="455" y="59"/>
                  </a:lnTo>
                  <a:lnTo>
                    <a:pt x="448" y="54"/>
                  </a:lnTo>
                  <a:lnTo>
                    <a:pt x="442" y="50"/>
                  </a:lnTo>
                  <a:lnTo>
                    <a:pt x="437" y="47"/>
                  </a:lnTo>
                  <a:lnTo>
                    <a:pt x="430" y="44"/>
                  </a:lnTo>
                  <a:lnTo>
                    <a:pt x="425" y="42"/>
                  </a:lnTo>
                  <a:lnTo>
                    <a:pt x="417" y="39"/>
                  </a:lnTo>
                  <a:lnTo>
                    <a:pt x="410" y="35"/>
                  </a:lnTo>
                  <a:lnTo>
                    <a:pt x="402" y="32"/>
                  </a:lnTo>
                  <a:lnTo>
                    <a:pt x="395" y="30"/>
                  </a:lnTo>
                  <a:lnTo>
                    <a:pt x="385" y="27"/>
                  </a:lnTo>
                  <a:lnTo>
                    <a:pt x="375" y="24"/>
                  </a:lnTo>
                  <a:lnTo>
                    <a:pt x="365" y="22"/>
                  </a:lnTo>
                  <a:lnTo>
                    <a:pt x="355" y="20"/>
                  </a:lnTo>
                  <a:lnTo>
                    <a:pt x="343" y="19"/>
                  </a:lnTo>
                  <a:lnTo>
                    <a:pt x="332" y="17"/>
                  </a:lnTo>
                  <a:lnTo>
                    <a:pt x="320" y="17"/>
                  </a:lnTo>
                  <a:lnTo>
                    <a:pt x="308" y="19"/>
                  </a:lnTo>
                  <a:lnTo>
                    <a:pt x="302" y="19"/>
                  </a:lnTo>
                  <a:lnTo>
                    <a:pt x="297" y="19"/>
                  </a:lnTo>
                  <a:lnTo>
                    <a:pt x="290" y="19"/>
                  </a:lnTo>
                  <a:lnTo>
                    <a:pt x="283" y="20"/>
                  </a:lnTo>
                  <a:lnTo>
                    <a:pt x="277" y="20"/>
                  </a:lnTo>
                  <a:lnTo>
                    <a:pt x="270" y="20"/>
                  </a:lnTo>
                  <a:lnTo>
                    <a:pt x="263" y="22"/>
                  </a:lnTo>
                  <a:lnTo>
                    <a:pt x="257" y="24"/>
                  </a:lnTo>
                  <a:lnTo>
                    <a:pt x="249" y="25"/>
                  </a:lnTo>
                  <a:lnTo>
                    <a:pt x="242" y="27"/>
                  </a:lnTo>
                  <a:lnTo>
                    <a:pt x="234" y="29"/>
                  </a:lnTo>
                  <a:lnTo>
                    <a:pt x="227" y="32"/>
                  </a:lnTo>
                  <a:lnTo>
                    <a:pt x="220" y="34"/>
                  </a:lnTo>
                  <a:lnTo>
                    <a:pt x="214" y="37"/>
                  </a:lnTo>
                  <a:lnTo>
                    <a:pt x="205" y="40"/>
                  </a:lnTo>
                  <a:lnTo>
                    <a:pt x="199" y="44"/>
                  </a:lnTo>
                  <a:lnTo>
                    <a:pt x="4" y="182"/>
                  </a:lnTo>
                  <a:lnTo>
                    <a:pt x="0" y="29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52"/>
            <p:cNvSpPr>
              <a:spLocks/>
            </p:cNvSpPr>
            <p:nvPr/>
          </p:nvSpPr>
          <p:spPr bwMode="auto">
            <a:xfrm>
              <a:off x="1730" y="2275"/>
              <a:ext cx="1429" cy="371"/>
            </a:xfrm>
            <a:custGeom>
              <a:avLst/>
              <a:gdLst>
                <a:gd name="T0" fmla="*/ 1429 w 1429"/>
                <a:gd name="T1" fmla="*/ 0 h 371"/>
                <a:gd name="T2" fmla="*/ 281 w 1429"/>
                <a:gd name="T3" fmla="*/ 2 h 371"/>
                <a:gd name="T4" fmla="*/ 18 w 1429"/>
                <a:gd name="T5" fmla="*/ 60 h 371"/>
                <a:gd name="T6" fmla="*/ 0 w 1429"/>
                <a:gd name="T7" fmla="*/ 186 h 371"/>
                <a:gd name="T8" fmla="*/ 857 w 1429"/>
                <a:gd name="T9" fmla="*/ 371 h 371"/>
                <a:gd name="T10" fmla="*/ 1429 w 1429"/>
                <a:gd name="T11" fmla="*/ 0 h 371"/>
                <a:gd name="T12" fmla="*/ 1429 w 1429"/>
                <a:gd name="T1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9" h="371">
                  <a:moveTo>
                    <a:pt x="1429" y="0"/>
                  </a:moveTo>
                  <a:lnTo>
                    <a:pt x="281" y="2"/>
                  </a:lnTo>
                  <a:lnTo>
                    <a:pt x="18" y="60"/>
                  </a:lnTo>
                  <a:lnTo>
                    <a:pt x="0" y="186"/>
                  </a:lnTo>
                  <a:lnTo>
                    <a:pt x="857" y="371"/>
                  </a:lnTo>
                  <a:lnTo>
                    <a:pt x="1429" y="0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54"/>
            <p:cNvSpPr>
              <a:spLocks/>
            </p:cNvSpPr>
            <p:nvPr/>
          </p:nvSpPr>
          <p:spPr bwMode="auto">
            <a:xfrm>
              <a:off x="2296" y="2277"/>
              <a:ext cx="673" cy="402"/>
            </a:xfrm>
            <a:custGeom>
              <a:avLst/>
              <a:gdLst>
                <a:gd name="T0" fmla="*/ 659 w 673"/>
                <a:gd name="T1" fmla="*/ 0 h 402"/>
                <a:gd name="T2" fmla="*/ 659 w 673"/>
                <a:gd name="T3" fmla="*/ 128 h 402"/>
                <a:gd name="T4" fmla="*/ 673 w 673"/>
                <a:gd name="T5" fmla="*/ 402 h 402"/>
                <a:gd name="T6" fmla="*/ 671 w 673"/>
                <a:gd name="T7" fmla="*/ 401 h 402"/>
                <a:gd name="T8" fmla="*/ 668 w 673"/>
                <a:gd name="T9" fmla="*/ 401 h 402"/>
                <a:gd name="T10" fmla="*/ 663 w 673"/>
                <a:gd name="T11" fmla="*/ 401 h 402"/>
                <a:gd name="T12" fmla="*/ 656 w 673"/>
                <a:gd name="T13" fmla="*/ 401 h 402"/>
                <a:gd name="T14" fmla="*/ 646 w 673"/>
                <a:gd name="T15" fmla="*/ 399 h 402"/>
                <a:gd name="T16" fmla="*/ 638 w 673"/>
                <a:gd name="T17" fmla="*/ 399 h 402"/>
                <a:gd name="T18" fmla="*/ 631 w 673"/>
                <a:gd name="T19" fmla="*/ 399 h 402"/>
                <a:gd name="T20" fmla="*/ 624 w 673"/>
                <a:gd name="T21" fmla="*/ 399 h 402"/>
                <a:gd name="T22" fmla="*/ 618 w 673"/>
                <a:gd name="T23" fmla="*/ 399 h 402"/>
                <a:gd name="T24" fmla="*/ 613 w 673"/>
                <a:gd name="T25" fmla="*/ 399 h 402"/>
                <a:gd name="T26" fmla="*/ 604 w 673"/>
                <a:gd name="T27" fmla="*/ 397 h 402"/>
                <a:gd name="T28" fmla="*/ 596 w 673"/>
                <a:gd name="T29" fmla="*/ 396 h 402"/>
                <a:gd name="T30" fmla="*/ 589 w 673"/>
                <a:gd name="T31" fmla="*/ 394 h 402"/>
                <a:gd name="T32" fmla="*/ 583 w 673"/>
                <a:gd name="T33" fmla="*/ 394 h 402"/>
                <a:gd name="T34" fmla="*/ 574 w 673"/>
                <a:gd name="T35" fmla="*/ 394 h 402"/>
                <a:gd name="T36" fmla="*/ 566 w 673"/>
                <a:gd name="T37" fmla="*/ 394 h 402"/>
                <a:gd name="T38" fmla="*/ 558 w 673"/>
                <a:gd name="T39" fmla="*/ 392 h 402"/>
                <a:gd name="T40" fmla="*/ 550 w 673"/>
                <a:gd name="T41" fmla="*/ 392 h 402"/>
                <a:gd name="T42" fmla="*/ 541 w 673"/>
                <a:gd name="T43" fmla="*/ 392 h 402"/>
                <a:gd name="T44" fmla="*/ 533 w 673"/>
                <a:gd name="T45" fmla="*/ 391 h 402"/>
                <a:gd name="T46" fmla="*/ 523 w 673"/>
                <a:gd name="T47" fmla="*/ 391 h 402"/>
                <a:gd name="T48" fmla="*/ 515 w 673"/>
                <a:gd name="T49" fmla="*/ 391 h 402"/>
                <a:gd name="T50" fmla="*/ 506 w 673"/>
                <a:gd name="T51" fmla="*/ 389 h 402"/>
                <a:gd name="T52" fmla="*/ 498 w 673"/>
                <a:gd name="T53" fmla="*/ 389 h 402"/>
                <a:gd name="T54" fmla="*/ 488 w 673"/>
                <a:gd name="T55" fmla="*/ 389 h 402"/>
                <a:gd name="T56" fmla="*/ 480 w 673"/>
                <a:gd name="T57" fmla="*/ 389 h 402"/>
                <a:gd name="T58" fmla="*/ 470 w 673"/>
                <a:gd name="T59" fmla="*/ 387 h 402"/>
                <a:gd name="T60" fmla="*/ 461 w 673"/>
                <a:gd name="T61" fmla="*/ 386 h 402"/>
                <a:gd name="T62" fmla="*/ 453 w 673"/>
                <a:gd name="T63" fmla="*/ 386 h 402"/>
                <a:gd name="T64" fmla="*/ 445 w 673"/>
                <a:gd name="T65" fmla="*/ 386 h 402"/>
                <a:gd name="T66" fmla="*/ 435 w 673"/>
                <a:gd name="T67" fmla="*/ 384 h 402"/>
                <a:gd name="T68" fmla="*/ 425 w 673"/>
                <a:gd name="T69" fmla="*/ 382 h 402"/>
                <a:gd name="T70" fmla="*/ 416 w 673"/>
                <a:gd name="T71" fmla="*/ 382 h 402"/>
                <a:gd name="T72" fmla="*/ 410 w 673"/>
                <a:gd name="T73" fmla="*/ 382 h 402"/>
                <a:gd name="T74" fmla="*/ 400 w 673"/>
                <a:gd name="T75" fmla="*/ 381 h 402"/>
                <a:gd name="T76" fmla="*/ 391 w 673"/>
                <a:gd name="T77" fmla="*/ 379 h 402"/>
                <a:gd name="T78" fmla="*/ 383 w 673"/>
                <a:gd name="T79" fmla="*/ 379 h 402"/>
                <a:gd name="T80" fmla="*/ 376 w 673"/>
                <a:gd name="T81" fmla="*/ 379 h 402"/>
                <a:gd name="T82" fmla="*/ 368 w 673"/>
                <a:gd name="T83" fmla="*/ 377 h 402"/>
                <a:gd name="T84" fmla="*/ 361 w 673"/>
                <a:gd name="T85" fmla="*/ 377 h 402"/>
                <a:gd name="T86" fmla="*/ 355 w 673"/>
                <a:gd name="T87" fmla="*/ 376 h 402"/>
                <a:gd name="T88" fmla="*/ 348 w 673"/>
                <a:gd name="T89" fmla="*/ 376 h 402"/>
                <a:gd name="T90" fmla="*/ 340 w 673"/>
                <a:gd name="T91" fmla="*/ 376 h 402"/>
                <a:gd name="T92" fmla="*/ 333 w 673"/>
                <a:gd name="T93" fmla="*/ 374 h 402"/>
                <a:gd name="T94" fmla="*/ 326 w 673"/>
                <a:gd name="T95" fmla="*/ 372 h 402"/>
                <a:gd name="T96" fmla="*/ 323 w 673"/>
                <a:gd name="T97" fmla="*/ 372 h 402"/>
                <a:gd name="T98" fmla="*/ 311 w 673"/>
                <a:gd name="T99" fmla="*/ 372 h 402"/>
                <a:gd name="T100" fmla="*/ 305 w 673"/>
                <a:gd name="T101" fmla="*/ 372 h 402"/>
                <a:gd name="T102" fmla="*/ 296 w 673"/>
                <a:gd name="T103" fmla="*/ 371 h 402"/>
                <a:gd name="T104" fmla="*/ 291 w 673"/>
                <a:gd name="T105" fmla="*/ 369 h 402"/>
                <a:gd name="T106" fmla="*/ 288 w 673"/>
                <a:gd name="T107" fmla="*/ 369 h 402"/>
                <a:gd name="T108" fmla="*/ 0 w 673"/>
                <a:gd name="T109" fmla="*/ 312 h 402"/>
                <a:gd name="T110" fmla="*/ 165 w 673"/>
                <a:gd name="T111" fmla="*/ 153 h 402"/>
                <a:gd name="T112" fmla="*/ 263 w 673"/>
                <a:gd name="T113" fmla="*/ 149 h 402"/>
                <a:gd name="T114" fmla="*/ 410 w 673"/>
                <a:gd name="T115" fmla="*/ 0 h 402"/>
                <a:gd name="T116" fmla="*/ 659 w 673"/>
                <a:gd name="T117" fmla="*/ 0 h 402"/>
                <a:gd name="T118" fmla="*/ 659 w 673"/>
                <a:gd name="T11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3" h="402">
                  <a:moveTo>
                    <a:pt x="659" y="0"/>
                  </a:moveTo>
                  <a:lnTo>
                    <a:pt x="659" y="128"/>
                  </a:lnTo>
                  <a:lnTo>
                    <a:pt x="673" y="402"/>
                  </a:lnTo>
                  <a:lnTo>
                    <a:pt x="671" y="401"/>
                  </a:lnTo>
                  <a:lnTo>
                    <a:pt x="668" y="401"/>
                  </a:lnTo>
                  <a:lnTo>
                    <a:pt x="663" y="401"/>
                  </a:lnTo>
                  <a:lnTo>
                    <a:pt x="656" y="401"/>
                  </a:lnTo>
                  <a:lnTo>
                    <a:pt x="646" y="399"/>
                  </a:lnTo>
                  <a:lnTo>
                    <a:pt x="638" y="399"/>
                  </a:lnTo>
                  <a:lnTo>
                    <a:pt x="631" y="399"/>
                  </a:lnTo>
                  <a:lnTo>
                    <a:pt x="624" y="399"/>
                  </a:lnTo>
                  <a:lnTo>
                    <a:pt x="618" y="399"/>
                  </a:lnTo>
                  <a:lnTo>
                    <a:pt x="613" y="399"/>
                  </a:lnTo>
                  <a:lnTo>
                    <a:pt x="604" y="397"/>
                  </a:lnTo>
                  <a:lnTo>
                    <a:pt x="596" y="396"/>
                  </a:lnTo>
                  <a:lnTo>
                    <a:pt x="589" y="394"/>
                  </a:lnTo>
                  <a:lnTo>
                    <a:pt x="583" y="394"/>
                  </a:lnTo>
                  <a:lnTo>
                    <a:pt x="574" y="394"/>
                  </a:lnTo>
                  <a:lnTo>
                    <a:pt x="566" y="394"/>
                  </a:lnTo>
                  <a:lnTo>
                    <a:pt x="558" y="392"/>
                  </a:lnTo>
                  <a:lnTo>
                    <a:pt x="550" y="392"/>
                  </a:lnTo>
                  <a:lnTo>
                    <a:pt x="541" y="392"/>
                  </a:lnTo>
                  <a:lnTo>
                    <a:pt x="533" y="391"/>
                  </a:lnTo>
                  <a:lnTo>
                    <a:pt x="523" y="391"/>
                  </a:lnTo>
                  <a:lnTo>
                    <a:pt x="515" y="391"/>
                  </a:lnTo>
                  <a:lnTo>
                    <a:pt x="506" y="389"/>
                  </a:lnTo>
                  <a:lnTo>
                    <a:pt x="498" y="389"/>
                  </a:lnTo>
                  <a:lnTo>
                    <a:pt x="488" y="389"/>
                  </a:lnTo>
                  <a:lnTo>
                    <a:pt x="480" y="389"/>
                  </a:lnTo>
                  <a:lnTo>
                    <a:pt x="470" y="387"/>
                  </a:lnTo>
                  <a:lnTo>
                    <a:pt x="461" y="386"/>
                  </a:lnTo>
                  <a:lnTo>
                    <a:pt x="453" y="386"/>
                  </a:lnTo>
                  <a:lnTo>
                    <a:pt x="445" y="386"/>
                  </a:lnTo>
                  <a:lnTo>
                    <a:pt x="435" y="384"/>
                  </a:lnTo>
                  <a:lnTo>
                    <a:pt x="425" y="382"/>
                  </a:lnTo>
                  <a:lnTo>
                    <a:pt x="416" y="382"/>
                  </a:lnTo>
                  <a:lnTo>
                    <a:pt x="410" y="382"/>
                  </a:lnTo>
                  <a:lnTo>
                    <a:pt x="400" y="381"/>
                  </a:lnTo>
                  <a:lnTo>
                    <a:pt x="391" y="379"/>
                  </a:lnTo>
                  <a:lnTo>
                    <a:pt x="383" y="379"/>
                  </a:lnTo>
                  <a:lnTo>
                    <a:pt x="376" y="379"/>
                  </a:lnTo>
                  <a:lnTo>
                    <a:pt x="368" y="377"/>
                  </a:lnTo>
                  <a:lnTo>
                    <a:pt x="361" y="377"/>
                  </a:lnTo>
                  <a:lnTo>
                    <a:pt x="355" y="376"/>
                  </a:lnTo>
                  <a:lnTo>
                    <a:pt x="348" y="376"/>
                  </a:lnTo>
                  <a:lnTo>
                    <a:pt x="340" y="376"/>
                  </a:lnTo>
                  <a:lnTo>
                    <a:pt x="333" y="374"/>
                  </a:lnTo>
                  <a:lnTo>
                    <a:pt x="326" y="372"/>
                  </a:lnTo>
                  <a:lnTo>
                    <a:pt x="323" y="372"/>
                  </a:lnTo>
                  <a:lnTo>
                    <a:pt x="311" y="372"/>
                  </a:lnTo>
                  <a:lnTo>
                    <a:pt x="305" y="372"/>
                  </a:lnTo>
                  <a:lnTo>
                    <a:pt x="296" y="371"/>
                  </a:lnTo>
                  <a:lnTo>
                    <a:pt x="291" y="369"/>
                  </a:lnTo>
                  <a:lnTo>
                    <a:pt x="288" y="369"/>
                  </a:lnTo>
                  <a:lnTo>
                    <a:pt x="0" y="312"/>
                  </a:lnTo>
                  <a:lnTo>
                    <a:pt x="165" y="153"/>
                  </a:lnTo>
                  <a:lnTo>
                    <a:pt x="263" y="149"/>
                  </a:lnTo>
                  <a:lnTo>
                    <a:pt x="410" y="0"/>
                  </a:lnTo>
                  <a:lnTo>
                    <a:pt x="659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55"/>
            <p:cNvSpPr>
              <a:spLocks/>
            </p:cNvSpPr>
            <p:nvPr/>
          </p:nvSpPr>
          <p:spPr bwMode="auto">
            <a:xfrm>
              <a:off x="1850" y="2330"/>
              <a:ext cx="1102" cy="572"/>
            </a:xfrm>
            <a:custGeom>
              <a:avLst/>
              <a:gdLst>
                <a:gd name="T0" fmla="*/ 1059 w 1102"/>
                <a:gd name="T1" fmla="*/ 572 h 572"/>
                <a:gd name="T2" fmla="*/ 339 w 1102"/>
                <a:gd name="T3" fmla="*/ 376 h 572"/>
                <a:gd name="T4" fmla="*/ 309 w 1102"/>
                <a:gd name="T5" fmla="*/ 431 h 572"/>
                <a:gd name="T6" fmla="*/ 228 w 1102"/>
                <a:gd name="T7" fmla="*/ 376 h 572"/>
                <a:gd name="T8" fmla="*/ 0 w 1102"/>
                <a:gd name="T9" fmla="*/ 45 h 572"/>
                <a:gd name="T10" fmla="*/ 286 w 1102"/>
                <a:gd name="T11" fmla="*/ 0 h 572"/>
                <a:gd name="T12" fmla="*/ 413 w 1102"/>
                <a:gd name="T13" fmla="*/ 100 h 572"/>
                <a:gd name="T14" fmla="*/ 558 w 1102"/>
                <a:gd name="T15" fmla="*/ 339 h 572"/>
                <a:gd name="T16" fmla="*/ 792 w 1102"/>
                <a:gd name="T17" fmla="*/ 281 h 572"/>
                <a:gd name="T18" fmla="*/ 1102 w 1102"/>
                <a:gd name="T19" fmla="*/ 78 h 572"/>
                <a:gd name="T20" fmla="*/ 1059 w 1102"/>
                <a:gd name="T21" fmla="*/ 572 h 572"/>
                <a:gd name="T22" fmla="*/ 1059 w 1102"/>
                <a:gd name="T23" fmla="*/ 57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2" h="572">
                  <a:moveTo>
                    <a:pt x="1059" y="572"/>
                  </a:moveTo>
                  <a:lnTo>
                    <a:pt x="339" y="376"/>
                  </a:lnTo>
                  <a:lnTo>
                    <a:pt x="309" y="431"/>
                  </a:lnTo>
                  <a:lnTo>
                    <a:pt x="228" y="376"/>
                  </a:lnTo>
                  <a:lnTo>
                    <a:pt x="0" y="45"/>
                  </a:lnTo>
                  <a:lnTo>
                    <a:pt x="286" y="0"/>
                  </a:lnTo>
                  <a:lnTo>
                    <a:pt x="413" y="100"/>
                  </a:lnTo>
                  <a:lnTo>
                    <a:pt x="558" y="339"/>
                  </a:lnTo>
                  <a:lnTo>
                    <a:pt x="792" y="281"/>
                  </a:lnTo>
                  <a:lnTo>
                    <a:pt x="1102" y="78"/>
                  </a:lnTo>
                  <a:lnTo>
                    <a:pt x="1059" y="572"/>
                  </a:lnTo>
                  <a:lnTo>
                    <a:pt x="1059" y="572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56"/>
            <p:cNvSpPr>
              <a:spLocks/>
            </p:cNvSpPr>
            <p:nvPr/>
          </p:nvSpPr>
          <p:spPr bwMode="auto">
            <a:xfrm>
              <a:off x="2950" y="2087"/>
              <a:ext cx="788" cy="617"/>
            </a:xfrm>
            <a:custGeom>
              <a:avLst/>
              <a:gdLst>
                <a:gd name="T0" fmla="*/ 788 w 788"/>
                <a:gd name="T1" fmla="*/ 273 h 617"/>
                <a:gd name="T2" fmla="*/ 0 w 788"/>
                <a:gd name="T3" fmla="*/ 617 h 617"/>
                <a:gd name="T4" fmla="*/ 2 w 788"/>
                <a:gd name="T5" fmla="*/ 321 h 617"/>
                <a:gd name="T6" fmla="*/ 254 w 788"/>
                <a:gd name="T7" fmla="*/ 238 h 617"/>
                <a:gd name="T8" fmla="*/ 330 w 788"/>
                <a:gd name="T9" fmla="*/ 101 h 617"/>
                <a:gd name="T10" fmla="*/ 487 w 788"/>
                <a:gd name="T11" fmla="*/ 0 h 617"/>
                <a:gd name="T12" fmla="*/ 488 w 788"/>
                <a:gd name="T13" fmla="*/ 0 h 617"/>
                <a:gd name="T14" fmla="*/ 493 w 788"/>
                <a:gd name="T15" fmla="*/ 0 h 617"/>
                <a:gd name="T16" fmla="*/ 500 w 788"/>
                <a:gd name="T17" fmla="*/ 0 h 617"/>
                <a:gd name="T18" fmla="*/ 510 w 788"/>
                <a:gd name="T19" fmla="*/ 0 h 617"/>
                <a:gd name="T20" fmla="*/ 517 w 788"/>
                <a:gd name="T21" fmla="*/ 0 h 617"/>
                <a:gd name="T22" fmla="*/ 522 w 788"/>
                <a:gd name="T23" fmla="*/ 0 h 617"/>
                <a:gd name="T24" fmla="*/ 528 w 788"/>
                <a:gd name="T25" fmla="*/ 1 h 617"/>
                <a:gd name="T26" fmla="*/ 537 w 788"/>
                <a:gd name="T27" fmla="*/ 3 h 617"/>
                <a:gd name="T28" fmla="*/ 543 w 788"/>
                <a:gd name="T29" fmla="*/ 3 h 617"/>
                <a:gd name="T30" fmla="*/ 552 w 788"/>
                <a:gd name="T31" fmla="*/ 3 h 617"/>
                <a:gd name="T32" fmla="*/ 560 w 788"/>
                <a:gd name="T33" fmla="*/ 5 h 617"/>
                <a:gd name="T34" fmla="*/ 570 w 788"/>
                <a:gd name="T35" fmla="*/ 6 h 617"/>
                <a:gd name="T36" fmla="*/ 577 w 788"/>
                <a:gd name="T37" fmla="*/ 6 h 617"/>
                <a:gd name="T38" fmla="*/ 585 w 788"/>
                <a:gd name="T39" fmla="*/ 6 h 617"/>
                <a:gd name="T40" fmla="*/ 595 w 788"/>
                <a:gd name="T41" fmla="*/ 8 h 617"/>
                <a:gd name="T42" fmla="*/ 605 w 788"/>
                <a:gd name="T43" fmla="*/ 10 h 617"/>
                <a:gd name="T44" fmla="*/ 615 w 788"/>
                <a:gd name="T45" fmla="*/ 10 h 617"/>
                <a:gd name="T46" fmla="*/ 623 w 788"/>
                <a:gd name="T47" fmla="*/ 10 h 617"/>
                <a:gd name="T48" fmla="*/ 633 w 788"/>
                <a:gd name="T49" fmla="*/ 11 h 617"/>
                <a:gd name="T50" fmla="*/ 643 w 788"/>
                <a:gd name="T51" fmla="*/ 13 h 617"/>
                <a:gd name="T52" fmla="*/ 652 w 788"/>
                <a:gd name="T53" fmla="*/ 13 h 617"/>
                <a:gd name="T54" fmla="*/ 660 w 788"/>
                <a:gd name="T55" fmla="*/ 16 h 617"/>
                <a:gd name="T56" fmla="*/ 668 w 788"/>
                <a:gd name="T57" fmla="*/ 16 h 617"/>
                <a:gd name="T58" fmla="*/ 678 w 788"/>
                <a:gd name="T59" fmla="*/ 20 h 617"/>
                <a:gd name="T60" fmla="*/ 687 w 788"/>
                <a:gd name="T61" fmla="*/ 20 h 617"/>
                <a:gd name="T62" fmla="*/ 695 w 788"/>
                <a:gd name="T63" fmla="*/ 21 h 617"/>
                <a:gd name="T64" fmla="*/ 703 w 788"/>
                <a:gd name="T65" fmla="*/ 23 h 617"/>
                <a:gd name="T66" fmla="*/ 712 w 788"/>
                <a:gd name="T67" fmla="*/ 25 h 617"/>
                <a:gd name="T68" fmla="*/ 788 w 788"/>
                <a:gd name="T69" fmla="*/ 273 h 617"/>
                <a:gd name="T70" fmla="*/ 788 w 788"/>
                <a:gd name="T71" fmla="*/ 27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8" h="617">
                  <a:moveTo>
                    <a:pt x="788" y="273"/>
                  </a:moveTo>
                  <a:lnTo>
                    <a:pt x="0" y="617"/>
                  </a:lnTo>
                  <a:lnTo>
                    <a:pt x="2" y="321"/>
                  </a:lnTo>
                  <a:lnTo>
                    <a:pt x="254" y="238"/>
                  </a:lnTo>
                  <a:lnTo>
                    <a:pt x="330" y="101"/>
                  </a:lnTo>
                  <a:lnTo>
                    <a:pt x="487" y="0"/>
                  </a:lnTo>
                  <a:lnTo>
                    <a:pt x="488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10" y="0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8" y="1"/>
                  </a:lnTo>
                  <a:lnTo>
                    <a:pt x="537" y="3"/>
                  </a:lnTo>
                  <a:lnTo>
                    <a:pt x="543" y="3"/>
                  </a:lnTo>
                  <a:lnTo>
                    <a:pt x="552" y="3"/>
                  </a:lnTo>
                  <a:lnTo>
                    <a:pt x="560" y="5"/>
                  </a:lnTo>
                  <a:lnTo>
                    <a:pt x="570" y="6"/>
                  </a:lnTo>
                  <a:lnTo>
                    <a:pt x="577" y="6"/>
                  </a:lnTo>
                  <a:lnTo>
                    <a:pt x="585" y="6"/>
                  </a:lnTo>
                  <a:lnTo>
                    <a:pt x="595" y="8"/>
                  </a:lnTo>
                  <a:lnTo>
                    <a:pt x="605" y="10"/>
                  </a:lnTo>
                  <a:lnTo>
                    <a:pt x="615" y="10"/>
                  </a:lnTo>
                  <a:lnTo>
                    <a:pt x="623" y="10"/>
                  </a:lnTo>
                  <a:lnTo>
                    <a:pt x="633" y="11"/>
                  </a:lnTo>
                  <a:lnTo>
                    <a:pt x="643" y="13"/>
                  </a:lnTo>
                  <a:lnTo>
                    <a:pt x="652" y="13"/>
                  </a:lnTo>
                  <a:lnTo>
                    <a:pt x="660" y="16"/>
                  </a:lnTo>
                  <a:lnTo>
                    <a:pt x="668" y="16"/>
                  </a:lnTo>
                  <a:lnTo>
                    <a:pt x="678" y="20"/>
                  </a:lnTo>
                  <a:lnTo>
                    <a:pt x="687" y="20"/>
                  </a:lnTo>
                  <a:lnTo>
                    <a:pt x="695" y="21"/>
                  </a:lnTo>
                  <a:lnTo>
                    <a:pt x="703" y="23"/>
                  </a:lnTo>
                  <a:lnTo>
                    <a:pt x="712" y="25"/>
                  </a:lnTo>
                  <a:lnTo>
                    <a:pt x="788" y="273"/>
                  </a:lnTo>
                  <a:lnTo>
                    <a:pt x="788" y="27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57"/>
            <p:cNvSpPr>
              <a:spLocks/>
            </p:cNvSpPr>
            <p:nvPr/>
          </p:nvSpPr>
          <p:spPr bwMode="auto">
            <a:xfrm>
              <a:off x="2917" y="2398"/>
              <a:ext cx="818" cy="604"/>
            </a:xfrm>
            <a:custGeom>
              <a:avLst/>
              <a:gdLst>
                <a:gd name="T0" fmla="*/ 0 w 818"/>
                <a:gd name="T1" fmla="*/ 443 h 604"/>
                <a:gd name="T2" fmla="*/ 35 w 818"/>
                <a:gd name="T3" fmla="*/ 604 h 604"/>
                <a:gd name="T4" fmla="*/ 207 w 818"/>
                <a:gd name="T5" fmla="*/ 568 h 604"/>
                <a:gd name="T6" fmla="*/ 486 w 818"/>
                <a:gd name="T7" fmla="*/ 439 h 604"/>
                <a:gd name="T8" fmla="*/ 526 w 818"/>
                <a:gd name="T9" fmla="*/ 461 h 604"/>
                <a:gd name="T10" fmla="*/ 673 w 818"/>
                <a:gd name="T11" fmla="*/ 456 h 604"/>
                <a:gd name="T12" fmla="*/ 765 w 818"/>
                <a:gd name="T13" fmla="*/ 581 h 604"/>
                <a:gd name="T14" fmla="*/ 818 w 818"/>
                <a:gd name="T15" fmla="*/ 0 h 604"/>
                <a:gd name="T16" fmla="*/ 33 w 818"/>
                <a:gd name="T17" fmla="*/ 306 h 604"/>
                <a:gd name="T18" fmla="*/ 0 w 818"/>
                <a:gd name="T19" fmla="*/ 443 h 604"/>
                <a:gd name="T20" fmla="*/ 0 w 818"/>
                <a:gd name="T21" fmla="*/ 44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8" h="604">
                  <a:moveTo>
                    <a:pt x="0" y="443"/>
                  </a:moveTo>
                  <a:lnTo>
                    <a:pt x="35" y="604"/>
                  </a:lnTo>
                  <a:lnTo>
                    <a:pt x="207" y="568"/>
                  </a:lnTo>
                  <a:lnTo>
                    <a:pt x="486" y="439"/>
                  </a:lnTo>
                  <a:lnTo>
                    <a:pt x="526" y="461"/>
                  </a:lnTo>
                  <a:lnTo>
                    <a:pt x="673" y="456"/>
                  </a:lnTo>
                  <a:lnTo>
                    <a:pt x="765" y="581"/>
                  </a:lnTo>
                  <a:lnTo>
                    <a:pt x="818" y="0"/>
                  </a:lnTo>
                  <a:lnTo>
                    <a:pt x="33" y="306"/>
                  </a:lnTo>
                  <a:lnTo>
                    <a:pt x="0" y="443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58"/>
            <p:cNvSpPr>
              <a:spLocks/>
            </p:cNvSpPr>
            <p:nvPr/>
          </p:nvSpPr>
          <p:spPr bwMode="auto">
            <a:xfrm>
              <a:off x="3675" y="2649"/>
              <a:ext cx="986" cy="828"/>
            </a:xfrm>
            <a:custGeom>
              <a:avLst/>
              <a:gdLst>
                <a:gd name="T0" fmla="*/ 0 w 986"/>
                <a:gd name="T1" fmla="*/ 59 h 828"/>
                <a:gd name="T2" fmla="*/ 251 w 986"/>
                <a:gd name="T3" fmla="*/ 0 h 828"/>
                <a:gd name="T4" fmla="*/ 413 w 986"/>
                <a:gd name="T5" fmla="*/ 60 h 828"/>
                <a:gd name="T6" fmla="*/ 536 w 986"/>
                <a:gd name="T7" fmla="*/ 157 h 828"/>
                <a:gd name="T8" fmla="*/ 574 w 986"/>
                <a:gd name="T9" fmla="*/ 308 h 828"/>
                <a:gd name="T10" fmla="*/ 841 w 986"/>
                <a:gd name="T11" fmla="*/ 388 h 828"/>
                <a:gd name="T12" fmla="*/ 974 w 986"/>
                <a:gd name="T13" fmla="*/ 493 h 828"/>
                <a:gd name="T14" fmla="*/ 986 w 986"/>
                <a:gd name="T15" fmla="*/ 828 h 828"/>
                <a:gd name="T16" fmla="*/ 494 w 986"/>
                <a:gd name="T17" fmla="*/ 583 h 828"/>
                <a:gd name="T18" fmla="*/ 416 w 986"/>
                <a:gd name="T19" fmla="*/ 420 h 828"/>
                <a:gd name="T20" fmla="*/ 260 w 986"/>
                <a:gd name="T21" fmla="*/ 458 h 828"/>
                <a:gd name="T22" fmla="*/ 158 w 986"/>
                <a:gd name="T23" fmla="*/ 405 h 828"/>
                <a:gd name="T24" fmla="*/ 136 w 986"/>
                <a:gd name="T25" fmla="*/ 258 h 828"/>
                <a:gd name="T26" fmla="*/ 5 w 986"/>
                <a:gd name="T27" fmla="*/ 328 h 828"/>
                <a:gd name="T28" fmla="*/ 0 w 986"/>
                <a:gd name="T29" fmla="*/ 59 h 828"/>
                <a:gd name="T30" fmla="*/ 0 w 986"/>
                <a:gd name="T31" fmla="*/ 59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6" h="828">
                  <a:moveTo>
                    <a:pt x="0" y="59"/>
                  </a:moveTo>
                  <a:lnTo>
                    <a:pt x="251" y="0"/>
                  </a:lnTo>
                  <a:lnTo>
                    <a:pt x="413" y="60"/>
                  </a:lnTo>
                  <a:lnTo>
                    <a:pt x="536" y="157"/>
                  </a:lnTo>
                  <a:lnTo>
                    <a:pt x="574" y="308"/>
                  </a:lnTo>
                  <a:lnTo>
                    <a:pt x="841" y="388"/>
                  </a:lnTo>
                  <a:lnTo>
                    <a:pt x="974" y="493"/>
                  </a:lnTo>
                  <a:lnTo>
                    <a:pt x="986" y="828"/>
                  </a:lnTo>
                  <a:lnTo>
                    <a:pt x="494" y="583"/>
                  </a:lnTo>
                  <a:lnTo>
                    <a:pt x="416" y="420"/>
                  </a:lnTo>
                  <a:lnTo>
                    <a:pt x="260" y="458"/>
                  </a:lnTo>
                  <a:lnTo>
                    <a:pt x="158" y="405"/>
                  </a:lnTo>
                  <a:lnTo>
                    <a:pt x="136" y="258"/>
                  </a:lnTo>
                  <a:lnTo>
                    <a:pt x="5" y="328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59"/>
            <p:cNvSpPr>
              <a:spLocks/>
            </p:cNvSpPr>
            <p:nvPr/>
          </p:nvSpPr>
          <p:spPr bwMode="auto">
            <a:xfrm>
              <a:off x="2015" y="2704"/>
              <a:ext cx="937" cy="600"/>
            </a:xfrm>
            <a:custGeom>
              <a:avLst/>
              <a:gdLst>
                <a:gd name="T0" fmla="*/ 935 w 937"/>
                <a:gd name="T1" fmla="*/ 0 h 600"/>
                <a:gd name="T2" fmla="*/ 937 w 937"/>
                <a:gd name="T3" fmla="*/ 252 h 600"/>
                <a:gd name="T4" fmla="*/ 870 w 937"/>
                <a:gd name="T5" fmla="*/ 290 h 600"/>
                <a:gd name="T6" fmla="*/ 706 w 937"/>
                <a:gd name="T7" fmla="*/ 392 h 600"/>
                <a:gd name="T8" fmla="*/ 304 w 937"/>
                <a:gd name="T9" fmla="*/ 600 h 600"/>
                <a:gd name="T10" fmla="*/ 104 w 937"/>
                <a:gd name="T11" fmla="*/ 591 h 600"/>
                <a:gd name="T12" fmla="*/ 0 w 937"/>
                <a:gd name="T13" fmla="*/ 496 h 600"/>
                <a:gd name="T14" fmla="*/ 249 w 937"/>
                <a:gd name="T15" fmla="*/ 287 h 600"/>
                <a:gd name="T16" fmla="*/ 63 w 937"/>
                <a:gd name="T17" fmla="*/ 2 h 600"/>
                <a:gd name="T18" fmla="*/ 935 w 937"/>
                <a:gd name="T19" fmla="*/ 0 h 600"/>
                <a:gd name="T20" fmla="*/ 935 w 937"/>
                <a:gd name="T2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7" h="600">
                  <a:moveTo>
                    <a:pt x="935" y="0"/>
                  </a:moveTo>
                  <a:lnTo>
                    <a:pt x="937" y="252"/>
                  </a:lnTo>
                  <a:lnTo>
                    <a:pt x="870" y="290"/>
                  </a:lnTo>
                  <a:lnTo>
                    <a:pt x="706" y="392"/>
                  </a:lnTo>
                  <a:lnTo>
                    <a:pt x="304" y="600"/>
                  </a:lnTo>
                  <a:lnTo>
                    <a:pt x="104" y="591"/>
                  </a:lnTo>
                  <a:lnTo>
                    <a:pt x="0" y="496"/>
                  </a:lnTo>
                  <a:lnTo>
                    <a:pt x="249" y="287"/>
                  </a:lnTo>
                  <a:lnTo>
                    <a:pt x="63" y="2"/>
                  </a:lnTo>
                  <a:lnTo>
                    <a:pt x="935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60"/>
            <p:cNvSpPr>
              <a:spLocks/>
            </p:cNvSpPr>
            <p:nvPr/>
          </p:nvSpPr>
          <p:spPr bwMode="auto">
            <a:xfrm>
              <a:off x="3821" y="1954"/>
              <a:ext cx="222" cy="256"/>
            </a:xfrm>
            <a:custGeom>
              <a:avLst/>
              <a:gdLst>
                <a:gd name="T0" fmla="*/ 25 w 222"/>
                <a:gd name="T1" fmla="*/ 256 h 256"/>
                <a:gd name="T2" fmla="*/ 2 w 222"/>
                <a:gd name="T3" fmla="*/ 128 h 256"/>
                <a:gd name="T4" fmla="*/ 27 w 222"/>
                <a:gd name="T5" fmla="*/ 64 h 256"/>
                <a:gd name="T6" fmla="*/ 0 w 222"/>
                <a:gd name="T7" fmla="*/ 8 h 256"/>
                <a:gd name="T8" fmla="*/ 79 w 222"/>
                <a:gd name="T9" fmla="*/ 18 h 256"/>
                <a:gd name="T10" fmla="*/ 185 w 222"/>
                <a:gd name="T11" fmla="*/ 0 h 256"/>
                <a:gd name="T12" fmla="*/ 222 w 222"/>
                <a:gd name="T13" fmla="*/ 56 h 256"/>
                <a:gd name="T14" fmla="*/ 190 w 222"/>
                <a:gd name="T15" fmla="*/ 94 h 256"/>
                <a:gd name="T16" fmla="*/ 212 w 222"/>
                <a:gd name="T17" fmla="*/ 148 h 256"/>
                <a:gd name="T18" fmla="*/ 137 w 222"/>
                <a:gd name="T19" fmla="*/ 218 h 256"/>
                <a:gd name="T20" fmla="*/ 25 w 222"/>
                <a:gd name="T21" fmla="*/ 256 h 256"/>
                <a:gd name="T22" fmla="*/ 25 w 222"/>
                <a:gd name="T23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2" h="256">
                  <a:moveTo>
                    <a:pt x="25" y="256"/>
                  </a:moveTo>
                  <a:lnTo>
                    <a:pt x="2" y="128"/>
                  </a:lnTo>
                  <a:lnTo>
                    <a:pt x="27" y="64"/>
                  </a:lnTo>
                  <a:lnTo>
                    <a:pt x="0" y="8"/>
                  </a:lnTo>
                  <a:lnTo>
                    <a:pt x="79" y="18"/>
                  </a:lnTo>
                  <a:lnTo>
                    <a:pt x="185" y="0"/>
                  </a:lnTo>
                  <a:lnTo>
                    <a:pt x="222" y="56"/>
                  </a:lnTo>
                  <a:lnTo>
                    <a:pt x="190" y="94"/>
                  </a:lnTo>
                  <a:lnTo>
                    <a:pt x="212" y="148"/>
                  </a:lnTo>
                  <a:lnTo>
                    <a:pt x="137" y="218"/>
                  </a:lnTo>
                  <a:lnTo>
                    <a:pt x="25" y="256"/>
                  </a:lnTo>
                  <a:lnTo>
                    <a:pt x="25" y="256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61"/>
            <p:cNvSpPr>
              <a:spLocks/>
            </p:cNvSpPr>
            <p:nvPr/>
          </p:nvSpPr>
          <p:spPr bwMode="auto">
            <a:xfrm>
              <a:off x="3935" y="2806"/>
              <a:ext cx="581" cy="426"/>
            </a:xfrm>
            <a:custGeom>
              <a:avLst/>
              <a:gdLst>
                <a:gd name="T0" fmla="*/ 276 w 581"/>
                <a:gd name="T1" fmla="*/ 0 h 426"/>
                <a:gd name="T2" fmla="*/ 243 w 581"/>
                <a:gd name="T3" fmla="*/ 108 h 426"/>
                <a:gd name="T4" fmla="*/ 123 w 581"/>
                <a:gd name="T5" fmla="*/ 136 h 426"/>
                <a:gd name="T6" fmla="*/ 0 w 581"/>
                <a:gd name="T7" fmla="*/ 301 h 426"/>
                <a:gd name="T8" fmla="*/ 234 w 581"/>
                <a:gd name="T9" fmla="*/ 426 h 426"/>
                <a:gd name="T10" fmla="*/ 308 w 581"/>
                <a:gd name="T11" fmla="*/ 328 h 426"/>
                <a:gd name="T12" fmla="*/ 408 w 581"/>
                <a:gd name="T13" fmla="*/ 318 h 426"/>
                <a:gd name="T14" fmla="*/ 473 w 581"/>
                <a:gd name="T15" fmla="*/ 263 h 426"/>
                <a:gd name="T16" fmla="*/ 538 w 581"/>
                <a:gd name="T17" fmla="*/ 258 h 426"/>
                <a:gd name="T18" fmla="*/ 581 w 581"/>
                <a:gd name="T19" fmla="*/ 231 h 426"/>
                <a:gd name="T20" fmla="*/ 276 w 581"/>
                <a:gd name="T21" fmla="*/ 0 h 426"/>
                <a:gd name="T22" fmla="*/ 276 w 581"/>
                <a:gd name="T2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1" h="426">
                  <a:moveTo>
                    <a:pt x="276" y="0"/>
                  </a:moveTo>
                  <a:lnTo>
                    <a:pt x="243" y="108"/>
                  </a:lnTo>
                  <a:lnTo>
                    <a:pt x="123" y="136"/>
                  </a:lnTo>
                  <a:lnTo>
                    <a:pt x="0" y="301"/>
                  </a:lnTo>
                  <a:lnTo>
                    <a:pt x="234" y="426"/>
                  </a:lnTo>
                  <a:lnTo>
                    <a:pt x="308" y="328"/>
                  </a:lnTo>
                  <a:lnTo>
                    <a:pt x="408" y="318"/>
                  </a:lnTo>
                  <a:lnTo>
                    <a:pt x="473" y="263"/>
                  </a:lnTo>
                  <a:lnTo>
                    <a:pt x="538" y="258"/>
                  </a:lnTo>
                  <a:lnTo>
                    <a:pt x="581" y="231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62"/>
            <p:cNvSpPr>
              <a:spLocks/>
            </p:cNvSpPr>
            <p:nvPr/>
          </p:nvSpPr>
          <p:spPr bwMode="auto">
            <a:xfrm>
              <a:off x="3587" y="2596"/>
              <a:ext cx="334" cy="458"/>
            </a:xfrm>
            <a:custGeom>
              <a:avLst/>
              <a:gdLst>
                <a:gd name="T0" fmla="*/ 0 w 334"/>
                <a:gd name="T1" fmla="*/ 241 h 458"/>
                <a:gd name="T2" fmla="*/ 88 w 334"/>
                <a:gd name="T3" fmla="*/ 112 h 458"/>
                <a:gd name="T4" fmla="*/ 186 w 334"/>
                <a:gd name="T5" fmla="*/ 0 h 458"/>
                <a:gd name="T6" fmla="*/ 314 w 334"/>
                <a:gd name="T7" fmla="*/ 113 h 458"/>
                <a:gd name="T8" fmla="*/ 334 w 334"/>
                <a:gd name="T9" fmla="*/ 165 h 458"/>
                <a:gd name="T10" fmla="*/ 256 w 334"/>
                <a:gd name="T11" fmla="*/ 251 h 458"/>
                <a:gd name="T12" fmla="*/ 288 w 334"/>
                <a:gd name="T13" fmla="*/ 340 h 458"/>
                <a:gd name="T14" fmla="*/ 246 w 334"/>
                <a:gd name="T15" fmla="*/ 458 h 458"/>
                <a:gd name="T16" fmla="*/ 93 w 334"/>
                <a:gd name="T17" fmla="*/ 381 h 458"/>
                <a:gd name="T18" fmla="*/ 0 w 334"/>
                <a:gd name="T19" fmla="*/ 241 h 458"/>
                <a:gd name="T20" fmla="*/ 0 w 334"/>
                <a:gd name="T21" fmla="*/ 24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458">
                  <a:moveTo>
                    <a:pt x="0" y="241"/>
                  </a:moveTo>
                  <a:lnTo>
                    <a:pt x="88" y="112"/>
                  </a:lnTo>
                  <a:lnTo>
                    <a:pt x="186" y="0"/>
                  </a:lnTo>
                  <a:lnTo>
                    <a:pt x="314" y="113"/>
                  </a:lnTo>
                  <a:lnTo>
                    <a:pt x="334" y="165"/>
                  </a:lnTo>
                  <a:lnTo>
                    <a:pt x="256" y="251"/>
                  </a:lnTo>
                  <a:lnTo>
                    <a:pt x="288" y="340"/>
                  </a:lnTo>
                  <a:lnTo>
                    <a:pt x="246" y="458"/>
                  </a:lnTo>
                  <a:lnTo>
                    <a:pt x="93" y="381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Freeform 63"/>
            <p:cNvSpPr>
              <a:spLocks/>
            </p:cNvSpPr>
            <p:nvPr/>
          </p:nvSpPr>
          <p:spPr bwMode="auto">
            <a:xfrm>
              <a:off x="3670" y="2408"/>
              <a:ext cx="261" cy="301"/>
            </a:xfrm>
            <a:custGeom>
              <a:avLst/>
              <a:gdLst>
                <a:gd name="T0" fmla="*/ 5 w 261"/>
                <a:gd name="T1" fmla="*/ 300 h 301"/>
                <a:gd name="T2" fmla="*/ 0 w 261"/>
                <a:gd name="T3" fmla="*/ 110 h 301"/>
                <a:gd name="T4" fmla="*/ 40 w 261"/>
                <a:gd name="T5" fmla="*/ 0 h 301"/>
                <a:gd name="T6" fmla="*/ 81 w 261"/>
                <a:gd name="T7" fmla="*/ 38 h 301"/>
                <a:gd name="T8" fmla="*/ 261 w 261"/>
                <a:gd name="T9" fmla="*/ 185 h 301"/>
                <a:gd name="T10" fmla="*/ 233 w 261"/>
                <a:gd name="T11" fmla="*/ 301 h 301"/>
                <a:gd name="T12" fmla="*/ 5 w 261"/>
                <a:gd name="T13" fmla="*/ 300 h 301"/>
                <a:gd name="T14" fmla="*/ 5 w 261"/>
                <a:gd name="T15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301">
                  <a:moveTo>
                    <a:pt x="5" y="300"/>
                  </a:moveTo>
                  <a:lnTo>
                    <a:pt x="0" y="110"/>
                  </a:lnTo>
                  <a:lnTo>
                    <a:pt x="40" y="0"/>
                  </a:lnTo>
                  <a:lnTo>
                    <a:pt x="81" y="38"/>
                  </a:lnTo>
                  <a:lnTo>
                    <a:pt x="261" y="185"/>
                  </a:lnTo>
                  <a:lnTo>
                    <a:pt x="233" y="301"/>
                  </a:lnTo>
                  <a:lnTo>
                    <a:pt x="5" y="300"/>
                  </a:lnTo>
                  <a:lnTo>
                    <a:pt x="5" y="30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64"/>
            <p:cNvSpPr>
              <a:spLocks/>
            </p:cNvSpPr>
            <p:nvPr/>
          </p:nvSpPr>
          <p:spPr bwMode="auto">
            <a:xfrm>
              <a:off x="3886" y="2593"/>
              <a:ext cx="202" cy="116"/>
            </a:xfrm>
            <a:custGeom>
              <a:avLst/>
              <a:gdLst>
                <a:gd name="T0" fmla="*/ 45 w 202"/>
                <a:gd name="T1" fmla="*/ 0 h 116"/>
                <a:gd name="T2" fmla="*/ 202 w 202"/>
                <a:gd name="T3" fmla="*/ 116 h 116"/>
                <a:gd name="T4" fmla="*/ 15 w 202"/>
                <a:gd name="T5" fmla="*/ 116 h 116"/>
                <a:gd name="T6" fmla="*/ 0 w 202"/>
                <a:gd name="T7" fmla="*/ 50 h 116"/>
                <a:gd name="T8" fmla="*/ 45 w 202"/>
                <a:gd name="T9" fmla="*/ 0 h 116"/>
                <a:gd name="T10" fmla="*/ 45 w 202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116">
                  <a:moveTo>
                    <a:pt x="45" y="0"/>
                  </a:moveTo>
                  <a:lnTo>
                    <a:pt x="202" y="116"/>
                  </a:lnTo>
                  <a:lnTo>
                    <a:pt x="15" y="116"/>
                  </a:lnTo>
                  <a:lnTo>
                    <a:pt x="0" y="5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Freeform 65"/>
            <p:cNvSpPr>
              <a:spLocks/>
            </p:cNvSpPr>
            <p:nvPr/>
          </p:nvSpPr>
          <p:spPr bwMode="auto">
            <a:xfrm>
              <a:off x="3443" y="2708"/>
              <a:ext cx="237" cy="269"/>
            </a:xfrm>
            <a:custGeom>
              <a:avLst/>
              <a:gdLst>
                <a:gd name="T0" fmla="*/ 190 w 237"/>
                <a:gd name="T1" fmla="*/ 0 h 269"/>
                <a:gd name="T2" fmla="*/ 137 w 237"/>
                <a:gd name="T3" fmla="*/ 81 h 269"/>
                <a:gd name="T4" fmla="*/ 0 w 237"/>
                <a:gd name="T5" fmla="*/ 151 h 269"/>
                <a:gd name="T6" fmla="*/ 237 w 237"/>
                <a:gd name="T7" fmla="*/ 269 h 269"/>
                <a:gd name="T8" fmla="*/ 232 w 237"/>
                <a:gd name="T9" fmla="*/ 0 h 269"/>
                <a:gd name="T10" fmla="*/ 190 w 237"/>
                <a:gd name="T11" fmla="*/ 0 h 269"/>
                <a:gd name="T12" fmla="*/ 190 w 237"/>
                <a:gd name="T1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269">
                  <a:moveTo>
                    <a:pt x="190" y="0"/>
                  </a:moveTo>
                  <a:lnTo>
                    <a:pt x="137" y="81"/>
                  </a:lnTo>
                  <a:lnTo>
                    <a:pt x="0" y="151"/>
                  </a:lnTo>
                  <a:lnTo>
                    <a:pt x="237" y="269"/>
                  </a:lnTo>
                  <a:lnTo>
                    <a:pt x="232" y="0"/>
                  </a:lnTo>
                  <a:lnTo>
                    <a:pt x="190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Freeform 66"/>
            <p:cNvSpPr>
              <a:spLocks/>
            </p:cNvSpPr>
            <p:nvPr/>
          </p:nvSpPr>
          <p:spPr bwMode="auto">
            <a:xfrm>
              <a:off x="2950" y="2188"/>
              <a:ext cx="330" cy="516"/>
            </a:xfrm>
            <a:custGeom>
              <a:avLst/>
              <a:gdLst>
                <a:gd name="T0" fmla="*/ 2 w 330"/>
                <a:gd name="T1" fmla="*/ 220 h 516"/>
                <a:gd name="T2" fmla="*/ 330 w 330"/>
                <a:gd name="T3" fmla="*/ 0 h 516"/>
                <a:gd name="T4" fmla="*/ 307 w 330"/>
                <a:gd name="T5" fmla="*/ 197 h 516"/>
                <a:gd name="T6" fmla="*/ 210 w 330"/>
                <a:gd name="T7" fmla="*/ 272 h 516"/>
                <a:gd name="T8" fmla="*/ 207 w 330"/>
                <a:gd name="T9" fmla="*/ 408 h 516"/>
                <a:gd name="T10" fmla="*/ 160 w 330"/>
                <a:gd name="T11" fmla="*/ 516 h 516"/>
                <a:gd name="T12" fmla="*/ 0 w 330"/>
                <a:gd name="T13" fmla="*/ 516 h 516"/>
                <a:gd name="T14" fmla="*/ 2 w 330"/>
                <a:gd name="T15" fmla="*/ 220 h 516"/>
                <a:gd name="T16" fmla="*/ 2 w 330"/>
                <a:gd name="T17" fmla="*/ 22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516">
                  <a:moveTo>
                    <a:pt x="2" y="220"/>
                  </a:moveTo>
                  <a:lnTo>
                    <a:pt x="330" y="0"/>
                  </a:lnTo>
                  <a:lnTo>
                    <a:pt x="307" y="197"/>
                  </a:lnTo>
                  <a:lnTo>
                    <a:pt x="210" y="272"/>
                  </a:lnTo>
                  <a:lnTo>
                    <a:pt x="207" y="408"/>
                  </a:lnTo>
                  <a:lnTo>
                    <a:pt x="160" y="516"/>
                  </a:lnTo>
                  <a:lnTo>
                    <a:pt x="0" y="516"/>
                  </a:lnTo>
                  <a:lnTo>
                    <a:pt x="2" y="220"/>
                  </a:lnTo>
                  <a:lnTo>
                    <a:pt x="2" y="22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" name="Freeform 67"/>
            <p:cNvSpPr>
              <a:spLocks/>
            </p:cNvSpPr>
            <p:nvPr/>
          </p:nvSpPr>
          <p:spPr bwMode="auto">
            <a:xfrm>
              <a:off x="2173" y="2430"/>
              <a:ext cx="473" cy="422"/>
            </a:xfrm>
            <a:custGeom>
              <a:avLst/>
              <a:gdLst>
                <a:gd name="T0" fmla="*/ 225 w 473"/>
                <a:gd name="T1" fmla="*/ 422 h 422"/>
                <a:gd name="T2" fmla="*/ 16 w 473"/>
                <a:gd name="T3" fmla="*/ 276 h 422"/>
                <a:gd name="T4" fmla="*/ 0 w 473"/>
                <a:gd name="T5" fmla="*/ 223 h 422"/>
                <a:gd name="T6" fmla="*/ 90 w 473"/>
                <a:gd name="T7" fmla="*/ 0 h 422"/>
                <a:gd name="T8" fmla="*/ 324 w 473"/>
                <a:gd name="T9" fmla="*/ 183 h 422"/>
                <a:gd name="T10" fmla="*/ 473 w 473"/>
                <a:gd name="T11" fmla="*/ 183 h 422"/>
                <a:gd name="T12" fmla="*/ 426 w 473"/>
                <a:gd name="T13" fmla="*/ 274 h 422"/>
                <a:gd name="T14" fmla="*/ 225 w 473"/>
                <a:gd name="T15" fmla="*/ 422 h 422"/>
                <a:gd name="T16" fmla="*/ 225 w 473"/>
                <a:gd name="T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" h="422">
                  <a:moveTo>
                    <a:pt x="225" y="422"/>
                  </a:moveTo>
                  <a:lnTo>
                    <a:pt x="16" y="276"/>
                  </a:lnTo>
                  <a:lnTo>
                    <a:pt x="0" y="223"/>
                  </a:lnTo>
                  <a:lnTo>
                    <a:pt x="90" y="0"/>
                  </a:lnTo>
                  <a:lnTo>
                    <a:pt x="324" y="183"/>
                  </a:lnTo>
                  <a:lnTo>
                    <a:pt x="473" y="183"/>
                  </a:lnTo>
                  <a:lnTo>
                    <a:pt x="426" y="274"/>
                  </a:lnTo>
                  <a:lnTo>
                    <a:pt x="225" y="422"/>
                  </a:lnTo>
                  <a:lnTo>
                    <a:pt x="225" y="422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Freeform 68"/>
            <p:cNvSpPr>
              <a:spLocks/>
            </p:cNvSpPr>
            <p:nvPr/>
          </p:nvSpPr>
          <p:spPr bwMode="auto">
            <a:xfrm>
              <a:off x="2819" y="2408"/>
              <a:ext cx="133" cy="296"/>
            </a:xfrm>
            <a:custGeom>
              <a:avLst/>
              <a:gdLst>
                <a:gd name="T0" fmla="*/ 40 w 133"/>
                <a:gd name="T1" fmla="*/ 296 h 296"/>
                <a:gd name="T2" fmla="*/ 131 w 133"/>
                <a:gd name="T3" fmla="*/ 295 h 296"/>
                <a:gd name="T4" fmla="*/ 133 w 133"/>
                <a:gd name="T5" fmla="*/ 0 h 296"/>
                <a:gd name="T6" fmla="*/ 63 w 133"/>
                <a:gd name="T7" fmla="*/ 52 h 296"/>
                <a:gd name="T8" fmla="*/ 70 w 133"/>
                <a:gd name="T9" fmla="*/ 118 h 296"/>
                <a:gd name="T10" fmla="*/ 0 w 133"/>
                <a:gd name="T11" fmla="*/ 195 h 296"/>
                <a:gd name="T12" fmla="*/ 40 w 133"/>
                <a:gd name="T13" fmla="*/ 296 h 296"/>
                <a:gd name="T14" fmla="*/ 40 w 133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96">
                  <a:moveTo>
                    <a:pt x="40" y="296"/>
                  </a:moveTo>
                  <a:lnTo>
                    <a:pt x="131" y="295"/>
                  </a:lnTo>
                  <a:lnTo>
                    <a:pt x="133" y="0"/>
                  </a:lnTo>
                  <a:lnTo>
                    <a:pt x="63" y="52"/>
                  </a:lnTo>
                  <a:lnTo>
                    <a:pt x="70" y="118"/>
                  </a:lnTo>
                  <a:lnTo>
                    <a:pt x="0" y="195"/>
                  </a:lnTo>
                  <a:lnTo>
                    <a:pt x="40" y="296"/>
                  </a:lnTo>
                  <a:lnTo>
                    <a:pt x="40" y="296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Freeform 69"/>
            <p:cNvSpPr>
              <a:spLocks/>
            </p:cNvSpPr>
            <p:nvPr/>
          </p:nvSpPr>
          <p:spPr bwMode="auto">
            <a:xfrm>
              <a:off x="2766" y="2704"/>
              <a:ext cx="186" cy="298"/>
            </a:xfrm>
            <a:custGeom>
              <a:avLst/>
              <a:gdLst>
                <a:gd name="T0" fmla="*/ 184 w 186"/>
                <a:gd name="T1" fmla="*/ 0 h 298"/>
                <a:gd name="T2" fmla="*/ 186 w 186"/>
                <a:gd name="T3" fmla="*/ 298 h 298"/>
                <a:gd name="T4" fmla="*/ 116 w 186"/>
                <a:gd name="T5" fmla="*/ 287 h 298"/>
                <a:gd name="T6" fmla="*/ 0 w 186"/>
                <a:gd name="T7" fmla="*/ 172 h 298"/>
                <a:gd name="T8" fmla="*/ 118 w 186"/>
                <a:gd name="T9" fmla="*/ 60 h 298"/>
                <a:gd name="T10" fmla="*/ 93 w 186"/>
                <a:gd name="T11" fmla="*/ 0 h 298"/>
                <a:gd name="T12" fmla="*/ 184 w 186"/>
                <a:gd name="T13" fmla="*/ 0 h 298"/>
                <a:gd name="T14" fmla="*/ 184 w 186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298">
                  <a:moveTo>
                    <a:pt x="184" y="0"/>
                  </a:moveTo>
                  <a:lnTo>
                    <a:pt x="186" y="298"/>
                  </a:lnTo>
                  <a:lnTo>
                    <a:pt x="116" y="287"/>
                  </a:lnTo>
                  <a:lnTo>
                    <a:pt x="0" y="172"/>
                  </a:lnTo>
                  <a:lnTo>
                    <a:pt x="118" y="60"/>
                  </a:lnTo>
                  <a:lnTo>
                    <a:pt x="93" y="0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" name="Freeform 70"/>
            <p:cNvSpPr>
              <a:spLocks/>
            </p:cNvSpPr>
            <p:nvPr/>
          </p:nvSpPr>
          <p:spPr bwMode="auto">
            <a:xfrm>
              <a:off x="2189" y="2703"/>
              <a:ext cx="412" cy="424"/>
            </a:xfrm>
            <a:custGeom>
              <a:avLst/>
              <a:gdLst>
                <a:gd name="T0" fmla="*/ 0 w 412"/>
                <a:gd name="T1" fmla="*/ 3 h 424"/>
                <a:gd name="T2" fmla="*/ 100 w 412"/>
                <a:gd name="T3" fmla="*/ 118 h 424"/>
                <a:gd name="T4" fmla="*/ 15 w 412"/>
                <a:gd name="T5" fmla="*/ 201 h 424"/>
                <a:gd name="T6" fmla="*/ 174 w 412"/>
                <a:gd name="T7" fmla="*/ 424 h 424"/>
                <a:gd name="T8" fmla="*/ 328 w 412"/>
                <a:gd name="T9" fmla="*/ 334 h 424"/>
                <a:gd name="T10" fmla="*/ 323 w 412"/>
                <a:gd name="T11" fmla="*/ 163 h 424"/>
                <a:gd name="T12" fmla="*/ 383 w 412"/>
                <a:gd name="T13" fmla="*/ 96 h 424"/>
                <a:gd name="T14" fmla="*/ 412 w 412"/>
                <a:gd name="T15" fmla="*/ 0 h 424"/>
                <a:gd name="T16" fmla="*/ 0 w 412"/>
                <a:gd name="T17" fmla="*/ 3 h 424"/>
                <a:gd name="T18" fmla="*/ 0 w 412"/>
                <a:gd name="T19" fmla="*/ 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424">
                  <a:moveTo>
                    <a:pt x="0" y="3"/>
                  </a:moveTo>
                  <a:lnTo>
                    <a:pt x="100" y="118"/>
                  </a:lnTo>
                  <a:lnTo>
                    <a:pt x="15" y="201"/>
                  </a:lnTo>
                  <a:lnTo>
                    <a:pt x="174" y="424"/>
                  </a:lnTo>
                  <a:lnTo>
                    <a:pt x="328" y="334"/>
                  </a:lnTo>
                  <a:lnTo>
                    <a:pt x="323" y="163"/>
                  </a:lnTo>
                  <a:lnTo>
                    <a:pt x="383" y="96"/>
                  </a:lnTo>
                  <a:lnTo>
                    <a:pt x="412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Freeform 71"/>
            <p:cNvSpPr>
              <a:spLocks/>
            </p:cNvSpPr>
            <p:nvPr/>
          </p:nvSpPr>
          <p:spPr bwMode="auto">
            <a:xfrm>
              <a:off x="3102" y="2233"/>
              <a:ext cx="570" cy="473"/>
            </a:xfrm>
            <a:custGeom>
              <a:avLst/>
              <a:gdLst>
                <a:gd name="T0" fmla="*/ 8 w 570"/>
                <a:gd name="T1" fmla="*/ 471 h 473"/>
                <a:gd name="T2" fmla="*/ 336 w 570"/>
                <a:gd name="T3" fmla="*/ 473 h 473"/>
                <a:gd name="T4" fmla="*/ 570 w 570"/>
                <a:gd name="T5" fmla="*/ 283 h 473"/>
                <a:gd name="T6" fmla="*/ 565 w 570"/>
                <a:gd name="T7" fmla="*/ 0 h 473"/>
                <a:gd name="T8" fmla="*/ 57 w 570"/>
                <a:gd name="T9" fmla="*/ 346 h 473"/>
                <a:gd name="T10" fmla="*/ 0 w 570"/>
                <a:gd name="T11" fmla="*/ 366 h 473"/>
                <a:gd name="T12" fmla="*/ 8 w 570"/>
                <a:gd name="T13" fmla="*/ 471 h 473"/>
                <a:gd name="T14" fmla="*/ 8 w 570"/>
                <a:gd name="T15" fmla="*/ 471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473">
                  <a:moveTo>
                    <a:pt x="8" y="471"/>
                  </a:moveTo>
                  <a:lnTo>
                    <a:pt x="336" y="473"/>
                  </a:lnTo>
                  <a:lnTo>
                    <a:pt x="570" y="283"/>
                  </a:lnTo>
                  <a:lnTo>
                    <a:pt x="565" y="0"/>
                  </a:lnTo>
                  <a:lnTo>
                    <a:pt x="57" y="346"/>
                  </a:lnTo>
                  <a:lnTo>
                    <a:pt x="0" y="366"/>
                  </a:lnTo>
                  <a:lnTo>
                    <a:pt x="8" y="471"/>
                  </a:lnTo>
                  <a:lnTo>
                    <a:pt x="8" y="471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Freeform 72"/>
            <p:cNvSpPr>
              <a:spLocks/>
            </p:cNvSpPr>
            <p:nvPr/>
          </p:nvSpPr>
          <p:spPr bwMode="auto">
            <a:xfrm>
              <a:off x="3099" y="2704"/>
              <a:ext cx="339" cy="165"/>
            </a:xfrm>
            <a:custGeom>
              <a:avLst/>
              <a:gdLst>
                <a:gd name="T0" fmla="*/ 10 w 339"/>
                <a:gd name="T1" fmla="*/ 0 h 165"/>
                <a:gd name="T2" fmla="*/ 339 w 339"/>
                <a:gd name="T3" fmla="*/ 2 h 165"/>
                <a:gd name="T4" fmla="*/ 316 w 339"/>
                <a:gd name="T5" fmla="*/ 17 h 165"/>
                <a:gd name="T6" fmla="*/ 106 w 339"/>
                <a:gd name="T7" fmla="*/ 165 h 165"/>
                <a:gd name="T8" fmla="*/ 0 w 339"/>
                <a:gd name="T9" fmla="*/ 34 h 165"/>
                <a:gd name="T10" fmla="*/ 10 w 339"/>
                <a:gd name="T11" fmla="*/ 0 h 165"/>
                <a:gd name="T12" fmla="*/ 10 w 339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165">
                  <a:moveTo>
                    <a:pt x="10" y="0"/>
                  </a:moveTo>
                  <a:lnTo>
                    <a:pt x="339" y="2"/>
                  </a:lnTo>
                  <a:lnTo>
                    <a:pt x="316" y="17"/>
                  </a:lnTo>
                  <a:lnTo>
                    <a:pt x="106" y="165"/>
                  </a:lnTo>
                  <a:lnTo>
                    <a:pt x="0" y="3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" name="Freeform 73"/>
            <p:cNvSpPr>
              <a:spLocks/>
            </p:cNvSpPr>
            <p:nvPr/>
          </p:nvSpPr>
          <p:spPr bwMode="auto">
            <a:xfrm>
              <a:off x="2459" y="2984"/>
              <a:ext cx="402" cy="469"/>
            </a:xfrm>
            <a:custGeom>
              <a:avLst/>
              <a:gdLst>
                <a:gd name="T0" fmla="*/ 0 w 402"/>
                <a:gd name="T1" fmla="*/ 168 h 469"/>
                <a:gd name="T2" fmla="*/ 340 w 402"/>
                <a:gd name="T3" fmla="*/ 469 h 469"/>
                <a:gd name="T4" fmla="*/ 402 w 402"/>
                <a:gd name="T5" fmla="*/ 288 h 469"/>
                <a:gd name="T6" fmla="*/ 235 w 402"/>
                <a:gd name="T7" fmla="*/ 0 h 469"/>
                <a:gd name="T8" fmla="*/ 0 w 402"/>
                <a:gd name="T9" fmla="*/ 168 h 469"/>
                <a:gd name="T10" fmla="*/ 0 w 402"/>
                <a:gd name="T11" fmla="*/ 16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469">
                  <a:moveTo>
                    <a:pt x="0" y="168"/>
                  </a:moveTo>
                  <a:lnTo>
                    <a:pt x="340" y="469"/>
                  </a:lnTo>
                  <a:lnTo>
                    <a:pt x="402" y="288"/>
                  </a:lnTo>
                  <a:lnTo>
                    <a:pt x="235" y="0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" name="Freeform 74"/>
            <p:cNvSpPr>
              <a:spLocks/>
            </p:cNvSpPr>
            <p:nvPr/>
          </p:nvSpPr>
          <p:spPr bwMode="auto">
            <a:xfrm>
              <a:off x="1435" y="2277"/>
              <a:ext cx="581" cy="184"/>
            </a:xfrm>
            <a:custGeom>
              <a:avLst/>
              <a:gdLst>
                <a:gd name="T0" fmla="*/ 0 w 581"/>
                <a:gd name="T1" fmla="*/ 114 h 184"/>
                <a:gd name="T2" fmla="*/ 295 w 581"/>
                <a:gd name="T3" fmla="*/ 184 h 184"/>
                <a:gd name="T4" fmla="*/ 296 w 581"/>
                <a:gd name="T5" fmla="*/ 183 h 184"/>
                <a:gd name="T6" fmla="*/ 300 w 581"/>
                <a:gd name="T7" fmla="*/ 179 h 184"/>
                <a:gd name="T8" fmla="*/ 306 w 581"/>
                <a:gd name="T9" fmla="*/ 173 h 184"/>
                <a:gd name="T10" fmla="*/ 316 w 581"/>
                <a:gd name="T11" fmla="*/ 166 h 184"/>
                <a:gd name="T12" fmla="*/ 320 w 581"/>
                <a:gd name="T13" fmla="*/ 159 h 184"/>
                <a:gd name="T14" fmla="*/ 326 w 581"/>
                <a:gd name="T15" fmla="*/ 156 h 184"/>
                <a:gd name="T16" fmla="*/ 333 w 581"/>
                <a:gd name="T17" fmla="*/ 151 h 184"/>
                <a:gd name="T18" fmla="*/ 341 w 581"/>
                <a:gd name="T19" fmla="*/ 146 h 184"/>
                <a:gd name="T20" fmla="*/ 348 w 581"/>
                <a:gd name="T21" fmla="*/ 139 h 184"/>
                <a:gd name="T22" fmla="*/ 356 w 581"/>
                <a:gd name="T23" fmla="*/ 133 h 184"/>
                <a:gd name="T24" fmla="*/ 366 w 581"/>
                <a:gd name="T25" fmla="*/ 126 h 184"/>
                <a:gd name="T26" fmla="*/ 376 w 581"/>
                <a:gd name="T27" fmla="*/ 121 h 184"/>
                <a:gd name="T28" fmla="*/ 386 w 581"/>
                <a:gd name="T29" fmla="*/ 113 h 184"/>
                <a:gd name="T30" fmla="*/ 395 w 581"/>
                <a:gd name="T31" fmla="*/ 106 h 184"/>
                <a:gd name="T32" fmla="*/ 406 w 581"/>
                <a:gd name="T33" fmla="*/ 98 h 184"/>
                <a:gd name="T34" fmla="*/ 418 w 581"/>
                <a:gd name="T35" fmla="*/ 91 h 184"/>
                <a:gd name="T36" fmla="*/ 430 w 581"/>
                <a:gd name="T37" fmla="*/ 83 h 184"/>
                <a:gd name="T38" fmla="*/ 441 w 581"/>
                <a:gd name="T39" fmla="*/ 76 h 184"/>
                <a:gd name="T40" fmla="*/ 448 w 581"/>
                <a:gd name="T41" fmla="*/ 71 h 184"/>
                <a:gd name="T42" fmla="*/ 455 w 581"/>
                <a:gd name="T43" fmla="*/ 68 h 184"/>
                <a:gd name="T44" fmla="*/ 461 w 581"/>
                <a:gd name="T45" fmla="*/ 64 h 184"/>
                <a:gd name="T46" fmla="*/ 468 w 581"/>
                <a:gd name="T47" fmla="*/ 61 h 184"/>
                <a:gd name="T48" fmla="*/ 475 w 581"/>
                <a:gd name="T49" fmla="*/ 56 h 184"/>
                <a:gd name="T50" fmla="*/ 481 w 581"/>
                <a:gd name="T51" fmla="*/ 51 h 184"/>
                <a:gd name="T52" fmla="*/ 486 w 581"/>
                <a:gd name="T53" fmla="*/ 48 h 184"/>
                <a:gd name="T54" fmla="*/ 493 w 581"/>
                <a:gd name="T55" fmla="*/ 44 h 184"/>
                <a:gd name="T56" fmla="*/ 500 w 581"/>
                <a:gd name="T57" fmla="*/ 39 h 184"/>
                <a:gd name="T58" fmla="*/ 506 w 581"/>
                <a:gd name="T59" fmla="*/ 36 h 184"/>
                <a:gd name="T60" fmla="*/ 515 w 581"/>
                <a:gd name="T61" fmla="*/ 33 h 184"/>
                <a:gd name="T62" fmla="*/ 521 w 581"/>
                <a:gd name="T63" fmla="*/ 29 h 184"/>
                <a:gd name="T64" fmla="*/ 528 w 581"/>
                <a:gd name="T65" fmla="*/ 24 h 184"/>
                <a:gd name="T66" fmla="*/ 535 w 581"/>
                <a:gd name="T67" fmla="*/ 21 h 184"/>
                <a:gd name="T68" fmla="*/ 543 w 581"/>
                <a:gd name="T69" fmla="*/ 16 h 184"/>
                <a:gd name="T70" fmla="*/ 551 w 581"/>
                <a:gd name="T71" fmla="*/ 13 h 184"/>
                <a:gd name="T72" fmla="*/ 556 w 581"/>
                <a:gd name="T73" fmla="*/ 9 h 184"/>
                <a:gd name="T74" fmla="*/ 565 w 581"/>
                <a:gd name="T75" fmla="*/ 6 h 184"/>
                <a:gd name="T76" fmla="*/ 573 w 581"/>
                <a:gd name="T77" fmla="*/ 3 h 184"/>
                <a:gd name="T78" fmla="*/ 581 w 581"/>
                <a:gd name="T79" fmla="*/ 0 h 184"/>
                <a:gd name="T80" fmla="*/ 221 w 581"/>
                <a:gd name="T81" fmla="*/ 0 h 184"/>
                <a:gd name="T82" fmla="*/ 0 w 581"/>
                <a:gd name="T83" fmla="*/ 114 h 184"/>
                <a:gd name="T84" fmla="*/ 0 w 581"/>
                <a:gd name="T85" fmla="*/ 11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1" h="184">
                  <a:moveTo>
                    <a:pt x="0" y="114"/>
                  </a:moveTo>
                  <a:lnTo>
                    <a:pt x="295" y="184"/>
                  </a:lnTo>
                  <a:lnTo>
                    <a:pt x="296" y="183"/>
                  </a:lnTo>
                  <a:lnTo>
                    <a:pt x="300" y="179"/>
                  </a:lnTo>
                  <a:lnTo>
                    <a:pt x="306" y="173"/>
                  </a:lnTo>
                  <a:lnTo>
                    <a:pt x="316" y="166"/>
                  </a:lnTo>
                  <a:lnTo>
                    <a:pt x="320" y="159"/>
                  </a:lnTo>
                  <a:lnTo>
                    <a:pt x="326" y="156"/>
                  </a:lnTo>
                  <a:lnTo>
                    <a:pt x="333" y="151"/>
                  </a:lnTo>
                  <a:lnTo>
                    <a:pt x="341" y="146"/>
                  </a:lnTo>
                  <a:lnTo>
                    <a:pt x="348" y="139"/>
                  </a:lnTo>
                  <a:lnTo>
                    <a:pt x="356" y="133"/>
                  </a:lnTo>
                  <a:lnTo>
                    <a:pt x="366" y="126"/>
                  </a:lnTo>
                  <a:lnTo>
                    <a:pt x="376" y="121"/>
                  </a:lnTo>
                  <a:lnTo>
                    <a:pt x="386" y="113"/>
                  </a:lnTo>
                  <a:lnTo>
                    <a:pt x="395" y="106"/>
                  </a:lnTo>
                  <a:lnTo>
                    <a:pt x="406" y="98"/>
                  </a:lnTo>
                  <a:lnTo>
                    <a:pt x="418" y="91"/>
                  </a:lnTo>
                  <a:lnTo>
                    <a:pt x="430" y="83"/>
                  </a:lnTo>
                  <a:lnTo>
                    <a:pt x="441" y="76"/>
                  </a:lnTo>
                  <a:lnTo>
                    <a:pt x="448" y="71"/>
                  </a:lnTo>
                  <a:lnTo>
                    <a:pt x="455" y="68"/>
                  </a:lnTo>
                  <a:lnTo>
                    <a:pt x="461" y="64"/>
                  </a:lnTo>
                  <a:lnTo>
                    <a:pt x="468" y="61"/>
                  </a:lnTo>
                  <a:lnTo>
                    <a:pt x="475" y="56"/>
                  </a:lnTo>
                  <a:lnTo>
                    <a:pt x="481" y="51"/>
                  </a:lnTo>
                  <a:lnTo>
                    <a:pt x="486" y="48"/>
                  </a:lnTo>
                  <a:lnTo>
                    <a:pt x="493" y="44"/>
                  </a:lnTo>
                  <a:lnTo>
                    <a:pt x="500" y="39"/>
                  </a:lnTo>
                  <a:lnTo>
                    <a:pt x="506" y="36"/>
                  </a:lnTo>
                  <a:lnTo>
                    <a:pt x="515" y="33"/>
                  </a:lnTo>
                  <a:lnTo>
                    <a:pt x="521" y="29"/>
                  </a:lnTo>
                  <a:lnTo>
                    <a:pt x="528" y="24"/>
                  </a:lnTo>
                  <a:lnTo>
                    <a:pt x="535" y="21"/>
                  </a:lnTo>
                  <a:lnTo>
                    <a:pt x="543" y="16"/>
                  </a:lnTo>
                  <a:lnTo>
                    <a:pt x="551" y="13"/>
                  </a:lnTo>
                  <a:lnTo>
                    <a:pt x="556" y="9"/>
                  </a:lnTo>
                  <a:lnTo>
                    <a:pt x="565" y="6"/>
                  </a:lnTo>
                  <a:lnTo>
                    <a:pt x="573" y="3"/>
                  </a:lnTo>
                  <a:lnTo>
                    <a:pt x="581" y="0"/>
                  </a:lnTo>
                  <a:lnTo>
                    <a:pt x="221" y="0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Freeform 75"/>
            <p:cNvSpPr>
              <a:spLocks/>
            </p:cNvSpPr>
            <p:nvPr/>
          </p:nvSpPr>
          <p:spPr bwMode="auto">
            <a:xfrm>
              <a:off x="3662" y="2112"/>
              <a:ext cx="298" cy="408"/>
            </a:xfrm>
            <a:custGeom>
              <a:avLst/>
              <a:gdLst>
                <a:gd name="T0" fmla="*/ 0 w 298"/>
                <a:gd name="T1" fmla="*/ 0 h 408"/>
                <a:gd name="T2" fmla="*/ 1 w 298"/>
                <a:gd name="T3" fmla="*/ 0 h 408"/>
                <a:gd name="T4" fmla="*/ 5 w 298"/>
                <a:gd name="T5" fmla="*/ 0 h 408"/>
                <a:gd name="T6" fmla="*/ 11 w 298"/>
                <a:gd name="T7" fmla="*/ 1 h 408"/>
                <a:gd name="T8" fmla="*/ 21 w 298"/>
                <a:gd name="T9" fmla="*/ 3 h 408"/>
                <a:gd name="T10" fmla="*/ 26 w 298"/>
                <a:gd name="T11" fmla="*/ 3 h 408"/>
                <a:gd name="T12" fmla="*/ 33 w 298"/>
                <a:gd name="T13" fmla="*/ 5 h 408"/>
                <a:gd name="T14" fmla="*/ 39 w 298"/>
                <a:gd name="T15" fmla="*/ 6 h 408"/>
                <a:gd name="T16" fmla="*/ 48 w 298"/>
                <a:gd name="T17" fmla="*/ 6 h 408"/>
                <a:gd name="T18" fmla="*/ 54 w 298"/>
                <a:gd name="T19" fmla="*/ 8 h 408"/>
                <a:gd name="T20" fmla="*/ 64 w 298"/>
                <a:gd name="T21" fmla="*/ 10 h 408"/>
                <a:gd name="T22" fmla="*/ 73 w 298"/>
                <a:gd name="T23" fmla="*/ 11 h 408"/>
                <a:gd name="T24" fmla="*/ 84 w 298"/>
                <a:gd name="T25" fmla="*/ 15 h 408"/>
                <a:gd name="T26" fmla="*/ 94 w 298"/>
                <a:gd name="T27" fmla="*/ 16 h 408"/>
                <a:gd name="T28" fmla="*/ 104 w 298"/>
                <a:gd name="T29" fmla="*/ 18 h 408"/>
                <a:gd name="T30" fmla="*/ 114 w 298"/>
                <a:gd name="T31" fmla="*/ 20 h 408"/>
                <a:gd name="T32" fmla="*/ 128 w 298"/>
                <a:gd name="T33" fmla="*/ 23 h 408"/>
                <a:gd name="T34" fmla="*/ 133 w 298"/>
                <a:gd name="T35" fmla="*/ 23 h 408"/>
                <a:gd name="T36" fmla="*/ 139 w 298"/>
                <a:gd name="T37" fmla="*/ 25 h 408"/>
                <a:gd name="T38" fmla="*/ 144 w 298"/>
                <a:gd name="T39" fmla="*/ 25 h 408"/>
                <a:gd name="T40" fmla="*/ 151 w 298"/>
                <a:gd name="T41" fmla="*/ 26 h 408"/>
                <a:gd name="T42" fmla="*/ 158 w 298"/>
                <a:gd name="T43" fmla="*/ 28 h 408"/>
                <a:gd name="T44" fmla="*/ 164 w 298"/>
                <a:gd name="T45" fmla="*/ 28 h 408"/>
                <a:gd name="T46" fmla="*/ 171 w 298"/>
                <a:gd name="T47" fmla="*/ 30 h 408"/>
                <a:gd name="T48" fmla="*/ 178 w 298"/>
                <a:gd name="T49" fmla="*/ 33 h 408"/>
                <a:gd name="T50" fmla="*/ 184 w 298"/>
                <a:gd name="T51" fmla="*/ 33 h 408"/>
                <a:gd name="T52" fmla="*/ 191 w 298"/>
                <a:gd name="T53" fmla="*/ 35 h 408"/>
                <a:gd name="T54" fmla="*/ 198 w 298"/>
                <a:gd name="T55" fmla="*/ 35 h 408"/>
                <a:gd name="T56" fmla="*/ 206 w 298"/>
                <a:gd name="T57" fmla="*/ 38 h 408"/>
                <a:gd name="T58" fmla="*/ 213 w 298"/>
                <a:gd name="T59" fmla="*/ 38 h 408"/>
                <a:gd name="T60" fmla="*/ 219 w 298"/>
                <a:gd name="T61" fmla="*/ 41 h 408"/>
                <a:gd name="T62" fmla="*/ 228 w 298"/>
                <a:gd name="T63" fmla="*/ 41 h 408"/>
                <a:gd name="T64" fmla="*/ 236 w 298"/>
                <a:gd name="T65" fmla="*/ 45 h 408"/>
                <a:gd name="T66" fmla="*/ 241 w 298"/>
                <a:gd name="T67" fmla="*/ 45 h 408"/>
                <a:gd name="T68" fmla="*/ 249 w 298"/>
                <a:gd name="T69" fmla="*/ 48 h 408"/>
                <a:gd name="T70" fmla="*/ 258 w 298"/>
                <a:gd name="T71" fmla="*/ 48 h 408"/>
                <a:gd name="T72" fmla="*/ 264 w 298"/>
                <a:gd name="T73" fmla="*/ 51 h 408"/>
                <a:gd name="T74" fmla="*/ 273 w 298"/>
                <a:gd name="T75" fmla="*/ 51 h 408"/>
                <a:gd name="T76" fmla="*/ 281 w 298"/>
                <a:gd name="T77" fmla="*/ 55 h 408"/>
                <a:gd name="T78" fmla="*/ 289 w 298"/>
                <a:gd name="T79" fmla="*/ 56 h 408"/>
                <a:gd name="T80" fmla="*/ 298 w 298"/>
                <a:gd name="T81" fmla="*/ 60 h 408"/>
                <a:gd name="T82" fmla="*/ 103 w 298"/>
                <a:gd name="T83" fmla="*/ 219 h 408"/>
                <a:gd name="T84" fmla="*/ 89 w 298"/>
                <a:gd name="T85" fmla="*/ 334 h 408"/>
                <a:gd name="T86" fmla="*/ 10 w 298"/>
                <a:gd name="T87" fmla="*/ 408 h 408"/>
                <a:gd name="T88" fmla="*/ 0 w 298"/>
                <a:gd name="T89" fmla="*/ 0 h 408"/>
                <a:gd name="T90" fmla="*/ 0 w 298"/>
                <a:gd name="T9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8" h="408">
                  <a:moveTo>
                    <a:pt x="0" y="0"/>
                  </a:moveTo>
                  <a:lnTo>
                    <a:pt x="1" y="0"/>
                  </a:lnTo>
                  <a:lnTo>
                    <a:pt x="5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33" y="5"/>
                  </a:lnTo>
                  <a:lnTo>
                    <a:pt x="39" y="6"/>
                  </a:lnTo>
                  <a:lnTo>
                    <a:pt x="48" y="6"/>
                  </a:lnTo>
                  <a:lnTo>
                    <a:pt x="54" y="8"/>
                  </a:lnTo>
                  <a:lnTo>
                    <a:pt x="64" y="10"/>
                  </a:lnTo>
                  <a:lnTo>
                    <a:pt x="73" y="11"/>
                  </a:lnTo>
                  <a:lnTo>
                    <a:pt x="84" y="15"/>
                  </a:lnTo>
                  <a:lnTo>
                    <a:pt x="94" y="16"/>
                  </a:lnTo>
                  <a:lnTo>
                    <a:pt x="104" y="18"/>
                  </a:lnTo>
                  <a:lnTo>
                    <a:pt x="114" y="20"/>
                  </a:lnTo>
                  <a:lnTo>
                    <a:pt x="128" y="23"/>
                  </a:lnTo>
                  <a:lnTo>
                    <a:pt x="133" y="23"/>
                  </a:lnTo>
                  <a:lnTo>
                    <a:pt x="139" y="25"/>
                  </a:lnTo>
                  <a:lnTo>
                    <a:pt x="144" y="25"/>
                  </a:lnTo>
                  <a:lnTo>
                    <a:pt x="151" y="26"/>
                  </a:lnTo>
                  <a:lnTo>
                    <a:pt x="158" y="28"/>
                  </a:lnTo>
                  <a:lnTo>
                    <a:pt x="164" y="28"/>
                  </a:lnTo>
                  <a:lnTo>
                    <a:pt x="171" y="30"/>
                  </a:lnTo>
                  <a:lnTo>
                    <a:pt x="178" y="33"/>
                  </a:lnTo>
                  <a:lnTo>
                    <a:pt x="184" y="33"/>
                  </a:lnTo>
                  <a:lnTo>
                    <a:pt x="191" y="35"/>
                  </a:lnTo>
                  <a:lnTo>
                    <a:pt x="198" y="35"/>
                  </a:lnTo>
                  <a:lnTo>
                    <a:pt x="206" y="38"/>
                  </a:lnTo>
                  <a:lnTo>
                    <a:pt x="213" y="38"/>
                  </a:lnTo>
                  <a:lnTo>
                    <a:pt x="219" y="41"/>
                  </a:lnTo>
                  <a:lnTo>
                    <a:pt x="228" y="41"/>
                  </a:lnTo>
                  <a:lnTo>
                    <a:pt x="236" y="45"/>
                  </a:lnTo>
                  <a:lnTo>
                    <a:pt x="241" y="45"/>
                  </a:lnTo>
                  <a:lnTo>
                    <a:pt x="249" y="48"/>
                  </a:lnTo>
                  <a:lnTo>
                    <a:pt x="258" y="48"/>
                  </a:lnTo>
                  <a:lnTo>
                    <a:pt x="264" y="51"/>
                  </a:lnTo>
                  <a:lnTo>
                    <a:pt x="273" y="51"/>
                  </a:lnTo>
                  <a:lnTo>
                    <a:pt x="281" y="55"/>
                  </a:lnTo>
                  <a:lnTo>
                    <a:pt x="289" y="56"/>
                  </a:lnTo>
                  <a:lnTo>
                    <a:pt x="298" y="60"/>
                  </a:lnTo>
                  <a:lnTo>
                    <a:pt x="103" y="219"/>
                  </a:lnTo>
                  <a:lnTo>
                    <a:pt x="89" y="334"/>
                  </a:lnTo>
                  <a:lnTo>
                    <a:pt x="10" y="4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Freeform 76"/>
            <p:cNvSpPr>
              <a:spLocks/>
            </p:cNvSpPr>
            <p:nvPr/>
          </p:nvSpPr>
          <p:spPr bwMode="auto">
            <a:xfrm>
              <a:off x="2834" y="2703"/>
              <a:ext cx="616" cy="476"/>
            </a:xfrm>
            <a:custGeom>
              <a:avLst/>
              <a:gdLst>
                <a:gd name="T0" fmla="*/ 50 w 616"/>
                <a:gd name="T1" fmla="*/ 353 h 476"/>
                <a:gd name="T2" fmla="*/ 479 w 616"/>
                <a:gd name="T3" fmla="*/ 10 h 476"/>
                <a:gd name="T4" fmla="*/ 481 w 616"/>
                <a:gd name="T5" fmla="*/ 8 h 476"/>
                <a:gd name="T6" fmla="*/ 491 w 616"/>
                <a:gd name="T7" fmla="*/ 5 h 476"/>
                <a:gd name="T8" fmla="*/ 498 w 616"/>
                <a:gd name="T9" fmla="*/ 3 h 476"/>
                <a:gd name="T10" fmla="*/ 504 w 616"/>
                <a:gd name="T11" fmla="*/ 1 h 476"/>
                <a:gd name="T12" fmla="*/ 513 w 616"/>
                <a:gd name="T13" fmla="*/ 1 h 476"/>
                <a:gd name="T14" fmla="*/ 523 w 616"/>
                <a:gd name="T15" fmla="*/ 1 h 476"/>
                <a:gd name="T16" fmla="*/ 531 w 616"/>
                <a:gd name="T17" fmla="*/ 0 h 476"/>
                <a:gd name="T18" fmla="*/ 541 w 616"/>
                <a:gd name="T19" fmla="*/ 1 h 476"/>
                <a:gd name="T20" fmla="*/ 551 w 616"/>
                <a:gd name="T21" fmla="*/ 5 h 476"/>
                <a:gd name="T22" fmla="*/ 563 w 616"/>
                <a:gd name="T23" fmla="*/ 8 h 476"/>
                <a:gd name="T24" fmla="*/ 571 w 616"/>
                <a:gd name="T25" fmla="*/ 13 h 476"/>
                <a:gd name="T26" fmla="*/ 581 w 616"/>
                <a:gd name="T27" fmla="*/ 23 h 476"/>
                <a:gd name="T28" fmla="*/ 584 w 616"/>
                <a:gd name="T29" fmla="*/ 26 h 476"/>
                <a:gd name="T30" fmla="*/ 589 w 616"/>
                <a:gd name="T31" fmla="*/ 33 h 476"/>
                <a:gd name="T32" fmla="*/ 593 w 616"/>
                <a:gd name="T33" fmla="*/ 40 h 476"/>
                <a:gd name="T34" fmla="*/ 598 w 616"/>
                <a:gd name="T35" fmla="*/ 46 h 476"/>
                <a:gd name="T36" fmla="*/ 601 w 616"/>
                <a:gd name="T37" fmla="*/ 51 h 476"/>
                <a:gd name="T38" fmla="*/ 603 w 616"/>
                <a:gd name="T39" fmla="*/ 58 h 476"/>
                <a:gd name="T40" fmla="*/ 606 w 616"/>
                <a:gd name="T41" fmla="*/ 65 h 476"/>
                <a:gd name="T42" fmla="*/ 609 w 616"/>
                <a:gd name="T43" fmla="*/ 71 h 476"/>
                <a:gd name="T44" fmla="*/ 611 w 616"/>
                <a:gd name="T45" fmla="*/ 80 h 476"/>
                <a:gd name="T46" fmla="*/ 614 w 616"/>
                <a:gd name="T47" fmla="*/ 91 h 476"/>
                <a:gd name="T48" fmla="*/ 616 w 616"/>
                <a:gd name="T49" fmla="*/ 100 h 476"/>
                <a:gd name="T50" fmla="*/ 616 w 616"/>
                <a:gd name="T51" fmla="*/ 106 h 476"/>
                <a:gd name="T52" fmla="*/ 616 w 616"/>
                <a:gd name="T53" fmla="*/ 113 h 476"/>
                <a:gd name="T54" fmla="*/ 616 w 616"/>
                <a:gd name="T55" fmla="*/ 120 h 476"/>
                <a:gd name="T56" fmla="*/ 611 w 616"/>
                <a:gd name="T57" fmla="*/ 128 h 476"/>
                <a:gd name="T58" fmla="*/ 608 w 616"/>
                <a:gd name="T59" fmla="*/ 133 h 476"/>
                <a:gd name="T60" fmla="*/ 603 w 616"/>
                <a:gd name="T61" fmla="*/ 136 h 476"/>
                <a:gd name="T62" fmla="*/ 603 w 616"/>
                <a:gd name="T63" fmla="*/ 138 h 476"/>
                <a:gd name="T64" fmla="*/ 150 w 616"/>
                <a:gd name="T65" fmla="*/ 476 h 476"/>
                <a:gd name="T66" fmla="*/ 0 w 616"/>
                <a:gd name="T67" fmla="*/ 476 h 476"/>
                <a:gd name="T68" fmla="*/ 50 w 616"/>
                <a:gd name="T69" fmla="*/ 353 h 476"/>
                <a:gd name="T70" fmla="*/ 50 w 616"/>
                <a:gd name="T71" fmla="*/ 353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6" h="476">
                  <a:moveTo>
                    <a:pt x="50" y="353"/>
                  </a:moveTo>
                  <a:lnTo>
                    <a:pt x="479" y="10"/>
                  </a:lnTo>
                  <a:lnTo>
                    <a:pt x="481" y="8"/>
                  </a:lnTo>
                  <a:lnTo>
                    <a:pt x="491" y="5"/>
                  </a:lnTo>
                  <a:lnTo>
                    <a:pt x="498" y="3"/>
                  </a:lnTo>
                  <a:lnTo>
                    <a:pt x="504" y="1"/>
                  </a:lnTo>
                  <a:lnTo>
                    <a:pt x="513" y="1"/>
                  </a:lnTo>
                  <a:lnTo>
                    <a:pt x="523" y="1"/>
                  </a:lnTo>
                  <a:lnTo>
                    <a:pt x="531" y="0"/>
                  </a:lnTo>
                  <a:lnTo>
                    <a:pt x="541" y="1"/>
                  </a:lnTo>
                  <a:lnTo>
                    <a:pt x="551" y="5"/>
                  </a:lnTo>
                  <a:lnTo>
                    <a:pt x="563" y="8"/>
                  </a:lnTo>
                  <a:lnTo>
                    <a:pt x="571" y="13"/>
                  </a:lnTo>
                  <a:lnTo>
                    <a:pt x="581" y="23"/>
                  </a:lnTo>
                  <a:lnTo>
                    <a:pt x="584" y="26"/>
                  </a:lnTo>
                  <a:lnTo>
                    <a:pt x="589" y="33"/>
                  </a:lnTo>
                  <a:lnTo>
                    <a:pt x="593" y="40"/>
                  </a:lnTo>
                  <a:lnTo>
                    <a:pt x="598" y="46"/>
                  </a:lnTo>
                  <a:lnTo>
                    <a:pt x="601" y="51"/>
                  </a:lnTo>
                  <a:lnTo>
                    <a:pt x="603" y="58"/>
                  </a:lnTo>
                  <a:lnTo>
                    <a:pt x="606" y="65"/>
                  </a:lnTo>
                  <a:lnTo>
                    <a:pt x="609" y="71"/>
                  </a:lnTo>
                  <a:lnTo>
                    <a:pt x="611" y="80"/>
                  </a:lnTo>
                  <a:lnTo>
                    <a:pt x="614" y="91"/>
                  </a:lnTo>
                  <a:lnTo>
                    <a:pt x="616" y="100"/>
                  </a:lnTo>
                  <a:lnTo>
                    <a:pt x="616" y="106"/>
                  </a:lnTo>
                  <a:lnTo>
                    <a:pt x="616" y="113"/>
                  </a:lnTo>
                  <a:lnTo>
                    <a:pt x="616" y="120"/>
                  </a:lnTo>
                  <a:lnTo>
                    <a:pt x="611" y="128"/>
                  </a:lnTo>
                  <a:lnTo>
                    <a:pt x="608" y="133"/>
                  </a:lnTo>
                  <a:lnTo>
                    <a:pt x="603" y="136"/>
                  </a:lnTo>
                  <a:lnTo>
                    <a:pt x="603" y="138"/>
                  </a:lnTo>
                  <a:lnTo>
                    <a:pt x="150" y="476"/>
                  </a:lnTo>
                  <a:lnTo>
                    <a:pt x="0" y="476"/>
                  </a:lnTo>
                  <a:lnTo>
                    <a:pt x="50" y="353"/>
                  </a:lnTo>
                  <a:lnTo>
                    <a:pt x="50" y="353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" name="Freeform 77"/>
            <p:cNvSpPr>
              <a:spLocks/>
            </p:cNvSpPr>
            <p:nvPr/>
          </p:nvSpPr>
          <p:spPr bwMode="auto">
            <a:xfrm>
              <a:off x="1913" y="3200"/>
              <a:ext cx="406" cy="155"/>
            </a:xfrm>
            <a:custGeom>
              <a:avLst/>
              <a:gdLst>
                <a:gd name="T0" fmla="*/ 406 w 406"/>
                <a:gd name="T1" fmla="*/ 104 h 155"/>
                <a:gd name="T2" fmla="*/ 253 w 406"/>
                <a:gd name="T3" fmla="*/ 155 h 155"/>
                <a:gd name="T4" fmla="*/ 0 w 406"/>
                <a:gd name="T5" fmla="*/ 85 h 155"/>
                <a:gd name="T6" fmla="*/ 102 w 406"/>
                <a:gd name="T7" fmla="*/ 0 h 155"/>
                <a:gd name="T8" fmla="*/ 406 w 406"/>
                <a:gd name="T9" fmla="*/ 104 h 155"/>
                <a:gd name="T10" fmla="*/ 406 w 406"/>
                <a:gd name="T11" fmla="*/ 10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55">
                  <a:moveTo>
                    <a:pt x="406" y="104"/>
                  </a:moveTo>
                  <a:lnTo>
                    <a:pt x="253" y="155"/>
                  </a:lnTo>
                  <a:lnTo>
                    <a:pt x="0" y="85"/>
                  </a:lnTo>
                  <a:lnTo>
                    <a:pt x="102" y="0"/>
                  </a:lnTo>
                  <a:lnTo>
                    <a:pt x="406" y="104"/>
                  </a:lnTo>
                  <a:lnTo>
                    <a:pt x="406" y="10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46" name="Group 44"/>
          <p:cNvGrpSpPr>
            <a:grpSpLocks noChangeAspect="1"/>
          </p:cNvGrpSpPr>
          <p:nvPr/>
        </p:nvGrpSpPr>
        <p:grpSpPr bwMode="auto">
          <a:xfrm rot="20882441">
            <a:off x="5230574" y="394418"/>
            <a:ext cx="1603160" cy="803297"/>
            <a:chOff x="1435" y="1872"/>
            <a:chExt cx="3269" cy="1638"/>
          </a:xfrm>
          <a:scene3d>
            <a:camera prst="isometricBottomDown"/>
            <a:lightRig rig="threePt" dir="t"/>
          </a:scene3d>
        </p:grpSpPr>
        <p:sp>
          <p:nvSpPr>
            <p:cNvPr id="547" name="AutoShape 43"/>
            <p:cNvSpPr>
              <a:spLocks noChangeAspect="1" noChangeArrowheads="1" noTextEdit="1"/>
            </p:cNvSpPr>
            <p:nvPr/>
          </p:nvSpPr>
          <p:spPr bwMode="auto">
            <a:xfrm>
              <a:off x="1435" y="1872"/>
              <a:ext cx="3269" cy="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Freeform 48"/>
            <p:cNvSpPr>
              <a:spLocks/>
            </p:cNvSpPr>
            <p:nvPr/>
          </p:nvSpPr>
          <p:spPr bwMode="auto">
            <a:xfrm>
              <a:off x="1770" y="2823"/>
              <a:ext cx="704" cy="219"/>
            </a:xfrm>
            <a:custGeom>
              <a:avLst/>
              <a:gdLst>
                <a:gd name="T0" fmla="*/ 441 w 704"/>
                <a:gd name="T1" fmla="*/ 219 h 219"/>
                <a:gd name="T2" fmla="*/ 0 w 704"/>
                <a:gd name="T3" fmla="*/ 196 h 219"/>
                <a:gd name="T4" fmla="*/ 165 w 704"/>
                <a:gd name="T5" fmla="*/ 41 h 219"/>
                <a:gd name="T6" fmla="*/ 704 w 704"/>
                <a:gd name="T7" fmla="*/ 0 h 219"/>
                <a:gd name="T8" fmla="*/ 441 w 704"/>
                <a:gd name="T9" fmla="*/ 219 h 219"/>
                <a:gd name="T10" fmla="*/ 441 w 704"/>
                <a:gd name="T11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4" h="219">
                  <a:moveTo>
                    <a:pt x="441" y="219"/>
                  </a:moveTo>
                  <a:lnTo>
                    <a:pt x="0" y="196"/>
                  </a:lnTo>
                  <a:lnTo>
                    <a:pt x="165" y="41"/>
                  </a:lnTo>
                  <a:lnTo>
                    <a:pt x="704" y="0"/>
                  </a:lnTo>
                  <a:lnTo>
                    <a:pt x="441" y="219"/>
                  </a:lnTo>
                  <a:lnTo>
                    <a:pt x="441" y="219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Freeform 49"/>
            <p:cNvSpPr>
              <a:spLocks/>
            </p:cNvSpPr>
            <p:nvPr/>
          </p:nvSpPr>
          <p:spPr bwMode="auto">
            <a:xfrm>
              <a:off x="3433" y="1905"/>
              <a:ext cx="810" cy="293"/>
            </a:xfrm>
            <a:custGeom>
              <a:avLst/>
              <a:gdLst>
                <a:gd name="T0" fmla="*/ 0 w 810"/>
                <a:gd name="T1" fmla="*/ 293 h 293"/>
                <a:gd name="T2" fmla="*/ 410 w 810"/>
                <a:gd name="T3" fmla="*/ 258 h 293"/>
                <a:gd name="T4" fmla="*/ 600 w 810"/>
                <a:gd name="T5" fmla="*/ 197 h 293"/>
                <a:gd name="T6" fmla="*/ 810 w 810"/>
                <a:gd name="T7" fmla="*/ 0 h 293"/>
                <a:gd name="T8" fmla="*/ 573 w 810"/>
                <a:gd name="T9" fmla="*/ 49 h 293"/>
                <a:gd name="T10" fmla="*/ 527 w 810"/>
                <a:gd name="T11" fmla="*/ 84 h 293"/>
                <a:gd name="T12" fmla="*/ 467 w 810"/>
                <a:gd name="T13" fmla="*/ 67 h 293"/>
                <a:gd name="T14" fmla="*/ 465 w 810"/>
                <a:gd name="T15" fmla="*/ 65 h 293"/>
                <a:gd name="T16" fmla="*/ 462 w 810"/>
                <a:gd name="T17" fmla="*/ 64 h 293"/>
                <a:gd name="T18" fmla="*/ 455 w 810"/>
                <a:gd name="T19" fmla="*/ 59 h 293"/>
                <a:gd name="T20" fmla="*/ 448 w 810"/>
                <a:gd name="T21" fmla="*/ 54 h 293"/>
                <a:gd name="T22" fmla="*/ 442 w 810"/>
                <a:gd name="T23" fmla="*/ 50 h 293"/>
                <a:gd name="T24" fmla="*/ 437 w 810"/>
                <a:gd name="T25" fmla="*/ 47 h 293"/>
                <a:gd name="T26" fmla="*/ 430 w 810"/>
                <a:gd name="T27" fmla="*/ 44 h 293"/>
                <a:gd name="T28" fmla="*/ 425 w 810"/>
                <a:gd name="T29" fmla="*/ 42 h 293"/>
                <a:gd name="T30" fmla="*/ 417 w 810"/>
                <a:gd name="T31" fmla="*/ 39 h 293"/>
                <a:gd name="T32" fmla="*/ 410 w 810"/>
                <a:gd name="T33" fmla="*/ 35 h 293"/>
                <a:gd name="T34" fmla="*/ 402 w 810"/>
                <a:gd name="T35" fmla="*/ 32 h 293"/>
                <a:gd name="T36" fmla="*/ 395 w 810"/>
                <a:gd name="T37" fmla="*/ 30 h 293"/>
                <a:gd name="T38" fmla="*/ 385 w 810"/>
                <a:gd name="T39" fmla="*/ 27 h 293"/>
                <a:gd name="T40" fmla="*/ 375 w 810"/>
                <a:gd name="T41" fmla="*/ 24 h 293"/>
                <a:gd name="T42" fmla="*/ 365 w 810"/>
                <a:gd name="T43" fmla="*/ 22 h 293"/>
                <a:gd name="T44" fmla="*/ 355 w 810"/>
                <a:gd name="T45" fmla="*/ 20 h 293"/>
                <a:gd name="T46" fmla="*/ 343 w 810"/>
                <a:gd name="T47" fmla="*/ 19 h 293"/>
                <a:gd name="T48" fmla="*/ 332 w 810"/>
                <a:gd name="T49" fmla="*/ 17 h 293"/>
                <a:gd name="T50" fmla="*/ 320 w 810"/>
                <a:gd name="T51" fmla="*/ 17 h 293"/>
                <a:gd name="T52" fmla="*/ 308 w 810"/>
                <a:gd name="T53" fmla="*/ 19 h 293"/>
                <a:gd name="T54" fmla="*/ 302 w 810"/>
                <a:gd name="T55" fmla="*/ 19 h 293"/>
                <a:gd name="T56" fmla="*/ 297 w 810"/>
                <a:gd name="T57" fmla="*/ 19 h 293"/>
                <a:gd name="T58" fmla="*/ 290 w 810"/>
                <a:gd name="T59" fmla="*/ 19 h 293"/>
                <a:gd name="T60" fmla="*/ 283 w 810"/>
                <a:gd name="T61" fmla="*/ 20 h 293"/>
                <a:gd name="T62" fmla="*/ 277 w 810"/>
                <a:gd name="T63" fmla="*/ 20 h 293"/>
                <a:gd name="T64" fmla="*/ 270 w 810"/>
                <a:gd name="T65" fmla="*/ 20 h 293"/>
                <a:gd name="T66" fmla="*/ 263 w 810"/>
                <a:gd name="T67" fmla="*/ 22 h 293"/>
                <a:gd name="T68" fmla="*/ 257 w 810"/>
                <a:gd name="T69" fmla="*/ 24 h 293"/>
                <a:gd name="T70" fmla="*/ 249 w 810"/>
                <a:gd name="T71" fmla="*/ 25 h 293"/>
                <a:gd name="T72" fmla="*/ 242 w 810"/>
                <a:gd name="T73" fmla="*/ 27 h 293"/>
                <a:gd name="T74" fmla="*/ 234 w 810"/>
                <a:gd name="T75" fmla="*/ 29 h 293"/>
                <a:gd name="T76" fmla="*/ 227 w 810"/>
                <a:gd name="T77" fmla="*/ 32 h 293"/>
                <a:gd name="T78" fmla="*/ 220 w 810"/>
                <a:gd name="T79" fmla="*/ 34 h 293"/>
                <a:gd name="T80" fmla="*/ 214 w 810"/>
                <a:gd name="T81" fmla="*/ 37 h 293"/>
                <a:gd name="T82" fmla="*/ 205 w 810"/>
                <a:gd name="T83" fmla="*/ 40 h 293"/>
                <a:gd name="T84" fmla="*/ 199 w 810"/>
                <a:gd name="T85" fmla="*/ 44 h 293"/>
                <a:gd name="T86" fmla="*/ 4 w 810"/>
                <a:gd name="T87" fmla="*/ 182 h 293"/>
                <a:gd name="T88" fmla="*/ 0 w 810"/>
                <a:gd name="T89" fmla="*/ 293 h 293"/>
                <a:gd name="T90" fmla="*/ 0 w 810"/>
                <a:gd name="T91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0" h="293">
                  <a:moveTo>
                    <a:pt x="0" y="293"/>
                  </a:moveTo>
                  <a:lnTo>
                    <a:pt x="410" y="258"/>
                  </a:lnTo>
                  <a:lnTo>
                    <a:pt x="600" y="197"/>
                  </a:lnTo>
                  <a:lnTo>
                    <a:pt x="810" y="0"/>
                  </a:lnTo>
                  <a:lnTo>
                    <a:pt x="573" y="49"/>
                  </a:lnTo>
                  <a:lnTo>
                    <a:pt x="527" y="84"/>
                  </a:lnTo>
                  <a:lnTo>
                    <a:pt x="467" y="67"/>
                  </a:lnTo>
                  <a:lnTo>
                    <a:pt x="465" y="65"/>
                  </a:lnTo>
                  <a:lnTo>
                    <a:pt x="462" y="64"/>
                  </a:lnTo>
                  <a:lnTo>
                    <a:pt x="455" y="59"/>
                  </a:lnTo>
                  <a:lnTo>
                    <a:pt x="448" y="54"/>
                  </a:lnTo>
                  <a:lnTo>
                    <a:pt x="442" y="50"/>
                  </a:lnTo>
                  <a:lnTo>
                    <a:pt x="437" y="47"/>
                  </a:lnTo>
                  <a:lnTo>
                    <a:pt x="430" y="44"/>
                  </a:lnTo>
                  <a:lnTo>
                    <a:pt x="425" y="42"/>
                  </a:lnTo>
                  <a:lnTo>
                    <a:pt x="417" y="39"/>
                  </a:lnTo>
                  <a:lnTo>
                    <a:pt x="410" y="35"/>
                  </a:lnTo>
                  <a:lnTo>
                    <a:pt x="402" y="32"/>
                  </a:lnTo>
                  <a:lnTo>
                    <a:pt x="395" y="30"/>
                  </a:lnTo>
                  <a:lnTo>
                    <a:pt x="385" y="27"/>
                  </a:lnTo>
                  <a:lnTo>
                    <a:pt x="375" y="24"/>
                  </a:lnTo>
                  <a:lnTo>
                    <a:pt x="365" y="22"/>
                  </a:lnTo>
                  <a:lnTo>
                    <a:pt x="355" y="20"/>
                  </a:lnTo>
                  <a:lnTo>
                    <a:pt x="343" y="19"/>
                  </a:lnTo>
                  <a:lnTo>
                    <a:pt x="332" y="17"/>
                  </a:lnTo>
                  <a:lnTo>
                    <a:pt x="320" y="17"/>
                  </a:lnTo>
                  <a:lnTo>
                    <a:pt x="308" y="19"/>
                  </a:lnTo>
                  <a:lnTo>
                    <a:pt x="302" y="19"/>
                  </a:lnTo>
                  <a:lnTo>
                    <a:pt x="297" y="19"/>
                  </a:lnTo>
                  <a:lnTo>
                    <a:pt x="290" y="19"/>
                  </a:lnTo>
                  <a:lnTo>
                    <a:pt x="283" y="20"/>
                  </a:lnTo>
                  <a:lnTo>
                    <a:pt x="277" y="20"/>
                  </a:lnTo>
                  <a:lnTo>
                    <a:pt x="270" y="20"/>
                  </a:lnTo>
                  <a:lnTo>
                    <a:pt x="263" y="22"/>
                  </a:lnTo>
                  <a:lnTo>
                    <a:pt x="257" y="24"/>
                  </a:lnTo>
                  <a:lnTo>
                    <a:pt x="249" y="25"/>
                  </a:lnTo>
                  <a:lnTo>
                    <a:pt x="242" y="27"/>
                  </a:lnTo>
                  <a:lnTo>
                    <a:pt x="234" y="29"/>
                  </a:lnTo>
                  <a:lnTo>
                    <a:pt x="227" y="32"/>
                  </a:lnTo>
                  <a:lnTo>
                    <a:pt x="220" y="34"/>
                  </a:lnTo>
                  <a:lnTo>
                    <a:pt x="214" y="37"/>
                  </a:lnTo>
                  <a:lnTo>
                    <a:pt x="205" y="40"/>
                  </a:lnTo>
                  <a:lnTo>
                    <a:pt x="199" y="44"/>
                  </a:lnTo>
                  <a:lnTo>
                    <a:pt x="4" y="182"/>
                  </a:lnTo>
                  <a:lnTo>
                    <a:pt x="0" y="29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Freeform 52"/>
            <p:cNvSpPr>
              <a:spLocks/>
            </p:cNvSpPr>
            <p:nvPr/>
          </p:nvSpPr>
          <p:spPr bwMode="auto">
            <a:xfrm>
              <a:off x="1730" y="2275"/>
              <a:ext cx="1429" cy="371"/>
            </a:xfrm>
            <a:custGeom>
              <a:avLst/>
              <a:gdLst>
                <a:gd name="T0" fmla="*/ 1429 w 1429"/>
                <a:gd name="T1" fmla="*/ 0 h 371"/>
                <a:gd name="T2" fmla="*/ 281 w 1429"/>
                <a:gd name="T3" fmla="*/ 2 h 371"/>
                <a:gd name="T4" fmla="*/ 18 w 1429"/>
                <a:gd name="T5" fmla="*/ 60 h 371"/>
                <a:gd name="T6" fmla="*/ 0 w 1429"/>
                <a:gd name="T7" fmla="*/ 186 h 371"/>
                <a:gd name="T8" fmla="*/ 857 w 1429"/>
                <a:gd name="T9" fmla="*/ 371 h 371"/>
                <a:gd name="T10" fmla="*/ 1429 w 1429"/>
                <a:gd name="T11" fmla="*/ 0 h 371"/>
                <a:gd name="T12" fmla="*/ 1429 w 1429"/>
                <a:gd name="T1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9" h="371">
                  <a:moveTo>
                    <a:pt x="1429" y="0"/>
                  </a:moveTo>
                  <a:lnTo>
                    <a:pt x="281" y="2"/>
                  </a:lnTo>
                  <a:lnTo>
                    <a:pt x="18" y="60"/>
                  </a:lnTo>
                  <a:lnTo>
                    <a:pt x="0" y="186"/>
                  </a:lnTo>
                  <a:lnTo>
                    <a:pt x="857" y="371"/>
                  </a:lnTo>
                  <a:lnTo>
                    <a:pt x="1429" y="0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Freeform 54"/>
            <p:cNvSpPr>
              <a:spLocks/>
            </p:cNvSpPr>
            <p:nvPr/>
          </p:nvSpPr>
          <p:spPr bwMode="auto">
            <a:xfrm>
              <a:off x="2296" y="2277"/>
              <a:ext cx="673" cy="402"/>
            </a:xfrm>
            <a:custGeom>
              <a:avLst/>
              <a:gdLst>
                <a:gd name="T0" fmla="*/ 659 w 673"/>
                <a:gd name="T1" fmla="*/ 0 h 402"/>
                <a:gd name="T2" fmla="*/ 659 w 673"/>
                <a:gd name="T3" fmla="*/ 128 h 402"/>
                <a:gd name="T4" fmla="*/ 673 w 673"/>
                <a:gd name="T5" fmla="*/ 402 h 402"/>
                <a:gd name="T6" fmla="*/ 671 w 673"/>
                <a:gd name="T7" fmla="*/ 401 h 402"/>
                <a:gd name="T8" fmla="*/ 668 w 673"/>
                <a:gd name="T9" fmla="*/ 401 h 402"/>
                <a:gd name="T10" fmla="*/ 663 w 673"/>
                <a:gd name="T11" fmla="*/ 401 h 402"/>
                <a:gd name="T12" fmla="*/ 656 w 673"/>
                <a:gd name="T13" fmla="*/ 401 h 402"/>
                <a:gd name="T14" fmla="*/ 646 w 673"/>
                <a:gd name="T15" fmla="*/ 399 h 402"/>
                <a:gd name="T16" fmla="*/ 638 w 673"/>
                <a:gd name="T17" fmla="*/ 399 h 402"/>
                <a:gd name="T18" fmla="*/ 631 w 673"/>
                <a:gd name="T19" fmla="*/ 399 h 402"/>
                <a:gd name="T20" fmla="*/ 624 w 673"/>
                <a:gd name="T21" fmla="*/ 399 h 402"/>
                <a:gd name="T22" fmla="*/ 618 w 673"/>
                <a:gd name="T23" fmla="*/ 399 h 402"/>
                <a:gd name="T24" fmla="*/ 613 w 673"/>
                <a:gd name="T25" fmla="*/ 399 h 402"/>
                <a:gd name="T26" fmla="*/ 604 w 673"/>
                <a:gd name="T27" fmla="*/ 397 h 402"/>
                <a:gd name="T28" fmla="*/ 596 w 673"/>
                <a:gd name="T29" fmla="*/ 396 h 402"/>
                <a:gd name="T30" fmla="*/ 589 w 673"/>
                <a:gd name="T31" fmla="*/ 394 h 402"/>
                <a:gd name="T32" fmla="*/ 583 w 673"/>
                <a:gd name="T33" fmla="*/ 394 h 402"/>
                <a:gd name="T34" fmla="*/ 574 w 673"/>
                <a:gd name="T35" fmla="*/ 394 h 402"/>
                <a:gd name="T36" fmla="*/ 566 w 673"/>
                <a:gd name="T37" fmla="*/ 394 h 402"/>
                <a:gd name="T38" fmla="*/ 558 w 673"/>
                <a:gd name="T39" fmla="*/ 392 h 402"/>
                <a:gd name="T40" fmla="*/ 550 w 673"/>
                <a:gd name="T41" fmla="*/ 392 h 402"/>
                <a:gd name="T42" fmla="*/ 541 w 673"/>
                <a:gd name="T43" fmla="*/ 392 h 402"/>
                <a:gd name="T44" fmla="*/ 533 w 673"/>
                <a:gd name="T45" fmla="*/ 391 h 402"/>
                <a:gd name="T46" fmla="*/ 523 w 673"/>
                <a:gd name="T47" fmla="*/ 391 h 402"/>
                <a:gd name="T48" fmla="*/ 515 w 673"/>
                <a:gd name="T49" fmla="*/ 391 h 402"/>
                <a:gd name="T50" fmla="*/ 506 w 673"/>
                <a:gd name="T51" fmla="*/ 389 h 402"/>
                <a:gd name="T52" fmla="*/ 498 w 673"/>
                <a:gd name="T53" fmla="*/ 389 h 402"/>
                <a:gd name="T54" fmla="*/ 488 w 673"/>
                <a:gd name="T55" fmla="*/ 389 h 402"/>
                <a:gd name="T56" fmla="*/ 480 w 673"/>
                <a:gd name="T57" fmla="*/ 389 h 402"/>
                <a:gd name="T58" fmla="*/ 470 w 673"/>
                <a:gd name="T59" fmla="*/ 387 h 402"/>
                <a:gd name="T60" fmla="*/ 461 w 673"/>
                <a:gd name="T61" fmla="*/ 386 h 402"/>
                <a:gd name="T62" fmla="*/ 453 w 673"/>
                <a:gd name="T63" fmla="*/ 386 h 402"/>
                <a:gd name="T64" fmla="*/ 445 w 673"/>
                <a:gd name="T65" fmla="*/ 386 h 402"/>
                <a:gd name="T66" fmla="*/ 435 w 673"/>
                <a:gd name="T67" fmla="*/ 384 h 402"/>
                <a:gd name="T68" fmla="*/ 425 w 673"/>
                <a:gd name="T69" fmla="*/ 382 h 402"/>
                <a:gd name="T70" fmla="*/ 416 w 673"/>
                <a:gd name="T71" fmla="*/ 382 h 402"/>
                <a:gd name="T72" fmla="*/ 410 w 673"/>
                <a:gd name="T73" fmla="*/ 382 h 402"/>
                <a:gd name="T74" fmla="*/ 400 w 673"/>
                <a:gd name="T75" fmla="*/ 381 h 402"/>
                <a:gd name="T76" fmla="*/ 391 w 673"/>
                <a:gd name="T77" fmla="*/ 379 h 402"/>
                <a:gd name="T78" fmla="*/ 383 w 673"/>
                <a:gd name="T79" fmla="*/ 379 h 402"/>
                <a:gd name="T80" fmla="*/ 376 w 673"/>
                <a:gd name="T81" fmla="*/ 379 h 402"/>
                <a:gd name="T82" fmla="*/ 368 w 673"/>
                <a:gd name="T83" fmla="*/ 377 h 402"/>
                <a:gd name="T84" fmla="*/ 361 w 673"/>
                <a:gd name="T85" fmla="*/ 377 h 402"/>
                <a:gd name="T86" fmla="*/ 355 w 673"/>
                <a:gd name="T87" fmla="*/ 376 h 402"/>
                <a:gd name="T88" fmla="*/ 348 w 673"/>
                <a:gd name="T89" fmla="*/ 376 h 402"/>
                <a:gd name="T90" fmla="*/ 340 w 673"/>
                <a:gd name="T91" fmla="*/ 376 h 402"/>
                <a:gd name="T92" fmla="*/ 333 w 673"/>
                <a:gd name="T93" fmla="*/ 374 h 402"/>
                <a:gd name="T94" fmla="*/ 326 w 673"/>
                <a:gd name="T95" fmla="*/ 372 h 402"/>
                <a:gd name="T96" fmla="*/ 323 w 673"/>
                <a:gd name="T97" fmla="*/ 372 h 402"/>
                <a:gd name="T98" fmla="*/ 311 w 673"/>
                <a:gd name="T99" fmla="*/ 372 h 402"/>
                <a:gd name="T100" fmla="*/ 305 w 673"/>
                <a:gd name="T101" fmla="*/ 372 h 402"/>
                <a:gd name="T102" fmla="*/ 296 w 673"/>
                <a:gd name="T103" fmla="*/ 371 h 402"/>
                <a:gd name="T104" fmla="*/ 291 w 673"/>
                <a:gd name="T105" fmla="*/ 369 h 402"/>
                <a:gd name="T106" fmla="*/ 288 w 673"/>
                <a:gd name="T107" fmla="*/ 369 h 402"/>
                <a:gd name="T108" fmla="*/ 0 w 673"/>
                <a:gd name="T109" fmla="*/ 312 h 402"/>
                <a:gd name="T110" fmla="*/ 165 w 673"/>
                <a:gd name="T111" fmla="*/ 153 h 402"/>
                <a:gd name="T112" fmla="*/ 263 w 673"/>
                <a:gd name="T113" fmla="*/ 149 h 402"/>
                <a:gd name="T114" fmla="*/ 410 w 673"/>
                <a:gd name="T115" fmla="*/ 0 h 402"/>
                <a:gd name="T116" fmla="*/ 659 w 673"/>
                <a:gd name="T117" fmla="*/ 0 h 402"/>
                <a:gd name="T118" fmla="*/ 659 w 673"/>
                <a:gd name="T11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3" h="402">
                  <a:moveTo>
                    <a:pt x="659" y="0"/>
                  </a:moveTo>
                  <a:lnTo>
                    <a:pt x="659" y="128"/>
                  </a:lnTo>
                  <a:lnTo>
                    <a:pt x="673" y="402"/>
                  </a:lnTo>
                  <a:lnTo>
                    <a:pt x="671" y="401"/>
                  </a:lnTo>
                  <a:lnTo>
                    <a:pt x="668" y="401"/>
                  </a:lnTo>
                  <a:lnTo>
                    <a:pt x="663" y="401"/>
                  </a:lnTo>
                  <a:lnTo>
                    <a:pt x="656" y="401"/>
                  </a:lnTo>
                  <a:lnTo>
                    <a:pt x="646" y="399"/>
                  </a:lnTo>
                  <a:lnTo>
                    <a:pt x="638" y="399"/>
                  </a:lnTo>
                  <a:lnTo>
                    <a:pt x="631" y="399"/>
                  </a:lnTo>
                  <a:lnTo>
                    <a:pt x="624" y="399"/>
                  </a:lnTo>
                  <a:lnTo>
                    <a:pt x="618" y="399"/>
                  </a:lnTo>
                  <a:lnTo>
                    <a:pt x="613" y="399"/>
                  </a:lnTo>
                  <a:lnTo>
                    <a:pt x="604" y="397"/>
                  </a:lnTo>
                  <a:lnTo>
                    <a:pt x="596" y="396"/>
                  </a:lnTo>
                  <a:lnTo>
                    <a:pt x="589" y="394"/>
                  </a:lnTo>
                  <a:lnTo>
                    <a:pt x="583" y="394"/>
                  </a:lnTo>
                  <a:lnTo>
                    <a:pt x="574" y="394"/>
                  </a:lnTo>
                  <a:lnTo>
                    <a:pt x="566" y="394"/>
                  </a:lnTo>
                  <a:lnTo>
                    <a:pt x="558" y="392"/>
                  </a:lnTo>
                  <a:lnTo>
                    <a:pt x="550" y="392"/>
                  </a:lnTo>
                  <a:lnTo>
                    <a:pt x="541" y="392"/>
                  </a:lnTo>
                  <a:lnTo>
                    <a:pt x="533" y="391"/>
                  </a:lnTo>
                  <a:lnTo>
                    <a:pt x="523" y="391"/>
                  </a:lnTo>
                  <a:lnTo>
                    <a:pt x="515" y="391"/>
                  </a:lnTo>
                  <a:lnTo>
                    <a:pt x="506" y="389"/>
                  </a:lnTo>
                  <a:lnTo>
                    <a:pt x="498" y="389"/>
                  </a:lnTo>
                  <a:lnTo>
                    <a:pt x="488" y="389"/>
                  </a:lnTo>
                  <a:lnTo>
                    <a:pt x="480" y="389"/>
                  </a:lnTo>
                  <a:lnTo>
                    <a:pt x="470" y="387"/>
                  </a:lnTo>
                  <a:lnTo>
                    <a:pt x="461" y="386"/>
                  </a:lnTo>
                  <a:lnTo>
                    <a:pt x="453" y="386"/>
                  </a:lnTo>
                  <a:lnTo>
                    <a:pt x="445" y="386"/>
                  </a:lnTo>
                  <a:lnTo>
                    <a:pt x="435" y="384"/>
                  </a:lnTo>
                  <a:lnTo>
                    <a:pt x="425" y="382"/>
                  </a:lnTo>
                  <a:lnTo>
                    <a:pt x="416" y="382"/>
                  </a:lnTo>
                  <a:lnTo>
                    <a:pt x="410" y="382"/>
                  </a:lnTo>
                  <a:lnTo>
                    <a:pt x="400" y="381"/>
                  </a:lnTo>
                  <a:lnTo>
                    <a:pt x="391" y="379"/>
                  </a:lnTo>
                  <a:lnTo>
                    <a:pt x="383" y="379"/>
                  </a:lnTo>
                  <a:lnTo>
                    <a:pt x="376" y="379"/>
                  </a:lnTo>
                  <a:lnTo>
                    <a:pt x="368" y="377"/>
                  </a:lnTo>
                  <a:lnTo>
                    <a:pt x="361" y="377"/>
                  </a:lnTo>
                  <a:lnTo>
                    <a:pt x="355" y="376"/>
                  </a:lnTo>
                  <a:lnTo>
                    <a:pt x="348" y="376"/>
                  </a:lnTo>
                  <a:lnTo>
                    <a:pt x="340" y="376"/>
                  </a:lnTo>
                  <a:lnTo>
                    <a:pt x="333" y="374"/>
                  </a:lnTo>
                  <a:lnTo>
                    <a:pt x="326" y="372"/>
                  </a:lnTo>
                  <a:lnTo>
                    <a:pt x="323" y="372"/>
                  </a:lnTo>
                  <a:lnTo>
                    <a:pt x="311" y="372"/>
                  </a:lnTo>
                  <a:lnTo>
                    <a:pt x="305" y="372"/>
                  </a:lnTo>
                  <a:lnTo>
                    <a:pt x="296" y="371"/>
                  </a:lnTo>
                  <a:lnTo>
                    <a:pt x="291" y="369"/>
                  </a:lnTo>
                  <a:lnTo>
                    <a:pt x="288" y="369"/>
                  </a:lnTo>
                  <a:lnTo>
                    <a:pt x="0" y="312"/>
                  </a:lnTo>
                  <a:lnTo>
                    <a:pt x="165" y="153"/>
                  </a:lnTo>
                  <a:lnTo>
                    <a:pt x="263" y="149"/>
                  </a:lnTo>
                  <a:lnTo>
                    <a:pt x="410" y="0"/>
                  </a:lnTo>
                  <a:lnTo>
                    <a:pt x="659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" name="Freeform 55"/>
            <p:cNvSpPr>
              <a:spLocks/>
            </p:cNvSpPr>
            <p:nvPr/>
          </p:nvSpPr>
          <p:spPr bwMode="auto">
            <a:xfrm>
              <a:off x="1850" y="2330"/>
              <a:ext cx="1102" cy="572"/>
            </a:xfrm>
            <a:custGeom>
              <a:avLst/>
              <a:gdLst>
                <a:gd name="T0" fmla="*/ 1059 w 1102"/>
                <a:gd name="T1" fmla="*/ 572 h 572"/>
                <a:gd name="T2" fmla="*/ 339 w 1102"/>
                <a:gd name="T3" fmla="*/ 376 h 572"/>
                <a:gd name="T4" fmla="*/ 309 w 1102"/>
                <a:gd name="T5" fmla="*/ 431 h 572"/>
                <a:gd name="T6" fmla="*/ 228 w 1102"/>
                <a:gd name="T7" fmla="*/ 376 h 572"/>
                <a:gd name="T8" fmla="*/ 0 w 1102"/>
                <a:gd name="T9" fmla="*/ 45 h 572"/>
                <a:gd name="T10" fmla="*/ 286 w 1102"/>
                <a:gd name="T11" fmla="*/ 0 h 572"/>
                <a:gd name="T12" fmla="*/ 413 w 1102"/>
                <a:gd name="T13" fmla="*/ 100 h 572"/>
                <a:gd name="T14" fmla="*/ 558 w 1102"/>
                <a:gd name="T15" fmla="*/ 339 h 572"/>
                <a:gd name="T16" fmla="*/ 792 w 1102"/>
                <a:gd name="T17" fmla="*/ 281 h 572"/>
                <a:gd name="T18" fmla="*/ 1102 w 1102"/>
                <a:gd name="T19" fmla="*/ 78 h 572"/>
                <a:gd name="T20" fmla="*/ 1059 w 1102"/>
                <a:gd name="T21" fmla="*/ 572 h 572"/>
                <a:gd name="T22" fmla="*/ 1059 w 1102"/>
                <a:gd name="T23" fmla="*/ 57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2" h="572">
                  <a:moveTo>
                    <a:pt x="1059" y="572"/>
                  </a:moveTo>
                  <a:lnTo>
                    <a:pt x="339" y="376"/>
                  </a:lnTo>
                  <a:lnTo>
                    <a:pt x="309" y="431"/>
                  </a:lnTo>
                  <a:lnTo>
                    <a:pt x="228" y="376"/>
                  </a:lnTo>
                  <a:lnTo>
                    <a:pt x="0" y="45"/>
                  </a:lnTo>
                  <a:lnTo>
                    <a:pt x="286" y="0"/>
                  </a:lnTo>
                  <a:lnTo>
                    <a:pt x="413" y="100"/>
                  </a:lnTo>
                  <a:lnTo>
                    <a:pt x="558" y="339"/>
                  </a:lnTo>
                  <a:lnTo>
                    <a:pt x="792" y="281"/>
                  </a:lnTo>
                  <a:lnTo>
                    <a:pt x="1102" y="78"/>
                  </a:lnTo>
                  <a:lnTo>
                    <a:pt x="1059" y="572"/>
                  </a:lnTo>
                  <a:lnTo>
                    <a:pt x="1059" y="572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Freeform 56"/>
            <p:cNvSpPr>
              <a:spLocks/>
            </p:cNvSpPr>
            <p:nvPr/>
          </p:nvSpPr>
          <p:spPr bwMode="auto">
            <a:xfrm>
              <a:off x="2950" y="2087"/>
              <a:ext cx="788" cy="617"/>
            </a:xfrm>
            <a:custGeom>
              <a:avLst/>
              <a:gdLst>
                <a:gd name="T0" fmla="*/ 788 w 788"/>
                <a:gd name="T1" fmla="*/ 273 h 617"/>
                <a:gd name="T2" fmla="*/ 0 w 788"/>
                <a:gd name="T3" fmla="*/ 617 h 617"/>
                <a:gd name="T4" fmla="*/ 2 w 788"/>
                <a:gd name="T5" fmla="*/ 321 h 617"/>
                <a:gd name="T6" fmla="*/ 254 w 788"/>
                <a:gd name="T7" fmla="*/ 238 h 617"/>
                <a:gd name="T8" fmla="*/ 330 w 788"/>
                <a:gd name="T9" fmla="*/ 101 h 617"/>
                <a:gd name="T10" fmla="*/ 487 w 788"/>
                <a:gd name="T11" fmla="*/ 0 h 617"/>
                <a:gd name="T12" fmla="*/ 488 w 788"/>
                <a:gd name="T13" fmla="*/ 0 h 617"/>
                <a:gd name="T14" fmla="*/ 493 w 788"/>
                <a:gd name="T15" fmla="*/ 0 h 617"/>
                <a:gd name="T16" fmla="*/ 500 w 788"/>
                <a:gd name="T17" fmla="*/ 0 h 617"/>
                <a:gd name="T18" fmla="*/ 510 w 788"/>
                <a:gd name="T19" fmla="*/ 0 h 617"/>
                <a:gd name="T20" fmla="*/ 517 w 788"/>
                <a:gd name="T21" fmla="*/ 0 h 617"/>
                <a:gd name="T22" fmla="*/ 522 w 788"/>
                <a:gd name="T23" fmla="*/ 0 h 617"/>
                <a:gd name="T24" fmla="*/ 528 w 788"/>
                <a:gd name="T25" fmla="*/ 1 h 617"/>
                <a:gd name="T26" fmla="*/ 537 w 788"/>
                <a:gd name="T27" fmla="*/ 3 h 617"/>
                <a:gd name="T28" fmla="*/ 543 w 788"/>
                <a:gd name="T29" fmla="*/ 3 h 617"/>
                <a:gd name="T30" fmla="*/ 552 w 788"/>
                <a:gd name="T31" fmla="*/ 3 h 617"/>
                <a:gd name="T32" fmla="*/ 560 w 788"/>
                <a:gd name="T33" fmla="*/ 5 h 617"/>
                <a:gd name="T34" fmla="*/ 570 w 788"/>
                <a:gd name="T35" fmla="*/ 6 h 617"/>
                <a:gd name="T36" fmla="*/ 577 w 788"/>
                <a:gd name="T37" fmla="*/ 6 h 617"/>
                <a:gd name="T38" fmla="*/ 585 w 788"/>
                <a:gd name="T39" fmla="*/ 6 h 617"/>
                <a:gd name="T40" fmla="*/ 595 w 788"/>
                <a:gd name="T41" fmla="*/ 8 h 617"/>
                <a:gd name="T42" fmla="*/ 605 w 788"/>
                <a:gd name="T43" fmla="*/ 10 h 617"/>
                <a:gd name="T44" fmla="*/ 615 w 788"/>
                <a:gd name="T45" fmla="*/ 10 h 617"/>
                <a:gd name="T46" fmla="*/ 623 w 788"/>
                <a:gd name="T47" fmla="*/ 10 h 617"/>
                <a:gd name="T48" fmla="*/ 633 w 788"/>
                <a:gd name="T49" fmla="*/ 11 h 617"/>
                <a:gd name="T50" fmla="*/ 643 w 788"/>
                <a:gd name="T51" fmla="*/ 13 h 617"/>
                <a:gd name="T52" fmla="*/ 652 w 788"/>
                <a:gd name="T53" fmla="*/ 13 h 617"/>
                <a:gd name="T54" fmla="*/ 660 w 788"/>
                <a:gd name="T55" fmla="*/ 16 h 617"/>
                <a:gd name="T56" fmla="*/ 668 w 788"/>
                <a:gd name="T57" fmla="*/ 16 h 617"/>
                <a:gd name="T58" fmla="*/ 678 w 788"/>
                <a:gd name="T59" fmla="*/ 20 h 617"/>
                <a:gd name="T60" fmla="*/ 687 w 788"/>
                <a:gd name="T61" fmla="*/ 20 h 617"/>
                <a:gd name="T62" fmla="*/ 695 w 788"/>
                <a:gd name="T63" fmla="*/ 21 h 617"/>
                <a:gd name="T64" fmla="*/ 703 w 788"/>
                <a:gd name="T65" fmla="*/ 23 h 617"/>
                <a:gd name="T66" fmla="*/ 712 w 788"/>
                <a:gd name="T67" fmla="*/ 25 h 617"/>
                <a:gd name="T68" fmla="*/ 788 w 788"/>
                <a:gd name="T69" fmla="*/ 273 h 617"/>
                <a:gd name="T70" fmla="*/ 788 w 788"/>
                <a:gd name="T71" fmla="*/ 27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8" h="617">
                  <a:moveTo>
                    <a:pt x="788" y="273"/>
                  </a:moveTo>
                  <a:lnTo>
                    <a:pt x="0" y="617"/>
                  </a:lnTo>
                  <a:lnTo>
                    <a:pt x="2" y="321"/>
                  </a:lnTo>
                  <a:lnTo>
                    <a:pt x="254" y="238"/>
                  </a:lnTo>
                  <a:lnTo>
                    <a:pt x="330" y="101"/>
                  </a:lnTo>
                  <a:lnTo>
                    <a:pt x="487" y="0"/>
                  </a:lnTo>
                  <a:lnTo>
                    <a:pt x="488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10" y="0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8" y="1"/>
                  </a:lnTo>
                  <a:lnTo>
                    <a:pt x="537" y="3"/>
                  </a:lnTo>
                  <a:lnTo>
                    <a:pt x="543" y="3"/>
                  </a:lnTo>
                  <a:lnTo>
                    <a:pt x="552" y="3"/>
                  </a:lnTo>
                  <a:lnTo>
                    <a:pt x="560" y="5"/>
                  </a:lnTo>
                  <a:lnTo>
                    <a:pt x="570" y="6"/>
                  </a:lnTo>
                  <a:lnTo>
                    <a:pt x="577" y="6"/>
                  </a:lnTo>
                  <a:lnTo>
                    <a:pt x="585" y="6"/>
                  </a:lnTo>
                  <a:lnTo>
                    <a:pt x="595" y="8"/>
                  </a:lnTo>
                  <a:lnTo>
                    <a:pt x="605" y="10"/>
                  </a:lnTo>
                  <a:lnTo>
                    <a:pt x="615" y="10"/>
                  </a:lnTo>
                  <a:lnTo>
                    <a:pt x="623" y="10"/>
                  </a:lnTo>
                  <a:lnTo>
                    <a:pt x="633" y="11"/>
                  </a:lnTo>
                  <a:lnTo>
                    <a:pt x="643" y="13"/>
                  </a:lnTo>
                  <a:lnTo>
                    <a:pt x="652" y="13"/>
                  </a:lnTo>
                  <a:lnTo>
                    <a:pt x="660" y="16"/>
                  </a:lnTo>
                  <a:lnTo>
                    <a:pt x="668" y="16"/>
                  </a:lnTo>
                  <a:lnTo>
                    <a:pt x="678" y="20"/>
                  </a:lnTo>
                  <a:lnTo>
                    <a:pt x="687" y="20"/>
                  </a:lnTo>
                  <a:lnTo>
                    <a:pt x="695" y="21"/>
                  </a:lnTo>
                  <a:lnTo>
                    <a:pt x="703" y="23"/>
                  </a:lnTo>
                  <a:lnTo>
                    <a:pt x="712" y="25"/>
                  </a:lnTo>
                  <a:lnTo>
                    <a:pt x="788" y="273"/>
                  </a:lnTo>
                  <a:lnTo>
                    <a:pt x="788" y="27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Freeform 57"/>
            <p:cNvSpPr>
              <a:spLocks/>
            </p:cNvSpPr>
            <p:nvPr/>
          </p:nvSpPr>
          <p:spPr bwMode="auto">
            <a:xfrm>
              <a:off x="2917" y="2398"/>
              <a:ext cx="818" cy="604"/>
            </a:xfrm>
            <a:custGeom>
              <a:avLst/>
              <a:gdLst>
                <a:gd name="T0" fmla="*/ 0 w 818"/>
                <a:gd name="T1" fmla="*/ 443 h 604"/>
                <a:gd name="T2" fmla="*/ 35 w 818"/>
                <a:gd name="T3" fmla="*/ 604 h 604"/>
                <a:gd name="T4" fmla="*/ 207 w 818"/>
                <a:gd name="T5" fmla="*/ 568 h 604"/>
                <a:gd name="T6" fmla="*/ 486 w 818"/>
                <a:gd name="T7" fmla="*/ 439 h 604"/>
                <a:gd name="T8" fmla="*/ 526 w 818"/>
                <a:gd name="T9" fmla="*/ 461 h 604"/>
                <a:gd name="T10" fmla="*/ 673 w 818"/>
                <a:gd name="T11" fmla="*/ 456 h 604"/>
                <a:gd name="T12" fmla="*/ 765 w 818"/>
                <a:gd name="T13" fmla="*/ 581 h 604"/>
                <a:gd name="T14" fmla="*/ 818 w 818"/>
                <a:gd name="T15" fmla="*/ 0 h 604"/>
                <a:gd name="T16" fmla="*/ 33 w 818"/>
                <a:gd name="T17" fmla="*/ 306 h 604"/>
                <a:gd name="T18" fmla="*/ 0 w 818"/>
                <a:gd name="T19" fmla="*/ 443 h 604"/>
                <a:gd name="T20" fmla="*/ 0 w 818"/>
                <a:gd name="T21" fmla="*/ 44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8" h="604">
                  <a:moveTo>
                    <a:pt x="0" y="443"/>
                  </a:moveTo>
                  <a:lnTo>
                    <a:pt x="35" y="604"/>
                  </a:lnTo>
                  <a:lnTo>
                    <a:pt x="207" y="568"/>
                  </a:lnTo>
                  <a:lnTo>
                    <a:pt x="486" y="439"/>
                  </a:lnTo>
                  <a:lnTo>
                    <a:pt x="526" y="461"/>
                  </a:lnTo>
                  <a:lnTo>
                    <a:pt x="673" y="456"/>
                  </a:lnTo>
                  <a:lnTo>
                    <a:pt x="765" y="581"/>
                  </a:lnTo>
                  <a:lnTo>
                    <a:pt x="818" y="0"/>
                  </a:lnTo>
                  <a:lnTo>
                    <a:pt x="33" y="306"/>
                  </a:lnTo>
                  <a:lnTo>
                    <a:pt x="0" y="443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Freeform 58"/>
            <p:cNvSpPr>
              <a:spLocks/>
            </p:cNvSpPr>
            <p:nvPr/>
          </p:nvSpPr>
          <p:spPr bwMode="auto">
            <a:xfrm>
              <a:off x="3675" y="2649"/>
              <a:ext cx="986" cy="828"/>
            </a:xfrm>
            <a:custGeom>
              <a:avLst/>
              <a:gdLst>
                <a:gd name="T0" fmla="*/ 0 w 986"/>
                <a:gd name="T1" fmla="*/ 59 h 828"/>
                <a:gd name="T2" fmla="*/ 251 w 986"/>
                <a:gd name="T3" fmla="*/ 0 h 828"/>
                <a:gd name="T4" fmla="*/ 413 w 986"/>
                <a:gd name="T5" fmla="*/ 60 h 828"/>
                <a:gd name="T6" fmla="*/ 536 w 986"/>
                <a:gd name="T7" fmla="*/ 157 h 828"/>
                <a:gd name="T8" fmla="*/ 574 w 986"/>
                <a:gd name="T9" fmla="*/ 308 h 828"/>
                <a:gd name="T10" fmla="*/ 841 w 986"/>
                <a:gd name="T11" fmla="*/ 388 h 828"/>
                <a:gd name="T12" fmla="*/ 974 w 986"/>
                <a:gd name="T13" fmla="*/ 493 h 828"/>
                <a:gd name="T14" fmla="*/ 986 w 986"/>
                <a:gd name="T15" fmla="*/ 828 h 828"/>
                <a:gd name="T16" fmla="*/ 494 w 986"/>
                <a:gd name="T17" fmla="*/ 583 h 828"/>
                <a:gd name="T18" fmla="*/ 416 w 986"/>
                <a:gd name="T19" fmla="*/ 420 h 828"/>
                <a:gd name="T20" fmla="*/ 260 w 986"/>
                <a:gd name="T21" fmla="*/ 458 h 828"/>
                <a:gd name="T22" fmla="*/ 158 w 986"/>
                <a:gd name="T23" fmla="*/ 405 h 828"/>
                <a:gd name="T24" fmla="*/ 136 w 986"/>
                <a:gd name="T25" fmla="*/ 258 h 828"/>
                <a:gd name="T26" fmla="*/ 5 w 986"/>
                <a:gd name="T27" fmla="*/ 328 h 828"/>
                <a:gd name="T28" fmla="*/ 0 w 986"/>
                <a:gd name="T29" fmla="*/ 59 h 828"/>
                <a:gd name="T30" fmla="*/ 0 w 986"/>
                <a:gd name="T31" fmla="*/ 59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6" h="828">
                  <a:moveTo>
                    <a:pt x="0" y="59"/>
                  </a:moveTo>
                  <a:lnTo>
                    <a:pt x="251" y="0"/>
                  </a:lnTo>
                  <a:lnTo>
                    <a:pt x="413" y="60"/>
                  </a:lnTo>
                  <a:lnTo>
                    <a:pt x="536" y="157"/>
                  </a:lnTo>
                  <a:lnTo>
                    <a:pt x="574" y="308"/>
                  </a:lnTo>
                  <a:lnTo>
                    <a:pt x="841" y="388"/>
                  </a:lnTo>
                  <a:lnTo>
                    <a:pt x="974" y="493"/>
                  </a:lnTo>
                  <a:lnTo>
                    <a:pt x="986" y="828"/>
                  </a:lnTo>
                  <a:lnTo>
                    <a:pt x="494" y="583"/>
                  </a:lnTo>
                  <a:lnTo>
                    <a:pt x="416" y="420"/>
                  </a:lnTo>
                  <a:lnTo>
                    <a:pt x="260" y="458"/>
                  </a:lnTo>
                  <a:lnTo>
                    <a:pt x="158" y="405"/>
                  </a:lnTo>
                  <a:lnTo>
                    <a:pt x="136" y="258"/>
                  </a:lnTo>
                  <a:lnTo>
                    <a:pt x="5" y="328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Freeform 59"/>
            <p:cNvSpPr>
              <a:spLocks/>
            </p:cNvSpPr>
            <p:nvPr/>
          </p:nvSpPr>
          <p:spPr bwMode="auto">
            <a:xfrm>
              <a:off x="2015" y="2704"/>
              <a:ext cx="937" cy="600"/>
            </a:xfrm>
            <a:custGeom>
              <a:avLst/>
              <a:gdLst>
                <a:gd name="T0" fmla="*/ 935 w 937"/>
                <a:gd name="T1" fmla="*/ 0 h 600"/>
                <a:gd name="T2" fmla="*/ 937 w 937"/>
                <a:gd name="T3" fmla="*/ 252 h 600"/>
                <a:gd name="T4" fmla="*/ 870 w 937"/>
                <a:gd name="T5" fmla="*/ 290 h 600"/>
                <a:gd name="T6" fmla="*/ 706 w 937"/>
                <a:gd name="T7" fmla="*/ 392 h 600"/>
                <a:gd name="T8" fmla="*/ 304 w 937"/>
                <a:gd name="T9" fmla="*/ 600 h 600"/>
                <a:gd name="T10" fmla="*/ 104 w 937"/>
                <a:gd name="T11" fmla="*/ 591 h 600"/>
                <a:gd name="T12" fmla="*/ 0 w 937"/>
                <a:gd name="T13" fmla="*/ 496 h 600"/>
                <a:gd name="T14" fmla="*/ 249 w 937"/>
                <a:gd name="T15" fmla="*/ 287 h 600"/>
                <a:gd name="T16" fmla="*/ 63 w 937"/>
                <a:gd name="T17" fmla="*/ 2 h 600"/>
                <a:gd name="T18" fmla="*/ 935 w 937"/>
                <a:gd name="T19" fmla="*/ 0 h 600"/>
                <a:gd name="T20" fmla="*/ 935 w 937"/>
                <a:gd name="T2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7" h="600">
                  <a:moveTo>
                    <a:pt x="935" y="0"/>
                  </a:moveTo>
                  <a:lnTo>
                    <a:pt x="937" y="252"/>
                  </a:lnTo>
                  <a:lnTo>
                    <a:pt x="870" y="290"/>
                  </a:lnTo>
                  <a:lnTo>
                    <a:pt x="706" y="392"/>
                  </a:lnTo>
                  <a:lnTo>
                    <a:pt x="304" y="600"/>
                  </a:lnTo>
                  <a:lnTo>
                    <a:pt x="104" y="591"/>
                  </a:lnTo>
                  <a:lnTo>
                    <a:pt x="0" y="496"/>
                  </a:lnTo>
                  <a:lnTo>
                    <a:pt x="249" y="287"/>
                  </a:lnTo>
                  <a:lnTo>
                    <a:pt x="63" y="2"/>
                  </a:lnTo>
                  <a:lnTo>
                    <a:pt x="935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Freeform 60"/>
            <p:cNvSpPr>
              <a:spLocks/>
            </p:cNvSpPr>
            <p:nvPr/>
          </p:nvSpPr>
          <p:spPr bwMode="auto">
            <a:xfrm>
              <a:off x="3821" y="1954"/>
              <a:ext cx="222" cy="256"/>
            </a:xfrm>
            <a:custGeom>
              <a:avLst/>
              <a:gdLst>
                <a:gd name="T0" fmla="*/ 25 w 222"/>
                <a:gd name="T1" fmla="*/ 256 h 256"/>
                <a:gd name="T2" fmla="*/ 2 w 222"/>
                <a:gd name="T3" fmla="*/ 128 h 256"/>
                <a:gd name="T4" fmla="*/ 27 w 222"/>
                <a:gd name="T5" fmla="*/ 64 h 256"/>
                <a:gd name="T6" fmla="*/ 0 w 222"/>
                <a:gd name="T7" fmla="*/ 8 h 256"/>
                <a:gd name="T8" fmla="*/ 79 w 222"/>
                <a:gd name="T9" fmla="*/ 18 h 256"/>
                <a:gd name="T10" fmla="*/ 185 w 222"/>
                <a:gd name="T11" fmla="*/ 0 h 256"/>
                <a:gd name="T12" fmla="*/ 222 w 222"/>
                <a:gd name="T13" fmla="*/ 56 h 256"/>
                <a:gd name="T14" fmla="*/ 190 w 222"/>
                <a:gd name="T15" fmla="*/ 94 h 256"/>
                <a:gd name="T16" fmla="*/ 212 w 222"/>
                <a:gd name="T17" fmla="*/ 148 h 256"/>
                <a:gd name="T18" fmla="*/ 137 w 222"/>
                <a:gd name="T19" fmla="*/ 218 h 256"/>
                <a:gd name="T20" fmla="*/ 25 w 222"/>
                <a:gd name="T21" fmla="*/ 256 h 256"/>
                <a:gd name="T22" fmla="*/ 25 w 222"/>
                <a:gd name="T23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2" h="256">
                  <a:moveTo>
                    <a:pt x="25" y="256"/>
                  </a:moveTo>
                  <a:lnTo>
                    <a:pt x="2" y="128"/>
                  </a:lnTo>
                  <a:lnTo>
                    <a:pt x="27" y="64"/>
                  </a:lnTo>
                  <a:lnTo>
                    <a:pt x="0" y="8"/>
                  </a:lnTo>
                  <a:lnTo>
                    <a:pt x="79" y="18"/>
                  </a:lnTo>
                  <a:lnTo>
                    <a:pt x="185" y="0"/>
                  </a:lnTo>
                  <a:lnTo>
                    <a:pt x="222" y="56"/>
                  </a:lnTo>
                  <a:lnTo>
                    <a:pt x="190" y="94"/>
                  </a:lnTo>
                  <a:lnTo>
                    <a:pt x="212" y="148"/>
                  </a:lnTo>
                  <a:lnTo>
                    <a:pt x="137" y="218"/>
                  </a:lnTo>
                  <a:lnTo>
                    <a:pt x="25" y="256"/>
                  </a:lnTo>
                  <a:lnTo>
                    <a:pt x="25" y="256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Freeform 61"/>
            <p:cNvSpPr>
              <a:spLocks/>
            </p:cNvSpPr>
            <p:nvPr/>
          </p:nvSpPr>
          <p:spPr bwMode="auto">
            <a:xfrm>
              <a:off x="3935" y="2806"/>
              <a:ext cx="581" cy="426"/>
            </a:xfrm>
            <a:custGeom>
              <a:avLst/>
              <a:gdLst>
                <a:gd name="T0" fmla="*/ 276 w 581"/>
                <a:gd name="T1" fmla="*/ 0 h 426"/>
                <a:gd name="T2" fmla="*/ 243 w 581"/>
                <a:gd name="T3" fmla="*/ 108 h 426"/>
                <a:gd name="T4" fmla="*/ 123 w 581"/>
                <a:gd name="T5" fmla="*/ 136 h 426"/>
                <a:gd name="T6" fmla="*/ 0 w 581"/>
                <a:gd name="T7" fmla="*/ 301 h 426"/>
                <a:gd name="T8" fmla="*/ 234 w 581"/>
                <a:gd name="T9" fmla="*/ 426 h 426"/>
                <a:gd name="T10" fmla="*/ 308 w 581"/>
                <a:gd name="T11" fmla="*/ 328 h 426"/>
                <a:gd name="T12" fmla="*/ 408 w 581"/>
                <a:gd name="T13" fmla="*/ 318 h 426"/>
                <a:gd name="T14" fmla="*/ 473 w 581"/>
                <a:gd name="T15" fmla="*/ 263 h 426"/>
                <a:gd name="T16" fmla="*/ 538 w 581"/>
                <a:gd name="T17" fmla="*/ 258 h 426"/>
                <a:gd name="T18" fmla="*/ 581 w 581"/>
                <a:gd name="T19" fmla="*/ 231 h 426"/>
                <a:gd name="T20" fmla="*/ 276 w 581"/>
                <a:gd name="T21" fmla="*/ 0 h 426"/>
                <a:gd name="T22" fmla="*/ 276 w 581"/>
                <a:gd name="T2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1" h="426">
                  <a:moveTo>
                    <a:pt x="276" y="0"/>
                  </a:moveTo>
                  <a:lnTo>
                    <a:pt x="243" y="108"/>
                  </a:lnTo>
                  <a:lnTo>
                    <a:pt x="123" y="136"/>
                  </a:lnTo>
                  <a:lnTo>
                    <a:pt x="0" y="301"/>
                  </a:lnTo>
                  <a:lnTo>
                    <a:pt x="234" y="426"/>
                  </a:lnTo>
                  <a:lnTo>
                    <a:pt x="308" y="328"/>
                  </a:lnTo>
                  <a:lnTo>
                    <a:pt x="408" y="318"/>
                  </a:lnTo>
                  <a:lnTo>
                    <a:pt x="473" y="263"/>
                  </a:lnTo>
                  <a:lnTo>
                    <a:pt x="538" y="258"/>
                  </a:lnTo>
                  <a:lnTo>
                    <a:pt x="581" y="231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Freeform 62"/>
            <p:cNvSpPr>
              <a:spLocks/>
            </p:cNvSpPr>
            <p:nvPr/>
          </p:nvSpPr>
          <p:spPr bwMode="auto">
            <a:xfrm>
              <a:off x="3587" y="2596"/>
              <a:ext cx="334" cy="458"/>
            </a:xfrm>
            <a:custGeom>
              <a:avLst/>
              <a:gdLst>
                <a:gd name="T0" fmla="*/ 0 w 334"/>
                <a:gd name="T1" fmla="*/ 241 h 458"/>
                <a:gd name="T2" fmla="*/ 88 w 334"/>
                <a:gd name="T3" fmla="*/ 112 h 458"/>
                <a:gd name="T4" fmla="*/ 186 w 334"/>
                <a:gd name="T5" fmla="*/ 0 h 458"/>
                <a:gd name="T6" fmla="*/ 314 w 334"/>
                <a:gd name="T7" fmla="*/ 113 h 458"/>
                <a:gd name="T8" fmla="*/ 334 w 334"/>
                <a:gd name="T9" fmla="*/ 165 h 458"/>
                <a:gd name="T10" fmla="*/ 256 w 334"/>
                <a:gd name="T11" fmla="*/ 251 h 458"/>
                <a:gd name="T12" fmla="*/ 288 w 334"/>
                <a:gd name="T13" fmla="*/ 340 h 458"/>
                <a:gd name="T14" fmla="*/ 246 w 334"/>
                <a:gd name="T15" fmla="*/ 458 h 458"/>
                <a:gd name="T16" fmla="*/ 93 w 334"/>
                <a:gd name="T17" fmla="*/ 381 h 458"/>
                <a:gd name="T18" fmla="*/ 0 w 334"/>
                <a:gd name="T19" fmla="*/ 241 h 458"/>
                <a:gd name="T20" fmla="*/ 0 w 334"/>
                <a:gd name="T21" fmla="*/ 24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458">
                  <a:moveTo>
                    <a:pt x="0" y="241"/>
                  </a:moveTo>
                  <a:lnTo>
                    <a:pt x="88" y="112"/>
                  </a:lnTo>
                  <a:lnTo>
                    <a:pt x="186" y="0"/>
                  </a:lnTo>
                  <a:lnTo>
                    <a:pt x="314" y="113"/>
                  </a:lnTo>
                  <a:lnTo>
                    <a:pt x="334" y="165"/>
                  </a:lnTo>
                  <a:lnTo>
                    <a:pt x="256" y="251"/>
                  </a:lnTo>
                  <a:lnTo>
                    <a:pt x="288" y="340"/>
                  </a:lnTo>
                  <a:lnTo>
                    <a:pt x="246" y="458"/>
                  </a:lnTo>
                  <a:lnTo>
                    <a:pt x="93" y="381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63"/>
            <p:cNvSpPr>
              <a:spLocks/>
            </p:cNvSpPr>
            <p:nvPr/>
          </p:nvSpPr>
          <p:spPr bwMode="auto">
            <a:xfrm>
              <a:off x="3670" y="2408"/>
              <a:ext cx="261" cy="301"/>
            </a:xfrm>
            <a:custGeom>
              <a:avLst/>
              <a:gdLst>
                <a:gd name="T0" fmla="*/ 5 w 261"/>
                <a:gd name="T1" fmla="*/ 300 h 301"/>
                <a:gd name="T2" fmla="*/ 0 w 261"/>
                <a:gd name="T3" fmla="*/ 110 h 301"/>
                <a:gd name="T4" fmla="*/ 40 w 261"/>
                <a:gd name="T5" fmla="*/ 0 h 301"/>
                <a:gd name="T6" fmla="*/ 81 w 261"/>
                <a:gd name="T7" fmla="*/ 38 h 301"/>
                <a:gd name="T8" fmla="*/ 261 w 261"/>
                <a:gd name="T9" fmla="*/ 185 h 301"/>
                <a:gd name="T10" fmla="*/ 233 w 261"/>
                <a:gd name="T11" fmla="*/ 301 h 301"/>
                <a:gd name="T12" fmla="*/ 5 w 261"/>
                <a:gd name="T13" fmla="*/ 300 h 301"/>
                <a:gd name="T14" fmla="*/ 5 w 261"/>
                <a:gd name="T15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301">
                  <a:moveTo>
                    <a:pt x="5" y="300"/>
                  </a:moveTo>
                  <a:lnTo>
                    <a:pt x="0" y="110"/>
                  </a:lnTo>
                  <a:lnTo>
                    <a:pt x="40" y="0"/>
                  </a:lnTo>
                  <a:lnTo>
                    <a:pt x="81" y="38"/>
                  </a:lnTo>
                  <a:lnTo>
                    <a:pt x="261" y="185"/>
                  </a:lnTo>
                  <a:lnTo>
                    <a:pt x="233" y="301"/>
                  </a:lnTo>
                  <a:lnTo>
                    <a:pt x="5" y="300"/>
                  </a:lnTo>
                  <a:lnTo>
                    <a:pt x="5" y="30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64"/>
            <p:cNvSpPr>
              <a:spLocks/>
            </p:cNvSpPr>
            <p:nvPr/>
          </p:nvSpPr>
          <p:spPr bwMode="auto">
            <a:xfrm>
              <a:off x="3886" y="2593"/>
              <a:ext cx="202" cy="116"/>
            </a:xfrm>
            <a:custGeom>
              <a:avLst/>
              <a:gdLst>
                <a:gd name="T0" fmla="*/ 45 w 202"/>
                <a:gd name="T1" fmla="*/ 0 h 116"/>
                <a:gd name="T2" fmla="*/ 202 w 202"/>
                <a:gd name="T3" fmla="*/ 116 h 116"/>
                <a:gd name="T4" fmla="*/ 15 w 202"/>
                <a:gd name="T5" fmla="*/ 116 h 116"/>
                <a:gd name="T6" fmla="*/ 0 w 202"/>
                <a:gd name="T7" fmla="*/ 50 h 116"/>
                <a:gd name="T8" fmla="*/ 45 w 202"/>
                <a:gd name="T9" fmla="*/ 0 h 116"/>
                <a:gd name="T10" fmla="*/ 45 w 202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116">
                  <a:moveTo>
                    <a:pt x="45" y="0"/>
                  </a:moveTo>
                  <a:lnTo>
                    <a:pt x="202" y="116"/>
                  </a:lnTo>
                  <a:lnTo>
                    <a:pt x="15" y="116"/>
                  </a:lnTo>
                  <a:lnTo>
                    <a:pt x="0" y="5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Freeform 65"/>
            <p:cNvSpPr>
              <a:spLocks/>
            </p:cNvSpPr>
            <p:nvPr/>
          </p:nvSpPr>
          <p:spPr bwMode="auto">
            <a:xfrm>
              <a:off x="3443" y="2708"/>
              <a:ext cx="237" cy="269"/>
            </a:xfrm>
            <a:custGeom>
              <a:avLst/>
              <a:gdLst>
                <a:gd name="T0" fmla="*/ 190 w 237"/>
                <a:gd name="T1" fmla="*/ 0 h 269"/>
                <a:gd name="T2" fmla="*/ 137 w 237"/>
                <a:gd name="T3" fmla="*/ 81 h 269"/>
                <a:gd name="T4" fmla="*/ 0 w 237"/>
                <a:gd name="T5" fmla="*/ 151 h 269"/>
                <a:gd name="T6" fmla="*/ 237 w 237"/>
                <a:gd name="T7" fmla="*/ 269 h 269"/>
                <a:gd name="T8" fmla="*/ 232 w 237"/>
                <a:gd name="T9" fmla="*/ 0 h 269"/>
                <a:gd name="T10" fmla="*/ 190 w 237"/>
                <a:gd name="T11" fmla="*/ 0 h 269"/>
                <a:gd name="T12" fmla="*/ 190 w 237"/>
                <a:gd name="T1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269">
                  <a:moveTo>
                    <a:pt x="190" y="0"/>
                  </a:moveTo>
                  <a:lnTo>
                    <a:pt x="137" y="81"/>
                  </a:lnTo>
                  <a:lnTo>
                    <a:pt x="0" y="151"/>
                  </a:lnTo>
                  <a:lnTo>
                    <a:pt x="237" y="269"/>
                  </a:lnTo>
                  <a:lnTo>
                    <a:pt x="232" y="0"/>
                  </a:lnTo>
                  <a:lnTo>
                    <a:pt x="190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Freeform 66"/>
            <p:cNvSpPr>
              <a:spLocks/>
            </p:cNvSpPr>
            <p:nvPr/>
          </p:nvSpPr>
          <p:spPr bwMode="auto">
            <a:xfrm>
              <a:off x="2950" y="2188"/>
              <a:ext cx="330" cy="516"/>
            </a:xfrm>
            <a:custGeom>
              <a:avLst/>
              <a:gdLst>
                <a:gd name="T0" fmla="*/ 2 w 330"/>
                <a:gd name="T1" fmla="*/ 220 h 516"/>
                <a:gd name="T2" fmla="*/ 330 w 330"/>
                <a:gd name="T3" fmla="*/ 0 h 516"/>
                <a:gd name="T4" fmla="*/ 307 w 330"/>
                <a:gd name="T5" fmla="*/ 197 h 516"/>
                <a:gd name="T6" fmla="*/ 210 w 330"/>
                <a:gd name="T7" fmla="*/ 272 h 516"/>
                <a:gd name="T8" fmla="*/ 207 w 330"/>
                <a:gd name="T9" fmla="*/ 408 h 516"/>
                <a:gd name="T10" fmla="*/ 160 w 330"/>
                <a:gd name="T11" fmla="*/ 516 h 516"/>
                <a:gd name="T12" fmla="*/ 0 w 330"/>
                <a:gd name="T13" fmla="*/ 516 h 516"/>
                <a:gd name="T14" fmla="*/ 2 w 330"/>
                <a:gd name="T15" fmla="*/ 220 h 516"/>
                <a:gd name="T16" fmla="*/ 2 w 330"/>
                <a:gd name="T17" fmla="*/ 22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516">
                  <a:moveTo>
                    <a:pt x="2" y="220"/>
                  </a:moveTo>
                  <a:lnTo>
                    <a:pt x="330" y="0"/>
                  </a:lnTo>
                  <a:lnTo>
                    <a:pt x="307" y="197"/>
                  </a:lnTo>
                  <a:lnTo>
                    <a:pt x="210" y="272"/>
                  </a:lnTo>
                  <a:lnTo>
                    <a:pt x="207" y="408"/>
                  </a:lnTo>
                  <a:lnTo>
                    <a:pt x="160" y="516"/>
                  </a:lnTo>
                  <a:lnTo>
                    <a:pt x="0" y="516"/>
                  </a:lnTo>
                  <a:lnTo>
                    <a:pt x="2" y="220"/>
                  </a:lnTo>
                  <a:lnTo>
                    <a:pt x="2" y="22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Freeform 67"/>
            <p:cNvSpPr>
              <a:spLocks/>
            </p:cNvSpPr>
            <p:nvPr/>
          </p:nvSpPr>
          <p:spPr bwMode="auto">
            <a:xfrm>
              <a:off x="2173" y="2430"/>
              <a:ext cx="473" cy="422"/>
            </a:xfrm>
            <a:custGeom>
              <a:avLst/>
              <a:gdLst>
                <a:gd name="T0" fmla="*/ 225 w 473"/>
                <a:gd name="T1" fmla="*/ 422 h 422"/>
                <a:gd name="T2" fmla="*/ 16 w 473"/>
                <a:gd name="T3" fmla="*/ 276 h 422"/>
                <a:gd name="T4" fmla="*/ 0 w 473"/>
                <a:gd name="T5" fmla="*/ 223 h 422"/>
                <a:gd name="T6" fmla="*/ 90 w 473"/>
                <a:gd name="T7" fmla="*/ 0 h 422"/>
                <a:gd name="T8" fmla="*/ 324 w 473"/>
                <a:gd name="T9" fmla="*/ 183 h 422"/>
                <a:gd name="T10" fmla="*/ 473 w 473"/>
                <a:gd name="T11" fmla="*/ 183 h 422"/>
                <a:gd name="T12" fmla="*/ 426 w 473"/>
                <a:gd name="T13" fmla="*/ 274 h 422"/>
                <a:gd name="T14" fmla="*/ 225 w 473"/>
                <a:gd name="T15" fmla="*/ 422 h 422"/>
                <a:gd name="T16" fmla="*/ 225 w 473"/>
                <a:gd name="T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" h="422">
                  <a:moveTo>
                    <a:pt x="225" y="422"/>
                  </a:moveTo>
                  <a:lnTo>
                    <a:pt x="16" y="276"/>
                  </a:lnTo>
                  <a:lnTo>
                    <a:pt x="0" y="223"/>
                  </a:lnTo>
                  <a:lnTo>
                    <a:pt x="90" y="0"/>
                  </a:lnTo>
                  <a:lnTo>
                    <a:pt x="324" y="183"/>
                  </a:lnTo>
                  <a:lnTo>
                    <a:pt x="473" y="183"/>
                  </a:lnTo>
                  <a:lnTo>
                    <a:pt x="426" y="274"/>
                  </a:lnTo>
                  <a:lnTo>
                    <a:pt x="225" y="422"/>
                  </a:lnTo>
                  <a:lnTo>
                    <a:pt x="225" y="422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Freeform 68"/>
            <p:cNvSpPr>
              <a:spLocks/>
            </p:cNvSpPr>
            <p:nvPr/>
          </p:nvSpPr>
          <p:spPr bwMode="auto">
            <a:xfrm>
              <a:off x="2819" y="2408"/>
              <a:ext cx="133" cy="296"/>
            </a:xfrm>
            <a:custGeom>
              <a:avLst/>
              <a:gdLst>
                <a:gd name="T0" fmla="*/ 40 w 133"/>
                <a:gd name="T1" fmla="*/ 296 h 296"/>
                <a:gd name="T2" fmla="*/ 131 w 133"/>
                <a:gd name="T3" fmla="*/ 295 h 296"/>
                <a:gd name="T4" fmla="*/ 133 w 133"/>
                <a:gd name="T5" fmla="*/ 0 h 296"/>
                <a:gd name="T6" fmla="*/ 63 w 133"/>
                <a:gd name="T7" fmla="*/ 52 h 296"/>
                <a:gd name="T8" fmla="*/ 70 w 133"/>
                <a:gd name="T9" fmla="*/ 118 h 296"/>
                <a:gd name="T10" fmla="*/ 0 w 133"/>
                <a:gd name="T11" fmla="*/ 195 h 296"/>
                <a:gd name="T12" fmla="*/ 40 w 133"/>
                <a:gd name="T13" fmla="*/ 296 h 296"/>
                <a:gd name="T14" fmla="*/ 40 w 133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96">
                  <a:moveTo>
                    <a:pt x="40" y="296"/>
                  </a:moveTo>
                  <a:lnTo>
                    <a:pt x="131" y="295"/>
                  </a:lnTo>
                  <a:lnTo>
                    <a:pt x="133" y="0"/>
                  </a:lnTo>
                  <a:lnTo>
                    <a:pt x="63" y="52"/>
                  </a:lnTo>
                  <a:lnTo>
                    <a:pt x="70" y="118"/>
                  </a:lnTo>
                  <a:lnTo>
                    <a:pt x="0" y="195"/>
                  </a:lnTo>
                  <a:lnTo>
                    <a:pt x="40" y="296"/>
                  </a:lnTo>
                  <a:lnTo>
                    <a:pt x="40" y="296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Freeform 69"/>
            <p:cNvSpPr>
              <a:spLocks/>
            </p:cNvSpPr>
            <p:nvPr/>
          </p:nvSpPr>
          <p:spPr bwMode="auto">
            <a:xfrm>
              <a:off x="2766" y="2704"/>
              <a:ext cx="186" cy="298"/>
            </a:xfrm>
            <a:custGeom>
              <a:avLst/>
              <a:gdLst>
                <a:gd name="T0" fmla="*/ 184 w 186"/>
                <a:gd name="T1" fmla="*/ 0 h 298"/>
                <a:gd name="T2" fmla="*/ 186 w 186"/>
                <a:gd name="T3" fmla="*/ 298 h 298"/>
                <a:gd name="T4" fmla="*/ 116 w 186"/>
                <a:gd name="T5" fmla="*/ 287 h 298"/>
                <a:gd name="T6" fmla="*/ 0 w 186"/>
                <a:gd name="T7" fmla="*/ 172 h 298"/>
                <a:gd name="T8" fmla="*/ 118 w 186"/>
                <a:gd name="T9" fmla="*/ 60 h 298"/>
                <a:gd name="T10" fmla="*/ 93 w 186"/>
                <a:gd name="T11" fmla="*/ 0 h 298"/>
                <a:gd name="T12" fmla="*/ 184 w 186"/>
                <a:gd name="T13" fmla="*/ 0 h 298"/>
                <a:gd name="T14" fmla="*/ 184 w 186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298">
                  <a:moveTo>
                    <a:pt x="184" y="0"/>
                  </a:moveTo>
                  <a:lnTo>
                    <a:pt x="186" y="298"/>
                  </a:lnTo>
                  <a:lnTo>
                    <a:pt x="116" y="287"/>
                  </a:lnTo>
                  <a:lnTo>
                    <a:pt x="0" y="172"/>
                  </a:lnTo>
                  <a:lnTo>
                    <a:pt x="118" y="60"/>
                  </a:lnTo>
                  <a:lnTo>
                    <a:pt x="93" y="0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70"/>
            <p:cNvSpPr>
              <a:spLocks/>
            </p:cNvSpPr>
            <p:nvPr/>
          </p:nvSpPr>
          <p:spPr bwMode="auto">
            <a:xfrm>
              <a:off x="2189" y="2703"/>
              <a:ext cx="412" cy="424"/>
            </a:xfrm>
            <a:custGeom>
              <a:avLst/>
              <a:gdLst>
                <a:gd name="T0" fmla="*/ 0 w 412"/>
                <a:gd name="T1" fmla="*/ 3 h 424"/>
                <a:gd name="T2" fmla="*/ 100 w 412"/>
                <a:gd name="T3" fmla="*/ 118 h 424"/>
                <a:gd name="T4" fmla="*/ 15 w 412"/>
                <a:gd name="T5" fmla="*/ 201 h 424"/>
                <a:gd name="T6" fmla="*/ 174 w 412"/>
                <a:gd name="T7" fmla="*/ 424 h 424"/>
                <a:gd name="T8" fmla="*/ 328 w 412"/>
                <a:gd name="T9" fmla="*/ 334 h 424"/>
                <a:gd name="T10" fmla="*/ 323 w 412"/>
                <a:gd name="T11" fmla="*/ 163 h 424"/>
                <a:gd name="T12" fmla="*/ 383 w 412"/>
                <a:gd name="T13" fmla="*/ 96 h 424"/>
                <a:gd name="T14" fmla="*/ 412 w 412"/>
                <a:gd name="T15" fmla="*/ 0 h 424"/>
                <a:gd name="T16" fmla="*/ 0 w 412"/>
                <a:gd name="T17" fmla="*/ 3 h 424"/>
                <a:gd name="T18" fmla="*/ 0 w 412"/>
                <a:gd name="T19" fmla="*/ 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424">
                  <a:moveTo>
                    <a:pt x="0" y="3"/>
                  </a:moveTo>
                  <a:lnTo>
                    <a:pt x="100" y="118"/>
                  </a:lnTo>
                  <a:lnTo>
                    <a:pt x="15" y="201"/>
                  </a:lnTo>
                  <a:lnTo>
                    <a:pt x="174" y="424"/>
                  </a:lnTo>
                  <a:lnTo>
                    <a:pt x="328" y="334"/>
                  </a:lnTo>
                  <a:lnTo>
                    <a:pt x="323" y="163"/>
                  </a:lnTo>
                  <a:lnTo>
                    <a:pt x="383" y="96"/>
                  </a:lnTo>
                  <a:lnTo>
                    <a:pt x="412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Freeform 71"/>
            <p:cNvSpPr>
              <a:spLocks/>
            </p:cNvSpPr>
            <p:nvPr/>
          </p:nvSpPr>
          <p:spPr bwMode="auto">
            <a:xfrm>
              <a:off x="3102" y="2233"/>
              <a:ext cx="570" cy="473"/>
            </a:xfrm>
            <a:custGeom>
              <a:avLst/>
              <a:gdLst>
                <a:gd name="T0" fmla="*/ 8 w 570"/>
                <a:gd name="T1" fmla="*/ 471 h 473"/>
                <a:gd name="T2" fmla="*/ 336 w 570"/>
                <a:gd name="T3" fmla="*/ 473 h 473"/>
                <a:gd name="T4" fmla="*/ 570 w 570"/>
                <a:gd name="T5" fmla="*/ 283 h 473"/>
                <a:gd name="T6" fmla="*/ 565 w 570"/>
                <a:gd name="T7" fmla="*/ 0 h 473"/>
                <a:gd name="T8" fmla="*/ 57 w 570"/>
                <a:gd name="T9" fmla="*/ 346 h 473"/>
                <a:gd name="T10" fmla="*/ 0 w 570"/>
                <a:gd name="T11" fmla="*/ 366 h 473"/>
                <a:gd name="T12" fmla="*/ 8 w 570"/>
                <a:gd name="T13" fmla="*/ 471 h 473"/>
                <a:gd name="T14" fmla="*/ 8 w 570"/>
                <a:gd name="T15" fmla="*/ 471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473">
                  <a:moveTo>
                    <a:pt x="8" y="471"/>
                  </a:moveTo>
                  <a:lnTo>
                    <a:pt x="336" y="473"/>
                  </a:lnTo>
                  <a:lnTo>
                    <a:pt x="570" y="283"/>
                  </a:lnTo>
                  <a:lnTo>
                    <a:pt x="565" y="0"/>
                  </a:lnTo>
                  <a:lnTo>
                    <a:pt x="57" y="346"/>
                  </a:lnTo>
                  <a:lnTo>
                    <a:pt x="0" y="366"/>
                  </a:lnTo>
                  <a:lnTo>
                    <a:pt x="8" y="471"/>
                  </a:lnTo>
                  <a:lnTo>
                    <a:pt x="8" y="471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Freeform 72"/>
            <p:cNvSpPr>
              <a:spLocks/>
            </p:cNvSpPr>
            <p:nvPr/>
          </p:nvSpPr>
          <p:spPr bwMode="auto">
            <a:xfrm>
              <a:off x="3099" y="2704"/>
              <a:ext cx="339" cy="165"/>
            </a:xfrm>
            <a:custGeom>
              <a:avLst/>
              <a:gdLst>
                <a:gd name="T0" fmla="*/ 10 w 339"/>
                <a:gd name="T1" fmla="*/ 0 h 165"/>
                <a:gd name="T2" fmla="*/ 339 w 339"/>
                <a:gd name="T3" fmla="*/ 2 h 165"/>
                <a:gd name="T4" fmla="*/ 316 w 339"/>
                <a:gd name="T5" fmla="*/ 17 h 165"/>
                <a:gd name="T6" fmla="*/ 106 w 339"/>
                <a:gd name="T7" fmla="*/ 165 h 165"/>
                <a:gd name="T8" fmla="*/ 0 w 339"/>
                <a:gd name="T9" fmla="*/ 34 h 165"/>
                <a:gd name="T10" fmla="*/ 10 w 339"/>
                <a:gd name="T11" fmla="*/ 0 h 165"/>
                <a:gd name="T12" fmla="*/ 10 w 339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165">
                  <a:moveTo>
                    <a:pt x="10" y="0"/>
                  </a:moveTo>
                  <a:lnTo>
                    <a:pt x="339" y="2"/>
                  </a:lnTo>
                  <a:lnTo>
                    <a:pt x="316" y="17"/>
                  </a:lnTo>
                  <a:lnTo>
                    <a:pt x="106" y="165"/>
                  </a:lnTo>
                  <a:lnTo>
                    <a:pt x="0" y="3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Freeform 73"/>
            <p:cNvSpPr>
              <a:spLocks/>
            </p:cNvSpPr>
            <p:nvPr/>
          </p:nvSpPr>
          <p:spPr bwMode="auto">
            <a:xfrm>
              <a:off x="2459" y="2984"/>
              <a:ext cx="402" cy="469"/>
            </a:xfrm>
            <a:custGeom>
              <a:avLst/>
              <a:gdLst>
                <a:gd name="T0" fmla="*/ 0 w 402"/>
                <a:gd name="T1" fmla="*/ 168 h 469"/>
                <a:gd name="T2" fmla="*/ 340 w 402"/>
                <a:gd name="T3" fmla="*/ 469 h 469"/>
                <a:gd name="T4" fmla="*/ 402 w 402"/>
                <a:gd name="T5" fmla="*/ 288 h 469"/>
                <a:gd name="T6" fmla="*/ 235 w 402"/>
                <a:gd name="T7" fmla="*/ 0 h 469"/>
                <a:gd name="T8" fmla="*/ 0 w 402"/>
                <a:gd name="T9" fmla="*/ 168 h 469"/>
                <a:gd name="T10" fmla="*/ 0 w 402"/>
                <a:gd name="T11" fmla="*/ 16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469">
                  <a:moveTo>
                    <a:pt x="0" y="168"/>
                  </a:moveTo>
                  <a:lnTo>
                    <a:pt x="340" y="469"/>
                  </a:lnTo>
                  <a:lnTo>
                    <a:pt x="402" y="288"/>
                  </a:lnTo>
                  <a:lnTo>
                    <a:pt x="235" y="0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1" name="Freeform 74"/>
            <p:cNvSpPr>
              <a:spLocks/>
            </p:cNvSpPr>
            <p:nvPr/>
          </p:nvSpPr>
          <p:spPr bwMode="auto">
            <a:xfrm>
              <a:off x="1435" y="2277"/>
              <a:ext cx="581" cy="184"/>
            </a:xfrm>
            <a:custGeom>
              <a:avLst/>
              <a:gdLst>
                <a:gd name="T0" fmla="*/ 0 w 581"/>
                <a:gd name="T1" fmla="*/ 114 h 184"/>
                <a:gd name="T2" fmla="*/ 295 w 581"/>
                <a:gd name="T3" fmla="*/ 184 h 184"/>
                <a:gd name="T4" fmla="*/ 296 w 581"/>
                <a:gd name="T5" fmla="*/ 183 h 184"/>
                <a:gd name="T6" fmla="*/ 300 w 581"/>
                <a:gd name="T7" fmla="*/ 179 h 184"/>
                <a:gd name="T8" fmla="*/ 306 w 581"/>
                <a:gd name="T9" fmla="*/ 173 h 184"/>
                <a:gd name="T10" fmla="*/ 316 w 581"/>
                <a:gd name="T11" fmla="*/ 166 h 184"/>
                <a:gd name="T12" fmla="*/ 320 w 581"/>
                <a:gd name="T13" fmla="*/ 159 h 184"/>
                <a:gd name="T14" fmla="*/ 326 w 581"/>
                <a:gd name="T15" fmla="*/ 156 h 184"/>
                <a:gd name="T16" fmla="*/ 333 w 581"/>
                <a:gd name="T17" fmla="*/ 151 h 184"/>
                <a:gd name="T18" fmla="*/ 341 w 581"/>
                <a:gd name="T19" fmla="*/ 146 h 184"/>
                <a:gd name="T20" fmla="*/ 348 w 581"/>
                <a:gd name="T21" fmla="*/ 139 h 184"/>
                <a:gd name="T22" fmla="*/ 356 w 581"/>
                <a:gd name="T23" fmla="*/ 133 h 184"/>
                <a:gd name="T24" fmla="*/ 366 w 581"/>
                <a:gd name="T25" fmla="*/ 126 h 184"/>
                <a:gd name="T26" fmla="*/ 376 w 581"/>
                <a:gd name="T27" fmla="*/ 121 h 184"/>
                <a:gd name="T28" fmla="*/ 386 w 581"/>
                <a:gd name="T29" fmla="*/ 113 h 184"/>
                <a:gd name="T30" fmla="*/ 395 w 581"/>
                <a:gd name="T31" fmla="*/ 106 h 184"/>
                <a:gd name="T32" fmla="*/ 406 w 581"/>
                <a:gd name="T33" fmla="*/ 98 h 184"/>
                <a:gd name="T34" fmla="*/ 418 w 581"/>
                <a:gd name="T35" fmla="*/ 91 h 184"/>
                <a:gd name="T36" fmla="*/ 430 w 581"/>
                <a:gd name="T37" fmla="*/ 83 h 184"/>
                <a:gd name="T38" fmla="*/ 441 w 581"/>
                <a:gd name="T39" fmla="*/ 76 h 184"/>
                <a:gd name="T40" fmla="*/ 448 w 581"/>
                <a:gd name="T41" fmla="*/ 71 h 184"/>
                <a:gd name="T42" fmla="*/ 455 w 581"/>
                <a:gd name="T43" fmla="*/ 68 h 184"/>
                <a:gd name="T44" fmla="*/ 461 w 581"/>
                <a:gd name="T45" fmla="*/ 64 h 184"/>
                <a:gd name="T46" fmla="*/ 468 w 581"/>
                <a:gd name="T47" fmla="*/ 61 h 184"/>
                <a:gd name="T48" fmla="*/ 475 w 581"/>
                <a:gd name="T49" fmla="*/ 56 h 184"/>
                <a:gd name="T50" fmla="*/ 481 w 581"/>
                <a:gd name="T51" fmla="*/ 51 h 184"/>
                <a:gd name="T52" fmla="*/ 486 w 581"/>
                <a:gd name="T53" fmla="*/ 48 h 184"/>
                <a:gd name="T54" fmla="*/ 493 w 581"/>
                <a:gd name="T55" fmla="*/ 44 h 184"/>
                <a:gd name="T56" fmla="*/ 500 w 581"/>
                <a:gd name="T57" fmla="*/ 39 h 184"/>
                <a:gd name="T58" fmla="*/ 506 w 581"/>
                <a:gd name="T59" fmla="*/ 36 h 184"/>
                <a:gd name="T60" fmla="*/ 515 w 581"/>
                <a:gd name="T61" fmla="*/ 33 h 184"/>
                <a:gd name="T62" fmla="*/ 521 w 581"/>
                <a:gd name="T63" fmla="*/ 29 h 184"/>
                <a:gd name="T64" fmla="*/ 528 w 581"/>
                <a:gd name="T65" fmla="*/ 24 h 184"/>
                <a:gd name="T66" fmla="*/ 535 w 581"/>
                <a:gd name="T67" fmla="*/ 21 h 184"/>
                <a:gd name="T68" fmla="*/ 543 w 581"/>
                <a:gd name="T69" fmla="*/ 16 h 184"/>
                <a:gd name="T70" fmla="*/ 551 w 581"/>
                <a:gd name="T71" fmla="*/ 13 h 184"/>
                <a:gd name="T72" fmla="*/ 556 w 581"/>
                <a:gd name="T73" fmla="*/ 9 h 184"/>
                <a:gd name="T74" fmla="*/ 565 w 581"/>
                <a:gd name="T75" fmla="*/ 6 h 184"/>
                <a:gd name="T76" fmla="*/ 573 w 581"/>
                <a:gd name="T77" fmla="*/ 3 h 184"/>
                <a:gd name="T78" fmla="*/ 581 w 581"/>
                <a:gd name="T79" fmla="*/ 0 h 184"/>
                <a:gd name="T80" fmla="*/ 221 w 581"/>
                <a:gd name="T81" fmla="*/ 0 h 184"/>
                <a:gd name="T82" fmla="*/ 0 w 581"/>
                <a:gd name="T83" fmla="*/ 114 h 184"/>
                <a:gd name="T84" fmla="*/ 0 w 581"/>
                <a:gd name="T85" fmla="*/ 11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1" h="184">
                  <a:moveTo>
                    <a:pt x="0" y="114"/>
                  </a:moveTo>
                  <a:lnTo>
                    <a:pt x="295" y="184"/>
                  </a:lnTo>
                  <a:lnTo>
                    <a:pt x="296" y="183"/>
                  </a:lnTo>
                  <a:lnTo>
                    <a:pt x="300" y="179"/>
                  </a:lnTo>
                  <a:lnTo>
                    <a:pt x="306" y="173"/>
                  </a:lnTo>
                  <a:lnTo>
                    <a:pt x="316" y="166"/>
                  </a:lnTo>
                  <a:lnTo>
                    <a:pt x="320" y="159"/>
                  </a:lnTo>
                  <a:lnTo>
                    <a:pt x="326" y="156"/>
                  </a:lnTo>
                  <a:lnTo>
                    <a:pt x="333" y="151"/>
                  </a:lnTo>
                  <a:lnTo>
                    <a:pt x="341" y="146"/>
                  </a:lnTo>
                  <a:lnTo>
                    <a:pt x="348" y="139"/>
                  </a:lnTo>
                  <a:lnTo>
                    <a:pt x="356" y="133"/>
                  </a:lnTo>
                  <a:lnTo>
                    <a:pt x="366" y="126"/>
                  </a:lnTo>
                  <a:lnTo>
                    <a:pt x="376" y="121"/>
                  </a:lnTo>
                  <a:lnTo>
                    <a:pt x="386" y="113"/>
                  </a:lnTo>
                  <a:lnTo>
                    <a:pt x="395" y="106"/>
                  </a:lnTo>
                  <a:lnTo>
                    <a:pt x="406" y="98"/>
                  </a:lnTo>
                  <a:lnTo>
                    <a:pt x="418" y="91"/>
                  </a:lnTo>
                  <a:lnTo>
                    <a:pt x="430" y="83"/>
                  </a:lnTo>
                  <a:lnTo>
                    <a:pt x="441" y="76"/>
                  </a:lnTo>
                  <a:lnTo>
                    <a:pt x="448" y="71"/>
                  </a:lnTo>
                  <a:lnTo>
                    <a:pt x="455" y="68"/>
                  </a:lnTo>
                  <a:lnTo>
                    <a:pt x="461" y="64"/>
                  </a:lnTo>
                  <a:lnTo>
                    <a:pt x="468" y="61"/>
                  </a:lnTo>
                  <a:lnTo>
                    <a:pt x="475" y="56"/>
                  </a:lnTo>
                  <a:lnTo>
                    <a:pt x="481" y="51"/>
                  </a:lnTo>
                  <a:lnTo>
                    <a:pt x="486" y="48"/>
                  </a:lnTo>
                  <a:lnTo>
                    <a:pt x="493" y="44"/>
                  </a:lnTo>
                  <a:lnTo>
                    <a:pt x="500" y="39"/>
                  </a:lnTo>
                  <a:lnTo>
                    <a:pt x="506" y="36"/>
                  </a:lnTo>
                  <a:lnTo>
                    <a:pt x="515" y="33"/>
                  </a:lnTo>
                  <a:lnTo>
                    <a:pt x="521" y="29"/>
                  </a:lnTo>
                  <a:lnTo>
                    <a:pt x="528" y="24"/>
                  </a:lnTo>
                  <a:lnTo>
                    <a:pt x="535" y="21"/>
                  </a:lnTo>
                  <a:lnTo>
                    <a:pt x="543" y="16"/>
                  </a:lnTo>
                  <a:lnTo>
                    <a:pt x="551" y="13"/>
                  </a:lnTo>
                  <a:lnTo>
                    <a:pt x="556" y="9"/>
                  </a:lnTo>
                  <a:lnTo>
                    <a:pt x="565" y="6"/>
                  </a:lnTo>
                  <a:lnTo>
                    <a:pt x="573" y="3"/>
                  </a:lnTo>
                  <a:lnTo>
                    <a:pt x="581" y="0"/>
                  </a:lnTo>
                  <a:lnTo>
                    <a:pt x="221" y="0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2" name="Freeform 75"/>
            <p:cNvSpPr>
              <a:spLocks/>
            </p:cNvSpPr>
            <p:nvPr/>
          </p:nvSpPr>
          <p:spPr bwMode="auto">
            <a:xfrm>
              <a:off x="3662" y="2112"/>
              <a:ext cx="298" cy="408"/>
            </a:xfrm>
            <a:custGeom>
              <a:avLst/>
              <a:gdLst>
                <a:gd name="T0" fmla="*/ 0 w 298"/>
                <a:gd name="T1" fmla="*/ 0 h 408"/>
                <a:gd name="T2" fmla="*/ 1 w 298"/>
                <a:gd name="T3" fmla="*/ 0 h 408"/>
                <a:gd name="T4" fmla="*/ 5 w 298"/>
                <a:gd name="T5" fmla="*/ 0 h 408"/>
                <a:gd name="T6" fmla="*/ 11 w 298"/>
                <a:gd name="T7" fmla="*/ 1 h 408"/>
                <a:gd name="T8" fmla="*/ 21 w 298"/>
                <a:gd name="T9" fmla="*/ 3 h 408"/>
                <a:gd name="T10" fmla="*/ 26 w 298"/>
                <a:gd name="T11" fmla="*/ 3 h 408"/>
                <a:gd name="T12" fmla="*/ 33 w 298"/>
                <a:gd name="T13" fmla="*/ 5 h 408"/>
                <a:gd name="T14" fmla="*/ 39 w 298"/>
                <a:gd name="T15" fmla="*/ 6 h 408"/>
                <a:gd name="T16" fmla="*/ 48 w 298"/>
                <a:gd name="T17" fmla="*/ 6 h 408"/>
                <a:gd name="T18" fmla="*/ 54 w 298"/>
                <a:gd name="T19" fmla="*/ 8 h 408"/>
                <a:gd name="T20" fmla="*/ 64 w 298"/>
                <a:gd name="T21" fmla="*/ 10 h 408"/>
                <a:gd name="T22" fmla="*/ 73 w 298"/>
                <a:gd name="T23" fmla="*/ 11 h 408"/>
                <a:gd name="T24" fmla="*/ 84 w 298"/>
                <a:gd name="T25" fmla="*/ 15 h 408"/>
                <a:gd name="T26" fmla="*/ 94 w 298"/>
                <a:gd name="T27" fmla="*/ 16 h 408"/>
                <a:gd name="T28" fmla="*/ 104 w 298"/>
                <a:gd name="T29" fmla="*/ 18 h 408"/>
                <a:gd name="T30" fmla="*/ 114 w 298"/>
                <a:gd name="T31" fmla="*/ 20 h 408"/>
                <a:gd name="T32" fmla="*/ 128 w 298"/>
                <a:gd name="T33" fmla="*/ 23 h 408"/>
                <a:gd name="T34" fmla="*/ 133 w 298"/>
                <a:gd name="T35" fmla="*/ 23 h 408"/>
                <a:gd name="T36" fmla="*/ 139 w 298"/>
                <a:gd name="T37" fmla="*/ 25 h 408"/>
                <a:gd name="T38" fmla="*/ 144 w 298"/>
                <a:gd name="T39" fmla="*/ 25 h 408"/>
                <a:gd name="T40" fmla="*/ 151 w 298"/>
                <a:gd name="T41" fmla="*/ 26 h 408"/>
                <a:gd name="T42" fmla="*/ 158 w 298"/>
                <a:gd name="T43" fmla="*/ 28 h 408"/>
                <a:gd name="T44" fmla="*/ 164 w 298"/>
                <a:gd name="T45" fmla="*/ 28 h 408"/>
                <a:gd name="T46" fmla="*/ 171 w 298"/>
                <a:gd name="T47" fmla="*/ 30 h 408"/>
                <a:gd name="T48" fmla="*/ 178 w 298"/>
                <a:gd name="T49" fmla="*/ 33 h 408"/>
                <a:gd name="T50" fmla="*/ 184 w 298"/>
                <a:gd name="T51" fmla="*/ 33 h 408"/>
                <a:gd name="T52" fmla="*/ 191 w 298"/>
                <a:gd name="T53" fmla="*/ 35 h 408"/>
                <a:gd name="T54" fmla="*/ 198 w 298"/>
                <a:gd name="T55" fmla="*/ 35 h 408"/>
                <a:gd name="T56" fmla="*/ 206 w 298"/>
                <a:gd name="T57" fmla="*/ 38 h 408"/>
                <a:gd name="T58" fmla="*/ 213 w 298"/>
                <a:gd name="T59" fmla="*/ 38 h 408"/>
                <a:gd name="T60" fmla="*/ 219 w 298"/>
                <a:gd name="T61" fmla="*/ 41 h 408"/>
                <a:gd name="T62" fmla="*/ 228 w 298"/>
                <a:gd name="T63" fmla="*/ 41 h 408"/>
                <a:gd name="T64" fmla="*/ 236 w 298"/>
                <a:gd name="T65" fmla="*/ 45 h 408"/>
                <a:gd name="T66" fmla="*/ 241 w 298"/>
                <a:gd name="T67" fmla="*/ 45 h 408"/>
                <a:gd name="T68" fmla="*/ 249 w 298"/>
                <a:gd name="T69" fmla="*/ 48 h 408"/>
                <a:gd name="T70" fmla="*/ 258 w 298"/>
                <a:gd name="T71" fmla="*/ 48 h 408"/>
                <a:gd name="T72" fmla="*/ 264 w 298"/>
                <a:gd name="T73" fmla="*/ 51 h 408"/>
                <a:gd name="T74" fmla="*/ 273 w 298"/>
                <a:gd name="T75" fmla="*/ 51 h 408"/>
                <a:gd name="T76" fmla="*/ 281 w 298"/>
                <a:gd name="T77" fmla="*/ 55 h 408"/>
                <a:gd name="T78" fmla="*/ 289 w 298"/>
                <a:gd name="T79" fmla="*/ 56 h 408"/>
                <a:gd name="T80" fmla="*/ 298 w 298"/>
                <a:gd name="T81" fmla="*/ 60 h 408"/>
                <a:gd name="T82" fmla="*/ 103 w 298"/>
                <a:gd name="T83" fmla="*/ 219 h 408"/>
                <a:gd name="T84" fmla="*/ 89 w 298"/>
                <a:gd name="T85" fmla="*/ 334 h 408"/>
                <a:gd name="T86" fmla="*/ 10 w 298"/>
                <a:gd name="T87" fmla="*/ 408 h 408"/>
                <a:gd name="T88" fmla="*/ 0 w 298"/>
                <a:gd name="T89" fmla="*/ 0 h 408"/>
                <a:gd name="T90" fmla="*/ 0 w 298"/>
                <a:gd name="T9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8" h="408">
                  <a:moveTo>
                    <a:pt x="0" y="0"/>
                  </a:moveTo>
                  <a:lnTo>
                    <a:pt x="1" y="0"/>
                  </a:lnTo>
                  <a:lnTo>
                    <a:pt x="5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33" y="5"/>
                  </a:lnTo>
                  <a:lnTo>
                    <a:pt x="39" y="6"/>
                  </a:lnTo>
                  <a:lnTo>
                    <a:pt x="48" y="6"/>
                  </a:lnTo>
                  <a:lnTo>
                    <a:pt x="54" y="8"/>
                  </a:lnTo>
                  <a:lnTo>
                    <a:pt x="64" y="10"/>
                  </a:lnTo>
                  <a:lnTo>
                    <a:pt x="73" y="11"/>
                  </a:lnTo>
                  <a:lnTo>
                    <a:pt x="84" y="15"/>
                  </a:lnTo>
                  <a:lnTo>
                    <a:pt x="94" y="16"/>
                  </a:lnTo>
                  <a:lnTo>
                    <a:pt x="104" y="18"/>
                  </a:lnTo>
                  <a:lnTo>
                    <a:pt x="114" y="20"/>
                  </a:lnTo>
                  <a:lnTo>
                    <a:pt x="128" y="23"/>
                  </a:lnTo>
                  <a:lnTo>
                    <a:pt x="133" y="23"/>
                  </a:lnTo>
                  <a:lnTo>
                    <a:pt x="139" y="25"/>
                  </a:lnTo>
                  <a:lnTo>
                    <a:pt x="144" y="25"/>
                  </a:lnTo>
                  <a:lnTo>
                    <a:pt x="151" y="26"/>
                  </a:lnTo>
                  <a:lnTo>
                    <a:pt x="158" y="28"/>
                  </a:lnTo>
                  <a:lnTo>
                    <a:pt x="164" y="28"/>
                  </a:lnTo>
                  <a:lnTo>
                    <a:pt x="171" y="30"/>
                  </a:lnTo>
                  <a:lnTo>
                    <a:pt x="178" y="33"/>
                  </a:lnTo>
                  <a:lnTo>
                    <a:pt x="184" y="33"/>
                  </a:lnTo>
                  <a:lnTo>
                    <a:pt x="191" y="35"/>
                  </a:lnTo>
                  <a:lnTo>
                    <a:pt x="198" y="35"/>
                  </a:lnTo>
                  <a:lnTo>
                    <a:pt x="206" y="38"/>
                  </a:lnTo>
                  <a:lnTo>
                    <a:pt x="213" y="38"/>
                  </a:lnTo>
                  <a:lnTo>
                    <a:pt x="219" y="41"/>
                  </a:lnTo>
                  <a:lnTo>
                    <a:pt x="228" y="41"/>
                  </a:lnTo>
                  <a:lnTo>
                    <a:pt x="236" y="45"/>
                  </a:lnTo>
                  <a:lnTo>
                    <a:pt x="241" y="45"/>
                  </a:lnTo>
                  <a:lnTo>
                    <a:pt x="249" y="48"/>
                  </a:lnTo>
                  <a:lnTo>
                    <a:pt x="258" y="48"/>
                  </a:lnTo>
                  <a:lnTo>
                    <a:pt x="264" y="51"/>
                  </a:lnTo>
                  <a:lnTo>
                    <a:pt x="273" y="51"/>
                  </a:lnTo>
                  <a:lnTo>
                    <a:pt x="281" y="55"/>
                  </a:lnTo>
                  <a:lnTo>
                    <a:pt x="289" y="56"/>
                  </a:lnTo>
                  <a:lnTo>
                    <a:pt x="298" y="60"/>
                  </a:lnTo>
                  <a:lnTo>
                    <a:pt x="103" y="219"/>
                  </a:lnTo>
                  <a:lnTo>
                    <a:pt x="89" y="334"/>
                  </a:lnTo>
                  <a:lnTo>
                    <a:pt x="10" y="4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" name="Freeform 76"/>
            <p:cNvSpPr>
              <a:spLocks/>
            </p:cNvSpPr>
            <p:nvPr/>
          </p:nvSpPr>
          <p:spPr bwMode="auto">
            <a:xfrm>
              <a:off x="2834" y="2703"/>
              <a:ext cx="616" cy="476"/>
            </a:xfrm>
            <a:custGeom>
              <a:avLst/>
              <a:gdLst>
                <a:gd name="T0" fmla="*/ 50 w 616"/>
                <a:gd name="T1" fmla="*/ 353 h 476"/>
                <a:gd name="T2" fmla="*/ 479 w 616"/>
                <a:gd name="T3" fmla="*/ 10 h 476"/>
                <a:gd name="T4" fmla="*/ 481 w 616"/>
                <a:gd name="T5" fmla="*/ 8 h 476"/>
                <a:gd name="T6" fmla="*/ 491 w 616"/>
                <a:gd name="T7" fmla="*/ 5 h 476"/>
                <a:gd name="T8" fmla="*/ 498 w 616"/>
                <a:gd name="T9" fmla="*/ 3 h 476"/>
                <a:gd name="T10" fmla="*/ 504 w 616"/>
                <a:gd name="T11" fmla="*/ 1 h 476"/>
                <a:gd name="T12" fmla="*/ 513 w 616"/>
                <a:gd name="T13" fmla="*/ 1 h 476"/>
                <a:gd name="T14" fmla="*/ 523 w 616"/>
                <a:gd name="T15" fmla="*/ 1 h 476"/>
                <a:gd name="T16" fmla="*/ 531 w 616"/>
                <a:gd name="T17" fmla="*/ 0 h 476"/>
                <a:gd name="T18" fmla="*/ 541 w 616"/>
                <a:gd name="T19" fmla="*/ 1 h 476"/>
                <a:gd name="T20" fmla="*/ 551 w 616"/>
                <a:gd name="T21" fmla="*/ 5 h 476"/>
                <a:gd name="T22" fmla="*/ 563 w 616"/>
                <a:gd name="T23" fmla="*/ 8 h 476"/>
                <a:gd name="T24" fmla="*/ 571 w 616"/>
                <a:gd name="T25" fmla="*/ 13 h 476"/>
                <a:gd name="T26" fmla="*/ 581 w 616"/>
                <a:gd name="T27" fmla="*/ 23 h 476"/>
                <a:gd name="T28" fmla="*/ 584 w 616"/>
                <a:gd name="T29" fmla="*/ 26 h 476"/>
                <a:gd name="T30" fmla="*/ 589 w 616"/>
                <a:gd name="T31" fmla="*/ 33 h 476"/>
                <a:gd name="T32" fmla="*/ 593 w 616"/>
                <a:gd name="T33" fmla="*/ 40 h 476"/>
                <a:gd name="T34" fmla="*/ 598 w 616"/>
                <a:gd name="T35" fmla="*/ 46 h 476"/>
                <a:gd name="T36" fmla="*/ 601 w 616"/>
                <a:gd name="T37" fmla="*/ 51 h 476"/>
                <a:gd name="T38" fmla="*/ 603 w 616"/>
                <a:gd name="T39" fmla="*/ 58 h 476"/>
                <a:gd name="T40" fmla="*/ 606 w 616"/>
                <a:gd name="T41" fmla="*/ 65 h 476"/>
                <a:gd name="T42" fmla="*/ 609 w 616"/>
                <a:gd name="T43" fmla="*/ 71 h 476"/>
                <a:gd name="T44" fmla="*/ 611 w 616"/>
                <a:gd name="T45" fmla="*/ 80 h 476"/>
                <a:gd name="T46" fmla="*/ 614 w 616"/>
                <a:gd name="T47" fmla="*/ 91 h 476"/>
                <a:gd name="T48" fmla="*/ 616 w 616"/>
                <a:gd name="T49" fmla="*/ 100 h 476"/>
                <a:gd name="T50" fmla="*/ 616 w 616"/>
                <a:gd name="T51" fmla="*/ 106 h 476"/>
                <a:gd name="T52" fmla="*/ 616 w 616"/>
                <a:gd name="T53" fmla="*/ 113 h 476"/>
                <a:gd name="T54" fmla="*/ 616 w 616"/>
                <a:gd name="T55" fmla="*/ 120 h 476"/>
                <a:gd name="T56" fmla="*/ 611 w 616"/>
                <a:gd name="T57" fmla="*/ 128 h 476"/>
                <a:gd name="T58" fmla="*/ 608 w 616"/>
                <a:gd name="T59" fmla="*/ 133 h 476"/>
                <a:gd name="T60" fmla="*/ 603 w 616"/>
                <a:gd name="T61" fmla="*/ 136 h 476"/>
                <a:gd name="T62" fmla="*/ 603 w 616"/>
                <a:gd name="T63" fmla="*/ 138 h 476"/>
                <a:gd name="T64" fmla="*/ 150 w 616"/>
                <a:gd name="T65" fmla="*/ 476 h 476"/>
                <a:gd name="T66" fmla="*/ 0 w 616"/>
                <a:gd name="T67" fmla="*/ 476 h 476"/>
                <a:gd name="T68" fmla="*/ 50 w 616"/>
                <a:gd name="T69" fmla="*/ 353 h 476"/>
                <a:gd name="T70" fmla="*/ 50 w 616"/>
                <a:gd name="T71" fmla="*/ 353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6" h="476">
                  <a:moveTo>
                    <a:pt x="50" y="353"/>
                  </a:moveTo>
                  <a:lnTo>
                    <a:pt x="479" y="10"/>
                  </a:lnTo>
                  <a:lnTo>
                    <a:pt x="481" y="8"/>
                  </a:lnTo>
                  <a:lnTo>
                    <a:pt x="491" y="5"/>
                  </a:lnTo>
                  <a:lnTo>
                    <a:pt x="498" y="3"/>
                  </a:lnTo>
                  <a:lnTo>
                    <a:pt x="504" y="1"/>
                  </a:lnTo>
                  <a:lnTo>
                    <a:pt x="513" y="1"/>
                  </a:lnTo>
                  <a:lnTo>
                    <a:pt x="523" y="1"/>
                  </a:lnTo>
                  <a:lnTo>
                    <a:pt x="531" y="0"/>
                  </a:lnTo>
                  <a:lnTo>
                    <a:pt x="541" y="1"/>
                  </a:lnTo>
                  <a:lnTo>
                    <a:pt x="551" y="5"/>
                  </a:lnTo>
                  <a:lnTo>
                    <a:pt x="563" y="8"/>
                  </a:lnTo>
                  <a:lnTo>
                    <a:pt x="571" y="13"/>
                  </a:lnTo>
                  <a:lnTo>
                    <a:pt x="581" y="23"/>
                  </a:lnTo>
                  <a:lnTo>
                    <a:pt x="584" y="26"/>
                  </a:lnTo>
                  <a:lnTo>
                    <a:pt x="589" y="33"/>
                  </a:lnTo>
                  <a:lnTo>
                    <a:pt x="593" y="40"/>
                  </a:lnTo>
                  <a:lnTo>
                    <a:pt x="598" y="46"/>
                  </a:lnTo>
                  <a:lnTo>
                    <a:pt x="601" y="51"/>
                  </a:lnTo>
                  <a:lnTo>
                    <a:pt x="603" y="58"/>
                  </a:lnTo>
                  <a:lnTo>
                    <a:pt x="606" y="65"/>
                  </a:lnTo>
                  <a:lnTo>
                    <a:pt x="609" y="71"/>
                  </a:lnTo>
                  <a:lnTo>
                    <a:pt x="611" y="80"/>
                  </a:lnTo>
                  <a:lnTo>
                    <a:pt x="614" y="91"/>
                  </a:lnTo>
                  <a:lnTo>
                    <a:pt x="616" y="100"/>
                  </a:lnTo>
                  <a:lnTo>
                    <a:pt x="616" y="106"/>
                  </a:lnTo>
                  <a:lnTo>
                    <a:pt x="616" y="113"/>
                  </a:lnTo>
                  <a:lnTo>
                    <a:pt x="616" y="120"/>
                  </a:lnTo>
                  <a:lnTo>
                    <a:pt x="611" y="128"/>
                  </a:lnTo>
                  <a:lnTo>
                    <a:pt x="608" y="133"/>
                  </a:lnTo>
                  <a:lnTo>
                    <a:pt x="603" y="136"/>
                  </a:lnTo>
                  <a:lnTo>
                    <a:pt x="603" y="138"/>
                  </a:lnTo>
                  <a:lnTo>
                    <a:pt x="150" y="476"/>
                  </a:lnTo>
                  <a:lnTo>
                    <a:pt x="0" y="476"/>
                  </a:lnTo>
                  <a:lnTo>
                    <a:pt x="50" y="353"/>
                  </a:lnTo>
                  <a:lnTo>
                    <a:pt x="50" y="353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" name="Freeform 77"/>
            <p:cNvSpPr>
              <a:spLocks/>
            </p:cNvSpPr>
            <p:nvPr/>
          </p:nvSpPr>
          <p:spPr bwMode="auto">
            <a:xfrm>
              <a:off x="1913" y="3200"/>
              <a:ext cx="406" cy="155"/>
            </a:xfrm>
            <a:custGeom>
              <a:avLst/>
              <a:gdLst>
                <a:gd name="T0" fmla="*/ 406 w 406"/>
                <a:gd name="T1" fmla="*/ 104 h 155"/>
                <a:gd name="T2" fmla="*/ 253 w 406"/>
                <a:gd name="T3" fmla="*/ 155 h 155"/>
                <a:gd name="T4" fmla="*/ 0 w 406"/>
                <a:gd name="T5" fmla="*/ 85 h 155"/>
                <a:gd name="T6" fmla="*/ 102 w 406"/>
                <a:gd name="T7" fmla="*/ 0 h 155"/>
                <a:gd name="T8" fmla="*/ 406 w 406"/>
                <a:gd name="T9" fmla="*/ 104 h 155"/>
                <a:gd name="T10" fmla="*/ 406 w 406"/>
                <a:gd name="T11" fmla="*/ 10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55">
                  <a:moveTo>
                    <a:pt x="406" y="104"/>
                  </a:moveTo>
                  <a:lnTo>
                    <a:pt x="253" y="155"/>
                  </a:lnTo>
                  <a:lnTo>
                    <a:pt x="0" y="85"/>
                  </a:lnTo>
                  <a:lnTo>
                    <a:pt x="102" y="0"/>
                  </a:lnTo>
                  <a:lnTo>
                    <a:pt x="406" y="104"/>
                  </a:lnTo>
                  <a:lnTo>
                    <a:pt x="406" y="10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5" name="Group 44"/>
          <p:cNvGrpSpPr>
            <a:grpSpLocks noChangeAspect="1"/>
          </p:cNvGrpSpPr>
          <p:nvPr/>
        </p:nvGrpSpPr>
        <p:grpSpPr bwMode="auto">
          <a:xfrm rot="20882441">
            <a:off x="7210843" y="418841"/>
            <a:ext cx="1603160" cy="803297"/>
            <a:chOff x="1435" y="1872"/>
            <a:chExt cx="3269" cy="1638"/>
          </a:xfrm>
          <a:scene3d>
            <a:camera prst="isometricBottomDown"/>
            <a:lightRig rig="threePt" dir="t"/>
          </a:scene3d>
        </p:grpSpPr>
        <p:sp>
          <p:nvSpPr>
            <p:cNvPr id="576" name="AutoShape 43"/>
            <p:cNvSpPr>
              <a:spLocks noChangeAspect="1" noChangeArrowheads="1" noTextEdit="1"/>
            </p:cNvSpPr>
            <p:nvPr/>
          </p:nvSpPr>
          <p:spPr bwMode="auto">
            <a:xfrm>
              <a:off x="1435" y="1872"/>
              <a:ext cx="3269" cy="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7" name="Freeform 48"/>
            <p:cNvSpPr>
              <a:spLocks/>
            </p:cNvSpPr>
            <p:nvPr/>
          </p:nvSpPr>
          <p:spPr bwMode="auto">
            <a:xfrm>
              <a:off x="1770" y="2823"/>
              <a:ext cx="704" cy="219"/>
            </a:xfrm>
            <a:custGeom>
              <a:avLst/>
              <a:gdLst>
                <a:gd name="T0" fmla="*/ 441 w 704"/>
                <a:gd name="T1" fmla="*/ 219 h 219"/>
                <a:gd name="T2" fmla="*/ 0 w 704"/>
                <a:gd name="T3" fmla="*/ 196 h 219"/>
                <a:gd name="T4" fmla="*/ 165 w 704"/>
                <a:gd name="T5" fmla="*/ 41 h 219"/>
                <a:gd name="T6" fmla="*/ 704 w 704"/>
                <a:gd name="T7" fmla="*/ 0 h 219"/>
                <a:gd name="T8" fmla="*/ 441 w 704"/>
                <a:gd name="T9" fmla="*/ 219 h 219"/>
                <a:gd name="T10" fmla="*/ 441 w 704"/>
                <a:gd name="T11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4" h="219">
                  <a:moveTo>
                    <a:pt x="441" y="219"/>
                  </a:moveTo>
                  <a:lnTo>
                    <a:pt x="0" y="196"/>
                  </a:lnTo>
                  <a:lnTo>
                    <a:pt x="165" y="41"/>
                  </a:lnTo>
                  <a:lnTo>
                    <a:pt x="704" y="0"/>
                  </a:lnTo>
                  <a:lnTo>
                    <a:pt x="441" y="219"/>
                  </a:lnTo>
                  <a:lnTo>
                    <a:pt x="441" y="219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8" name="Freeform 49"/>
            <p:cNvSpPr>
              <a:spLocks/>
            </p:cNvSpPr>
            <p:nvPr/>
          </p:nvSpPr>
          <p:spPr bwMode="auto">
            <a:xfrm>
              <a:off x="3433" y="1905"/>
              <a:ext cx="810" cy="293"/>
            </a:xfrm>
            <a:custGeom>
              <a:avLst/>
              <a:gdLst>
                <a:gd name="T0" fmla="*/ 0 w 810"/>
                <a:gd name="T1" fmla="*/ 293 h 293"/>
                <a:gd name="T2" fmla="*/ 410 w 810"/>
                <a:gd name="T3" fmla="*/ 258 h 293"/>
                <a:gd name="T4" fmla="*/ 600 w 810"/>
                <a:gd name="T5" fmla="*/ 197 h 293"/>
                <a:gd name="T6" fmla="*/ 810 w 810"/>
                <a:gd name="T7" fmla="*/ 0 h 293"/>
                <a:gd name="T8" fmla="*/ 573 w 810"/>
                <a:gd name="T9" fmla="*/ 49 h 293"/>
                <a:gd name="T10" fmla="*/ 527 w 810"/>
                <a:gd name="T11" fmla="*/ 84 h 293"/>
                <a:gd name="T12" fmla="*/ 467 w 810"/>
                <a:gd name="T13" fmla="*/ 67 h 293"/>
                <a:gd name="T14" fmla="*/ 465 w 810"/>
                <a:gd name="T15" fmla="*/ 65 h 293"/>
                <a:gd name="T16" fmla="*/ 462 w 810"/>
                <a:gd name="T17" fmla="*/ 64 h 293"/>
                <a:gd name="T18" fmla="*/ 455 w 810"/>
                <a:gd name="T19" fmla="*/ 59 h 293"/>
                <a:gd name="T20" fmla="*/ 448 w 810"/>
                <a:gd name="T21" fmla="*/ 54 h 293"/>
                <a:gd name="T22" fmla="*/ 442 w 810"/>
                <a:gd name="T23" fmla="*/ 50 h 293"/>
                <a:gd name="T24" fmla="*/ 437 w 810"/>
                <a:gd name="T25" fmla="*/ 47 h 293"/>
                <a:gd name="T26" fmla="*/ 430 w 810"/>
                <a:gd name="T27" fmla="*/ 44 h 293"/>
                <a:gd name="T28" fmla="*/ 425 w 810"/>
                <a:gd name="T29" fmla="*/ 42 h 293"/>
                <a:gd name="T30" fmla="*/ 417 w 810"/>
                <a:gd name="T31" fmla="*/ 39 h 293"/>
                <a:gd name="T32" fmla="*/ 410 w 810"/>
                <a:gd name="T33" fmla="*/ 35 h 293"/>
                <a:gd name="T34" fmla="*/ 402 w 810"/>
                <a:gd name="T35" fmla="*/ 32 h 293"/>
                <a:gd name="T36" fmla="*/ 395 w 810"/>
                <a:gd name="T37" fmla="*/ 30 h 293"/>
                <a:gd name="T38" fmla="*/ 385 w 810"/>
                <a:gd name="T39" fmla="*/ 27 h 293"/>
                <a:gd name="T40" fmla="*/ 375 w 810"/>
                <a:gd name="T41" fmla="*/ 24 h 293"/>
                <a:gd name="T42" fmla="*/ 365 w 810"/>
                <a:gd name="T43" fmla="*/ 22 h 293"/>
                <a:gd name="T44" fmla="*/ 355 w 810"/>
                <a:gd name="T45" fmla="*/ 20 h 293"/>
                <a:gd name="T46" fmla="*/ 343 w 810"/>
                <a:gd name="T47" fmla="*/ 19 h 293"/>
                <a:gd name="T48" fmla="*/ 332 w 810"/>
                <a:gd name="T49" fmla="*/ 17 h 293"/>
                <a:gd name="T50" fmla="*/ 320 w 810"/>
                <a:gd name="T51" fmla="*/ 17 h 293"/>
                <a:gd name="T52" fmla="*/ 308 w 810"/>
                <a:gd name="T53" fmla="*/ 19 h 293"/>
                <a:gd name="T54" fmla="*/ 302 w 810"/>
                <a:gd name="T55" fmla="*/ 19 h 293"/>
                <a:gd name="T56" fmla="*/ 297 w 810"/>
                <a:gd name="T57" fmla="*/ 19 h 293"/>
                <a:gd name="T58" fmla="*/ 290 w 810"/>
                <a:gd name="T59" fmla="*/ 19 h 293"/>
                <a:gd name="T60" fmla="*/ 283 w 810"/>
                <a:gd name="T61" fmla="*/ 20 h 293"/>
                <a:gd name="T62" fmla="*/ 277 w 810"/>
                <a:gd name="T63" fmla="*/ 20 h 293"/>
                <a:gd name="T64" fmla="*/ 270 w 810"/>
                <a:gd name="T65" fmla="*/ 20 h 293"/>
                <a:gd name="T66" fmla="*/ 263 w 810"/>
                <a:gd name="T67" fmla="*/ 22 h 293"/>
                <a:gd name="T68" fmla="*/ 257 w 810"/>
                <a:gd name="T69" fmla="*/ 24 h 293"/>
                <a:gd name="T70" fmla="*/ 249 w 810"/>
                <a:gd name="T71" fmla="*/ 25 h 293"/>
                <a:gd name="T72" fmla="*/ 242 w 810"/>
                <a:gd name="T73" fmla="*/ 27 h 293"/>
                <a:gd name="T74" fmla="*/ 234 w 810"/>
                <a:gd name="T75" fmla="*/ 29 h 293"/>
                <a:gd name="T76" fmla="*/ 227 w 810"/>
                <a:gd name="T77" fmla="*/ 32 h 293"/>
                <a:gd name="T78" fmla="*/ 220 w 810"/>
                <a:gd name="T79" fmla="*/ 34 h 293"/>
                <a:gd name="T80" fmla="*/ 214 w 810"/>
                <a:gd name="T81" fmla="*/ 37 h 293"/>
                <a:gd name="T82" fmla="*/ 205 w 810"/>
                <a:gd name="T83" fmla="*/ 40 h 293"/>
                <a:gd name="T84" fmla="*/ 199 w 810"/>
                <a:gd name="T85" fmla="*/ 44 h 293"/>
                <a:gd name="T86" fmla="*/ 4 w 810"/>
                <a:gd name="T87" fmla="*/ 182 h 293"/>
                <a:gd name="T88" fmla="*/ 0 w 810"/>
                <a:gd name="T89" fmla="*/ 293 h 293"/>
                <a:gd name="T90" fmla="*/ 0 w 810"/>
                <a:gd name="T91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0" h="293">
                  <a:moveTo>
                    <a:pt x="0" y="293"/>
                  </a:moveTo>
                  <a:lnTo>
                    <a:pt x="410" y="258"/>
                  </a:lnTo>
                  <a:lnTo>
                    <a:pt x="600" y="197"/>
                  </a:lnTo>
                  <a:lnTo>
                    <a:pt x="810" y="0"/>
                  </a:lnTo>
                  <a:lnTo>
                    <a:pt x="573" y="49"/>
                  </a:lnTo>
                  <a:lnTo>
                    <a:pt x="527" y="84"/>
                  </a:lnTo>
                  <a:lnTo>
                    <a:pt x="467" y="67"/>
                  </a:lnTo>
                  <a:lnTo>
                    <a:pt x="465" y="65"/>
                  </a:lnTo>
                  <a:lnTo>
                    <a:pt x="462" y="64"/>
                  </a:lnTo>
                  <a:lnTo>
                    <a:pt x="455" y="59"/>
                  </a:lnTo>
                  <a:lnTo>
                    <a:pt x="448" y="54"/>
                  </a:lnTo>
                  <a:lnTo>
                    <a:pt x="442" y="50"/>
                  </a:lnTo>
                  <a:lnTo>
                    <a:pt x="437" y="47"/>
                  </a:lnTo>
                  <a:lnTo>
                    <a:pt x="430" y="44"/>
                  </a:lnTo>
                  <a:lnTo>
                    <a:pt x="425" y="42"/>
                  </a:lnTo>
                  <a:lnTo>
                    <a:pt x="417" y="39"/>
                  </a:lnTo>
                  <a:lnTo>
                    <a:pt x="410" y="35"/>
                  </a:lnTo>
                  <a:lnTo>
                    <a:pt x="402" y="32"/>
                  </a:lnTo>
                  <a:lnTo>
                    <a:pt x="395" y="30"/>
                  </a:lnTo>
                  <a:lnTo>
                    <a:pt x="385" y="27"/>
                  </a:lnTo>
                  <a:lnTo>
                    <a:pt x="375" y="24"/>
                  </a:lnTo>
                  <a:lnTo>
                    <a:pt x="365" y="22"/>
                  </a:lnTo>
                  <a:lnTo>
                    <a:pt x="355" y="20"/>
                  </a:lnTo>
                  <a:lnTo>
                    <a:pt x="343" y="19"/>
                  </a:lnTo>
                  <a:lnTo>
                    <a:pt x="332" y="17"/>
                  </a:lnTo>
                  <a:lnTo>
                    <a:pt x="320" y="17"/>
                  </a:lnTo>
                  <a:lnTo>
                    <a:pt x="308" y="19"/>
                  </a:lnTo>
                  <a:lnTo>
                    <a:pt x="302" y="19"/>
                  </a:lnTo>
                  <a:lnTo>
                    <a:pt x="297" y="19"/>
                  </a:lnTo>
                  <a:lnTo>
                    <a:pt x="290" y="19"/>
                  </a:lnTo>
                  <a:lnTo>
                    <a:pt x="283" y="20"/>
                  </a:lnTo>
                  <a:lnTo>
                    <a:pt x="277" y="20"/>
                  </a:lnTo>
                  <a:lnTo>
                    <a:pt x="270" y="20"/>
                  </a:lnTo>
                  <a:lnTo>
                    <a:pt x="263" y="22"/>
                  </a:lnTo>
                  <a:lnTo>
                    <a:pt x="257" y="24"/>
                  </a:lnTo>
                  <a:lnTo>
                    <a:pt x="249" y="25"/>
                  </a:lnTo>
                  <a:lnTo>
                    <a:pt x="242" y="27"/>
                  </a:lnTo>
                  <a:lnTo>
                    <a:pt x="234" y="29"/>
                  </a:lnTo>
                  <a:lnTo>
                    <a:pt x="227" y="32"/>
                  </a:lnTo>
                  <a:lnTo>
                    <a:pt x="220" y="34"/>
                  </a:lnTo>
                  <a:lnTo>
                    <a:pt x="214" y="37"/>
                  </a:lnTo>
                  <a:lnTo>
                    <a:pt x="205" y="40"/>
                  </a:lnTo>
                  <a:lnTo>
                    <a:pt x="199" y="44"/>
                  </a:lnTo>
                  <a:lnTo>
                    <a:pt x="4" y="182"/>
                  </a:lnTo>
                  <a:lnTo>
                    <a:pt x="0" y="29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9" name="Freeform 52"/>
            <p:cNvSpPr>
              <a:spLocks/>
            </p:cNvSpPr>
            <p:nvPr/>
          </p:nvSpPr>
          <p:spPr bwMode="auto">
            <a:xfrm>
              <a:off x="1730" y="2275"/>
              <a:ext cx="1429" cy="371"/>
            </a:xfrm>
            <a:custGeom>
              <a:avLst/>
              <a:gdLst>
                <a:gd name="T0" fmla="*/ 1429 w 1429"/>
                <a:gd name="T1" fmla="*/ 0 h 371"/>
                <a:gd name="T2" fmla="*/ 281 w 1429"/>
                <a:gd name="T3" fmla="*/ 2 h 371"/>
                <a:gd name="T4" fmla="*/ 18 w 1429"/>
                <a:gd name="T5" fmla="*/ 60 h 371"/>
                <a:gd name="T6" fmla="*/ 0 w 1429"/>
                <a:gd name="T7" fmla="*/ 186 h 371"/>
                <a:gd name="T8" fmla="*/ 857 w 1429"/>
                <a:gd name="T9" fmla="*/ 371 h 371"/>
                <a:gd name="T10" fmla="*/ 1429 w 1429"/>
                <a:gd name="T11" fmla="*/ 0 h 371"/>
                <a:gd name="T12" fmla="*/ 1429 w 1429"/>
                <a:gd name="T1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9" h="371">
                  <a:moveTo>
                    <a:pt x="1429" y="0"/>
                  </a:moveTo>
                  <a:lnTo>
                    <a:pt x="281" y="2"/>
                  </a:lnTo>
                  <a:lnTo>
                    <a:pt x="18" y="60"/>
                  </a:lnTo>
                  <a:lnTo>
                    <a:pt x="0" y="186"/>
                  </a:lnTo>
                  <a:lnTo>
                    <a:pt x="857" y="371"/>
                  </a:lnTo>
                  <a:lnTo>
                    <a:pt x="1429" y="0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0" name="Freeform 54"/>
            <p:cNvSpPr>
              <a:spLocks/>
            </p:cNvSpPr>
            <p:nvPr/>
          </p:nvSpPr>
          <p:spPr bwMode="auto">
            <a:xfrm>
              <a:off x="2296" y="2277"/>
              <a:ext cx="673" cy="402"/>
            </a:xfrm>
            <a:custGeom>
              <a:avLst/>
              <a:gdLst>
                <a:gd name="T0" fmla="*/ 659 w 673"/>
                <a:gd name="T1" fmla="*/ 0 h 402"/>
                <a:gd name="T2" fmla="*/ 659 w 673"/>
                <a:gd name="T3" fmla="*/ 128 h 402"/>
                <a:gd name="T4" fmla="*/ 673 w 673"/>
                <a:gd name="T5" fmla="*/ 402 h 402"/>
                <a:gd name="T6" fmla="*/ 671 w 673"/>
                <a:gd name="T7" fmla="*/ 401 h 402"/>
                <a:gd name="T8" fmla="*/ 668 w 673"/>
                <a:gd name="T9" fmla="*/ 401 h 402"/>
                <a:gd name="T10" fmla="*/ 663 w 673"/>
                <a:gd name="T11" fmla="*/ 401 h 402"/>
                <a:gd name="T12" fmla="*/ 656 w 673"/>
                <a:gd name="T13" fmla="*/ 401 h 402"/>
                <a:gd name="T14" fmla="*/ 646 w 673"/>
                <a:gd name="T15" fmla="*/ 399 h 402"/>
                <a:gd name="T16" fmla="*/ 638 w 673"/>
                <a:gd name="T17" fmla="*/ 399 h 402"/>
                <a:gd name="T18" fmla="*/ 631 w 673"/>
                <a:gd name="T19" fmla="*/ 399 h 402"/>
                <a:gd name="T20" fmla="*/ 624 w 673"/>
                <a:gd name="T21" fmla="*/ 399 h 402"/>
                <a:gd name="T22" fmla="*/ 618 w 673"/>
                <a:gd name="T23" fmla="*/ 399 h 402"/>
                <a:gd name="T24" fmla="*/ 613 w 673"/>
                <a:gd name="T25" fmla="*/ 399 h 402"/>
                <a:gd name="T26" fmla="*/ 604 w 673"/>
                <a:gd name="T27" fmla="*/ 397 h 402"/>
                <a:gd name="T28" fmla="*/ 596 w 673"/>
                <a:gd name="T29" fmla="*/ 396 h 402"/>
                <a:gd name="T30" fmla="*/ 589 w 673"/>
                <a:gd name="T31" fmla="*/ 394 h 402"/>
                <a:gd name="T32" fmla="*/ 583 w 673"/>
                <a:gd name="T33" fmla="*/ 394 h 402"/>
                <a:gd name="T34" fmla="*/ 574 w 673"/>
                <a:gd name="T35" fmla="*/ 394 h 402"/>
                <a:gd name="T36" fmla="*/ 566 w 673"/>
                <a:gd name="T37" fmla="*/ 394 h 402"/>
                <a:gd name="T38" fmla="*/ 558 w 673"/>
                <a:gd name="T39" fmla="*/ 392 h 402"/>
                <a:gd name="T40" fmla="*/ 550 w 673"/>
                <a:gd name="T41" fmla="*/ 392 h 402"/>
                <a:gd name="T42" fmla="*/ 541 w 673"/>
                <a:gd name="T43" fmla="*/ 392 h 402"/>
                <a:gd name="T44" fmla="*/ 533 w 673"/>
                <a:gd name="T45" fmla="*/ 391 h 402"/>
                <a:gd name="T46" fmla="*/ 523 w 673"/>
                <a:gd name="T47" fmla="*/ 391 h 402"/>
                <a:gd name="T48" fmla="*/ 515 w 673"/>
                <a:gd name="T49" fmla="*/ 391 h 402"/>
                <a:gd name="T50" fmla="*/ 506 w 673"/>
                <a:gd name="T51" fmla="*/ 389 h 402"/>
                <a:gd name="T52" fmla="*/ 498 w 673"/>
                <a:gd name="T53" fmla="*/ 389 h 402"/>
                <a:gd name="T54" fmla="*/ 488 w 673"/>
                <a:gd name="T55" fmla="*/ 389 h 402"/>
                <a:gd name="T56" fmla="*/ 480 w 673"/>
                <a:gd name="T57" fmla="*/ 389 h 402"/>
                <a:gd name="T58" fmla="*/ 470 w 673"/>
                <a:gd name="T59" fmla="*/ 387 h 402"/>
                <a:gd name="T60" fmla="*/ 461 w 673"/>
                <a:gd name="T61" fmla="*/ 386 h 402"/>
                <a:gd name="T62" fmla="*/ 453 w 673"/>
                <a:gd name="T63" fmla="*/ 386 h 402"/>
                <a:gd name="T64" fmla="*/ 445 w 673"/>
                <a:gd name="T65" fmla="*/ 386 h 402"/>
                <a:gd name="T66" fmla="*/ 435 w 673"/>
                <a:gd name="T67" fmla="*/ 384 h 402"/>
                <a:gd name="T68" fmla="*/ 425 w 673"/>
                <a:gd name="T69" fmla="*/ 382 h 402"/>
                <a:gd name="T70" fmla="*/ 416 w 673"/>
                <a:gd name="T71" fmla="*/ 382 h 402"/>
                <a:gd name="T72" fmla="*/ 410 w 673"/>
                <a:gd name="T73" fmla="*/ 382 h 402"/>
                <a:gd name="T74" fmla="*/ 400 w 673"/>
                <a:gd name="T75" fmla="*/ 381 h 402"/>
                <a:gd name="T76" fmla="*/ 391 w 673"/>
                <a:gd name="T77" fmla="*/ 379 h 402"/>
                <a:gd name="T78" fmla="*/ 383 w 673"/>
                <a:gd name="T79" fmla="*/ 379 h 402"/>
                <a:gd name="T80" fmla="*/ 376 w 673"/>
                <a:gd name="T81" fmla="*/ 379 h 402"/>
                <a:gd name="T82" fmla="*/ 368 w 673"/>
                <a:gd name="T83" fmla="*/ 377 h 402"/>
                <a:gd name="T84" fmla="*/ 361 w 673"/>
                <a:gd name="T85" fmla="*/ 377 h 402"/>
                <a:gd name="T86" fmla="*/ 355 w 673"/>
                <a:gd name="T87" fmla="*/ 376 h 402"/>
                <a:gd name="T88" fmla="*/ 348 w 673"/>
                <a:gd name="T89" fmla="*/ 376 h 402"/>
                <a:gd name="T90" fmla="*/ 340 w 673"/>
                <a:gd name="T91" fmla="*/ 376 h 402"/>
                <a:gd name="T92" fmla="*/ 333 w 673"/>
                <a:gd name="T93" fmla="*/ 374 h 402"/>
                <a:gd name="T94" fmla="*/ 326 w 673"/>
                <a:gd name="T95" fmla="*/ 372 h 402"/>
                <a:gd name="T96" fmla="*/ 323 w 673"/>
                <a:gd name="T97" fmla="*/ 372 h 402"/>
                <a:gd name="T98" fmla="*/ 311 w 673"/>
                <a:gd name="T99" fmla="*/ 372 h 402"/>
                <a:gd name="T100" fmla="*/ 305 w 673"/>
                <a:gd name="T101" fmla="*/ 372 h 402"/>
                <a:gd name="T102" fmla="*/ 296 w 673"/>
                <a:gd name="T103" fmla="*/ 371 h 402"/>
                <a:gd name="T104" fmla="*/ 291 w 673"/>
                <a:gd name="T105" fmla="*/ 369 h 402"/>
                <a:gd name="T106" fmla="*/ 288 w 673"/>
                <a:gd name="T107" fmla="*/ 369 h 402"/>
                <a:gd name="T108" fmla="*/ 0 w 673"/>
                <a:gd name="T109" fmla="*/ 312 h 402"/>
                <a:gd name="T110" fmla="*/ 165 w 673"/>
                <a:gd name="T111" fmla="*/ 153 h 402"/>
                <a:gd name="T112" fmla="*/ 263 w 673"/>
                <a:gd name="T113" fmla="*/ 149 h 402"/>
                <a:gd name="T114" fmla="*/ 410 w 673"/>
                <a:gd name="T115" fmla="*/ 0 h 402"/>
                <a:gd name="T116" fmla="*/ 659 w 673"/>
                <a:gd name="T117" fmla="*/ 0 h 402"/>
                <a:gd name="T118" fmla="*/ 659 w 673"/>
                <a:gd name="T11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3" h="402">
                  <a:moveTo>
                    <a:pt x="659" y="0"/>
                  </a:moveTo>
                  <a:lnTo>
                    <a:pt x="659" y="128"/>
                  </a:lnTo>
                  <a:lnTo>
                    <a:pt x="673" y="402"/>
                  </a:lnTo>
                  <a:lnTo>
                    <a:pt x="671" y="401"/>
                  </a:lnTo>
                  <a:lnTo>
                    <a:pt x="668" y="401"/>
                  </a:lnTo>
                  <a:lnTo>
                    <a:pt x="663" y="401"/>
                  </a:lnTo>
                  <a:lnTo>
                    <a:pt x="656" y="401"/>
                  </a:lnTo>
                  <a:lnTo>
                    <a:pt x="646" y="399"/>
                  </a:lnTo>
                  <a:lnTo>
                    <a:pt x="638" y="399"/>
                  </a:lnTo>
                  <a:lnTo>
                    <a:pt x="631" y="399"/>
                  </a:lnTo>
                  <a:lnTo>
                    <a:pt x="624" y="399"/>
                  </a:lnTo>
                  <a:lnTo>
                    <a:pt x="618" y="399"/>
                  </a:lnTo>
                  <a:lnTo>
                    <a:pt x="613" y="399"/>
                  </a:lnTo>
                  <a:lnTo>
                    <a:pt x="604" y="397"/>
                  </a:lnTo>
                  <a:lnTo>
                    <a:pt x="596" y="396"/>
                  </a:lnTo>
                  <a:lnTo>
                    <a:pt x="589" y="394"/>
                  </a:lnTo>
                  <a:lnTo>
                    <a:pt x="583" y="394"/>
                  </a:lnTo>
                  <a:lnTo>
                    <a:pt x="574" y="394"/>
                  </a:lnTo>
                  <a:lnTo>
                    <a:pt x="566" y="394"/>
                  </a:lnTo>
                  <a:lnTo>
                    <a:pt x="558" y="392"/>
                  </a:lnTo>
                  <a:lnTo>
                    <a:pt x="550" y="392"/>
                  </a:lnTo>
                  <a:lnTo>
                    <a:pt x="541" y="392"/>
                  </a:lnTo>
                  <a:lnTo>
                    <a:pt x="533" y="391"/>
                  </a:lnTo>
                  <a:lnTo>
                    <a:pt x="523" y="391"/>
                  </a:lnTo>
                  <a:lnTo>
                    <a:pt x="515" y="391"/>
                  </a:lnTo>
                  <a:lnTo>
                    <a:pt x="506" y="389"/>
                  </a:lnTo>
                  <a:lnTo>
                    <a:pt x="498" y="389"/>
                  </a:lnTo>
                  <a:lnTo>
                    <a:pt x="488" y="389"/>
                  </a:lnTo>
                  <a:lnTo>
                    <a:pt x="480" y="389"/>
                  </a:lnTo>
                  <a:lnTo>
                    <a:pt x="470" y="387"/>
                  </a:lnTo>
                  <a:lnTo>
                    <a:pt x="461" y="386"/>
                  </a:lnTo>
                  <a:lnTo>
                    <a:pt x="453" y="386"/>
                  </a:lnTo>
                  <a:lnTo>
                    <a:pt x="445" y="386"/>
                  </a:lnTo>
                  <a:lnTo>
                    <a:pt x="435" y="384"/>
                  </a:lnTo>
                  <a:lnTo>
                    <a:pt x="425" y="382"/>
                  </a:lnTo>
                  <a:lnTo>
                    <a:pt x="416" y="382"/>
                  </a:lnTo>
                  <a:lnTo>
                    <a:pt x="410" y="382"/>
                  </a:lnTo>
                  <a:lnTo>
                    <a:pt x="400" y="381"/>
                  </a:lnTo>
                  <a:lnTo>
                    <a:pt x="391" y="379"/>
                  </a:lnTo>
                  <a:lnTo>
                    <a:pt x="383" y="379"/>
                  </a:lnTo>
                  <a:lnTo>
                    <a:pt x="376" y="379"/>
                  </a:lnTo>
                  <a:lnTo>
                    <a:pt x="368" y="377"/>
                  </a:lnTo>
                  <a:lnTo>
                    <a:pt x="361" y="377"/>
                  </a:lnTo>
                  <a:lnTo>
                    <a:pt x="355" y="376"/>
                  </a:lnTo>
                  <a:lnTo>
                    <a:pt x="348" y="376"/>
                  </a:lnTo>
                  <a:lnTo>
                    <a:pt x="340" y="376"/>
                  </a:lnTo>
                  <a:lnTo>
                    <a:pt x="333" y="374"/>
                  </a:lnTo>
                  <a:lnTo>
                    <a:pt x="326" y="372"/>
                  </a:lnTo>
                  <a:lnTo>
                    <a:pt x="323" y="372"/>
                  </a:lnTo>
                  <a:lnTo>
                    <a:pt x="311" y="372"/>
                  </a:lnTo>
                  <a:lnTo>
                    <a:pt x="305" y="372"/>
                  </a:lnTo>
                  <a:lnTo>
                    <a:pt x="296" y="371"/>
                  </a:lnTo>
                  <a:lnTo>
                    <a:pt x="291" y="369"/>
                  </a:lnTo>
                  <a:lnTo>
                    <a:pt x="288" y="369"/>
                  </a:lnTo>
                  <a:lnTo>
                    <a:pt x="0" y="312"/>
                  </a:lnTo>
                  <a:lnTo>
                    <a:pt x="165" y="153"/>
                  </a:lnTo>
                  <a:lnTo>
                    <a:pt x="263" y="149"/>
                  </a:lnTo>
                  <a:lnTo>
                    <a:pt x="410" y="0"/>
                  </a:lnTo>
                  <a:lnTo>
                    <a:pt x="659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1" name="Freeform 55"/>
            <p:cNvSpPr>
              <a:spLocks/>
            </p:cNvSpPr>
            <p:nvPr/>
          </p:nvSpPr>
          <p:spPr bwMode="auto">
            <a:xfrm>
              <a:off x="1850" y="2330"/>
              <a:ext cx="1102" cy="572"/>
            </a:xfrm>
            <a:custGeom>
              <a:avLst/>
              <a:gdLst>
                <a:gd name="T0" fmla="*/ 1059 w 1102"/>
                <a:gd name="T1" fmla="*/ 572 h 572"/>
                <a:gd name="T2" fmla="*/ 339 w 1102"/>
                <a:gd name="T3" fmla="*/ 376 h 572"/>
                <a:gd name="T4" fmla="*/ 309 w 1102"/>
                <a:gd name="T5" fmla="*/ 431 h 572"/>
                <a:gd name="T6" fmla="*/ 228 w 1102"/>
                <a:gd name="T7" fmla="*/ 376 h 572"/>
                <a:gd name="T8" fmla="*/ 0 w 1102"/>
                <a:gd name="T9" fmla="*/ 45 h 572"/>
                <a:gd name="T10" fmla="*/ 286 w 1102"/>
                <a:gd name="T11" fmla="*/ 0 h 572"/>
                <a:gd name="T12" fmla="*/ 413 w 1102"/>
                <a:gd name="T13" fmla="*/ 100 h 572"/>
                <a:gd name="T14" fmla="*/ 558 w 1102"/>
                <a:gd name="T15" fmla="*/ 339 h 572"/>
                <a:gd name="T16" fmla="*/ 792 w 1102"/>
                <a:gd name="T17" fmla="*/ 281 h 572"/>
                <a:gd name="T18" fmla="*/ 1102 w 1102"/>
                <a:gd name="T19" fmla="*/ 78 h 572"/>
                <a:gd name="T20" fmla="*/ 1059 w 1102"/>
                <a:gd name="T21" fmla="*/ 572 h 572"/>
                <a:gd name="T22" fmla="*/ 1059 w 1102"/>
                <a:gd name="T23" fmla="*/ 57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2" h="572">
                  <a:moveTo>
                    <a:pt x="1059" y="572"/>
                  </a:moveTo>
                  <a:lnTo>
                    <a:pt x="339" y="376"/>
                  </a:lnTo>
                  <a:lnTo>
                    <a:pt x="309" y="431"/>
                  </a:lnTo>
                  <a:lnTo>
                    <a:pt x="228" y="376"/>
                  </a:lnTo>
                  <a:lnTo>
                    <a:pt x="0" y="45"/>
                  </a:lnTo>
                  <a:lnTo>
                    <a:pt x="286" y="0"/>
                  </a:lnTo>
                  <a:lnTo>
                    <a:pt x="413" y="100"/>
                  </a:lnTo>
                  <a:lnTo>
                    <a:pt x="558" y="339"/>
                  </a:lnTo>
                  <a:lnTo>
                    <a:pt x="792" y="281"/>
                  </a:lnTo>
                  <a:lnTo>
                    <a:pt x="1102" y="78"/>
                  </a:lnTo>
                  <a:lnTo>
                    <a:pt x="1059" y="572"/>
                  </a:lnTo>
                  <a:lnTo>
                    <a:pt x="1059" y="572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2" name="Freeform 56"/>
            <p:cNvSpPr>
              <a:spLocks/>
            </p:cNvSpPr>
            <p:nvPr/>
          </p:nvSpPr>
          <p:spPr bwMode="auto">
            <a:xfrm>
              <a:off x="2950" y="2087"/>
              <a:ext cx="788" cy="617"/>
            </a:xfrm>
            <a:custGeom>
              <a:avLst/>
              <a:gdLst>
                <a:gd name="T0" fmla="*/ 788 w 788"/>
                <a:gd name="T1" fmla="*/ 273 h 617"/>
                <a:gd name="T2" fmla="*/ 0 w 788"/>
                <a:gd name="T3" fmla="*/ 617 h 617"/>
                <a:gd name="T4" fmla="*/ 2 w 788"/>
                <a:gd name="T5" fmla="*/ 321 h 617"/>
                <a:gd name="T6" fmla="*/ 254 w 788"/>
                <a:gd name="T7" fmla="*/ 238 h 617"/>
                <a:gd name="T8" fmla="*/ 330 w 788"/>
                <a:gd name="T9" fmla="*/ 101 h 617"/>
                <a:gd name="T10" fmla="*/ 487 w 788"/>
                <a:gd name="T11" fmla="*/ 0 h 617"/>
                <a:gd name="T12" fmla="*/ 488 w 788"/>
                <a:gd name="T13" fmla="*/ 0 h 617"/>
                <a:gd name="T14" fmla="*/ 493 w 788"/>
                <a:gd name="T15" fmla="*/ 0 h 617"/>
                <a:gd name="T16" fmla="*/ 500 w 788"/>
                <a:gd name="T17" fmla="*/ 0 h 617"/>
                <a:gd name="T18" fmla="*/ 510 w 788"/>
                <a:gd name="T19" fmla="*/ 0 h 617"/>
                <a:gd name="T20" fmla="*/ 517 w 788"/>
                <a:gd name="T21" fmla="*/ 0 h 617"/>
                <a:gd name="T22" fmla="*/ 522 w 788"/>
                <a:gd name="T23" fmla="*/ 0 h 617"/>
                <a:gd name="T24" fmla="*/ 528 w 788"/>
                <a:gd name="T25" fmla="*/ 1 h 617"/>
                <a:gd name="T26" fmla="*/ 537 w 788"/>
                <a:gd name="T27" fmla="*/ 3 h 617"/>
                <a:gd name="T28" fmla="*/ 543 w 788"/>
                <a:gd name="T29" fmla="*/ 3 h 617"/>
                <a:gd name="T30" fmla="*/ 552 w 788"/>
                <a:gd name="T31" fmla="*/ 3 h 617"/>
                <a:gd name="T32" fmla="*/ 560 w 788"/>
                <a:gd name="T33" fmla="*/ 5 h 617"/>
                <a:gd name="T34" fmla="*/ 570 w 788"/>
                <a:gd name="T35" fmla="*/ 6 h 617"/>
                <a:gd name="T36" fmla="*/ 577 w 788"/>
                <a:gd name="T37" fmla="*/ 6 h 617"/>
                <a:gd name="T38" fmla="*/ 585 w 788"/>
                <a:gd name="T39" fmla="*/ 6 h 617"/>
                <a:gd name="T40" fmla="*/ 595 w 788"/>
                <a:gd name="T41" fmla="*/ 8 h 617"/>
                <a:gd name="T42" fmla="*/ 605 w 788"/>
                <a:gd name="T43" fmla="*/ 10 h 617"/>
                <a:gd name="T44" fmla="*/ 615 w 788"/>
                <a:gd name="T45" fmla="*/ 10 h 617"/>
                <a:gd name="T46" fmla="*/ 623 w 788"/>
                <a:gd name="T47" fmla="*/ 10 h 617"/>
                <a:gd name="T48" fmla="*/ 633 w 788"/>
                <a:gd name="T49" fmla="*/ 11 h 617"/>
                <a:gd name="T50" fmla="*/ 643 w 788"/>
                <a:gd name="T51" fmla="*/ 13 h 617"/>
                <a:gd name="T52" fmla="*/ 652 w 788"/>
                <a:gd name="T53" fmla="*/ 13 h 617"/>
                <a:gd name="T54" fmla="*/ 660 w 788"/>
                <a:gd name="T55" fmla="*/ 16 h 617"/>
                <a:gd name="T56" fmla="*/ 668 w 788"/>
                <a:gd name="T57" fmla="*/ 16 h 617"/>
                <a:gd name="T58" fmla="*/ 678 w 788"/>
                <a:gd name="T59" fmla="*/ 20 h 617"/>
                <a:gd name="T60" fmla="*/ 687 w 788"/>
                <a:gd name="T61" fmla="*/ 20 h 617"/>
                <a:gd name="T62" fmla="*/ 695 w 788"/>
                <a:gd name="T63" fmla="*/ 21 h 617"/>
                <a:gd name="T64" fmla="*/ 703 w 788"/>
                <a:gd name="T65" fmla="*/ 23 h 617"/>
                <a:gd name="T66" fmla="*/ 712 w 788"/>
                <a:gd name="T67" fmla="*/ 25 h 617"/>
                <a:gd name="T68" fmla="*/ 788 w 788"/>
                <a:gd name="T69" fmla="*/ 273 h 617"/>
                <a:gd name="T70" fmla="*/ 788 w 788"/>
                <a:gd name="T71" fmla="*/ 27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8" h="617">
                  <a:moveTo>
                    <a:pt x="788" y="273"/>
                  </a:moveTo>
                  <a:lnTo>
                    <a:pt x="0" y="617"/>
                  </a:lnTo>
                  <a:lnTo>
                    <a:pt x="2" y="321"/>
                  </a:lnTo>
                  <a:lnTo>
                    <a:pt x="254" y="238"/>
                  </a:lnTo>
                  <a:lnTo>
                    <a:pt x="330" y="101"/>
                  </a:lnTo>
                  <a:lnTo>
                    <a:pt x="487" y="0"/>
                  </a:lnTo>
                  <a:lnTo>
                    <a:pt x="488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10" y="0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8" y="1"/>
                  </a:lnTo>
                  <a:lnTo>
                    <a:pt x="537" y="3"/>
                  </a:lnTo>
                  <a:lnTo>
                    <a:pt x="543" y="3"/>
                  </a:lnTo>
                  <a:lnTo>
                    <a:pt x="552" y="3"/>
                  </a:lnTo>
                  <a:lnTo>
                    <a:pt x="560" y="5"/>
                  </a:lnTo>
                  <a:lnTo>
                    <a:pt x="570" y="6"/>
                  </a:lnTo>
                  <a:lnTo>
                    <a:pt x="577" y="6"/>
                  </a:lnTo>
                  <a:lnTo>
                    <a:pt x="585" y="6"/>
                  </a:lnTo>
                  <a:lnTo>
                    <a:pt x="595" y="8"/>
                  </a:lnTo>
                  <a:lnTo>
                    <a:pt x="605" y="10"/>
                  </a:lnTo>
                  <a:lnTo>
                    <a:pt x="615" y="10"/>
                  </a:lnTo>
                  <a:lnTo>
                    <a:pt x="623" y="10"/>
                  </a:lnTo>
                  <a:lnTo>
                    <a:pt x="633" y="11"/>
                  </a:lnTo>
                  <a:lnTo>
                    <a:pt x="643" y="13"/>
                  </a:lnTo>
                  <a:lnTo>
                    <a:pt x="652" y="13"/>
                  </a:lnTo>
                  <a:lnTo>
                    <a:pt x="660" y="16"/>
                  </a:lnTo>
                  <a:lnTo>
                    <a:pt x="668" y="16"/>
                  </a:lnTo>
                  <a:lnTo>
                    <a:pt x="678" y="20"/>
                  </a:lnTo>
                  <a:lnTo>
                    <a:pt x="687" y="20"/>
                  </a:lnTo>
                  <a:lnTo>
                    <a:pt x="695" y="21"/>
                  </a:lnTo>
                  <a:lnTo>
                    <a:pt x="703" y="23"/>
                  </a:lnTo>
                  <a:lnTo>
                    <a:pt x="712" y="25"/>
                  </a:lnTo>
                  <a:lnTo>
                    <a:pt x="788" y="273"/>
                  </a:lnTo>
                  <a:lnTo>
                    <a:pt x="788" y="27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" name="Freeform 57"/>
            <p:cNvSpPr>
              <a:spLocks/>
            </p:cNvSpPr>
            <p:nvPr/>
          </p:nvSpPr>
          <p:spPr bwMode="auto">
            <a:xfrm>
              <a:off x="2917" y="2398"/>
              <a:ext cx="818" cy="604"/>
            </a:xfrm>
            <a:custGeom>
              <a:avLst/>
              <a:gdLst>
                <a:gd name="T0" fmla="*/ 0 w 818"/>
                <a:gd name="T1" fmla="*/ 443 h 604"/>
                <a:gd name="T2" fmla="*/ 35 w 818"/>
                <a:gd name="T3" fmla="*/ 604 h 604"/>
                <a:gd name="T4" fmla="*/ 207 w 818"/>
                <a:gd name="T5" fmla="*/ 568 h 604"/>
                <a:gd name="T6" fmla="*/ 486 w 818"/>
                <a:gd name="T7" fmla="*/ 439 h 604"/>
                <a:gd name="T8" fmla="*/ 526 w 818"/>
                <a:gd name="T9" fmla="*/ 461 h 604"/>
                <a:gd name="T10" fmla="*/ 673 w 818"/>
                <a:gd name="T11" fmla="*/ 456 h 604"/>
                <a:gd name="T12" fmla="*/ 765 w 818"/>
                <a:gd name="T13" fmla="*/ 581 h 604"/>
                <a:gd name="T14" fmla="*/ 818 w 818"/>
                <a:gd name="T15" fmla="*/ 0 h 604"/>
                <a:gd name="T16" fmla="*/ 33 w 818"/>
                <a:gd name="T17" fmla="*/ 306 h 604"/>
                <a:gd name="T18" fmla="*/ 0 w 818"/>
                <a:gd name="T19" fmla="*/ 443 h 604"/>
                <a:gd name="T20" fmla="*/ 0 w 818"/>
                <a:gd name="T21" fmla="*/ 44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8" h="604">
                  <a:moveTo>
                    <a:pt x="0" y="443"/>
                  </a:moveTo>
                  <a:lnTo>
                    <a:pt x="35" y="604"/>
                  </a:lnTo>
                  <a:lnTo>
                    <a:pt x="207" y="568"/>
                  </a:lnTo>
                  <a:lnTo>
                    <a:pt x="486" y="439"/>
                  </a:lnTo>
                  <a:lnTo>
                    <a:pt x="526" y="461"/>
                  </a:lnTo>
                  <a:lnTo>
                    <a:pt x="673" y="456"/>
                  </a:lnTo>
                  <a:lnTo>
                    <a:pt x="765" y="581"/>
                  </a:lnTo>
                  <a:lnTo>
                    <a:pt x="818" y="0"/>
                  </a:lnTo>
                  <a:lnTo>
                    <a:pt x="33" y="306"/>
                  </a:lnTo>
                  <a:lnTo>
                    <a:pt x="0" y="443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" name="Freeform 58"/>
            <p:cNvSpPr>
              <a:spLocks/>
            </p:cNvSpPr>
            <p:nvPr/>
          </p:nvSpPr>
          <p:spPr bwMode="auto">
            <a:xfrm>
              <a:off x="3675" y="2649"/>
              <a:ext cx="986" cy="828"/>
            </a:xfrm>
            <a:custGeom>
              <a:avLst/>
              <a:gdLst>
                <a:gd name="T0" fmla="*/ 0 w 986"/>
                <a:gd name="T1" fmla="*/ 59 h 828"/>
                <a:gd name="T2" fmla="*/ 251 w 986"/>
                <a:gd name="T3" fmla="*/ 0 h 828"/>
                <a:gd name="T4" fmla="*/ 413 w 986"/>
                <a:gd name="T5" fmla="*/ 60 h 828"/>
                <a:gd name="T6" fmla="*/ 536 w 986"/>
                <a:gd name="T7" fmla="*/ 157 h 828"/>
                <a:gd name="T8" fmla="*/ 574 w 986"/>
                <a:gd name="T9" fmla="*/ 308 h 828"/>
                <a:gd name="T10" fmla="*/ 841 w 986"/>
                <a:gd name="T11" fmla="*/ 388 h 828"/>
                <a:gd name="T12" fmla="*/ 974 w 986"/>
                <a:gd name="T13" fmla="*/ 493 h 828"/>
                <a:gd name="T14" fmla="*/ 986 w 986"/>
                <a:gd name="T15" fmla="*/ 828 h 828"/>
                <a:gd name="T16" fmla="*/ 494 w 986"/>
                <a:gd name="T17" fmla="*/ 583 h 828"/>
                <a:gd name="T18" fmla="*/ 416 w 986"/>
                <a:gd name="T19" fmla="*/ 420 h 828"/>
                <a:gd name="T20" fmla="*/ 260 w 986"/>
                <a:gd name="T21" fmla="*/ 458 h 828"/>
                <a:gd name="T22" fmla="*/ 158 w 986"/>
                <a:gd name="T23" fmla="*/ 405 h 828"/>
                <a:gd name="T24" fmla="*/ 136 w 986"/>
                <a:gd name="T25" fmla="*/ 258 h 828"/>
                <a:gd name="T26" fmla="*/ 5 w 986"/>
                <a:gd name="T27" fmla="*/ 328 h 828"/>
                <a:gd name="T28" fmla="*/ 0 w 986"/>
                <a:gd name="T29" fmla="*/ 59 h 828"/>
                <a:gd name="T30" fmla="*/ 0 w 986"/>
                <a:gd name="T31" fmla="*/ 59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6" h="828">
                  <a:moveTo>
                    <a:pt x="0" y="59"/>
                  </a:moveTo>
                  <a:lnTo>
                    <a:pt x="251" y="0"/>
                  </a:lnTo>
                  <a:lnTo>
                    <a:pt x="413" y="60"/>
                  </a:lnTo>
                  <a:lnTo>
                    <a:pt x="536" y="157"/>
                  </a:lnTo>
                  <a:lnTo>
                    <a:pt x="574" y="308"/>
                  </a:lnTo>
                  <a:lnTo>
                    <a:pt x="841" y="388"/>
                  </a:lnTo>
                  <a:lnTo>
                    <a:pt x="974" y="493"/>
                  </a:lnTo>
                  <a:lnTo>
                    <a:pt x="986" y="828"/>
                  </a:lnTo>
                  <a:lnTo>
                    <a:pt x="494" y="583"/>
                  </a:lnTo>
                  <a:lnTo>
                    <a:pt x="416" y="420"/>
                  </a:lnTo>
                  <a:lnTo>
                    <a:pt x="260" y="458"/>
                  </a:lnTo>
                  <a:lnTo>
                    <a:pt x="158" y="405"/>
                  </a:lnTo>
                  <a:lnTo>
                    <a:pt x="136" y="258"/>
                  </a:lnTo>
                  <a:lnTo>
                    <a:pt x="5" y="328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" name="Freeform 59"/>
            <p:cNvSpPr>
              <a:spLocks/>
            </p:cNvSpPr>
            <p:nvPr/>
          </p:nvSpPr>
          <p:spPr bwMode="auto">
            <a:xfrm>
              <a:off x="2015" y="2704"/>
              <a:ext cx="937" cy="600"/>
            </a:xfrm>
            <a:custGeom>
              <a:avLst/>
              <a:gdLst>
                <a:gd name="T0" fmla="*/ 935 w 937"/>
                <a:gd name="T1" fmla="*/ 0 h 600"/>
                <a:gd name="T2" fmla="*/ 937 w 937"/>
                <a:gd name="T3" fmla="*/ 252 h 600"/>
                <a:gd name="T4" fmla="*/ 870 w 937"/>
                <a:gd name="T5" fmla="*/ 290 h 600"/>
                <a:gd name="T6" fmla="*/ 706 w 937"/>
                <a:gd name="T7" fmla="*/ 392 h 600"/>
                <a:gd name="T8" fmla="*/ 304 w 937"/>
                <a:gd name="T9" fmla="*/ 600 h 600"/>
                <a:gd name="T10" fmla="*/ 104 w 937"/>
                <a:gd name="T11" fmla="*/ 591 h 600"/>
                <a:gd name="T12" fmla="*/ 0 w 937"/>
                <a:gd name="T13" fmla="*/ 496 h 600"/>
                <a:gd name="T14" fmla="*/ 249 w 937"/>
                <a:gd name="T15" fmla="*/ 287 h 600"/>
                <a:gd name="T16" fmla="*/ 63 w 937"/>
                <a:gd name="T17" fmla="*/ 2 h 600"/>
                <a:gd name="T18" fmla="*/ 935 w 937"/>
                <a:gd name="T19" fmla="*/ 0 h 600"/>
                <a:gd name="T20" fmla="*/ 935 w 937"/>
                <a:gd name="T2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7" h="600">
                  <a:moveTo>
                    <a:pt x="935" y="0"/>
                  </a:moveTo>
                  <a:lnTo>
                    <a:pt x="937" y="252"/>
                  </a:lnTo>
                  <a:lnTo>
                    <a:pt x="870" y="290"/>
                  </a:lnTo>
                  <a:lnTo>
                    <a:pt x="706" y="392"/>
                  </a:lnTo>
                  <a:lnTo>
                    <a:pt x="304" y="600"/>
                  </a:lnTo>
                  <a:lnTo>
                    <a:pt x="104" y="591"/>
                  </a:lnTo>
                  <a:lnTo>
                    <a:pt x="0" y="496"/>
                  </a:lnTo>
                  <a:lnTo>
                    <a:pt x="249" y="287"/>
                  </a:lnTo>
                  <a:lnTo>
                    <a:pt x="63" y="2"/>
                  </a:lnTo>
                  <a:lnTo>
                    <a:pt x="935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" name="Freeform 60"/>
            <p:cNvSpPr>
              <a:spLocks/>
            </p:cNvSpPr>
            <p:nvPr/>
          </p:nvSpPr>
          <p:spPr bwMode="auto">
            <a:xfrm>
              <a:off x="3821" y="1954"/>
              <a:ext cx="222" cy="256"/>
            </a:xfrm>
            <a:custGeom>
              <a:avLst/>
              <a:gdLst>
                <a:gd name="T0" fmla="*/ 25 w 222"/>
                <a:gd name="T1" fmla="*/ 256 h 256"/>
                <a:gd name="T2" fmla="*/ 2 w 222"/>
                <a:gd name="T3" fmla="*/ 128 h 256"/>
                <a:gd name="T4" fmla="*/ 27 w 222"/>
                <a:gd name="T5" fmla="*/ 64 h 256"/>
                <a:gd name="T6" fmla="*/ 0 w 222"/>
                <a:gd name="T7" fmla="*/ 8 h 256"/>
                <a:gd name="T8" fmla="*/ 79 w 222"/>
                <a:gd name="T9" fmla="*/ 18 h 256"/>
                <a:gd name="T10" fmla="*/ 185 w 222"/>
                <a:gd name="T11" fmla="*/ 0 h 256"/>
                <a:gd name="T12" fmla="*/ 222 w 222"/>
                <a:gd name="T13" fmla="*/ 56 h 256"/>
                <a:gd name="T14" fmla="*/ 190 w 222"/>
                <a:gd name="T15" fmla="*/ 94 h 256"/>
                <a:gd name="T16" fmla="*/ 212 w 222"/>
                <a:gd name="T17" fmla="*/ 148 h 256"/>
                <a:gd name="T18" fmla="*/ 137 w 222"/>
                <a:gd name="T19" fmla="*/ 218 h 256"/>
                <a:gd name="T20" fmla="*/ 25 w 222"/>
                <a:gd name="T21" fmla="*/ 256 h 256"/>
                <a:gd name="T22" fmla="*/ 25 w 222"/>
                <a:gd name="T23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2" h="256">
                  <a:moveTo>
                    <a:pt x="25" y="256"/>
                  </a:moveTo>
                  <a:lnTo>
                    <a:pt x="2" y="128"/>
                  </a:lnTo>
                  <a:lnTo>
                    <a:pt x="27" y="64"/>
                  </a:lnTo>
                  <a:lnTo>
                    <a:pt x="0" y="8"/>
                  </a:lnTo>
                  <a:lnTo>
                    <a:pt x="79" y="18"/>
                  </a:lnTo>
                  <a:lnTo>
                    <a:pt x="185" y="0"/>
                  </a:lnTo>
                  <a:lnTo>
                    <a:pt x="222" y="56"/>
                  </a:lnTo>
                  <a:lnTo>
                    <a:pt x="190" y="94"/>
                  </a:lnTo>
                  <a:lnTo>
                    <a:pt x="212" y="148"/>
                  </a:lnTo>
                  <a:lnTo>
                    <a:pt x="137" y="218"/>
                  </a:lnTo>
                  <a:lnTo>
                    <a:pt x="25" y="256"/>
                  </a:lnTo>
                  <a:lnTo>
                    <a:pt x="25" y="256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" name="Freeform 61"/>
            <p:cNvSpPr>
              <a:spLocks/>
            </p:cNvSpPr>
            <p:nvPr/>
          </p:nvSpPr>
          <p:spPr bwMode="auto">
            <a:xfrm>
              <a:off x="3935" y="2806"/>
              <a:ext cx="581" cy="426"/>
            </a:xfrm>
            <a:custGeom>
              <a:avLst/>
              <a:gdLst>
                <a:gd name="T0" fmla="*/ 276 w 581"/>
                <a:gd name="T1" fmla="*/ 0 h 426"/>
                <a:gd name="T2" fmla="*/ 243 w 581"/>
                <a:gd name="T3" fmla="*/ 108 h 426"/>
                <a:gd name="T4" fmla="*/ 123 w 581"/>
                <a:gd name="T5" fmla="*/ 136 h 426"/>
                <a:gd name="T6" fmla="*/ 0 w 581"/>
                <a:gd name="T7" fmla="*/ 301 h 426"/>
                <a:gd name="T8" fmla="*/ 234 w 581"/>
                <a:gd name="T9" fmla="*/ 426 h 426"/>
                <a:gd name="T10" fmla="*/ 308 w 581"/>
                <a:gd name="T11" fmla="*/ 328 h 426"/>
                <a:gd name="T12" fmla="*/ 408 w 581"/>
                <a:gd name="T13" fmla="*/ 318 h 426"/>
                <a:gd name="T14" fmla="*/ 473 w 581"/>
                <a:gd name="T15" fmla="*/ 263 h 426"/>
                <a:gd name="T16" fmla="*/ 538 w 581"/>
                <a:gd name="T17" fmla="*/ 258 h 426"/>
                <a:gd name="T18" fmla="*/ 581 w 581"/>
                <a:gd name="T19" fmla="*/ 231 h 426"/>
                <a:gd name="T20" fmla="*/ 276 w 581"/>
                <a:gd name="T21" fmla="*/ 0 h 426"/>
                <a:gd name="T22" fmla="*/ 276 w 581"/>
                <a:gd name="T2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1" h="426">
                  <a:moveTo>
                    <a:pt x="276" y="0"/>
                  </a:moveTo>
                  <a:lnTo>
                    <a:pt x="243" y="108"/>
                  </a:lnTo>
                  <a:lnTo>
                    <a:pt x="123" y="136"/>
                  </a:lnTo>
                  <a:lnTo>
                    <a:pt x="0" y="301"/>
                  </a:lnTo>
                  <a:lnTo>
                    <a:pt x="234" y="426"/>
                  </a:lnTo>
                  <a:lnTo>
                    <a:pt x="308" y="328"/>
                  </a:lnTo>
                  <a:lnTo>
                    <a:pt x="408" y="318"/>
                  </a:lnTo>
                  <a:lnTo>
                    <a:pt x="473" y="263"/>
                  </a:lnTo>
                  <a:lnTo>
                    <a:pt x="538" y="258"/>
                  </a:lnTo>
                  <a:lnTo>
                    <a:pt x="581" y="231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" name="Freeform 62"/>
            <p:cNvSpPr>
              <a:spLocks/>
            </p:cNvSpPr>
            <p:nvPr/>
          </p:nvSpPr>
          <p:spPr bwMode="auto">
            <a:xfrm>
              <a:off x="3587" y="2596"/>
              <a:ext cx="334" cy="458"/>
            </a:xfrm>
            <a:custGeom>
              <a:avLst/>
              <a:gdLst>
                <a:gd name="T0" fmla="*/ 0 w 334"/>
                <a:gd name="T1" fmla="*/ 241 h 458"/>
                <a:gd name="T2" fmla="*/ 88 w 334"/>
                <a:gd name="T3" fmla="*/ 112 h 458"/>
                <a:gd name="T4" fmla="*/ 186 w 334"/>
                <a:gd name="T5" fmla="*/ 0 h 458"/>
                <a:gd name="T6" fmla="*/ 314 w 334"/>
                <a:gd name="T7" fmla="*/ 113 h 458"/>
                <a:gd name="T8" fmla="*/ 334 w 334"/>
                <a:gd name="T9" fmla="*/ 165 h 458"/>
                <a:gd name="T10" fmla="*/ 256 w 334"/>
                <a:gd name="T11" fmla="*/ 251 h 458"/>
                <a:gd name="T12" fmla="*/ 288 w 334"/>
                <a:gd name="T13" fmla="*/ 340 h 458"/>
                <a:gd name="T14" fmla="*/ 246 w 334"/>
                <a:gd name="T15" fmla="*/ 458 h 458"/>
                <a:gd name="T16" fmla="*/ 93 w 334"/>
                <a:gd name="T17" fmla="*/ 381 h 458"/>
                <a:gd name="T18" fmla="*/ 0 w 334"/>
                <a:gd name="T19" fmla="*/ 241 h 458"/>
                <a:gd name="T20" fmla="*/ 0 w 334"/>
                <a:gd name="T21" fmla="*/ 24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458">
                  <a:moveTo>
                    <a:pt x="0" y="241"/>
                  </a:moveTo>
                  <a:lnTo>
                    <a:pt x="88" y="112"/>
                  </a:lnTo>
                  <a:lnTo>
                    <a:pt x="186" y="0"/>
                  </a:lnTo>
                  <a:lnTo>
                    <a:pt x="314" y="113"/>
                  </a:lnTo>
                  <a:lnTo>
                    <a:pt x="334" y="165"/>
                  </a:lnTo>
                  <a:lnTo>
                    <a:pt x="256" y="251"/>
                  </a:lnTo>
                  <a:lnTo>
                    <a:pt x="288" y="340"/>
                  </a:lnTo>
                  <a:lnTo>
                    <a:pt x="246" y="458"/>
                  </a:lnTo>
                  <a:lnTo>
                    <a:pt x="93" y="381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9" name="Freeform 63"/>
            <p:cNvSpPr>
              <a:spLocks/>
            </p:cNvSpPr>
            <p:nvPr/>
          </p:nvSpPr>
          <p:spPr bwMode="auto">
            <a:xfrm>
              <a:off x="3670" y="2408"/>
              <a:ext cx="261" cy="301"/>
            </a:xfrm>
            <a:custGeom>
              <a:avLst/>
              <a:gdLst>
                <a:gd name="T0" fmla="*/ 5 w 261"/>
                <a:gd name="T1" fmla="*/ 300 h 301"/>
                <a:gd name="T2" fmla="*/ 0 w 261"/>
                <a:gd name="T3" fmla="*/ 110 h 301"/>
                <a:gd name="T4" fmla="*/ 40 w 261"/>
                <a:gd name="T5" fmla="*/ 0 h 301"/>
                <a:gd name="T6" fmla="*/ 81 w 261"/>
                <a:gd name="T7" fmla="*/ 38 h 301"/>
                <a:gd name="T8" fmla="*/ 261 w 261"/>
                <a:gd name="T9" fmla="*/ 185 h 301"/>
                <a:gd name="T10" fmla="*/ 233 w 261"/>
                <a:gd name="T11" fmla="*/ 301 h 301"/>
                <a:gd name="T12" fmla="*/ 5 w 261"/>
                <a:gd name="T13" fmla="*/ 300 h 301"/>
                <a:gd name="T14" fmla="*/ 5 w 261"/>
                <a:gd name="T15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301">
                  <a:moveTo>
                    <a:pt x="5" y="300"/>
                  </a:moveTo>
                  <a:lnTo>
                    <a:pt x="0" y="110"/>
                  </a:lnTo>
                  <a:lnTo>
                    <a:pt x="40" y="0"/>
                  </a:lnTo>
                  <a:lnTo>
                    <a:pt x="81" y="38"/>
                  </a:lnTo>
                  <a:lnTo>
                    <a:pt x="261" y="185"/>
                  </a:lnTo>
                  <a:lnTo>
                    <a:pt x="233" y="301"/>
                  </a:lnTo>
                  <a:lnTo>
                    <a:pt x="5" y="300"/>
                  </a:lnTo>
                  <a:lnTo>
                    <a:pt x="5" y="30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0" name="Freeform 64"/>
            <p:cNvSpPr>
              <a:spLocks/>
            </p:cNvSpPr>
            <p:nvPr/>
          </p:nvSpPr>
          <p:spPr bwMode="auto">
            <a:xfrm>
              <a:off x="3886" y="2593"/>
              <a:ext cx="202" cy="116"/>
            </a:xfrm>
            <a:custGeom>
              <a:avLst/>
              <a:gdLst>
                <a:gd name="T0" fmla="*/ 45 w 202"/>
                <a:gd name="T1" fmla="*/ 0 h 116"/>
                <a:gd name="T2" fmla="*/ 202 w 202"/>
                <a:gd name="T3" fmla="*/ 116 h 116"/>
                <a:gd name="T4" fmla="*/ 15 w 202"/>
                <a:gd name="T5" fmla="*/ 116 h 116"/>
                <a:gd name="T6" fmla="*/ 0 w 202"/>
                <a:gd name="T7" fmla="*/ 50 h 116"/>
                <a:gd name="T8" fmla="*/ 45 w 202"/>
                <a:gd name="T9" fmla="*/ 0 h 116"/>
                <a:gd name="T10" fmla="*/ 45 w 202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116">
                  <a:moveTo>
                    <a:pt x="45" y="0"/>
                  </a:moveTo>
                  <a:lnTo>
                    <a:pt x="202" y="116"/>
                  </a:lnTo>
                  <a:lnTo>
                    <a:pt x="15" y="116"/>
                  </a:lnTo>
                  <a:lnTo>
                    <a:pt x="0" y="5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1" name="Freeform 65"/>
            <p:cNvSpPr>
              <a:spLocks/>
            </p:cNvSpPr>
            <p:nvPr/>
          </p:nvSpPr>
          <p:spPr bwMode="auto">
            <a:xfrm>
              <a:off x="3443" y="2708"/>
              <a:ext cx="237" cy="269"/>
            </a:xfrm>
            <a:custGeom>
              <a:avLst/>
              <a:gdLst>
                <a:gd name="T0" fmla="*/ 190 w 237"/>
                <a:gd name="T1" fmla="*/ 0 h 269"/>
                <a:gd name="T2" fmla="*/ 137 w 237"/>
                <a:gd name="T3" fmla="*/ 81 h 269"/>
                <a:gd name="T4" fmla="*/ 0 w 237"/>
                <a:gd name="T5" fmla="*/ 151 h 269"/>
                <a:gd name="T6" fmla="*/ 237 w 237"/>
                <a:gd name="T7" fmla="*/ 269 h 269"/>
                <a:gd name="T8" fmla="*/ 232 w 237"/>
                <a:gd name="T9" fmla="*/ 0 h 269"/>
                <a:gd name="T10" fmla="*/ 190 w 237"/>
                <a:gd name="T11" fmla="*/ 0 h 269"/>
                <a:gd name="T12" fmla="*/ 190 w 237"/>
                <a:gd name="T1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269">
                  <a:moveTo>
                    <a:pt x="190" y="0"/>
                  </a:moveTo>
                  <a:lnTo>
                    <a:pt x="137" y="81"/>
                  </a:lnTo>
                  <a:lnTo>
                    <a:pt x="0" y="151"/>
                  </a:lnTo>
                  <a:lnTo>
                    <a:pt x="237" y="269"/>
                  </a:lnTo>
                  <a:lnTo>
                    <a:pt x="232" y="0"/>
                  </a:lnTo>
                  <a:lnTo>
                    <a:pt x="190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2" name="Freeform 66"/>
            <p:cNvSpPr>
              <a:spLocks/>
            </p:cNvSpPr>
            <p:nvPr/>
          </p:nvSpPr>
          <p:spPr bwMode="auto">
            <a:xfrm>
              <a:off x="2950" y="2188"/>
              <a:ext cx="330" cy="516"/>
            </a:xfrm>
            <a:custGeom>
              <a:avLst/>
              <a:gdLst>
                <a:gd name="T0" fmla="*/ 2 w 330"/>
                <a:gd name="T1" fmla="*/ 220 h 516"/>
                <a:gd name="T2" fmla="*/ 330 w 330"/>
                <a:gd name="T3" fmla="*/ 0 h 516"/>
                <a:gd name="T4" fmla="*/ 307 w 330"/>
                <a:gd name="T5" fmla="*/ 197 h 516"/>
                <a:gd name="T6" fmla="*/ 210 w 330"/>
                <a:gd name="T7" fmla="*/ 272 h 516"/>
                <a:gd name="T8" fmla="*/ 207 w 330"/>
                <a:gd name="T9" fmla="*/ 408 h 516"/>
                <a:gd name="T10" fmla="*/ 160 w 330"/>
                <a:gd name="T11" fmla="*/ 516 h 516"/>
                <a:gd name="T12" fmla="*/ 0 w 330"/>
                <a:gd name="T13" fmla="*/ 516 h 516"/>
                <a:gd name="T14" fmla="*/ 2 w 330"/>
                <a:gd name="T15" fmla="*/ 220 h 516"/>
                <a:gd name="T16" fmla="*/ 2 w 330"/>
                <a:gd name="T17" fmla="*/ 22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516">
                  <a:moveTo>
                    <a:pt x="2" y="220"/>
                  </a:moveTo>
                  <a:lnTo>
                    <a:pt x="330" y="0"/>
                  </a:lnTo>
                  <a:lnTo>
                    <a:pt x="307" y="197"/>
                  </a:lnTo>
                  <a:lnTo>
                    <a:pt x="210" y="272"/>
                  </a:lnTo>
                  <a:lnTo>
                    <a:pt x="207" y="408"/>
                  </a:lnTo>
                  <a:lnTo>
                    <a:pt x="160" y="516"/>
                  </a:lnTo>
                  <a:lnTo>
                    <a:pt x="0" y="516"/>
                  </a:lnTo>
                  <a:lnTo>
                    <a:pt x="2" y="220"/>
                  </a:lnTo>
                  <a:lnTo>
                    <a:pt x="2" y="22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3" name="Freeform 67"/>
            <p:cNvSpPr>
              <a:spLocks/>
            </p:cNvSpPr>
            <p:nvPr/>
          </p:nvSpPr>
          <p:spPr bwMode="auto">
            <a:xfrm>
              <a:off x="2173" y="2430"/>
              <a:ext cx="473" cy="422"/>
            </a:xfrm>
            <a:custGeom>
              <a:avLst/>
              <a:gdLst>
                <a:gd name="T0" fmla="*/ 225 w 473"/>
                <a:gd name="T1" fmla="*/ 422 h 422"/>
                <a:gd name="T2" fmla="*/ 16 w 473"/>
                <a:gd name="T3" fmla="*/ 276 h 422"/>
                <a:gd name="T4" fmla="*/ 0 w 473"/>
                <a:gd name="T5" fmla="*/ 223 h 422"/>
                <a:gd name="T6" fmla="*/ 90 w 473"/>
                <a:gd name="T7" fmla="*/ 0 h 422"/>
                <a:gd name="T8" fmla="*/ 324 w 473"/>
                <a:gd name="T9" fmla="*/ 183 h 422"/>
                <a:gd name="T10" fmla="*/ 473 w 473"/>
                <a:gd name="T11" fmla="*/ 183 h 422"/>
                <a:gd name="T12" fmla="*/ 426 w 473"/>
                <a:gd name="T13" fmla="*/ 274 h 422"/>
                <a:gd name="T14" fmla="*/ 225 w 473"/>
                <a:gd name="T15" fmla="*/ 422 h 422"/>
                <a:gd name="T16" fmla="*/ 225 w 473"/>
                <a:gd name="T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" h="422">
                  <a:moveTo>
                    <a:pt x="225" y="422"/>
                  </a:moveTo>
                  <a:lnTo>
                    <a:pt x="16" y="276"/>
                  </a:lnTo>
                  <a:lnTo>
                    <a:pt x="0" y="223"/>
                  </a:lnTo>
                  <a:lnTo>
                    <a:pt x="90" y="0"/>
                  </a:lnTo>
                  <a:lnTo>
                    <a:pt x="324" y="183"/>
                  </a:lnTo>
                  <a:lnTo>
                    <a:pt x="473" y="183"/>
                  </a:lnTo>
                  <a:lnTo>
                    <a:pt x="426" y="274"/>
                  </a:lnTo>
                  <a:lnTo>
                    <a:pt x="225" y="422"/>
                  </a:lnTo>
                  <a:lnTo>
                    <a:pt x="225" y="422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" name="Freeform 68"/>
            <p:cNvSpPr>
              <a:spLocks/>
            </p:cNvSpPr>
            <p:nvPr/>
          </p:nvSpPr>
          <p:spPr bwMode="auto">
            <a:xfrm>
              <a:off x="2819" y="2408"/>
              <a:ext cx="133" cy="296"/>
            </a:xfrm>
            <a:custGeom>
              <a:avLst/>
              <a:gdLst>
                <a:gd name="T0" fmla="*/ 40 w 133"/>
                <a:gd name="T1" fmla="*/ 296 h 296"/>
                <a:gd name="T2" fmla="*/ 131 w 133"/>
                <a:gd name="T3" fmla="*/ 295 h 296"/>
                <a:gd name="T4" fmla="*/ 133 w 133"/>
                <a:gd name="T5" fmla="*/ 0 h 296"/>
                <a:gd name="T6" fmla="*/ 63 w 133"/>
                <a:gd name="T7" fmla="*/ 52 h 296"/>
                <a:gd name="T8" fmla="*/ 70 w 133"/>
                <a:gd name="T9" fmla="*/ 118 h 296"/>
                <a:gd name="T10" fmla="*/ 0 w 133"/>
                <a:gd name="T11" fmla="*/ 195 h 296"/>
                <a:gd name="T12" fmla="*/ 40 w 133"/>
                <a:gd name="T13" fmla="*/ 296 h 296"/>
                <a:gd name="T14" fmla="*/ 40 w 133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96">
                  <a:moveTo>
                    <a:pt x="40" y="296"/>
                  </a:moveTo>
                  <a:lnTo>
                    <a:pt x="131" y="295"/>
                  </a:lnTo>
                  <a:lnTo>
                    <a:pt x="133" y="0"/>
                  </a:lnTo>
                  <a:lnTo>
                    <a:pt x="63" y="52"/>
                  </a:lnTo>
                  <a:lnTo>
                    <a:pt x="70" y="118"/>
                  </a:lnTo>
                  <a:lnTo>
                    <a:pt x="0" y="195"/>
                  </a:lnTo>
                  <a:lnTo>
                    <a:pt x="40" y="296"/>
                  </a:lnTo>
                  <a:lnTo>
                    <a:pt x="40" y="296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5" name="Freeform 69"/>
            <p:cNvSpPr>
              <a:spLocks/>
            </p:cNvSpPr>
            <p:nvPr/>
          </p:nvSpPr>
          <p:spPr bwMode="auto">
            <a:xfrm>
              <a:off x="2766" y="2704"/>
              <a:ext cx="186" cy="298"/>
            </a:xfrm>
            <a:custGeom>
              <a:avLst/>
              <a:gdLst>
                <a:gd name="T0" fmla="*/ 184 w 186"/>
                <a:gd name="T1" fmla="*/ 0 h 298"/>
                <a:gd name="T2" fmla="*/ 186 w 186"/>
                <a:gd name="T3" fmla="*/ 298 h 298"/>
                <a:gd name="T4" fmla="*/ 116 w 186"/>
                <a:gd name="T5" fmla="*/ 287 h 298"/>
                <a:gd name="T6" fmla="*/ 0 w 186"/>
                <a:gd name="T7" fmla="*/ 172 h 298"/>
                <a:gd name="T8" fmla="*/ 118 w 186"/>
                <a:gd name="T9" fmla="*/ 60 h 298"/>
                <a:gd name="T10" fmla="*/ 93 w 186"/>
                <a:gd name="T11" fmla="*/ 0 h 298"/>
                <a:gd name="T12" fmla="*/ 184 w 186"/>
                <a:gd name="T13" fmla="*/ 0 h 298"/>
                <a:gd name="T14" fmla="*/ 184 w 186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298">
                  <a:moveTo>
                    <a:pt x="184" y="0"/>
                  </a:moveTo>
                  <a:lnTo>
                    <a:pt x="186" y="298"/>
                  </a:lnTo>
                  <a:lnTo>
                    <a:pt x="116" y="287"/>
                  </a:lnTo>
                  <a:lnTo>
                    <a:pt x="0" y="172"/>
                  </a:lnTo>
                  <a:lnTo>
                    <a:pt x="118" y="60"/>
                  </a:lnTo>
                  <a:lnTo>
                    <a:pt x="93" y="0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6" name="Freeform 70"/>
            <p:cNvSpPr>
              <a:spLocks/>
            </p:cNvSpPr>
            <p:nvPr/>
          </p:nvSpPr>
          <p:spPr bwMode="auto">
            <a:xfrm>
              <a:off x="2189" y="2703"/>
              <a:ext cx="412" cy="424"/>
            </a:xfrm>
            <a:custGeom>
              <a:avLst/>
              <a:gdLst>
                <a:gd name="T0" fmla="*/ 0 w 412"/>
                <a:gd name="T1" fmla="*/ 3 h 424"/>
                <a:gd name="T2" fmla="*/ 100 w 412"/>
                <a:gd name="T3" fmla="*/ 118 h 424"/>
                <a:gd name="T4" fmla="*/ 15 w 412"/>
                <a:gd name="T5" fmla="*/ 201 h 424"/>
                <a:gd name="T6" fmla="*/ 174 w 412"/>
                <a:gd name="T7" fmla="*/ 424 h 424"/>
                <a:gd name="T8" fmla="*/ 328 w 412"/>
                <a:gd name="T9" fmla="*/ 334 h 424"/>
                <a:gd name="T10" fmla="*/ 323 w 412"/>
                <a:gd name="T11" fmla="*/ 163 h 424"/>
                <a:gd name="T12" fmla="*/ 383 w 412"/>
                <a:gd name="T13" fmla="*/ 96 h 424"/>
                <a:gd name="T14" fmla="*/ 412 w 412"/>
                <a:gd name="T15" fmla="*/ 0 h 424"/>
                <a:gd name="T16" fmla="*/ 0 w 412"/>
                <a:gd name="T17" fmla="*/ 3 h 424"/>
                <a:gd name="T18" fmla="*/ 0 w 412"/>
                <a:gd name="T19" fmla="*/ 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424">
                  <a:moveTo>
                    <a:pt x="0" y="3"/>
                  </a:moveTo>
                  <a:lnTo>
                    <a:pt x="100" y="118"/>
                  </a:lnTo>
                  <a:lnTo>
                    <a:pt x="15" y="201"/>
                  </a:lnTo>
                  <a:lnTo>
                    <a:pt x="174" y="424"/>
                  </a:lnTo>
                  <a:lnTo>
                    <a:pt x="328" y="334"/>
                  </a:lnTo>
                  <a:lnTo>
                    <a:pt x="323" y="163"/>
                  </a:lnTo>
                  <a:lnTo>
                    <a:pt x="383" y="96"/>
                  </a:lnTo>
                  <a:lnTo>
                    <a:pt x="412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7" name="Freeform 71"/>
            <p:cNvSpPr>
              <a:spLocks/>
            </p:cNvSpPr>
            <p:nvPr/>
          </p:nvSpPr>
          <p:spPr bwMode="auto">
            <a:xfrm>
              <a:off x="3102" y="2233"/>
              <a:ext cx="570" cy="473"/>
            </a:xfrm>
            <a:custGeom>
              <a:avLst/>
              <a:gdLst>
                <a:gd name="T0" fmla="*/ 8 w 570"/>
                <a:gd name="T1" fmla="*/ 471 h 473"/>
                <a:gd name="T2" fmla="*/ 336 w 570"/>
                <a:gd name="T3" fmla="*/ 473 h 473"/>
                <a:gd name="T4" fmla="*/ 570 w 570"/>
                <a:gd name="T5" fmla="*/ 283 h 473"/>
                <a:gd name="T6" fmla="*/ 565 w 570"/>
                <a:gd name="T7" fmla="*/ 0 h 473"/>
                <a:gd name="T8" fmla="*/ 57 w 570"/>
                <a:gd name="T9" fmla="*/ 346 h 473"/>
                <a:gd name="T10" fmla="*/ 0 w 570"/>
                <a:gd name="T11" fmla="*/ 366 h 473"/>
                <a:gd name="T12" fmla="*/ 8 w 570"/>
                <a:gd name="T13" fmla="*/ 471 h 473"/>
                <a:gd name="T14" fmla="*/ 8 w 570"/>
                <a:gd name="T15" fmla="*/ 471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473">
                  <a:moveTo>
                    <a:pt x="8" y="471"/>
                  </a:moveTo>
                  <a:lnTo>
                    <a:pt x="336" y="473"/>
                  </a:lnTo>
                  <a:lnTo>
                    <a:pt x="570" y="283"/>
                  </a:lnTo>
                  <a:lnTo>
                    <a:pt x="565" y="0"/>
                  </a:lnTo>
                  <a:lnTo>
                    <a:pt x="57" y="346"/>
                  </a:lnTo>
                  <a:lnTo>
                    <a:pt x="0" y="366"/>
                  </a:lnTo>
                  <a:lnTo>
                    <a:pt x="8" y="471"/>
                  </a:lnTo>
                  <a:lnTo>
                    <a:pt x="8" y="471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8" name="Freeform 72"/>
            <p:cNvSpPr>
              <a:spLocks/>
            </p:cNvSpPr>
            <p:nvPr/>
          </p:nvSpPr>
          <p:spPr bwMode="auto">
            <a:xfrm>
              <a:off x="3099" y="2704"/>
              <a:ext cx="339" cy="165"/>
            </a:xfrm>
            <a:custGeom>
              <a:avLst/>
              <a:gdLst>
                <a:gd name="T0" fmla="*/ 10 w 339"/>
                <a:gd name="T1" fmla="*/ 0 h 165"/>
                <a:gd name="T2" fmla="*/ 339 w 339"/>
                <a:gd name="T3" fmla="*/ 2 h 165"/>
                <a:gd name="T4" fmla="*/ 316 w 339"/>
                <a:gd name="T5" fmla="*/ 17 h 165"/>
                <a:gd name="T6" fmla="*/ 106 w 339"/>
                <a:gd name="T7" fmla="*/ 165 h 165"/>
                <a:gd name="T8" fmla="*/ 0 w 339"/>
                <a:gd name="T9" fmla="*/ 34 h 165"/>
                <a:gd name="T10" fmla="*/ 10 w 339"/>
                <a:gd name="T11" fmla="*/ 0 h 165"/>
                <a:gd name="T12" fmla="*/ 10 w 339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165">
                  <a:moveTo>
                    <a:pt x="10" y="0"/>
                  </a:moveTo>
                  <a:lnTo>
                    <a:pt x="339" y="2"/>
                  </a:lnTo>
                  <a:lnTo>
                    <a:pt x="316" y="17"/>
                  </a:lnTo>
                  <a:lnTo>
                    <a:pt x="106" y="165"/>
                  </a:lnTo>
                  <a:lnTo>
                    <a:pt x="0" y="3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9" name="Freeform 73"/>
            <p:cNvSpPr>
              <a:spLocks/>
            </p:cNvSpPr>
            <p:nvPr/>
          </p:nvSpPr>
          <p:spPr bwMode="auto">
            <a:xfrm>
              <a:off x="2459" y="2984"/>
              <a:ext cx="402" cy="469"/>
            </a:xfrm>
            <a:custGeom>
              <a:avLst/>
              <a:gdLst>
                <a:gd name="T0" fmla="*/ 0 w 402"/>
                <a:gd name="T1" fmla="*/ 168 h 469"/>
                <a:gd name="T2" fmla="*/ 340 w 402"/>
                <a:gd name="T3" fmla="*/ 469 h 469"/>
                <a:gd name="T4" fmla="*/ 402 w 402"/>
                <a:gd name="T5" fmla="*/ 288 h 469"/>
                <a:gd name="T6" fmla="*/ 235 w 402"/>
                <a:gd name="T7" fmla="*/ 0 h 469"/>
                <a:gd name="T8" fmla="*/ 0 w 402"/>
                <a:gd name="T9" fmla="*/ 168 h 469"/>
                <a:gd name="T10" fmla="*/ 0 w 402"/>
                <a:gd name="T11" fmla="*/ 16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469">
                  <a:moveTo>
                    <a:pt x="0" y="168"/>
                  </a:moveTo>
                  <a:lnTo>
                    <a:pt x="340" y="469"/>
                  </a:lnTo>
                  <a:lnTo>
                    <a:pt x="402" y="288"/>
                  </a:lnTo>
                  <a:lnTo>
                    <a:pt x="235" y="0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0" name="Freeform 74"/>
            <p:cNvSpPr>
              <a:spLocks/>
            </p:cNvSpPr>
            <p:nvPr/>
          </p:nvSpPr>
          <p:spPr bwMode="auto">
            <a:xfrm>
              <a:off x="1435" y="2277"/>
              <a:ext cx="581" cy="184"/>
            </a:xfrm>
            <a:custGeom>
              <a:avLst/>
              <a:gdLst>
                <a:gd name="T0" fmla="*/ 0 w 581"/>
                <a:gd name="T1" fmla="*/ 114 h 184"/>
                <a:gd name="T2" fmla="*/ 295 w 581"/>
                <a:gd name="T3" fmla="*/ 184 h 184"/>
                <a:gd name="T4" fmla="*/ 296 w 581"/>
                <a:gd name="T5" fmla="*/ 183 h 184"/>
                <a:gd name="T6" fmla="*/ 300 w 581"/>
                <a:gd name="T7" fmla="*/ 179 h 184"/>
                <a:gd name="T8" fmla="*/ 306 w 581"/>
                <a:gd name="T9" fmla="*/ 173 h 184"/>
                <a:gd name="T10" fmla="*/ 316 w 581"/>
                <a:gd name="T11" fmla="*/ 166 h 184"/>
                <a:gd name="T12" fmla="*/ 320 w 581"/>
                <a:gd name="T13" fmla="*/ 159 h 184"/>
                <a:gd name="T14" fmla="*/ 326 w 581"/>
                <a:gd name="T15" fmla="*/ 156 h 184"/>
                <a:gd name="T16" fmla="*/ 333 w 581"/>
                <a:gd name="T17" fmla="*/ 151 h 184"/>
                <a:gd name="T18" fmla="*/ 341 w 581"/>
                <a:gd name="T19" fmla="*/ 146 h 184"/>
                <a:gd name="T20" fmla="*/ 348 w 581"/>
                <a:gd name="T21" fmla="*/ 139 h 184"/>
                <a:gd name="T22" fmla="*/ 356 w 581"/>
                <a:gd name="T23" fmla="*/ 133 h 184"/>
                <a:gd name="T24" fmla="*/ 366 w 581"/>
                <a:gd name="T25" fmla="*/ 126 h 184"/>
                <a:gd name="T26" fmla="*/ 376 w 581"/>
                <a:gd name="T27" fmla="*/ 121 h 184"/>
                <a:gd name="T28" fmla="*/ 386 w 581"/>
                <a:gd name="T29" fmla="*/ 113 h 184"/>
                <a:gd name="T30" fmla="*/ 395 w 581"/>
                <a:gd name="T31" fmla="*/ 106 h 184"/>
                <a:gd name="T32" fmla="*/ 406 w 581"/>
                <a:gd name="T33" fmla="*/ 98 h 184"/>
                <a:gd name="T34" fmla="*/ 418 w 581"/>
                <a:gd name="T35" fmla="*/ 91 h 184"/>
                <a:gd name="T36" fmla="*/ 430 w 581"/>
                <a:gd name="T37" fmla="*/ 83 h 184"/>
                <a:gd name="T38" fmla="*/ 441 w 581"/>
                <a:gd name="T39" fmla="*/ 76 h 184"/>
                <a:gd name="T40" fmla="*/ 448 w 581"/>
                <a:gd name="T41" fmla="*/ 71 h 184"/>
                <a:gd name="T42" fmla="*/ 455 w 581"/>
                <a:gd name="T43" fmla="*/ 68 h 184"/>
                <a:gd name="T44" fmla="*/ 461 w 581"/>
                <a:gd name="T45" fmla="*/ 64 h 184"/>
                <a:gd name="T46" fmla="*/ 468 w 581"/>
                <a:gd name="T47" fmla="*/ 61 h 184"/>
                <a:gd name="T48" fmla="*/ 475 w 581"/>
                <a:gd name="T49" fmla="*/ 56 h 184"/>
                <a:gd name="T50" fmla="*/ 481 w 581"/>
                <a:gd name="T51" fmla="*/ 51 h 184"/>
                <a:gd name="T52" fmla="*/ 486 w 581"/>
                <a:gd name="T53" fmla="*/ 48 h 184"/>
                <a:gd name="T54" fmla="*/ 493 w 581"/>
                <a:gd name="T55" fmla="*/ 44 h 184"/>
                <a:gd name="T56" fmla="*/ 500 w 581"/>
                <a:gd name="T57" fmla="*/ 39 h 184"/>
                <a:gd name="T58" fmla="*/ 506 w 581"/>
                <a:gd name="T59" fmla="*/ 36 h 184"/>
                <a:gd name="T60" fmla="*/ 515 w 581"/>
                <a:gd name="T61" fmla="*/ 33 h 184"/>
                <a:gd name="T62" fmla="*/ 521 w 581"/>
                <a:gd name="T63" fmla="*/ 29 h 184"/>
                <a:gd name="T64" fmla="*/ 528 w 581"/>
                <a:gd name="T65" fmla="*/ 24 h 184"/>
                <a:gd name="T66" fmla="*/ 535 w 581"/>
                <a:gd name="T67" fmla="*/ 21 h 184"/>
                <a:gd name="T68" fmla="*/ 543 w 581"/>
                <a:gd name="T69" fmla="*/ 16 h 184"/>
                <a:gd name="T70" fmla="*/ 551 w 581"/>
                <a:gd name="T71" fmla="*/ 13 h 184"/>
                <a:gd name="T72" fmla="*/ 556 w 581"/>
                <a:gd name="T73" fmla="*/ 9 h 184"/>
                <a:gd name="T74" fmla="*/ 565 w 581"/>
                <a:gd name="T75" fmla="*/ 6 h 184"/>
                <a:gd name="T76" fmla="*/ 573 w 581"/>
                <a:gd name="T77" fmla="*/ 3 h 184"/>
                <a:gd name="T78" fmla="*/ 581 w 581"/>
                <a:gd name="T79" fmla="*/ 0 h 184"/>
                <a:gd name="T80" fmla="*/ 221 w 581"/>
                <a:gd name="T81" fmla="*/ 0 h 184"/>
                <a:gd name="T82" fmla="*/ 0 w 581"/>
                <a:gd name="T83" fmla="*/ 114 h 184"/>
                <a:gd name="T84" fmla="*/ 0 w 581"/>
                <a:gd name="T85" fmla="*/ 11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1" h="184">
                  <a:moveTo>
                    <a:pt x="0" y="114"/>
                  </a:moveTo>
                  <a:lnTo>
                    <a:pt x="295" y="184"/>
                  </a:lnTo>
                  <a:lnTo>
                    <a:pt x="296" y="183"/>
                  </a:lnTo>
                  <a:lnTo>
                    <a:pt x="300" y="179"/>
                  </a:lnTo>
                  <a:lnTo>
                    <a:pt x="306" y="173"/>
                  </a:lnTo>
                  <a:lnTo>
                    <a:pt x="316" y="166"/>
                  </a:lnTo>
                  <a:lnTo>
                    <a:pt x="320" y="159"/>
                  </a:lnTo>
                  <a:lnTo>
                    <a:pt x="326" y="156"/>
                  </a:lnTo>
                  <a:lnTo>
                    <a:pt x="333" y="151"/>
                  </a:lnTo>
                  <a:lnTo>
                    <a:pt x="341" y="146"/>
                  </a:lnTo>
                  <a:lnTo>
                    <a:pt x="348" y="139"/>
                  </a:lnTo>
                  <a:lnTo>
                    <a:pt x="356" y="133"/>
                  </a:lnTo>
                  <a:lnTo>
                    <a:pt x="366" y="126"/>
                  </a:lnTo>
                  <a:lnTo>
                    <a:pt x="376" y="121"/>
                  </a:lnTo>
                  <a:lnTo>
                    <a:pt x="386" y="113"/>
                  </a:lnTo>
                  <a:lnTo>
                    <a:pt x="395" y="106"/>
                  </a:lnTo>
                  <a:lnTo>
                    <a:pt x="406" y="98"/>
                  </a:lnTo>
                  <a:lnTo>
                    <a:pt x="418" y="91"/>
                  </a:lnTo>
                  <a:lnTo>
                    <a:pt x="430" y="83"/>
                  </a:lnTo>
                  <a:lnTo>
                    <a:pt x="441" y="76"/>
                  </a:lnTo>
                  <a:lnTo>
                    <a:pt x="448" y="71"/>
                  </a:lnTo>
                  <a:lnTo>
                    <a:pt x="455" y="68"/>
                  </a:lnTo>
                  <a:lnTo>
                    <a:pt x="461" y="64"/>
                  </a:lnTo>
                  <a:lnTo>
                    <a:pt x="468" y="61"/>
                  </a:lnTo>
                  <a:lnTo>
                    <a:pt x="475" y="56"/>
                  </a:lnTo>
                  <a:lnTo>
                    <a:pt x="481" y="51"/>
                  </a:lnTo>
                  <a:lnTo>
                    <a:pt x="486" y="48"/>
                  </a:lnTo>
                  <a:lnTo>
                    <a:pt x="493" y="44"/>
                  </a:lnTo>
                  <a:lnTo>
                    <a:pt x="500" y="39"/>
                  </a:lnTo>
                  <a:lnTo>
                    <a:pt x="506" y="36"/>
                  </a:lnTo>
                  <a:lnTo>
                    <a:pt x="515" y="33"/>
                  </a:lnTo>
                  <a:lnTo>
                    <a:pt x="521" y="29"/>
                  </a:lnTo>
                  <a:lnTo>
                    <a:pt x="528" y="24"/>
                  </a:lnTo>
                  <a:lnTo>
                    <a:pt x="535" y="21"/>
                  </a:lnTo>
                  <a:lnTo>
                    <a:pt x="543" y="16"/>
                  </a:lnTo>
                  <a:lnTo>
                    <a:pt x="551" y="13"/>
                  </a:lnTo>
                  <a:lnTo>
                    <a:pt x="556" y="9"/>
                  </a:lnTo>
                  <a:lnTo>
                    <a:pt x="565" y="6"/>
                  </a:lnTo>
                  <a:lnTo>
                    <a:pt x="573" y="3"/>
                  </a:lnTo>
                  <a:lnTo>
                    <a:pt x="581" y="0"/>
                  </a:lnTo>
                  <a:lnTo>
                    <a:pt x="221" y="0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1" name="Freeform 75"/>
            <p:cNvSpPr>
              <a:spLocks/>
            </p:cNvSpPr>
            <p:nvPr/>
          </p:nvSpPr>
          <p:spPr bwMode="auto">
            <a:xfrm>
              <a:off x="3662" y="2112"/>
              <a:ext cx="298" cy="408"/>
            </a:xfrm>
            <a:custGeom>
              <a:avLst/>
              <a:gdLst>
                <a:gd name="T0" fmla="*/ 0 w 298"/>
                <a:gd name="T1" fmla="*/ 0 h 408"/>
                <a:gd name="T2" fmla="*/ 1 w 298"/>
                <a:gd name="T3" fmla="*/ 0 h 408"/>
                <a:gd name="T4" fmla="*/ 5 w 298"/>
                <a:gd name="T5" fmla="*/ 0 h 408"/>
                <a:gd name="T6" fmla="*/ 11 w 298"/>
                <a:gd name="T7" fmla="*/ 1 h 408"/>
                <a:gd name="T8" fmla="*/ 21 w 298"/>
                <a:gd name="T9" fmla="*/ 3 h 408"/>
                <a:gd name="T10" fmla="*/ 26 w 298"/>
                <a:gd name="T11" fmla="*/ 3 h 408"/>
                <a:gd name="T12" fmla="*/ 33 w 298"/>
                <a:gd name="T13" fmla="*/ 5 h 408"/>
                <a:gd name="T14" fmla="*/ 39 w 298"/>
                <a:gd name="T15" fmla="*/ 6 h 408"/>
                <a:gd name="T16" fmla="*/ 48 w 298"/>
                <a:gd name="T17" fmla="*/ 6 h 408"/>
                <a:gd name="T18" fmla="*/ 54 w 298"/>
                <a:gd name="T19" fmla="*/ 8 h 408"/>
                <a:gd name="T20" fmla="*/ 64 w 298"/>
                <a:gd name="T21" fmla="*/ 10 h 408"/>
                <a:gd name="T22" fmla="*/ 73 w 298"/>
                <a:gd name="T23" fmla="*/ 11 h 408"/>
                <a:gd name="T24" fmla="*/ 84 w 298"/>
                <a:gd name="T25" fmla="*/ 15 h 408"/>
                <a:gd name="T26" fmla="*/ 94 w 298"/>
                <a:gd name="T27" fmla="*/ 16 h 408"/>
                <a:gd name="T28" fmla="*/ 104 w 298"/>
                <a:gd name="T29" fmla="*/ 18 h 408"/>
                <a:gd name="T30" fmla="*/ 114 w 298"/>
                <a:gd name="T31" fmla="*/ 20 h 408"/>
                <a:gd name="T32" fmla="*/ 128 w 298"/>
                <a:gd name="T33" fmla="*/ 23 h 408"/>
                <a:gd name="T34" fmla="*/ 133 w 298"/>
                <a:gd name="T35" fmla="*/ 23 h 408"/>
                <a:gd name="T36" fmla="*/ 139 w 298"/>
                <a:gd name="T37" fmla="*/ 25 h 408"/>
                <a:gd name="T38" fmla="*/ 144 w 298"/>
                <a:gd name="T39" fmla="*/ 25 h 408"/>
                <a:gd name="T40" fmla="*/ 151 w 298"/>
                <a:gd name="T41" fmla="*/ 26 h 408"/>
                <a:gd name="T42" fmla="*/ 158 w 298"/>
                <a:gd name="T43" fmla="*/ 28 h 408"/>
                <a:gd name="T44" fmla="*/ 164 w 298"/>
                <a:gd name="T45" fmla="*/ 28 h 408"/>
                <a:gd name="T46" fmla="*/ 171 w 298"/>
                <a:gd name="T47" fmla="*/ 30 h 408"/>
                <a:gd name="T48" fmla="*/ 178 w 298"/>
                <a:gd name="T49" fmla="*/ 33 h 408"/>
                <a:gd name="T50" fmla="*/ 184 w 298"/>
                <a:gd name="T51" fmla="*/ 33 h 408"/>
                <a:gd name="T52" fmla="*/ 191 w 298"/>
                <a:gd name="T53" fmla="*/ 35 h 408"/>
                <a:gd name="T54" fmla="*/ 198 w 298"/>
                <a:gd name="T55" fmla="*/ 35 h 408"/>
                <a:gd name="T56" fmla="*/ 206 w 298"/>
                <a:gd name="T57" fmla="*/ 38 h 408"/>
                <a:gd name="T58" fmla="*/ 213 w 298"/>
                <a:gd name="T59" fmla="*/ 38 h 408"/>
                <a:gd name="T60" fmla="*/ 219 w 298"/>
                <a:gd name="T61" fmla="*/ 41 h 408"/>
                <a:gd name="T62" fmla="*/ 228 w 298"/>
                <a:gd name="T63" fmla="*/ 41 h 408"/>
                <a:gd name="T64" fmla="*/ 236 w 298"/>
                <a:gd name="T65" fmla="*/ 45 h 408"/>
                <a:gd name="T66" fmla="*/ 241 w 298"/>
                <a:gd name="T67" fmla="*/ 45 h 408"/>
                <a:gd name="T68" fmla="*/ 249 w 298"/>
                <a:gd name="T69" fmla="*/ 48 h 408"/>
                <a:gd name="T70" fmla="*/ 258 w 298"/>
                <a:gd name="T71" fmla="*/ 48 h 408"/>
                <a:gd name="T72" fmla="*/ 264 w 298"/>
                <a:gd name="T73" fmla="*/ 51 h 408"/>
                <a:gd name="T74" fmla="*/ 273 w 298"/>
                <a:gd name="T75" fmla="*/ 51 h 408"/>
                <a:gd name="T76" fmla="*/ 281 w 298"/>
                <a:gd name="T77" fmla="*/ 55 h 408"/>
                <a:gd name="T78" fmla="*/ 289 w 298"/>
                <a:gd name="T79" fmla="*/ 56 h 408"/>
                <a:gd name="T80" fmla="*/ 298 w 298"/>
                <a:gd name="T81" fmla="*/ 60 h 408"/>
                <a:gd name="T82" fmla="*/ 103 w 298"/>
                <a:gd name="T83" fmla="*/ 219 h 408"/>
                <a:gd name="T84" fmla="*/ 89 w 298"/>
                <a:gd name="T85" fmla="*/ 334 h 408"/>
                <a:gd name="T86" fmla="*/ 10 w 298"/>
                <a:gd name="T87" fmla="*/ 408 h 408"/>
                <a:gd name="T88" fmla="*/ 0 w 298"/>
                <a:gd name="T89" fmla="*/ 0 h 408"/>
                <a:gd name="T90" fmla="*/ 0 w 298"/>
                <a:gd name="T9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8" h="408">
                  <a:moveTo>
                    <a:pt x="0" y="0"/>
                  </a:moveTo>
                  <a:lnTo>
                    <a:pt x="1" y="0"/>
                  </a:lnTo>
                  <a:lnTo>
                    <a:pt x="5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33" y="5"/>
                  </a:lnTo>
                  <a:lnTo>
                    <a:pt x="39" y="6"/>
                  </a:lnTo>
                  <a:lnTo>
                    <a:pt x="48" y="6"/>
                  </a:lnTo>
                  <a:lnTo>
                    <a:pt x="54" y="8"/>
                  </a:lnTo>
                  <a:lnTo>
                    <a:pt x="64" y="10"/>
                  </a:lnTo>
                  <a:lnTo>
                    <a:pt x="73" y="11"/>
                  </a:lnTo>
                  <a:lnTo>
                    <a:pt x="84" y="15"/>
                  </a:lnTo>
                  <a:lnTo>
                    <a:pt x="94" y="16"/>
                  </a:lnTo>
                  <a:lnTo>
                    <a:pt x="104" y="18"/>
                  </a:lnTo>
                  <a:lnTo>
                    <a:pt x="114" y="20"/>
                  </a:lnTo>
                  <a:lnTo>
                    <a:pt x="128" y="23"/>
                  </a:lnTo>
                  <a:lnTo>
                    <a:pt x="133" y="23"/>
                  </a:lnTo>
                  <a:lnTo>
                    <a:pt x="139" y="25"/>
                  </a:lnTo>
                  <a:lnTo>
                    <a:pt x="144" y="25"/>
                  </a:lnTo>
                  <a:lnTo>
                    <a:pt x="151" y="26"/>
                  </a:lnTo>
                  <a:lnTo>
                    <a:pt x="158" y="28"/>
                  </a:lnTo>
                  <a:lnTo>
                    <a:pt x="164" y="28"/>
                  </a:lnTo>
                  <a:lnTo>
                    <a:pt x="171" y="30"/>
                  </a:lnTo>
                  <a:lnTo>
                    <a:pt x="178" y="33"/>
                  </a:lnTo>
                  <a:lnTo>
                    <a:pt x="184" y="33"/>
                  </a:lnTo>
                  <a:lnTo>
                    <a:pt x="191" y="35"/>
                  </a:lnTo>
                  <a:lnTo>
                    <a:pt x="198" y="35"/>
                  </a:lnTo>
                  <a:lnTo>
                    <a:pt x="206" y="38"/>
                  </a:lnTo>
                  <a:lnTo>
                    <a:pt x="213" y="38"/>
                  </a:lnTo>
                  <a:lnTo>
                    <a:pt x="219" y="41"/>
                  </a:lnTo>
                  <a:lnTo>
                    <a:pt x="228" y="41"/>
                  </a:lnTo>
                  <a:lnTo>
                    <a:pt x="236" y="45"/>
                  </a:lnTo>
                  <a:lnTo>
                    <a:pt x="241" y="45"/>
                  </a:lnTo>
                  <a:lnTo>
                    <a:pt x="249" y="48"/>
                  </a:lnTo>
                  <a:lnTo>
                    <a:pt x="258" y="48"/>
                  </a:lnTo>
                  <a:lnTo>
                    <a:pt x="264" y="51"/>
                  </a:lnTo>
                  <a:lnTo>
                    <a:pt x="273" y="51"/>
                  </a:lnTo>
                  <a:lnTo>
                    <a:pt x="281" y="55"/>
                  </a:lnTo>
                  <a:lnTo>
                    <a:pt x="289" y="56"/>
                  </a:lnTo>
                  <a:lnTo>
                    <a:pt x="298" y="60"/>
                  </a:lnTo>
                  <a:lnTo>
                    <a:pt x="103" y="219"/>
                  </a:lnTo>
                  <a:lnTo>
                    <a:pt x="89" y="334"/>
                  </a:lnTo>
                  <a:lnTo>
                    <a:pt x="10" y="4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" name="Freeform 76"/>
            <p:cNvSpPr>
              <a:spLocks/>
            </p:cNvSpPr>
            <p:nvPr/>
          </p:nvSpPr>
          <p:spPr bwMode="auto">
            <a:xfrm>
              <a:off x="2834" y="2703"/>
              <a:ext cx="616" cy="476"/>
            </a:xfrm>
            <a:custGeom>
              <a:avLst/>
              <a:gdLst>
                <a:gd name="T0" fmla="*/ 50 w 616"/>
                <a:gd name="T1" fmla="*/ 353 h 476"/>
                <a:gd name="T2" fmla="*/ 479 w 616"/>
                <a:gd name="T3" fmla="*/ 10 h 476"/>
                <a:gd name="T4" fmla="*/ 481 w 616"/>
                <a:gd name="T5" fmla="*/ 8 h 476"/>
                <a:gd name="T6" fmla="*/ 491 w 616"/>
                <a:gd name="T7" fmla="*/ 5 h 476"/>
                <a:gd name="T8" fmla="*/ 498 w 616"/>
                <a:gd name="T9" fmla="*/ 3 h 476"/>
                <a:gd name="T10" fmla="*/ 504 w 616"/>
                <a:gd name="T11" fmla="*/ 1 h 476"/>
                <a:gd name="T12" fmla="*/ 513 w 616"/>
                <a:gd name="T13" fmla="*/ 1 h 476"/>
                <a:gd name="T14" fmla="*/ 523 w 616"/>
                <a:gd name="T15" fmla="*/ 1 h 476"/>
                <a:gd name="T16" fmla="*/ 531 w 616"/>
                <a:gd name="T17" fmla="*/ 0 h 476"/>
                <a:gd name="T18" fmla="*/ 541 w 616"/>
                <a:gd name="T19" fmla="*/ 1 h 476"/>
                <a:gd name="T20" fmla="*/ 551 w 616"/>
                <a:gd name="T21" fmla="*/ 5 h 476"/>
                <a:gd name="T22" fmla="*/ 563 w 616"/>
                <a:gd name="T23" fmla="*/ 8 h 476"/>
                <a:gd name="T24" fmla="*/ 571 w 616"/>
                <a:gd name="T25" fmla="*/ 13 h 476"/>
                <a:gd name="T26" fmla="*/ 581 w 616"/>
                <a:gd name="T27" fmla="*/ 23 h 476"/>
                <a:gd name="T28" fmla="*/ 584 w 616"/>
                <a:gd name="T29" fmla="*/ 26 h 476"/>
                <a:gd name="T30" fmla="*/ 589 w 616"/>
                <a:gd name="T31" fmla="*/ 33 h 476"/>
                <a:gd name="T32" fmla="*/ 593 w 616"/>
                <a:gd name="T33" fmla="*/ 40 h 476"/>
                <a:gd name="T34" fmla="*/ 598 w 616"/>
                <a:gd name="T35" fmla="*/ 46 h 476"/>
                <a:gd name="T36" fmla="*/ 601 w 616"/>
                <a:gd name="T37" fmla="*/ 51 h 476"/>
                <a:gd name="T38" fmla="*/ 603 w 616"/>
                <a:gd name="T39" fmla="*/ 58 h 476"/>
                <a:gd name="T40" fmla="*/ 606 w 616"/>
                <a:gd name="T41" fmla="*/ 65 h 476"/>
                <a:gd name="T42" fmla="*/ 609 w 616"/>
                <a:gd name="T43" fmla="*/ 71 h 476"/>
                <a:gd name="T44" fmla="*/ 611 w 616"/>
                <a:gd name="T45" fmla="*/ 80 h 476"/>
                <a:gd name="T46" fmla="*/ 614 w 616"/>
                <a:gd name="T47" fmla="*/ 91 h 476"/>
                <a:gd name="T48" fmla="*/ 616 w 616"/>
                <a:gd name="T49" fmla="*/ 100 h 476"/>
                <a:gd name="T50" fmla="*/ 616 w 616"/>
                <a:gd name="T51" fmla="*/ 106 h 476"/>
                <a:gd name="T52" fmla="*/ 616 w 616"/>
                <a:gd name="T53" fmla="*/ 113 h 476"/>
                <a:gd name="T54" fmla="*/ 616 w 616"/>
                <a:gd name="T55" fmla="*/ 120 h 476"/>
                <a:gd name="T56" fmla="*/ 611 w 616"/>
                <a:gd name="T57" fmla="*/ 128 h 476"/>
                <a:gd name="T58" fmla="*/ 608 w 616"/>
                <a:gd name="T59" fmla="*/ 133 h 476"/>
                <a:gd name="T60" fmla="*/ 603 w 616"/>
                <a:gd name="T61" fmla="*/ 136 h 476"/>
                <a:gd name="T62" fmla="*/ 603 w 616"/>
                <a:gd name="T63" fmla="*/ 138 h 476"/>
                <a:gd name="T64" fmla="*/ 150 w 616"/>
                <a:gd name="T65" fmla="*/ 476 h 476"/>
                <a:gd name="T66" fmla="*/ 0 w 616"/>
                <a:gd name="T67" fmla="*/ 476 h 476"/>
                <a:gd name="T68" fmla="*/ 50 w 616"/>
                <a:gd name="T69" fmla="*/ 353 h 476"/>
                <a:gd name="T70" fmla="*/ 50 w 616"/>
                <a:gd name="T71" fmla="*/ 353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6" h="476">
                  <a:moveTo>
                    <a:pt x="50" y="353"/>
                  </a:moveTo>
                  <a:lnTo>
                    <a:pt x="479" y="10"/>
                  </a:lnTo>
                  <a:lnTo>
                    <a:pt x="481" y="8"/>
                  </a:lnTo>
                  <a:lnTo>
                    <a:pt x="491" y="5"/>
                  </a:lnTo>
                  <a:lnTo>
                    <a:pt x="498" y="3"/>
                  </a:lnTo>
                  <a:lnTo>
                    <a:pt x="504" y="1"/>
                  </a:lnTo>
                  <a:lnTo>
                    <a:pt x="513" y="1"/>
                  </a:lnTo>
                  <a:lnTo>
                    <a:pt x="523" y="1"/>
                  </a:lnTo>
                  <a:lnTo>
                    <a:pt x="531" y="0"/>
                  </a:lnTo>
                  <a:lnTo>
                    <a:pt x="541" y="1"/>
                  </a:lnTo>
                  <a:lnTo>
                    <a:pt x="551" y="5"/>
                  </a:lnTo>
                  <a:lnTo>
                    <a:pt x="563" y="8"/>
                  </a:lnTo>
                  <a:lnTo>
                    <a:pt x="571" y="13"/>
                  </a:lnTo>
                  <a:lnTo>
                    <a:pt x="581" y="23"/>
                  </a:lnTo>
                  <a:lnTo>
                    <a:pt x="584" y="26"/>
                  </a:lnTo>
                  <a:lnTo>
                    <a:pt x="589" y="33"/>
                  </a:lnTo>
                  <a:lnTo>
                    <a:pt x="593" y="40"/>
                  </a:lnTo>
                  <a:lnTo>
                    <a:pt x="598" y="46"/>
                  </a:lnTo>
                  <a:lnTo>
                    <a:pt x="601" y="51"/>
                  </a:lnTo>
                  <a:lnTo>
                    <a:pt x="603" y="58"/>
                  </a:lnTo>
                  <a:lnTo>
                    <a:pt x="606" y="65"/>
                  </a:lnTo>
                  <a:lnTo>
                    <a:pt x="609" y="71"/>
                  </a:lnTo>
                  <a:lnTo>
                    <a:pt x="611" y="80"/>
                  </a:lnTo>
                  <a:lnTo>
                    <a:pt x="614" y="91"/>
                  </a:lnTo>
                  <a:lnTo>
                    <a:pt x="616" y="100"/>
                  </a:lnTo>
                  <a:lnTo>
                    <a:pt x="616" y="106"/>
                  </a:lnTo>
                  <a:lnTo>
                    <a:pt x="616" y="113"/>
                  </a:lnTo>
                  <a:lnTo>
                    <a:pt x="616" y="120"/>
                  </a:lnTo>
                  <a:lnTo>
                    <a:pt x="611" y="128"/>
                  </a:lnTo>
                  <a:lnTo>
                    <a:pt x="608" y="133"/>
                  </a:lnTo>
                  <a:lnTo>
                    <a:pt x="603" y="136"/>
                  </a:lnTo>
                  <a:lnTo>
                    <a:pt x="603" y="138"/>
                  </a:lnTo>
                  <a:lnTo>
                    <a:pt x="150" y="476"/>
                  </a:lnTo>
                  <a:lnTo>
                    <a:pt x="0" y="476"/>
                  </a:lnTo>
                  <a:lnTo>
                    <a:pt x="50" y="353"/>
                  </a:lnTo>
                  <a:lnTo>
                    <a:pt x="50" y="353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3" name="Freeform 77"/>
            <p:cNvSpPr>
              <a:spLocks/>
            </p:cNvSpPr>
            <p:nvPr/>
          </p:nvSpPr>
          <p:spPr bwMode="auto">
            <a:xfrm>
              <a:off x="1913" y="3200"/>
              <a:ext cx="406" cy="155"/>
            </a:xfrm>
            <a:custGeom>
              <a:avLst/>
              <a:gdLst>
                <a:gd name="T0" fmla="*/ 406 w 406"/>
                <a:gd name="T1" fmla="*/ 104 h 155"/>
                <a:gd name="T2" fmla="*/ 253 w 406"/>
                <a:gd name="T3" fmla="*/ 155 h 155"/>
                <a:gd name="T4" fmla="*/ 0 w 406"/>
                <a:gd name="T5" fmla="*/ 85 h 155"/>
                <a:gd name="T6" fmla="*/ 102 w 406"/>
                <a:gd name="T7" fmla="*/ 0 h 155"/>
                <a:gd name="T8" fmla="*/ 406 w 406"/>
                <a:gd name="T9" fmla="*/ 104 h 155"/>
                <a:gd name="T10" fmla="*/ 406 w 406"/>
                <a:gd name="T11" fmla="*/ 10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55">
                  <a:moveTo>
                    <a:pt x="406" y="104"/>
                  </a:moveTo>
                  <a:lnTo>
                    <a:pt x="253" y="155"/>
                  </a:lnTo>
                  <a:lnTo>
                    <a:pt x="0" y="85"/>
                  </a:lnTo>
                  <a:lnTo>
                    <a:pt x="102" y="0"/>
                  </a:lnTo>
                  <a:lnTo>
                    <a:pt x="406" y="104"/>
                  </a:lnTo>
                  <a:lnTo>
                    <a:pt x="406" y="10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1436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Freeform 1034"/>
          <p:cNvSpPr/>
          <p:nvPr/>
        </p:nvSpPr>
        <p:spPr>
          <a:xfrm>
            <a:off x="915634" y="2195512"/>
            <a:ext cx="8229600" cy="2586038"/>
          </a:xfrm>
          <a:custGeom>
            <a:avLst/>
            <a:gdLst>
              <a:gd name="connsiteX0" fmla="*/ 8386763 w 8415338"/>
              <a:gd name="connsiteY0" fmla="*/ 0 h 2586038"/>
              <a:gd name="connsiteX1" fmla="*/ 0 w 8415338"/>
              <a:gd name="connsiteY1" fmla="*/ 0 h 2586038"/>
              <a:gd name="connsiteX2" fmla="*/ 28575 w 8415338"/>
              <a:gd name="connsiteY2" fmla="*/ 2586038 h 2586038"/>
              <a:gd name="connsiteX3" fmla="*/ 8415338 w 8415338"/>
              <a:gd name="connsiteY3" fmla="*/ 2514600 h 2586038"/>
              <a:gd name="connsiteX4" fmla="*/ 8372475 w 8415338"/>
              <a:gd name="connsiteY4" fmla="*/ 1543050 h 2586038"/>
              <a:gd name="connsiteX5" fmla="*/ 1257300 w 8415338"/>
              <a:gd name="connsiteY5" fmla="*/ 1457325 h 2586038"/>
              <a:gd name="connsiteX6" fmla="*/ 1257300 w 8415338"/>
              <a:gd name="connsiteY6" fmla="*/ 1028700 h 2586038"/>
              <a:gd name="connsiteX7" fmla="*/ 8401050 w 8415338"/>
              <a:gd name="connsiteY7" fmla="*/ 942975 h 2586038"/>
              <a:gd name="connsiteX8" fmla="*/ 8386763 w 8415338"/>
              <a:gd name="connsiteY8" fmla="*/ 0 h 2586038"/>
              <a:gd name="connsiteX0" fmla="*/ 8386763 w 8415363"/>
              <a:gd name="connsiteY0" fmla="*/ 0 h 2586038"/>
              <a:gd name="connsiteX1" fmla="*/ 0 w 8415363"/>
              <a:gd name="connsiteY1" fmla="*/ 0 h 2586038"/>
              <a:gd name="connsiteX2" fmla="*/ 28575 w 8415363"/>
              <a:gd name="connsiteY2" fmla="*/ 2586038 h 2586038"/>
              <a:gd name="connsiteX3" fmla="*/ 8415338 w 8415363"/>
              <a:gd name="connsiteY3" fmla="*/ 2514600 h 2586038"/>
              <a:gd name="connsiteX4" fmla="*/ 8372475 w 8415363"/>
              <a:gd name="connsiteY4" fmla="*/ 1543050 h 2586038"/>
              <a:gd name="connsiteX5" fmla="*/ 1257300 w 8415363"/>
              <a:gd name="connsiteY5" fmla="*/ 1457325 h 2586038"/>
              <a:gd name="connsiteX6" fmla="*/ 1257300 w 8415363"/>
              <a:gd name="connsiteY6" fmla="*/ 1028700 h 2586038"/>
              <a:gd name="connsiteX7" fmla="*/ 8415363 w 8415363"/>
              <a:gd name="connsiteY7" fmla="*/ 1057275 h 2586038"/>
              <a:gd name="connsiteX8" fmla="*/ 8386763 w 8415363"/>
              <a:gd name="connsiteY8" fmla="*/ 0 h 2586038"/>
              <a:gd name="connsiteX0" fmla="*/ 8386763 w 8415338"/>
              <a:gd name="connsiteY0" fmla="*/ 0 h 2586038"/>
              <a:gd name="connsiteX1" fmla="*/ 0 w 8415338"/>
              <a:gd name="connsiteY1" fmla="*/ 0 h 2586038"/>
              <a:gd name="connsiteX2" fmla="*/ 28575 w 8415338"/>
              <a:gd name="connsiteY2" fmla="*/ 2586038 h 2586038"/>
              <a:gd name="connsiteX3" fmla="*/ 8415338 w 8415338"/>
              <a:gd name="connsiteY3" fmla="*/ 2514600 h 2586038"/>
              <a:gd name="connsiteX4" fmla="*/ 8372475 w 8415338"/>
              <a:gd name="connsiteY4" fmla="*/ 1543050 h 2586038"/>
              <a:gd name="connsiteX5" fmla="*/ 1257300 w 8415338"/>
              <a:gd name="connsiteY5" fmla="*/ 1457325 h 2586038"/>
              <a:gd name="connsiteX6" fmla="*/ 1257300 w 8415338"/>
              <a:gd name="connsiteY6" fmla="*/ 1028700 h 2586038"/>
              <a:gd name="connsiteX7" fmla="*/ 8401051 w 8415338"/>
              <a:gd name="connsiteY7" fmla="*/ 1014413 h 2586038"/>
              <a:gd name="connsiteX8" fmla="*/ 8386763 w 8415338"/>
              <a:gd name="connsiteY8" fmla="*/ 0 h 2586038"/>
              <a:gd name="connsiteX0" fmla="*/ 8386763 w 8415338"/>
              <a:gd name="connsiteY0" fmla="*/ 0 h 2586038"/>
              <a:gd name="connsiteX1" fmla="*/ 0 w 8415338"/>
              <a:gd name="connsiteY1" fmla="*/ 0 h 2586038"/>
              <a:gd name="connsiteX2" fmla="*/ 28575 w 8415338"/>
              <a:gd name="connsiteY2" fmla="*/ 2586038 h 2586038"/>
              <a:gd name="connsiteX3" fmla="*/ 8415338 w 8415338"/>
              <a:gd name="connsiteY3" fmla="*/ 2514600 h 2586038"/>
              <a:gd name="connsiteX4" fmla="*/ 8386787 w 8415338"/>
              <a:gd name="connsiteY4" fmla="*/ 1514475 h 2586038"/>
              <a:gd name="connsiteX5" fmla="*/ 1257300 w 8415338"/>
              <a:gd name="connsiteY5" fmla="*/ 1457325 h 2586038"/>
              <a:gd name="connsiteX6" fmla="*/ 1257300 w 8415338"/>
              <a:gd name="connsiteY6" fmla="*/ 1028700 h 2586038"/>
              <a:gd name="connsiteX7" fmla="*/ 8401051 w 8415338"/>
              <a:gd name="connsiteY7" fmla="*/ 1014413 h 2586038"/>
              <a:gd name="connsiteX8" fmla="*/ 8386763 w 8415338"/>
              <a:gd name="connsiteY8" fmla="*/ 0 h 258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15338" h="2586038">
                <a:moveTo>
                  <a:pt x="8386763" y="0"/>
                </a:moveTo>
                <a:lnTo>
                  <a:pt x="0" y="0"/>
                </a:lnTo>
                <a:lnTo>
                  <a:pt x="28575" y="2586038"/>
                </a:lnTo>
                <a:lnTo>
                  <a:pt x="8415338" y="2514600"/>
                </a:lnTo>
                <a:lnTo>
                  <a:pt x="8386787" y="1514475"/>
                </a:lnTo>
                <a:lnTo>
                  <a:pt x="1257300" y="1457325"/>
                </a:lnTo>
                <a:lnTo>
                  <a:pt x="1257300" y="1028700"/>
                </a:lnTo>
                <a:lnTo>
                  <a:pt x="8401051" y="1014413"/>
                </a:lnTo>
                <a:lnTo>
                  <a:pt x="8386763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>
            <a:off x="6634004" y="2634129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Process 50"/>
          <p:cNvSpPr/>
          <p:nvPr/>
        </p:nvSpPr>
        <p:spPr>
          <a:xfrm>
            <a:off x="8029257" y="2634129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Process 51"/>
          <p:cNvSpPr/>
          <p:nvPr/>
        </p:nvSpPr>
        <p:spPr>
          <a:xfrm>
            <a:off x="5486400" y="2634129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Process 52"/>
          <p:cNvSpPr/>
          <p:nvPr/>
        </p:nvSpPr>
        <p:spPr>
          <a:xfrm>
            <a:off x="4338796" y="2634129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Process 53"/>
          <p:cNvSpPr/>
          <p:nvPr/>
        </p:nvSpPr>
        <p:spPr>
          <a:xfrm>
            <a:off x="3191192" y="2634129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Process 54"/>
          <p:cNvSpPr/>
          <p:nvPr/>
        </p:nvSpPr>
        <p:spPr>
          <a:xfrm>
            <a:off x="2043588" y="2634129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Process 56"/>
          <p:cNvSpPr/>
          <p:nvPr/>
        </p:nvSpPr>
        <p:spPr>
          <a:xfrm rot="16200000">
            <a:off x="1114733" y="3376918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Process 57"/>
          <p:cNvSpPr/>
          <p:nvPr/>
        </p:nvSpPr>
        <p:spPr>
          <a:xfrm>
            <a:off x="2043588" y="4065775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Process 58"/>
          <p:cNvSpPr/>
          <p:nvPr/>
        </p:nvSpPr>
        <p:spPr>
          <a:xfrm>
            <a:off x="3191191" y="4065775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Process 59"/>
          <p:cNvSpPr/>
          <p:nvPr/>
        </p:nvSpPr>
        <p:spPr>
          <a:xfrm>
            <a:off x="4338794" y="4065775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rocess 60"/>
          <p:cNvSpPr/>
          <p:nvPr/>
        </p:nvSpPr>
        <p:spPr>
          <a:xfrm>
            <a:off x="5486397" y="4065775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Flowchart: Process 360"/>
          <p:cNvSpPr/>
          <p:nvPr/>
        </p:nvSpPr>
        <p:spPr>
          <a:xfrm>
            <a:off x="7137612" y="5528451"/>
            <a:ext cx="1921509" cy="13248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Process 61"/>
          <p:cNvSpPr/>
          <p:nvPr/>
        </p:nvSpPr>
        <p:spPr>
          <a:xfrm>
            <a:off x="6634000" y="4065775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Flowchart: Process 1057"/>
          <p:cNvSpPr/>
          <p:nvPr/>
        </p:nvSpPr>
        <p:spPr>
          <a:xfrm>
            <a:off x="631457" y="5512991"/>
            <a:ext cx="1921509" cy="13248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Process 62"/>
          <p:cNvSpPr/>
          <p:nvPr/>
        </p:nvSpPr>
        <p:spPr>
          <a:xfrm>
            <a:off x="7781603" y="4065775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Flowchart: Process 359"/>
          <p:cNvSpPr/>
          <p:nvPr/>
        </p:nvSpPr>
        <p:spPr>
          <a:xfrm>
            <a:off x="4956105" y="5504614"/>
            <a:ext cx="1921509" cy="13248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Flowchart: Process 358"/>
          <p:cNvSpPr/>
          <p:nvPr/>
        </p:nvSpPr>
        <p:spPr>
          <a:xfrm>
            <a:off x="2774598" y="5480777"/>
            <a:ext cx="1921509" cy="13248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Flowchart: Process 361"/>
          <p:cNvSpPr/>
          <p:nvPr/>
        </p:nvSpPr>
        <p:spPr>
          <a:xfrm>
            <a:off x="880885" y="100729"/>
            <a:ext cx="1921509" cy="13248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8" name="Group 44"/>
          <p:cNvGrpSpPr>
            <a:grpSpLocks noChangeAspect="1"/>
          </p:cNvGrpSpPr>
          <p:nvPr/>
        </p:nvGrpSpPr>
        <p:grpSpPr bwMode="auto">
          <a:xfrm rot="7393319" flipV="1">
            <a:off x="7388025" y="3735965"/>
            <a:ext cx="1398001" cy="700498"/>
            <a:chOff x="1435" y="1872"/>
            <a:chExt cx="3269" cy="1638"/>
          </a:xfrm>
          <a:scene3d>
            <a:camera prst="perspectiveContrastingLeftFacing"/>
            <a:lightRig rig="threePt" dir="t"/>
          </a:scene3d>
        </p:grpSpPr>
        <p:sp>
          <p:nvSpPr>
            <p:cNvPr id="159" name="AutoShape 43"/>
            <p:cNvSpPr>
              <a:spLocks noChangeAspect="1" noChangeArrowheads="1" noTextEdit="1"/>
            </p:cNvSpPr>
            <p:nvPr/>
          </p:nvSpPr>
          <p:spPr bwMode="auto">
            <a:xfrm>
              <a:off x="1435" y="1872"/>
              <a:ext cx="3269" cy="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48"/>
            <p:cNvSpPr>
              <a:spLocks/>
            </p:cNvSpPr>
            <p:nvPr/>
          </p:nvSpPr>
          <p:spPr bwMode="auto">
            <a:xfrm>
              <a:off x="1770" y="2823"/>
              <a:ext cx="704" cy="219"/>
            </a:xfrm>
            <a:custGeom>
              <a:avLst/>
              <a:gdLst>
                <a:gd name="T0" fmla="*/ 441 w 704"/>
                <a:gd name="T1" fmla="*/ 219 h 219"/>
                <a:gd name="T2" fmla="*/ 0 w 704"/>
                <a:gd name="T3" fmla="*/ 196 h 219"/>
                <a:gd name="T4" fmla="*/ 165 w 704"/>
                <a:gd name="T5" fmla="*/ 41 h 219"/>
                <a:gd name="T6" fmla="*/ 704 w 704"/>
                <a:gd name="T7" fmla="*/ 0 h 219"/>
                <a:gd name="T8" fmla="*/ 441 w 704"/>
                <a:gd name="T9" fmla="*/ 219 h 219"/>
                <a:gd name="T10" fmla="*/ 441 w 704"/>
                <a:gd name="T11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4" h="219">
                  <a:moveTo>
                    <a:pt x="441" y="219"/>
                  </a:moveTo>
                  <a:lnTo>
                    <a:pt x="0" y="196"/>
                  </a:lnTo>
                  <a:lnTo>
                    <a:pt x="165" y="41"/>
                  </a:lnTo>
                  <a:lnTo>
                    <a:pt x="704" y="0"/>
                  </a:lnTo>
                  <a:lnTo>
                    <a:pt x="441" y="219"/>
                  </a:lnTo>
                  <a:lnTo>
                    <a:pt x="441" y="219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49"/>
            <p:cNvSpPr>
              <a:spLocks/>
            </p:cNvSpPr>
            <p:nvPr/>
          </p:nvSpPr>
          <p:spPr bwMode="auto">
            <a:xfrm>
              <a:off x="3433" y="1905"/>
              <a:ext cx="810" cy="293"/>
            </a:xfrm>
            <a:custGeom>
              <a:avLst/>
              <a:gdLst>
                <a:gd name="T0" fmla="*/ 0 w 810"/>
                <a:gd name="T1" fmla="*/ 293 h 293"/>
                <a:gd name="T2" fmla="*/ 410 w 810"/>
                <a:gd name="T3" fmla="*/ 258 h 293"/>
                <a:gd name="T4" fmla="*/ 600 w 810"/>
                <a:gd name="T5" fmla="*/ 197 h 293"/>
                <a:gd name="T6" fmla="*/ 810 w 810"/>
                <a:gd name="T7" fmla="*/ 0 h 293"/>
                <a:gd name="T8" fmla="*/ 573 w 810"/>
                <a:gd name="T9" fmla="*/ 49 h 293"/>
                <a:gd name="T10" fmla="*/ 527 w 810"/>
                <a:gd name="T11" fmla="*/ 84 h 293"/>
                <a:gd name="T12" fmla="*/ 467 w 810"/>
                <a:gd name="T13" fmla="*/ 67 h 293"/>
                <a:gd name="T14" fmla="*/ 465 w 810"/>
                <a:gd name="T15" fmla="*/ 65 h 293"/>
                <a:gd name="T16" fmla="*/ 462 w 810"/>
                <a:gd name="T17" fmla="*/ 64 h 293"/>
                <a:gd name="T18" fmla="*/ 455 w 810"/>
                <a:gd name="T19" fmla="*/ 59 h 293"/>
                <a:gd name="T20" fmla="*/ 448 w 810"/>
                <a:gd name="T21" fmla="*/ 54 h 293"/>
                <a:gd name="T22" fmla="*/ 442 w 810"/>
                <a:gd name="T23" fmla="*/ 50 h 293"/>
                <a:gd name="T24" fmla="*/ 437 w 810"/>
                <a:gd name="T25" fmla="*/ 47 h 293"/>
                <a:gd name="T26" fmla="*/ 430 w 810"/>
                <a:gd name="T27" fmla="*/ 44 h 293"/>
                <a:gd name="T28" fmla="*/ 425 w 810"/>
                <a:gd name="T29" fmla="*/ 42 h 293"/>
                <a:gd name="T30" fmla="*/ 417 w 810"/>
                <a:gd name="T31" fmla="*/ 39 h 293"/>
                <a:gd name="T32" fmla="*/ 410 w 810"/>
                <a:gd name="T33" fmla="*/ 35 h 293"/>
                <a:gd name="T34" fmla="*/ 402 w 810"/>
                <a:gd name="T35" fmla="*/ 32 h 293"/>
                <a:gd name="T36" fmla="*/ 395 w 810"/>
                <a:gd name="T37" fmla="*/ 30 h 293"/>
                <a:gd name="T38" fmla="*/ 385 w 810"/>
                <a:gd name="T39" fmla="*/ 27 h 293"/>
                <a:gd name="T40" fmla="*/ 375 w 810"/>
                <a:gd name="T41" fmla="*/ 24 h 293"/>
                <a:gd name="T42" fmla="*/ 365 w 810"/>
                <a:gd name="T43" fmla="*/ 22 h 293"/>
                <a:gd name="T44" fmla="*/ 355 w 810"/>
                <a:gd name="T45" fmla="*/ 20 h 293"/>
                <a:gd name="T46" fmla="*/ 343 w 810"/>
                <a:gd name="T47" fmla="*/ 19 h 293"/>
                <a:gd name="T48" fmla="*/ 332 w 810"/>
                <a:gd name="T49" fmla="*/ 17 h 293"/>
                <a:gd name="T50" fmla="*/ 320 w 810"/>
                <a:gd name="T51" fmla="*/ 17 h 293"/>
                <a:gd name="T52" fmla="*/ 308 w 810"/>
                <a:gd name="T53" fmla="*/ 19 h 293"/>
                <a:gd name="T54" fmla="*/ 302 w 810"/>
                <a:gd name="T55" fmla="*/ 19 h 293"/>
                <a:gd name="T56" fmla="*/ 297 w 810"/>
                <a:gd name="T57" fmla="*/ 19 h 293"/>
                <a:gd name="T58" fmla="*/ 290 w 810"/>
                <a:gd name="T59" fmla="*/ 19 h 293"/>
                <a:gd name="T60" fmla="*/ 283 w 810"/>
                <a:gd name="T61" fmla="*/ 20 h 293"/>
                <a:gd name="T62" fmla="*/ 277 w 810"/>
                <a:gd name="T63" fmla="*/ 20 h 293"/>
                <a:gd name="T64" fmla="*/ 270 w 810"/>
                <a:gd name="T65" fmla="*/ 20 h 293"/>
                <a:gd name="T66" fmla="*/ 263 w 810"/>
                <a:gd name="T67" fmla="*/ 22 h 293"/>
                <a:gd name="T68" fmla="*/ 257 w 810"/>
                <a:gd name="T69" fmla="*/ 24 h 293"/>
                <a:gd name="T70" fmla="*/ 249 w 810"/>
                <a:gd name="T71" fmla="*/ 25 h 293"/>
                <a:gd name="T72" fmla="*/ 242 w 810"/>
                <a:gd name="T73" fmla="*/ 27 h 293"/>
                <a:gd name="T74" fmla="*/ 234 w 810"/>
                <a:gd name="T75" fmla="*/ 29 h 293"/>
                <a:gd name="T76" fmla="*/ 227 w 810"/>
                <a:gd name="T77" fmla="*/ 32 h 293"/>
                <a:gd name="T78" fmla="*/ 220 w 810"/>
                <a:gd name="T79" fmla="*/ 34 h 293"/>
                <a:gd name="T80" fmla="*/ 214 w 810"/>
                <a:gd name="T81" fmla="*/ 37 h 293"/>
                <a:gd name="T82" fmla="*/ 205 w 810"/>
                <a:gd name="T83" fmla="*/ 40 h 293"/>
                <a:gd name="T84" fmla="*/ 199 w 810"/>
                <a:gd name="T85" fmla="*/ 44 h 293"/>
                <a:gd name="T86" fmla="*/ 4 w 810"/>
                <a:gd name="T87" fmla="*/ 182 h 293"/>
                <a:gd name="T88" fmla="*/ 0 w 810"/>
                <a:gd name="T89" fmla="*/ 293 h 293"/>
                <a:gd name="T90" fmla="*/ 0 w 810"/>
                <a:gd name="T91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0" h="293">
                  <a:moveTo>
                    <a:pt x="0" y="293"/>
                  </a:moveTo>
                  <a:lnTo>
                    <a:pt x="410" y="258"/>
                  </a:lnTo>
                  <a:lnTo>
                    <a:pt x="600" y="197"/>
                  </a:lnTo>
                  <a:lnTo>
                    <a:pt x="810" y="0"/>
                  </a:lnTo>
                  <a:lnTo>
                    <a:pt x="573" y="49"/>
                  </a:lnTo>
                  <a:lnTo>
                    <a:pt x="527" y="84"/>
                  </a:lnTo>
                  <a:lnTo>
                    <a:pt x="467" y="67"/>
                  </a:lnTo>
                  <a:lnTo>
                    <a:pt x="465" y="65"/>
                  </a:lnTo>
                  <a:lnTo>
                    <a:pt x="462" y="64"/>
                  </a:lnTo>
                  <a:lnTo>
                    <a:pt x="455" y="59"/>
                  </a:lnTo>
                  <a:lnTo>
                    <a:pt x="448" y="54"/>
                  </a:lnTo>
                  <a:lnTo>
                    <a:pt x="442" y="50"/>
                  </a:lnTo>
                  <a:lnTo>
                    <a:pt x="437" y="47"/>
                  </a:lnTo>
                  <a:lnTo>
                    <a:pt x="430" y="44"/>
                  </a:lnTo>
                  <a:lnTo>
                    <a:pt x="425" y="42"/>
                  </a:lnTo>
                  <a:lnTo>
                    <a:pt x="417" y="39"/>
                  </a:lnTo>
                  <a:lnTo>
                    <a:pt x="410" y="35"/>
                  </a:lnTo>
                  <a:lnTo>
                    <a:pt x="402" y="32"/>
                  </a:lnTo>
                  <a:lnTo>
                    <a:pt x="395" y="30"/>
                  </a:lnTo>
                  <a:lnTo>
                    <a:pt x="385" y="27"/>
                  </a:lnTo>
                  <a:lnTo>
                    <a:pt x="375" y="24"/>
                  </a:lnTo>
                  <a:lnTo>
                    <a:pt x="365" y="22"/>
                  </a:lnTo>
                  <a:lnTo>
                    <a:pt x="355" y="20"/>
                  </a:lnTo>
                  <a:lnTo>
                    <a:pt x="343" y="19"/>
                  </a:lnTo>
                  <a:lnTo>
                    <a:pt x="332" y="17"/>
                  </a:lnTo>
                  <a:lnTo>
                    <a:pt x="320" y="17"/>
                  </a:lnTo>
                  <a:lnTo>
                    <a:pt x="308" y="19"/>
                  </a:lnTo>
                  <a:lnTo>
                    <a:pt x="302" y="19"/>
                  </a:lnTo>
                  <a:lnTo>
                    <a:pt x="297" y="19"/>
                  </a:lnTo>
                  <a:lnTo>
                    <a:pt x="290" y="19"/>
                  </a:lnTo>
                  <a:lnTo>
                    <a:pt x="283" y="20"/>
                  </a:lnTo>
                  <a:lnTo>
                    <a:pt x="277" y="20"/>
                  </a:lnTo>
                  <a:lnTo>
                    <a:pt x="270" y="20"/>
                  </a:lnTo>
                  <a:lnTo>
                    <a:pt x="263" y="22"/>
                  </a:lnTo>
                  <a:lnTo>
                    <a:pt x="257" y="24"/>
                  </a:lnTo>
                  <a:lnTo>
                    <a:pt x="249" y="25"/>
                  </a:lnTo>
                  <a:lnTo>
                    <a:pt x="242" y="27"/>
                  </a:lnTo>
                  <a:lnTo>
                    <a:pt x="234" y="29"/>
                  </a:lnTo>
                  <a:lnTo>
                    <a:pt x="227" y="32"/>
                  </a:lnTo>
                  <a:lnTo>
                    <a:pt x="220" y="34"/>
                  </a:lnTo>
                  <a:lnTo>
                    <a:pt x="214" y="37"/>
                  </a:lnTo>
                  <a:lnTo>
                    <a:pt x="205" y="40"/>
                  </a:lnTo>
                  <a:lnTo>
                    <a:pt x="199" y="44"/>
                  </a:lnTo>
                  <a:lnTo>
                    <a:pt x="4" y="182"/>
                  </a:lnTo>
                  <a:lnTo>
                    <a:pt x="0" y="29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52"/>
            <p:cNvSpPr>
              <a:spLocks/>
            </p:cNvSpPr>
            <p:nvPr/>
          </p:nvSpPr>
          <p:spPr bwMode="auto">
            <a:xfrm>
              <a:off x="1730" y="2275"/>
              <a:ext cx="1429" cy="371"/>
            </a:xfrm>
            <a:custGeom>
              <a:avLst/>
              <a:gdLst>
                <a:gd name="T0" fmla="*/ 1429 w 1429"/>
                <a:gd name="T1" fmla="*/ 0 h 371"/>
                <a:gd name="T2" fmla="*/ 281 w 1429"/>
                <a:gd name="T3" fmla="*/ 2 h 371"/>
                <a:gd name="T4" fmla="*/ 18 w 1429"/>
                <a:gd name="T5" fmla="*/ 60 h 371"/>
                <a:gd name="T6" fmla="*/ 0 w 1429"/>
                <a:gd name="T7" fmla="*/ 186 h 371"/>
                <a:gd name="T8" fmla="*/ 857 w 1429"/>
                <a:gd name="T9" fmla="*/ 371 h 371"/>
                <a:gd name="T10" fmla="*/ 1429 w 1429"/>
                <a:gd name="T11" fmla="*/ 0 h 371"/>
                <a:gd name="T12" fmla="*/ 1429 w 1429"/>
                <a:gd name="T1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9" h="371">
                  <a:moveTo>
                    <a:pt x="1429" y="0"/>
                  </a:moveTo>
                  <a:lnTo>
                    <a:pt x="281" y="2"/>
                  </a:lnTo>
                  <a:lnTo>
                    <a:pt x="18" y="60"/>
                  </a:lnTo>
                  <a:lnTo>
                    <a:pt x="0" y="186"/>
                  </a:lnTo>
                  <a:lnTo>
                    <a:pt x="857" y="371"/>
                  </a:lnTo>
                  <a:lnTo>
                    <a:pt x="1429" y="0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54"/>
            <p:cNvSpPr>
              <a:spLocks/>
            </p:cNvSpPr>
            <p:nvPr/>
          </p:nvSpPr>
          <p:spPr bwMode="auto">
            <a:xfrm>
              <a:off x="2296" y="2277"/>
              <a:ext cx="673" cy="402"/>
            </a:xfrm>
            <a:custGeom>
              <a:avLst/>
              <a:gdLst>
                <a:gd name="T0" fmla="*/ 659 w 673"/>
                <a:gd name="T1" fmla="*/ 0 h 402"/>
                <a:gd name="T2" fmla="*/ 659 w 673"/>
                <a:gd name="T3" fmla="*/ 128 h 402"/>
                <a:gd name="T4" fmla="*/ 673 w 673"/>
                <a:gd name="T5" fmla="*/ 402 h 402"/>
                <a:gd name="T6" fmla="*/ 671 w 673"/>
                <a:gd name="T7" fmla="*/ 401 h 402"/>
                <a:gd name="T8" fmla="*/ 668 w 673"/>
                <a:gd name="T9" fmla="*/ 401 h 402"/>
                <a:gd name="T10" fmla="*/ 663 w 673"/>
                <a:gd name="T11" fmla="*/ 401 h 402"/>
                <a:gd name="T12" fmla="*/ 656 w 673"/>
                <a:gd name="T13" fmla="*/ 401 h 402"/>
                <a:gd name="T14" fmla="*/ 646 w 673"/>
                <a:gd name="T15" fmla="*/ 399 h 402"/>
                <a:gd name="T16" fmla="*/ 638 w 673"/>
                <a:gd name="T17" fmla="*/ 399 h 402"/>
                <a:gd name="T18" fmla="*/ 631 w 673"/>
                <a:gd name="T19" fmla="*/ 399 h 402"/>
                <a:gd name="T20" fmla="*/ 624 w 673"/>
                <a:gd name="T21" fmla="*/ 399 h 402"/>
                <a:gd name="T22" fmla="*/ 618 w 673"/>
                <a:gd name="T23" fmla="*/ 399 h 402"/>
                <a:gd name="T24" fmla="*/ 613 w 673"/>
                <a:gd name="T25" fmla="*/ 399 h 402"/>
                <a:gd name="T26" fmla="*/ 604 w 673"/>
                <a:gd name="T27" fmla="*/ 397 h 402"/>
                <a:gd name="T28" fmla="*/ 596 w 673"/>
                <a:gd name="T29" fmla="*/ 396 h 402"/>
                <a:gd name="T30" fmla="*/ 589 w 673"/>
                <a:gd name="T31" fmla="*/ 394 h 402"/>
                <a:gd name="T32" fmla="*/ 583 w 673"/>
                <a:gd name="T33" fmla="*/ 394 h 402"/>
                <a:gd name="T34" fmla="*/ 574 w 673"/>
                <a:gd name="T35" fmla="*/ 394 h 402"/>
                <a:gd name="T36" fmla="*/ 566 w 673"/>
                <a:gd name="T37" fmla="*/ 394 h 402"/>
                <a:gd name="T38" fmla="*/ 558 w 673"/>
                <a:gd name="T39" fmla="*/ 392 h 402"/>
                <a:gd name="T40" fmla="*/ 550 w 673"/>
                <a:gd name="T41" fmla="*/ 392 h 402"/>
                <a:gd name="T42" fmla="*/ 541 w 673"/>
                <a:gd name="T43" fmla="*/ 392 h 402"/>
                <a:gd name="T44" fmla="*/ 533 w 673"/>
                <a:gd name="T45" fmla="*/ 391 h 402"/>
                <a:gd name="T46" fmla="*/ 523 w 673"/>
                <a:gd name="T47" fmla="*/ 391 h 402"/>
                <a:gd name="T48" fmla="*/ 515 w 673"/>
                <a:gd name="T49" fmla="*/ 391 h 402"/>
                <a:gd name="T50" fmla="*/ 506 w 673"/>
                <a:gd name="T51" fmla="*/ 389 h 402"/>
                <a:gd name="T52" fmla="*/ 498 w 673"/>
                <a:gd name="T53" fmla="*/ 389 h 402"/>
                <a:gd name="T54" fmla="*/ 488 w 673"/>
                <a:gd name="T55" fmla="*/ 389 h 402"/>
                <a:gd name="T56" fmla="*/ 480 w 673"/>
                <a:gd name="T57" fmla="*/ 389 h 402"/>
                <a:gd name="T58" fmla="*/ 470 w 673"/>
                <a:gd name="T59" fmla="*/ 387 h 402"/>
                <a:gd name="T60" fmla="*/ 461 w 673"/>
                <a:gd name="T61" fmla="*/ 386 h 402"/>
                <a:gd name="T62" fmla="*/ 453 w 673"/>
                <a:gd name="T63" fmla="*/ 386 h 402"/>
                <a:gd name="T64" fmla="*/ 445 w 673"/>
                <a:gd name="T65" fmla="*/ 386 h 402"/>
                <a:gd name="T66" fmla="*/ 435 w 673"/>
                <a:gd name="T67" fmla="*/ 384 h 402"/>
                <a:gd name="T68" fmla="*/ 425 w 673"/>
                <a:gd name="T69" fmla="*/ 382 h 402"/>
                <a:gd name="T70" fmla="*/ 416 w 673"/>
                <a:gd name="T71" fmla="*/ 382 h 402"/>
                <a:gd name="T72" fmla="*/ 410 w 673"/>
                <a:gd name="T73" fmla="*/ 382 h 402"/>
                <a:gd name="T74" fmla="*/ 400 w 673"/>
                <a:gd name="T75" fmla="*/ 381 h 402"/>
                <a:gd name="T76" fmla="*/ 391 w 673"/>
                <a:gd name="T77" fmla="*/ 379 h 402"/>
                <a:gd name="T78" fmla="*/ 383 w 673"/>
                <a:gd name="T79" fmla="*/ 379 h 402"/>
                <a:gd name="T80" fmla="*/ 376 w 673"/>
                <a:gd name="T81" fmla="*/ 379 h 402"/>
                <a:gd name="T82" fmla="*/ 368 w 673"/>
                <a:gd name="T83" fmla="*/ 377 h 402"/>
                <a:gd name="T84" fmla="*/ 361 w 673"/>
                <a:gd name="T85" fmla="*/ 377 h 402"/>
                <a:gd name="T86" fmla="*/ 355 w 673"/>
                <a:gd name="T87" fmla="*/ 376 h 402"/>
                <a:gd name="T88" fmla="*/ 348 w 673"/>
                <a:gd name="T89" fmla="*/ 376 h 402"/>
                <a:gd name="T90" fmla="*/ 340 w 673"/>
                <a:gd name="T91" fmla="*/ 376 h 402"/>
                <a:gd name="T92" fmla="*/ 333 w 673"/>
                <a:gd name="T93" fmla="*/ 374 h 402"/>
                <a:gd name="T94" fmla="*/ 326 w 673"/>
                <a:gd name="T95" fmla="*/ 372 h 402"/>
                <a:gd name="T96" fmla="*/ 323 w 673"/>
                <a:gd name="T97" fmla="*/ 372 h 402"/>
                <a:gd name="T98" fmla="*/ 311 w 673"/>
                <a:gd name="T99" fmla="*/ 372 h 402"/>
                <a:gd name="T100" fmla="*/ 305 w 673"/>
                <a:gd name="T101" fmla="*/ 372 h 402"/>
                <a:gd name="T102" fmla="*/ 296 w 673"/>
                <a:gd name="T103" fmla="*/ 371 h 402"/>
                <a:gd name="T104" fmla="*/ 291 w 673"/>
                <a:gd name="T105" fmla="*/ 369 h 402"/>
                <a:gd name="T106" fmla="*/ 288 w 673"/>
                <a:gd name="T107" fmla="*/ 369 h 402"/>
                <a:gd name="T108" fmla="*/ 0 w 673"/>
                <a:gd name="T109" fmla="*/ 312 h 402"/>
                <a:gd name="T110" fmla="*/ 165 w 673"/>
                <a:gd name="T111" fmla="*/ 153 h 402"/>
                <a:gd name="T112" fmla="*/ 263 w 673"/>
                <a:gd name="T113" fmla="*/ 149 h 402"/>
                <a:gd name="T114" fmla="*/ 410 w 673"/>
                <a:gd name="T115" fmla="*/ 0 h 402"/>
                <a:gd name="T116" fmla="*/ 659 w 673"/>
                <a:gd name="T117" fmla="*/ 0 h 402"/>
                <a:gd name="T118" fmla="*/ 659 w 673"/>
                <a:gd name="T11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3" h="402">
                  <a:moveTo>
                    <a:pt x="659" y="0"/>
                  </a:moveTo>
                  <a:lnTo>
                    <a:pt x="659" y="128"/>
                  </a:lnTo>
                  <a:lnTo>
                    <a:pt x="673" y="402"/>
                  </a:lnTo>
                  <a:lnTo>
                    <a:pt x="671" y="401"/>
                  </a:lnTo>
                  <a:lnTo>
                    <a:pt x="668" y="401"/>
                  </a:lnTo>
                  <a:lnTo>
                    <a:pt x="663" y="401"/>
                  </a:lnTo>
                  <a:lnTo>
                    <a:pt x="656" y="401"/>
                  </a:lnTo>
                  <a:lnTo>
                    <a:pt x="646" y="399"/>
                  </a:lnTo>
                  <a:lnTo>
                    <a:pt x="638" y="399"/>
                  </a:lnTo>
                  <a:lnTo>
                    <a:pt x="631" y="399"/>
                  </a:lnTo>
                  <a:lnTo>
                    <a:pt x="624" y="399"/>
                  </a:lnTo>
                  <a:lnTo>
                    <a:pt x="618" y="399"/>
                  </a:lnTo>
                  <a:lnTo>
                    <a:pt x="613" y="399"/>
                  </a:lnTo>
                  <a:lnTo>
                    <a:pt x="604" y="397"/>
                  </a:lnTo>
                  <a:lnTo>
                    <a:pt x="596" y="396"/>
                  </a:lnTo>
                  <a:lnTo>
                    <a:pt x="589" y="394"/>
                  </a:lnTo>
                  <a:lnTo>
                    <a:pt x="583" y="394"/>
                  </a:lnTo>
                  <a:lnTo>
                    <a:pt x="574" y="394"/>
                  </a:lnTo>
                  <a:lnTo>
                    <a:pt x="566" y="394"/>
                  </a:lnTo>
                  <a:lnTo>
                    <a:pt x="558" y="392"/>
                  </a:lnTo>
                  <a:lnTo>
                    <a:pt x="550" y="392"/>
                  </a:lnTo>
                  <a:lnTo>
                    <a:pt x="541" y="392"/>
                  </a:lnTo>
                  <a:lnTo>
                    <a:pt x="533" y="391"/>
                  </a:lnTo>
                  <a:lnTo>
                    <a:pt x="523" y="391"/>
                  </a:lnTo>
                  <a:lnTo>
                    <a:pt x="515" y="391"/>
                  </a:lnTo>
                  <a:lnTo>
                    <a:pt x="506" y="389"/>
                  </a:lnTo>
                  <a:lnTo>
                    <a:pt x="498" y="389"/>
                  </a:lnTo>
                  <a:lnTo>
                    <a:pt x="488" y="389"/>
                  </a:lnTo>
                  <a:lnTo>
                    <a:pt x="480" y="389"/>
                  </a:lnTo>
                  <a:lnTo>
                    <a:pt x="470" y="387"/>
                  </a:lnTo>
                  <a:lnTo>
                    <a:pt x="461" y="386"/>
                  </a:lnTo>
                  <a:lnTo>
                    <a:pt x="453" y="386"/>
                  </a:lnTo>
                  <a:lnTo>
                    <a:pt x="445" y="386"/>
                  </a:lnTo>
                  <a:lnTo>
                    <a:pt x="435" y="384"/>
                  </a:lnTo>
                  <a:lnTo>
                    <a:pt x="425" y="382"/>
                  </a:lnTo>
                  <a:lnTo>
                    <a:pt x="416" y="382"/>
                  </a:lnTo>
                  <a:lnTo>
                    <a:pt x="410" y="382"/>
                  </a:lnTo>
                  <a:lnTo>
                    <a:pt x="400" y="381"/>
                  </a:lnTo>
                  <a:lnTo>
                    <a:pt x="391" y="379"/>
                  </a:lnTo>
                  <a:lnTo>
                    <a:pt x="383" y="379"/>
                  </a:lnTo>
                  <a:lnTo>
                    <a:pt x="376" y="379"/>
                  </a:lnTo>
                  <a:lnTo>
                    <a:pt x="368" y="377"/>
                  </a:lnTo>
                  <a:lnTo>
                    <a:pt x="361" y="377"/>
                  </a:lnTo>
                  <a:lnTo>
                    <a:pt x="355" y="376"/>
                  </a:lnTo>
                  <a:lnTo>
                    <a:pt x="348" y="376"/>
                  </a:lnTo>
                  <a:lnTo>
                    <a:pt x="340" y="376"/>
                  </a:lnTo>
                  <a:lnTo>
                    <a:pt x="333" y="374"/>
                  </a:lnTo>
                  <a:lnTo>
                    <a:pt x="326" y="372"/>
                  </a:lnTo>
                  <a:lnTo>
                    <a:pt x="323" y="372"/>
                  </a:lnTo>
                  <a:lnTo>
                    <a:pt x="311" y="372"/>
                  </a:lnTo>
                  <a:lnTo>
                    <a:pt x="305" y="372"/>
                  </a:lnTo>
                  <a:lnTo>
                    <a:pt x="296" y="371"/>
                  </a:lnTo>
                  <a:lnTo>
                    <a:pt x="291" y="369"/>
                  </a:lnTo>
                  <a:lnTo>
                    <a:pt x="288" y="369"/>
                  </a:lnTo>
                  <a:lnTo>
                    <a:pt x="0" y="312"/>
                  </a:lnTo>
                  <a:lnTo>
                    <a:pt x="165" y="153"/>
                  </a:lnTo>
                  <a:lnTo>
                    <a:pt x="263" y="149"/>
                  </a:lnTo>
                  <a:lnTo>
                    <a:pt x="410" y="0"/>
                  </a:lnTo>
                  <a:lnTo>
                    <a:pt x="659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55"/>
            <p:cNvSpPr>
              <a:spLocks/>
            </p:cNvSpPr>
            <p:nvPr/>
          </p:nvSpPr>
          <p:spPr bwMode="auto">
            <a:xfrm>
              <a:off x="1850" y="2330"/>
              <a:ext cx="1102" cy="572"/>
            </a:xfrm>
            <a:custGeom>
              <a:avLst/>
              <a:gdLst>
                <a:gd name="T0" fmla="*/ 1059 w 1102"/>
                <a:gd name="T1" fmla="*/ 572 h 572"/>
                <a:gd name="T2" fmla="*/ 339 w 1102"/>
                <a:gd name="T3" fmla="*/ 376 h 572"/>
                <a:gd name="T4" fmla="*/ 309 w 1102"/>
                <a:gd name="T5" fmla="*/ 431 h 572"/>
                <a:gd name="T6" fmla="*/ 228 w 1102"/>
                <a:gd name="T7" fmla="*/ 376 h 572"/>
                <a:gd name="T8" fmla="*/ 0 w 1102"/>
                <a:gd name="T9" fmla="*/ 45 h 572"/>
                <a:gd name="T10" fmla="*/ 286 w 1102"/>
                <a:gd name="T11" fmla="*/ 0 h 572"/>
                <a:gd name="T12" fmla="*/ 413 w 1102"/>
                <a:gd name="T13" fmla="*/ 100 h 572"/>
                <a:gd name="T14" fmla="*/ 558 w 1102"/>
                <a:gd name="T15" fmla="*/ 339 h 572"/>
                <a:gd name="T16" fmla="*/ 792 w 1102"/>
                <a:gd name="T17" fmla="*/ 281 h 572"/>
                <a:gd name="T18" fmla="*/ 1102 w 1102"/>
                <a:gd name="T19" fmla="*/ 78 h 572"/>
                <a:gd name="T20" fmla="*/ 1059 w 1102"/>
                <a:gd name="T21" fmla="*/ 572 h 572"/>
                <a:gd name="T22" fmla="*/ 1059 w 1102"/>
                <a:gd name="T23" fmla="*/ 57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2" h="572">
                  <a:moveTo>
                    <a:pt x="1059" y="572"/>
                  </a:moveTo>
                  <a:lnTo>
                    <a:pt x="339" y="376"/>
                  </a:lnTo>
                  <a:lnTo>
                    <a:pt x="309" y="431"/>
                  </a:lnTo>
                  <a:lnTo>
                    <a:pt x="228" y="376"/>
                  </a:lnTo>
                  <a:lnTo>
                    <a:pt x="0" y="45"/>
                  </a:lnTo>
                  <a:lnTo>
                    <a:pt x="286" y="0"/>
                  </a:lnTo>
                  <a:lnTo>
                    <a:pt x="413" y="100"/>
                  </a:lnTo>
                  <a:lnTo>
                    <a:pt x="558" y="339"/>
                  </a:lnTo>
                  <a:lnTo>
                    <a:pt x="792" y="281"/>
                  </a:lnTo>
                  <a:lnTo>
                    <a:pt x="1102" y="78"/>
                  </a:lnTo>
                  <a:lnTo>
                    <a:pt x="1059" y="572"/>
                  </a:lnTo>
                  <a:lnTo>
                    <a:pt x="1059" y="572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56"/>
            <p:cNvSpPr>
              <a:spLocks/>
            </p:cNvSpPr>
            <p:nvPr/>
          </p:nvSpPr>
          <p:spPr bwMode="auto">
            <a:xfrm>
              <a:off x="2950" y="2087"/>
              <a:ext cx="788" cy="617"/>
            </a:xfrm>
            <a:custGeom>
              <a:avLst/>
              <a:gdLst>
                <a:gd name="T0" fmla="*/ 788 w 788"/>
                <a:gd name="T1" fmla="*/ 273 h 617"/>
                <a:gd name="T2" fmla="*/ 0 w 788"/>
                <a:gd name="T3" fmla="*/ 617 h 617"/>
                <a:gd name="T4" fmla="*/ 2 w 788"/>
                <a:gd name="T5" fmla="*/ 321 h 617"/>
                <a:gd name="T6" fmla="*/ 254 w 788"/>
                <a:gd name="T7" fmla="*/ 238 h 617"/>
                <a:gd name="T8" fmla="*/ 330 w 788"/>
                <a:gd name="T9" fmla="*/ 101 h 617"/>
                <a:gd name="T10" fmla="*/ 487 w 788"/>
                <a:gd name="T11" fmla="*/ 0 h 617"/>
                <a:gd name="T12" fmla="*/ 488 w 788"/>
                <a:gd name="T13" fmla="*/ 0 h 617"/>
                <a:gd name="T14" fmla="*/ 493 w 788"/>
                <a:gd name="T15" fmla="*/ 0 h 617"/>
                <a:gd name="T16" fmla="*/ 500 w 788"/>
                <a:gd name="T17" fmla="*/ 0 h 617"/>
                <a:gd name="T18" fmla="*/ 510 w 788"/>
                <a:gd name="T19" fmla="*/ 0 h 617"/>
                <a:gd name="T20" fmla="*/ 517 w 788"/>
                <a:gd name="T21" fmla="*/ 0 h 617"/>
                <a:gd name="T22" fmla="*/ 522 w 788"/>
                <a:gd name="T23" fmla="*/ 0 h 617"/>
                <a:gd name="T24" fmla="*/ 528 w 788"/>
                <a:gd name="T25" fmla="*/ 1 h 617"/>
                <a:gd name="T26" fmla="*/ 537 w 788"/>
                <a:gd name="T27" fmla="*/ 3 h 617"/>
                <a:gd name="T28" fmla="*/ 543 w 788"/>
                <a:gd name="T29" fmla="*/ 3 h 617"/>
                <a:gd name="T30" fmla="*/ 552 w 788"/>
                <a:gd name="T31" fmla="*/ 3 h 617"/>
                <a:gd name="T32" fmla="*/ 560 w 788"/>
                <a:gd name="T33" fmla="*/ 5 h 617"/>
                <a:gd name="T34" fmla="*/ 570 w 788"/>
                <a:gd name="T35" fmla="*/ 6 h 617"/>
                <a:gd name="T36" fmla="*/ 577 w 788"/>
                <a:gd name="T37" fmla="*/ 6 h 617"/>
                <a:gd name="T38" fmla="*/ 585 w 788"/>
                <a:gd name="T39" fmla="*/ 6 h 617"/>
                <a:gd name="T40" fmla="*/ 595 w 788"/>
                <a:gd name="T41" fmla="*/ 8 h 617"/>
                <a:gd name="T42" fmla="*/ 605 w 788"/>
                <a:gd name="T43" fmla="*/ 10 h 617"/>
                <a:gd name="T44" fmla="*/ 615 w 788"/>
                <a:gd name="T45" fmla="*/ 10 h 617"/>
                <a:gd name="T46" fmla="*/ 623 w 788"/>
                <a:gd name="T47" fmla="*/ 10 h 617"/>
                <a:gd name="T48" fmla="*/ 633 w 788"/>
                <a:gd name="T49" fmla="*/ 11 h 617"/>
                <a:gd name="T50" fmla="*/ 643 w 788"/>
                <a:gd name="T51" fmla="*/ 13 h 617"/>
                <a:gd name="T52" fmla="*/ 652 w 788"/>
                <a:gd name="T53" fmla="*/ 13 h 617"/>
                <a:gd name="T54" fmla="*/ 660 w 788"/>
                <a:gd name="T55" fmla="*/ 16 h 617"/>
                <a:gd name="T56" fmla="*/ 668 w 788"/>
                <a:gd name="T57" fmla="*/ 16 h 617"/>
                <a:gd name="T58" fmla="*/ 678 w 788"/>
                <a:gd name="T59" fmla="*/ 20 h 617"/>
                <a:gd name="T60" fmla="*/ 687 w 788"/>
                <a:gd name="T61" fmla="*/ 20 h 617"/>
                <a:gd name="T62" fmla="*/ 695 w 788"/>
                <a:gd name="T63" fmla="*/ 21 h 617"/>
                <a:gd name="T64" fmla="*/ 703 w 788"/>
                <a:gd name="T65" fmla="*/ 23 h 617"/>
                <a:gd name="T66" fmla="*/ 712 w 788"/>
                <a:gd name="T67" fmla="*/ 25 h 617"/>
                <a:gd name="T68" fmla="*/ 788 w 788"/>
                <a:gd name="T69" fmla="*/ 273 h 617"/>
                <a:gd name="T70" fmla="*/ 788 w 788"/>
                <a:gd name="T71" fmla="*/ 27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8" h="617">
                  <a:moveTo>
                    <a:pt x="788" y="273"/>
                  </a:moveTo>
                  <a:lnTo>
                    <a:pt x="0" y="617"/>
                  </a:lnTo>
                  <a:lnTo>
                    <a:pt x="2" y="321"/>
                  </a:lnTo>
                  <a:lnTo>
                    <a:pt x="254" y="238"/>
                  </a:lnTo>
                  <a:lnTo>
                    <a:pt x="330" y="101"/>
                  </a:lnTo>
                  <a:lnTo>
                    <a:pt x="487" y="0"/>
                  </a:lnTo>
                  <a:lnTo>
                    <a:pt x="488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10" y="0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8" y="1"/>
                  </a:lnTo>
                  <a:lnTo>
                    <a:pt x="537" y="3"/>
                  </a:lnTo>
                  <a:lnTo>
                    <a:pt x="543" y="3"/>
                  </a:lnTo>
                  <a:lnTo>
                    <a:pt x="552" y="3"/>
                  </a:lnTo>
                  <a:lnTo>
                    <a:pt x="560" y="5"/>
                  </a:lnTo>
                  <a:lnTo>
                    <a:pt x="570" y="6"/>
                  </a:lnTo>
                  <a:lnTo>
                    <a:pt x="577" y="6"/>
                  </a:lnTo>
                  <a:lnTo>
                    <a:pt x="585" y="6"/>
                  </a:lnTo>
                  <a:lnTo>
                    <a:pt x="595" y="8"/>
                  </a:lnTo>
                  <a:lnTo>
                    <a:pt x="605" y="10"/>
                  </a:lnTo>
                  <a:lnTo>
                    <a:pt x="615" y="10"/>
                  </a:lnTo>
                  <a:lnTo>
                    <a:pt x="623" y="10"/>
                  </a:lnTo>
                  <a:lnTo>
                    <a:pt x="633" y="11"/>
                  </a:lnTo>
                  <a:lnTo>
                    <a:pt x="643" y="13"/>
                  </a:lnTo>
                  <a:lnTo>
                    <a:pt x="652" y="13"/>
                  </a:lnTo>
                  <a:lnTo>
                    <a:pt x="660" y="16"/>
                  </a:lnTo>
                  <a:lnTo>
                    <a:pt x="668" y="16"/>
                  </a:lnTo>
                  <a:lnTo>
                    <a:pt x="678" y="20"/>
                  </a:lnTo>
                  <a:lnTo>
                    <a:pt x="687" y="20"/>
                  </a:lnTo>
                  <a:lnTo>
                    <a:pt x="695" y="21"/>
                  </a:lnTo>
                  <a:lnTo>
                    <a:pt x="703" y="23"/>
                  </a:lnTo>
                  <a:lnTo>
                    <a:pt x="712" y="25"/>
                  </a:lnTo>
                  <a:lnTo>
                    <a:pt x="788" y="273"/>
                  </a:lnTo>
                  <a:lnTo>
                    <a:pt x="788" y="27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57"/>
            <p:cNvSpPr>
              <a:spLocks/>
            </p:cNvSpPr>
            <p:nvPr/>
          </p:nvSpPr>
          <p:spPr bwMode="auto">
            <a:xfrm>
              <a:off x="2917" y="2398"/>
              <a:ext cx="818" cy="604"/>
            </a:xfrm>
            <a:custGeom>
              <a:avLst/>
              <a:gdLst>
                <a:gd name="T0" fmla="*/ 0 w 818"/>
                <a:gd name="T1" fmla="*/ 443 h 604"/>
                <a:gd name="T2" fmla="*/ 35 w 818"/>
                <a:gd name="T3" fmla="*/ 604 h 604"/>
                <a:gd name="T4" fmla="*/ 207 w 818"/>
                <a:gd name="T5" fmla="*/ 568 h 604"/>
                <a:gd name="T6" fmla="*/ 486 w 818"/>
                <a:gd name="T7" fmla="*/ 439 h 604"/>
                <a:gd name="T8" fmla="*/ 526 w 818"/>
                <a:gd name="T9" fmla="*/ 461 h 604"/>
                <a:gd name="T10" fmla="*/ 673 w 818"/>
                <a:gd name="T11" fmla="*/ 456 h 604"/>
                <a:gd name="T12" fmla="*/ 765 w 818"/>
                <a:gd name="T13" fmla="*/ 581 h 604"/>
                <a:gd name="T14" fmla="*/ 818 w 818"/>
                <a:gd name="T15" fmla="*/ 0 h 604"/>
                <a:gd name="T16" fmla="*/ 33 w 818"/>
                <a:gd name="T17" fmla="*/ 306 h 604"/>
                <a:gd name="T18" fmla="*/ 0 w 818"/>
                <a:gd name="T19" fmla="*/ 443 h 604"/>
                <a:gd name="T20" fmla="*/ 0 w 818"/>
                <a:gd name="T21" fmla="*/ 44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8" h="604">
                  <a:moveTo>
                    <a:pt x="0" y="443"/>
                  </a:moveTo>
                  <a:lnTo>
                    <a:pt x="35" y="604"/>
                  </a:lnTo>
                  <a:lnTo>
                    <a:pt x="207" y="568"/>
                  </a:lnTo>
                  <a:lnTo>
                    <a:pt x="486" y="439"/>
                  </a:lnTo>
                  <a:lnTo>
                    <a:pt x="526" y="461"/>
                  </a:lnTo>
                  <a:lnTo>
                    <a:pt x="673" y="456"/>
                  </a:lnTo>
                  <a:lnTo>
                    <a:pt x="765" y="581"/>
                  </a:lnTo>
                  <a:lnTo>
                    <a:pt x="818" y="0"/>
                  </a:lnTo>
                  <a:lnTo>
                    <a:pt x="33" y="306"/>
                  </a:lnTo>
                  <a:lnTo>
                    <a:pt x="0" y="443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58"/>
            <p:cNvSpPr>
              <a:spLocks/>
            </p:cNvSpPr>
            <p:nvPr/>
          </p:nvSpPr>
          <p:spPr bwMode="auto">
            <a:xfrm>
              <a:off x="3675" y="2649"/>
              <a:ext cx="986" cy="828"/>
            </a:xfrm>
            <a:custGeom>
              <a:avLst/>
              <a:gdLst>
                <a:gd name="T0" fmla="*/ 0 w 986"/>
                <a:gd name="T1" fmla="*/ 59 h 828"/>
                <a:gd name="T2" fmla="*/ 251 w 986"/>
                <a:gd name="T3" fmla="*/ 0 h 828"/>
                <a:gd name="T4" fmla="*/ 413 w 986"/>
                <a:gd name="T5" fmla="*/ 60 h 828"/>
                <a:gd name="T6" fmla="*/ 536 w 986"/>
                <a:gd name="T7" fmla="*/ 157 h 828"/>
                <a:gd name="T8" fmla="*/ 574 w 986"/>
                <a:gd name="T9" fmla="*/ 308 h 828"/>
                <a:gd name="T10" fmla="*/ 841 w 986"/>
                <a:gd name="T11" fmla="*/ 388 h 828"/>
                <a:gd name="T12" fmla="*/ 974 w 986"/>
                <a:gd name="T13" fmla="*/ 493 h 828"/>
                <a:gd name="T14" fmla="*/ 986 w 986"/>
                <a:gd name="T15" fmla="*/ 828 h 828"/>
                <a:gd name="T16" fmla="*/ 494 w 986"/>
                <a:gd name="T17" fmla="*/ 583 h 828"/>
                <a:gd name="T18" fmla="*/ 416 w 986"/>
                <a:gd name="T19" fmla="*/ 420 h 828"/>
                <a:gd name="T20" fmla="*/ 260 w 986"/>
                <a:gd name="T21" fmla="*/ 458 h 828"/>
                <a:gd name="T22" fmla="*/ 158 w 986"/>
                <a:gd name="T23" fmla="*/ 405 h 828"/>
                <a:gd name="T24" fmla="*/ 136 w 986"/>
                <a:gd name="T25" fmla="*/ 258 h 828"/>
                <a:gd name="T26" fmla="*/ 5 w 986"/>
                <a:gd name="T27" fmla="*/ 328 h 828"/>
                <a:gd name="T28" fmla="*/ 0 w 986"/>
                <a:gd name="T29" fmla="*/ 59 h 828"/>
                <a:gd name="T30" fmla="*/ 0 w 986"/>
                <a:gd name="T31" fmla="*/ 59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6" h="828">
                  <a:moveTo>
                    <a:pt x="0" y="59"/>
                  </a:moveTo>
                  <a:lnTo>
                    <a:pt x="251" y="0"/>
                  </a:lnTo>
                  <a:lnTo>
                    <a:pt x="413" y="60"/>
                  </a:lnTo>
                  <a:lnTo>
                    <a:pt x="536" y="157"/>
                  </a:lnTo>
                  <a:lnTo>
                    <a:pt x="574" y="308"/>
                  </a:lnTo>
                  <a:lnTo>
                    <a:pt x="841" y="388"/>
                  </a:lnTo>
                  <a:lnTo>
                    <a:pt x="974" y="493"/>
                  </a:lnTo>
                  <a:lnTo>
                    <a:pt x="986" y="828"/>
                  </a:lnTo>
                  <a:lnTo>
                    <a:pt x="494" y="583"/>
                  </a:lnTo>
                  <a:lnTo>
                    <a:pt x="416" y="420"/>
                  </a:lnTo>
                  <a:lnTo>
                    <a:pt x="260" y="458"/>
                  </a:lnTo>
                  <a:lnTo>
                    <a:pt x="158" y="405"/>
                  </a:lnTo>
                  <a:lnTo>
                    <a:pt x="136" y="258"/>
                  </a:lnTo>
                  <a:lnTo>
                    <a:pt x="5" y="328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59"/>
            <p:cNvSpPr>
              <a:spLocks/>
            </p:cNvSpPr>
            <p:nvPr/>
          </p:nvSpPr>
          <p:spPr bwMode="auto">
            <a:xfrm>
              <a:off x="2015" y="2704"/>
              <a:ext cx="937" cy="600"/>
            </a:xfrm>
            <a:custGeom>
              <a:avLst/>
              <a:gdLst>
                <a:gd name="T0" fmla="*/ 935 w 937"/>
                <a:gd name="T1" fmla="*/ 0 h 600"/>
                <a:gd name="T2" fmla="*/ 937 w 937"/>
                <a:gd name="T3" fmla="*/ 252 h 600"/>
                <a:gd name="T4" fmla="*/ 870 w 937"/>
                <a:gd name="T5" fmla="*/ 290 h 600"/>
                <a:gd name="T6" fmla="*/ 706 w 937"/>
                <a:gd name="T7" fmla="*/ 392 h 600"/>
                <a:gd name="T8" fmla="*/ 304 w 937"/>
                <a:gd name="T9" fmla="*/ 600 h 600"/>
                <a:gd name="T10" fmla="*/ 104 w 937"/>
                <a:gd name="T11" fmla="*/ 591 h 600"/>
                <a:gd name="T12" fmla="*/ 0 w 937"/>
                <a:gd name="T13" fmla="*/ 496 h 600"/>
                <a:gd name="T14" fmla="*/ 249 w 937"/>
                <a:gd name="T15" fmla="*/ 287 h 600"/>
                <a:gd name="T16" fmla="*/ 63 w 937"/>
                <a:gd name="T17" fmla="*/ 2 h 600"/>
                <a:gd name="T18" fmla="*/ 935 w 937"/>
                <a:gd name="T19" fmla="*/ 0 h 600"/>
                <a:gd name="T20" fmla="*/ 935 w 937"/>
                <a:gd name="T2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7" h="600">
                  <a:moveTo>
                    <a:pt x="935" y="0"/>
                  </a:moveTo>
                  <a:lnTo>
                    <a:pt x="937" y="252"/>
                  </a:lnTo>
                  <a:lnTo>
                    <a:pt x="870" y="290"/>
                  </a:lnTo>
                  <a:lnTo>
                    <a:pt x="706" y="392"/>
                  </a:lnTo>
                  <a:lnTo>
                    <a:pt x="304" y="600"/>
                  </a:lnTo>
                  <a:lnTo>
                    <a:pt x="104" y="591"/>
                  </a:lnTo>
                  <a:lnTo>
                    <a:pt x="0" y="496"/>
                  </a:lnTo>
                  <a:lnTo>
                    <a:pt x="249" y="287"/>
                  </a:lnTo>
                  <a:lnTo>
                    <a:pt x="63" y="2"/>
                  </a:lnTo>
                  <a:lnTo>
                    <a:pt x="935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60"/>
            <p:cNvSpPr>
              <a:spLocks/>
            </p:cNvSpPr>
            <p:nvPr/>
          </p:nvSpPr>
          <p:spPr bwMode="auto">
            <a:xfrm>
              <a:off x="3821" y="1954"/>
              <a:ext cx="222" cy="256"/>
            </a:xfrm>
            <a:custGeom>
              <a:avLst/>
              <a:gdLst>
                <a:gd name="T0" fmla="*/ 25 w 222"/>
                <a:gd name="T1" fmla="*/ 256 h 256"/>
                <a:gd name="T2" fmla="*/ 2 w 222"/>
                <a:gd name="T3" fmla="*/ 128 h 256"/>
                <a:gd name="T4" fmla="*/ 27 w 222"/>
                <a:gd name="T5" fmla="*/ 64 h 256"/>
                <a:gd name="T6" fmla="*/ 0 w 222"/>
                <a:gd name="T7" fmla="*/ 8 h 256"/>
                <a:gd name="T8" fmla="*/ 79 w 222"/>
                <a:gd name="T9" fmla="*/ 18 h 256"/>
                <a:gd name="T10" fmla="*/ 185 w 222"/>
                <a:gd name="T11" fmla="*/ 0 h 256"/>
                <a:gd name="T12" fmla="*/ 222 w 222"/>
                <a:gd name="T13" fmla="*/ 56 h 256"/>
                <a:gd name="T14" fmla="*/ 190 w 222"/>
                <a:gd name="T15" fmla="*/ 94 h 256"/>
                <a:gd name="T16" fmla="*/ 212 w 222"/>
                <a:gd name="T17" fmla="*/ 148 h 256"/>
                <a:gd name="T18" fmla="*/ 137 w 222"/>
                <a:gd name="T19" fmla="*/ 218 h 256"/>
                <a:gd name="T20" fmla="*/ 25 w 222"/>
                <a:gd name="T21" fmla="*/ 256 h 256"/>
                <a:gd name="T22" fmla="*/ 25 w 222"/>
                <a:gd name="T23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2" h="256">
                  <a:moveTo>
                    <a:pt x="25" y="256"/>
                  </a:moveTo>
                  <a:lnTo>
                    <a:pt x="2" y="128"/>
                  </a:lnTo>
                  <a:lnTo>
                    <a:pt x="27" y="64"/>
                  </a:lnTo>
                  <a:lnTo>
                    <a:pt x="0" y="8"/>
                  </a:lnTo>
                  <a:lnTo>
                    <a:pt x="79" y="18"/>
                  </a:lnTo>
                  <a:lnTo>
                    <a:pt x="185" y="0"/>
                  </a:lnTo>
                  <a:lnTo>
                    <a:pt x="222" y="56"/>
                  </a:lnTo>
                  <a:lnTo>
                    <a:pt x="190" y="94"/>
                  </a:lnTo>
                  <a:lnTo>
                    <a:pt x="212" y="148"/>
                  </a:lnTo>
                  <a:lnTo>
                    <a:pt x="137" y="218"/>
                  </a:lnTo>
                  <a:lnTo>
                    <a:pt x="25" y="256"/>
                  </a:lnTo>
                  <a:lnTo>
                    <a:pt x="25" y="256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61"/>
            <p:cNvSpPr>
              <a:spLocks/>
            </p:cNvSpPr>
            <p:nvPr/>
          </p:nvSpPr>
          <p:spPr bwMode="auto">
            <a:xfrm>
              <a:off x="3935" y="2806"/>
              <a:ext cx="581" cy="426"/>
            </a:xfrm>
            <a:custGeom>
              <a:avLst/>
              <a:gdLst>
                <a:gd name="T0" fmla="*/ 276 w 581"/>
                <a:gd name="T1" fmla="*/ 0 h 426"/>
                <a:gd name="T2" fmla="*/ 243 w 581"/>
                <a:gd name="T3" fmla="*/ 108 h 426"/>
                <a:gd name="T4" fmla="*/ 123 w 581"/>
                <a:gd name="T5" fmla="*/ 136 h 426"/>
                <a:gd name="T6" fmla="*/ 0 w 581"/>
                <a:gd name="T7" fmla="*/ 301 h 426"/>
                <a:gd name="T8" fmla="*/ 234 w 581"/>
                <a:gd name="T9" fmla="*/ 426 h 426"/>
                <a:gd name="T10" fmla="*/ 308 w 581"/>
                <a:gd name="T11" fmla="*/ 328 h 426"/>
                <a:gd name="T12" fmla="*/ 408 w 581"/>
                <a:gd name="T13" fmla="*/ 318 h 426"/>
                <a:gd name="T14" fmla="*/ 473 w 581"/>
                <a:gd name="T15" fmla="*/ 263 h 426"/>
                <a:gd name="T16" fmla="*/ 538 w 581"/>
                <a:gd name="T17" fmla="*/ 258 h 426"/>
                <a:gd name="T18" fmla="*/ 581 w 581"/>
                <a:gd name="T19" fmla="*/ 231 h 426"/>
                <a:gd name="T20" fmla="*/ 276 w 581"/>
                <a:gd name="T21" fmla="*/ 0 h 426"/>
                <a:gd name="T22" fmla="*/ 276 w 581"/>
                <a:gd name="T2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1" h="426">
                  <a:moveTo>
                    <a:pt x="276" y="0"/>
                  </a:moveTo>
                  <a:lnTo>
                    <a:pt x="243" y="108"/>
                  </a:lnTo>
                  <a:lnTo>
                    <a:pt x="123" y="136"/>
                  </a:lnTo>
                  <a:lnTo>
                    <a:pt x="0" y="301"/>
                  </a:lnTo>
                  <a:lnTo>
                    <a:pt x="234" y="426"/>
                  </a:lnTo>
                  <a:lnTo>
                    <a:pt x="308" y="328"/>
                  </a:lnTo>
                  <a:lnTo>
                    <a:pt x="408" y="318"/>
                  </a:lnTo>
                  <a:lnTo>
                    <a:pt x="473" y="263"/>
                  </a:lnTo>
                  <a:lnTo>
                    <a:pt x="538" y="258"/>
                  </a:lnTo>
                  <a:lnTo>
                    <a:pt x="581" y="231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62"/>
            <p:cNvSpPr>
              <a:spLocks/>
            </p:cNvSpPr>
            <p:nvPr/>
          </p:nvSpPr>
          <p:spPr bwMode="auto">
            <a:xfrm>
              <a:off x="3587" y="2596"/>
              <a:ext cx="334" cy="458"/>
            </a:xfrm>
            <a:custGeom>
              <a:avLst/>
              <a:gdLst>
                <a:gd name="T0" fmla="*/ 0 w 334"/>
                <a:gd name="T1" fmla="*/ 241 h 458"/>
                <a:gd name="T2" fmla="*/ 88 w 334"/>
                <a:gd name="T3" fmla="*/ 112 h 458"/>
                <a:gd name="T4" fmla="*/ 186 w 334"/>
                <a:gd name="T5" fmla="*/ 0 h 458"/>
                <a:gd name="T6" fmla="*/ 314 w 334"/>
                <a:gd name="T7" fmla="*/ 113 h 458"/>
                <a:gd name="T8" fmla="*/ 334 w 334"/>
                <a:gd name="T9" fmla="*/ 165 h 458"/>
                <a:gd name="T10" fmla="*/ 256 w 334"/>
                <a:gd name="T11" fmla="*/ 251 h 458"/>
                <a:gd name="T12" fmla="*/ 288 w 334"/>
                <a:gd name="T13" fmla="*/ 340 h 458"/>
                <a:gd name="T14" fmla="*/ 246 w 334"/>
                <a:gd name="T15" fmla="*/ 458 h 458"/>
                <a:gd name="T16" fmla="*/ 93 w 334"/>
                <a:gd name="T17" fmla="*/ 381 h 458"/>
                <a:gd name="T18" fmla="*/ 0 w 334"/>
                <a:gd name="T19" fmla="*/ 241 h 458"/>
                <a:gd name="T20" fmla="*/ 0 w 334"/>
                <a:gd name="T21" fmla="*/ 24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458">
                  <a:moveTo>
                    <a:pt x="0" y="241"/>
                  </a:moveTo>
                  <a:lnTo>
                    <a:pt x="88" y="112"/>
                  </a:lnTo>
                  <a:lnTo>
                    <a:pt x="186" y="0"/>
                  </a:lnTo>
                  <a:lnTo>
                    <a:pt x="314" y="113"/>
                  </a:lnTo>
                  <a:lnTo>
                    <a:pt x="334" y="165"/>
                  </a:lnTo>
                  <a:lnTo>
                    <a:pt x="256" y="251"/>
                  </a:lnTo>
                  <a:lnTo>
                    <a:pt x="288" y="340"/>
                  </a:lnTo>
                  <a:lnTo>
                    <a:pt x="246" y="458"/>
                  </a:lnTo>
                  <a:lnTo>
                    <a:pt x="93" y="381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63"/>
            <p:cNvSpPr>
              <a:spLocks/>
            </p:cNvSpPr>
            <p:nvPr/>
          </p:nvSpPr>
          <p:spPr bwMode="auto">
            <a:xfrm>
              <a:off x="3670" y="2408"/>
              <a:ext cx="261" cy="301"/>
            </a:xfrm>
            <a:custGeom>
              <a:avLst/>
              <a:gdLst>
                <a:gd name="T0" fmla="*/ 5 w 261"/>
                <a:gd name="T1" fmla="*/ 300 h 301"/>
                <a:gd name="T2" fmla="*/ 0 w 261"/>
                <a:gd name="T3" fmla="*/ 110 h 301"/>
                <a:gd name="T4" fmla="*/ 40 w 261"/>
                <a:gd name="T5" fmla="*/ 0 h 301"/>
                <a:gd name="T6" fmla="*/ 81 w 261"/>
                <a:gd name="T7" fmla="*/ 38 h 301"/>
                <a:gd name="T8" fmla="*/ 261 w 261"/>
                <a:gd name="T9" fmla="*/ 185 h 301"/>
                <a:gd name="T10" fmla="*/ 233 w 261"/>
                <a:gd name="T11" fmla="*/ 301 h 301"/>
                <a:gd name="T12" fmla="*/ 5 w 261"/>
                <a:gd name="T13" fmla="*/ 300 h 301"/>
                <a:gd name="T14" fmla="*/ 5 w 261"/>
                <a:gd name="T15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301">
                  <a:moveTo>
                    <a:pt x="5" y="300"/>
                  </a:moveTo>
                  <a:lnTo>
                    <a:pt x="0" y="110"/>
                  </a:lnTo>
                  <a:lnTo>
                    <a:pt x="40" y="0"/>
                  </a:lnTo>
                  <a:lnTo>
                    <a:pt x="81" y="38"/>
                  </a:lnTo>
                  <a:lnTo>
                    <a:pt x="261" y="185"/>
                  </a:lnTo>
                  <a:lnTo>
                    <a:pt x="233" y="301"/>
                  </a:lnTo>
                  <a:lnTo>
                    <a:pt x="5" y="300"/>
                  </a:lnTo>
                  <a:lnTo>
                    <a:pt x="5" y="30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64"/>
            <p:cNvSpPr>
              <a:spLocks/>
            </p:cNvSpPr>
            <p:nvPr/>
          </p:nvSpPr>
          <p:spPr bwMode="auto">
            <a:xfrm>
              <a:off x="3886" y="2593"/>
              <a:ext cx="202" cy="116"/>
            </a:xfrm>
            <a:custGeom>
              <a:avLst/>
              <a:gdLst>
                <a:gd name="T0" fmla="*/ 45 w 202"/>
                <a:gd name="T1" fmla="*/ 0 h 116"/>
                <a:gd name="T2" fmla="*/ 202 w 202"/>
                <a:gd name="T3" fmla="*/ 116 h 116"/>
                <a:gd name="T4" fmla="*/ 15 w 202"/>
                <a:gd name="T5" fmla="*/ 116 h 116"/>
                <a:gd name="T6" fmla="*/ 0 w 202"/>
                <a:gd name="T7" fmla="*/ 50 h 116"/>
                <a:gd name="T8" fmla="*/ 45 w 202"/>
                <a:gd name="T9" fmla="*/ 0 h 116"/>
                <a:gd name="T10" fmla="*/ 45 w 202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116">
                  <a:moveTo>
                    <a:pt x="45" y="0"/>
                  </a:moveTo>
                  <a:lnTo>
                    <a:pt x="202" y="116"/>
                  </a:lnTo>
                  <a:lnTo>
                    <a:pt x="15" y="116"/>
                  </a:lnTo>
                  <a:lnTo>
                    <a:pt x="0" y="5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65"/>
            <p:cNvSpPr>
              <a:spLocks/>
            </p:cNvSpPr>
            <p:nvPr/>
          </p:nvSpPr>
          <p:spPr bwMode="auto">
            <a:xfrm>
              <a:off x="3443" y="2708"/>
              <a:ext cx="237" cy="269"/>
            </a:xfrm>
            <a:custGeom>
              <a:avLst/>
              <a:gdLst>
                <a:gd name="T0" fmla="*/ 190 w 237"/>
                <a:gd name="T1" fmla="*/ 0 h 269"/>
                <a:gd name="T2" fmla="*/ 137 w 237"/>
                <a:gd name="T3" fmla="*/ 81 h 269"/>
                <a:gd name="T4" fmla="*/ 0 w 237"/>
                <a:gd name="T5" fmla="*/ 151 h 269"/>
                <a:gd name="T6" fmla="*/ 237 w 237"/>
                <a:gd name="T7" fmla="*/ 269 h 269"/>
                <a:gd name="T8" fmla="*/ 232 w 237"/>
                <a:gd name="T9" fmla="*/ 0 h 269"/>
                <a:gd name="T10" fmla="*/ 190 w 237"/>
                <a:gd name="T11" fmla="*/ 0 h 269"/>
                <a:gd name="T12" fmla="*/ 190 w 237"/>
                <a:gd name="T1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269">
                  <a:moveTo>
                    <a:pt x="190" y="0"/>
                  </a:moveTo>
                  <a:lnTo>
                    <a:pt x="137" y="81"/>
                  </a:lnTo>
                  <a:lnTo>
                    <a:pt x="0" y="151"/>
                  </a:lnTo>
                  <a:lnTo>
                    <a:pt x="237" y="269"/>
                  </a:lnTo>
                  <a:lnTo>
                    <a:pt x="232" y="0"/>
                  </a:lnTo>
                  <a:lnTo>
                    <a:pt x="190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66"/>
            <p:cNvSpPr>
              <a:spLocks/>
            </p:cNvSpPr>
            <p:nvPr/>
          </p:nvSpPr>
          <p:spPr bwMode="auto">
            <a:xfrm>
              <a:off x="2950" y="2188"/>
              <a:ext cx="330" cy="516"/>
            </a:xfrm>
            <a:custGeom>
              <a:avLst/>
              <a:gdLst>
                <a:gd name="T0" fmla="*/ 2 w 330"/>
                <a:gd name="T1" fmla="*/ 220 h 516"/>
                <a:gd name="T2" fmla="*/ 330 w 330"/>
                <a:gd name="T3" fmla="*/ 0 h 516"/>
                <a:gd name="T4" fmla="*/ 307 w 330"/>
                <a:gd name="T5" fmla="*/ 197 h 516"/>
                <a:gd name="T6" fmla="*/ 210 w 330"/>
                <a:gd name="T7" fmla="*/ 272 h 516"/>
                <a:gd name="T8" fmla="*/ 207 w 330"/>
                <a:gd name="T9" fmla="*/ 408 h 516"/>
                <a:gd name="T10" fmla="*/ 160 w 330"/>
                <a:gd name="T11" fmla="*/ 516 h 516"/>
                <a:gd name="T12" fmla="*/ 0 w 330"/>
                <a:gd name="T13" fmla="*/ 516 h 516"/>
                <a:gd name="T14" fmla="*/ 2 w 330"/>
                <a:gd name="T15" fmla="*/ 220 h 516"/>
                <a:gd name="T16" fmla="*/ 2 w 330"/>
                <a:gd name="T17" fmla="*/ 22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516">
                  <a:moveTo>
                    <a:pt x="2" y="220"/>
                  </a:moveTo>
                  <a:lnTo>
                    <a:pt x="330" y="0"/>
                  </a:lnTo>
                  <a:lnTo>
                    <a:pt x="307" y="197"/>
                  </a:lnTo>
                  <a:lnTo>
                    <a:pt x="210" y="272"/>
                  </a:lnTo>
                  <a:lnTo>
                    <a:pt x="207" y="408"/>
                  </a:lnTo>
                  <a:lnTo>
                    <a:pt x="160" y="516"/>
                  </a:lnTo>
                  <a:lnTo>
                    <a:pt x="0" y="516"/>
                  </a:lnTo>
                  <a:lnTo>
                    <a:pt x="2" y="220"/>
                  </a:lnTo>
                  <a:lnTo>
                    <a:pt x="2" y="22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67"/>
            <p:cNvSpPr>
              <a:spLocks/>
            </p:cNvSpPr>
            <p:nvPr/>
          </p:nvSpPr>
          <p:spPr bwMode="auto">
            <a:xfrm>
              <a:off x="2173" y="2430"/>
              <a:ext cx="473" cy="422"/>
            </a:xfrm>
            <a:custGeom>
              <a:avLst/>
              <a:gdLst>
                <a:gd name="T0" fmla="*/ 225 w 473"/>
                <a:gd name="T1" fmla="*/ 422 h 422"/>
                <a:gd name="T2" fmla="*/ 16 w 473"/>
                <a:gd name="T3" fmla="*/ 276 h 422"/>
                <a:gd name="T4" fmla="*/ 0 w 473"/>
                <a:gd name="T5" fmla="*/ 223 h 422"/>
                <a:gd name="T6" fmla="*/ 90 w 473"/>
                <a:gd name="T7" fmla="*/ 0 h 422"/>
                <a:gd name="T8" fmla="*/ 324 w 473"/>
                <a:gd name="T9" fmla="*/ 183 h 422"/>
                <a:gd name="T10" fmla="*/ 473 w 473"/>
                <a:gd name="T11" fmla="*/ 183 h 422"/>
                <a:gd name="T12" fmla="*/ 426 w 473"/>
                <a:gd name="T13" fmla="*/ 274 h 422"/>
                <a:gd name="T14" fmla="*/ 225 w 473"/>
                <a:gd name="T15" fmla="*/ 422 h 422"/>
                <a:gd name="T16" fmla="*/ 225 w 473"/>
                <a:gd name="T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" h="422">
                  <a:moveTo>
                    <a:pt x="225" y="422"/>
                  </a:moveTo>
                  <a:lnTo>
                    <a:pt x="16" y="276"/>
                  </a:lnTo>
                  <a:lnTo>
                    <a:pt x="0" y="223"/>
                  </a:lnTo>
                  <a:lnTo>
                    <a:pt x="90" y="0"/>
                  </a:lnTo>
                  <a:lnTo>
                    <a:pt x="324" y="183"/>
                  </a:lnTo>
                  <a:lnTo>
                    <a:pt x="473" y="183"/>
                  </a:lnTo>
                  <a:lnTo>
                    <a:pt x="426" y="274"/>
                  </a:lnTo>
                  <a:lnTo>
                    <a:pt x="225" y="422"/>
                  </a:lnTo>
                  <a:lnTo>
                    <a:pt x="225" y="422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68"/>
            <p:cNvSpPr>
              <a:spLocks/>
            </p:cNvSpPr>
            <p:nvPr/>
          </p:nvSpPr>
          <p:spPr bwMode="auto">
            <a:xfrm>
              <a:off x="2819" y="2408"/>
              <a:ext cx="133" cy="296"/>
            </a:xfrm>
            <a:custGeom>
              <a:avLst/>
              <a:gdLst>
                <a:gd name="T0" fmla="*/ 40 w 133"/>
                <a:gd name="T1" fmla="*/ 296 h 296"/>
                <a:gd name="T2" fmla="*/ 131 w 133"/>
                <a:gd name="T3" fmla="*/ 295 h 296"/>
                <a:gd name="T4" fmla="*/ 133 w 133"/>
                <a:gd name="T5" fmla="*/ 0 h 296"/>
                <a:gd name="T6" fmla="*/ 63 w 133"/>
                <a:gd name="T7" fmla="*/ 52 h 296"/>
                <a:gd name="T8" fmla="*/ 70 w 133"/>
                <a:gd name="T9" fmla="*/ 118 h 296"/>
                <a:gd name="T10" fmla="*/ 0 w 133"/>
                <a:gd name="T11" fmla="*/ 195 h 296"/>
                <a:gd name="T12" fmla="*/ 40 w 133"/>
                <a:gd name="T13" fmla="*/ 296 h 296"/>
                <a:gd name="T14" fmla="*/ 40 w 133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96">
                  <a:moveTo>
                    <a:pt x="40" y="296"/>
                  </a:moveTo>
                  <a:lnTo>
                    <a:pt x="131" y="295"/>
                  </a:lnTo>
                  <a:lnTo>
                    <a:pt x="133" y="0"/>
                  </a:lnTo>
                  <a:lnTo>
                    <a:pt x="63" y="52"/>
                  </a:lnTo>
                  <a:lnTo>
                    <a:pt x="70" y="118"/>
                  </a:lnTo>
                  <a:lnTo>
                    <a:pt x="0" y="195"/>
                  </a:lnTo>
                  <a:lnTo>
                    <a:pt x="40" y="296"/>
                  </a:lnTo>
                  <a:lnTo>
                    <a:pt x="40" y="296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69"/>
            <p:cNvSpPr>
              <a:spLocks/>
            </p:cNvSpPr>
            <p:nvPr/>
          </p:nvSpPr>
          <p:spPr bwMode="auto">
            <a:xfrm>
              <a:off x="2766" y="2704"/>
              <a:ext cx="186" cy="298"/>
            </a:xfrm>
            <a:custGeom>
              <a:avLst/>
              <a:gdLst>
                <a:gd name="T0" fmla="*/ 184 w 186"/>
                <a:gd name="T1" fmla="*/ 0 h 298"/>
                <a:gd name="T2" fmla="*/ 186 w 186"/>
                <a:gd name="T3" fmla="*/ 298 h 298"/>
                <a:gd name="T4" fmla="*/ 116 w 186"/>
                <a:gd name="T5" fmla="*/ 287 h 298"/>
                <a:gd name="T6" fmla="*/ 0 w 186"/>
                <a:gd name="T7" fmla="*/ 172 h 298"/>
                <a:gd name="T8" fmla="*/ 118 w 186"/>
                <a:gd name="T9" fmla="*/ 60 h 298"/>
                <a:gd name="T10" fmla="*/ 93 w 186"/>
                <a:gd name="T11" fmla="*/ 0 h 298"/>
                <a:gd name="T12" fmla="*/ 184 w 186"/>
                <a:gd name="T13" fmla="*/ 0 h 298"/>
                <a:gd name="T14" fmla="*/ 184 w 186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298">
                  <a:moveTo>
                    <a:pt x="184" y="0"/>
                  </a:moveTo>
                  <a:lnTo>
                    <a:pt x="186" y="298"/>
                  </a:lnTo>
                  <a:lnTo>
                    <a:pt x="116" y="287"/>
                  </a:lnTo>
                  <a:lnTo>
                    <a:pt x="0" y="172"/>
                  </a:lnTo>
                  <a:lnTo>
                    <a:pt x="118" y="60"/>
                  </a:lnTo>
                  <a:lnTo>
                    <a:pt x="93" y="0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Freeform 70"/>
            <p:cNvSpPr>
              <a:spLocks/>
            </p:cNvSpPr>
            <p:nvPr/>
          </p:nvSpPr>
          <p:spPr bwMode="auto">
            <a:xfrm>
              <a:off x="2189" y="2703"/>
              <a:ext cx="412" cy="424"/>
            </a:xfrm>
            <a:custGeom>
              <a:avLst/>
              <a:gdLst>
                <a:gd name="T0" fmla="*/ 0 w 412"/>
                <a:gd name="T1" fmla="*/ 3 h 424"/>
                <a:gd name="T2" fmla="*/ 100 w 412"/>
                <a:gd name="T3" fmla="*/ 118 h 424"/>
                <a:gd name="T4" fmla="*/ 15 w 412"/>
                <a:gd name="T5" fmla="*/ 201 h 424"/>
                <a:gd name="T6" fmla="*/ 174 w 412"/>
                <a:gd name="T7" fmla="*/ 424 h 424"/>
                <a:gd name="T8" fmla="*/ 328 w 412"/>
                <a:gd name="T9" fmla="*/ 334 h 424"/>
                <a:gd name="T10" fmla="*/ 323 w 412"/>
                <a:gd name="T11" fmla="*/ 163 h 424"/>
                <a:gd name="T12" fmla="*/ 383 w 412"/>
                <a:gd name="T13" fmla="*/ 96 h 424"/>
                <a:gd name="T14" fmla="*/ 412 w 412"/>
                <a:gd name="T15" fmla="*/ 0 h 424"/>
                <a:gd name="T16" fmla="*/ 0 w 412"/>
                <a:gd name="T17" fmla="*/ 3 h 424"/>
                <a:gd name="T18" fmla="*/ 0 w 412"/>
                <a:gd name="T19" fmla="*/ 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424">
                  <a:moveTo>
                    <a:pt x="0" y="3"/>
                  </a:moveTo>
                  <a:lnTo>
                    <a:pt x="100" y="118"/>
                  </a:lnTo>
                  <a:lnTo>
                    <a:pt x="15" y="201"/>
                  </a:lnTo>
                  <a:lnTo>
                    <a:pt x="174" y="424"/>
                  </a:lnTo>
                  <a:lnTo>
                    <a:pt x="328" y="334"/>
                  </a:lnTo>
                  <a:lnTo>
                    <a:pt x="323" y="163"/>
                  </a:lnTo>
                  <a:lnTo>
                    <a:pt x="383" y="96"/>
                  </a:lnTo>
                  <a:lnTo>
                    <a:pt x="412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71"/>
            <p:cNvSpPr>
              <a:spLocks/>
            </p:cNvSpPr>
            <p:nvPr/>
          </p:nvSpPr>
          <p:spPr bwMode="auto">
            <a:xfrm>
              <a:off x="3102" y="2233"/>
              <a:ext cx="570" cy="473"/>
            </a:xfrm>
            <a:custGeom>
              <a:avLst/>
              <a:gdLst>
                <a:gd name="T0" fmla="*/ 8 w 570"/>
                <a:gd name="T1" fmla="*/ 471 h 473"/>
                <a:gd name="T2" fmla="*/ 336 w 570"/>
                <a:gd name="T3" fmla="*/ 473 h 473"/>
                <a:gd name="T4" fmla="*/ 570 w 570"/>
                <a:gd name="T5" fmla="*/ 283 h 473"/>
                <a:gd name="T6" fmla="*/ 565 w 570"/>
                <a:gd name="T7" fmla="*/ 0 h 473"/>
                <a:gd name="T8" fmla="*/ 57 w 570"/>
                <a:gd name="T9" fmla="*/ 346 h 473"/>
                <a:gd name="T10" fmla="*/ 0 w 570"/>
                <a:gd name="T11" fmla="*/ 366 h 473"/>
                <a:gd name="T12" fmla="*/ 8 w 570"/>
                <a:gd name="T13" fmla="*/ 471 h 473"/>
                <a:gd name="T14" fmla="*/ 8 w 570"/>
                <a:gd name="T15" fmla="*/ 471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473">
                  <a:moveTo>
                    <a:pt x="8" y="471"/>
                  </a:moveTo>
                  <a:lnTo>
                    <a:pt x="336" y="473"/>
                  </a:lnTo>
                  <a:lnTo>
                    <a:pt x="570" y="283"/>
                  </a:lnTo>
                  <a:lnTo>
                    <a:pt x="565" y="0"/>
                  </a:lnTo>
                  <a:lnTo>
                    <a:pt x="57" y="346"/>
                  </a:lnTo>
                  <a:lnTo>
                    <a:pt x="0" y="366"/>
                  </a:lnTo>
                  <a:lnTo>
                    <a:pt x="8" y="471"/>
                  </a:lnTo>
                  <a:lnTo>
                    <a:pt x="8" y="471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72"/>
            <p:cNvSpPr>
              <a:spLocks/>
            </p:cNvSpPr>
            <p:nvPr/>
          </p:nvSpPr>
          <p:spPr bwMode="auto">
            <a:xfrm>
              <a:off x="3099" y="2704"/>
              <a:ext cx="339" cy="165"/>
            </a:xfrm>
            <a:custGeom>
              <a:avLst/>
              <a:gdLst>
                <a:gd name="T0" fmla="*/ 10 w 339"/>
                <a:gd name="T1" fmla="*/ 0 h 165"/>
                <a:gd name="T2" fmla="*/ 339 w 339"/>
                <a:gd name="T3" fmla="*/ 2 h 165"/>
                <a:gd name="T4" fmla="*/ 316 w 339"/>
                <a:gd name="T5" fmla="*/ 17 h 165"/>
                <a:gd name="T6" fmla="*/ 106 w 339"/>
                <a:gd name="T7" fmla="*/ 165 h 165"/>
                <a:gd name="T8" fmla="*/ 0 w 339"/>
                <a:gd name="T9" fmla="*/ 34 h 165"/>
                <a:gd name="T10" fmla="*/ 10 w 339"/>
                <a:gd name="T11" fmla="*/ 0 h 165"/>
                <a:gd name="T12" fmla="*/ 10 w 339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165">
                  <a:moveTo>
                    <a:pt x="10" y="0"/>
                  </a:moveTo>
                  <a:lnTo>
                    <a:pt x="339" y="2"/>
                  </a:lnTo>
                  <a:lnTo>
                    <a:pt x="316" y="17"/>
                  </a:lnTo>
                  <a:lnTo>
                    <a:pt x="106" y="165"/>
                  </a:lnTo>
                  <a:lnTo>
                    <a:pt x="0" y="3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73"/>
            <p:cNvSpPr>
              <a:spLocks/>
            </p:cNvSpPr>
            <p:nvPr/>
          </p:nvSpPr>
          <p:spPr bwMode="auto">
            <a:xfrm>
              <a:off x="2459" y="2984"/>
              <a:ext cx="402" cy="469"/>
            </a:xfrm>
            <a:custGeom>
              <a:avLst/>
              <a:gdLst>
                <a:gd name="T0" fmla="*/ 0 w 402"/>
                <a:gd name="T1" fmla="*/ 168 h 469"/>
                <a:gd name="T2" fmla="*/ 340 w 402"/>
                <a:gd name="T3" fmla="*/ 469 h 469"/>
                <a:gd name="T4" fmla="*/ 402 w 402"/>
                <a:gd name="T5" fmla="*/ 288 h 469"/>
                <a:gd name="T6" fmla="*/ 235 w 402"/>
                <a:gd name="T7" fmla="*/ 0 h 469"/>
                <a:gd name="T8" fmla="*/ 0 w 402"/>
                <a:gd name="T9" fmla="*/ 168 h 469"/>
                <a:gd name="T10" fmla="*/ 0 w 402"/>
                <a:gd name="T11" fmla="*/ 16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469">
                  <a:moveTo>
                    <a:pt x="0" y="168"/>
                  </a:moveTo>
                  <a:lnTo>
                    <a:pt x="340" y="469"/>
                  </a:lnTo>
                  <a:lnTo>
                    <a:pt x="402" y="288"/>
                  </a:lnTo>
                  <a:lnTo>
                    <a:pt x="235" y="0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74"/>
            <p:cNvSpPr>
              <a:spLocks/>
            </p:cNvSpPr>
            <p:nvPr/>
          </p:nvSpPr>
          <p:spPr bwMode="auto">
            <a:xfrm>
              <a:off x="1435" y="2277"/>
              <a:ext cx="581" cy="184"/>
            </a:xfrm>
            <a:custGeom>
              <a:avLst/>
              <a:gdLst>
                <a:gd name="T0" fmla="*/ 0 w 581"/>
                <a:gd name="T1" fmla="*/ 114 h 184"/>
                <a:gd name="T2" fmla="*/ 295 w 581"/>
                <a:gd name="T3" fmla="*/ 184 h 184"/>
                <a:gd name="T4" fmla="*/ 296 w 581"/>
                <a:gd name="T5" fmla="*/ 183 h 184"/>
                <a:gd name="T6" fmla="*/ 300 w 581"/>
                <a:gd name="T7" fmla="*/ 179 h 184"/>
                <a:gd name="T8" fmla="*/ 306 w 581"/>
                <a:gd name="T9" fmla="*/ 173 h 184"/>
                <a:gd name="T10" fmla="*/ 316 w 581"/>
                <a:gd name="T11" fmla="*/ 166 h 184"/>
                <a:gd name="T12" fmla="*/ 320 w 581"/>
                <a:gd name="T13" fmla="*/ 159 h 184"/>
                <a:gd name="T14" fmla="*/ 326 w 581"/>
                <a:gd name="T15" fmla="*/ 156 h 184"/>
                <a:gd name="T16" fmla="*/ 333 w 581"/>
                <a:gd name="T17" fmla="*/ 151 h 184"/>
                <a:gd name="T18" fmla="*/ 341 w 581"/>
                <a:gd name="T19" fmla="*/ 146 h 184"/>
                <a:gd name="T20" fmla="*/ 348 w 581"/>
                <a:gd name="T21" fmla="*/ 139 h 184"/>
                <a:gd name="T22" fmla="*/ 356 w 581"/>
                <a:gd name="T23" fmla="*/ 133 h 184"/>
                <a:gd name="T24" fmla="*/ 366 w 581"/>
                <a:gd name="T25" fmla="*/ 126 h 184"/>
                <a:gd name="T26" fmla="*/ 376 w 581"/>
                <a:gd name="T27" fmla="*/ 121 h 184"/>
                <a:gd name="T28" fmla="*/ 386 w 581"/>
                <a:gd name="T29" fmla="*/ 113 h 184"/>
                <a:gd name="T30" fmla="*/ 395 w 581"/>
                <a:gd name="T31" fmla="*/ 106 h 184"/>
                <a:gd name="T32" fmla="*/ 406 w 581"/>
                <a:gd name="T33" fmla="*/ 98 h 184"/>
                <a:gd name="T34" fmla="*/ 418 w 581"/>
                <a:gd name="T35" fmla="*/ 91 h 184"/>
                <a:gd name="T36" fmla="*/ 430 w 581"/>
                <a:gd name="T37" fmla="*/ 83 h 184"/>
                <a:gd name="T38" fmla="*/ 441 w 581"/>
                <a:gd name="T39" fmla="*/ 76 h 184"/>
                <a:gd name="T40" fmla="*/ 448 w 581"/>
                <a:gd name="T41" fmla="*/ 71 h 184"/>
                <a:gd name="T42" fmla="*/ 455 w 581"/>
                <a:gd name="T43" fmla="*/ 68 h 184"/>
                <a:gd name="T44" fmla="*/ 461 w 581"/>
                <a:gd name="T45" fmla="*/ 64 h 184"/>
                <a:gd name="T46" fmla="*/ 468 w 581"/>
                <a:gd name="T47" fmla="*/ 61 h 184"/>
                <a:gd name="T48" fmla="*/ 475 w 581"/>
                <a:gd name="T49" fmla="*/ 56 h 184"/>
                <a:gd name="T50" fmla="*/ 481 w 581"/>
                <a:gd name="T51" fmla="*/ 51 h 184"/>
                <a:gd name="T52" fmla="*/ 486 w 581"/>
                <a:gd name="T53" fmla="*/ 48 h 184"/>
                <a:gd name="T54" fmla="*/ 493 w 581"/>
                <a:gd name="T55" fmla="*/ 44 h 184"/>
                <a:gd name="T56" fmla="*/ 500 w 581"/>
                <a:gd name="T57" fmla="*/ 39 h 184"/>
                <a:gd name="T58" fmla="*/ 506 w 581"/>
                <a:gd name="T59" fmla="*/ 36 h 184"/>
                <a:gd name="T60" fmla="*/ 515 w 581"/>
                <a:gd name="T61" fmla="*/ 33 h 184"/>
                <a:gd name="T62" fmla="*/ 521 w 581"/>
                <a:gd name="T63" fmla="*/ 29 h 184"/>
                <a:gd name="T64" fmla="*/ 528 w 581"/>
                <a:gd name="T65" fmla="*/ 24 h 184"/>
                <a:gd name="T66" fmla="*/ 535 w 581"/>
                <a:gd name="T67" fmla="*/ 21 h 184"/>
                <a:gd name="T68" fmla="*/ 543 w 581"/>
                <a:gd name="T69" fmla="*/ 16 h 184"/>
                <a:gd name="T70" fmla="*/ 551 w 581"/>
                <a:gd name="T71" fmla="*/ 13 h 184"/>
                <a:gd name="T72" fmla="*/ 556 w 581"/>
                <a:gd name="T73" fmla="*/ 9 h 184"/>
                <a:gd name="T74" fmla="*/ 565 w 581"/>
                <a:gd name="T75" fmla="*/ 6 h 184"/>
                <a:gd name="T76" fmla="*/ 573 w 581"/>
                <a:gd name="T77" fmla="*/ 3 h 184"/>
                <a:gd name="T78" fmla="*/ 581 w 581"/>
                <a:gd name="T79" fmla="*/ 0 h 184"/>
                <a:gd name="T80" fmla="*/ 221 w 581"/>
                <a:gd name="T81" fmla="*/ 0 h 184"/>
                <a:gd name="T82" fmla="*/ 0 w 581"/>
                <a:gd name="T83" fmla="*/ 114 h 184"/>
                <a:gd name="T84" fmla="*/ 0 w 581"/>
                <a:gd name="T85" fmla="*/ 11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1" h="184">
                  <a:moveTo>
                    <a:pt x="0" y="114"/>
                  </a:moveTo>
                  <a:lnTo>
                    <a:pt x="295" y="184"/>
                  </a:lnTo>
                  <a:lnTo>
                    <a:pt x="296" y="183"/>
                  </a:lnTo>
                  <a:lnTo>
                    <a:pt x="300" y="179"/>
                  </a:lnTo>
                  <a:lnTo>
                    <a:pt x="306" y="173"/>
                  </a:lnTo>
                  <a:lnTo>
                    <a:pt x="316" y="166"/>
                  </a:lnTo>
                  <a:lnTo>
                    <a:pt x="320" y="159"/>
                  </a:lnTo>
                  <a:lnTo>
                    <a:pt x="326" y="156"/>
                  </a:lnTo>
                  <a:lnTo>
                    <a:pt x="333" y="151"/>
                  </a:lnTo>
                  <a:lnTo>
                    <a:pt x="341" y="146"/>
                  </a:lnTo>
                  <a:lnTo>
                    <a:pt x="348" y="139"/>
                  </a:lnTo>
                  <a:lnTo>
                    <a:pt x="356" y="133"/>
                  </a:lnTo>
                  <a:lnTo>
                    <a:pt x="366" y="126"/>
                  </a:lnTo>
                  <a:lnTo>
                    <a:pt x="376" y="121"/>
                  </a:lnTo>
                  <a:lnTo>
                    <a:pt x="386" y="113"/>
                  </a:lnTo>
                  <a:lnTo>
                    <a:pt x="395" y="106"/>
                  </a:lnTo>
                  <a:lnTo>
                    <a:pt x="406" y="98"/>
                  </a:lnTo>
                  <a:lnTo>
                    <a:pt x="418" y="91"/>
                  </a:lnTo>
                  <a:lnTo>
                    <a:pt x="430" y="83"/>
                  </a:lnTo>
                  <a:lnTo>
                    <a:pt x="441" y="76"/>
                  </a:lnTo>
                  <a:lnTo>
                    <a:pt x="448" y="71"/>
                  </a:lnTo>
                  <a:lnTo>
                    <a:pt x="455" y="68"/>
                  </a:lnTo>
                  <a:lnTo>
                    <a:pt x="461" y="64"/>
                  </a:lnTo>
                  <a:lnTo>
                    <a:pt x="468" y="61"/>
                  </a:lnTo>
                  <a:lnTo>
                    <a:pt x="475" y="56"/>
                  </a:lnTo>
                  <a:lnTo>
                    <a:pt x="481" y="51"/>
                  </a:lnTo>
                  <a:lnTo>
                    <a:pt x="486" y="48"/>
                  </a:lnTo>
                  <a:lnTo>
                    <a:pt x="493" y="44"/>
                  </a:lnTo>
                  <a:lnTo>
                    <a:pt x="500" y="39"/>
                  </a:lnTo>
                  <a:lnTo>
                    <a:pt x="506" y="36"/>
                  </a:lnTo>
                  <a:lnTo>
                    <a:pt x="515" y="33"/>
                  </a:lnTo>
                  <a:lnTo>
                    <a:pt x="521" y="29"/>
                  </a:lnTo>
                  <a:lnTo>
                    <a:pt x="528" y="24"/>
                  </a:lnTo>
                  <a:lnTo>
                    <a:pt x="535" y="21"/>
                  </a:lnTo>
                  <a:lnTo>
                    <a:pt x="543" y="16"/>
                  </a:lnTo>
                  <a:lnTo>
                    <a:pt x="551" y="13"/>
                  </a:lnTo>
                  <a:lnTo>
                    <a:pt x="556" y="9"/>
                  </a:lnTo>
                  <a:lnTo>
                    <a:pt x="565" y="6"/>
                  </a:lnTo>
                  <a:lnTo>
                    <a:pt x="573" y="3"/>
                  </a:lnTo>
                  <a:lnTo>
                    <a:pt x="581" y="0"/>
                  </a:lnTo>
                  <a:lnTo>
                    <a:pt x="221" y="0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75"/>
            <p:cNvSpPr>
              <a:spLocks/>
            </p:cNvSpPr>
            <p:nvPr/>
          </p:nvSpPr>
          <p:spPr bwMode="auto">
            <a:xfrm>
              <a:off x="3662" y="2112"/>
              <a:ext cx="298" cy="408"/>
            </a:xfrm>
            <a:custGeom>
              <a:avLst/>
              <a:gdLst>
                <a:gd name="T0" fmla="*/ 0 w 298"/>
                <a:gd name="T1" fmla="*/ 0 h 408"/>
                <a:gd name="T2" fmla="*/ 1 w 298"/>
                <a:gd name="T3" fmla="*/ 0 h 408"/>
                <a:gd name="T4" fmla="*/ 5 w 298"/>
                <a:gd name="T5" fmla="*/ 0 h 408"/>
                <a:gd name="T6" fmla="*/ 11 w 298"/>
                <a:gd name="T7" fmla="*/ 1 h 408"/>
                <a:gd name="T8" fmla="*/ 21 w 298"/>
                <a:gd name="T9" fmla="*/ 3 h 408"/>
                <a:gd name="T10" fmla="*/ 26 w 298"/>
                <a:gd name="T11" fmla="*/ 3 h 408"/>
                <a:gd name="T12" fmla="*/ 33 w 298"/>
                <a:gd name="T13" fmla="*/ 5 h 408"/>
                <a:gd name="T14" fmla="*/ 39 w 298"/>
                <a:gd name="T15" fmla="*/ 6 h 408"/>
                <a:gd name="T16" fmla="*/ 48 w 298"/>
                <a:gd name="T17" fmla="*/ 6 h 408"/>
                <a:gd name="T18" fmla="*/ 54 w 298"/>
                <a:gd name="T19" fmla="*/ 8 h 408"/>
                <a:gd name="T20" fmla="*/ 64 w 298"/>
                <a:gd name="T21" fmla="*/ 10 h 408"/>
                <a:gd name="T22" fmla="*/ 73 w 298"/>
                <a:gd name="T23" fmla="*/ 11 h 408"/>
                <a:gd name="T24" fmla="*/ 84 w 298"/>
                <a:gd name="T25" fmla="*/ 15 h 408"/>
                <a:gd name="T26" fmla="*/ 94 w 298"/>
                <a:gd name="T27" fmla="*/ 16 h 408"/>
                <a:gd name="T28" fmla="*/ 104 w 298"/>
                <a:gd name="T29" fmla="*/ 18 h 408"/>
                <a:gd name="T30" fmla="*/ 114 w 298"/>
                <a:gd name="T31" fmla="*/ 20 h 408"/>
                <a:gd name="T32" fmla="*/ 128 w 298"/>
                <a:gd name="T33" fmla="*/ 23 h 408"/>
                <a:gd name="T34" fmla="*/ 133 w 298"/>
                <a:gd name="T35" fmla="*/ 23 h 408"/>
                <a:gd name="T36" fmla="*/ 139 w 298"/>
                <a:gd name="T37" fmla="*/ 25 h 408"/>
                <a:gd name="T38" fmla="*/ 144 w 298"/>
                <a:gd name="T39" fmla="*/ 25 h 408"/>
                <a:gd name="T40" fmla="*/ 151 w 298"/>
                <a:gd name="T41" fmla="*/ 26 h 408"/>
                <a:gd name="T42" fmla="*/ 158 w 298"/>
                <a:gd name="T43" fmla="*/ 28 h 408"/>
                <a:gd name="T44" fmla="*/ 164 w 298"/>
                <a:gd name="T45" fmla="*/ 28 h 408"/>
                <a:gd name="T46" fmla="*/ 171 w 298"/>
                <a:gd name="T47" fmla="*/ 30 h 408"/>
                <a:gd name="T48" fmla="*/ 178 w 298"/>
                <a:gd name="T49" fmla="*/ 33 h 408"/>
                <a:gd name="T50" fmla="*/ 184 w 298"/>
                <a:gd name="T51" fmla="*/ 33 h 408"/>
                <a:gd name="T52" fmla="*/ 191 w 298"/>
                <a:gd name="T53" fmla="*/ 35 h 408"/>
                <a:gd name="T54" fmla="*/ 198 w 298"/>
                <a:gd name="T55" fmla="*/ 35 h 408"/>
                <a:gd name="T56" fmla="*/ 206 w 298"/>
                <a:gd name="T57" fmla="*/ 38 h 408"/>
                <a:gd name="T58" fmla="*/ 213 w 298"/>
                <a:gd name="T59" fmla="*/ 38 h 408"/>
                <a:gd name="T60" fmla="*/ 219 w 298"/>
                <a:gd name="T61" fmla="*/ 41 h 408"/>
                <a:gd name="T62" fmla="*/ 228 w 298"/>
                <a:gd name="T63" fmla="*/ 41 h 408"/>
                <a:gd name="T64" fmla="*/ 236 w 298"/>
                <a:gd name="T65" fmla="*/ 45 h 408"/>
                <a:gd name="T66" fmla="*/ 241 w 298"/>
                <a:gd name="T67" fmla="*/ 45 h 408"/>
                <a:gd name="T68" fmla="*/ 249 w 298"/>
                <a:gd name="T69" fmla="*/ 48 h 408"/>
                <a:gd name="T70" fmla="*/ 258 w 298"/>
                <a:gd name="T71" fmla="*/ 48 h 408"/>
                <a:gd name="T72" fmla="*/ 264 w 298"/>
                <a:gd name="T73" fmla="*/ 51 h 408"/>
                <a:gd name="T74" fmla="*/ 273 w 298"/>
                <a:gd name="T75" fmla="*/ 51 h 408"/>
                <a:gd name="T76" fmla="*/ 281 w 298"/>
                <a:gd name="T77" fmla="*/ 55 h 408"/>
                <a:gd name="T78" fmla="*/ 289 w 298"/>
                <a:gd name="T79" fmla="*/ 56 h 408"/>
                <a:gd name="T80" fmla="*/ 298 w 298"/>
                <a:gd name="T81" fmla="*/ 60 h 408"/>
                <a:gd name="T82" fmla="*/ 103 w 298"/>
                <a:gd name="T83" fmla="*/ 219 h 408"/>
                <a:gd name="T84" fmla="*/ 89 w 298"/>
                <a:gd name="T85" fmla="*/ 334 h 408"/>
                <a:gd name="T86" fmla="*/ 10 w 298"/>
                <a:gd name="T87" fmla="*/ 408 h 408"/>
                <a:gd name="T88" fmla="*/ 0 w 298"/>
                <a:gd name="T89" fmla="*/ 0 h 408"/>
                <a:gd name="T90" fmla="*/ 0 w 298"/>
                <a:gd name="T9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8" h="408">
                  <a:moveTo>
                    <a:pt x="0" y="0"/>
                  </a:moveTo>
                  <a:lnTo>
                    <a:pt x="1" y="0"/>
                  </a:lnTo>
                  <a:lnTo>
                    <a:pt x="5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33" y="5"/>
                  </a:lnTo>
                  <a:lnTo>
                    <a:pt x="39" y="6"/>
                  </a:lnTo>
                  <a:lnTo>
                    <a:pt x="48" y="6"/>
                  </a:lnTo>
                  <a:lnTo>
                    <a:pt x="54" y="8"/>
                  </a:lnTo>
                  <a:lnTo>
                    <a:pt x="64" y="10"/>
                  </a:lnTo>
                  <a:lnTo>
                    <a:pt x="73" y="11"/>
                  </a:lnTo>
                  <a:lnTo>
                    <a:pt x="84" y="15"/>
                  </a:lnTo>
                  <a:lnTo>
                    <a:pt x="94" y="16"/>
                  </a:lnTo>
                  <a:lnTo>
                    <a:pt x="104" y="18"/>
                  </a:lnTo>
                  <a:lnTo>
                    <a:pt x="114" y="20"/>
                  </a:lnTo>
                  <a:lnTo>
                    <a:pt x="128" y="23"/>
                  </a:lnTo>
                  <a:lnTo>
                    <a:pt x="133" y="23"/>
                  </a:lnTo>
                  <a:lnTo>
                    <a:pt x="139" y="25"/>
                  </a:lnTo>
                  <a:lnTo>
                    <a:pt x="144" y="25"/>
                  </a:lnTo>
                  <a:lnTo>
                    <a:pt x="151" y="26"/>
                  </a:lnTo>
                  <a:lnTo>
                    <a:pt x="158" y="28"/>
                  </a:lnTo>
                  <a:lnTo>
                    <a:pt x="164" y="28"/>
                  </a:lnTo>
                  <a:lnTo>
                    <a:pt x="171" y="30"/>
                  </a:lnTo>
                  <a:lnTo>
                    <a:pt x="178" y="33"/>
                  </a:lnTo>
                  <a:lnTo>
                    <a:pt x="184" y="33"/>
                  </a:lnTo>
                  <a:lnTo>
                    <a:pt x="191" y="35"/>
                  </a:lnTo>
                  <a:lnTo>
                    <a:pt x="198" y="35"/>
                  </a:lnTo>
                  <a:lnTo>
                    <a:pt x="206" y="38"/>
                  </a:lnTo>
                  <a:lnTo>
                    <a:pt x="213" y="38"/>
                  </a:lnTo>
                  <a:lnTo>
                    <a:pt x="219" y="41"/>
                  </a:lnTo>
                  <a:lnTo>
                    <a:pt x="228" y="41"/>
                  </a:lnTo>
                  <a:lnTo>
                    <a:pt x="236" y="45"/>
                  </a:lnTo>
                  <a:lnTo>
                    <a:pt x="241" y="45"/>
                  </a:lnTo>
                  <a:lnTo>
                    <a:pt x="249" y="48"/>
                  </a:lnTo>
                  <a:lnTo>
                    <a:pt x="258" y="48"/>
                  </a:lnTo>
                  <a:lnTo>
                    <a:pt x="264" y="51"/>
                  </a:lnTo>
                  <a:lnTo>
                    <a:pt x="273" y="51"/>
                  </a:lnTo>
                  <a:lnTo>
                    <a:pt x="281" y="55"/>
                  </a:lnTo>
                  <a:lnTo>
                    <a:pt x="289" y="56"/>
                  </a:lnTo>
                  <a:lnTo>
                    <a:pt x="298" y="60"/>
                  </a:lnTo>
                  <a:lnTo>
                    <a:pt x="103" y="219"/>
                  </a:lnTo>
                  <a:lnTo>
                    <a:pt x="89" y="334"/>
                  </a:lnTo>
                  <a:lnTo>
                    <a:pt x="10" y="4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76"/>
            <p:cNvSpPr>
              <a:spLocks/>
            </p:cNvSpPr>
            <p:nvPr/>
          </p:nvSpPr>
          <p:spPr bwMode="auto">
            <a:xfrm>
              <a:off x="2834" y="2703"/>
              <a:ext cx="616" cy="476"/>
            </a:xfrm>
            <a:custGeom>
              <a:avLst/>
              <a:gdLst>
                <a:gd name="T0" fmla="*/ 50 w 616"/>
                <a:gd name="T1" fmla="*/ 353 h 476"/>
                <a:gd name="T2" fmla="*/ 479 w 616"/>
                <a:gd name="T3" fmla="*/ 10 h 476"/>
                <a:gd name="T4" fmla="*/ 481 w 616"/>
                <a:gd name="T5" fmla="*/ 8 h 476"/>
                <a:gd name="T6" fmla="*/ 491 w 616"/>
                <a:gd name="T7" fmla="*/ 5 h 476"/>
                <a:gd name="T8" fmla="*/ 498 w 616"/>
                <a:gd name="T9" fmla="*/ 3 h 476"/>
                <a:gd name="T10" fmla="*/ 504 w 616"/>
                <a:gd name="T11" fmla="*/ 1 h 476"/>
                <a:gd name="T12" fmla="*/ 513 w 616"/>
                <a:gd name="T13" fmla="*/ 1 h 476"/>
                <a:gd name="T14" fmla="*/ 523 w 616"/>
                <a:gd name="T15" fmla="*/ 1 h 476"/>
                <a:gd name="T16" fmla="*/ 531 w 616"/>
                <a:gd name="T17" fmla="*/ 0 h 476"/>
                <a:gd name="T18" fmla="*/ 541 w 616"/>
                <a:gd name="T19" fmla="*/ 1 h 476"/>
                <a:gd name="T20" fmla="*/ 551 w 616"/>
                <a:gd name="T21" fmla="*/ 5 h 476"/>
                <a:gd name="T22" fmla="*/ 563 w 616"/>
                <a:gd name="T23" fmla="*/ 8 h 476"/>
                <a:gd name="T24" fmla="*/ 571 w 616"/>
                <a:gd name="T25" fmla="*/ 13 h 476"/>
                <a:gd name="T26" fmla="*/ 581 w 616"/>
                <a:gd name="T27" fmla="*/ 23 h 476"/>
                <a:gd name="T28" fmla="*/ 584 w 616"/>
                <a:gd name="T29" fmla="*/ 26 h 476"/>
                <a:gd name="T30" fmla="*/ 589 w 616"/>
                <a:gd name="T31" fmla="*/ 33 h 476"/>
                <a:gd name="T32" fmla="*/ 593 w 616"/>
                <a:gd name="T33" fmla="*/ 40 h 476"/>
                <a:gd name="T34" fmla="*/ 598 w 616"/>
                <a:gd name="T35" fmla="*/ 46 h 476"/>
                <a:gd name="T36" fmla="*/ 601 w 616"/>
                <a:gd name="T37" fmla="*/ 51 h 476"/>
                <a:gd name="T38" fmla="*/ 603 w 616"/>
                <a:gd name="T39" fmla="*/ 58 h 476"/>
                <a:gd name="T40" fmla="*/ 606 w 616"/>
                <a:gd name="T41" fmla="*/ 65 h 476"/>
                <a:gd name="T42" fmla="*/ 609 w 616"/>
                <a:gd name="T43" fmla="*/ 71 h 476"/>
                <a:gd name="T44" fmla="*/ 611 w 616"/>
                <a:gd name="T45" fmla="*/ 80 h 476"/>
                <a:gd name="T46" fmla="*/ 614 w 616"/>
                <a:gd name="T47" fmla="*/ 91 h 476"/>
                <a:gd name="T48" fmla="*/ 616 w 616"/>
                <a:gd name="T49" fmla="*/ 100 h 476"/>
                <a:gd name="T50" fmla="*/ 616 w 616"/>
                <a:gd name="T51" fmla="*/ 106 h 476"/>
                <a:gd name="T52" fmla="*/ 616 w 616"/>
                <a:gd name="T53" fmla="*/ 113 h 476"/>
                <a:gd name="T54" fmla="*/ 616 w 616"/>
                <a:gd name="T55" fmla="*/ 120 h 476"/>
                <a:gd name="T56" fmla="*/ 611 w 616"/>
                <a:gd name="T57" fmla="*/ 128 h 476"/>
                <a:gd name="T58" fmla="*/ 608 w 616"/>
                <a:gd name="T59" fmla="*/ 133 h 476"/>
                <a:gd name="T60" fmla="*/ 603 w 616"/>
                <a:gd name="T61" fmla="*/ 136 h 476"/>
                <a:gd name="T62" fmla="*/ 603 w 616"/>
                <a:gd name="T63" fmla="*/ 138 h 476"/>
                <a:gd name="T64" fmla="*/ 150 w 616"/>
                <a:gd name="T65" fmla="*/ 476 h 476"/>
                <a:gd name="T66" fmla="*/ 0 w 616"/>
                <a:gd name="T67" fmla="*/ 476 h 476"/>
                <a:gd name="T68" fmla="*/ 50 w 616"/>
                <a:gd name="T69" fmla="*/ 353 h 476"/>
                <a:gd name="T70" fmla="*/ 50 w 616"/>
                <a:gd name="T71" fmla="*/ 353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6" h="476">
                  <a:moveTo>
                    <a:pt x="50" y="353"/>
                  </a:moveTo>
                  <a:lnTo>
                    <a:pt x="479" y="10"/>
                  </a:lnTo>
                  <a:lnTo>
                    <a:pt x="481" y="8"/>
                  </a:lnTo>
                  <a:lnTo>
                    <a:pt x="491" y="5"/>
                  </a:lnTo>
                  <a:lnTo>
                    <a:pt x="498" y="3"/>
                  </a:lnTo>
                  <a:lnTo>
                    <a:pt x="504" y="1"/>
                  </a:lnTo>
                  <a:lnTo>
                    <a:pt x="513" y="1"/>
                  </a:lnTo>
                  <a:lnTo>
                    <a:pt x="523" y="1"/>
                  </a:lnTo>
                  <a:lnTo>
                    <a:pt x="531" y="0"/>
                  </a:lnTo>
                  <a:lnTo>
                    <a:pt x="541" y="1"/>
                  </a:lnTo>
                  <a:lnTo>
                    <a:pt x="551" y="5"/>
                  </a:lnTo>
                  <a:lnTo>
                    <a:pt x="563" y="8"/>
                  </a:lnTo>
                  <a:lnTo>
                    <a:pt x="571" y="13"/>
                  </a:lnTo>
                  <a:lnTo>
                    <a:pt x="581" y="23"/>
                  </a:lnTo>
                  <a:lnTo>
                    <a:pt x="584" y="26"/>
                  </a:lnTo>
                  <a:lnTo>
                    <a:pt x="589" y="33"/>
                  </a:lnTo>
                  <a:lnTo>
                    <a:pt x="593" y="40"/>
                  </a:lnTo>
                  <a:lnTo>
                    <a:pt x="598" y="46"/>
                  </a:lnTo>
                  <a:lnTo>
                    <a:pt x="601" y="51"/>
                  </a:lnTo>
                  <a:lnTo>
                    <a:pt x="603" y="58"/>
                  </a:lnTo>
                  <a:lnTo>
                    <a:pt x="606" y="65"/>
                  </a:lnTo>
                  <a:lnTo>
                    <a:pt x="609" y="71"/>
                  </a:lnTo>
                  <a:lnTo>
                    <a:pt x="611" y="80"/>
                  </a:lnTo>
                  <a:lnTo>
                    <a:pt x="614" y="91"/>
                  </a:lnTo>
                  <a:lnTo>
                    <a:pt x="616" y="100"/>
                  </a:lnTo>
                  <a:lnTo>
                    <a:pt x="616" y="106"/>
                  </a:lnTo>
                  <a:lnTo>
                    <a:pt x="616" y="113"/>
                  </a:lnTo>
                  <a:lnTo>
                    <a:pt x="616" y="120"/>
                  </a:lnTo>
                  <a:lnTo>
                    <a:pt x="611" y="128"/>
                  </a:lnTo>
                  <a:lnTo>
                    <a:pt x="608" y="133"/>
                  </a:lnTo>
                  <a:lnTo>
                    <a:pt x="603" y="136"/>
                  </a:lnTo>
                  <a:lnTo>
                    <a:pt x="603" y="138"/>
                  </a:lnTo>
                  <a:lnTo>
                    <a:pt x="150" y="476"/>
                  </a:lnTo>
                  <a:lnTo>
                    <a:pt x="0" y="476"/>
                  </a:lnTo>
                  <a:lnTo>
                    <a:pt x="50" y="353"/>
                  </a:lnTo>
                  <a:lnTo>
                    <a:pt x="50" y="353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77"/>
            <p:cNvSpPr>
              <a:spLocks/>
            </p:cNvSpPr>
            <p:nvPr/>
          </p:nvSpPr>
          <p:spPr bwMode="auto">
            <a:xfrm>
              <a:off x="1913" y="3200"/>
              <a:ext cx="406" cy="155"/>
            </a:xfrm>
            <a:custGeom>
              <a:avLst/>
              <a:gdLst>
                <a:gd name="T0" fmla="*/ 406 w 406"/>
                <a:gd name="T1" fmla="*/ 104 h 155"/>
                <a:gd name="T2" fmla="*/ 253 w 406"/>
                <a:gd name="T3" fmla="*/ 155 h 155"/>
                <a:gd name="T4" fmla="*/ 0 w 406"/>
                <a:gd name="T5" fmla="*/ 85 h 155"/>
                <a:gd name="T6" fmla="*/ 102 w 406"/>
                <a:gd name="T7" fmla="*/ 0 h 155"/>
                <a:gd name="T8" fmla="*/ 406 w 406"/>
                <a:gd name="T9" fmla="*/ 104 h 155"/>
                <a:gd name="T10" fmla="*/ 406 w 406"/>
                <a:gd name="T11" fmla="*/ 10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55">
                  <a:moveTo>
                    <a:pt x="406" y="104"/>
                  </a:moveTo>
                  <a:lnTo>
                    <a:pt x="253" y="155"/>
                  </a:lnTo>
                  <a:lnTo>
                    <a:pt x="0" y="85"/>
                  </a:lnTo>
                  <a:lnTo>
                    <a:pt x="102" y="0"/>
                  </a:lnTo>
                  <a:lnTo>
                    <a:pt x="406" y="104"/>
                  </a:lnTo>
                  <a:lnTo>
                    <a:pt x="406" y="10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3" name="Flowchart: Process 362"/>
          <p:cNvSpPr/>
          <p:nvPr/>
        </p:nvSpPr>
        <p:spPr>
          <a:xfrm>
            <a:off x="3058277" y="94981"/>
            <a:ext cx="1921509" cy="13248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Flowchart: Process 363"/>
          <p:cNvSpPr/>
          <p:nvPr/>
        </p:nvSpPr>
        <p:spPr>
          <a:xfrm>
            <a:off x="5164745" y="152358"/>
            <a:ext cx="1746446" cy="13248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Flowchart: Process 364"/>
          <p:cNvSpPr/>
          <p:nvPr/>
        </p:nvSpPr>
        <p:spPr>
          <a:xfrm>
            <a:off x="7137470" y="152358"/>
            <a:ext cx="1746446" cy="13248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2" name="Group 44"/>
          <p:cNvGrpSpPr>
            <a:grpSpLocks noChangeAspect="1"/>
          </p:cNvGrpSpPr>
          <p:nvPr/>
        </p:nvGrpSpPr>
        <p:grpSpPr bwMode="auto">
          <a:xfrm rot="20882441">
            <a:off x="2933773" y="5769879"/>
            <a:ext cx="1603160" cy="803297"/>
            <a:chOff x="1435" y="1872"/>
            <a:chExt cx="3269" cy="1638"/>
          </a:xfrm>
          <a:scene3d>
            <a:camera prst="isometricBottomDown"/>
            <a:lightRig rig="threePt" dir="t"/>
          </a:scene3d>
        </p:grpSpPr>
        <p:sp>
          <p:nvSpPr>
            <p:cNvPr id="373" name="AutoShape 43"/>
            <p:cNvSpPr>
              <a:spLocks noChangeAspect="1" noChangeArrowheads="1" noTextEdit="1"/>
            </p:cNvSpPr>
            <p:nvPr/>
          </p:nvSpPr>
          <p:spPr bwMode="auto">
            <a:xfrm>
              <a:off x="1435" y="1872"/>
              <a:ext cx="3269" cy="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48"/>
            <p:cNvSpPr>
              <a:spLocks/>
            </p:cNvSpPr>
            <p:nvPr/>
          </p:nvSpPr>
          <p:spPr bwMode="auto">
            <a:xfrm>
              <a:off x="1770" y="2823"/>
              <a:ext cx="704" cy="219"/>
            </a:xfrm>
            <a:custGeom>
              <a:avLst/>
              <a:gdLst>
                <a:gd name="T0" fmla="*/ 441 w 704"/>
                <a:gd name="T1" fmla="*/ 219 h 219"/>
                <a:gd name="T2" fmla="*/ 0 w 704"/>
                <a:gd name="T3" fmla="*/ 196 h 219"/>
                <a:gd name="T4" fmla="*/ 165 w 704"/>
                <a:gd name="T5" fmla="*/ 41 h 219"/>
                <a:gd name="T6" fmla="*/ 704 w 704"/>
                <a:gd name="T7" fmla="*/ 0 h 219"/>
                <a:gd name="T8" fmla="*/ 441 w 704"/>
                <a:gd name="T9" fmla="*/ 219 h 219"/>
                <a:gd name="T10" fmla="*/ 441 w 704"/>
                <a:gd name="T11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4" h="219">
                  <a:moveTo>
                    <a:pt x="441" y="219"/>
                  </a:moveTo>
                  <a:lnTo>
                    <a:pt x="0" y="196"/>
                  </a:lnTo>
                  <a:lnTo>
                    <a:pt x="165" y="41"/>
                  </a:lnTo>
                  <a:lnTo>
                    <a:pt x="704" y="0"/>
                  </a:lnTo>
                  <a:lnTo>
                    <a:pt x="441" y="219"/>
                  </a:lnTo>
                  <a:lnTo>
                    <a:pt x="441" y="219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49"/>
            <p:cNvSpPr>
              <a:spLocks/>
            </p:cNvSpPr>
            <p:nvPr/>
          </p:nvSpPr>
          <p:spPr bwMode="auto">
            <a:xfrm>
              <a:off x="3433" y="1905"/>
              <a:ext cx="810" cy="293"/>
            </a:xfrm>
            <a:custGeom>
              <a:avLst/>
              <a:gdLst>
                <a:gd name="T0" fmla="*/ 0 w 810"/>
                <a:gd name="T1" fmla="*/ 293 h 293"/>
                <a:gd name="T2" fmla="*/ 410 w 810"/>
                <a:gd name="T3" fmla="*/ 258 h 293"/>
                <a:gd name="T4" fmla="*/ 600 w 810"/>
                <a:gd name="T5" fmla="*/ 197 h 293"/>
                <a:gd name="T6" fmla="*/ 810 w 810"/>
                <a:gd name="T7" fmla="*/ 0 h 293"/>
                <a:gd name="T8" fmla="*/ 573 w 810"/>
                <a:gd name="T9" fmla="*/ 49 h 293"/>
                <a:gd name="T10" fmla="*/ 527 w 810"/>
                <a:gd name="T11" fmla="*/ 84 h 293"/>
                <a:gd name="T12" fmla="*/ 467 w 810"/>
                <a:gd name="T13" fmla="*/ 67 h 293"/>
                <a:gd name="T14" fmla="*/ 465 w 810"/>
                <a:gd name="T15" fmla="*/ 65 h 293"/>
                <a:gd name="T16" fmla="*/ 462 w 810"/>
                <a:gd name="T17" fmla="*/ 64 h 293"/>
                <a:gd name="T18" fmla="*/ 455 w 810"/>
                <a:gd name="T19" fmla="*/ 59 h 293"/>
                <a:gd name="T20" fmla="*/ 448 w 810"/>
                <a:gd name="T21" fmla="*/ 54 h 293"/>
                <a:gd name="T22" fmla="*/ 442 w 810"/>
                <a:gd name="T23" fmla="*/ 50 h 293"/>
                <a:gd name="T24" fmla="*/ 437 w 810"/>
                <a:gd name="T25" fmla="*/ 47 h 293"/>
                <a:gd name="T26" fmla="*/ 430 w 810"/>
                <a:gd name="T27" fmla="*/ 44 h 293"/>
                <a:gd name="T28" fmla="*/ 425 w 810"/>
                <a:gd name="T29" fmla="*/ 42 h 293"/>
                <a:gd name="T30" fmla="*/ 417 w 810"/>
                <a:gd name="T31" fmla="*/ 39 h 293"/>
                <a:gd name="T32" fmla="*/ 410 w 810"/>
                <a:gd name="T33" fmla="*/ 35 h 293"/>
                <a:gd name="T34" fmla="*/ 402 w 810"/>
                <a:gd name="T35" fmla="*/ 32 h 293"/>
                <a:gd name="T36" fmla="*/ 395 w 810"/>
                <a:gd name="T37" fmla="*/ 30 h 293"/>
                <a:gd name="T38" fmla="*/ 385 w 810"/>
                <a:gd name="T39" fmla="*/ 27 h 293"/>
                <a:gd name="T40" fmla="*/ 375 w 810"/>
                <a:gd name="T41" fmla="*/ 24 h 293"/>
                <a:gd name="T42" fmla="*/ 365 w 810"/>
                <a:gd name="T43" fmla="*/ 22 h 293"/>
                <a:gd name="T44" fmla="*/ 355 w 810"/>
                <a:gd name="T45" fmla="*/ 20 h 293"/>
                <a:gd name="T46" fmla="*/ 343 w 810"/>
                <a:gd name="T47" fmla="*/ 19 h 293"/>
                <a:gd name="T48" fmla="*/ 332 w 810"/>
                <a:gd name="T49" fmla="*/ 17 h 293"/>
                <a:gd name="T50" fmla="*/ 320 w 810"/>
                <a:gd name="T51" fmla="*/ 17 h 293"/>
                <a:gd name="T52" fmla="*/ 308 w 810"/>
                <a:gd name="T53" fmla="*/ 19 h 293"/>
                <a:gd name="T54" fmla="*/ 302 w 810"/>
                <a:gd name="T55" fmla="*/ 19 h 293"/>
                <a:gd name="T56" fmla="*/ 297 w 810"/>
                <a:gd name="T57" fmla="*/ 19 h 293"/>
                <a:gd name="T58" fmla="*/ 290 w 810"/>
                <a:gd name="T59" fmla="*/ 19 h 293"/>
                <a:gd name="T60" fmla="*/ 283 w 810"/>
                <a:gd name="T61" fmla="*/ 20 h 293"/>
                <a:gd name="T62" fmla="*/ 277 w 810"/>
                <a:gd name="T63" fmla="*/ 20 h 293"/>
                <a:gd name="T64" fmla="*/ 270 w 810"/>
                <a:gd name="T65" fmla="*/ 20 h 293"/>
                <a:gd name="T66" fmla="*/ 263 w 810"/>
                <a:gd name="T67" fmla="*/ 22 h 293"/>
                <a:gd name="T68" fmla="*/ 257 w 810"/>
                <a:gd name="T69" fmla="*/ 24 h 293"/>
                <a:gd name="T70" fmla="*/ 249 w 810"/>
                <a:gd name="T71" fmla="*/ 25 h 293"/>
                <a:gd name="T72" fmla="*/ 242 w 810"/>
                <a:gd name="T73" fmla="*/ 27 h 293"/>
                <a:gd name="T74" fmla="*/ 234 w 810"/>
                <a:gd name="T75" fmla="*/ 29 h 293"/>
                <a:gd name="T76" fmla="*/ 227 w 810"/>
                <a:gd name="T77" fmla="*/ 32 h 293"/>
                <a:gd name="T78" fmla="*/ 220 w 810"/>
                <a:gd name="T79" fmla="*/ 34 h 293"/>
                <a:gd name="T80" fmla="*/ 214 w 810"/>
                <a:gd name="T81" fmla="*/ 37 h 293"/>
                <a:gd name="T82" fmla="*/ 205 w 810"/>
                <a:gd name="T83" fmla="*/ 40 h 293"/>
                <a:gd name="T84" fmla="*/ 199 w 810"/>
                <a:gd name="T85" fmla="*/ 44 h 293"/>
                <a:gd name="T86" fmla="*/ 4 w 810"/>
                <a:gd name="T87" fmla="*/ 182 h 293"/>
                <a:gd name="T88" fmla="*/ 0 w 810"/>
                <a:gd name="T89" fmla="*/ 293 h 293"/>
                <a:gd name="T90" fmla="*/ 0 w 810"/>
                <a:gd name="T91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0" h="293">
                  <a:moveTo>
                    <a:pt x="0" y="293"/>
                  </a:moveTo>
                  <a:lnTo>
                    <a:pt x="410" y="258"/>
                  </a:lnTo>
                  <a:lnTo>
                    <a:pt x="600" y="197"/>
                  </a:lnTo>
                  <a:lnTo>
                    <a:pt x="810" y="0"/>
                  </a:lnTo>
                  <a:lnTo>
                    <a:pt x="573" y="49"/>
                  </a:lnTo>
                  <a:lnTo>
                    <a:pt x="527" y="84"/>
                  </a:lnTo>
                  <a:lnTo>
                    <a:pt x="467" y="67"/>
                  </a:lnTo>
                  <a:lnTo>
                    <a:pt x="465" y="65"/>
                  </a:lnTo>
                  <a:lnTo>
                    <a:pt x="462" y="64"/>
                  </a:lnTo>
                  <a:lnTo>
                    <a:pt x="455" y="59"/>
                  </a:lnTo>
                  <a:lnTo>
                    <a:pt x="448" y="54"/>
                  </a:lnTo>
                  <a:lnTo>
                    <a:pt x="442" y="50"/>
                  </a:lnTo>
                  <a:lnTo>
                    <a:pt x="437" y="47"/>
                  </a:lnTo>
                  <a:lnTo>
                    <a:pt x="430" y="44"/>
                  </a:lnTo>
                  <a:lnTo>
                    <a:pt x="425" y="42"/>
                  </a:lnTo>
                  <a:lnTo>
                    <a:pt x="417" y="39"/>
                  </a:lnTo>
                  <a:lnTo>
                    <a:pt x="410" y="35"/>
                  </a:lnTo>
                  <a:lnTo>
                    <a:pt x="402" y="32"/>
                  </a:lnTo>
                  <a:lnTo>
                    <a:pt x="395" y="30"/>
                  </a:lnTo>
                  <a:lnTo>
                    <a:pt x="385" y="27"/>
                  </a:lnTo>
                  <a:lnTo>
                    <a:pt x="375" y="24"/>
                  </a:lnTo>
                  <a:lnTo>
                    <a:pt x="365" y="22"/>
                  </a:lnTo>
                  <a:lnTo>
                    <a:pt x="355" y="20"/>
                  </a:lnTo>
                  <a:lnTo>
                    <a:pt x="343" y="19"/>
                  </a:lnTo>
                  <a:lnTo>
                    <a:pt x="332" y="17"/>
                  </a:lnTo>
                  <a:lnTo>
                    <a:pt x="320" y="17"/>
                  </a:lnTo>
                  <a:lnTo>
                    <a:pt x="308" y="19"/>
                  </a:lnTo>
                  <a:lnTo>
                    <a:pt x="302" y="19"/>
                  </a:lnTo>
                  <a:lnTo>
                    <a:pt x="297" y="19"/>
                  </a:lnTo>
                  <a:lnTo>
                    <a:pt x="290" y="19"/>
                  </a:lnTo>
                  <a:lnTo>
                    <a:pt x="283" y="20"/>
                  </a:lnTo>
                  <a:lnTo>
                    <a:pt x="277" y="20"/>
                  </a:lnTo>
                  <a:lnTo>
                    <a:pt x="270" y="20"/>
                  </a:lnTo>
                  <a:lnTo>
                    <a:pt x="263" y="22"/>
                  </a:lnTo>
                  <a:lnTo>
                    <a:pt x="257" y="24"/>
                  </a:lnTo>
                  <a:lnTo>
                    <a:pt x="249" y="25"/>
                  </a:lnTo>
                  <a:lnTo>
                    <a:pt x="242" y="27"/>
                  </a:lnTo>
                  <a:lnTo>
                    <a:pt x="234" y="29"/>
                  </a:lnTo>
                  <a:lnTo>
                    <a:pt x="227" y="32"/>
                  </a:lnTo>
                  <a:lnTo>
                    <a:pt x="220" y="34"/>
                  </a:lnTo>
                  <a:lnTo>
                    <a:pt x="214" y="37"/>
                  </a:lnTo>
                  <a:lnTo>
                    <a:pt x="205" y="40"/>
                  </a:lnTo>
                  <a:lnTo>
                    <a:pt x="199" y="44"/>
                  </a:lnTo>
                  <a:lnTo>
                    <a:pt x="4" y="182"/>
                  </a:lnTo>
                  <a:lnTo>
                    <a:pt x="0" y="29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52"/>
            <p:cNvSpPr>
              <a:spLocks/>
            </p:cNvSpPr>
            <p:nvPr/>
          </p:nvSpPr>
          <p:spPr bwMode="auto">
            <a:xfrm>
              <a:off x="1730" y="2275"/>
              <a:ext cx="1429" cy="371"/>
            </a:xfrm>
            <a:custGeom>
              <a:avLst/>
              <a:gdLst>
                <a:gd name="T0" fmla="*/ 1429 w 1429"/>
                <a:gd name="T1" fmla="*/ 0 h 371"/>
                <a:gd name="T2" fmla="*/ 281 w 1429"/>
                <a:gd name="T3" fmla="*/ 2 h 371"/>
                <a:gd name="T4" fmla="*/ 18 w 1429"/>
                <a:gd name="T5" fmla="*/ 60 h 371"/>
                <a:gd name="T6" fmla="*/ 0 w 1429"/>
                <a:gd name="T7" fmla="*/ 186 h 371"/>
                <a:gd name="T8" fmla="*/ 857 w 1429"/>
                <a:gd name="T9" fmla="*/ 371 h 371"/>
                <a:gd name="T10" fmla="*/ 1429 w 1429"/>
                <a:gd name="T11" fmla="*/ 0 h 371"/>
                <a:gd name="T12" fmla="*/ 1429 w 1429"/>
                <a:gd name="T1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9" h="371">
                  <a:moveTo>
                    <a:pt x="1429" y="0"/>
                  </a:moveTo>
                  <a:lnTo>
                    <a:pt x="281" y="2"/>
                  </a:lnTo>
                  <a:lnTo>
                    <a:pt x="18" y="60"/>
                  </a:lnTo>
                  <a:lnTo>
                    <a:pt x="0" y="186"/>
                  </a:lnTo>
                  <a:lnTo>
                    <a:pt x="857" y="371"/>
                  </a:lnTo>
                  <a:lnTo>
                    <a:pt x="1429" y="0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54"/>
            <p:cNvSpPr>
              <a:spLocks/>
            </p:cNvSpPr>
            <p:nvPr/>
          </p:nvSpPr>
          <p:spPr bwMode="auto">
            <a:xfrm>
              <a:off x="2296" y="2277"/>
              <a:ext cx="673" cy="402"/>
            </a:xfrm>
            <a:custGeom>
              <a:avLst/>
              <a:gdLst>
                <a:gd name="T0" fmla="*/ 659 w 673"/>
                <a:gd name="T1" fmla="*/ 0 h 402"/>
                <a:gd name="T2" fmla="*/ 659 w 673"/>
                <a:gd name="T3" fmla="*/ 128 h 402"/>
                <a:gd name="T4" fmla="*/ 673 w 673"/>
                <a:gd name="T5" fmla="*/ 402 h 402"/>
                <a:gd name="T6" fmla="*/ 671 w 673"/>
                <a:gd name="T7" fmla="*/ 401 h 402"/>
                <a:gd name="T8" fmla="*/ 668 w 673"/>
                <a:gd name="T9" fmla="*/ 401 h 402"/>
                <a:gd name="T10" fmla="*/ 663 w 673"/>
                <a:gd name="T11" fmla="*/ 401 h 402"/>
                <a:gd name="T12" fmla="*/ 656 w 673"/>
                <a:gd name="T13" fmla="*/ 401 h 402"/>
                <a:gd name="T14" fmla="*/ 646 w 673"/>
                <a:gd name="T15" fmla="*/ 399 h 402"/>
                <a:gd name="T16" fmla="*/ 638 w 673"/>
                <a:gd name="T17" fmla="*/ 399 h 402"/>
                <a:gd name="T18" fmla="*/ 631 w 673"/>
                <a:gd name="T19" fmla="*/ 399 h 402"/>
                <a:gd name="T20" fmla="*/ 624 w 673"/>
                <a:gd name="T21" fmla="*/ 399 h 402"/>
                <a:gd name="T22" fmla="*/ 618 w 673"/>
                <a:gd name="T23" fmla="*/ 399 h 402"/>
                <a:gd name="T24" fmla="*/ 613 w 673"/>
                <a:gd name="T25" fmla="*/ 399 h 402"/>
                <a:gd name="T26" fmla="*/ 604 w 673"/>
                <a:gd name="T27" fmla="*/ 397 h 402"/>
                <a:gd name="T28" fmla="*/ 596 w 673"/>
                <a:gd name="T29" fmla="*/ 396 h 402"/>
                <a:gd name="T30" fmla="*/ 589 w 673"/>
                <a:gd name="T31" fmla="*/ 394 h 402"/>
                <a:gd name="T32" fmla="*/ 583 w 673"/>
                <a:gd name="T33" fmla="*/ 394 h 402"/>
                <a:gd name="T34" fmla="*/ 574 w 673"/>
                <a:gd name="T35" fmla="*/ 394 h 402"/>
                <a:gd name="T36" fmla="*/ 566 w 673"/>
                <a:gd name="T37" fmla="*/ 394 h 402"/>
                <a:gd name="T38" fmla="*/ 558 w 673"/>
                <a:gd name="T39" fmla="*/ 392 h 402"/>
                <a:gd name="T40" fmla="*/ 550 w 673"/>
                <a:gd name="T41" fmla="*/ 392 h 402"/>
                <a:gd name="T42" fmla="*/ 541 w 673"/>
                <a:gd name="T43" fmla="*/ 392 h 402"/>
                <a:gd name="T44" fmla="*/ 533 w 673"/>
                <a:gd name="T45" fmla="*/ 391 h 402"/>
                <a:gd name="T46" fmla="*/ 523 w 673"/>
                <a:gd name="T47" fmla="*/ 391 h 402"/>
                <a:gd name="T48" fmla="*/ 515 w 673"/>
                <a:gd name="T49" fmla="*/ 391 h 402"/>
                <a:gd name="T50" fmla="*/ 506 w 673"/>
                <a:gd name="T51" fmla="*/ 389 h 402"/>
                <a:gd name="T52" fmla="*/ 498 w 673"/>
                <a:gd name="T53" fmla="*/ 389 h 402"/>
                <a:gd name="T54" fmla="*/ 488 w 673"/>
                <a:gd name="T55" fmla="*/ 389 h 402"/>
                <a:gd name="T56" fmla="*/ 480 w 673"/>
                <a:gd name="T57" fmla="*/ 389 h 402"/>
                <a:gd name="T58" fmla="*/ 470 w 673"/>
                <a:gd name="T59" fmla="*/ 387 h 402"/>
                <a:gd name="T60" fmla="*/ 461 w 673"/>
                <a:gd name="T61" fmla="*/ 386 h 402"/>
                <a:gd name="T62" fmla="*/ 453 w 673"/>
                <a:gd name="T63" fmla="*/ 386 h 402"/>
                <a:gd name="T64" fmla="*/ 445 w 673"/>
                <a:gd name="T65" fmla="*/ 386 h 402"/>
                <a:gd name="T66" fmla="*/ 435 w 673"/>
                <a:gd name="T67" fmla="*/ 384 h 402"/>
                <a:gd name="T68" fmla="*/ 425 w 673"/>
                <a:gd name="T69" fmla="*/ 382 h 402"/>
                <a:gd name="T70" fmla="*/ 416 w 673"/>
                <a:gd name="T71" fmla="*/ 382 h 402"/>
                <a:gd name="T72" fmla="*/ 410 w 673"/>
                <a:gd name="T73" fmla="*/ 382 h 402"/>
                <a:gd name="T74" fmla="*/ 400 w 673"/>
                <a:gd name="T75" fmla="*/ 381 h 402"/>
                <a:gd name="T76" fmla="*/ 391 w 673"/>
                <a:gd name="T77" fmla="*/ 379 h 402"/>
                <a:gd name="T78" fmla="*/ 383 w 673"/>
                <a:gd name="T79" fmla="*/ 379 h 402"/>
                <a:gd name="T80" fmla="*/ 376 w 673"/>
                <a:gd name="T81" fmla="*/ 379 h 402"/>
                <a:gd name="T82" fmla="*/ 368 w 673"/>
                <a:gd name="T83" fmla="*/ 377 h 402"/>
                <a:gd name="T84" fmla="*/ 361 w 673"/>
                <a:gd name="T85" fmla="*/ 377 h 402"/>
                <a:gd name="T86" fmla="*/ 355 w 673"/>
                <a:gd name="T87" fmla="*/ 376 h 402"/>
                <a:gd name="T88" fmla="*/ 348 w 673"/>
                <a:gd name="T89" fmla="*/ 376 h 402"/>
                <a:gd name="T90" fmla="*/ 340 w 673"/>
                <a:gd name="T91" fmla="*/ 376 h 402"/>
                <a:gd name="T92" fmla="*/ 333 w 673"/>
                <a:gd name="T93" fmla="*/ 374 h 402"/>
                <a:gd name="T94" fmla="*/ 326 w 673"/>
                <a:gd name="T95" fmla="*/ 372 h 402"/>
                <a:gd name="T96" fmla="*/ 323 w 673"/>
                <a:gd name="T97" fmla="*/ 372 h 402"/>
                <a:gd name="T98" fmla="*/ 311 w 673"/>
                <a:gd name="T99" fmla="*/ 372 h 402"/>
                <a:gd name="T100" fmla="*/ 305 w 673"/>
                <a:gd name="T101" fmla="*/ 372 h 402"/>
                <a:gd name="T102" fmla="*/ 296 w 673"/>
                <a:gd name="T103" fmla="*/ 371 h 402"/>
                <a:gd name="T104" fmla="*/ 291 w 673"/>
                <a:gd name="T105" fmla="*/ 369 h 402"/>
                <a:gd name="T106" fmla="*/ 288 w 673"/>
                <a:gd name="T107" fmla="*/ 369 h 402"/>
                <a:gd name="T108" fmla="*/ 0 w 673"/>
                <a:gd name="T109" fmla="*/ 312 h 402"/>
                <a:gd name="T110" fmla="*/ 165 w 673"/>
                <a:gd name="T111" fmla="*/ 153 h 402"/>
                <a:gd name="T112" fmla="*/ 263 w 673"/>
                <a:gd name="T113" fmla="*/ 149 h 402"/>
                <a:gd name="T114" fmla="*/ 410 w 673"/>
                <a:gd name="T115" fmla="*/ 0 h 402"/>
                <a:gd name="T116" fmla="*/ 659 w 673"/>
                <a:gd name="T117" fmla="*/ 0 h 402"/>
                <a:gd name="T118" fmla="*/ 659 w 673"/>
                <a:gd name="T11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3" h="402">
                  <a:moveTo>
                    <a:pt x="659" y="0"/>
                  </a:moveTo>
                  <a:lnTo>
                    <a:pt x="659" y="128"/>
                  </a:lnTo>
                  <a:lnTo>
                    <a:pt x="673" y="402"/>
                  </a:lnTo>
                  <a:lnTo>
                    <a:pt x="671" y="401"/>
                  </a:lnTo>
                  <a:lnTo>
                    <a:pt x="668" y="401"/>
                  </a:lnTo>
                  <a:lnTo>
                    <a:pt x="663" y="401"/>
                  </a:lnTo>
                  <a:lnTo>
                    <a:pt x="656" y="401"/>
                  </a:lnTo>
                  <a:lnTo>
                    <a:pt x="646" y="399"/>
                  </a:lnTo>
                  <a:lnTo>
                    <a:pt x="638" y="399"/>
                  </a:lnTo>
                  <a:lnTo>
                    <a:pt x="631" y="399"/>
                  </a:lnTo>
                  <a:lnTo>
                    <a:pt x="624" y="399"/>
                  </a:lnTo>
                  <a:lnTo>
                    <a:pt x="618" y="399"/>
                  </a:lnTo>
                  <a:lnTo>
                    <a:pt x="613" y="399"/>
                  </a:lnTo>
                  <a:lnTo>
                    <a:pt x="604" y="397"/>
                  </a:lnTo>
                  <a:lnTo>
                    <a:pt x="596" y="396"/>
                  </a:lnTo>
                  <a:lnTo>
                    <a:pt x="589" y="394"/>
                  </a:lnTo>
                  <a:lnTo>
                    <a:pt x="583" y="394"/>
                  </a:lnTo>
                  <a:lnTo>
                    <a:pt x="574" y="394"/>
                  </a:lnTo>
                  <a:lnTo>
                    <a:pt x="566" y="394"/>
                  </a:lnTo>
                  <a:lnTo>
                    <a:pt x="558" y="392"/>
                  </a:lnTo>
                  <a:lnTo>
                    <a:pt x="550" y="392"/>
                  </a:lnTo>
                  <a:lnTo>
                    <a:pt x="541" y="392"/>
                  </a:lnTo>
                  <a:lnTo>
                    <a:pt x="533" y="391"/>
                  </a:lnTo>
                  <a:lnTo>
                    <a:pt x="523" y="391"/>
                  </a:lnTo>
                  <a:lnTo>
                    <a:pt x="515" y="391"/>
                  </a:lnTo>
                  <a:lnTo>
                    <a:pt x="506" y="389"/>
                  </a:lnTo>
                  <a:lnTo>
                    <a:pt x="498" y="389"/>
                  </a:lnTo>
                  <a:lnTo>
                    <a:pt x="488" y="389"/>
                  </a:lnTo>
                  <a:lnTo>
                    <a:pt x="480" y="389"/>
                  </a:lnTo>
                  <a:lnTo>
                    <a:pt x="470" y="387"/>
                  </a:lnTo>
                  <a:lnTo>
                    <a:pt x="461" y="386"/>
                  </a:lnTo>
                  <a:lnTo>
                    <a:pt x="453" y="386"/>
                  </a:lnTo>
                  <a:lnTo>
                    <a:pt x="445" y="386"/>
                  </a:lnTo>
                  <a:lnTo>
                    <a:pt x="435" y="384"/>
                  </a:lnTo>
                  <a:lnTo>
                    <a:pt x="425" y="382"/>
                  </a:lnTo>
                  <a:lnTo>
                    <a:pt x="416" y="382"/>
                  </a:lnTo>
                  <a:lnTo>
                    <a:pt x="410" y="382"/>
                  </a:lnTo>
                  <a:lnTo>
                    <a:pt x="400" y="381"/>
                  </a:lnTo>
                  <a:lnTo>
                    <a:pt x="391" y="379"/>
                  </a:lnTo>
                  <a:lnTo>
                    <a:pt x="383" y="379"/>
                  </a:lnTo>
                  <a:lnTo>
                    <a:pt x="376" y="379"/>
                  </a:lnTo>
                  <a:lnTo>
                    <a:pt x="368" y="377"/>
                  </a:lnTo>
                  <a:lnTo>
                    <a:pt x="361" y="377"/>
                  </a:lnTo>
                  <a:lnTo>
                    <a:pt x="355" y="376"/>
                  </a:lnTo>
                  <a:lnTo>
                    <a:pt x="348" y="376"/>
                  </a:lnTo>
                  <a:lnTo>
                    <a:pt x="340" y="376"/>
                  </a:lnTo>
                  <a:lnTo>
                    <a:pt x="333" y="374"/>
                  </a:lnTo>
                  <a:lnTo>
                    <a:pt x="326" y="372"/>
                  </a:lnTo>
                  <a:lnTo>
                    <a:pt x="323" y="372"/>
                  </a:lnTo>
                  <a:lnTo>
                    <a:pt x="311" y="372"/>
                  </a:lnTo>
                  <a:lnTo>
                    <a:pt x="305" y="372"/>
                  </a:lnTo>
                  <a:lnTo>
                    <a:pt x="296" y="371"/>
                  </a:lnTo>
                  <a:lnTo>
                    <a:pt x="291" y="369"/>
                  </a:lnTo>
                  <a:lnTo>
                    <a:pt x="288" y="369"/>
                  </a:lnTo>
                  <a:lnTo>
                    <a:pt x="0" y="312"/>
                  </a:lnTo>
                  <a:lnTo>
                    <a:pt x="165" y="153"/>
                  </a:lnTo>
                  <a:lnTo>
                    <a:pt x="263" y="149"/>
                  </a:lnTo>
                  <a:lnTo>
                    <a:pt x="410" y="0"/>
                  </a:lnTo>
                  <a:lnTo>
                    <a:pt x="659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55"/>
            <p:cNvSpPr>
              <a:spLocks/>
            </p:cNvSpPr>
            <p:nvPr/>
          </p:nvSpPr>
          <p:spPr bwMode="auto">
            <a:xfrm>
              <a:off x="1850" y="2330"/>
              <a:ext cx="1102" cy="572"/>
            </a:xfrm>
            <a:custGeom>
              <a:avLst/>
              <a:gdLst>
                <a:gd name="T0" fmla="*/ 1059 w 1102"/>
                <a:gd name="T1" fmla="*/ 572 h 572"/>
                <a:gd name="T2" fmla="*/ 339 w 1102"/>
                <a:gd name="T3" fmla="*/ 376 h 572"/>
                <a:gd name="T4" fmla="*/ 309 w 1102"/>
                <a:gd name="T5" fmla="*/ 431 h 572"/>
                <a:gd name="T6" fmla="*/ 228 w 1102"/>
                <a:gd name="T7" fmla="*/ 376 h 572"/>
                <a:gd name="T8" fmla="*/ 0 w 1102"/>
                <a:gd name="T9" fmla="*/ 45 h 572"/>
                <a:gd name="T10" fmla="*/ 286 w 1102"/>
                <a:gd name="T11" fmla="*/ 0 h 572"/>
                <a:gd name="T12" fmla="*/ 413 w 1102"/>
                <a:gd name="T13" fmla="*/ 100 h 572"/>
                <a:gd name="T14" fmla="*/ 558 w 1102"/>
                <a:gd name="T15" fmla="*/ 339 h 572"/>
                <a:gd name="T16" fmla="*/ 792 w 1102"/>
                <a:gd name="T17" fmla="*/ 281 h 572"/>
                <a:gd name="T18" fmla="*/ 1102 w 1102"/>
                <a:gd name="T19" fmla="*/ 78 h 572"/>
                <a:gd name="T20" fmla="*/ 1059 w 1102"/>
                <a:gd name="T21" fmla="*/ 572 h 572"/>
                <a:gd name="T22" fmla="*/ 1059 w 1102"/>
                <a:gd name="T23" fmla="*/ 57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2" h="572">
                  <a:moveTo>
                    <a:pt x="1059" y="572"/>
                  </a:moveTo>
                  <a:lnTo>
                    <a:pt x="339" y="376"/>
                  </a:lnTo>
                  <a:lnTo>
                    <a:pt x="309" y="431"/>
                  </a:lnTo>
                  <a:lnTo>
                    <a:pt x="228" y="376"/>
                  </a:lnTo>
                  <a:lnTo>
                    <a:pt x="0" y="45"/>
                  </a:lnTo>
                  <a:lnTo>
                    <a:pt x="286" y="0"/>
                  </a:lnTo>
                  <a:lnTo>
                    <a:pt x="413" y="100"/>
                  </a:lnTo>
                  <a:lnTo>
                    <a:pt x="558" y="339"/>
                  </a:lnTo>
                  <a:lnTo>
                    <a:pt x="792" y="281"/>
                  </a:lnTo>
                  <a:lnTo>
                    <a:pt x="1102" y="78"/>
                  </a:lnTo>
                  <a:lnTo>
                    <a:pt x="1059" y="572"/>
                  </a:lnTo>
                  <a:lnTo>
                    <a:pt x="1059" y="572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56"/>
            <p:cNvSpPr>
              <a:spLocks/>
            </p:cNvSpPr>
            <p:nvPr/>
          </p:nvSpPr>
          <p:spPr bwMode="auto">
            <a:xfrm>
              <a:off x="2950" y="2087"/>
              <a:ext cx="788" cy="617"/>
            </a:xfrm>
            <a:custGeom>
              <a:avLst/>
              <a:gdLst>
                <a:gd name="T0" fmla="*/ 788 w 788"/>
                <a:gd name="T1" fmla="*/ 273 h 617"/>
                <a:gd name="T2" fmla="*/ 0 w 788"/>
                <a:gd name="T3" fmla="*/ 617 h 617"/>
                <a:gd name="T4" fmla="*/ 2 w 788"/>
                <a:gd name="T5" fmla="*/ 321 h 617"/>
                <a:gd name="T6" fmla="*/ 254 w 788"/>
                <a:gd name="T7" fmla="*/ 238 h 617"/>
                <a:gd name="T8" fmla="*/ 330 w 788"/>
                <a:gd name="T9" fmla="*/ 101 h 617"/>
                <a:gd name="T10" fmla="*/ 487 w 788"/>
                <a:gd name="T11" fmla="*/ 0 h 617"/>
                <a:gd name="T12" fmla="*/ 488 w 788"/>
                <a:gd name="T13" fmla="*/ 0 h 617"/>
                <a:gd name="T14" fmla="*/ 493 w 788"/>
                <a:gd name="T15" fmla="*/ 0 h 617"/>
                <a:gd name="T16" fmla="*/ 500 w 788"/>
                <a:gd name="T17" fmla="*/ 0 h 617"/>
                <a:gd name="T18" fmla="*/ 510 w 788"/>
                <a:gd name="T19" fmla="*/ 0 h 617"/>
                <a:gd name="T20" fmla="*/ 517 w 788"/>
                <a:gd name="T21" fmla="*/ 0 h 617"/>
                <a:gd name="T22" fmla="*/ 522 w 788"/>
                <a:gd name="T23" fmla="*/ 0 h 617"/>
                <a:gd name="T24" fmla="*/ 528 w 788"/>
                <a:gd name="T25" fmla="*/ 1 h 617"/>
                <a:gd name="T26" fmla="*/ 537 w 788"/>
                <a:gd name="T27" fmla="*/ 3 h 617"/>
                <a:gd name="T28" fmla="*/ 543 w 788"/>
                <a:gd name="T29" fmla="*/ 3 h 617"/>
                <a:gd name="T30" fmla="*/ 552 w 788"/>
                <a:gd name="T31" fmla="*/ 3 h 617"/>
                <a:gd name="T32" fmla="*/ 560 w 788"/>
                <a:gd name="T33" fmla="*/ 5 h 617"/>
                <a:gd name="T34" fmla="*/ 570 w 788"/>
                <a:gd name="T35" fmla="*/ 6 h 617"/>
                <a:gd name="T36" fmla="*/ 577 w 788"/>
                <a:gd name="T37" fmla="*/ 6 h 617"/>
                <a:gd name="T38" fmla="*/ 585 w 788"/>
                <a:gd name="T39" fmla="*/ 6 h 617"/>
                <a:gd name="T40" fmla="*/ 595 w 788"/>
                <a:gd name="T41" fmla="*/ 8 h 617"/>
                <a:gd name="T42" fmla="*/ 605 w 788"/>
                <a:gd name="T43" fmla="*/ 10 h 617"/>
                <a:gd name="T44" fmla="*/ 615 w 788"/>
                <a:gd name="T45" fmla="*/ 10 h 617"/>
                <a:gd name="T46" fmla="*/ 623 w 788"/>
                <a:gd name="T47" fmla="*/ 10 h 617"/>
                <a:gd name="T48" fmla="*/ 633 w 788"/>
                <a:gd name="T49" fmla="*/ 11 h 617"/>
                <a:gd name="T50" fmla="*/ 643 w 788"/>
                <a:gd name="T51" fmla="*/ 13 h 617"/>
                <a:gd name="T52" fmla="*/ 652 w 788"/>
                <a:gd name="T53" fmla="*/ 13 h 617"/>
                <a:gd name="T54" fmla="*/ 660 w 788"/>
                <a:gd name="T55" fmla="*/ 16 h 617"/>
                <a:gd name="T56" fmla="*/ 668 w 788"/>
                <a:gd name="T57" fmla="*/ 16 h 617"/>
                <a:gd name="T58" fmla="*/ 678 w 788"/>
                <a:gd name="T59" fmla="*/ 20 h 617"/>
                <a:gd name="T60" fmla="*/ 687 w 788"/>
                <a:gd name="T61" fmla="*/ 20 h 617"/>
                <a:gd name="T62" fmla="*/ 695 w 788"/>
                <a:gd name="T63" fmla="*/ 21 h 617"/>
                <a:gd name="T64" fmla="*/ 703 w 788"/>
                <a:gd name="T65" fmla="*/ 23 h 617"/>
                <a:gd name="T66" fmla="*/ 712 w 788"/>
                <a:gd name="T67" fmla="*/ 25 h 617"/>
                <a:gd name="T68" fmla="*/ 788 w 788"/>
                <a:gd name="T69" fmla="*/ 273 h 617"/>
                <a:gd name="T70" fmla="*/ 788 w 788"/>
                <a:gd name="T71" fmla="*/ 27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8" h="617">
                  <a:moveTo>
                    <a:pt x="788" y="273"/>
                  </a:moveTo>
                  <a:lnTo>
                    <a:pt x="0" y="617"/>
                  </a:lnTo>
                  <a:lnTo>
                    <a:pt x="2" y="321"/>
                  </a:lnTo>
                  <a:lnTo>
                    <a:pt x="254" y="238"/>
                  </a:lnTo>
                  <a:lnTo>
                    <a:pt x="330" y="101"/>
                  </a:lnTo>
                  <a:lnTo>
                    <a:pt x="487" y="0"/>
                  </a:lnTo>
                  <a:lnTo>
                    <a:pt x="488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10" y="0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8" y="1"/>
                  </a:lnTo>
                  <a:lnTo>
                    <a:pt x="537" y="3"/>
                  </a:lnTo>
                  <a:lnTo>
                    <a:pt x="543" y="3"/>
                  </a:lnTo>
                  <a:lnTo>
                    <a:pt x="552" y="3"/>
                  </a:lnTo>
                  <a:lnTo>
                    <a:pt x="560" y="5"/>
                  </a:lnTo>
                  <a:lnTo>
                    <a:pt x="570" y="6"/>
                  </a:lnTo>
                  <a:lnTo>
                    <a:pt x="577" y="6"/>
                  </a:lnTo>
                  <a:lnTo>
                    <a:pt x="585" y="6"/>
                  </a:lnTo>
                  <a:lnTo>
                    <a:pt x="595" y="8"/>
                  </a:lnTo>
                  <a:lnTo>
                    <a:pt x="605" y="10"/>
                  </a:lnTo>
                  <a:lnTo>
                    <a:pt x="615" y="10"/>
                  </a:lnTo>
                  <a:lnTo>
                    <a:pt x="623" y="10"/>
                  </a:lnTo>
                  <a:lnTo>
                    <a:pt x="633" y="11"/>
                  </a:lnTo>
                  <a:lnTo>
                    <a:pt x="643" y="13"/>
                  </a:lnTo>
                  <a:lnTo>
                    <a:pt x="652" y="13"/>
                  </a:lnTo>
                  <a:lnTo>
                    <a:pt x="660" y="16"/>
                  </a:lnTo>
                  <a:lnTo>
                    <a:pt x="668" y="16"/>
                  </a:lnTo>
                  <a:lnTo>
                    <a:pt x="678" y="20"/>
                  </a:lnTo>
                  <a:lnTo>
                    <a:pt x="687" y="20"/>
                  </a:lnTo>
                  <a:lnTo>
                    <a:pt x="695" y="21"/>
                  </a:lnTo>
                  <a:lnTo>
                    <a:pt x="703" y="23"/>
                  </a:lnTo>
                  <a:lnTo>
                    <a:pt x="712" y="25"/>
                  </a:lnTo>
                  <a:lnTo>
                    <a:pt x="788" y="273"/>
                  </a:lnTo>
                  <a:lnTo>
                    <a:pt x="788" y="27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57"/>
            <p:cNvSpPr>
              <a:spLocks/>
            </p:cNvSpPr>
            <p:nvPr/>
          </p:nvSpPr>
          <p:spPr bwMode="auto">
            <a:xfrm>
              <a:off x="2917" y="2398"/>
              <a:ext cx="818" cy="604"/>
            </a:xfrm>
            <a:custGeom>
              <a:avLst/>
              <a:gdLst>
                <a:gd name="T0" fmla="*/ 0 w 818"/>
                <a:gd name="T1" fmla="*/ 443 h 604"/>
                <a:gd name="T2" fmla="*/ 35 w 818"/>
                <a:gd name="T3" fmla="*/ 604 h 604"/>
                <a:gd name="T4" fmla="*/ 207 w 818"/>
                <a:gd name="T5" fmla="*/ 568 h 604"/>
                <a:gd name="T6" fmla="*/ 486 w 818"/>
                <a:gd name="T7" fmla="*/ 439 h 604"/>
                <a:gd name="T8" fmla="*/ 526 w 818"/>
                <a:gd name="T9" fmla="*/ 461 h 604"/>
                <a:gd name="T10" fmla="*/ 673 w 818"/>
                <a:gd name="T11" fmla="*/ 456 h 604"/>
                <a:gd name="T12" fmla="*/ 765 w 818"/>
                <a:gd name="T13" fmla="*/ 581 h 604"/>
                <a:gd name="T14" fmla="*/ 818 w 818"/>
                <a:gd name="T15" fmla="*/ 0 h 604"/>
                <a:gd name="T16" fmla="*/ 33 w 818"/>
                <a:gd name="T17" fmla="*/ 306 h 604"/>
                <a:gd name="T18" fmla="*/ 0 w 818"/>
                <a:gd name="T19" fmla="*/ 443 h 604"/>
                <a:gd name="T20" fmla="*/ 0 w 818"/>
                <a:gd name="T21" fmla="*/ 44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8" h="604">
                  <a:moveTo>
                    <a:pt x="0" y="443"/>
                  </a:moveTo>
                  <a:lnTo>
                    <a:pt x="35" y="604"/>
                  </a:lnTo>
                  <a:lnTo>
                    <a:pt x="207" y="568"/>
                  </a:lnTo>
                  <a:lnTo>
                    <a:pt x="486" y="439"/>
                  </a:lnTo>
                  <a:lnTo>
                    <a:pt x="526" y="461"/>
                  </a:lnTo>
                  <a:lnTo>
                    <a:pt x="673" y="456"/>
                  </a:lnTo>
                  <a:lnTo>
                    <a:pt x="765" y="581"/>
                  </a:lnTo>
                  <a:lnTo>
                    <a:pt x="818" y="0"/>
                  </a:lnTo>
                  <a:lnTo>
                    <a:pt x="33" y="306"/>
                  </a:lnTo>
                  <a:lnTo>
                    <a:pt x="0" y="443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58"/>
            <p:cNvSpPr>
              <a:spLocks/>
            </p:cNvSpPr>
            <p:nvPr/>
          </p:nvSpPr>
          <p:spPr bwMode="auto">
            <a:xfrm>
              <a:off x="3675" y="2649"/>
              <a:ext cx="986" cy="828"/>
            </a:xfrm>
            <a:custGeom>
              <a:avLst/>
              <a:gdLst>
                <a:gd name="T0" fmla="*/ 0 w 986"/>
                <a:gd name="T1" fmla="*/ 59 h 828"/>
                <a:gd name="T2" fmla="*/ 251 w 986"/>
                <a:gd name="T3" fmla="*/ 0 h 828"/>
                <a:gd name="T4" fmla="*/ 413 w 986"/>
                <a:gd name="T5" fmla="*/ 60 h 828"/>
                <a:gd name="T6" fmla="*/ 536 w 986"/>
                <a:gd name="T7" fmla="*/ 157 h 828"/>
                <a:gd name="T8" fmla="*/ 574 w 986"/>
                <a:gd name="T9" fmla="*/ 308 h 828"/>
                <a:gd name="T10" fmla="*/ 841 w 986"/>
                <a:gd name="T11" fmla="*/ 388 h 828"/>
                <a:gd name="T12" fmla="*/ 974 w 986"/>
                <a:gd name="T13" fmla="*/ 493 h 828"/>
                <a:gd name="T14" fmla="*/ 986 w 986"/>
                <a:gd name="T15" fmla="*/ 828 h 828"/>
                <a:gd name="T16" fmla="*/ 494 w 986"/>
                <a:gd name="T17" fmla="*/ 583 h 828"/>
                <a:gd name="T18" fmla="*/ 416 w 986"/>
                <a:gd name="T19" fmla="*/ 420 h 828"/>
                <a:gd name="T20" fmla="*/ 260 w 986"/>
                <a:gd name="T21" fmla="*/ 458 h 828"/>
                <a:gd name="T22" fmla="*/ 158 w 986"/>
                <a:gd name="T23" fmla="*/ 405 h 828"/>
                <a:gd name="T24" fmla="*/ 136 w 986"/>
                <a:gd name="T25" fmla="*/ 258 h 828"/>
                <a:gd name="T26" fmla="*/ 5 w 986"/>
                <a:gd name="T27" fmla="*/ 328 h 828"/>
                <a:gd name="T28" fmla="*/ 0 w 986"/>
                <a:gd name="T29" fmla="*/ 59 h 828"/>
                <a:gd name="T30" fmla="*/ 0 w 986"/>
                <a:gd name="T31" fmla="*/ 59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6" h="828">
                  <a:moveTo>
                    <a:pt x="0" y="59"/>
                  </a:moveTo>
                  <a:lnTo>
                    <a:pt x="251" y="0"/>
                  </a:lnTo>
                  <a:lnTo>
                    <a:pt x="413" y="60"/>
                  </a:lnTo>
                  <a:lnTo>
                    <a:pt x="536" y="157"/>
                  </a:lnTo>
                  <a:lnTo>
                    <a:pt x="574" y="308"/>
                  </a:lnTo>
                  <a:lnTo>
                    <a:pt x="841" y="388"/>
                  </a:lnTo>
                  <a:lnTo>
                    <a:pt x="974" y="493"/>
                  </a:lnTo>
                  <a:lnTo>
                    <a:pt x="986" y="828"/>
                  </a:lnTo>
                  <a:lnTo>
                    <a:pt x="494" y="583"/>
                  </a:lnTo>
                  <a:lnTo>
                    <a:pt x="416" y="420"/>
                  </a:lnTo>
                  <a:lnTo>
                    <a:pt x="260" y="458"/>
                  </a:lnTo>
                  <a:lnTo>
                    <a:pt x="158" y="405"/>
                  </a:lnTo>
                  <a:lnTo>
                    <a:pt x="136" y="258"/>
                  </a:lnTo>
                  <a:lnTo>
                    <a:pt x="5" y="328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59"/>
            <p:cNvSpPr>
              <a:spLocks/>
            </p:cNvSpPr>
            <p:nvPr/>
          </p:nvSpPr>
          <p:spPr bwMode="auto">
            <a:xfrm>
              <a:off x="2015" y="2704"/>
              <a:ext cx="937" cy="600"/>
            </a:xfrm>
            <a:custGeom>
              <a:avLst/>
              <a:gdLst>
                <a:gd name="T0" fmla="*/ 935 w 937"/>
                <a:gd name="T1" fmla="*/ 0 h 600"/>
                <a:gd name="T2" fmla="*/ 937 w 937"/>
                <a:gd name="T3" fmla="*/ 252 h 600"/>
                <a:gd name="T4" fmla="*/ 870 w 937"/>
                <a:gd name="T5" fmla="*/ 290 h 600"/>
                <a:gd name="T6" fmla="*/ 706 w 937"/>
                <a:gd name="T7" fmla="*/ 392 h 600"/>
                <a:gd name="T8" fmla="*/ 304 w 937"/>
                <a:gd name="T9" fmla="*/ 600 h 600"/>
                <a:gd name="T10" fmla="*/ 104 w 937"/>
                <a:gd name="T11" fmla="*/ 591 h 600"/>
                <a:gd name="T12" fmla="*/ 0 w 937"/>
                <a:gd name="T13" fmla="*/ 496 h 600"/>
                <a:gd name="T14" fmla="*/ 249 w 937"/>
                <a:gd name="T15" fmla="*/ 287 h 600"/>
                <a:gd name="T16" fmla="*/ 63 w 937"/>
                <a:gd name="T17" fmla="*/ 2 h 600"/>
                <a:gd name="T18" fmla="*/ 935 w 937"/>
                <a:gd name="T19" fmla="*/ 0 h 600"/>
                <a:gd name="T20" fmla="*/ 935 w 937"/>
                <a:gd name="T2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7" h="600">
                  <a:moveTo>
                    <a:pt x="935" y="0"/>
                  </a:moveTo>
                  <a:lnTo>
                    <a:pt x="937" y="252"/>
                  </a:lnTo>
                  <a:lnTo>
                    <a:pt x="870" y="290"/>
                  </a:lnTo>
                  <a:lnTo>
                    <a:pt x="706" y="392"/>
                  </a:lnTo>
                  <a:lnTo>
                    <a:pt x="304" y="600"/>
                  </a:lnTo>
                  <a:lnTo>
                    <a:pt x="104" y="591"/>
                  </a:lnTo>
                  <a:lnTo>
                    <a:pt x="0" y="496"/>
                  </a:lnTo>
                  <a:lnTo>
                    <a:pt x="249" y="287"/>
                  </a:lnTo>
                  <a:lnTo>
                    <a:pt x="63" y="2"/>
                  </a:lnTo>
                  <a:lnTo>
                    <a:pt x="935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60"/>
            <p:cNvSpPr>
              <a:spLocks/>
            </p:cNvSpPr>
            <p:nvPr/>
          </p:nvSpPr>
          <p:spPr bwMode="auto">
            <a:xfrm>
              <a:off x="3821" y="1954"/>
              <a:ext cx="222" cy="256"/>
            </a:xfrm>
            <a:custGeom>
              <a:avLst/>
              <a:gdLst>
                <a:gd name="T0" fmla="*/ 25 w 222"/>
                <a:gd name="T1" fmla="*/ 256 h 256"/>
                <a:gd name="T2" fmla="*/ 2 w 222"/>
                <a:gd name="T3" fmla="*/ 128 h 256"/>
                <a:gd name="T4" fmla="*/ 27 w 222"/>
                <a:gd name="T5" fmla="*/ 64 h 256"/>
                <a:gd name="T6" fmla="*/ 0 w 222"/>
                <a:gd name="T7" fmla="*/ 8 h 256"/>
                <a:gd name="T8" fmla="*/ 79 w 222"/>
                <a:gd name="T9" fmla="*/ 18 h 256"/>
                <a:gd name="T10" fmla="*/ 185 w 222"/>
                <a:gd name="T11" fmla="*/ 0 h 256"/>
                <a:gd name="T12" fmla="*/ 222 w 222"/>
                <a:gd name="T13" fmla="*/ 56 h 256"/>
                <a:gd name="T14" fmla="*/ 190 w 222"/>
                <a:gd name="T15" fmla="*/ 94 h 256"/>
                <a:gd name="T16" fmla="*/ 212 w 222"/>
                <a:gd name="T17" fmla="*/ 148 h 256"/>
                <a:gd name="T18" fmla="*/ 137 w 222"/>
                <a:gd name="T19" fmla="*/ 218 h 256"/>
                <a:gd name="T20" fmla="*/ 25 w 222"/>
                <a:gd name="T21" fmla="*/ 256 h 256"/>
                <a:gd name="T22" fmla="*/ 25 w 222"/>
                <a:gd name="T23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2" h="256">
                  <a:moveTo>
                    <a:pt x="25" y="256"/>
                  </a:moveTo>
                  <a:lnTo>
                    <a:pt x="2" y="128"/>
                  </a:lnTo>
                  <a:lnTo>
                    <a:pt x="27" y="64"/>
                  </a:lnTo>
                  <a:lnTo>
                    <a:pt x="0" y="8"/>
                  </a:lnTo>
                  <a:lnTo>
                    <a:pt x="79" y="18"/>
                  </a:lnTo>
                  <a:lnTo>
                    <a:pt x="185" y="0"/>
                  </a:lnTo>
                  <a:lnTo>
                    <a:pt x="222" y="56"/>
                  </a:lnTo>
                  <a:lnTo>
                    <a:pt x="190" y="94"/>
                  </a:lnTo>
                  <a:lnTo>
                    <a:pt x="212" y="148"/>
                  </a:lnTo>
                  <a:lnTo>
                    <a:pt x="137" y="218"/>
                  </a:lnTo>
                  <a:lnTo>
                    <a:pt x="25" y="256"/>
                  </a:lnTo>
                  <a:lnTo>
                    <a:pt x="25" y="256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61"/>
            <p:cNvSpPr>
              <a:spLocks/>
            </p:cNvSpPr>
            <p:nvPr/>
          </p:nvSpPr>
          <p:spPr bwMode="auto">
            <a:xfrm>
              <a:off x="3935" y="2806"/>
              <a:ext cx="581" cy="426"/>
            </a:xfrm>
            <a:custGeom>
              <a:avLst/>
              <a:gdLst>
                <a:gd name="T0" fmla="*/ 276 w 581"/>
                <a:gd name="T1" fmla="*/ 0 h 426"/>
                <a:gd name="T2" fmla="*/ 243 w 581"/>
                <a:gd name="T3" fmla="*/ 108 h 426"/>
                <a:gd name="T4" fmla="*/ 123 w 581"/>
                <a:gd name="T5" fmla="*/ 136 h 426"/>
                <a:gd name="T6" fmla="*/ 0 w 581"/>
                <a:gd name="T7" fmla="*/ 301 h 426"/>
                <a:gd name="T8" fmla="*/ 234 w 581"/>
                <a:gd name="T9" fmla="*/ 426 h 426"/>
                <a:gd name="T10" fmla="*/ 308 w 581"/>
                <a:gd name="T11" fmla="*/ 328 h 426"/>
                <a:gd name="T12" fmla="*/ 408 w 581"/>
                <a:gd name="T13" fmla="*/ 318 h 426"/>
                <a:gd name="T14" fmla="*/ 473 w 581"/>
                <a:gd name="T15" fmla="*/ 263 h 426"/>
                <a:gd name="T16" fmla="*/ 538 w 581"/>
                <a:gd name="T17" fmla="*/ 258 h 426"/>
                <a:gd name="T18" fmla="*/ 581 w 581"/>
                <a:gd name="T19" fmla="*/ 231 h 426"/>
                <a:gd name="T20" fmla="*/ 276 w 581"/>
                <a:gd name="T21" fmla="*/ 0 h 426"/>
                <a:gd name="T22" fmla="*/ 276 w 581"/>
                <a:gd name="T2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1" h="426">
                  <a:moveTo>
                    <a:pt x="276" y="0"/>
                  </a:moveTo>
                  <a:lnTo>
                    <a:pt x="243" y="108"/>
                  </a:lnTo>
                  <a:lnTo>
                    <a:pt x="123" y="136"/>
                  </a:lnTo>
                  <a:lnTo>
                    <a:pt x="0" y="301"/>
                  </a:lnTo>
                  <a:lnTo>
                    <a:pt x="234" y="426"/>
                  </a:lnTo>
                  <a:lnTo>
                    <a:pt x="308" y="328"/>
                  </a:lnTo>
                  <a:lnTo>
                    <a:pt x="408" y="318"/>
                  </a:lnTo>
                  <a:lnTo>
                    <a:pt x="473" y="263"/>
                  </a:lnTo>
                  <a:lnTo>
                    <a:pt x="538" y="258"/>
                  </a:lnTo>
                  <a:lnTo>
                    <a:pt x="581" y="231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62"/>
            <p:cNvSpPr>
              <a:spLocks/>
            </p:cNvSpPr>
            <p:nvPr/>
          </p:nvSpPr>
          <p:spPr bwMode="auto">
            <a:xfrm>
              <a:off x="3587" y="2596"/>
              <a:ext cx="334" cy="458"/>
            </a:xfrm>
            <a:custGeom>
              <a:avLst/>
              <a:gdLst>
                <a:gd name="T0" fmla="*/ 0 w 334"/>
                <a:gd name="T1" fmla="*/ 241 h 458"/>
                <a:gd name="T2" fmla="*/ 88 w 334"/>
                <a:gd name="T3" fmla="*/ 112 h 458"/>
                <a:gd name="T4" fmla="*/ 186 w 334"/>
                <a:gd name="T5" fmla="*/ 0 h 458"/>
                <a:gd name="T6" fmla="*/ 314 w 334"/>
                <a:gd name="T7" fmla="*/ 113 h 458"/>
                <a:gd name="T8" fmla="*/ 334 w 334"/>
                <a:gd name="T9" fmla="*/ 165 h 458"/>
                <a:gd name="T10" fmla="*/ 256 w 334"/>
                <a:gd name="T11" fmla="*/ 251 h 458"/>
                <a:gd name="T12" fmla="*/ 288 w 334"/>
                <a:gd name="T13" fmla="*/ 340 h 458"/>
                <a:gd name="T14" fmla="*/ 246 w 334"/>
                <a:gd name="T15" fmla="*/ 458 h 458"/>
                <a:gd name="T16" fmla="*/ 93 w 334"/>
                <a:gd name="T17" fmla="*/ 381 h 458"/>
                <a:gd name="T18" fmla="*/ 0 w 334"/>
                <a:gd name="T19" fmla="*/ 241 h 458"/>
                <a:gd name="T20" fmla="*/ 0 w 334"/>
                <a:gd name="T21" fmla="*/ 24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458">
                  <a:moveTo>
                    <a:pt x="0" y="241"/>
                  </a:moveTo>
                  <a:lnTo>
                    <a:pt x="88" y="112"/>
                  </a:lnTo>
                  <a:lnTo>
                    <a:pt x="186" y="0"/>
                  </a:lnTo>
                  <a:lnTo>
                    <a:pt x="314" y="113"/>
                  </a:lnTo>
                  <a:lnTo>
                    <a:pt x="334" y="165"/>
                  </a:lnTo>
                  <a:lnTo>
                    <a:pt x="256" y="251"/>
                  </a:lnTo>
                  <a:lnTo>
                    <a:pt x="288" y="340"/>
                  </a:lnTo>
                  <a:lnTo>
                    <a:pt x="246" y="458"/>
                  </a:lnTo>
                  <a:lnTo>
                    <a:pt x="93" y="381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63"/>
            <p:cNvSpPr>
              <a:spLocks/>
            </p:cNvSpPr>
            <p:nvPr/>
          </p:nvSpPr>
          <p:spPr bwMode="auto">
            <a:xfrm>
              <a:off x="3670" y="2408"/>
              <a:ext cx="261" cy="301"/>
            </a:xfrm>
            <a:custGeom>
              <a:avLst/>
              <a:gdLst>
                <a:gd name="T0" fmla="*/ 5 w 261"/>
                <a:gd name="T1" fmla="*/ 300 h 301"/>
                <a:gd name="T2" fmla="*/ 0 w 261"/>
                <a:gd name="T3" fmla="*/ 110 h 301"/>
                <a:gd name="T4" fmla="*/ 40 w 261"/>
                <a:gd name="T5" fmla="*/ 0 h 301"/>
                <a:gd name="T6" fmla="*/ 81 w 261"/>
                <a:gd name="T7" fmla="*/ 38 h 301"/>
                <a:gd name="T8" fmla="*/ 261 w 261"/>
                <a:gd name="T9" fmla="*/ 185 h 301"/>
                <a:gd name="T10" fmla="*/ 233 w 261"/>
                <a:gd name="T11" fmla="*/ 301 h 301"/>
                <a:gd name="T12" fmla="*/ 5 w 261"/>
                <a:gd name="T13" fmla="*/ 300 h 301"/>
                <a:gd name="T14" fmla="*/ 5 w 261"/>
                <a:gd name="T15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301">
                  <a:moveTo>
                    <a:pt x="5" y="300"/>
                  </a:moveTo>
                  <a:lnTo>
                    <a:pt x="0" y="110"/>
                  </a:lnTo>
                  <a:lnTo>
                    <a:pt x="40" y="0"/>
                  </a:lnTo>
                  <a:lnTo>
                    <a:pt x="81" y="38"/>
                  </a:lnTo>
                  <a:lnTo>
                    <a:pt x="261" y="185"/>
                  </a:lnTo>
                  <a:lnTo>
                    <a:pt x="233" y="301"/>
                  </a:lnTo>
                  <a:lnTo>
                    <a:pt x="5" y="300"/>
                  </a:lnTo>
                  <a:lnTo>
                    <a:pt x="5" y="30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64"/>
            <p:cNvSpPr>
              <a:spLocks/>
            </p:cNvSpPr>
            <p:nvPr/>
          </p:nvSpPr>
          <p:spPr bwMode="auto">
            <a:xfrm>
              <a:off x="3886" y="2593"/>
              <a:ext cx="202" cy="116"/>
            </a:xfrm>
            <a:custGeom>
              <a:avLst/>
              <a:gdLst>
                <a:gd name="T0" fmla="*/ 45 w 202"/>
                <a:gd name="T1" fmla="*/ 0 h 116"/>
                <a:gd name="T2" fmla="*/ 202 w 202"/>
                <a:gd name="T3" fmla="*/ 116 h 116"/>
                <a:gd name="T4" fmla="*/ 15 w 202"/>
                <a:gd name="T5" fmla="*/ 116 h 116"/>
                <a:gd name="T6" fmla="*/ 0 w 202"/>
                <a:gd name="T7" fmla="*/ 50 h 116"/>
                <a:gd name="T8" fmla="*/ 45 w 202"/>
                <a:gd name="T9" fmla="*/ 0 h 116"/>
                <a:gd name="T10" fmla="*/ 45 w 202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116">
                  <a:moveTo>
                    <a:pt x="45" y="0"/>
                  </a:moveTo>
                  <a:lnTo>
                    <a:pt x="202" y="116"/>
                  </a:lnTo>
                  <a:lnTo>
                    <a:pt x="15" y="116"/>
                  </a:lnTo>
                  <a:lnTo>
                    <a:pt x="0" y="5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65"/>
            <p:cNvSpPr>
              <a:spLocks/>
            </p:cNvSpPr>
            <p:nvPr/>
          </p:nvSpPr>
          <p:spPr bwMode="auto">
            <a:xfrm>
              <a:off x="3443" y="2708"/>
              <a:ext cx="237" cy="269"/>
            </a:xfrm>
            <a:custGeom>
              <a:avLst/>
              <a:gdLst>
                <a:gd name="T0" fmla="*/ 190 w 237"/>
                <a:gd name="T1" fmla="*/ 0 h 269"/>
                <a:gd name="T2" fmla="*/ 137 w 237"/>
                <a:gd name="T3" fmla="*/ 81 h 269"/>
                <a:gd name="T4" fmla="*/ 0 w 237"/>
                <a:gd name="T5" fmla="*/ 151 h 269"/>
                <a:gd name="T6" fmla="*/ 237 w 237"/>
                <a:gd name="T7" fmla="*/ 269 h 269"/>
                <a:gd name="T8" fmla="*/ 232 w 237"/>
                <a:gd name="T9" fmla="*/ 0 h 269"/>
                <a:gd name="T10" fmla="*/ 190 w 237"/>
                <a:gd name="T11" fmla="*/ 0 h 269"/>
                <a:gd name="T12" fmla="*/ 190 w 237"/>
                <a:gd name="T1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269">
                  <a:moveTo>
                    <a:pt x="190" y="0"/>
                  </a:moveTo>
                  <a:lnTo>
                    <a:pt x="137" y="81"/>
                  </a:lnTo>
                  <a:lnTo>
                    <a:pt x="0" y="151"/>
                  </a:lnTo>
                  <a:lnTo>
                    <a:pt x="237" y="269"/>
                  </a:lnTo>
                  <a:lnTo>
                    <a:pt x="232" y="0"/>
                  </a:lnTo>
                  <a:lnTo>
                    <a:pt x="190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66"/>
            <p:cNvSpPr>
              <a:spLocks/>
            </p:cNvSpPr>
            <p:nvPr/>
          </p:nvSpPr>
          <p:spPr bwMode="auto">
            <a:xfrm>
              <a:off x="2950" y="2188"/>
              <a:ext cx="330" cy="516"/>
            </a:xfrm>
            <a:custGeom>
              <a:avLst/>
              <a:gdLst>
                <a:gd name="T0" fmla="*/ 2 w 330"/>
                <a:gd name="T1" fmla="*/ 220 h 516"/>
                <a:gd name="T2" fmla="*/ 330 w 330"/>
                <a:gd name="T3" fmla="*/ 0 h 516"/>
                <a:gd name="T4" fmla="*/ 307 w 330"/>
                <a:gd name="T5" fmla="*/ 197 h 516"/>
                <a:gd name="T6" fmla="*/ 210 w 330"/>
                <a:gd name="T7" fmla="*/ 272 h 516"/>
                <a:gd name="T8" fmla="*/ 207 w 330"/>
                <a:gd name="T9" fmla="*/ 408 h 516"/>
                <a:gd name="T10" fmla="*/ 160 w 330"/>
                <a:gd name="T11" fmla="*/ 516 h 516"/>
                <a:gd name="T12" fmla="*/ 0 w 330"/>
                <a:gd name="T13" fmla="*/ 516 h 516"/>
                <a:gd name="T14" fmla="*/ 2 w 330"/>
                <a:gd name="T15" fmla="*/ 220 h 516"/>
                <a:gd name="T16" fmla="*/ 2 w 330"/>
                <a:gd name="T17" fmla="*/ 22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516">
                  <a:moveTo>
                    <a:pt x="2" y="220"/>
                  </a:moveTo>
                  <a:lnTo>
                    <a:pt x="330" y="0"/>
                  </a:lnTo>
                  <a:lnTo>
                    <a:pt x="307" y="197"/>
                  </a:lnTo>
                  <a:lnTo>
                    <a:pt x="210" y="272"/>
                  </a:lnTo>
                  <a:lnTo>
                    <a:pt x="207" y="408"/>
                  </a:lnTo>
                  <a:lnTo>
                    <a:pt x="160" y="516"/>
                  </a:lnTo>
                  <a:lnTo>
                    <a:pt x="0" y="516"/>
                  </a:lnTo>
                  <a:lnTo>
                    <a:pt x="2" y="220"/>
                  </a:lnTo>
                  <a:lnTo>
                    <a:pt x="2" y="22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67"/>
            <p:cNvSpPr>
              <a:spLocks/>
            </p:cNvSpPr>
            <p:nvPr/>
          </p:nvSpPr>
          <p:spPr bwMode="auto">
            <a:xfrm>
              <a:off x="2173" y="2430"/>
              <a:ext cx="473" cy="422"/>
            </a:xfrm>
            <a:custGeom>
              <a:avLst/>
              <a:gdLst>
                <a:gd name="T0" fmla="*/ 225 w 473"/>
                <a:gd name="T1" fmla="*/ 422 h 422"/>
                <a:gd name="T2" fmla="*/ 16 w 473"/>
                <a:gd name="T3" fmla="*/ 276 h 422"/>
                <a:gd name="T4" fmla="*/ 0 w 473"/>
                <a:gd name="T5" fmla="*/ 223 h 422"/>
                <a:gd name="T6" fmla="*/ 90 w 473"/>
                <a:gd name="T7" fmla="*/ 0 h 422"/>
                <a:gd name="T8" fmla="*/ 324 w 473"/>
                <a:gd name="T9" fmla="*/ 183 h 422"/>
                <a:gd name="T10" fmla="*/ 473 w 473"/>
                <a:gd name="T11" fmla="*/ 183 h 422"/>
                <a:gd name="T12" fmla="*/ 426 w 473"/>
                <a:gd name="T13" fmla="*/ 274 h 422"/>
                <a:gd name="T14" fmla="*/ 225 w 473"/>
                <a:gd name="T15" fmla="*/ 422 h 422"/>
                <a:gd name="T16" fmla="*/ 225 w 473"/>
                <a:gd name="T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" h="422">
                  <a:moveTo>
                    <a:pt x="225" y="422"/>
                  </a:moveTo>
                  <a:lnTo>
                    <a:pt x="16" y="276"/>
                  </a:lnTo>
                  <a:lnTo>
                    <a:pt x="0" y="223"/>
                  </a:lnTo>
                  <a:lnTo>
                    <a:pt x="90" y="0"/>
                  </a:lnTo>
                  <a:lnTo>
                    <a:pt x="324" y="183"/>
                  </a:lnTo>
                  <a:lnTo>
                    <a:pt x="473" y="183"/>
                  </a:lnTo>
                  <a:lnTo>
                    <a:pt x="426" y="274"/>
                  </a:lnTo>
                  <a:lnTo>
                    <a:pt x="225" y="422"/>
                  </a:lnTo>
                  <a:lnTo>
                    <a:pt x="225" y="422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68"/>
            <p:cNvSpPr>
              <a:spLocks/>
            </p:cNvSpPr>
            <p:nvPr/>
          </p:nvSpPr>
          <p:spPr bwMode="auto">
            <a:xfrm>
              <a:off x="2819" y="2408"/>
              <a:ext cx="133" cy="296"/>
            </a:xfrm>
            <a:custGeom>
              <a:avLst/>
              <a:gdLst>
                <a:gd name="T0" fmla="*/ 40 w 133"/>
                <a:gd name="T1" fmla="*/ 296 h 296"/>
                <a:gd name="T2" fmla="*/ 131 w 133"/>
                <a:gd name="T3" fmla="*/ 295 h 296"/>
                <a:gd name="T4" fmla="*/ 133 w 133"/>
                <a:gd name="T5" fmla="*/ 0 h 296"/>
                <a:gd name="T6" fmla="*/ 63 w 133"/>
                <a:gd name="T7" fmla="*/ 52 h 296"/>
                <a:gd name="T8" fmla="*/ 70 w 133"/>
                <a:gd name="T9" fmla="*/ 118 h 296"/>
                <a:gd name="T10" fmla="*/ 0 w 133"/>
                <a:gd name="T11" fmla="*/ 195 h 296"/>
                <a:gd name="T12" fmla="*/ 40 w 133"/>
                <a:gd name="T13" fmla="*/ 296 h 296"/>
                <a:gd name="T14" fmla="*/ 40 w 133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96">
                  <a:moveTo>
                    <a:pt x="40" y="296"/>
                  </a:moveTo>
                  <a:lnTo>
                    <a:pt x="131" y="295"/>
                  </a:lnTo>
                  <a:lnTo>
                    <a:pt x="133" y="0"/>
                  </a:lnTo>
                  <a:lnTo>
                    <a:pt x="63" y="52"/>
                  </a:lnTo>
                  <a:lnTo>
                    <a:pt x="70" y="118"/>
                  </a:lnTo>
                  <a:lnTo>
                    <a:pt x="0" y="195"/>
                  </a:lnTo>
                  <a:lnTo>
                    <a:pt x="40" y="296"/>
                  </a:lnTo>
                  <a:lnTo>
                    <a:pt x="40" y="296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69"/>
            <p:cNvSpPr>
              <a:spLocks/>
            </p:cNvSpPr>
            <p:nvPr/>
          </p:nvSpPr>
          <p:spPr bwMode="auto">
            <a:xfrm>
              <a:off x="2766" y="2704"/>
              <a:ext cx="186" cy="298"/>
            </a:xfrm>
            <a:custGeom>
              <a:avLst/>
              <a:gdLst>
                <a:gd name="T0" fmla="*/ 184 w 186"/>
                <a:gd name="T1" fmla="*/ 0 h 298"/>
                <a:gd name="T2" fmla="*/ 186 w 186"/>
                <a:gd name="T3" fmla="*/ 298 h 298"/>
                <a:gd name="T4" fmla="*/ 116 w 186"/>
                <a:gd name="T5" fmla="*/ 287 h 298"/>
                <a:gd name="T6" fmla="*/ 0 w 186"/>
                <a:gd name="T7" fmla="*/ 172 h 298"/>
                <a:gd name="T8" fmla="*/ 118 w 186"/>
                <a:gd name="T9" fmla="*/ 60 h 298"/>
                <a:gd name="T10" fmla="*/ 93 w 186"/>
                <a:gd name="T11" fmla="*/ 0 h 298"/>
                <a:gd name="T12" fmla="*/ 184 w 186"/>
                <a:gd name="T13" fmla="*/ 0 h 298"/>
                <a:gd name="T14" fmla="*/ 184 w 186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298">
                  <a:moveTo>
                    <a:pt x="184" y="0"/>
                  </a:moveTo>
                  <a:lnTo>
                    <a:pt x="186" y="298"/>
                  </a:lnTo>
                  <a:lnTo>
                    <a:pt x="116" y="287"/>
                  </a:lnTo>
                  <a:lnTo>
                    <a:pt x="0" y="172"/>
                  </a:lnTo>
                  <a:lnTo>
                    <a:pt x="118" y="60"/>
                  </a:lnTo>
                  <a:lnTo>
                    <a:pt x="93" y="0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70"/>
            <p:cNvSpPr>
              <a:spLocks/>
            </p:cNvSpPr>
            <p:nvPr/>
          </p:nvSpPr>
          <p:spPr bwMode="auto">
            <a:xfrm>
              <a:off x="2189" y="2703"/>
              <a:ext cx="412" cy="424"/>
            </a:xfrm>
            <a:custGeom>
              <a:avLst/>
              <a:gdLst>
                <a:gd name="T0" fmla="*/ 0 w 412"/>
                <a:gd name="T1" fmla="*/ 3 h 424"/>
                <a:gd name="T2" fmla="*/ 100 w 412"/>
                <a:gd name="T3" fmla="*/ 118 h 424"/>
                <a:gd name="T4" fmla="*/ 15 w 412"/>
                <a:gd name="T5" fmla="*/ 201 h 424"/>
                <a:gd name="T6" fmla="*/ 174 w 412"/>
                <a:gd name="T7" fmla="*/ 424 h 424"/>
                <a:gd name="T8" fmla="*/ 328 w 412"/>
                <a:gd name="T9" fmla="*/ 334 h 424"/>
                <a:gd name="T10" fmla="*/ 323 w 412"/>
                <a:gd name="T11" fmla="*/ 163 h 424"/>
                <a:gd name="T12" fmla="*/ 383 w 412"/>
                <a:gd name="T13" fmla="*/ 96 h 424"/>
                <a:gd name="T14" fmla="*/ 412 w 412"/>
                <a:gd name="T15" fmla="*/ 0 h 424"/>
                <a:gd name="T16" fmla="*/ 0 w 412"/>
                <a:gd name="T17" fmla="*/ 3 h 424"/>
                <a:gd name="T18" fmla="*/ 0 w 412"/>
                <a:gd name="T19" fmla="*/ 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424">
                  <a:moveTo>
                    <a:pt x="0" y="3"/>
                  </a:moveTo>
                  <a:lnTo>
                    <a:pt x="100" y="118"/>
                  </a:lnTo>
                  <a:lnTo>
                    <a:pt x="15" y="201"/>
                  </a:lnTo>
                  <a:lnTo>
                    <a:pt x="174" y="424"/>
                  </a:lnTo>
                  <a:lnTo>
                    <a:pt x="328" y="334"/>
                  </a:lnTo>
                  <a:lnTo>
                    <a:pt x="323" y="163"/>
                  </a:lnTo>
                  <a:lnTo>
                    <a:pt x="383" y="96"/>
                  </a:lnTo>
                  <a:lnTo>
                    <a:pt x="412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71"/>
            <p:cNvSpPr>
              <a:spLocks/>
            </p:cNvSpPr>
            <p:nvPr/>
          </p:nvSpPr>
          <p:spPr bwMode="auto">
            <a:xfrm>
              <a:off x="3102" y="2233"/>
              <a:ext cx="570" cy="473"/>
            </a:xfrm>
            <a:custGeom>
              <a:avLst/>
              <a:gdLst>
                <a:gd name="T0" fmla="*/ 8 w 570"/>
                <a:gd name="T1" fmla="*/ 471 h 473"/>
                <a:gd name="T2" fmla="*/ 336 w 570"/>
                <a:gd name="T3" fmla="*/ 473 h 473"/>
                <a:gd name="T4" fmla="*/ 570 w 570"/>
                <a:gd name="T5" fmla="*/ 283 h 473"/>
                <a:gd name="T6" fmla="*/ 565 w 570"/>
                <a:gd name="T7" fmla="*/ 0 h 473"/>
                <a:gd name="T8" fmla="*/ 57 w 570"/>
                <a:gd name="T9" fmla="*/ 346 h 473"/>
                <a:gd name="T10" fmla="*/ 0 w 570"/>
                <a:gd name="T11" fmla="*/ 366 h 473"/>
                <a:gd name="T12" fmla="*/ 8 w 570"/>
                <a:gd name="T13" fmla="*/ 471 h 473"/>
                <a:gd name="T14" fmla="*/ 8 w 570"/>
                <a:gd name="T15" fmla="*/ 471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473">
                  <a:moveTo>
                    <a:pt x="8" y="471"/>
                  </a:moveTo>
                  <a:lnTo>
                    <a:pt x="336" y="473"/>
                  </a:lnTo>
                  <a:lnTo>
                    <a:pt x="570" y="283"/>
                  </a:lnTo>
                  <a:lnTo>
                    <a:pt x="565" y="0"/>
                  </a:lnTo>
                  <a:lnTo>
                    <a:pt x="57" y="346"/>
                  </a:lnTo>
                  <a:lnTo>
                    <a:pt x="0" y="366"/>
                  </a:lnTo>
                  <a:lnTo>
                    <a:pt x="8" y="471"/>
                  </a:lnTo>
                  <a:lnTo>
                    <a:pt x="8" y="471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72"/>
            <p:cNvSpPr>
              <a:spLocks/>
            </p:cNvSpPr>
            <p:nvPr/>
          </p:nvSpPr>
          <p:spPr bwMode="auto">
            <a:xfrm>
              <a:off x="3099" y="2704"/>
              <a:ext cx="339" cy="165"/>
            </a:xfrm>
            <a:custGeom>
              <a:avLst/>
              <a:gdLst>
                <a:gd name="T0" fmla="*/ 10 w 339"/>
                <a:gd name="T1" fmla="*/ 0 h 165"/>
                <a:gd name="T2" fmla="*/ 339 w 339"/>
                <a:gd name="T3" fmla="*/ 2 h 165"/>
                <a:gd name="T4" fmla="*/ 316 w 339"/>
                <a:gd name="T5" fmla="*/ 17 h 165"/>
                <a:gd name="T6" fmla="*/ 106 w 339"/>
                <a:gd name="T7" fmla="*/ 165 h 165"/>
                <a:gd name="T8" fmla="*/ 0 w 339"/>
                <a:gd name="T9" fmla="*/ 34 h 165"/>
                <a:gd name="T10" fmla="*/ 10 w 339"/>
                <a:gd name="T11" fmla="*/ 0 h 165"/>
                <a:gd name="T12" fmla="*/ 10 w 339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165">
                  <a:moveTo>
                    <a:pt x="10" y="0"/>
                  </a:moveTo>
                  <a:lnTo>
                    <a:pt x="339" y="2"/>
                  </a:lnTo>
                  <a:lnTo>
                    <a:pt x="316" y="17"/>
                  </a:lnTo>
                  <a:lnTo>
                    <a:pt x="106" y="165"/>
                  </a:lnTo>
                  <a:lnTo>
                    <a:pt x="0" y="3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73"/>
            <p:cNvSpPr>
              <a:spLocks/>
            </p:cNvSpPr>
            <p:nvPr/>
          </p:nvSpPr>
          <p:spPr bwMode="auto">
            <a:xfrm>
              <a:off x="2459" y="2984"/>
              <a:ext cx="402" cy="469"/>
            </a:xfrm>
            <a:custGeom>
              <a:avLst/>
              <a:gdLst>
                <a:gd name="T0" fmla="*/ 0 w 402"/>
                <a:gd name="T1" fmla="*/ 168 h 469"/>
                <a:gd name="T2" fmla="*/ 340 w 402"/>
                <a:gd name="T3" fmla="*/ 469 h 469"/>
                <a:gd name="T4" fmla="*/ 402 w 402"/>
                <a:gd name="T5" fmla="*/ 288 h 469"/>
                <a:gd name="T6" fmla="*/ 235 w 402"/>
                <a:gd name="T7" fmla="*/ 0 h 469"/>
                <a:gd name="T8" fmla="*/ 0 w 402"/>
                <a:gd name="T9" fmla="*/ 168 h 469"/>
                <a:gd name="T10" fmla="*/ 0 w 402"/>
                <a:gd name="T11" fmla="*/ 16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469">
                  <a:moveTo>
                    <a:pt x="0" y="168"/>
                  </a:moveTo>
                  <a:lnTo>
                    <a:pt x="340" y="469"/>
                  </a:lnTo>
                  <a:lnTo>
                    <a:pt x="402" y="288"/>
                  </a:lnTo>
                  <a:lnTo>
                    <a:pt x="235" y="0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74"/>
            <p:cNvSpPr>
              <a:spLocks/>
            </p:cNvSpPr>
            <p:nvPr/>
          </p:nvSpPr>
          <p:spPr bwMode="auto">
            <a:xfrm>
              <a:off x="1435" y="2277"/>
              <a:ext cx="581" cy="184"/>
            </a:xfrm>
            <a:custGeom>
              <a:avLst/>
              <a:gdLst>
                <a:gd name="T0" fmla="*/ 0 w 581"/>
                <a:gd name="T1" fmla="*/ 114 h 184"/>
                <a:gd name="T2" fmla="*/ 295 w 581"/>
                <a:gd name="T3" fmla="*/ 184 h 184"/>
                <a:gd name="T4" fmla="*/ 296 w 581"/>
                <a:gd name="T5" fmla="*/ 183 h 184"/>
                <a:gd name="T6" fmla="*/ 300 w 581"/>
                <a:gd name="T7" fmla="*/ 179 h 184"/>
                <a:gd name="T8" fmla="*/ 306 w 581"/>
                <a:gd name="T9" fmla="*/ 173 h 184"/>
                <a:gd name="T10" fmla="*/ 316 w 581"/>
                <a:gd name="T11" fmla="*/ 166 h 184"/>
                <a:gd name="T12" fmla="*/ 320 w 581"/>
                <a:gd name="T13" fmla="*/ 159 h 184"/>
                <a:gd name="T14" fmla="*/ 326 w 581"/>
                <a:gd name="T15" fmla="*/ 156 h 184"/>
                <a:gd name="T16" fmla="*/ 333 w 581"/>
                <a:gd name="T17" fmla="*/ 151 h 184"/>
                <a:gd name="T18" fmla="*/ 341 w 581"/>
                <a:gd name="T19" fmla="*/ 146 h 184"/>
                <a:gd name="T20" fmla="*/ 348 w 581"/>
                <a:gd name="T21" fmla="*/ 139 h 184"/>
                <a:gd name="T22" fmla="*/ 356 w 581"/>
                <a:gd name="T23" fmla="*/ 133 h 184"/>
                <a:gd name="T24" fmla="*/ 366 w 581"/>
                <a:gd name="T25" fmla="*/ 126 h 184"/>
                <a:gd name="T26" fmla="*/ 376 w 581"/>
                <a:gd name="T27" fmla="*/ 121 h 184"/>
                <a:gd name="T28" fmla="*/ 386 w 581"/>
                <a:gd name="T29" fmla="*/ 113 h 184"/>
                <a:gd name="T30" fmla="*/ 395 w 581"/>
                <a:gd name="T31" fmla="*/ 106 h 184"/>
                <a:gd name="T32" fmla="*/ 406 w 581"/>
                <a:gd name="T33" fmla="*/ 98 h 184"/>
                <a:gd name="T34" fmla="*/ 418 w 581"/>
                <a:gd name="T35" fmla="*/ 91 h 184"/>
                <a:gd name="T36" fmla="*/ 430 w 581"/>
                <a:gd name="T37" fmla="*/ 83 h 184"/>
                <a:gd name="T38" fmla="*/ 441 w 581"/>
                <a:gd name="T39" fmla="*/ 76 h 184"/>
                <a:gd name="T40" fmla="*/ 448 w 581"/>
                <a:gd name="T41" fmla="*/ 71 h 184"/>
                <a:gd name="T42" fmla="*/ 455 w 581"/>
                <a:gd name="T43" fmla="*/ 68 h 184"/>
                <a:gd name="T44" fmla="*/ 461 w 581"/>
                <a:gd name="T45" fmla="*/ 64 h 184"/>
                <a:gd name="T46" fmla="*/ 468 w 581"/>
                <a:gd name="T47" fmla="*/ 61 h 184"/>
                <a:gd name="T48" fmla="*/ 475 w 581"/>
                <a:gd name="T49" fmla="*/ 56 h 184"/>
                <a:gd name="T50" fmla="*/ 481 w 581"/>
                <a:gd name="T51" fmla="*/ 51 h 184"/>
                <a:gd name="T52" fmla="*/ 486 w 581"/>
                <a:gd name="T53" fmla="*/ 48 h 184"/>
                <a:gd name="T54" fmla="*/ 493 w 581"/>
                <a:gd name="T55" fmla="*/ 44 h 184"/>
                <a:gd name="T56" fmla="*/ 500 w 581"/>
                <a:gd name="T57" fmla="*/ 39 h 184"/>
                <a:gd name="T58" fmla="*/ 506 w 581"/>
                <a:gd name="T59" fmla="*/ 36 h 184"/>
                <a:gd name="T60" fmla="*/ 515 w 581"/>
                <a:gd name="T61" fmla="*/ 33 h 184"/>
                <a:gd name="T62" fmla="*/ 521 w 581"/>
                <a:gd name="T63" fmla="*/ 29 h 184"/>
                <a:gd name="T64" fmla="*/ 528 w 581"/>
                <a:gd name="T65" fmla="*/ 24 h 184"/>
                <a:gd name="T66" fmla="*/ 535 w 581"/>
                <a:gd name="T67" fmla="*/ 21 h 184"/>
                <a:gd name="T68" fmla="*/ 543 w 581"/>
                <a:gd name="T69" fmla="*/ 16 h 184"/>
                <a:gd name="T70" fmla="*/ 551 w 581"/>
                <a:gd name="T71" fmla="*/ 13 h 184"/>
                <a:gd name="T72" fmla="*/ 556 w 581"/>
                <a:gd name="T73" fmla="*/ 9 h 184"/>
                <a:gd name="T74" fmla="*/ 565 w 581"/>
                <a:gd name="T75" fmla="*/ 6 h 184"/>
                <a:gd name="T76" fmla="*/ 573 w 581"/>
                <a:gd name="T77" fmla="*/ 3 h 184"/>
                <a:gd name="T78" fmla="*/ 581 w 581"/>
                <a:gd name="T79" fmla="*/ 0 h 184"/>
                <a:gd name="T80" fmla="*/ 221 w 581"/>
                <a:gd name="T81" fmla="*/ 0 h 184"/>
                <a:gd name="T82" fmla="*/ 0 w 581"/>
                <a:gd name="T83" fmla="*/ 114 h 184"/>
                <a:gd name="T84" fmla="*/ 0 w 581"/>
                <a:gd name="T85" fmla="*/ 11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1" h="184">
                  <a:moveTo>
                    <a:pt x="0" y="114"/>
                  </a:moveTo>
                  <a:lnTo>
                    <a:pt x="295" y="184"/>
                  </a:lnTo>
                  <a:lnTo>
                    <a:pt x="296" y="183"/>
                  </a:lnTo>
                  <a:lnTo>
                    <a:pt x="300" y="179"/>
                  </a:lnTo>
                  <a:lnTo>
                    <a:pt x="306" y="173"/>
                  </a:lnTo>
                  <a:lnTo>
                    <a:pt x="316" y="166"/>
                  </a:lnTo>
                  <a:lnTo>
                    <a:pt x="320" y="159"/>
                  </a:lnTo>
                  <a:lnTo>
                    <a:pt x="326" y="156"/>
                  </a:lnTo>
                  <a:lnTo>
                    <a:pt x="333" y="151"/>
                  </a:lnTo>
                  <a:lnTo>
                    <a:pt x="341" y="146"/>
                  </a:lnTo>
                  <a:lnTo>
                    <a:pt x="348" y="139"/>
                  </a:lnTo>
                  <a:lnTo>
                    <a:pt x="356" y="133"/>
                  </a:lnTo>
                  <a:lnTo>
                    <a:pt x="366" y="126"/>
                  </a:lnTo>
                  <a:lnTo>
                    <a:pt x="376" y="121"/>
                  </a:lnTo>
                  <a:lnTo>
                    <a:pt x="386" y="113"/>
                  </a:lnTo>
                  <a:lnTo>
                    <a:pt x="395" y="106"/>
                  </a:lnTo>
                  <a:lnTo>
                    <a:pt x="406" y="98"/>
                  </a:lnTo>
                  <a:lnTo>
                    <a:pt x="418" y="91"/>
                  </a:lnTo>
                  <a:lnTo>
                    <a:pt x="430" y="83"/>
                  </a:lnTo>
                  <a:lnTo>
                    <a:pt x="441" y="76"/>
                  </a:lnTo>
                  <a:lnTo>
                    <a:pt x="448" y="71"/>
                  </a:lnTo>
                  <a:lnTo>
                    <a:pt x="455" y="68"/>
                  </a:lnTo>
                  <a:lnTo>
                    <a:pt x="461" y="64"/>
                  </a:lnTo>
                  <a:lnTo>
                    <a:pt x="468" y="61"/>
                  </a:lnTo>
                  <a:lnTo>
                    <a:pt x="475" y="56"/>
                  </a:lnTo>
                  <a:lnTo>
                    <a:pt x="481" y="51"/>
                  </a:lnTo>
                  <a:lnTo>
                    <a:pt x="486" y="48"/>
                  </a:lnTo>
                  <a:lnTo>
                    <a:pt x="493" y="44"/>
                  </a:lnTo>
                  <a:lnTo>
                    <a:pt x="500" y="39"/>
                  </a:lnTo>
                  <a:lnTo>
                    <a:pt x="506" y="36"/>
                  </a:lnTo>
                  <a:lnTo>
                    <a:pt x="515" y="33"/>
                  </a:lnTo>
                  <a:lnTo>
                    <a:pt x="521" y="29"/>
                  </a:lnTo>
                  <a:lnTo>
                    <a:pt x="528" y="24"/>
                  </a:lnTo>
                  <a:lnTo>
                    <a:pt x="535" y="21"/>
                  </a:lnTo>
                  <a:lnTo>
                    <a:pt x="543" y="16"/>
                  </a:lnTo>
                  <a:lnTo>
                    <a:pt x="551" y="13"/>
                  </a:lnTo>
                  <a:lnTo>
                    <a:pt x="556" y="9"/>
                  </a:lnTo>
                  <a:lnTo>
                    <a:pt x="565" y="6"/>
                  </a:lnTo>
                  <a:lnTo>
                    <a:pt x="573" y="3"/>
                  </a:lnTo>
                  <a:lnTo>
                    <a:pt x="581" y="0"/>
                  </a:lnTo>
                  <a:lnTo>
                    <a:pt x="221" y="0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75"/>
            <p:cNvSpPr>
              <a:spLocks/>
            </p:cNvSpPr>
            <p:nvPr/>
          </p:nvSpPr>
          <p:spPr bwMode="auto">
            <a:xfrm>
              <a:off x="3662" y="2112"/>
              <a:ext cx="298" cy="408"/>
            </a:xfrm>
            <a:custGeom>
              <a:avLst/>
              <a:gdLst>
                <a:gd name="T0" fmla="*/ 0 w 298"/>
                <a:gd name="T1" fmla="*/ 0 h 408"/>
                <a:gd name="T2" fmla="*/ 1 w 298"/>
                <a:gd name="T3" fmla="*/ 0 h 408"/>
                <a:gd name="T4" fmla="*/ 5 w 298"/>
                <a:gd name="T5" fmla="*/ 0 h 408"/>
                <a:gd name="T6" fmla="*/ 11 w 298"/>
                <a:gd name="T7" fmla="*/ 1 h 408"/>
                <a:gd name="T8" fmla="*/ 21 w 298"/>
                <a:gd name="T9" fmla="*/ 3 h 408"/>
                <a:gd name="T10" fmla="*/ 26 w 298"/>
                <a:gd name="T11" fmla="*/ 3 h 408"/>
                <a:gd name="T12" fmla="*/ 33 w 298"/>
                <a:gd name="T13" fmla="*/ 5 h 408"/>
                <a:gd name="T14" fmla="*/ 39 w 298"/>
                <a:gd name="T15" fmla="*/ 6 h 408"/>
                <a:gd name="T16" fmla="*/ 48 w 298"/>
                <a:gd name="T17" fmla="*/ 6 h 408"/>
                <a:gd name="T18" fmla="*/ 54 w 298"/>
                <a:gd name="T19" fmla="*/ 8 h 408"/>
                <a:gd name="T20" fmla="*/ 64 w 298"/>
                <a:gd name="T21" fmla="*/ 10 h 408"/>
                <a:gd name="T22" fmla="*/ 73 w 298"/>
                <a:gd name="T23" fmla="*/ 11 h 408"/>
                <a:gd name="T24" fmla="*/ 84 w 298"/>
                <a:gd name="T25" fmla="*/ 15 h 408"/>
                <a:gd name="T26" fmla="*/ 94 w 298"/>
                <a:gd name="T27" fmla="*/ 16 h 408"/>
                <a:gd name="T28" fmla="*/ 104 w 298"/>
                <a:gd name="T29" fmla="*/ 18 h 408"/>
                <a:gd name="T30" fmla="*/ 114 w 298"/>
                <a:gd name="T31" fmla="*/ 20 h 408"/>
                <a:gd name="T32" fmla="*/ 128 w 298"/>
                <a:gd name="T33" fmla="*/ 23 h 408"/>
                <a:gd name="T34" fmla="*/ 133 w 298"/>
                <a:gd name="T35" fmla="*/ 23 h 408"/>
                <a:gd name="T36" fmla="*/ 139 w 298"/>
                <a:gd name="T37" fmla="*/ 25 h 408"/>
                <a:gd name="T38" fmla="*/ 144 w 298"/>
                <a:gd name="T39" fmla="*/ 25 h 408"/>
                <a:gd name="T40" fmla="*/ 151 w 298"/>
                <a:gd name="T41" fmla="*/ 26 h 408"/>
                <a:gd name="T42" fmla="*/ 158 w 298"/>
                <a:gd name="T43" fmla="*/ 28 h 408"/>
                <a:gd name="T44" fmla="*/ 164 w 298"/>
                <a:gd name="T45" fmla="*/ 28 h 408"/>
                <a:gd name="T46" fmla="*/ 171 w 298"/>
                <a:gd name="T47" fmla="*/ 30 h 408"/>
                <a:gd name="T48" fmla="*/ 178 w 298"/>
                <a:gd name="T49" fmla="*/ 33 h 408"/>
                <a:gd name="T50" fmla="*/ 184 w 298"/>
                <a:gd name="T51" fmla="*/ 33 h 408"/>
                <a:gd name="T52" fmla="*/ 191 w 298"/>
                <a:gd name="T53" fmla="*/ 35 h 408"/>
                <a:gd name="T54" fmla="*/ 198 w 298"/>
                <a:gd name="T55" fmla="*/ 35 h 408"/>
                <a:gd name="T56" fmla="*/ 206 w 298"/>
                <a:gd name="T57" fmla="*/ 38 h 408"/>
                <a:gd name="T58" fmla="*/ 213 w 298"/>
                <a:gd name="T59" fmla="*/ 38 h 408"/>
                <a:gd name="T60" fmla="*/ 219 w 298"/>
                <a:gd name="T61" fmla="*/ 41 h 408"/>
                <a:gd name="T62" fmla="*/ 228 w 298"/>
                <a:gd name="T63" fmla="*/ 41 h 408"/>
                <a:gd name="T64" fmla="*/ 236 w 298"/>
                <a:gd name="T65" fmla="*/ 45 h 408"/>
                <a:gd name="T66" fmla="*/ 241 w 298"/>
                <a:gd name="T67" fmla="*/ 45 h 408"/>
                <a:gd name="T68" fmla="*/ 249 w 298"/>
                <a:gd name="T69" fmla="*/ 48 h 408"/>
                <a:gd name="T70" fmla="*/ 258 w 298"/>
                <a:gd name="T71" fmla="*/ 48 h 408"/>
                <a:gd name="T72" fmla="*/ 264 w 298"/>
                <a:gd name="T73" fmla="*/ 51 h 408"/>
                <a:gd name="T74" fmla="*/ 273 w 298"/>
                <a:gd name="T75" fmla="*/ 51 h 408"/>
                <a:gd name="T76" fmla="*/ 281 w 298"/>
                <a:gd name="T77" fmla="*/ 55 h 408"/>
                <a:gd name="T78" fmla="*/ 289 w 298"/>
                <a:gd name="T79" fmla="*/ 56 h 408"/>
                <a:gd name="T80" fmla="*/ 298 w 298"/>
                <a:gd name="T81" fmla="*/ 60 h 408"/>
                <a:gd name="T82" fmla="*/ 103 w 298"/>
                <a:gd name="T83" fmla="*/ 219 h 408"/>
                <a:gd name="T84" fmla="*/ 89 w 298"/>
                <a:gd name="T85" fmla="*/ 334 h 408"/>
                <a:gd name="T86" fmla="*/ 10 w 298"/>
                <a:gd name="T87" fmla="*/ 408 h 408"/>
                <a:gd name="T88" fmla="*/ 0 w 298"/>
                <a:gd name="T89" fmla="*/ 0 h 408"/>
                <a:gd name="T90" fmla="*/ 0 w 298"/>
                <a:gd name="T9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8" h="408">
                  <a:moveTo>
                    <a:pt x="0" y="0"/>
                  </a:moveTo>
                  <a:lnTo>
                    <a:pt x="1" y="0"/>
                  </a:lnTo>
                  <a:lnTo>
                    <a:pt x="5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33" y="5"/>
                  </a:lnTo>
                  <a:lnTo>
                    <a:pt x="39" y="6"/>
                  </a:lnTo>
                  <a:lnTo>
                    <a:pt x="48" y="6"/>
                  </a:lnTo>
                  <a:lnTo>
                    <a:pt x="54" y="8"/>
                  </a:lnTo>
                  <a:lnTo>
                    <a:pt x="64" y="10"/>
                  </a:lnTo>
                  <a:lnTo>
                    <a:pt x="73" y="11"/>
                  </a:lnTo>
                  <a:lnTo>
                    <a:pt x="84" y="15"/>
                  </a:lnTo>
                  <a:lnTo>
                    <a:pt x="94" y="16"/>
                  </a:lnTo>
                  <a:lnTo>
                    <a:pt x="104" y="18"/>
                  </a:lnTo>
                  <a:lnTo>
                    <a:pt x="114" y="20"/>
                  </a:lnTo>
                  <a:lnTo>
                    <a:pt x="128" y="23"/>
                  </a:lnTo>
                  <a:lnTo>
                    <a:pt x="133" y="23"/>
                  </a:lnTo>
                  <a:lnTo>
                    <a:pt x="139" y="25"/>
                  </a:lnTo>
                  <a:lnTo>
                    <a:pt x="144" y="25"/>
                  </a:lnTo>
                  <a:lnTo>
                    <a:pt x="151" y="26"/>
                  </a:lnTo>
                  <a:lnTo>
                    <a:pt x="158" y="28"/>
                  </a:lnTo>
                  <a:lnTo>
                    <a:pt x="164" y="28"/>
                  </a:lnTo>
                  <a:lnTo>
                    <a:pt x="171" y="30"/>
                  </a:lnTo>
                  <a:lnTo>
                    <a:pt x="178" y="33"/>
                  </a:lnTo>
                  <a:lnTo>
                    <a:pt x="184" y="33"/>
                  </a:lnTo>
                  <a:lnTo>
                    <a:pt x="191" y="35"/>
                  </a:lnTo>
                  <a:lnTo>
                    <a:pt x="198" y="35"/>
                  </a:lnTo>
                  <a:lnTo>
                    <a:pt x="206" y="38"/>
                  </a:lnTo>
                  <a:lnTo>
                    <a:pt x="213" y="38"/>
                  </a:lnTo>
                  <a:lnTo>
                    <a:pt x="219" y="41"/>
                  </a:lnTo>
                  <a:lnTo>
                    <a:pt x="228" y="41"/>
                  </a:lnTo>
                  <a:lnTo>
                    <a:pt x="236" y="45"/>
                  </a:lnTo>
                  <a:lnTo>
                    <a:pt x="241" y="45"/>
                  </a:lnTo>
                  <a:lnTo>
                    <a:pt x="249" y="48"/>
                  </a:lnTo>
                  <a:lnTo>
                    <a:pt x="258" y="48"/>
                  </a:lnTo>
                  <a:lnTo>
                    <a:pt x="264" y="51"/>
                  </a:lnTo>
                  <a:lnTo>
                    <a:pt x="273" y="51"/>
                  </a:lnTo>
                  <a:lnTo>
                    <a:pt x="281" y="55"/>
                  </a:lnTo>
                  <a:lnTo>
                    <a:pt x="289" y="56"/>
                  </a:lnTo>
                  <a:lnTo>
                    <a:pt x="298" y="60"/>
                  </a:lnTo>
                  <a:lnTo>
                    <a:pt x="103" y="219"/>
                  </a:lnTo>
                  <a:lnTo>
                    <a:pt x="89" y="334"/>
                  </a:lnTo>
                  <a:lnTo>
                    <a:pt x="10" y="4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76"/>
            <p:cNvSpPr>
              <a:spLocks/>
            </p:cNvSpPr>
            <p:nvPr/>
          </p:nvSpPr>
          <p:spPr bwMode="auto">
            <a:xfrm>
              <a:off x="2834" y="2703"/>
              <a:ext cx="616" cy="476"/>
            </a:xfrm>
            <a:custGeom>
              <a:avLst/>
              <a:gdLst>
                <a:gd name="T0" fmla="*/ 50 w 616"/>
                <a:gd name="T1" fmla="*/ 353 h 476"/>
                <a:gd name="T2" fmla="*/ 479 w 616"/>
                <a:gd name="T3" fmla="*/ 10 h 476"/>
                <a:gd name="T4" fmla="*/ 481 w 616"/>
                <a:gd name="T5" fmla="*/ 8 h 476"/>
                <a:gd name="T6" fmla="*/ 491 w 616"/>
                <a:gd name="T7" fmla="*/ 5 h 476"/>
                <a:gd name="T8" fmla="*/ 498 w 616"/>
                <a:gd name="T9" fmla="*/ 3 h 476"/>
                <a:gd name="T10" fmla="*/ 504 w 616"/>
                <a:gd name="T11" fmla="*/ 1 h 476"/>
                <a:gd name="T12" fmla="*/ 513 w 616"/>
                <a:gd name="T13" fmla="*/ 1 h 476"/>
                <a:gd name="T14" fmla="*/ 523 w 616"/>
                <a:gd name="T15" fmla="*/ 1 h 476"/>
                <a:gd name="T16" fmla="*/ 531 w 616"/>
                <a:gd name="T17" fmla="*/ 0 h 476"/>
                <a:gd name="T18" fmla="*/ 541 w 616"/>
                <a:gd name="T19" fmla="*/ 1 h 476"/>
                <a:gd name="T20" fmla="*/ 551 w 616"/>
                <a:gd name="T21" fmla="*/ 5 h 476"/>
                <a:gd name="T22" fmla="*/ 563 w 616"/>
                <a:gd name="T23" fmla="*/ 8 h 476"/>
                <a:gd name="T24" fmla="*/ 571 w 616"/>
                <a:gd name="T25" fmla="*/ 13 h 476"/>
                <a:gd name="T26" fmla="*/ 581 w 616"/>
                <a:gd name="T27" fmla="*/ 23 h 476"/>
                <a:gd name="T28" fmla="*/ 584 w 616"/>
                <a:gd name="T29" fmla="*/ 26 h 476"/>
                <a:gd name="T30" fmla="*/ 589 w 616"/>
                <a:gd name="T31" fmla="*/ 33 h 476"/>
                <a:gd name="T32" fmla="*/ 593 w 616"/>
                <a:gd name="T33" fmla="*/ 40 h 476"/>
                <a:gd name="T34" fmla="*/ 598 w 616"/>
                <a:gd name="T35" fmla="*/ 46 h 476"/>
                <a:gd name="T36" fmla="*/ 601 w 616"/>
                <a:gd name="T37" fmla="*/ 51 h 476"/>
                <a:gd name="T38" fmla="*/ 603 w 616"/>
                <a:gd name="T39" fmla="*/ 58 h 476"/>
                <a:gd name="T40" fmla="*/ 606 w 616"/>
                <a:gd name="T41" fmla="*/ 65 h 476"/>
                <a:gd name="T42" fmla="*/ 609 w 616"/>
                <a:gd name="T43" fmla="*/ 71 h 476"/>
                <a:gd name="T44" fmla="*/ 611 w 616"/>
                <a:gd name="T45" fmla="*/ 80 h 476"/>
                <a:gd name="T46" fmla="*/ 614 w 616"/>
                <a:gd name="T47" fmla="*/ 91 h 476"/>
                <a:gd name="T48" fmla="*/ 616 w 616"/>
                <a:gd name="T49" fmla="*/ 100 h 476"/>
                <a:gd name="T50" fmla="*/ 616 w 616"/>
                <a:gd name="T51" fmla="*/ 106 h 476"/>
                <a:gd name="T52" fmla="*/ 616 w 616"/>
                <a:gd name="T53" fmla="*/ 113 h 476"/>
                <a:gd name="T54" fmla="*/ 616 w 616"/>
                <a:gd name="T55" fmla="*/ 120 h 476"/>
                <a:gd name="T56" fmla="*/ 611 w 616"/>
                <a:gd name="T57" fmla="*/ 128 h 476"/>
                <a:gd name="T58" fmla="*/ 608 w 616"/>
                <a:gd name="T59" fmla="*/ 133 h 476"/>
                <a:gd name="T60" fmla="*/ 603 w 616"/>
                <a:gd name="T61" fmla="*/ 136 h 476"/>
                <a:gd name="T62" fmla="*/ 603 w 616"/>
                <a:gd name="T63" fmla="*/ 138 h 476"/>
                <a:gd name="T64" fmla="*/ 150 w 616"/>
                <a:gd name="T65" fmla="*/ 476 h 476"/>
                <a:gd name="T66" fmla="*/ 0 w 616"/>
                <a:gd name="T67" fmla="*/ 476 h 476"/>
                <a:gd name="T68" fmla="*/ 50 w 616"/>
                <a:gd name="T69" fmla="*/ 353 h 476"/>
                <a:gd name="T70" fmla="*/ 50 w 616"/>
                <a:gd name="T71" fmla="*/ 353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6" h="476">
                  <a:moveTo>
                    <a:pt x="50" y="353"/>
                  </a:moveTo>
                  <a:lnTo>
                    <a:pt x="479" y="10"/>
                  </a:lnTo>
                  <a:lnTo>
                    <a:pt x="481" y="8"/>
                  </a:lnTo>
                  <a:lnTo>
                    <a:pt x="491" y="5"/>
                  </a:lnTo>
                  <a:lnTo>
                    <a:pt x="498" y="3"/>
                  </a:lnTo>
                  <a:lnTo>
                    <a:pt x="504" y="1"/>
                  </a:lnTo>
                  <a:lnTo>
                    <a:pt x="513" y="1"/>
                  </a:lnTo>
                  <a:lnTo>
                    <a:pt x="523" y="1"/>
                  </a:lnTo>
                  <a:lnTo>
                    <a:pt x="531" y="0"/>
                  </a:lnTo>
                  <a:lnTo>
                    <a:pt x="541" y="1"/>
                  </a:lnTo>
                  <a:lnTo>
                    <a:pt x="551" y="5"/>
                  </a:lnTo>
                  <a:lnTo>
                    <a:pt x="563" y="8"/>
                  </a:lnTo>
                  <a:lnTo>
                    <a:pt x="571" y="13"/>
                  </a:lnTo>
                  <a:lnTo>
                    <a:pt x="581" y="23"/>
                  </a:lnTo>
                  <a:lnTo>
                    <a:pt x="584" y="26"/>
                  </a:lnTo>
                  <a:lnTo>
                    <a:pt x="589" y="33"/>
                  </a:lnTo>
                  <a:lnTo>
                    <a:pt x="593" y="40"/>
                  </a:lnTo>
                  <a:lnTo>
                    <a:pt x="598" y="46"/>
                  </a:lnTo>
                  <a:lnTo>
                    <a:pt x="601" y="51"/>
                  </a:lnTo>
                  <a:lnTo>
                    <a:pt x="603" y="58"/>
                  </a:lnTo>
                  <a:lnTo>
                    <a:pt x="606" y="65"/>
                  </a:lnTo>
                  <a:lnTo>
                    <a:pt x="609" y="71"/>
                  </a:lnTo>
                  <a:lnTo>
                    <a:pt x="611" y="80"/>
                  </a:lnTo>
                  <a:lnTo>
                    <a:pt x="614" y="91"/>
                  </a:lnTo>
                  <a:lnTo>
                    <a:pt x="616" y="100"/>
                  </a:lnTo>
                  <a:lnTo>
                    <a:pt x="616" y="106"/>
                  </a:lnTo>
                  <a:lnTo>
                    <a:pt x="616" y="113"/>
                  </a:lnTo>
                  <a:lnTo>
                    <a:pt x="616" y="120"/>
                  </a:lnTo>
                  <a:lnTo>
                    <a:pt x="611" y="128"/>
                  </a:lnTo>
                  <a:lnTo>
                    <a:pt x="608" y="133"/>
                  </a:lnTo>
                  <a:lnTo>
                    <a:pt x="603" y="136"/>
                  </a:lnTo>
                  <a:lnTo>
                    <a:pt x="603" y="138"/>
                  </a:lnTo>
                  <a:lnTo>
                    <a:pt x="150" y="476"/>
                  </a:lnTo>
                  <a:lnTo>
                    <a:pt x="0" y="476"/>
                  </a:lnTo>
                  <a:lnTo>
                    <a:pt x="50" y="353"/>
                  </a:lnTo>
                  <a:lnTo>
                    <a:pt x="50" y="353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77"/>
            <p:cNvSpPr>
              <a:spLocks/>
            </p:cNvSpPr>
            <p:nvPr/>
          </p:nvSpPr>
          <p:spPr bwMode="auto">
            <a:xfrm>
              <a:off x="1913" y="3200"/>
              <a:ext cx="406" cy="155"/>
            </a:xfrm>
            <a:custGeom>
              <a:avLst/>
              <a:gdLst>
                <a:gd name="T0" fmla="*/ 406 w 406"/>
                <a:gd name="T1" fmla="*/ 104 h 155"/>
                <a:gd name="T2" fmla="*/ 253 w 406"/>
                <a:gd name="T3" fmla="*/ 155 h 155"/>
                <a:gd name="T4" fmla="*/ 0 w 406"/>
                <a:gd name="T5" fmla="*/ 85 h 155"/>
                <a:gd name="T6" fmla="*/ 102 w 406"/>
                <a:gd name="T7" fmla="*/ 0 h 155"/>
                <a:gd name="T8" fmla="*/ 406 w 406"/>
                <a:gd name="T9" fmla="*/ 104 h 155"/>
                <a:gd name="T10" fmla="*/ 406 w 406"/>
                <a:gd name="T11" fmla="*/ 10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55">
                  <a:moveTo>
                    <a:pt x="406" y="104"/>
                  </a:moveTo>
                  <a:lnTo>
                    <a:pt x="253" y="155"/>
                  </a:lnTo>
                  <a:lnTo>
                    <a:pt x="0" y="85"/>
                  </a:lnTo>
                  <a:lnTo>
                    <a:pt x="102" y="0"/>
                  </a:lnTo>
                  <a:lnTo>
                    <a:pt x="406" y="104"/>
                  </a:lnTo>
                  <a:lnTo>
                    <a:pt x="406" y="10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1" name="Group 44"/>
          <p:cNvGrpSpPr>
            <a:grpSpLocks noChangeAspect="1"/>
          </p:cNvGrpSpPr>
          <p:nvPr/>
        </p:nvGrpSpPr>
        <p:grpSpPr bwMode="auto">
          <a:xfrm rot="20882441">
            <a:off x="5196067" y="5793532"/>
            <a:ext cx="1603160" cy="803297"/>
            <a:chOff x="1435" y="1872"/>
            <a:chExt cx="3269" cy="1638"/>
          </a:xfrm>
          <a:scene3d>
            <a:camera prst="isometricBottomDown"/>
            <a:lightRig rig="threePt" dir="t"/>
          </a:scene3d>
        </p:grpSpPr>
        <p:sp>
          <p:nvSpPr>
            <p:cNvPr id="402" name="AutoShape 43"/>
            <p:cNvSpPr>
              <a:spLocks noChangeAspect="1" noChangeArrowheads="1" noTextEdit="1"/>
            </p:cNvSpPr>
            <p:nvPr/>
          </p:nvSpPr>
          <p:spPr bwMode="auto">
            <a:xfrm>
              <a:off x="1435" y="1872"/>
              <a:ext cx="3269" cy="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Freeform 48"/>
            <p:cNvSpPr>
              <a:spLocks/>
            </p:cNvSpPr>
            <p:nvPr/>
          </p:nvSpPr>
          <p:spPr bwMode="auto">
            <a:xfrm>
              <a:off x="1770" y="2823"/>
              <a:ext cx="704" cy="219"/>
            </a:xfrm>
            <a:custGeom>
              <a:avLst/>
              <a:gdLst>
                <a:gd name="T0" fmla="*/ 441 w 704"/>
                <a:gd name="T1" fmla="*/ 219 h 219"/>
                <a:gd name="T2" fmla="*/ 0 w 704"/>
                <a:gd name="T3" fmla="*/ 196 h 219"/>
                <a:gd name="T4" fmla="*/ 165 w 704"/>
                <a:gd name="T5" fmla="*/ 41 h 219"/>
                <a:gd name="T6" fmla="*/ 704 w 704"/>
                <a:gd name="T7" fmla="*/ 0 h 219"/>
                <a:gd name="T8" fmla="*/ 441 w 704"/>
                <a:gd name="T9" fmla="*/ 219 h 219"/>
                <a:gd name="T10" fmla="*/ 441 w 704"/>
                <a:gd name="T11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4" h="219">
                  <a:moveTo>
                    <a:pt x="441" y="219"/>
                  </a:moveTo>
                  <a:lnTo>
                    <a:pt x="0" y="196"/>
                  </a:lnTo>
                  <a:lnTo>
                    <a:pt x="165" y="41"/>
                  </a:lnTo>
                  <a:lnTo>
                    <a:pt x="704" y="0"/>
                  </a:lnTo>
                  <a:lnTo>
                    <a:pt x="441" y="219"/>
                  </a:lnTo>
                  <a:lnTo>
                    <a:pt x="441" y="219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Freeform 49"/>
            <p:cNvSpPr>
              <a:spLocks/>
            </p:cNvSpPr>
            <p:nvPr/>
          </p:nvSpPr>
          <p:spPr bwMode="auto">
            <a:xfrm>
              <a:off x="3433" y="1905"/>
              <a:ext cx="810" cy="293"/>
            </a:xfrm>
            <a:custGeom>
              <a:avLst/>
              <a:gdLst>
                <a:gd name="T0" fmla="*/ 0 w 810"/>
                <a:gd name="T1" fmla="*/ 293 h 293"/>
                <a:gd name="T2" fmla="*/ 410 w 810"/>
                <a:gd name="T3" fmla="*/ 258 h 293"/>
                <a:gd name="T4" fmla="*/ 600 w 810"/>
                <a:gd name="T5" fmla="*/ 197 h 293"/>
                <a:gd name="T6" fmla="*/ 810 w 810"/>
                <a:gd name="T7" fmla="*/ 0 h 293"/>
                <a:gd name="T8" fmla="*/ 573 w 810"/>
                <a:gd name="T9" fmla="*/ 49 h 293"/>
                <a:gd name="T10" fmla="*/ 527 w 810"/>
                <a:gd name="T11" fmla="*/ 84 h 293"/>
                <a:gd name="T12" fmla="*/ 467 w 810"/>
                <a:gd name="T13" fmla="*/ 67 h 293"/>
                <a:gd name="T14" fmla="*/ 465 w 810"/>
                <a:gd name="T15" fmla="*/ 65 h 293"/>
                <a:gd name="T16" fmla="*/ 462 w 810"/>
                <a:gd name="T17" fmla="*/ 64 h 293"/>
                <a:gd name="T18" fmla="*/ 455 w 810"/>
                <a:gd name="T19" fmla="*/ 59 h 293"/>
                <a:gd name="T20" fmla="*/ 448 w 810"/>
                <a:gd name="T21" fmla="*/ 54 h 293"/>
                <a:gd name="T22" fmla="*/ 442 w 810"/>
                <a:gd name="T23" fmla="*/ 50 h 293"/>
                <a:gd name="T24" fmla="*/ 437 w 810"/>
                <a:gd name="T25" fmla="*/ 47 h 293"/>
                <a:gd name="T26" fmla="*/ 430 w 810"/>
                <a:gd name="T27" fmla="*/ 44 h 293"/>
                <a:gd name="T28" fmla="*/ 425 w 810"/>
                <a:gd name="T29" fmla="*/ 42 h 293"/>
                <a:gd name="T30" fmla="*/ 417 w 810"/>
                <a:gd name="T31" fmla="*/ 39 h 293"/>
                <a:gd name="T32" fmla="*/ 410 w 810"/>
                <a:gd name="T33" fmla="*/ 35 h 293"/>
                <a:gd name="T34" fmla="*/ 402 w 810"/>
                <a:gd name="T35" fmla="*/ 32 h 293"/>
                <a:gd name="T36" fmla="*/ 395 w 810"/>
                <a:gd name="T37" fmla="*/ 30 h 293"/>
                <a:gd name="T38" fmla="*/ 385 w 810"/>
                <a:gd name="T39" fmla="*/ 27 h 293"/>
                <a:gd name="T40" fmla="*/ 375 w 810"/>
                <a:gd name="T41" fmla="*/ 24 h 293"/>
                <a:gd name="T42" fmla="*/ 365 w 810"/>
                <a:gd name="T43" fmla="*/ 22 h 293"/>
                <a:gd name="T44" fmla="*/ 355 w 810"/>
                <a:gd name="T45" fmla="*/ 20 h 293"/>
                <a:gd name="T46" fmla="*/ 343 w 810"/>
                <a:gd name="T47" fmla="*/ 19 h 293"/>
                <a:gd name="T48" fmla="*/ 332 w 810"/>
                <a:gd name="T49" fmla="*/ 17 h 293"/>
                <a:gd name="T50" fmla="*/ 320 w 810"/>
                <a:gd name="T51" fmla="*/ 17 h 293"/>
                <a:gd name="T52" fmla="*/ 308 w 810"/>
                <a:gd name="T53" fmla="*/ 19 h 293"/>
                <a:gd name="T54" fmla="*/ 302 w 810"/>
                <a:gd name="T55" fmla="*/ 19 h 293"/>
                <a:gd name="T56" fmla="*/ 297 w 810"/>
                <a:gd name="T57" fmla="*/ 19 h 293"/>
                <a:gd name="T58" fmla="*/ 290 w 810"/>
                <a:gd name="T59" fmla="*/ 19 h 293"/>
                <a:gd name="T60" fmla="*/ 283 w 810"/>
                <a:gd name="T61" fmla="*/ 20 h 293"/>
                <a:gd name="T62" fmla="*/ 277 w 810"/>
                <a:gd name="T63" fmla="*/ 20 h 293"/>
                <a:gd name="T64" fmla="*/ 270 w 810"/>
                <a:gd name="T65" fmla="*/ 20 h 293"/>
                <a:gd name="T66" fmla="*/ 263 w 810"/>
                <a:gd name="T67" fmla="*/ 22 h 293"/>
                <a:gd name="T68" fmla="*/ 257 w 810"/>
                <a:gd name="T69" fmla="*/ 24 h 293"/>
                <a:gd name="T70" fmla="*/ 249 w 810"/>
                <a:gd name="T71" fmla="*/ 25 h 293"/>
                <a:gd name="T72" fmla="*/ 242 w 810"/>
                <a:gd name="T73" fmla="*/ 27 h 293"/>
                <a:gd name="T74" fmla="*/ 234 w 810"/>
                <a:gd name="T75" fmla="*/ 29 h 293"/>
                <a:gd name="T76" fmla="*/ 227 w 810"/>
                <a:gd name="T77" fmla="*/ 32 h 293"/>
                <a:gd name="T78" fmla="*/ 220 w 810"/>
                <a:gd name="T79" fmla="*/ 34 h 293"/>
                <a:gd name="T80" fmla="*/ 214 w 810"/>
                <a:gd name="T81" fmla="*/ 37 h 293"/>
                <a:gd name="T82" fmla="*/ 205 w 810"/>
                <a:gd name="T83" fmla="*/ 40 h 293"/>
                <a:gd name="T84" fmla="*/ 199 w 810"/>
                <a:gd name="T85" fmla="*/ 44 h 293"/>
                <a:gd name="T86" fmla="*/ 4 w 810"/>
                <a:gd name="T87" fmla="*/ 182 h 293"/>
                <a:gd name="T88" fmla="*/ 0 w 810"/>
                <a:gd name="T89" fmla="*/ 293 h 293"/>
                <a:gd name="T90" fmla="*/ 0 w 810"/>
                <a:gd name="T91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0" h="293">
                  <a:moveTo>
                    <a:pt x="0" y="293"/>
                  </a:moveTo>
                  <a:lnTo>
                    <a:pt x="410" y="258"/>
                  </a:lnTo>
                  <a:lnTo>
                    <a:pt x="600" y="197"/>
                  </a:lnTo>
                  <a:lnTo>
                    <a:pt x="810" y="0"/>
                  </a:lnTo>
                  <a:lnTo>
                    <a:pt x="573" y="49"/>
                  </a:lnTo>
                  <a:lnTo>
                    <a:pt x="527" y="84"/>
                  </a:lnTo>
                  <a:lnTo>
                    <a:pt x="467" y="67"/>
                  </a:lnTo>
                  <a:lnTo>
                    <a:pt x="465" y="65"/>
                  </a:lnTo>
                  <a:lnTo>
                    <a:pt x="462" y="64"/>
                  </a:lnTo>
                  <a:lnTo>
                    <a:pt x="455" y="59"/>
                  </a:lnTo>
                  <a:lnTo>
                    <a:pt x="448" y="54"/>
                  </a:lnTo>
                  <a:lnTo>
                    <a:pt x="442" y="50"/>
                  </a:lnTo>
                  <a:lnTo>
                    <a:pt x="437" y="47"/>
                  </a:lnTo>
                  <a:lnTo>
                    <a:pt x="430" y="44"/>
                  </a:lnTo>
                  <a:lnTo>
                    <a:pt x="425" y="42"/>
                  </a:lnTo>
                  <a:lnTo>
                    <a:pt x="417" y="39"/>
                  </a:lnTo>
                  <a:lnTo>
                    <a:pt x="410" y="35"/>
                  </a:lnTo>
                  <a:lnTo>
                    <a:pt x="402" y="32"/>
                  </a:lnTo>
                  <a:lnTo>
                    <a:pt x="395" y="30"/>
                  </a:lnTo>
                  <a:lnTo>
                    <a:pt x="385" y="27"/>
                  </a:lnTo>
                  <a:lnTo>
                    <a:pt x="375" y="24"/>
                  </a:lnTo>
                  <a:lnTo>
                    <a:pt x="365" y="22"/>
                  </a:lnTo>
                  <a:lnTo>
                    <a:pt x="355" y="20"/>
                  </a:lnTo>
                  <a:lnTo>
                    <a:pt x="343" y="19"/>
                  </a:lnTo>
                  <a:lnTo>
                    <a:pt x="332" y="17"/>
                  </a:lnTo>
                  <a:lnTo>
                    <a:pt x="320" y="17"/>
                  </a:lnTo>
                  <a:lnTo>
                    <a:pt x="308" y="19"/>
                  </a:lnTo>
                  <a:lnTo>
                    <a:pt x="302" y="19"/>
                  </a:lnTo>
                  <a:lnTo>
                    <a:pt x="297" y="19"/>
                  </a:lnTo>
                  <a:lnTo>
                    <a:pt x="290" y="19"/>
                  </a:lnTo>
                  <a:lnTo>
                    <a:pt x="283" y="20"/>
                  </a:lnTo>
                  <a:lnTo>
                    <a:pt x="277" y="20"/>
                  </a:lnTo>
                  <a:lnTo>
                    <a:pt x="270" y="20"/>
                  </a:lnTo>
                  <a:lnTo>
                    <a:pt x="263" y="22"/>
                  </a:lnTo>
                  <a:lnTo>
                    <a:pt x="257" y="24"/>
                  </a:lnTo>
                  <a:lnTo>
                    <a:pt x="249" y="25"/>
                  </a:lnTo>
                  <a:lnTo>
                    <a:pt x="242" y="27"/>
                  </a:lnTo>
                  <a:lnTo>
                    <a:pt x="234" y="29"/>
                  </a:lnTo>
                  <a:lnTo>
                    <a:pt x="227" y="32"/>
                  </a:lnTo>
                  <a:lnTo>
                    <a:pt x="220" y="34"/>
                  </a:lnTo>
                  <a:lnTo>
                    <a:pt x="214" y="37"/>
                  </a:lnTo>
                  <a:lnTo>
                    <a:pt x="205" y="40"/>
                  </a:lnTo>
                  <a:lnTo>
                    <a:pt x="199" y="44"/>
                  </a:lnTo>
                  <a:lnTo>
                    <a:pt x="4" y="182"/>
                  </a:lnTo>
                  <a:lnTo>
                    <a:pt x="0" y="29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52"/>
            <p:cNvSpPr>
              <a:spLocks/>
            </p:cNvSpPr>
            <p:nvPr/>
          </p:nvSpPr>
          <p:spPr bwMode="auto">
            <a:xfrm>
              <a:off x="1730" y="2275"/>
              <a:ext cx="1429" cy="371"/>
            </a:xfrm>
            <a:custGeom>
              <a:avLst/>
              <a:gdLst>
                <a:gd name="T0" fmla="*/ 1429 w 1429"/>
                <a:gd name="T1" fmla="*/ 0 h 371"/>
                <a:gd name="T2" fmla="*/ 281 w 1429"/>
                <a:gd name="T3" fmla="*/ 2 h 371"/>
                <a:gd name="T4" fmla="*/ 18 w 1429"/>
                <a:gd name="T5" fmla="*/ 60 h 371"/>
                <a:gd name="T6" fmla="*/ 0 w 1429"/>
                <a:gd name="T7" fmla="*/ 186 h 371"/>
                <a:gd name="T8" fmla="*/ 857 w 1429"/>
                <a:gd name="T9" fmla="*/ 371 h 371"/>
                <a:gd name="T10" fmla="*/ 1429 w 1429"/>
                <a:gd name="T11" fmla="*/ 0 h 371"/>
                <a:gd name="T12" fmla="*/ 1429 w 1429"/>
                <a:gd name="T1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9" h="371">
                  <a:moveTo>
                    <a:pt x="1429" y="0"/>
                  </a:moveTo>
                  <a:lnTo>
                    <a:pt x="281" y="2"/>
                  </a:lnTo>
                  <a:lnTo>
                    <a:pt x="18" y="60"/>
                  </a:lnTo>
                  <a:lnTo>
                    <a:pt x="0" y="186"/>
                  </a:lnTo>
                  <a:lnTo>
                    <a:pt x="857" y="371"/>
                  </a:lnTo>
                  <a:lnTo>
                    <a:pt x="1429" y="0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54"/>
            <p:cNvSpPr>
              <a:spLocks/>
            </p:cNvSpPr>
            <p:nvPr/>
          </p:nvSpPr>
          <p:spPr bwMode="auto">
            <a:xfrm>
              <a:off x="2296" y="2277"/>
              <a:ext cx="673" cy="402"/>
            </a:xfrm>
            <a:custGeom>
              <a:avLst/>
              <a:gdLst>
                <a:gd name="T0" fmla="*/ 659 w 673"/>
                <a:gd name="T1" fmla="*/ 0 h 402"/>
                <a:gd name="T2" fmla="*/ 659 w 673"/>
                <a:gd name="T3" fmla="*/ 128 h 402"/>
                <a:gd name="T4" fmla="*/ 673 w 673"/>
                <a:gd name="T5" fmla="*/ 402 h 402"/>
                <a:gd name="T6" fmla="*/ 671 w 673"/>
                <a:gd name="T7" fmla="*/ 401 h 402"/>
                <a:gd name="T8" fmla="*/ 668 w 673"/>
                <a:gd name="T9" fmla="*/ 401 h 402"/>
                <a:gd name="T10" fmla="*/ 663 w 673"/>
                <a:gd name="T11" fmla="*/ 401 h 402"/>
                <a:gd name="T12" fmla="*/ 656 w 673"/>
                <a:gd name="T13" fmla="*/ 401 h 402"/>
                <a:gd name="T14" fmla="*/ 646 w 673"/>
                <a:gd name="T15" fmla="*/ 399 h 402"/>
                <a:gd name="T16" fmla="*/ 638 w 673"/>
                <a:gd name="T17" fmla="*/ 399 h 402"/>
                <a:gd name="T18" fmla="*/ 631 w 673"/>
                <a:gd name="T19" fmla="*/ 399 h 402"/>
                <a:gd name="T20" fmla="*/ 624 w 673"/>
                <a:gd name="T21" fmla="*/ 399 h 402"/>
                <a:gd name="T22" fmla="*/ 618 w 673"/>
                <a:gd name="T23" fmla="*/ 399 h 402"/>
                <a:gd name="T24" fmla="*/ 613 w 673"/>
                <a:gd name="T25" fmla="*/ 399 h 402"/>
                <a:gd name="T26" fmla="*/ 604 w 673"/>
                <a:gd name="T27" fmla="*/ 397 h 402"/>
                <a:gd name="T28" fmla="*/ 596 w 673"/>
                <a:gd name="T29" fmla="*/ 396 h 402"/>
                <a:gd name="T30" fmla="*/ 589 w 673"/>
                <a:gd name="T31" fmla="*/ 394 h 402"/>
                <a:gd name="T32" fmla="*/ 583 w 673"/>
                <a:gd name="T33" fmla="*/ 394 h 402"/>
                <a:gd name="T34" fmla="*/ 574 w 673"/>
                <a:gd name="T35" fmla="*/ 394 h 402"/>
                <a:gd name="T36" fmla="*/ 566 w 673"/>
                <a:gd name="T37" fmla="*/ 394 h 402"/>
                <a:gd name="T38" fmla="*/ 558 w 673"/>
                <a:gd name="T39" fmla="*/ 392 h 402"/>
                <a:gd name="T40" fmla="*/ 550 w 673"/>
                <a:gd name="T41" fmla="*/ 392 h 402"/>
                <a:gd name="T42" fmla="*/ 541 w 673"/>
                <a:gd name="T43" fmla="*/ 392 h 402"/>
                <a:gd name="T44" fmla="*/ 533 w 673"/>
                <a:gd name="T45" fmla="*/ 391 h 402"/>
                <a:gd name="T46" fmla="*/ 523 w 673"/>
                <a:gd name="T47" fmla="*/ 391 h 402"/>
                <a:gd name="T48" fmla="*/ 515 w 673"/>
                <a:gd name="T49" fmla="*/ 391 h 402"/>
                <a:gd name="T50" fmla="*/ 506 w 673"/>
                <a:gd name="T51" fmla="*/ 389 h 402"/>
                <a:gd name="T52" fmla="*/ 498 w 673"/>
                <a:gd name="T53" fmla="*/ 389 h 402"/>
                <a:gd name="T54" fmla="*/ 488 w 673"/>
                <a:gd name="T55" fmla="*/ 389 h 402"/>
                <a:gd name="T56" fmla="*/ 480 w 673"/>
                <a:gd name="T57" fmla="*/ 389 h 402"/>
                <a:gd name="T58" fmla="*/ 470 w 673"/>
                <a:gd name="T59" fmla="*/ 387 h 402"/>
                <a:gd name="T60" fmla="*/ 461 w 673"/>
                <a:gd name="T61" fmla="*/ 386 h 402"/>
                <a:gd name="T62" fmla="*/ 453 w 673"/>
                <a:gd name="T63" fmla="*/ 386 h 402"/>
                <a:gd name="T64" fmla="*/ 445 w 673"/>
                <a:gd name="T65" fmla="*/ 386 h 402"/>
                <a:gd name="T66" fmla="*/ 435 w 673"/>
                <a:gd name="T67" fmla="*/ 384 h 402"/>
                <a:gd name="T68" fmla="*/ 425 w 673"/>
                <a:gd name="T69" fmla="*/ 382 h 402"/>
                <a:gd name="T70" fmla="*/ 416 w 673"/>
                <a:gd name="T71" fmla="*/ 382 h 402"/>
                <a:gd name="T72" fmla="*/ 410 w 673"/>
                <a:gd name="T73" fmla="*/ 382 h 402"/>
                <a:gd name="T74" fmla="*/ 400 w 673"/>
                <a:gd name="T75" fmla="*/ 381 h 402"/>
                <a:gd name="T76" fmla="*/ 391 w 673"/>
                <a:gd name="T77" fmla="*/ 379 h 402"/>
                <a:gd name="T78" fmla="*/ 383 w 673"/>
                <a:gd name="T79" fmla="*/ 379 h 402"/>
                <a:gd name="T80" fmla="*/ 376 w 673"/>
                <a:gd name="T81" fmla="*/ 379 h 402"/>
                <a:gd name="T82" fmla="*/ 368 w 673"/>
                <a:gd name="T83" fmla="*/ 377 h 402"/>
                <a:gd name="T84" fmla="*/ 361 w 673"/>
                <a:gd name="T85" fmla="*/ 377 h 402"/>
                <a:gd name="T86" fmla="*/ 355 w 673"/>
                <a:gd name="T87" fmla="*/ 376 h 402"/>
                <a:gd name="T88" fmla="*/ 348 w 673"/>
                <a:gd name="T89" fmla="*/ 376 h 402"/>
                <a:gd name="T90" fmla="*/ 340 w 673"/>
                <a:gd name="T91" fmla="*/ 376 h 402"/>
                <a:gd name="T92" fmla="*/ 333 w 673"/>
                <a:gd name="T93" fmla="*/ 374 h 402"/>
                <a:gd name="T94" fmla="*/ 326 w 673"/>
                <a:gd name="T95" fmla="*/ 372 h 402"/>
                <a:gd name="T96" fmla="*/ 323 w 673"/>
                <a:gd name="T97" fmla="*/ 372 h 402"/>
                <a:gd name="T98" fmla="*/ 311 w 673"/>
                <a:gd name="T99" fmla="*/ 372 h 402"/>
                <a:gd name="T100" fmla="*/ 305 w 673"/>
                <a:gd name="T101" fmla="*/ 372 h 402"/>
                <a:gd name="T102" fmla="*/ 296 w 673"/>
                <a:gd name="T103" fmla="*/ 371 h 402"/>
                <a:gd name="T104" fmla="*/ 291 w 673"/>
                <a:gd name="T105" fmla="*/ 369 h 402"/>
                <a:gd name="T106" fmla="*/ 288 w 673"/>
                <a:gd name="T107" fmla="*/ 369 h 402"/>
                <a:gd name="T108" fmla="*/ 0 w 673"/>
                <a:gd name="T109" fmla="*/ 312 h 402"/>
                <a:gd name="T110" fmla="*/ 165 w 673"/>
                <a:gd name="T111" fmla="*/ 153 h 402"/>
                <a:gd name="T112" fmla="*/ 263 w 673"/>
                <a:gd name="T113" fmla="*/ 149 h 402"/>
                <a:gd name="T114" fmla="*/ 410 w 673"/>
                <a:gd name="T115" fmla="*/ 0 h 402"/>
                <a:gd name="T116" fmla="*/ 659 w 673"/>
                <a:gd name="T117" fmla="*/ 0 h 402"/>
                <a:gd name="T118" fmla="*/ 659 w 673"/>
                <a:gd name="T11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3" h="402">
                  <a:moveTo>
                    <a:pt x="659" y="0"/>
                  </a:moveTo>
                  <a:lnTo>
                    <a:pt x="659" y="128"/>
                  </a:lnTo>
                  <a:lnTo>
                    <a:pt x="673" y="402"/>
                  </a:lnTo>
                  <a:lnTo>
                    <a:pt x="671" y="401"/>
                  </a:lnTo>
                  <a:lnTo>
                    <a:pt x="668" y="401"/>
                  </a:lnTo>
                  <a:lnTo>
                    <a:pt x="663" y="401"/>
                  </a:lnTo>
                  <a:lnTo>
                    <a:pt x="656" y="401"/>
                  </a:lnTo>
                  <a:lnTo>
                    <a:pt x="646" y="399"/>
                  </a:lnTo>
                  <a:lnTo>
                    <a:pt x="638" y="399"/>
                  </a:lnTo>
                  <a:lnTo>
                    <a:pt x="631" y="399"/>
                  </a:lnTo>
                  <a:lnTo>
                    <a:pt x="624" y="399"/>
                  </a:lnTo>
                  <a:lnTo>
                    <a:pt x="618" y="399"/>
                  </a:lnTo>
                  <a:lnTo>
                    <a:pt x="613" y="399"/>
                  </a:lnTo>
                  <a:lnTo>
                    <a:pt x="604" y="397"/>
                  </a:lnTo>
                  <a:lnTo>
                    <a:pt x="596" y="396"/>
                  </a:lnTo>
                  <a:lnTo>
                    <a:pt x="589" y="394"/>
                  </a:lnTo>
                  <a:lnTo>
                    <a:pt x="583" y="394"/>
                  </a:lnTo>
                  <a:lnTo>
                    <a:pt x="574" y="394"/>
                  </a:lnTo>
                  <a:lnTo>
                    <a:pt x="566" y="394"/>
                  </a:lnTo>
                  <a:lnTo>
                    <a:pt x="558" y="392"/>
                  </a:lnTo>
                  <a:lnTo>
                    <a:pt x="550" y="392"/>
                  </a:lnTo>
                  <a:lnTo>
                    <a:pt x="541" y="392"/>
                  </a:lnTo>
                  <a:lnTo>
                    <a:pt x="533" y="391"/>
                  </a:lnTo>
                  <a:lnTo>
                    <a:pt x="523" y="391"/>
                  </a:lnTo>
                  <a:lnTo>
                    <a:pt x="515" y="391"/>
                  </a:lnTo>
                  <a:lnTo>
                    <a:pt x="506" y="389"/>
                  </a:lnTo>
                  <a:lnTo>
                    <a:pt x="498" y="389"/>
                  </a:lnTo>
                  <a:lnTo>
                    <a:pt x="488" y="389"/>
                  </a:lnTo>
                  <a:lnTo>
                    <a:pt x="480" y="389"/>
                  </a:lnTo>
                  <a:lnTo>
                    <a:pt x="470" y="387"/>
                  </a:lnTo>
                  <a:lnTo>
                    <a:pt x="461" y="386"/>
                  </a:lnTo>
                  <a:lnTo>
                    <a:pt x="453" y="386"/>
                  </a:lnTo>
                  <a:lnTo>
                    <a:pt x="445" y="386"/>
                  </a:lnTo>
                  <a:lnTo>
                    <a:pt x="435" y="384"/>
                  </a:lnTo>
                  <a:lnTo>
                    <a:pt x="425" y="382"/>
                  </a:lnTo>
                  <a:lnTo>
                    <a:pt x="416" y="382"/>
                  </a:lnTo>
                  <a:lnTo>
                    <a:pt x="410" y="382"/>
                  </a:lnTo>
                  <a:lnTo>
                    <a:pt x="400" y="381"/>
                  </a:lnTo>
                  <a:lnTo>
                    <a:pt x="391" y="379"/>
                  </a:lnTo>
                  <a:lnTo>
                    <a:pt x="383" y="379"/>
                  </a:lnTo>
                  <a:lnTo>
                    <a:pt x="376" y="379"/>
                  </a:lnTo>
                  <a:lnTo>
                    <a:pt x="368" y="377"/>
                  </a:lnTo>
                  <a:lnTo>
                    <a:pt x="361" y="377"/>
                  </a:lnTo>
                  <a:lnTo>
                    <a:pt x="355" y="376"/>
                  </a:lnTo>
                  <a:lnTo>
                    <a:pt x="348" y="376"/>
                  </a:lnTo>
                  <a:lnTo>
                    <a:pt x="340" y="376"/>
                  </a:lnTo>
                  <a:lnTo>
                    <a:pt x="333" y="374"/>
                  </a:lnTo>
                  <a:lnTo>
                    <a:pt x="326" y="372"/>
                  </a:lnTo>
                  <a:lnTo>
                    <a:pt x="323" y="372"/>
                  </a:lnTo>
                  <a:lnTo>
                    <a:pt x="311" y="372"/>
                  </a:lnTo>
                  <a:lnTo>
                    <a:pt x="305" y="372"/>
                  </a:lnTo>
                  <a:lnTo>
                    <a:pt x="296" y="371"/>
                  </a:lnTo>
                  <a:lnTo>
                    <a:pt x="291" y="369"/>
                  </a:lnTo>
                  <a:lnTo>
                    <a:pt x="288" y="369"/>
                  </a:lnTo>
                  <a:lnTo>
                    <a:pt x="0" y="312"/>
                  </a:lnTo>
                  <a:lnTo>
                    <a:pt x="165" y="153"/>
                  </a:lnTo>
                  <a:lnTo>
                    <a:pt x="263" y="149"/>
                  </a:lnTo>
                  <a:lnTo>
                    <a:pt x="410" y="0"/>
                  </a:lnTo>
                  <a:lnTo>
                    <a:pt x="659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55"/>
            <p:cNvSpPr>
              <a:spLocks/>
            </p:cNvSpPr>
            <p:nvPr/>
          </p:nvSpPr>
          <p:spPr bwMode="auto">
            <a:xfrm>
              <a:off x="1850" y="2330"/>
              <a:ext cx="1102" cy="572"/>
            </a:xfrm>
            <a:custGeom>
              <a:avLst/>
              <a:gdLst>
                <a:gd name="T0" fmla="*/ 1059 w 1102"/>
                <a:gd name="T1" fmla="*/ 572 h 572"/>
                <a:gd name="T2" fmla="*/ 339 w 1102"/>
                <a:gd name="T3" fmla="*/ 376 h 572"/>
                <a:gd name="T4" fmla="*/ 309 w 1102"/>
                <a:gd name="T5" fmla="*/ 431 h 572"/>
                <a:gd name="T6" fmla="*/ 228 w 1102"/>
                <a:gd name="T7" fmla="*/ 376 h 572"/>
                <a:gd name="T8" fmla="*/ 0 w 1102"/>
                <a:gd name="T9" fmla="*/ 45 h 572"/>
                <a:gd name="T10" fmla="*/ 286 w 1102"/>
                <a:gd name="T11" fmla="*/ 0 h 572"/>
                <a:gd name="T12" fmla="*/ 413 w 1102"/>
                <a:gd name="T13" fmla="*/ 100 h 572"/>
                <a:gd name="T14" fmla="*/ 558 w 1102"/>
                <a:gd name="T15" fmla="*/ 339 h 572"/>
                <a:gd name="T16" fmla="*/ 792 w 1102"/>
                <a:gd name="T17" fmla="*/ 281 h 572"/>
                <a:gd name="T18" fmla="*/ 1102 w 1102"/>
                <a:gd name="T19" fmla="*/ 78 h 572"/>
                <a:gd name="T20" fmla="*/ 1059 w 1102"/>
                <a:gd name="T21" fmla="*/ 572 h 572"/>
                <a:gd name="T22" fmla="*/ 1059 w 1102"/>
                <a:gd name="T23" fmla="*/ 57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2" h="572">
                  <a:moveTo>
                    <a:pt x="1059" y="572"/>
                  </a:moveTo>
                  <a:lnTo>
                    <a:pt x="339" y="376"/>
                  </a:lnTo>
                  <a:lnTo>
                    <a:pt x="309" y="431"/>
                  </a:lnTo>
                  <a:lnTo>
                    <a:pt x="228" y="376"/>
                  </a:lnTo>
                  <a:lnTo>
                    <a:pt x="0" y="45"/>
                  </a:lnTo>
                  <a:lnTo>
                    <a:pt x="286" y="0"/>
                  </a:lnTo>
                  <a:lnTo>
                    <a:pt x="413" y="100"/>
                  </a:lnTo>
                  <a:lnTo>
                    <a:pt x="558" y="339"/>
                  </a:lnTo>
                  <a:lnTo>
                    <a:pt x="792" y="281"/>
                  </a:lnTo>
                  <a:lnTo>
                    <a:pt x="1102" y="78"/>
                  </a:lnTo>
                  <a:lnTo>
                    <a:pt x="1059" y="572"/>
                  </a:lnTo>
                  <a:lnTo>
                    <a:pt x="1059" y="572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56"/>
            <p:cNvSpPr>
              <a:spLocks/>
            </p:cNvSpPr>
            <p:nvPr/>
          </p:nvSpPr>
          <p:spPr bwMode="auto">
            <a:xfrm>
              <a:off x="2950" y="2087"/>
              <a:ext cx="788" cy="617"/>
            </a:xfrm>
            <a:custGeom>
              <a:avLst/>
              <a:gdLst>
                <a:gd name="T0" fmla="*/ 788 w 788"/>
                <a:gd name="T1" fmla="*/ 273 h 617"/>
                <a:gd name="T2" fmla="*/ 0 w 788"/>
                <a:gd name="T3" fmla="*/ 617 h 617"/>
                <a:gd name="T4" fmla="*/ 2 w 788"/>
                <a:gd name="T5" fmla="*/ 321 h 617"/>
                <a:gd name="T6" fmla="*/ 254 w 788"/>
                <a:gd name="T7" fmla="*/ 238 h 617"/>
                <a:gd name="T8" fmla="*/ 330 w 788"/>
                <a:gd name="T9" fmla="*/ 101 h 617"/>
                <a:gd name="T10" fmla="*/ 487 w 788"/>
                <a:gd name="T11" fmla="*/ 0 h 617"/>
                <a:gd name="T12" fmla="*/ 488 w 788"/>
                <a:gd name="T13" fmla="*/ 0 h 617"/>
                <a:gd name="T14" fmla="*/ 493 w 788"/>
                <a:gd name="T15" fmla="*/ 0 h 617"/>
                <a:gd name="T16" fmla="*/ 500 w 788"/>
                <a:gd name="T17" fmla="*/ 0 h 617"/>
                <a:gd name="T18" fmla="*/ 510 w 788"/>
                <a:gd name="T19" fmla="*/ 0 h 617"/>
                <a:gd name="T20" fmla="*/ 517 w 788"/>
                <a:gd name="T21" fmla="*/ 0 h 617"/>
                <a:gd name="T22" fmla="*/ 522 w 788"/>
                <a:gd name="T23" fmla="*/ 0 h 617"/>
                <a:gd name="T24" fmla="*/ 528 w 788"/>
                <a:gd name="T25" fmla="*/ 1 h 617"/>
                <a:gd name="T26" fmla="*/ 537 w 788"/>
                <a:gd name="T27" fmla="*/ 3 h 617"/>
                <a:gd name="T28" fmla="*/ 543 w 788"/>
                <a:gd name="T29" fmla="*/ 3 h 617"/>
                <a:gd name="T30" fmla="*/ 552 w 788"/>
                <a:gd name="T31" fmla="*/ 3 h 617"/>
                <a:gd name="T32" fmla="*/ 560 w 788"/>
                <a:gd name="T33" fmla="*/ 5 h 617"/>
                <a:gd name="T34" fmla="*/ 570 w 788"/>
                <a:gd name="T35" fmla="*/ 6 h 617"/>
                <a:gd name="T36" fmla="*/ 577 w 788"/>
                <a:gd name="T37" fmla="*/ 6 h 617"/>
                <a:gd name="T38" fmla="*/ 585 w 788"/>
                <a:gd name="T39" fmla="*/ 6 h 617"/>
                <a:gd name="T40" fmla="*/ 595 w 788"/>
                <a:gd name="T41" fmla="*/ 8 h 617"/>
                <a:gd name="T42" fmla="*/ 605 w 788"/>
                <a:gd name="T43" fmla="*/ 10 h 617"/>
                <a:gd name="T44" fmla="*/ 615 w 788"/>
                <a:gd name="T45" fmla="*/ 10 h 617"/>
                <a:gd name="T46" fmla="*/ 623 w 788"/>
                <a:gd name="T47" fmla="*/ 10 h 617"/>
                <a:gd name="T48" fmla="*/ 633 w 788"/>
                <a:gd name="T49" fmla="*/ 11 h 617"/>
                <a:gd name="T50" fmla="*/ 643 w 788"/>
                <a:gd name="T51" fmla="*/ 13 h 617"/>
                <a:gd name="T52" fmla="*/ 652 w 788"/>
                <a:gd name="T53" fmla="*/ 13 h 617"/>
                <a:gd name="T54" fmla="*/ 660 w 788"/>
                <a:gd name="T55" fmla="*/ 16 h 617"/>
                <a:gd name="T56" fmla="*/ 668 w 788"/>
                <a:gd name="T57" fmla="*/ 16 h 617"/>
                <a:gd name="T58" fmla="*/ 678 w 788"/>
                <a:gd name="T59" fmla="*/ 20 h 617"/>
                <a:gd name="T60" fmla="*/ 687 w 788"/>
                <a:gd name="T61" fmla="*/ 20 h 617"/>
                <a:gd name="T62" fmla="*/ 695 w 788"/>
                <a:gd name="T63" fmla="*/ 21 h 617"/>
                <a:gd name="T64" fmla="*/ 703 w 788"/>
                <a:gd name="T65" fmla="*/ 23 h 617"/>
                <a:gd name="T66" fmla="*/ 712 w 788"/>
                <a:gd name="T67" fmla="*/ 25 h 617"/>
                <a:gd name="T68" fmla="*/ 788 w 788"/>
                <a:gd name="T69" fmla="*/ 273 h 617"/>
                <a:gd name="T70" fmla="*/ 788 w 788"/>
                <a:gd name="T71" fmla="*/ 27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8" h="617">
                  <a:moveTo>
                    <a:pt x="788" y="273"/>
                  </a:moveTo>
                  <a:lnTo>
                    <a:pt x="0" y="617"/>
                  </a:lnTo>
                  <a:lnTo>
                    <a:pt x="2" y="321"/>
                  </a:lnTo>
                  <a:lnTo>
                    <a:pt x="254" y="238"/>
                  </a:lnTo>
                  <a:lnTo>
                    <a:pt x="330" y="101"/>
                  </a:lnTo>
                  <a:lnTo>
                    <a:pt x="487" y="0"/>
                  </a:lnTo>
                  <a:lnTo>
                    <a:pt x="488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10" y="0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8" y="1"/>
                  </a:lnTo>
                  <a:lnTo>
                    <a:pt x="537" y="3"/>
                  </a:lnTo>
                  <a:lnTo>
                    <a:pt x="543" y="3"/>
                  </a:lnTo>
                  <a:lnTo>
                    <a:pt x="552" y="3"/>
                  </a:lnTo>
                  <a:lnTo>
                    <a:pt x="560" y="5"/>
                  </a:lnTo>
                  <a:lnTo>
                    <a:pt x="570" y="6"/>
                  </a:lnTo>
                  <a:lnTo>
                    <a:pt x="577" y="6"/>
                  </a:lnTo>
                  <a:lnTo>
                    <a:pt x="585" y="6"/>
                  </a:lnTo>
                  <a:lnTo>
                    <a:pt x="595" y="8"/>
                  </a:lnTo>
                  <a:lnTo>
                    <a:pt x="605" y="10"/>
                  </a:lnTo>
                  <a:lnTo>
                    <a:pt x="615" y="10"/>
                  </a:lnTo>
                  <a:lnTo>
                    <a:pt x="623" y="10"/>
                  </a:lnTo>
                  <a:lnTo>
                    <a:pt x="633" y="11"/>
                  </a:lnTo>
                  <a:lnTo>
                    <a:pt x="643" y="13"/>
                  </a:lnTo>
                  <a:lnTo>
                    <a:pt x="652" y="13"/>
                  </a:lnTo>
                  <a:lnTo>
                    <a:pt x="660" y="16"/>
                  </a:lnTo>
                  <a:lnTo>
                    <a:pt x="668" y="16"/>
                  </a:lnTo>
                  <a:lnTo>
                    <a:pt x="678" y="20"/>
                  </a:lnTo>
                  <a:lnTo>
                    <a:pt x="687" y="20"/>
                  </a:lnTo>
                  <a:lnTo>
                    <a:pt x="695" y="21"/>
                  </a:lnTo>
                  <a:lnTo>
                    <a:pt x="703" y="23"/>
                  </a:lnTo>
                  <a:lnTo>
                    <a:pt x="712" y="25"/>
                  </a:lnTo>
                  <a:lnTo>
                    <a:pt x="788" y="273"/>
                  </a:lnTo>
                  <a:lnTo>
                    <a:pt x="788" y="27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57"/>
            <p:cNvSpPr>
              <a:spLocks/>
            </p:cNvSpPr>
            <p:nvPr/>
          </p:nvSpPr>
          <p:spPr bwMode="auto">
            <a:xfrm>
              <a:off x="2917" y="2398"/>
              <a:ext cx="818" cy="604"/>
            </a:xfrm>
            <a:custGeom>
              <a:avLst/>
              <a:gdLst>
                <a:gd name="T0" fmla="*/ 0 w 818"/>
                <a:gd name="T1" fmla="*/ 443 h 604"/>
                <a:gd name="T2" fmla="*/ 35 w 818"/>
                <a:gd name="T3" fmla="*/ 604 h 604"/>
                <a:gd name="T4" fmla="*/ 207 w 818"/>
                <a:gd name="T5" fmla="*/ 568 h 604"/>
                <a:gd name="T6" fmla="*/ 486 w 818"/>
                <a:gd name="T7" fmla="*/ 439 h 604"/>
                <a:gd name="T8" fmla="*/ 526 w 818"/>
                <a:gd name="T9" fmla="*/ 461 h 604"/>
                <a:gd name="T10" fmla="*/ 673 w 818"/>
                <a:gd name="T11" fmla="*/ 456 h 604"/>
                <a:gd name="T12" fmla="*/ 765 w 818"/>
                <a:gd name="T13" fmla="*/ 581 h 604"/>
                <a:gd name="T14" fmla="*/ 818 w 818"/>
                <a:gd name="T15" fmla="*/ 0 h 604"/>
                <a:gd name="T16" fmla="*/ 33 w 818"/>
                <a:gd name="T17" fmla="*/ 306 h 604"/>
                <a:gd name="T18" fmla="*/ 0 w 818"/>
                <a:gd name="T19" fmla="*/ 443 h 604"/>
                <a:gd name="T20" fmla="*/ 0 w 818"/>
                <a:gd name="T21" fmla="*/ 44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8" h="604">
                  <a:moveTo>
                    <a:pt x="0" y="443"/>
                  </a:moveTo>
                  <a:lnTo>
                    <a:pt x="35" y="604"/>
                  </a:lnTo>
                  <a:lnTo>
                    <a:pt x="207" y="568"/>
                  </a:lnTo>
                  <a:lnTo>
                    <a:pt x="486" y="439"/>
                  </a:lnTo>
                  <a:lnTo>
                    <a:pt x="526" y="461"/>
                  </a:lnTo>
                  <a:lnTo>
                    <a:pt x="673" y="456"/>
                  </a:lnTo>
                  <a:lnTo>
                    <a:pt x="765" y="581"/>
                  </a:lnTo>
                  <a:lnTo>
                    <a:pt x="818" y="0"/>
                  </a:lnTo>
                  <a:lnTo>
                    <a:pt x="33" y="306"/>
                  </a:lnTo>
                  <a:lnTo>
                    <a:pt x="0" y="443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Freeform 58"/>
            <p:cNvSpPr>
              <a:spLocks/>
            </p:cNvSpPr>
            <p:nvPr/>
          </p:nvSpPr>
          <p:spPr bwMode="auto">
            <a:xfrm>
              <a:off x="3675" y="2649"/>
              <a:ext cx="986" cy="828"/>
            </a:xfrm>
            <a:custGeom>
              <a:avLst/>
              <a:gdLst>
                <a:gd name="T0" fmla="*/ 0 w 986"/>
                <a:gd name="T1" fmla="*/ 59 h 828"/>
                <a:gd name="T2" fmla="*/ 251 w 986"/>
                <a:gd name="T3" fmla="*/ 0 h 828"/>
                <a:gd name="T4" fmla="*/ 413 w 986"/>
                <a:gd name="T5" fmla="*/ 60 h 828"/>
                <a:gd name="T6" fmla="*/ 536 w 986"/>
                <a:gd name="T7" fmla="*/ 157 h 828"/>
                <a:gd name="T8" fmla="*/ 574 w 986"/>
                <a:gd name="T9" fmla="*/ 308 h 828"/>
                <a:gd name="T10" fmla="*/ 841 w 986"/>
                <a:gd name="T11" fmla="*/ 388 h 828"/>
                <a:gd name="T12" fmla="*/ 974 w 986"/>
                <a:gd name="T13" fmla="*/ 493 h 828"/>
                <a:gd name="T14" fmla="*/ 986 w 986"/>
                <a:gd name="T15" fmla="*/ 828 h 828"/>
                <a:gd name="T16" fmla="*/ 494 w 986"/>
                <a:gd name="T17" fmla="*/ 583 h 828"/>
                <a:gd name="T18" fmla="*/ 416 w 986"/>
                <a:gd name="T19" fmla="*/ 420 h 828"/>
                <a:gd name="T20" fmla="*/ 260 w 986"/>
                <a:gd name="T21" fmla="*/ 458 h 828"/>
                <a:gd name="T22" fmla="*/ 158 w 986"/>
                <a:gd name="T23" fmla="*/ 405 h 828"/>
                <a:gd name="T24" fmla="*/ 136 w 986"/>
                <a:gd name="T25" fmla="*/ 258 h 828"/>
                <a:gd name="T26" fmla="*/ 5 w 986"/>
                <a:gd name="T27" fmla="*/ 328 h 828"/>
                <a:gd name="T28" fmla="*/ 0 w 986"/>
                <a:gd name="T29" fmla="*/ 59 h 828"/>
                <a:gd name="T30" fmla="*/ 0 w 986"/>
                <a:gd name="T31" fmla="*/ 59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6" h="828">
                  <a:moveTo>
                    <a:pt x="0" y="59"/>
                  </a:moveTo>
                  <a:lnTo>
                    <a:pt x="251" y="0"/>
                  </a:lnTo>
                  <a:lnTo>
                    <a:pt x="413" y="60"/>
                  </a:lnTo>
                  <a:lnTo>
                    <a:pt x="536" y="157"/>
                  </a:lnTo>
                  <a:lnTo>
                    <a:pt x="574" y="308"/>
                  </a:lnTo>
                  <a:lnTo>
                    <a:pt x="841" y="388"/>
                  </a:lnTo>
                  <a:lnTo>
                    <a:pt x="974" y="493"/>
                  </a:lnTo>
                  <a:lnTo>
                    <a:pt x="986" y="828"/>
                  </a:lnTo>
                  <a:lnTo>
                    <a:pt x="494" y="583"/>
                  </a:lnTo>
                  <a:lnTo>
                    <a:pt x="416" y="420"/>
                  </a:lnTo>
                  <a:lnTo>
                    <a:pt x="260" y="458"/>
                  </a:lnTo>
                  <a:lnTo>
                    <a:pt x="158" y="405"/>
                  </a:lnTo>
                  <a:lnTo>
                    <a:pt x="136" y="258"/>
                  </a:lnTo>
                  <a:lnTo>
                    <a:pt x="5" y="328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59"/>
            <p:cNvSpPr>
              <a:spLocks/>
            </p:cNvSpPr>
            <p:nvPr/>
          </p:nvSpPr>
          <p:spPr bwMode="auto">
            <a:xfrm>
              <a:off x="2015" y="2704"/>
              <a:ext cx="937" cy="600"/>
            </a:xfrm>
            <a:custGeom>
              <a:avLst/>
              <a:gdLst>
                <a:gd name="T0" fmla="*/ 935 w 937"/>
                <a:gd name="T1" fmla="*/ 0 h 600"/>
                <a:gd name="T2" fmla="*/ 937 w 937"/>
                <a:gd name="T3" fmla="*/ 252 h 600"/>
                <a:gd name="T4" fmla="*/ 870 w 937"/>
                <a:gd name="T5" fmla="*/ 290 h 600"/>
                <a:gd name="T6" fmla="*/ 706 w 937"/>
                <a:gd name="T7" fmla="*/ 392 h 600"/>
                <a:gd name="T8" fmla="*/ 304 w 937"/>
                <a:gd name="T9" fmla="*/ 600 h 600"/>
                <a:gd name="T10" fmla="*/ 104 w 937"/>
                <a:gd name="T11" fmla="*/ 591 h 600"/>
                <a:gd name="T12" fmla="*/ 0 w 937"/>
                <a:gd name="T13" fmla="*/ 496 h 600"/>
                <a:gd name="T14" fmla="*/ 249 w 937"/>
                <a:gd name="T15" fmla="*/ 287 h 600"/>
                <a:gd name="T16" fmla="*/ 63 w 937"/>
                <a:gd name="T17" fmla="*/ 2 h 600"/>
                <a:gd name="T18" fmla="*/ 935 w 937"/>
                <a:gd name="T19" fmla="*/ 0 h 600"/>
                <a:gd name="T20" fmla="*/ 935 w 937"/>
                <a:gd name="T2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7" h="600">
                  <a:moveTo>
                    <a:pt x="935" y="0"/>
                  </a:moveTo>
                  <a:lnTo>
                    <a:pt x="937" y="252"/>
                  </a:lnTo>
                  <a:lnTo>
                    <a:pt x="870" y="290"/>
                  </a:lnTo>
                  <a:lnTo>
                    <a:pt x="706" y="392"/>
                  </a:lnTo>
                  <a:lnTo>
                    <a:pt x="304" y="600"/>
                  </a:lnTo>
                  <a:lnTo>
                    <a:pt x="104" y="591"/>
                  </a:lnTo>
                  <a:lnTo>
                    <a:pt x="0" y="496"/>
                  </a:lnTo>
                  <a:lnTo>
                    <a:pt x="249" y="287"/>
                  </a:lnTo>
                  <a:lnTo>
                    <a:pt x="63" y="2"/>
                  </a:lnTo>
                  <a:lnTo>
                    <a:pt x="935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60"/>
            <p:cNvSpPr>
              <a:spLocks/>
            </p:cNvSpPr>
            <p:nvPr/>
          </p:nvSpPr>
          <p:spPr bwMode="auto">
            <a:xfrm>
              <a:off x="3821" y="1954"/>
              <a:ext cx="222" cy="256"/>
            </a:xfrm>
            <a:custGeom>
              <a:avLst/>
              <a:gdLst>
                <a:gd name="T0" fmla="*/ 25 w 222"/>
                <a:gd name="T1" fmla="*/ 256 h 256"/>
                <a:gd name="T2" fmla="*/ 2 w 222"/>
                <a:gd name="T3" fmla="*/ 128 h 256"/>
                <a:gd name="T4" fmla="*/ 27 w 222"/>
                <a:gd name="T5" fmla="*/ 64 h 256"/>
                <a:gd name="T6" fmla="*/ 0 w 222"/>
                <a:gd name="T7" fmla="*/ 8 h 256"/>
                <a:gd name="T8" fmla="*/ 79 w 222"/>
                <a:gd name="T9" fmla="*/ 18 h 256"/>
                <a:gd name="T10" fmla="*/ 185 w 222"/>
                <a:gd name="T11" fmla="*/ 0 h 256"/>
                <a:gd name="T12" fmla="*/ 222 w 222"/>
                <a:gd name="T13" fmla="*/ 56 h 256"/>
                <a:gd name="T14" fmla="*/ 190 w 222"/>
                <a:gd name="T15" fmla="*/ 94 h 256"/>
                <a:gd name="T16" fmla="*/ 212 w 222"/>
                <a:gd name="T17" fmla="*/ 148 h 256"/>
                <a:gd name="T18" fmla="*/ 137 w 222"/>
                <a:gd name="T19" fmla="*/ 218 h 256"/>
                <a:gd name="T20" fmla="*/ 25 w 222"/>
                <a:gd name="T21" fmla="*/ 256 h 256"/>
                <a:gd name="T22" fmla="*/ 25 w 222"/>
                <a:gd name="T23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2" h="256">
                  <a:moveTo>
                    <a:pt x="25" y="256"/>
                  </a:moveTo>
                  <a:lnTo>
                    <a:pt x="2" y="128"/>
                  </a:lnTo>
                  <a:lnTo>
                    <a:pt x="27" y="64"/>
                  </a:lnTo>
                  <a:lnTo>
                    <a:pt x="0" y="8"/>
                  </a:lnTo>
                  <a:lnTo>
                    <a:pt x="79" y="18"/>
                  </a:lnTo>
                  <a:lnTo>
                    <a:pt x="185" y="0"/>
                  </a:lnTo>
                  <a:lnTo>
                    <a:pt x="222" y="56"/>
                  </a:lnTo>
                  <a:lnTo>
                    <a:pt x="190" y="94"/>
                  </a:lnTo>
                  <a:lnTo>
                    <a:pt x="212" y="148"/>
                  </a:lnTo>
                  <a:lnTo>
                    <a:pt x="137" y="218"/>
                  </a:lnTo>
                  <a:lnTo>
                    <a:pt x="25" y="256"/>
                  </a:lnTo>
                  <a:lnTo>
                    <a:pt x="25" y="256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61"/>
            <p:cNvSpPr>
              <a:spLocks/>
            </p:cNvSpPr>
            <p:nvPr/>
          </p:nvSpPr>
          <p:spPr bwMode="auto">
            <a:xfrm>
              <a:off x="3935" y="2806"/>
              <a:ext cx="581" cy="426"/>
            </a:xfrm>
            <a:custGeom>
              <a:avLst/>
              <a:gdLst>
                <a:gd name="T0" fmla="*/ 276 w 581"/>
                <a:gd name="T1" fmla="*/ 0 h 426"/>
                <a:gd name="T2" fmla="*/ 243 w 581"/>
                <a:gd name="T3" fmla="*/ 108 h 426"/>
                <a:gd name="T4" fmla="*/ 123 w 581"/>
                <a:gd name="T5" fmla="*/ 136 h 426"/>
                <a:gd name="T6" fmla="*/ 0 w 581"/>
                <a:gd name="T7" fmla="*/ 301 h 426"/>
                <a:gd name="T8" fmla="*/ 234 w 581"/>
                <a:gd name="T9" fmla="*/ 426 h 426"/>
                <a:gd name="T10" fmla="*/ 308 w 581"/>
                <a:gd name="T11" fmla="*/ 328 h 426"/>
                <a:gd name="T12" fmla="*/ 408 w 581"/>
                <a:gd name="T13" fmla="*/ 318 h 426"/>
                <a:gd name="T14" fmla="*/ 473 w 581"/>
                <a:gd name="T15" fmla="*/ 263 h 426"/>
                <a:gd name="T16" fmla="*/ 538 w 581"/>
                <a:gd name="T17" fmla="*/ 258 h 426"/>
                <a:gd name="T18" fmla="*/ 581 w 581"/>
                <a:gd name="T19" fmla="*/ 231 h 426"/>
                <a:gd name="T20" fmla="*/ 276 w 581"/>
                <a:gd name="T21" fmla="*/ 0 h 426"/>
                <a:gd name="T22" fmla="*/ 276 w 581"/>
                <a:gd name="T2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1" h="426">
                  <a:moveTo>
                    <a:pt x="276" y="0"/>
                  </a:moveTo>
                  <a:lnTo>
                    <a:pt x="243" y="108"/>
                  </a:lnTo>
                  <a:lnTo>
                    <a:pt x="123" y="136"/>
                  </a:lnTo>
                  <a:lnTo>
                    <a:pt x="0" y="301"/>
                  </a:lnTo>
                  <a:lnTo>
                    <a:pt x="234" y="426"/>
                  </a:lnTo>
                  <a:lnTo>
                    <a:pt x="308" y="328"/>
                  </a:lnTo>
                  <a:lnTo>
                    <a:pt x="408" y="318"/>
                  </a:lnTo>
                  <a:lnTo>
                    <a:pt x="473" y="263"/>
                  </a:lnTo>
                  <a:lnTo>
                    <a:pt x="538" y="258"/>
                  </a:lnTo>
                  <a:lnTo>
                    <a:pt x="581" y="231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62"/>
            <p:cNvSpPr>
              <a:spLocks/>
            </p:cNvSpPr>
            <p:nvPr/>
          </p:nvSpPr>
          <p:spPr bwMode="auto">
            <a:xfrm>
              <a:off x="3587" y="2596"/>
              <a:ext cx="334" cy="458"/>
            </a:xfrm>
            <a:custGeom>
              <a:avLst/>
              <a:gdLst>
                <a:gd name="T0" fmla="*/ 0 w 334"/>
                <a:gd name="T1" fmla="*/ 241 h 458"/>
                <a:gd name="T2" fmla="*/ 88 w 334"/>
                <a:gd name="T3" fmla="*/ 112 h 458"/>
                <a:gd name="T4" fmla="*/ 186 w 334"/>
                <a:gd name="T5" fmla="*/ 0 h 458"/>
                <a:gd name="T6" fmla="*/ 314 w 334"/>
                <a:gd name="T7" fmla="*/ 113 h 458"/>
                <a:gd name="T8" fmla="*/ 334 w 334"/>
                <a:gd name="T9" fmla="*/ 165 h 458"/>
                <a:gd name="T10" fmla="*/ 256 w 334"/>
                <a:gd name="T11" fmla="*/ 251 h 458"/>
                <a:gd name="T12" fmla="*/ 288 w 334"/>
                <a:gd name="T13" fmla="*/ 340 h 458"/>
                <a:gd name="T14" fmla="*/ 246 w 334"/>
                <a:gd name="T15" fmla="*/ 458 h 458"/>
                <a:gd name="T16" fmla="*/ 93 w 334"/>
                <a:gd name="T17" fmla="*/ 381 h 458"/>
                <a:gd name="T18" fmla="*/ 0 w 334"/>
                <a:gd name="T19" fmla="*/ 241 h 458"/>
                <a:gd name="T20" fmla="*/ 0 w 334"/>
                <a:gd name="T21" fmla="*/ 24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458">
                  <a:moveTo>
                    <a:pt x="0" y="241"/>
                  </a:moveTo>
                  <a:lnTo>
                    <a:pt x="88" y="112"/>
                  </a:lnTo>
                  <a:lnTo>
                    <a:pt x="186" y="0"/>
                  </a:lnTo>
                  <a:lnTo>
                    <a:pt x="314" y="113"/>
                  </a:lnTo>
                  <a:lnTo>
                    <a:pt x="334" y="165"/>
                  </a:lnTo>
                  <a:lnTo>
                    <a:pt x="256" y="251"/>
                  </a:lnTo>
                  <a:lnTo>
                    <a:pt x="288" y="340"/>
                  </a:lnTo>
                  <a:lnTo>
                    <a:pt x="246" y="458"/>
                  </a:lnTo>
                  <a:lnTo>
                    <a:pt x="93" y="381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63"/>
            <p:cNvSpPr>
              <a:spLocks/>
            </p:cNvSpPr>
            <p:nvPr/>
          </p:nvSpPr>
          <p:spPr bwMode="auto">
            <a:xfrm>
              <a:off x="3670" y="2408"/>
              <a:ext cx="261" cy="301"/>
            </a:xfrm>
            <a:custGeom>
              <a:avLst/>
              <a:gdLst>
                <a:gd name="T0" fmla="*/ 5 w 261"/>
                <a:gd name="T1" fmla="*/ 300 h 301"/>
                <a:gd name="T2" fmla="*/ 0 w 261"/>
                <a:gd name="T3" fmla="*/ 110 h 301"/>
                <a:gd name="T4" fmla="*/ 40 w 261"/>
                <a:gd name="T5" fmla="*/ 0 h 301"/>
                <a:gd name="T6" fmla="*/ 81 w 261"/>
                <a:gd name="T7" fmla="*/ 38 h 301"/>
                <a:gd name="T8" fmla="*/ 261 w 261"/>
                <a:gd name="T9" fmla="*/ 185 h 301"/>
                <a:gd name="T10" fmla="*/ 233 w 261"/>
                <a:gd name="T11" fmla="*/ 301 h 301"/>
                <a:gd name="T12" fmla="*/ 5 w 261"/>
                <a:gd name="T13" fmla="*/ 300 h 301"/>
                <a:gd name="T14" fmla="*/ 5 w 261"/>
                <a:gd name="T15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301">
                  <a:moveTo>
                    <a:pt x="5" y="300"/>
                  </a:moveTo>
                  <a:lnTo>
                    <a:pt x="0" y="110"/>
                  </a:lnTo>
                  <a:lnTo>
                    <a:pt x="40" y="0"/>
                  </a:lnTo>
                  <a:lnTo>
                    <a:pt x="81" y="38"/>
                  </a:lnTo>
                  <a:lnTo>
                    <a:pt x="261" y="185"/>
                  </a:lnTo>
                  <a:lnTo>
                    <a:pt x="233" y="301"/>
                  </a:lnTo>
                  <a:lnTo>
                    <a:pt x="5" y="300"/>
                  </a:lnTo>
                  <a:lnTo>
                    <a:pt x="5" y="30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64"/>
            <p:cNvSpPr>
              <a:spLocks/>
            </p:cNvSpPr>
            <p:nvPr/>
          </p:nvSpPr>
          <p:spPr bwMode="auto">
            <a:xfrm>
              <a:off x="3886" y="2593"/>
              <a:ext cx="202" cy="116"/>
            </a:xfrm>
            <a:custGeom>
              <a:avLst/>
              <a:gdLst>
                <a:gd name="T0" fmla="*/ 45 w 202"/>
                <a:gd name="T1" fmla="*/ 0 h 116"/>
                <a:gd name="T2" fmla="*/ 202 w 202"/>
                <a:gd name="T3" fmla="*/ 116 h 116"/>
                <a:gd name="T4" fmla="*/ 15 w 202"/>
                <a:gd name="T5" fmla="*/ 116 h 116"/>
                <a:gd name="T6" fmla="*/ 0 w 202"/>
                <a:gd name="T7" fmla="*/ 50 h 116"/>
                <a:gd name="T8" fmla="*/ 45 w 202"/>
                <a:gd name="T9" fmla="*/ 0 h 116"/>
                <a:gd name="T10" fmla="*/ 45 w 202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116">
                  <a:moveTo>
                    <a:pt x="45" y="0"/>
                  </a:moveTo>
                  <a:lnTo>
                    <a:pt x="202" y="116"/>
                  </a:lnTo>
                  <a:lnTo>
                    <a:pt x="15" y="116"/>
                  </a:lnTo>
                  <a:lnTo>
                    <a:pt x="0" y="5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Freeform 65"/>
            <p:cNvSpPr>
              <a:spLocks/>
            </p:cNvSpPr>
            <p:nvPr/>
          </p:nvSpPr>
          <p:spPr bwMode="auto">
            <a:xfrm>
              <a:off x="3443" y="2708"/>
              <a:ext cx="237" cy="269"/>
            </a:xfrm>
            <a:custGeom>
              <a:avLst/>
              <a:gdLst>
                <a:gd name="T0" fmla="*/ 190 w 237"/>
                <a:gd name="T1" fmla="*/ 0 h 269"/>
                <a:gd name="T2" fmla="*/ 137 w 237"/>
                <a:gd name="T3" fmla="*/ 81 h 269"/>
                <a:gd name="T4" fmla="*/ 0 w 237"/>
                <a:gd name="T5" fmla="*/ 151 h 269"/>
                <a:gd name="T6" fmla="*/ 237 w 237"/>
                <a:gd name="T7" fmla="*/ 269 h 269"/>
                <a:gd name="T8" fmla="*/ 232 w 237"/>
                <a:gd name="T9" fmla="*/ 0 h 269"/>
                <a:gd name="T10" fmla="*/ 190 w 237"/>
                <a:gd name="T11" fmla="*/ 0 h 269"/>
                <a:gd name="T12" fmla="*/ 190 w 237"/>
                <a:gd name="T1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269">
                  <a:moveTo>
                    <a:pt x="190" y="0"/>
                  </a:moveTo>
                  <a:lnTo>
                    <a:pt x="137" y="81"/>
                  </a:lnTo>
                  <a:lnTo>
                    <a:pt x="0" y="151"/>
                  </a:lnTo>
                  <a:lnTo>
                    <a:pt x="237" y="269"/>
                  </a:lnTo>
                  <a:lnTo>
                    <a:pt x="232" y="0"/>
                  </a:lnTo>
                  <a:lnTo>
                    <a:pt x="190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Freeform 66"/>
            <p:cNvSpPr>
              <a:spLocks/>
            </p:cNvSpPr>
            <p:nvPr/>
          </p:nvSpPr>
          <p:spPr bwMode="auto">
            <a:xfrm>
              <a:off x="2950" y="2188"/>
              <a:ext cx="330" cy="516"/>
            </a:xfrm>
            <a:custGeom>
              <a:avLst/>
              <a:gdLst>
                <a:gd name="T0" fmla="*/ 2 w 330"/>
                <a:gd name="T1" fmla="*/ 220 h 516"/>
                <a:gd name="T2" fmla="*/ 330 w 330"/>
                <a:gd name="T3" fmla="*/ 0 h 516"/>
                <a:gd name="T4" fmla="*/ 307 w 330"/>
                <a:gd name="T5" fmla="*/ 197 h 516"/>
                <a:gd name="T6" fmla="*/ 210 w 330"/>
                <a:gd name="T7" fmla="*/ 272 h 516"/>
                <a:gd name="T8" fmla="*/ 207 w 330"/>
                <a:gd name="T9" fmla="*/ 408 h 516"/>
                <a:gd name="T10" fmla="*/ 160 w 330"/>
                <a:gd name="T11" fmla="*/ 516 h 516"/>
                <a:gd name="T12" fmla="*/ 0 w 330"/>
                <a:gd name="T13" fmla="*/ 516 h 516"/>
                <a:gd name="T14" fmla="*/ 2 w 330"/>
                <a:gd name="T15" fmla="*/ 220 h 516"/>
                <a:gd name="T16" fmla="*/ 2 w 330"/>
                <a:gd name="T17" fmla="*/ 22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516">
                  <a:moveTo>
                    <a:pt x="2" y="220"/>
                  </a:moveTo>
                  <a:lnTo>
                    <a:pt x="330" y="0"/>
                  </a:lnTo>
                  <a:lnTo>
                    <a:pt x="307" y="197"/>
                  </a:lnTo>
                  <a:lnTo>
                    <a:pt x="210" y="272"/>
                  </a:lnTo>
                  <a:lnTo>
                    <a:pt x="207" y="408"/>
                  </a:lnTo>
                  <a:lnTo>
                    <a:pt x="160" y="516"/>
                  </a:lnTo>
                  <a:lnTo>
                    <a:pt x="0" y="516"/>
                  </a:lnTo>
                  <a:lnTo>
                    <a:pt x="2" y="220"/>
                  </a:lnTo>
                  <a:lnTo>
                    <a:pt x="2" y="22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67"/>
            <p:cNvSpPr>
              <a:spLocks/>
            </p:cNvSpPr>
            <p:nvPr/>
          </p:nvSpPr>
          <p:spPr bwMode="auto">
            <a:xfrm>
              <a:off x="2173" y="2430"/>
              <a:ext cx="473" cy="422"/>
            </a:xfrm>
            <a:custGeom>
              <a:avLst/>
              <a:gdLst>
                <a:gd name="T0" fmla="*/ 225 w 473"/>
                <a:gd name="T1" fmla="*/ 422 h 422"/>
                <a:gd name="T2" fmla="*/ 16 w 473"/>
                <a:gd name="T3" fmla="*/ 276 h 422"/>
                <a:gd name="T4" fmla="*/ 0 w 473"/>
                <a:gd name="T5" fmla="*/ 223 h 422"/>
                <a:gd name="T6" fmla="*/ 90 w 473"/>
                <a:gd name="T7" fmla="*/ 0 h 422"/>
                <a:gd name="T8" fmla="*/ 324 w 473"/>
                <a:gd name="T9" fmla="*/ 183 h 422"/>
                <a:gd name="T10" fmla="*/ 473 w 473"/>
                <a:gd name="T11" fmla="*/ 183 h 422"/>
                <a:gd name="T12" fmla="*/ 426 w 473"/>
                <a:gd name="T13" fmla="*/ 274 h 422"/>
                <a:gd name="T14" fmla="*/ 225 w 473"/>
                <a:gd name="T15" fmla="*/ 422 h 422"/>
                <a:gd name="T16" fmla="*/ 225 w 473"/>
                <a:gd name="T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" h="422">
                  <a:moveTo>
                    <a:pt x="225" y="422"/>
                  </a:moveTo>
                  <a:lnTo>
                    <a:pt x="16" y="276"/>
                  </a:lnTo>
                  <a:lnTo>
                    <a:pt x="0" y="223"/>
                  </a:lnTo>
                  <a:lnTo>
                    <a:pt x="90" y="0"/>
                  </a:lnTo>
                  <a:lnTo>
                    <a:pt x="324" y="183"/>
                  </a:lnTo>
                  <a:lnTo>
                    <a:pt x="473" y="183"/>
                  </a:lnTo>
                  <a:lnTo>
                    <a:pt x="426" y="274"/>
                  </a:lnTo>
                  <a:lnTo>
                    <a:pt x="225" y="422"/>
                  </a:lnTo>
                  <a:lnTo>
                    <a:pt x="225" y="422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68"/>
            <p:cNvSpPr>
              <a:spLocks/>
            </p:cNvSpPr>
            <p:nvPr/>
          </p:nvSpPr>
          <p:spPr bwMode="auto">
            <a:xfrm>
              <a:off x="2819" y="2408"/>
              <a:ext cx="133" cy="296"/>
            </a:xfrm>
            <a:custGeom>
              <a:avLst/>
              <a:gdLst>
                <a:gd name="T0" fmla="*/ 40 w 133"/>
                <a:gd name="T1" fmla="*/ 296 h 296"/>
                <a:gd name="T2" fmla="*/ 131 w 133"/>
                <a:gd name="T3" fmla="*/ 295 h 296"/>
                <a:gd name="T4" fmla="*/ 133 w 133"/>
                <a:gd name="T5" fmla="*/ 0 h 296"/>
                <a:gd name="T6" fmla="*/ 63 w 133"/>
                <a:gd name="T7" fmla="*/ 52 h 296"/>
                <a:gd name="T8" fmla="*/ 70 w 133"/>
                <a:gd name="T9" fmla="*/ 118 h 296"/>
                <a:gd name="T10" fmla="*/ 0 w 133"/>
                <a:gd name="T11" fmla="*/ 195 h 296"/>
                <a:gd name="T12" fmla="*/ 40 w 133"/>
                <a:gd name="T13" fmla="*/ 296 h 296"/>
                <a:gd name="T14" fmla="*/ 40 w 133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96">
                  <a:moveTo>
                    <a:pt x="40" y="296"/>
                  </a:moveTo>
                  <a:lnTo>
                    <a:pt x="131" y="295"/>
                  </a:lnTo>
                  <a:lnTo>
                    <a:pt x="133" y="0"/>
                  </a:lnTo>
                  <a:lnTo>
                    <a:pt x="63" y="52"/>
                  </a:lnTo>
                  <a:lnTo>
                    <a:pt x="70" y="118"/>
                  </a:lnTo>
                  <a:lnTo>
                    <a:pt x="0" y="195"/>
                  </a:lnTo>
                  <a:lnTo>
                    <a:pt x="40" y="296"/>
                  </a:lnTo>
                  <a:lnTo>
                    <a:pt x="40" y="296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69"/>
            <p:cNvSpPr>
              <a:spLocks/>
            </p:cNvSpPr>
            <p:nvPr/>
          </p:nvSpPr>
          <p:spPr bwMode="auto">
            <a:xfrm>
              <a:off x="2766" y="2704"/>
              <a:ext cx="186" cy="298"/>
            </a:xfrm>
            <a:custGeom>
              <a:avLst/>
              <a:gdLst>
                <a:gd name="T0" fmla="*/ 184 w 186"/>
                <a:gd name="T1" fmla="*/ 0 h 298"/>
                <a:gd name="T2" fmla="*/ 186 w 186"/>
                <a:gd name="T3" fmla="*/ 298 h 298"/>
                <a:gd name="T4" fmla="*/ 116 w 186"/>
                <a:gd name="T5" fmla="*/ 287 h 298"/>
                <a:gd name="T6" fmla="*/ 0 w 186"/>
                <a:gd name="T7" fmla="*/ 172 h 298"/>
                <a:gd name="T8" fmla="*/ 118 w 186"/>
                <a:gd name="T9" fmla="*/ 60 h 298"/>
                <a:gd name="T10" fmla="*/ 93 w 186"/>
                <a:gd name="T11" fmla="*/ 0 h 298"/>
                <a:gd name="T12" fmla="*/ 184 w 186"/>
                <a:gd name="T13" fmla="*/ 0 h 298"/>
                <a:gd name="T14" fmla="*/ 184 w 186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298">
                  <a:moveTo>
                    <a:pt x="184" y="0"/>
                  </a:moveTo>
                  <a:lnTo>
                    <a:pt x="186" y="298"/>
                  </a:lnTo>
                  <a:lnTo>
                    <a:pt x="116" y="287"/>
                  </a:lnTo>
                  <a:lnTo>
                    <a:pt x="0" y="172"/>
                  </a:lnTo>
                  <a:lnTo>
                    <a:pt x="118" y="60"/>
                  </a:lnTo>
                  <a:lnTo>
                    <a:pt x="93" y="0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70"/>
            <p:cNvSpPr>
              <a:spLocks/>
            </p:cNvSpPr>
            <p:nvPr/>
          </p:nvSpPr>
          <p:spPr bwMode="auto">
            <a:xfrm>
              <a:off x="2189" y="2703"/>
              <a:ext cx="412" cy="424"/>
            </a:xfrm>
            <a:custGeom>
              <a:avLst/>
              <a:gdLst>
                <a:gd name="T0" fmla="*/ 0 w 412"/>
                <a:gd name="T1" fmla="*/ 3 h 424"/>
                <a:gd name="T2" fmla="*/ 100 w 412"/>
                <a:gd name="T3" fmla="*/ 118 h 424"/>
                <a:gd name="T4" fmla="*/ 15 w 412"/>
                <a:gd name="T5" fmla="*/ 201 h 424"/>
                <a:gd name="T6" fmla="*/ 174 w 412"/>
                <a:gd name="T7" fmla="*/ 424 h 424"/>
                <a:gd name="T8" fmla="*/ 328 w 412"/>
                <a:gd name="T9" fmla="*/ 334 h 424"/>
                <a:gd name="T10" fmla="*/ 323 w 412"/>
                <a:gd name="T11" fmla="*/ 163 h 424"/>
                <a:gd name="T12" fmla="*/ 383 w 412"/>
                <a:gd name="T13" fmla="*/ 96 h 424"/>
                <a:gd name="T14" fmla="*/ 412 w 412"/>
                <a:gd name="T15" fmla="*/ 0 h 424"/>
                <a:gd name="T16" fmla="*/ 0 w 412"/>
                <a:gd name="T17" fmla="*/ 3 h 424"/>
                <a:gd name="T18" fmla="*/ 0 w 412"/>
                <a:gd name="T19" fmla="*/ 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424">
                  <a:moveTo>
                    <a:pt x="0" y="3"/>
                  </a:moveTo>
                  <a:lnTo>
                    <a:pt x="100" y="118"/>
                  </a:lnTo>
                  <a:lnTo>
                    <a:pt x="15" y="201"/>
                  </a:lnTo>
                  <a:lnTo>
                    <a:pt x="174" y="424"/>
                  </a:lnTo>
                  <a:lnTo>
                    <a:pt x="328" y="334"/>
                  </a:lnTo>
                  <a:lnTo>
                    <a:pt x="323" y="163"/>
                  </a:lnTo>
                  <a:lnTo>
                    <a:pt x="383" y="96"/>
                  </a:lnTo>
                  <a:lnTo>
                    <a:pt x="412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Freeform 71"/>
            <p:cNvSpPr>
              <a:spLocks/>
            </p:cNvSpPr>
            <p:nvPr/>
          </p:nvSpPr>
          <p:spPr bwMode="auto">
            <a:xfrm>
              <a:off x="3102" y="2233"/>
              <a:ext cx="570" cy="473"/>
            </a:xfrm>
            <a:custGeom>
              <a:avLst/>
              <a:gdLst>
                <a:gd name="T0" fmla="*/ 8 w 570"/>
                <a:gd name="T1" fmla="*/ 471 h 473"/>
                <a:gd name="T2" fmla="*/ 336 w 570"/>
                <a:gd name="T3" fmla="*/ 473 h 473"/>
                <a:gd name="T4" fmla="*/ 570 w 570"/>
                <a:gd name="T5" fmla="*/ 283 h 473"/>
                <a:gd name="T6" fmla="*/ 565 w 570"/>
                <a:gd name="T7" fmla="*/ 0 h 473"/>
                <a:gd name="T8" fmla="*/ 57 w 570"/>
                <a:gd name="T9" fmla="*/ 346 h 473"/>
                <a:gd name="T10" fmla="*/ 0 w 570"/>
                <a:gd name="T11" fmla="*/ 366 h 473"/>
                <a:gd name="T12" fmla="*/ 8 w 570"/>
                <a:gd name="T13" fmla="*/ 471 h 473"/>
                <a:gd name="T14" fmla="*/ 8 w 570"/>
                <a:gd name="T15" fmla="*/ 471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473">
                  <a:moveTo>
                    <a:pt x="8" y="471"/>
                  </a:moveTo>
                  <a:lnTo>
                    <a:pt x="336" y="473"/>
                  </a:lnTo>
                  <a:lnTo>
                    <a:pt x="570" y="283"/>
                  </a:lnTo>
                  <a:lnTo>
                    <a:pt x="565" y="0"/>
                  </a:lnTo>
                  <a:lnTo>
                    <a:pt x="57" y="346"/>
                  </a:lnTo>
                  <a:lnTo>
                    <a:pt x="0" y="366"/>
                  </a:lnTo>
                  <a:lnTo>
                    <a:pt x="8" y="471"/>
                  </a:lnTo>
                  <a:lnTo>
                    <a:pt x="8" y="471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Freeform 72"/>
            <p:cNvSpPr>
              <a:spLocks/>
            </p:cNvSpPr>
            <p:nvPr/>
          </p:nvSpPr>
          <p:spPr bwMode="auto">
            <a:xfrm>
              <a:off x="3099" y="2704"/>
              <a:ext cx="339" cy="165"/>
            </a:xfrm>
            <a:custGeom>
              <a:avLst/>
              <a:gdLst>
                <a:gd name="T0" fmla="*/ 10 w 339"/>
                <a:gd name="T1" fmla="*/ 0 h 165"/>
                <a:gd name="T2" fmla="*/ 339 w 339"/>
                <a:gd name="T3" fmla="*/ 2 h 165"/>
                <a:gd name="T4" fmla="*/ 316 w 339"/>
                <a:gd name="T5" fmla="*/ 17 h 165"/>
                <a:gd name="T6" fmla="*/ 106 w 339"/>
                <a:gd name="T7" fmla="*/ 165 h 165"/>
                <a:gd name="T8" fmla="*/ 0 w 339"/>
                <a:gd name="T9" fmla="*/ 34 h 165"/>
                <a:gd name="T10" fmla="*/ 10 w 339"/>
                <a:gd name="T11" fmla="*/ 0 h 165"/>
                <a:gd name="T12" fmla="*/ 10 w 339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165">
                  <a:moveTo>
                    <a:pt x="10" y="0"/>
                  </a:moveTo>
                  <a:lnTo>
                    <a:pt x="339" y="2"/>
                  </a:lnTo>
                  <a:lnTo>
                    <a:pt x="316" y="17"/>
                  </a:lnTo>
                  <a:lnTo>
                    <a:pt x="106" y="165"/>
                  </a:lnTo>
                  <a:lnTo>
                    <a:pt x="0" y="3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73"/>
            <p:cNvSpPr>
              <a:spLocks/>
            </p:cNvSpPr>
            <p:nvPr/>
          </p:nvSpPr>
          <p:spPr bwMode="auto">
            <a:xfrm>
              <a:off x="2459" y="2984"/>
              <a:ext cx="402" cy="469"/>
            </a:xfrm>
            <a:custGeom>
              <a:avLst/>
              <a:gdLst>
                <a:gd name="T0" fmla="*/ 0 w 402"/>
                <a:gd name="T1" fmla="*/ 168 h 469"/>
                <a:gd name="T2" fmla="*/ 340 w 402"/>
                <a:gd name="T3" fmla="*/ 469 h 469"/>
                <a:gd name="T4" fmla="*/ 402 w 402"/>
                <a:gd name="T5" fmla="*/ 288 h 469"/>
                <a:gd name="T6" fmla="*/ 235 w 402"/>
                <a:gd name="T7" fmla="*/ 0 h 469"/>
                <a:gd name="T8" fmla="*/ 0 w 402"/>
                <a:gd name="T9" fmla="*/ 168 h 469"/>
                <a:gd name="T10" fmla="*/ 0 w 402"/>
                <a:gd name="T11" fmla="*/ 16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469">
                  <a:moveTo>
                    <a:pt x="0" y="168"/>
                  </a:moveTo>
                  <a:lnTo>
                    <a:pt x="340" y="469"/>
                  </a:lnTo>
                  <a:lnTo>
                    <a:pt x="402" y="288"/>
                  </a:lnTo>
                  <a:lnTo>
                    <a:pt x="235" y="0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Freeform 74"/>
            <p:cNvSpPr>
              <a:spLocks/>
            </p:cNvSpPr>
            <p:nvPr/>
          </p:nvSpPr>
          <p:spPr bwMode="auto">
            <a:xfrm>
              <a:off x="1435" y="2277"/>
              <a:ext cx="581" cy="184"/>
            </a:xfrm>
            <a:custGeom>
              <a:avLst/>
              <a:gdLst>
                <a:gd name="T0" fmla="*/ 0 w 581"/>
                <a:gd name="T1" fmla="*/ 114 h 184"/>
                <a:gd name="T2" fmla="*/ 295 w 581"/>
                <a:gd name="T3" fmla="*/ 184 h 184"/>
                <a:gd name="T4" fmla="*/ 296 w 581"/>
                <a:gd name="T5" fmla="*/ 183 h 184"/>
                <a:gd name="T6" fmla="*/ 300 w 581"/>
                <a:gd name="T7" fmla="*/ 179 h 184"/>
                <a:gd name="T8" fmla="*/ 306 w 581"/>
                <a:gd name="T9" fmla="*/ 173 h 184"/>
                <a:gd name="T10" fmla="*/ 316 w 581"/>
                <a:gd name="T11" fmla="*/ 166 h 184"/>
                <a:gd name="T12" fmla="*/ 320 w 581"/>
                <a:gd name="T13" fmla="*/ 159 h 184"/>
                <a:gd name="T14" fmla="*/ 326 w 581"/>
                <a:gd name="T15" fmla="*/ 156 h 184"/>
                <a:gd name="T16" fmla="*/ 333 w 581"/>
                <a:gd name="T17" fmla="*/ 151 h 184"/>
                <a:gd name="T18" fmla="*/ 341 w 581"/>
                <a:gd name="T19" fmla="*/ 146 h 184"/>
                <a:gd name="T20" fmla="*/ 348 w 581"/>
                <a:gd name="T21" fmla="*/ 139 h 184"/>
                <a:gd name="T22" fmla="*/ 356 w 581"/>
                <a:gd name="T23" fmla="*/ 133 h 184"/>
                <a:gd name="T24" fmla="*/ 366 w 581"/>
                <a:gd name="T25" fmla="*/ 126 h 184"/>
                <a:gd name="T26" fmla="*/ 376 w 581"/>
                <a:gd name="T27" fmla="*/ 121 h 184"/>
                <a:gd name="T28" fmla="*/ 386 w 581"/>
                <a:gd name="T29" fmla="*/ 113 h 184"/>
                <a:gd name="T30" fmla="*/ 395 w 581"/>
                <a:gd name="T31" fmla="*/ 106 h 184"/>
                <a:gd name="T32" fmla="*/ 406 w 581"/>
                <a:gd name="T33" fmla="*/ 98 h 184"/>
                <a:gd name="T34" fmla="*/ 418 w 581"/>
                <a:gd name="T35" fmla="*/ 91 h 184"/>
                <a:gd name="T36" fmla="*/ 430 w 581"/>
                <a:gd name="T37" fmla="*/ 83 h 184"/>
                <a:gd name="T38" fmla="*/ 441 w 581"/>
                <a:gd name="T39" fmla="*/ 76 h 184"/>
                <a:gd name="T40" fmla="*/ 448 w 581"/>
                <a:gd name="T41" fmla="*/ 71 h 184"/>
                <a:gd name="T42" fmla="*/ 455 w 581"/>
                <a:gd name="T43" fmla="*/ 68 h 184"/>
                <a:gd name="T44" fmla="*/ 461 w 581"/>
                <a:gd name="T45" fmla="*/ 64 h 184"/>
                <a:gd name="T46" fmla="*/ 468 w 581"/>
                <a:gd name="T47" fmla="*/ 61 h 184"/>
                <a:gd name="T48" fmla="*/ 475 w 581"/>
                <a:gd name="T49" fmla="*/ 56 h 184"/>
                <a:gd name="T50" fmla="*/ 481 w 581"/>
                <a:gd name="T51" fmla="*/ 51 h 184"/>
                <a:gd name="T52" fmla="*/ 486 w 581"/>
                <a:gd name="T53" fmla="*/ 48 h 184"/>
                <a:gd name="T54" fmla="*/ 493 w 581"/>
                <a:gd name="T55" fmla="*/ 44 h 184"/>
                <a:gd name="T56" fmla="*/ 500 w 581"/>
                <a:gd name="T57" fmla="*/ 39 h 184"/>
                <a:gd name="T58" fmla="*/ 506 w 581"/>
                <a:gd name="T59" fmla="*/ 36 h 184"/>
                <a:gd name="T60" fmla="*/ 515 w 581"/>
                <a:gd name="T61" fmla="*/ 33 h 184"/>
                <a:gd name="T62" fmla="*/ 521 w 581"/>
                <a:gd name="T63" fmla="*/ 29 h 184"/>
                <a:gd name="T64" fmla="*/ 528 w 581"/>
                <a:gd name="T65" fmla="*/ 24 h 184"/>
                <a:gd name="T66" fmla="*/ 535 w 581"/>
                <a:gd name="T67" fmla="*/ 21 h 184"/>
                <a:gd name="T68" fmla="*/ 543 w 581"/>
                <a:gd name="T69" fmla="*/ 16 h 184"/>
                <a:gd name="T70" fmla="*/ 551 w 581"/>
                <a:gd name="T71" fmla="*/ 13 h 184"/>
                <a:gd name="T72" fmla="*/ 556 w 581"/>
                <a:gd name="T73" fmla="*/ 9 h 184"/>
                <a:gd name="T74" fmla="*/ 565 w 581"/>
                <a:gd name="T75" fmla="*/ 6 h 184"/>
                <a:gd name="T76" fmla="*/ 573 w 581"/>
                <a:gd name="T77" fmla="*/ 3 h 184"/>
                <a:gd name="T78" fmla="*/ 581 w 581"/>
                <a:gd name="T79" fmla="*/ 0 h 184"/>
                <a:gd name="T80" fmla="*/ 221 w 581"/>
                <a:gd name="T81" fmla="*/ 0 h 184"/>
                <a:gd name="T82" fmla="*/ 0 w 581"/>
                <a:gd name="T83" fmla="*/ 114 h 184"/>
                <a:gd name="T84" fmla="*/ 0 w 581"/>
                <a:gd name="T85" fmla="*/ 11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1" h="184">
                  <a:moveTo>
                    <a:pt x="0" y="114"/>
                  </a:moveTo>
                  <a:lnTo>
                    <a:pt x="295" y="184"/>
                  </a:lnTo>
                  <a:lnTo>
                    <a:pt x="296" y="183"/>
                  </a:lnTo>
                  <a:lnTo>
                    <a:pt x="300" y="179"/>
                  </a:lnTo>
                  <a:lnTo>
                    <a:pt x="306" y="173"/>
                  </a:lnTo>
                  <a:lnTo>
                    <a:pt x="316" y="166"/>
                  </a:lnTo>
                  <a:lnTo>
                    <a:pt x="320" y="159"/>
                  </a:lnTo>
                  <a:lnTo>
                    <a:pt x="326" y="156"/>
                  </a:lnTo>
                  <a:lnTo>
                    <a:pt x="333" y="151"/>
                  </a:lnTo>
                  <a:lnTo>
                    <a:pt x="341" y="146"/>
                  </a:lnTo>
                  <a:lnTo>
                    <a:pt x="348" y="139"/>
                  </a:lnTo>
                  <a:lnTo>
                    <a:pt x="356" y="133"/>
                  </a:lnTo>
                  <a:lnTo>
                    <a:pt x="366" y="126"/>
                  </a:lnTo>
                  <a:lnTo>
                    <a:pt x="376" y="121"/>
                  </a:lnTo>
                  <a:lnTo>
                    <a:pt x="386" y="113"/>
                  </a:lnTo>
                  <a:lnTo>
                    <a:pt x="395" y="106"/>
                  </a:lnTo>
                  <a:lnTo>
                    <a:pt x="406" y="98"/>
                  </a:lnTo>
                  <a:lnTo>
                    <a:pt x="418" y="91"/>
                  </a:lnTo>
                  <a:lnTo>
                    <a:pt x="430" y="83"/>
                  </a:lnTo>
                  <a:lnTo>
                    <a:pt x="441" y="76"/>
                  </a:lnTo>
                  <a:lnTo>
                    <a:pt x="448" y="71"/>
                  </a:lnTo>
                  <a:lnTo>
                    <a:pt x="455" y="68"/>
                  </a:lnTo>
                  <a:lnTo>
                    <a:pt x="461" y="64"/>
                  </a:lnTo>
                  <a:lnTo>
                    <a:pt x="468" y="61"/>
                  </a:lnTo>
                  <a:lnTo>
                    <a:pt x="475" y="56"/>
                  </a:lnTo>
                  <a:lnTo>
                    <a:pt x="481" y="51"/>
                  </a:lnTo>
                  <a:lnTo>
                    <a:pt x="486" y="48"/>
                  </a:lnTo>
                  <a:lnTo>
                    <a:pt x="493" y="44"/>
                  </a:lnTo>
                  <a:lnTo>
                    <a:pt x="500" y="39"/>
                  </a:lnTo>
                  <a:lnTo>
                    <a:pt x="506" y="36"/>
                  </a:lnTo>
                  <a:lnTo>
                    <a:pt x="515" y="33"/>
                  </a:lnTo>
                  <a:lnTo>
                    <a:pt x="521" y="29"/>
                  </a:lnTo>
                  <a:lnTo>
                    <a:pt x="528" y="24"/>
                  </a:lnTo>
                  <a:lnTo>
                    <a:pt x="535" y="21"/>
                  </a:lnTo>
                  <a:lnTo>
                    <a:pt x="543" y="16"/>
                  </a:lnTo>
                  <a:lnTo>
                    <a:pt x="551" y="13"/>
                  </a:lnTo>
                  <a:lnTo>
                    <a:pt x="556" y="9"/>
                  </a:lnTo>
                  <a:lnTo>
                    <a:pt x="565" y="6"/>
                  </a:lnTo>
                  <a:lnTo>
                    <a:pt x="573" y="3"/>
                  </a:lnTo>
                  <a:lnTo>
                    <a:pt x="581" y="0"/>
                  </a:lnTo>
                  <a:lnTo>
                    <a:pt x="221" y="0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Freeform 75"/>
            <p:cNvSpPr>
              <a:spLocks/>
            </p:cNvSpPr>
            <p:nvPr/>
          </p:nvSpPr>
          <p:spPr bwMode="auto">
            <a:xfrm>
              <a:off x="3662" y="2112"/>
              <a:ext cx="298" cy="408"/>
            </a:xfrm>
            <a:custGeom>
              <a:avLst/>
              <a:gdLst>
                <a:gd name="T0" fmla="*/ 0 w 298"/>
                <a:gd name="T1" fmla="*/ 0 h 408"/>
                <a:gd name="T2" fmla="*/ 1 w 298"/>
                <a:gd name="T3" fmla="*/ 0 h 408"/>
                <a:gd name="T4" fmla="*/ 5 w 298"/>
                <a:gd name="T5" fmla="*/ 0 h 408"/>
                <a:gd name="T6" fmla="*/ 11 w 298"/>
                <a:gd name="T7" fmla="*/ 1 h 408"/>
                <a:gd name="T8" fmla="*/ 21 w 298"/>
                <a:gd name="T9" fmla="*/ 3 h 408"/>
                <a:gd name="T10" fmla="*/ 26 w 298"/>
                <a:gd name="T11" fmla="*/ 3 h 408"/>
                <a:gd name="T12" fmla="*/ 33 w 298"/>
                <a:gd name="T13" fmla="*/ 5 h 408"/>
                <a:gd name="T14" fmla="*/ 39 w 298"/>
                <a:gd name="T15" fmla="*/ 6 h 408"/>
                <a:gd name="T16" fmla="*/ 48 w 298"/>
                <a:gd name="T17" fmla="*/ 6 h 408"/>
                <a:gd name="T18" fmla="*/ 54 w 298"/>
                <a:gd name="T19" fmla="*/ 8 h 408"/>
                <a:gd name="T20" fmla="*/ 64 w 298"/>
                <a:gd name="T21" fmla="*/ 10 h 408"/>
                <a:gd name="T22" fmla="*/ 73 w 298"/>
                <a:gd name="T23" fmla="*/ 11 h 408"/>
                <a:gd name="T24" fmla="*/ 84 w 298"/>
                <a:gd name="T25" fmla="*/ 15 h 408"/>
                <a:gd name="T26" fmla="*/ 94 w 298"/>
                <a:gd name="T27" fmla="*/ 16 h 408"/>
                <a:gd name="T28" fmla="*/ 104 w 298"/>
                <a:gd name="T29" fmla="*/ 18 h 408"/>
                <a:gd name="T30" fmla="*/ 114 w 298"/>
                <a:gd name="T31" fmla="*/ 20 h 408"/>
                <a:gd name="T32" fmla="*/ 128 w 298"/>
                <a:gd name="T33" fmla="*/ 23 h 408"/>
                <a:gd name="T34" fmla="*/ 133 w 298"/>
                <a:gd name="T35" fmla="*/ 23 h 408"/>
                <a:gd name="T36" fmla="*/ 139 w 298"/>
                <a:gd name="T37" fmla="*/ 25 h 408"/>
                <a:gd name="T38" fmla="*/ 144 w 298"/>
                <a:gd name="T39" fmla="*/ 25 h 408"/>
                <a:gd name="T40" fmla="*/ 151 w 298"/>
                <a:gd name="T41" fmla="*/ 26 h 408"/>
                <a:gd name="T42" fmla="*/ 158 w 298"/>
                <a:gd name="T43" fmla="*/ 28 h 408"/>
                <a:gd name="T44" fmla="*/ 164 w 298"/>
                <a:gd name="T45" fmla="*/ 28 h 408"/>
                <a:gd name="T46" fmla="*/ 171 w 298"/>
                <a:gd name="T47" fmla="*/ 30 h 408"/>
                <a:gd name="T48" fmla="*/ 178 w 298"/>
                <a:gd name="T49" fmla="*/ 33 h 408"/>
                <a:gd name="T50" fmla="*/ 184 w 298"/>
                <a:gd name="T51" fmla="*/ 33 h 408"/>
                <a:gd name="T52" fmla="*/ 191 w 298"/>
                <a:gd name="T53" fmla="*/ 35 h 408"/>
                <a:gd name="T54" fmla="*/ 198 w 298"/>
                <a:gd name="T55" fmla="*/ 35 h 408"/>
                <a:gd name="T56" fmla="*/ 206 w 298"/>
                <a:gd name="T57" fmla="*/ 38 h 408"/>
                <a:gd name="T58" fmla="*/ 213 w 298"/>
                <a:gd name="T59" fmla="*/ 38 h 408"/>
                <a:gd name="T60" fmla="*/ 219 w 298"/>
                <a:gd name="T61" fmla="*/ 41 h 408"/>
                <a:gd name="T62" fmla="*/ 228 w 298"/>
                <a:gd name="T63" fmla="*/ 41 h 408"/>
                <a:gd name="T64" fmla="*/ 236 w 298"/>
                <a:gd name="T65" fmla="*/ 45 h 408"/>
                <a:gd name="T66" fmla="*/ 241 w 298"/>
                <a:gd name="T67" fmla="*/ 45 h 408"/>
                <a:gd name="T68" fmla="*/ 249 w 298"/>
                <a:gd name="T69" fmla="*/ 48 h 408"/>
                <a:gd name="T70" fmla="*/ 258 w 298"/>
                <a:gd name="T71" fmla="*/ 48 h 408"/>
                <a:gd name="T72" fmla="*/ 264 w 298"/>
                <a:gd name="T73" fmla="*/ 51 h 408"/>
                <a:gd name="T74" fmla="*/ 273 w 298"/>
                <a:gd name="T75" fmla="*/ 51 h 408"/>
                <a:gd name="T76" fmla="*/ 281 w 298"/>
                <a:gd name="T77" fmla="*/ 55 h 408"/>
                <a:gd name="T78" fmla="*/ 289 w 298"/>
                <a:gd name="T79" fmla="*/ 56 h 408"/>
                <a:gd name="T80" fmla="*/ 298 w 298"/>
                <a:gd name="T81" fmla="*/ 60 h 408"/>
                <a:gd name="T82" fmla="*/ 103 w 298"/>
                <a:gd name="T83" fmla="*/ 219 h 408"/>
                <a:gd name="T84" fmla="*/ 89 w 298"/>
                <a:gd name="T85" fmla="*/ 334 h 408"/>
                <a:gd name="T86" fmla="*/ 10 w 298"/>
                <a:gd name="T87" fmla="*/ 408 h 408"/>
                <a:gd name="T88" fmla="*/ 0 w 298"/>
                <a:gd name="T89" fmla="*/ 0 h 408"/>
                <a:gd name="T90" fmla="*/ 0 w 298"/>
                <a:gd name="T9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8" h="408">
                  <a:moveTo>
                    <a:pt x="0" y="0"/>
                  </a:moveTo>
                  <a:lnTo>
                    <a:pt x="1" y="0"/>
                  </a:lnTo>
                  <a:lnTo>
                    <a:pt x="5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33" y="5"/>
                  </a:lnTo>
                  <a:lnTo>
                    <a:pt x="39" y="6"/>
                  </a:lnTo>
                  <a:lnTo>
                    <a:pt x="48" y="6"/>
                  </a:lnTo>
                  <a:lnTo>
                    <a:pt x="54" y="8"/>
                  </a:lnTo>
                  <a:lnTo>
                    <a:pt x="64" y="10"/>
                  </a:lnTo>
                  <a:lnTo>
                    <a:pt x="73" y="11"/>
                  </a:lnTo>
                  <a:lnTo>
                    <a:pt x="84" y="15"/>
                  </a:lnTo>
                  <a:lnTo>
                    <a:pt x="94" y="16"/>
                  </a:lnTo>
                  <a:lnTo>
                    <a:pt x="104" y="18"/>
                  </a:lnTo>
                  <a:lnTo>
                    <a:pt x="114" y="20"/>
                  </a:lnTo>
                  <a:lnTo>
                    <a:pt x="128" y="23"/>
                  </a:lnTo>
                  <a:lnTo>
                    <a:pt x="133" y="23"/>
                  </a:lnTo>
                  <a:lnTo>
                    <a:pt x="139" y="25"/>
                  </a:lnTo>
                  <a:lnTo>
                    <a:pt x="144" y="25"/>
                  </a:lnTo>
                  <a:lnTo>
                    <a:pt x="151" y="26"/>
                  </a:lnTo>
                  <a:lnTo>
                    <a:pt x="158" y="28"/>
                  </a:lnTo>
                  <a:lnTo>
                    <a:pt x="164" y="28"/>
                  </a:lnTo>
                  <a:lnTo>
                    <a:pt x="171" y="30"/>
                  </a:lnTo>
                  <a:lnTo>
                    <a:pt x="178" y="33"/>
                  </a:lnTo>
                  <a:lnTo>
                    <a:pt x="184" y="33"/>
                  </a:lnTo>
                  <a:lnTo>
                    <a:pt x="191" y="35"/>
                  </a:lnTo>
                  <a:lnTo>
                    <a:pt x="198" y="35"/>
                  </a:lnTo>
                  <a:lnTo>
                    <a:pt x="206" y="38"/>
                  </a:lnTo>
                  <a:lnTo>
                    <a:pt x="213" y="38"/>
                  </a:lnTo>
                  <a:lnTo>
                    <a:pt x="219" y="41"/>
                  </a:lnTo>
                  <a:lnTo>
                    <a:pt x="228" y="41"/>
                  </a:lnTo>
                  <a:lnTo>
                    <a:pt x="236" y="45"/>
                  </a:lnTo>
                  <a:lnTo>
                    <a:pt x="241" y="45"/>
                  </a:lnTo>
                  <a:lnTo>
                    <a:pt x="249" y="48"/>
                  </a:lnTo>
                  <a:lnTo>
                    <a:pt x="258" y="48"/>
                  </a:lnTo>
                  <a:lnTo>
                    <a:pt x="264" y="51"/>
                  </a:lnTo>
                  <a:lnTo>
                    <a:pt x="273" y="51"/>
                  </a:lnTo>
                  <a:lnTo>
                    <a:pt x="281" y="55"/>
                  </a:lnTo>
                  <a:lnTo>
                    <a:pt x="289" y="56"/>
                  </a:lnTo>
                  <a:lnTo>
                    <a:pt x="298" y="60"/>
                  </a:lnTo>
                  <a:lnTo>
                    <a:pt x="103" y="219"/>
                  </a:lnTo>
                  <a:lnTo>
                    <a:pt x="89" y="334"/>
                  </a:lnTo>
                  <a:lnTo>
                    <a:pt x="10" y="4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76"/>
            <p:cNvSpPr>
              <a:spLocks/>
            </p:cNvSpPr>
            <p:nvPr/>
          </p:nvSpPr>
          <p:spPr bwMode="auto">
            <a:xfrm>
              <a:off x="2834" y="2703"/>
              <a:ext cx="616" cy="476"/>
            </a:xfrm>
            <a:custGeom>
              <a:avLst/>
              <a:gdLst>
                <a:gd name="T0" fmla="*/ 50 w 616"/>
                <a:gd name="T1" fmla="*/ 353 h 476"/>
                <a:gd name="T2" fmla="*/ 479 w 616"/>
                <a:gd name="T3" fmla="*/ 10 h 476"/>
                <a:gd name="T4" fmla="*/ 481 w 616"/>
                <a:gd name="T5" fmla="*/ 8 h 476"/>
                <a:gd name="T6" fmla="*/ 491 w 616"/>
                <a:gd name="T7" fmla="*/ 5 h 476"/>
                <a:gd name="T8" fmla="*/ 498 w 616"/>
                <a:gd name="T9" fmla="*/ 3 h 476"/>
                <a:gd name="T10" fmla="*/ 504 w 616"/>
                <a:gd name="T11" fmla="*/ 1 h 476"/>
                <a:gd name="T12" fmla="*/ 513 w 616"/>
                <a:gd name="T13" fmla="*/ 1 h 476"/>
                <a:gd name="T14" fmla="*/ 523 w 616"/>
                <a:gd name="T15" fmla="*/ 1 h 476"/>
                <a:gd name="T16" fmla="*/ 531 w 616"/>
                <a:gd name="T17" fmla="*/ 0 h 476"/>
                <a:gd name="T18" fmla="*/ 541 w 616"/>
                <a:gd name="T19" fmla="*/ 1 h 476"/>
                <a:gd name="T20" fmla="*/ 551 w 616"/>
                <a:gd name="T21" fmla="*/ 5 h 476"/>
                <a:gd name="T22" fmla="*/ 563 w 616"/>
                <a:gd name="T23" fmla="*/ 8 h 476"/>
                <a:gd name="T24" fmla="*/ 571 w 616"/>
                <a:gd name="T25" fmla="*/ 13 h 476"/>
                <a:gd name="T26" fmla="*/ 581 w 616"/>
                <a:gd name="T27" fmla="*/ 23 h 476"/>
                <a:gd name="T28" fmla="*/ 584 w 616"/>
                <a:gd name="T29" fmla="*/ 26 h 476"/>
                <a:gd name="T30" fmla="*/ 589 w 616"/>
                <a:gd name="T31" fmla="*/ 33 h 476"/>
                <a:gd name="T32" fmla="*/ 593 w 616"/>
                <a:gd name="T33" fmla="*/ 40 h 476"/>
                <a:gd name="T34" fmla="*/ 598 w 616"/>
                <a:gd name="T35" fmla="*/ 46 h 476"/>
                <a:gd name="T36" fmla="*/ 601 w 616"/>
                <a:gd name="T37" fmla="*/ 51 h 476"/>
                <a:gd name="T38" fmla="*/ 603 w 616"/>
                <a:gd name="T39" fmla="*/ 58 h 476"/>
                <a:gd name="T40" fmla="*/ 606 w 616"/>
                <a:gd name="T41" fmla="*/ 65 h 476"/>
                <a:gd name="T42" fmla="*/ 609 w 616"/>
                <a:gd name="T43" fmla="*/ 71 h 476"/>
                <a:gd name="T44" fmla="*/ 611 w 616"/>
                <a:gd name="T45" fmla="*/ 80 h 476"/>
                <a:gd name="T46" fmla="*/ 614 w 616"/>
                <a:gd name="T47" fmla="*/ 91 h 476"/>
                <a:gd name="T48" fmla="*/ 616 w 616"/>
                <a:gd name="T49" fmla="*/ 100 h 476"/>
                <a:gd name="T50" fmla="*/ 616 w 616"/>
                <a:gd name="T51" fmla="*/ 106 h 476"/>
                <a:gd name="T52" fmla="*/ 616 w 616"/>
                <a:gd name="T53" fmla="*/ 113 h 476"/>
                <a:gd name="T54" fmla="*/ 616 w 616"/>
                <a:gd name="T55" fmla="*/ 120 h 476"/>
                <a:gd name="T56" fmla="*/ 611 w 616"/>
                <a:gd name="T57" fmla="*/ 128 h 476"/>
                <a:gd name="T58" fmla="*/ 608 w 616"/>
                <a:gd name="T59" fmla="*/ 133 h 476"/>
                <a:gd name="T60" fmla="*/ 603 w 616"/>
                <a:gd name="T61" fmla="*/ 136 h 476"/>
                <a:gd name="T62" fmla="*/ 603 w 616"/>
                <a:gd name="T63" fmla="*/ 138 h 476"/>
                <a:gd name="T64" fmla="*/ 150 w 616"/>
                <a:gd name="T65" fmla="*/ 476 h 476"/>
                <a:gd name="T66" fmla="*/ 0 w 616"/>
                <a:gd name="T67" fmla="*/ 476 h 476"/>
                <a:gd name="T68" fmla="*/ 50 w 616"/>
                <a:gd name="T69" fmla="*/ 353 h 476"/>
                <a:gd name="T70" fmla="*/ 50 w 616"/>
                <a:gd name="T71" fmla="*/ 353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6" h="476">
                  <a:moveTo>
                    <a:pt x="50" y="353"/>
                  </a:moveTo>
                  <a:lnTo>
                    <a:pt x="479" y="10"/>
                  </a:lnTo>
                  <a:lnTo>
                    <a:pt x="481" y="8"/>
                  </a:lnTo>
                  <a:lnTo>
                    <a:pt x="491" y="5"/>
                  </a:lnTo>
                  <a:lnTo>
                    <a:pt x="498" y="3"/>
                  </a:lnTo>
                  <a:lnTo>
                    <a:pt x="504" y="1"/>
                  </a:lnTo>
                  <a:lnTo>
                    <a:pt x="513" y="1"/>
                  </a:lnTo>
                  <a:lnTo>
                    <a:pt x="523" y="1"/>
                  </a:lnTo>
                  <a:lnTo>
                    <a:pt x="531" y="0"/>
                  </a:lnTo>
                  <a:lnTo>
                    <a:pt x="541" y="1"/>
                  </a:lnTo>
                  <a:lnTo>
                    <a:pt x="551" y="5"/>
                  </a:lnTo>
                  <a:lnTo>
                    <a:pt x="563" y="8"/>
                  </a:lnTo>
                  <a:lnTo>
                    <a:pt x="571" y="13"/>
                  </a:lnTo>
                  <a:lnTo>
                    <a:pt x="581" y="23"/>
                  </a:lnTo>
                  <a:lnTo>
                    <a:pt x="584" y="26"/>
                  </a:lnTo>
                  <a:lnTo>
                    <a:pt x="589" y="33"/>
                  </a:lnTo>
                  <a:lnTo>
                    <a:pt x="593" y="40"/>
                  </a:lnTo>
                  <a:lnTo>
                    <a:pt x="598" y="46"/>
                  </a:lnTo>
                  <a:lnTo>
                    <a:pt x="601" y="51"/>
                  </a:lnTo>
                  <a:lnTo>
                    <a:pt x="603" y="58"/>
                  </a:lnTo>
                  <a:lnTo>
                    <a:pt x="606" y="65"/>
                  </a:lnTo>
                  <a:lnTo>
                    <a:pt x="609" y="71"/>
                  </a:lnTo>
                  <a:lnTo>
                    <a:pt x="611" y="80"/>
                  </a:lnTo>
                  <a:lnTo>
                    <a:pt x="614" y="91"/>
                  </a:lnTo>
                  <a:lnTo>
                    <a:pt x="616" y="100"/>
                  </a:lnTo>
                  <a:lnTo>
                    <a:pt x="616" y="106"/>
                  </a:lnTo>
                  <a:lnTo>
                    <a:pt x="616" y="113"/>
                  </a:lnTo>
                  <a:lnTo>
                    <a:pt x="616" y="120"/>
                  </a:lnTo>
                  <a:lnTo>
                    <a:pt x="611" y="128"/>
                  </a:lnTo>
                  <a:lnTo>
                    <a:pt x="608" y="133"/>
                  </a:lnTo>
                  <a:lnTo>
                    <a:pt x="603" y="136"/>
                  </a:lnTo>
                  <a:lnTo>
                    <a:pt x="603" y="138"/>
                  </a:lnTo>
                  <a:lnTo>
                    <a:pt x="150" y="476"/>
                  </a:lnTo>
                  <a:lnTo>
                    <a:pt x="0" y="476"/>
                  </a:lnTo>
                  <a:lnTo>
                    <a:pt x="50" y="353"/>
                  </a:lnTo>
                  <a:lnTo>
                    <a:pt x="50" y="353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Freeform 77"/>
            <p:cNvSpPr>
              <a:spLocks/>
            </p:cNvSpPr>
            <p:nvPr/>
          </p:nvSpPr>
          <p:spPr bwMode="auto">
            <a:xfrm>
              <a:off x="1913" y="3200"/>
              <a:ext cx="406" cy="155"/>
            </a:xfrm>
            <a:custGeom>
              <a:avLst/>
              <a:gdLst>
                <a:gd name="T0" fmla="*/ 406 w 406"/>
                <a:gd name="T1" fmla="*/ 104 h 155"/>
                <a:gd name="T2" fmla="*/ 253 w 406"/>
                <a:gd name="T3" fmla="*/ 155 h 155"/>
                <a:gd name="T4" fmla="*/ 0 w 406"/>
                <a:gd name="T5" fmla="*/ 85 h 155"/>
                <a:gd name="T6" fmla="*/ 102 w 406"/>
                <a:gd name="T7" fmla="*/ 0 h 155"/>
                <a:gd name="T8" fmla="*/ 406 w 406"/>
                <a:gd name="T9" fmla="*/ 104 h 155"/>
                <a:gd name="T10" fmla="*/ 406 w 406"/>
                <a:gd name="T11" fmla="*/ 10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55">
                  <a:moveTo>
                    <a:pt x="406" y="104"/>
                  </a:moveTo>
                  <a:lnTo>
                    <a:pt x="253" y="155"/>
                  </a:lnTo>
                  <a:lnTo>
                    <a:pt x="0" y="85"/>
                  </a:lnTo>
                  <a:lnTo>
                    <a:pt x="102" y="0"/>
                  </a:lnTo>
                  <a:lnTo>
                    <a:pt x="406" y="104"/>
                  </a:lnTo>
                  <a:lnTo>
                    <a:pt x="406" y="10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0" name="Group 44"/>
          <p:cNvGrpSpPr>
            <a:grpSpLocks noChangeAspect="1"/>
          </p:cNvGrpSpPr>
          <p:nvPr/>
        </p:nvGrpSpPr>
        <p:grpSpPr bwMode="auto">
          <a:xfrm rot="20882441">
            <a:off x="7322609" y="5874409"/>
            <a:ext cx="1603160" cy="803297"/>
            <a:chOff x="1435" y="1872"/>
            <a:chExt cx="3269" cy="1638"/>
          </a:xfrm>
          <a:scene3d>
            <a:camera prst="isometricBottomDown"/>
            <a:lightRig rig="threePt" dir="t"/>
          </a:scene3d>
        </p:grpSpPr>
        <p:sp>
          <p:nvSpPr>
            <p:cNvPr id="431" name="AutoShape 43"/>
            <p:cNvSpPr>
              <a:spLocks noChangeAspect="1" noChangeArrowheads="1" noTextEdit="1"/>
            </p:cNvSpPr>
            <p:nvPr/>
          </p:nvSpPr>
          <p:spPr bwMode="auto">
            <a:xfrm>
              <a:off x="1435" y="1872"/>
              <a:ext cx="3269" cy="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48"/>
            <p:cNvSpPr>
              <a:spLocks/>
            </p:cNvSpPr>
            <p:nvPr/>
          </p:nvSpPr>
          <p:spPr bwMode="auto">
            <a:xfrm>
              <a:off x="1770" y="2823"/>
              <a:ext cx="704" cy="219"/>
            </a:xfrm>
            <a:custGeom>
              <a:avLst/>
              <a:gdLst>
                <a:gd name="T0" fmla="*/ 441 w 704"/>
                <a:gd name="T1" fmla="*/ 219 h 219"/>
                <a:gd name="T2" fmla="*/ 0 w 704"/>
                <a:gd name="T3" fmla="*/ 196 h 219"/>
                <a:gd name="T4" fmla="*/ 165 w 704"/>
                <a:gd name="T5" fmla="*/ 41 h 219"/>
                <a:gd name="T6" fmla="*/ 704 w 704"/>
                <a:gd name="T7" fmla="*/ 0 h 219"/>
                <a:gd name="T8" fmla="*/ 441 w 704"/>
                <a:gd name="T9" fmla="*/ 219 h 219"/>
                <a:gd name="T10" fmla="*/ 441 w 704"/>
                <a:gd name="T11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4" h="219">
                  <a:moveTo>
                    <a:pt x="441" y="219"/>
                  </a:moveTo>
                  <a:lnTo>
                    <a:pt x="0" y="196"/>
                  </a:lnTo>
                  <a:lnTo>
                    <a:pt x="165" y="41"/>
                  </a:lnTo>
                  <a:lnTo>
                    <a:pt x="704" y="0"/>
                  </a:lnTo>
                  <a:lnTo>
                    <a:pt x="441" y="219"/>
                  </a:lnTo>
                  <a:lnTo>
                    <a:pt x="441" y="219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49"/>
            <p:cNvSpPr>
              <a:spLocks/>
            </p:cNvSpPr>
            <p:nvPr/>
          </p:nvSpPr>
          <p:spPr bwMode="auto">
            <a:xfrm>
              <a:off x="3433" y="1905"/>
              <a:ext cx="810" cy="293"/>
            </a:xfrm>
            <a:custGeom>
              <a:avLst/>
              <a:gdLst>
                <a:gd name="T0" fmla="*/ 0 w 810"/>
                <a:gd name="T1" fmla="*/ 293 h 293"/>
                <a:gd name="T2" fmla="*/ 410 w 810"/>
                <a:gd name="T3" fmla="*/ 258 h 293"/>
                <a:gd name="T4" fmla="*/ 600 w 810"/>
                <a:gd name="T5" fmla="*/ 197 h 293"/>
                <a:gd name="T6" fmla="*/ 810 w 810"/>
                <a:gd name="T7" fmla="*/ 0 h 293"/>
                <a:gd name="T8" fmla="*/ 573 w 810"/>
                <a:gd name="T9" fmla="*/ 49 h 293"/>
                <a:gd name="T10" fmla="*/ 527 w 810"/>
                <a:gd name="T11" fmla="*/ 84 h 293"/>
                <a:gd name="T12" fmla="*/ 467 w 810"/>
                <a:gd name="T13" fmla="*/ 67 h 293"/>
                <a:gd name="T14" fmla="*/ 465 w 810"/>
                <a:gd name="T15" fmla="*/ 65 h 293"/>
                <a:gd name="T16" fmla="*/ 462 w 810"/>
                <a:gd name="T17" fmla="*/ 64 h 293"/>
                <a:gd name="T18" fmla="*/ 455 w 810"/>
                <a:gd name="T19" fmla="*/ 59 h 293"/>
                <a:gd name="T20" fmla="*/ 448 w 810"/>
                <a:gd name="T21" fmla="*/ 54 h 293"/>
                <a:gd name="T22" fmla="*/ 442 w 810"/>
                <a:gd name="T23" fmla="*/ 50 h 293"/>
                <a:gd name="T24" fmla="*/ 437 w 810"/>
                <a:gd name="T25" fmla="*/ 47 h 293"/>
                <a:gd name="T26" fmla="*/ 430 w 810"/>
                <a:gd name="T27" fmla="*/ 44 h 293"/>
                <a:gd name="T28" fmla="*/ 425 w 810"/>
                <a:gd name="T29" fmla="*/ 42 h 293"/>
                <a:gd name="T30" fmla="*/ 417 w 810"/>
                <a:gd name="T31" fmla="*/ 39 h 293"/>
                <a:gd name="T32" fmla="*/ 410 w 810"/>
                <a:gd name="T33" fmla="*/ 35 h 293"/>
                <a:gd name="T34" fmla="*/ 402 w 810"/>
                <a:gd name="T35" fmla="*/ 32 h 293"/>
                <a:gd name="T36" fmla="*/ 395 w 810"/>
                <a:gd name="T37" fmla="*/ 30 h 293"/>
                <a:gd name="T38" fmla="*/ 385 w 810"/>
                <a:gd name="T39" fmla="*/ 27 h 293"/>
                <a:gd name="T40" fmla="*/ 375 w 810"/>
                <a:gd name="T41" fmla="*/ 24 h 293"/>
                <a:gd name="T42" fmla="*/ 365 w 810"/>
                <a:gd name="T43" fmla="*/ 22 h 293"/>
                <a:gd name="T44" fmla="*/ 355 w 810"/>
                <a:gd name="T45" fmla="*/ 20 h 293"/>
                <a:gd name="T46" fmla="*/ 343 w 810"/>
                <a:gd name="T47" fmla="*/ 19 h 293"/>
                <a:gd name="T48" fmla="*/ 332 w 810"/>
                <a:gd name="T49" fmla="*/ 17 h 293"/>
                <a:gd name="T50" fmla="*/ 320 w 810"/>
                <a:gd name="T51" fmla="*/ 17 h 293"/>
                <a:gd name="T52" fmla="*/ 308 w 810"/>
                <a:gd name="T53" fmla="*/ 19 h 293"/>
                <a:gd name="T54" fmla="*/ 302 w 810"/>
                <a:gd name="T55" fmla="*/ 19 h 293"/>
                <a:gd name="T56" fmla="*/ 297 w 810"/>
                <a:gd name="T57" fmla="*/ 19 h 293"/>
                <a:gd name="T58" fmla="*/ 290 w 810"/>
                <a:gd name="T59" fmla="*/ 19 h 293"/>
                <a:gd name="T60" fmla="*/ 283 w 810"/>
                <a:gd name="T61" fmla="*/ 20 h 293"/>
                <a:gd name="T62" fmla="*/ 277 w 810"/>
                <a:gd name="T63" fmla="*/ 20 h 293"/>
                <a:gd name="T64" fmla="*/ 270 w 810"/>
                <a:gd name="T65" fmla="*/ 20 h 293"/>
                <a:gd name="T66" fmla="*/ 263 w 810"/>
                <a:gd name="T67" fmla="*/ 22 h 293"/>
                <a:gd name="T68" fmla="*/ 257 w 810"/>
                <a:gd name="T69" fmla="*/ 24 h 293"/>
                <a:gd name="T70" fmla="*/ 249 w 810"/>
                <a:gd name="T71" fmla="*/ 25 h 293"/>
                <a:gd name="T72" fmla="*/ 242 w 810"/>
                <a:gd name="T73" fmla="*/ 27 h 293"/>
                <a:gd name="T74" fmla="*/ 234 w 810"/>
                <a:gd name="T75" fmla="*/ 29 h 293"/>
                <a:gd name="T76" fmla="*/ 227 w 810"/>
                <a:gd name="T77" fmla="*/ 32 h 293"/>
                <a:gd name="T78" fmla="*/ 220 w 810"/>
                <a:gd name="T79" fmla="*/ 34 h 293"/>
                <a:gd name="T80" fmla="*/ 214 w 810"/>
                <a:gd name="T81" fmla="*/ 37 h 293"/>
                <a:gd name="T82" fmla="*/ 205 w 810"/>
                <a:gd name="T83" fmla="*/ 40 h 293"/>
                <a:gd name="T84" fmla="*/ 199 w 810"/>
                <a:gd name="T85" fmla="*/ 44 h 293"/>
                <a:gd name="T86" fmla="*/ 4 w 810"/>
                <a:gd name="T87" fmla="*/ 182 h 293"/>
                <a:gd name="T88" fmla="*/ 0 w 810"/>
                <a:gd name="T89" fmla="*/ 293 h 293"/>
                <a:gd name="T90" fmla="*/ 0 w 810"/>
                <a:gd name="T91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0" h="293">
                  <a:moveTo>
                    <a:pt x="0" y="293"/>
                  </a:moveTo>
                  <a:lnTo>
                    <a:pt x="410" y="258"/>
                  </a:lnTo>
                  <a:lnTo>
                    <a:pt x="600" y="197"/>
                  </a:lnTo>
                  <a:lnTo>
                    <a:pt x="810" y="0"/>
                  </a:lnTo>
                  <a:lnTo>
                    <a:pt x="573" y="49"/>
                  </a:lnTo>
                  <a:lnTo>
                    <a:pt x="527" y="84"/>
                  </a:lnTo>
                  <a:lnTo>
                    <a:pt x="467" y="67"/>
                  </a:lnTo>
                  <a:lnTo>
                    <a:pt x="465" y="65"/>
                  </a:lnTo>
                  <a:lnTo>
                    <a:pt x="462" y="64"/>
                  </a:lnTo>
                  <a:lnTo>
                    <a:pt x="455" y="59"/>
                  </a:lnTo>
                  <a:lnTo>
                    <a:pt x="448" y="54"/>
                  </a:lnTo>
                  <a:lnTo>
                    <a:pt x="442" y="50"/>
                  </a:lnTo>
                  <a:lnTo>
                    <a:pt x="437" y="47"/>
                  </a:lnTo>
                  <a:lnTo>
                    <a:pt x="430" y="44"/>
                  </a:lnTo>
                  <a:lnTo>
                    <a:pt x="425" y="42"/>
                  </a:lnTo>
                  <a:lnTo>
                    <a:pt x="417" y="39"/>
                  </a:lnTo>
                  <a:lnTo>
                    <a:pt x="410" y="35"/>
                  </a:lnTo>
                  <a:lnTo>
                    <a:pt x="402" y="32"/>
                  </a:lnTo>
                  <a:lnTo>
                    <a:pt x="395" y="30"/>
                  </a:lnTo>
                  <a:lnTo>
                    <a:pt x="385" y="27"/>
                  </a:lnTo>
                  <a:lnTo>
                    <a:pt x="375" y="24"/>
                  </a:lnTo>
                  <a:lnTo>
                    <a:pt x="365" y="22"/>
                  </a:lnTo>
                  <a:lnTo>
                    <a:pt x="355" y="20"/>
                  </a:lnTo>
                  <a:lnTo>
                    <a:pt x="343" y="19"/>
                  </a:lnTo>
                  <a:lnTo>
                    <a:pt x="332" y="17"/>
                  </a:lnTo>
                  <a:lnTo>
                    <a:pt x="320" y="17"/>
                  </a:lnTo>
                  <a:lnTo>
                    <a:pt x="308" y="19"/>
                  </a:lnTo>
                  <a:lnTo>
                    <a:pt x="302" y="19"/>
                  </a:lnTo>
                  <a:lnTo>
                    <a:pt x="297" y="19"/>
                  </a:lnTo>
                  <a:lnTo>
                    <a:pt x="290" y="19"/>
                  </a:lnTo>
                  <a:lnTo>
                    <a:pt x="283" y="20"/>
                  </a:lnTo>
                  <a:lnTo>
                    <a:pt x="277" y="20"/>
                  </a:lnTo>
                  <a:lnTo>
                    <a:pt x="270" y="20"/>
                  </a:lnTo>
                  <a:lnTo>
                    <a:pt x="263" y="22"/>
                  </a:lnTo>
                  <a:lnTo>
                    <a:pt x="257" y="24"/>
                  </a:lnTo>
                  <a:lnTo>
                    <a:pt x="249" y="25"/>
                  </a:lnTo>
                  <a:lnTo>
                    <a:pt x="242" y="27"/>
                  </a:lnTo>
                  <a:lnTo>
                    <a:pt x="234" y="29"/>
                  </a:lnTo>
                  <a:lnTo>
                    <a:pt x="227" y="32"/>
                  </a:lnTo>
                  <a:lnTo>
                    <a:pt x="220" y="34"/>
                  </a:lnTo>
                  <a:lnTo>
                    <a:pt x="214" y="37"/>
                  </a:lnTo>
                  <a:lnTo>
                    <a:pt x="205" y="40"/>
                  </a:lnTo>
                  <a:lnTo>
                    <a:pt x="199" y="44"/>
                  </a:lnTo>
                  <a:lnTo>
                    <a:pt x="4" y="182"/>
                  </a:lnTo>
                  <a:lnTo>
                    <a:pt x="0" y="29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52"/>
            <p:cNvSpPr>
              <a:spLocks/>
            </p:cNvSpPr>
            <p:nvPr/>
          </p:nvSpPr>
          <p:spPr bwMode="auto">
            <a:xfrm>
              <a:off x="1730" y="2275"/>
              <a:ext cx="1429" cy="371"/>
            </a:xfrm>
            <a:custGeom>
              <a:avLst/>
              <a:gdLst>
                <a:gd name="T0" fmla="*/ 1429 w 1429"/>
                <a:gd name="T1" fmla="*/ 0 h 371"/>
                <a:gd name="T2" fmla="*/ 281 w 1429"/>
                <a:gd name="T3" fmla="*/ 2 h 371"/>
                <a:gd name="T4" fmla="*/ 18 w 1429"/>
                <a:gd name="T5" fmla="*/ 60 h 371"/>
                <a:gd name="T6" fmla="*/ 0 w 1429"/>
                <a:gd name="T7" fmla="*/ 186 h 371"/>
                <a:gd name="T8" fmla="*/ 857 w 1429"/>
                <a:gd name="T9" fmla="*/ 371 h 371"/>
                <a:gd name="T10" fmla="*/ 1429 w 1429"/>
                <a:gd name="T11" fmla="*/ 0 h 371"/>
                <a:gd name="T12" fmla="*/ 1429 w 1429"/>
                <a:gd name="T1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9" h="371">
                  <a:moveTo>
                    <a:pt x="1429" y="0"/>
                  </a:moveTo>
                  <a:lnTo>
                    <a:pt x="281" y="2"/>
                  </a:lnTo>
                  <a:lnTo>
                    <a:pt x="18" y="60"/>
                  </a:lnTo>
                  <a:lnTo>
                    <a:pt x="0" y="186"/>
                  </a:lnTo>
                  <a:lnTo>
                    <a:pt x="857" y="371"/>
                  </a:lnTo>
                  <a:lnTo>
                    <a:pt x="1429" y="0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54"/>
            <p:cNvSpPr>
              <a:spLocks/>
            </p:cNvSpPr>
            <p:nvPr/>
          </p:nvSpPr>
          <p:spPr bwMode="auto">
            <a:xfrm>
              <a:off x="2296" y="2277"/>
              <a:ext cx="673" cy="402"/>
            </a:xfrm>
            <a:custGeom>
              <a:avLst/>
              <a:gdLst>
                <a:gd name="T0" fmla="*/ 659 w 673"/>
                <a:gd name="T1" fmla="*/ 0 h 402"/>
                <a:gd name="T2" fmla="*/ 659 w 673"/>
                <a:gd name="T3" fmla="*/ 128 h 402"/>
                <a:gd name="T4" fmla="*/ 673 w 673"/>
                <a:gd name="T5" fmla="*/ 402 h 402"/>
                <a:gd name="T6" fmla="*/ 671 w 673"/>
                <a:gd name="T7" fmla="*/ 401 h 402"/>
                <a:gd name="T8" fmla="*/ 668 w 673"/>
                <a:gd name="T9" fmla="*/ 401 h 402"/>
                <a:gd name="T10" fmla="*/ 663 w 673"/>
                <a:gd name="T11" fmla="*/ 401 h 402"/>
                <a:gd name="T12" fmla="*/ 656 w 673"/>
                <a:gd name="T13" fmla="*/ 401 h 402"/>
                <a:gd name="T14" fmla="*/ 646 w 673"/>
                <a:gd name="T15" fmla="*/ 399 h 402"/>
                <a:gd name="T16" fmla="*/ 638 w 673"/>
                <a:gd name="T17" fmla="*/ 399 h 402"/>
                <a:gd name="T18" fmla="*/ 631 w 673"/>
                <a:gd name="T19" fmla="*/ 399 h 402"/>
                <a:gd name="T20" fmla="*/ 624 w 673"/>
                <a:gd name="T21" fmla="*/ 399 h 402"/>
                <a:gd name="T22" fmla="*/ 618 w 673"/>
                <a:gd name="T23" fmla="*/ 399 h 402"/>
                <a:gd name="T24" fmla="*/ 613 w 673"/>
                <a:gd name="T25" fmla="*/ 399 h 402"/>
                <a:gd name="T26" fmla="*/ 604 w 673"/>
                <a:gd name="T27" fmla="*/ 397 h 402"/>
                <a:gd name="T28" fmla="*/ 596 w 673"/>
                <a:gd name="T29" fmla="*/ 396 h 402"/>
                <a:gd name="T30" fmla="*/ 589 w 673"/>
                <a:gd name="T31" fmla="*/ 394 h 402"/>
                <a:gd name="T32" fmla="*/ 583 w 673"/>
                <a:gd name="T33" fmla="*/ 394 h 402"/>
                <a:gd name="T34" fmla="*/ 574 w 673"/>
                <a:gd name="T35" fmla="*/ 394 h 402"/>
                <a:gd name="T36" fmla="*/ 566 w 673"/>
                <a:gd name="T37" fmla="*/ 394 h 402"/>
                <a:gd name="T38" fmla="*/ 558 w 673"/>
                <a:gd name="T39" fmla="*/ 392 h 402"/>
                <a:gd name="T40" fmla="*/ 550 w 673"/>
                <a:gd name="T41" fmla="*/ 392 h 402"/>
                <a:gd name="T42" fmla="*/ 541 w 673"/>
                <a:gd name="T43" fmla="*/ 392 h 402"/>
                <a:gd name="T44" fmla="*/ 533 w 673"/>
                <a:gd name="T45" fmla="*/ 391 h 402"/>
                <a:gd name="T46" fmla="*/ 523 w 673"/>
                <a:gd name="T47" fmla="*/ 391 h 402"/>
                <a:gd name="T48" fmla="*/ 515 w 673"/>
                <a:gd name="T49" fmla="*/ 391 h 402"/>
                <a:gd name="T50" fmla="*/ 506 w 673"/>
                <a:gd name="T51" fmla="*/ 389 h 402"/>
                <a:gd name="T52" fmla="*/ 498 w 673"/>
                <a:gd name="T53" fmla="*/ 389 h 402"/>
                <a:gd name="T54" fmla="*/ 488 w 673"/>
                <a:gd name="T55" fmla="*/ 389 h 402"/>
                <a:gd name="T56" fmla="*/ 480 w 673"/>
                <a:gd name="T57" fmla="*/ 389 h 402"/>
                <a:gd name="T58" fmla="*/ 470 w 673"/>
                <a:gd name="T59" fmla="*/ 387 h 402"/>
                <a:gd name="T60" fmla="*/ 461 w 673"/>
                <a:gd name="T61" fmla="*/ 386 h 402"/>
                <a:gd name="T62" fmla="*/ 453 w 673"/>
                <a:gd name="T63" fmla="*/ 386 h 402"/>
                <a:gd name="T64" fmla="*/ 445 w 673"/>
                <a:gd name="T65" fmla="*/ 386 h 402"/>
                <a:gd name="T66" fmla="*/ 435 w 673"/>
                <a:gd name="T67" fmla="*/ 384 h 402"/>
                <a:gd name="T68" fmla="*/ 425 w 673"/>
                <a:gd name="T69" fmla="*/ 382 h 402"/>
                <a:gd name="T70" fmla="*/ 416 w 673"/>
                <a:gd name="T71" fmla="*/ 382 h 402"/>
                <a:gd name="T72" fmla="*/ 410 w 673"/>
                <a:gd name="T73" fmla="*/ 382 h 402"/>
                <a:gd name="T74" fmla="*/ 400 w 673"/>
                <a:gd name="T75" fmla="*/ 381 h 402"/>
                <a:gd name="T76" fmla="*/ 391 w 673"/>
                <a:gd name="T77" fmla="*/ 379 h 402"/>
                <a:gd name="T78" fmla="*/ 383 w 673"/>
                <a:gd name="T79" fmla="*/ 379 h 402"/>
                <a:gd name="T80" fmla="*/ 376 w 673"/>
                <a:gd name="T81" fmla="*/ 379 h 402"/>
                <a:gd name="T82" fmla="*/ 368 w 673"/>
                <a:gd name="T83" fmla="*/ 377 h 402"/>
                <a:gd name="T84" fmla="*/ 361 w 673"/>
                <a:gd name="T85" fmla="*/ 377 h 402"/>
                <a:gd name="T86" fmla="*/ 355 w 673"/>
                <a:gd name="T87" fmla="*/ 376 h 402"/>
                <a:gd name="T88" fmla="*/ 348 w 673"/>
                <a:gd name="T89" fmla="*/ 376 h 402"/>
                <a:gd name="T90" fmla="*/ 340 w 673"/>
                <a:gd name="T91" fmla="*/ 376 h 402"/>
                <a:gd name="T92" fmla="*/ 333 w 673"/>
                <a:gd name="T93" fmla="*/ 374 h 402"/>
                <a:gd name="T94" fmla="*/ 326 w 673"/>
                <a:gd name="T95" fmla="*/ 372 h 402"/>
                <a:gd name="T96" fmla="*/ 323 w 673"/>
                <a:gd name="T97" fmla="*/ 372 h 402"/>
                <a:gd name="T98" fmla="*/ 311 w 673"/>
                <a:gd name="T99" fmla="*/ 372 h 402"/>
                <a:gd name="T100" fmla="*/ 305 w 673"/>
                <a:gd name="T101" fmla="*/ 372 h 402"/>
                <a:gd name="T102" fmla="*/ 296 w 673"/>
                <a:gd name="T103" fmla="*/ 371 h 402"/>
                <a:gd name="T104" fmla="*/ 291 w 673"/>
                <a:gd name="T105" fmla="*/ 369 h 402"/>
                <a:gd name="T106" fmla="*/ 288 w 673"/>
                <a:gd name="T107" fmla="*/ 369 h 402"/>
                <a:gd name="T108" fmla="*/ 0 w 673"/>
                <a:gd name="T109" fmla="*/ 312 h 402"/>
                <a:gd name="T110" fmla="*/ 165 w 673"/>
                <a:gd name="T111" fmla="*/ 153 h 402"/>
                <a:gd name="T112" fmla="*/ 263 w 673"/>
                <a:gd name="T113" fmla="*/ 149 h 402"/>
                <a:gd name="T114" fmla="*/ 410 w 673"/>
                <a:gd name="T115" fmla="*/ 0 h 402"/>
                <a:gd name="T116" fmla="*/ 659 w 673"/>
                <a:gd name="T117" fmla="*/ 0 h 402"/>
                <a:gd name="T118" fmla="*/ 659 w 673"/>
                <a:gd name="T11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3" h="402">
                  <a:moveTo>
                    <a:pt x="659" y="0"/>
                  </a:moveTo>
                  <a:lnTo>
                    <a:pt x="659" y="128"/>
                  </a:lnTo>
                  <a:lnTo>
                    <a:pt x="673" y="402"/>
                  </a:lnTo>
                  <a:lnTo>
                    <a:pt x="671" y="401"/>
                  </a:lnTo>
                  <a:lnTo>
                    <a:pt x="668" y="401"/>
                  </a:lnTo>
                  <a:lnTo>
                    <a:pt x="663" y="401"/>
                  </a:lnTo>
                  <a:lnTo>
                    <a:pt x="656" y="401"/>
                  </a:lnTo>
                  <a:lnTo>
                    <a:pt x="646" y="399"/>
                  </a:lnTo>
                  <a:lnTo>
                    <a:pt x="638" y="399"/>
                  </a:lnTo>
                  <a:lnTo>
                    <a:pt x="631" y="399"/>
                  </a:lnTo>
                  <a:lnTo>
                    <a:pt x="624" y="399"/>
                  </a:lnTo>
                  <a:lnTo>
                    <a:pt x="618" y="399"/>
                  </a:lnTo>
                  <a:lnTo>
                    <a:pt x="613" y="399"/>
                  </a:lnTo>
                  <a:lnTo>
                    <a:pt x="604" y="397"/>
                  </a:lnTo>
                  <a:lnTo>
                    <a:pt x="596" y="396"/>
                  </a:lnTo>
                  <a:lnTo>
                    <a:pt x="589" y="394"/>
                  </a:lnTo>
                  <a:lnTo>
                    <a:pt x="583" y="394"/>
                  </a:lnTo>
                  <a:lnTo>
                    <a:pt x="574" y="394"/>
                  </a:lnTo>
                  <a:lnTo>
                    <a:pt x="566" y="394"/>
                  </a:lnTo>
                  <a:lnTo>
                    <a:pt x="558" y="392"/>
                  </a:lnTo>
                  <a:lnTo>
                    <a:pt x="550" y="392"/>
                  </a:lnTo>
                  <a:lnTo>
                    <a:pt x="541" y="392"/>
                  </a:lnTo>
                  <a:lnTo>
                    <a:pt x="533" y="391"/>
                  </a:lnTo>
                  <a:lnTo>
                    <a:pt x="523" y="391"/>
                  </a:lnTo>
                  <a:lnTo>
                    <a:pt x="515" y="391"/>
                  </a:lnTo>
                  <a:lnTo>
                    <a:pt x="506" y="389"/>
                  </a:lnTo>
                  <a:lnTo>
                    <a:pt x="498" y="389"/>
                  </a:lnTo>
                  <a:lnTo>
                    <a:pt x="488" y="389"/>
                  </a:lnTo>
                  <a:lnTo>
                    <a:pt x="480" y="389"/>
                  </a:lnTo>
                  <a:lnTo>
                    <a:pt x="470" y="387"/>
                  </a:lnTo>
                  <a:lnTo>
                    <a:pt x="461" y="386"/>
                  </a:lnTo>
                  <a:lnTo>
                    <a:pt x="453" y="386"/>
                  </a:lnTo>
                  <a:lnTo>
                    <a:pt x="445" y="386"/>
                  </a:lnTo>
                  <a:lnTo>
                    <a:pt x="435" y="384"/>
                  </a:lnTo>
                  <a:lnTo>
                    <a:pt x="425" y="382"/>
                  </a:lnTo>
                  <a:lnTo>
                    <a:pt x="416" y="382"/>
                  </a:lnTo>
                  <a:lnTo>
                    <a:pt x="410" y="382"/>
                  </a:lnTo>
                  <a:lnTo>
                    <a:pt x="400" y="381"/>
                  </a:lnTo>
                  <a:lnTo>
                    <a:pt x="391" y="379"/>
                  </a:lnTo>
                  <a:lnTo>
                    <a:pt x="383" y="379"/>
                  </a:lnTo>
                  <a:lnTo>
                    <a:pt x="376" y="379"/>
                  </a:lnTo>
                  <a:lnTo>
                    <a:pt x="368" y="377"/>
                  </a:lnTo>
                  <a:lnTo>
                    <a:pt x="361" y="377"/>
                  </a:lnTo>
                  <a:lnTo>
                    <a:pt x="355" y="376"/>
                  </a:lnTo>
                  <a:lnTo>
                    <a:pt x="348" y="376"/>
                  </a:lnTo>
                  <a:lnTo>
                    <a:pt x="340" y="376"/>
                  </a:lnTo>
                  <a:lnTo>
                    <a:pt x="333" y="374"/>
                  </a:lnTo>
                  <a:lnTo>
                    <a:pt x="326" y="372"/>
                  </a:lnTo>
                  <a:lnTo>
                    <a:pt x="323" y="372"/>
                  </a:lnTo>
                  <a:lnTo>
                    <a:pt x="311" y="372"/>
                  </a:lnTo>
                  <a:lnTo>
                    <a:pt x="305" y="372"/>
                  </a:lnTo>
                  <a:lnTo>
                    <a:pt x="296" y="371"/>
                  </a:lnTo>
                  <a:lnTo>
                    <a:pt x="291" y="369"/>
                  </a:lnTo>
                  <a:lnTo>
                    <a:pt x="288" y="369"/>
                  </a:lnTo>
                  <a:lnTo>
                    <a:pt x="0" y="312"/>
                  </a:lnTo>
                  <a:lnTo>
                    <a:pt x="165" y="153"/>
                  </a:lnTo>
                  <a:lnTo>
                    <a:pt x="263" y="149"/>
                  </a:lnTo>
                  <a:lnTo>
                    <a:pt x="410" y="0"/>
                  </a:lnTo>
                  <a:lnTo>
                    <a:pt x="659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55"/>
            <p:cNvSpPr>
              <a:spLocks/>
            </p:cNvSpPr>
            <p:nvPr/>
          </p:nvSpPr>
          <p:spPr bwMode="auto">
            <a:xfrm>
              <a:off x="1850" y="2330"/>
              <a:ext cx="1102" cy="572"/>
            </a:xfrm>
            <a:custGeom>
              <a:avLst/>
              <a:gdLst>
                <a:gd name="T0" fmla="*/ 1059 w 1102"/>
                <a:gd name="T1" fmla="*/ 572 h 572"/>
                <a:gd name="T2" fmla="*/ 339 w 1102"/>
                <a:gd name="T3" fmla="*/ 376 h 572"/>
                <a:gd name="T4" fmla="*/ 309 w 1102"/>
                <a:gd name="T5" fmla="*/ 431 h 572"/>
                <a:gd name="T6" fmla="*/ 228 w 1102"/>
                <a:gd name="T7" fmla="*/ 376 h 572"/>
                <a:gd name="T8" fmla="*/ 0 w 1102"/>
                <a:gd name="T9" fmla="*/ 45 h 572"/>
                <a:gd name="T10" fmla="*/ 286 w 1102"/>
                <a:gd name="T11" fmla="*/ 0 h 572"/>
                <a:gd name="T12" fmla="*/ 413 w 1102"/>
                <a:gd name="T13" fmla="*/ 100 h 572"/>
                <a:gd name="T14" fmla="*/ 558 w 1102"/>
                <a:gd name="T15" fmla="*/ 339 h 572"/>
                <a:gd name="T16" fmla="*/ 792 w 1102"/>
                <a:gd name="T17" fmla="*/ 281 h 572"/>
                <a:gd name="T18" fmla="*/ 1102 w 1102"/>
                <a:gd name="T19" fmla="*/ 78 h 572"/>
                <a:gd name="T20" fmla="*/ 1059 w 1102"/>
                <a:gd name="T21" fmla="*/ 572 h 572"/>
                <a:gd name="T22" fmla="*/ 1059 w 1102"/>
                <a:gd name="T23" fmla="*/ 57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2" h="572">
                  <a:moveTo>
                    <a:pt x="1059" y="572"/>
                  </a:moveTo>
                  <a:lnTo>
                    <a:pt x="339" y="376"/>
                  </a:lnTo>
                  <a:lnTo>
                    <a:pt x="309" y="431"/>
                  </a:lnTo>
                  <a:lnTo>
                    <a:pt x="228" y="376"/>
                  </a:lnTo>
                  <a:lnTo>
                    <a:pt x="0" y="45"/>
                  </a:lnTo>
                  <a:lnTo>
                    <a:pt x="286" y="0"/>
                  </a:lnTo>
                  <a:lnTo>
                    <a:pt x="413" y="100"/>
                  </a:lnTo>
                  <a:lnTo>
                    <a:pt x="558" y="339"/>
                  </a:lnTo>
                  <a:lnTo>
                    <a:pt x="792" y="281"/>
                  </a:lnTo>
                  <a:lnTo>
                    <a:pt x="1102" y="78"/>
                  </a:lnTo>
                  <a:lnTo>
                    <a:pt x="1059" y="572"/>
                  </a:lnTo>
                  <a:lnTo>
                    <a:pt x="1059" y="572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56"/>
            <p:cNvSpPr>
              <a:spLocks/>
            </p:cNvSpPr>
            <p:nvPr/>
          </p:nvSpPr>
          <p:spPr bwMode="auto">
            <a:xfrm>
              <a:off x="2950" y="2087"/>
              <a:ext cx="788" cy="617"/>
            </a:xfrm>
            <a:custGeom>
              <a:avLst/>
              <a:gdLst>
                <a:gd name="T0" fmla="*/ 788 w 788"/>
                <a:gd name="T1" fmla="*/ 273 h 617"/>
                <a:gd name="T2" fmla="*/ 0 w 788"/>
                <a:gd name="T3" fmla="*/ 617 h 617"/>
                <a:gd name="T4" fmla="*/ 2 w 788"/>
                <a:gd name="T5" fmla="*/ 321 h 617"/>
                <a:gd name="T6" fmla="*/ 254 w 788"/>
                <a:gd name="T7" fmla="*/ 238 h 617"/>
                <a:gd name="T8" fmla="*/ 330 w 788"/>
                <a:gd name="T9" fmla="*/ 101 h 617"/>
                <a:gd name="T10" fmla="*/ 487 w 788"/>
                <a:gd name="T11" fmla="*/ 0 h 617"/>
                <a:gd name="T12" fmla="*/ 488 w 788"/>
                <a:gd name="T13" fmla="*/ 0 h 617"/>
                <a:gd name="T14" fmla="*/ 493 w 788"/>
                <a:gd name="T15" fmla="*/ 0 h 617"/>
                <a:gd name="T16" fmla="*/ 500 w 788"/>
                <a:gd name="T17" fmla="*/ 0 h 617"/>
                <a:gd name="T18" fmla="*/ 510 w 788"/>
                <a:gd name="T19" fmla="*/ 0 h 617"/>
                <a:gd name="T20" fmla="*/ 517 w 788"/>
                <a:gd name="T21" fmla="*/ 0 h 617"/>
                <a:gd name="T22" fmla="*/ 522 w 788"/>
                <a:gd name="T23" fmla="*/ 0 h 617"/>
                <a:gd name="T24" fmla="*/ 528 w 788"/>
                <a:gd name="T25" fmla="*/ 1 h 617"/>
                <a:gd name="T26" fmla="*/ 537 w 788"/>
                <a:gd name="T27" fmla="*/ 3 h 617"/>
                <a:gd name="T28" fmla="*/ 543 w 788"/>
                <a:gd name="T29" fmla="*/ 3 h 617"/>
                <a:gd name="T30" fmla="*/ 552 w 788"/>
                <a:gd name="T31" fmla="*/ 3 h 617"/>
                <a:gd name="T32" fmla="*/ 560 w 788"/>
                <a:gd name="T33" fmla="*/ 5 h 617"/>
                <a:gd name="T34" fmla="*/ 570 w 788"/>
                <a:gd name="T35" fmla="*/ 6 h 617"/>
                <a:gd name="T36" fmla="*/ 577 w 788"/>
                <a:gd name="T37" fmla="*/ 6 h 617"/>
                <a:gd name="T38" fmla="*/ 585 w 788"/>
                <a:gd name="T39" fmla="*/ 6 h 617"/>
                <a:gd name="T40" fmla="*/ 595 w 788"/>
                <a:gd name="T41" fmla="*/ 8 h 617"/>
                <a:gd name="T42" fmla="*/ 605 w 788"/>
                <a:gd name="T43" fmla="*/ 10 h 617"/>
                <a:gd name="T44" fmla="*/ 615 w 788"/>
                <a:gd name="T45" fmla="*/ 10 h 617"/>
                <a:gd name="T46" fmla="*/ 623 w 788"/>
                <a:gd name="T47" fmla="*/ 10 h 617"/>
                <a:gd name="T48" fmla="*/ 633 w 788"/>
                <a:gd name="T49" fmla="*/ 11 h 617"/>
                <a:gd name="T50" fmla="*/ 643 w 788"/>
                <a:gd name="T51" fmla="*/ 13 h 617"/>
                <a:gd name="T52" fmla="*/ 652 w 788"/>
                <a:gd name="T53" fmla="*/ 13 h 617"/>
                <a:gd name="T54" fmla="*/ 660 w 788"/>
                <a:gd name="T55" fmla="*/ 16 h 617"/>
                <a:gd name="T56" fmla="*/ 668 w 788"/>
                <a:gd name="T57" fmla="*/ 16 h 617"/>
                <a:gd name="T58" fmla="*/ 678 w 788"/>
                <a:gd name="T59" fmla="*/ 20 h 617"/>
                <a:gd name="T60" fmla="*/ 687 w 788"/>
                <a:gd name="T61" fmla="*/ 20 h 617"/>
                <a:gd name="T62" fmla="*/ 695 w 788"/>
                <a:gd name="T63" fmla="*/ 21 h 617"/>
                <a:gd name="T64" fmla="*/ 703 w 788"/>
                <a:gd name="T65" fmla="*/ 23 h 617"/>
                <a:gd name="T66" fmla="*/ 712 w 788"/>
                <a:gd name="T67" fmla="*/ 25 h 617"/>
                <a:gd name="T68" fmla="*/ 788 w 788"/>
                <a:gd name="T69" fmla="*/ 273 h 617"/>
                <a:gd name="T70" fmla="*/ 788 w 788"/>
                <a:gd name="T71" fmla="*/ 27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8" h="617">
                  <a:moveTo>
                    <a:pt x="788" y="273"/>
                  </a:moveTo>
                  <a:lnTo>
                    <a:pt x="0" y="617"/>
                  </a:lnTo>
                  <a:lnTo>
                    <a:pt x="2" y="321"/>
                  </a:lnTo>
                  <a:lnTo>
                    <a:pt x="254" y="238"/>
                  </a:lnTo>
                  <a:lnTo>
                    <a:pt x="330" y="101"/>
                  </a:lnTo>
                  <a:lnTo>
                    <a:pt x="487" y="0"/>
                  </a:lnTo>
                  <a:lnTo>
                    <a:pt x="488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10" y="0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8" y="1"/>
                  </a:lnTo>
                  <a:lnTo>
                    <a:pt x="537" y="3"/>
                  </a:lnTo>
                  <a:lnTo>
                    <a:pt x="543" y="3"/>
                  </a:lnTo>
                  <a:lnTo>
                    <a:pt x="552" y="3"/>
                  </a:lnTo>
                  <a:lnTo>
                    <a:pt x="560" y="5"/>
                  </a:lnTo>
                  <a:lnTo>
                    <a:pt x="570" y="6"/>
                  </a:lnTo>
                  <a:lnTo>
                    <a:pt x="577" y="6"/>
                  </a:lnTo>
                  <a:lnTo>
                    <a:pt x="585" y="6"/>
                  </a:lnTo>
                  <a:lnTo>
                    <a:pt x="595" y="8"/>
                  </a:lnTo>
                  <a:lnTo>
                    <a:pt x="605" y="10"/>
                  </a:lnTo>
                  <a:lnTo>
                    <a:pt x="615" y="10"/>
                  </a:lnTo>
                  <a:lnTo>
                    <a:pt x="623" y="10"/>
                  </a:lnTo>
                  <a:lnTo>
                    <a:pt x="633" y="11"/>
                  </a:lnTo>
                  <a:lnTo>
                    <a:pt x="643" y="13"/>
                  </a:lnTo>
                  <a:lnTo>
                    <a:pt x="652" y="13"/>
                  </a:lnTo>
                  <a:lnTo>
                    <a:pt x="660" y="16"/>
                  </a:lnTo>
                  <a:lnTo>
                    <a:pt x="668" y="16"/>
                  </a:lnTo>
                  <a:lnTo>
                    <a:pt x="678" y="20"/>
                  </a:lnTo>
                  <a:lnTo>
                    <a:pt x="687" y="20"/>
                  </a:lnTo>
                  <a:lnTo>
                    <a:pt x="695" y="21"/>
                  </a:lnTo>
                  <a:lnTo>
                    <a:pt x="703" y="23"/>
                  </a:lnTo>
                  <a:lnTo>
                    <a:pt x="712" y="25"/>
                  </a:lnTo>
                  <a:lnTo>
                    <a:pt x="788" y="273"/>
                  </a:lnTo>
                  <a:lnTo>
                    <a:pt x="788" y="27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Freeform 57"/>
            <p:cNvSpPr>
              <a:spLocks/>
            </p:cNvSpPr>
            <p:nvPr/>
          </p:nvSpPr>
          <p:spPr bwMode="auto">
            <a:xfrm>
              <a:off x="2917" y="2398"/>
              <a:ext cx="818" cy="604"/>
            </a:xfrm>
            <a:custGeom>
              <a:avLst/>
              <a:gdLst>
                <a:gd name="T0" fmla="*/ 0 w 818"/>
                <a:gd name="T1" fmla="*/ 443 h 604"/>
                <a:gd name="T2" fmla="*/ 35 w 818"/>
                <a:gd name="T3" fmla="*/ 604 h 604"/>
                <a:gd name="T4" fmla="*/ 207 w 818"/>
                <a:gd name="T5" fmla="*/ 568 h 604"/>
                <a:gd name="T6" fmla="*/ 486 w 818"/>
                <a:gd name="T7" fmla="*/ 439 h 604"/>
                <a:gd name="T8" fmla="*/ 526 w 818"/>
                <a:gd name="T9" fmla="*/ 461 h 604"/>
                <a:gd name="T10" fmla="*/ 673 w 818"/>
                <a:gd name="T11" fmla="*/ 456 h 604"/>
                <a:gd name="T12" fmla="*/ 765 w 818"/>
                <a:gd name="T13" fmla="*/ 581 h 604"/>
                <a:gd name="T14" fmla="*/ 818 w 818"/>
                <a:gd name="T15" fmla="*/ 0 h 604"/>
                <a:gd name="T16" fmla="*/ 33 w 818"/>
                <a:gd name="T17" fmla="*/ 306 h 604"/>
                <a:gd name="T18" fmla="*/ 0 w 818"/>
                <a:gd name="T19" fmla="*/ 443 h 604"/>
                <a:gd name="T20" fmla="*/ 0 w 818"/>
                <a:gd name="T21" fmla="*/ 44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8" h="604">
                  <a:moveTo>
                    <a:pt x="0" y="443"/>
                  </a:moveTo>
                  <a:lnTo>
                    <a:pt x="35" y="604"/>
                  </a:lnTo>
                  <a:lnTo>
                    <a:pt x="207" y="568"/>
                  </a:lnTo>
                  <a:lnTo>
                    <a:pt x="486" y="439"/>
                  </a:lnTo>
                  <a:lnTo>
                    <a:pt x="526" y="461"/>
                  </a:lnTo>
                  <a:lnTo>
                    <a:pt x="673" y="456"/>
                  </a:lnTo>
                  <a:lnTo>
                    <a:pt x="765" y="581"/>
                  </a:lnTo>
                  <a:lnTo>
                    <a:pt x="818" y="0"/>
                  </a:lnTo>
                  <a:lnTo>
                    <a:pt x="33" y="306"/>
                  </a:lnTo>
                  <a:lnTo>
                    <a:pt x="0" y="443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58"/>
            <p:cNvSpPr>
              <a:spLocks/>
            </p:cNvSpPr>
            <p:nvPr/>
          </p:nvSpPr>
          <p:spPr bwMode="auto">
            <a:xfrm>
              <a:off x="3675" y="2649"/>
              <a:ext cx="986" cy="828"/>
            </a:xfrm>
            <a:custGeom>
              <a:avLst/>
              <a:gdLst>
                <a:gd name="T0" fmla="*/ 0 w 986"/>
                <a:gd name="T1" fmla="*/ 59 h 828"/>
                <a:gd name="T2" fmla="*/ 251 w 986"/>
                <a:gd name="T3" fmla="*/ 0 h 828"/>
                <a:gd name="T4" fmla="*/ 413 w 986"/>
                <a:gd name="T5" fmla="*/ 60 h 828"/>
                <a:gd name="T6" fmla="*/ 536 w 986"/>
                <a:gd name="T7" fmla="*/ 157 h 828"/>
                <a:gd name="T8" fmla="*/ 574 w 986"/>
                <a:gd name="T9" fmla="*/ 308 h 828"/>
                <a:gd name="T10" fmla="*/ 841 w 986"/>
                <a:gd name="T11" fmla="*/ 388 h 828"/>
                <a:gd name="T12" fmla="*/ 974 w 986"/>
                <a:gd name="T13" fmla="*/ 493 h 828"/>
                <a:gd name="T14" fmla="*/ 986 w 986"/>
                <a:gd name="T15" fmla="*/ 828 h 828"/>
                <a:gd name="T16" fmla="*/ 494 w 986"/>
                <a:gd name="T17" fmla="*/ 583 h 828"/>
                <a:gd name="T18" fmla="*/ 416 w 986"/>
                <a:gd name="T19" fmla="*/ 420 h 828"/>
                <a:gd name="T20" fmla="*/ 260 w 986"/>
                <a:gd name="T21" fmla="*/ 458 h 828"/>
                <a:gd name="T22" fmla="*/ 158 w 986"/>
                <a:gd name="T23" fmla="*/ 405 h 828"/>
                <a:gd name="T24" fmla="*/ 136 w 986"/>
                <a:gd name="T25" fmla="*/ 258 h 828"/>
                <a:gd name="T26" fmla="*/ 5 w 986"/>
                <a:gd name="T27" fmla="*/ 328 h 828"/>
                <a:gd name="T28" fmla="*/ 0 w 986"/>
                <a:gd name="T29" fmla="*/ 59 h 828"/>
                <a:gd name="T30" fmla="*/ 0 w 986"/>
                <a:gd name="T31" fmla="*/ 59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6" h="828">
                  <a:moveTo>
                    <a:pt x="0" y="59"/>
                  </a:moveTo>
                  <a:lnTo>
                    <a:pt x="251" y="0"/>
                  </a:lnTo>
                  <a:lnTo>
                    <a:pt x="413" y="60"/>
                  </a:lnTo>
                  <a:lnTo>
                    <a:pt x="536" y="157"/>
                  </a:lnTo>
                  <a:lnTo>
                    <a:pt x="574" y="308"/>
                  </a:lnTo>
                  <a:lnTo>
                    <a:pt x="841" y="388"/>
                  </a:lnTo>
                  <a:lnTo>
                    <a:pt x="974" y="493"/>
                  </a:lnTo>
                  <a:lnTo>
                    <a:pt x="986" y="828"/>
                  </a:lnTo>
                  <a:lnTo>
                    <a:pt x="494" y="583"/>
                  </a:lnTo>
                  <a:lnTo>
                    <a:pt x="416" y="420"/>
                  </a:lnTo>
                  <a:lnTo>
                    <a:pt x="260" y="458"/>
                  </a:lnTo>
                  <a:lnTo>
                    <a:pt x="158" y="405"/>
                  </a:lnTo>
                  <a:lnTo>
                    <a:pt x="136" y="258"/>
                  </a:lnTo>
                  <a:lnTo>
                    <a:pt x="5" y="328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Freeform 59"/>
            <p:cNvSpPr>
              <a:spLocks/>
            </p:cNvSpPr>
            <p:nvPr/>
          </p:nvSpPr>
          <p:spPr bwMode="auto">
            <a:xfrm>
              <a:off x="2015" y="2704"/>
              <a:ext cx="937" cy="600"/>
            </a:xfrm>
            <a:custGeom>
              <a:avLst/>
              <a:gdLst>
                <a:gd name="T0" fmla="*/ 935 w 937"/>
                <a:gd name="T1" fmla="*/ 0 h 600"/>
                <a:gd name="T2" fmla="*/ 937 w 937"/>
                <a:gd name="T3" fmla="*/ 252 h 600"/>
                <a:gd name="T4" fmla="*/ 870 w 937"/>
                <a:gd name="T5" fmla="*/ 290 h 600"/>
                <a:gd name="T6" fmla="*/ 706 w 937"/>
                <a:gd name="T7" fmla="*/ 392 h 600"/>
                <a:gd name="T8" fmla="*/ 304 w 937"/>
                <a:gd name="T9" fmla="*/ 600 h 600"/>
                <a:gd name="T10" fmla="*/ 104 w 937"/>
                <a:gd name="T11" fmla="*/ 591 h 600"/>
                <a:gd name="T12" fmla="*/ 0 w 937"/>
                <a:gd name="T13" fmla="*/ 496 h 600"/>
                <a:gd name="T14" fmla="*/ 249 w 937"/>
                <a:gd name="T15" fmla="*/ 287 h 600"/>
                <a:gd name="T16" fmla="*/ 63 w 937"/>
                <a:gd name="T17" fmla="*/ 2 h 600"/>
                <a:gd name="T18" fmla="*/ 935 w 937"/>
                <a:gd name="T19" fmla="*/ 0 h 600"/>
                <a:gd name="T20" fmla="*/ 935 w 937"/>
                <a:gd name="T2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7" h="600">
                  <a:moveTo>
                    <a:pt x="935" y="0"/>
                  </a:moveTo>
                  <a:lnTo>
                    <a:pt x="937" y="252"/>
                  </a:lnTo>
                  <a:lnTo>
                    <a:pt x="870" y="290"/>
                  </a:lnTo>
                  <a:lnTo>
                    <a:pt x="706" y="392"/>
                  </a:lnTo>
                  <a:lnTo>
                    <a:pt x="304" y="600"/>
                  </a:lnTo>
                  <a:lnTo>
                    <a:pt x="104" y="591"/>
                  </a:lnTo>
                  <a:lnTo>
                    <a:pt x="0" y="496"/>
                  </a:lnTo>
                  <a:lnTo>
                    <a:pt x="249" y="287"/>
                  </a:lnTo>
                  <a:lnTo>
                    <a:pt x="63" y="2"/>
                  </a:lnTo>
                  <a:lnTo>
                    <a:pt x="935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Freeform 60"/>
            <p:cNvSpPr>
              <a:spLocks/>
            </p:cNvSpPr>
            <p:nvPr/>
          </p:nvSpPr>
          <p:spPr bwMode="auto">
            <a:xfrm>
              <a:off x="3821" y="1954"/>
              <a:ext cx="222" cy="256"/>
            </a:xfrm>
            <a:custGeom>
              <a:avLst/>
              <a:gdLst>
                <a:gd name="T0" fmla="*/ 25 w 222"/>
                <a:gd name="T1" fmla="*/ 256 h 256"/>
                <a:gd name="T2" fmla="*/ 2 w 222"/>
                <a:gd name="T3" fmla="*/ 128 h 256"/>
                <a:gd name="T4" fmla="*/ 27 w 222"/>
                <a:gd name="T5" fmla="*/ 64 h 256"/>
                <a:gd name="T6" fmla="*/ 0 w 222"/>
                <a:gd name="T7" fmla="*/ 8 h 256"/>
                <a:gd name="T8" fmla="*/ 79 w 222"/>
                <a:gd name="T9" fmla="*/ 18 h 256"/>
                <a:gd name="T10" fmla="*/ 185 w 222"/>
                <a:gd name="T11" fmla="*/ 0 h 256"/>
                <a:gd name="T12" fmla="*/ 222 w 222"/>
                <a:gd name="T13" fmla="*/ 56 h 256"/>
                <a:gd name="T14" fmla="*/ 190 w 222"/>
                <a:gd name="T15" fmla="*/ 94 h 256"/>
                <a:gd name="T16" fmla="*/ 212 w 222"/>
                <a:gd name="T17" fmla="*/ 148 h 256"/>
                <a:gd name="T18" fmla="*/ 137 w 222"/>
                <a:gd name="T19" fmla="*/ 218 h 256"/>
                <a:gd name="T20" fmla="*/ 25 w 222"/>
                <a:gd name="T21" fmla="*/ 256 h 256"/>
                <a:gd name="T22" fmla="*/ 25 w 222"/>
                <a:gd name="T23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2" h="256">
                  <a:moveTo>
                    <a:pt x="25" y="256"/>
                  </a:moveTo>
                  <a:lnTo>
                    <a:pt x="2" y="128"/>
                  </a:lnTo>
                  <a:lnTo>
                    <a:pt x="27" y="64"/>
                  </a:lnTo>
                  <a:lnTo>
                    <a:pt x="0" y="8"/>
                  </a:lnTo>
                  <a:lnTo>
                    <a:pt x="79" y="18"/>
                  </a:lnTo>
                  <a:lnTo>
                    <a:pt x="185" y="0"/>
                  </a:lnTo>
                  <a:lnTo>
                    <a:pt x="222" y="56"/>
                  </a:lnTo>
                  <a:lnTo>
                    <a:pt x="190" y="94"/>
                  </a:lnTo>
                  <a:lnTo>
                    <a:pt x="212" y="148"/>
                  </a:lnTo>
                  <a:lnTo>
                    <a:pt x="137" y="218"/>
                  </a:lnTo>
                  <a:lnTo>
                    <a:pt x="25" y="256"/>
                  </a:lnTo>
                  <a:lnTo>
                    <a:pt x="25" y="256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Freeform 61"/>
            <p:cNvSpPr>
              <a:spLocks/>
            </p:cNvSpPr>
            <p:nvPr/>
          </p:nvSpPr>
          <p:spPr bwMode="auto">
            <a:xfrm>
              <a:off x="3935" y="2806"/>
              <a:ext cx="581" cy="426"/>
            </a:xfrm>
            <a:custGeom>
              <a:avLst/>
              <a:gdLst>
                <a:gd name="T0" fmla="*/ 276 w 581"/>
                <a:gd name="T1" fmla="*/ 0 h 426"/>
                <a:gd name="T2" fmla="*/ 243 w 581"/>
                <a:gd name="T3" fmla="*/ 108 h 426"/>
                <a:gd name="T4" fmla="*/ 123 w 581"/>
                <a:gd name="T5" fmla="*/ 136 h 426"/>
                <a:gd name="T6" fmla="*/ 0 w 581"/>
                <a:gd name="T7" fmla="*/ 301 h 426"/>
                <a:gd name="T8" fmla="*/ 234 w 581"/>
                <a:gd name="T9" fmla="*/ 426 h 426"/>
                <a:gd name="T10" fmla="*/ 308 w 581"/>
                <a:gd name="T11" fmla="*/ 328 h 426"/>
                <a:gd name="T12" fmla="*/ 408 w 581"/>
                <a:gd name="T13" fmla="*/ 318 h 426"/>
                <a:gd name="T14" fmla="*/ 473 w 581"/>
                <a:gd name="T15" fmla="*/ 263 h 426"/>
                <a:gd name="T16" fmla="*/ 538 w 581"/>
                <a:gd name="T17" fmla="*/ 258 h 426"/>
                <a:gd name="T18" fmla="*/ 581 w 581"/>
                <a:gd name="T19" fmla="*/ 231 h 426"/>
                <a:gd name="T20" fmla="*/ 276 w 581"/>
                <a:gd name="T21" fmla="*/ 0 h 426"/>
                <a:gd name="T22" fmla="*/ 276 w 581"/>
                <a:gd name="T2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1" h="426">
                  <a:moveTo>
                    <a:pt x="276" y="0"/>
                  </a:moveTo>
                  <a:lnTo>
                    <a:pt x="243" y="108"/>
                  </a:lnTo>
                  <a:lnTo>
                    <a:pt x="123" y="136"/>
                  </a:lnTo>
                  <a:lnTo>
                    <a:pt x="0" y="301"/>
                  </a:lnTo>
                  <a:lnTo>
                    <a:pt x="234" y="426"/>
                  </a:lnTo>
                  <a:lnTo>
                    <a:pt x="308" y="328"/>
                  </a:lnTo>
                  <a:lnTo>
                    <a:pt x="408" y="318"/>
                  </a:lnTo>
                  <a:lnTo>
                    <a:pt x="473" y="263"/>
                  </a:lnTo>
                  <a:lnTo>
                    <a:pt x="538" y="258"/>
                  </a:lnTo>
                  <a:lnTo>
                    <a:pt x="581" y="231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Freeform 62"/>
            <p:cNvSpPr>
              <a:spLocks/>
            </p:cNvSpPr>
            <p:nvPr/>
          </p:nvSpPr>
          <p:spPr bwMode="auto">
            <a:xfrm>
              <a:off x="3587" y="2596"/>
              <a:ext cx="334" cy="458"/>
            </a:xfrm>
            <a:custGeom>
              <a:avLst/>
              <a:gdLst>
                <a:gd name="T0" fmla="*/ 0 w 334"/>
                <a:gd name="T1" fmla="*/ 241 h 458"/>
                <a:gd name="T2" fmla="*/ 88 w 334"/>
                <a:gd name="T3" fmla="*/ 112 h 458"/>
                <a:gd name="T4" fmla="*/ 186 w 334"/>
                <a:gd name="T5" fmla="*/ 0 h 458"/>
                <a:gd name="T6" fmla="*/ 314 w 334"/>
                <a:gd name="T7" fmla="*/ 113 h 458"/>
                <a:gd name="T8" fmla="*/ 334 w 334"/>
                <a:gd name="T9" fmla="*/ 165 h 458"/>
                <a:gd name="T10" fmla="*/ 256 w 334"/>
                <a:gd name="T11" fmla="*/ 251 h 458"/>
                <a:gd name="T12" fmla="*/ 288 w 334"/>
                <a:gd name="T13" fmla="*/ 340 h 458"/>
                <a:gd name="T14" fmla="*/ 246 w 334"/>
                <a:gd name="T15" fmla="*/ 458 h 458"/>
                <a:gd name="T16" fmla="*/ 93 w 334"/>
                <a:gd name="T17" fmla="*/ 381 h 458"/>
                <a:gd name="T18" fmla="*/ 0 w 334"/>
                <a:gd name="T19" fmla="*/ 241 h 458"/>
                <a:gd name="T20" fmla="*/ 0 w 334"/>
                <a:gd name="T21" fmla="*/ 24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458">
                  <a:moveTo>
                    <a:pt x="0" y="241"/>
                  </a:moveTo>
                  <a:lnTo>
                    <a:pt x="88" y="112"/>
                  </a:lnTo>
                  <a:lnTo>
                    <a:pt x="186" y="0"/>
                  </a:lnTo>
                  <a:lnTo>
                    <a:pt x="314" y="113"/>
                  </a:lnTo>
                  <a:lnTo>
                    <a:pt x="334" y="165"/>
                  </a:lnTo>
                  <a:lnTo>
                    <a:pt x="256" y="251"/>
                  </a:lnTo>
                  <a:lnTo>
                    <a:pt x="288" y="340"/>
                  </a:lnTo>
                  <a:lnTo>
                    <a:pt x="246" y="458"/>
                  </a:lnTo>
                  <a:lnTo>
                    <a:pt x="93" y="381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63"/>
            <p:cNvSpPr>
              <a:spLocks/>
            </p:cNvSpPr>
            <p:nvPr/>
          </p:nvSpPr>
          <p:spPr bwMode="auto">
            <a:xfrm>
              <a:off x="3670" y="2408"/>
              <a:ext cx="261" cy="301"/>
            </a:xfrm>
            <a:custGeom>
              <a:avLst/>
              <a:gdLst>
                <a:gd name="T0" fmla="*/ 5 w 261"/>
                <a:gd name="T1" fmla="*/ 300 h 301"/>
                <a:gd name="T2" fmla="*/ 0 w 261"/>
                <a:gd name="T3" fmla="*/ 110 h 301"/>
                <a:gd name="T4" fmla="*/ 40 w 261"/>
                <a:gd name="T5" fmla="*/ 0 h 301"/>
                <a:gd name="T6" fmla="*/ 81 w 261"/>
                <a:gd name="T7" fmla="*/ 38 h 301"/>
                <a:gd name="T8" fmla="*/ 261 w 261"/>
                <a:gd name="T9" fmla="*/ 185 h 301"/>
                <a:gd name="T10" fmla="*/ 233 w 261"/>
                <a:gd name="T11" fmla="*/ 301 h 301"/>
                <a:gd name="T12" fmla="*/ 5 w 261"/>
                <a:gd name="T13" fmla="*/ 300 h 301"/>
                <a:gd name="T14" fmla="*/ 5 w 261"/>
                <a:gd name="T15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301">
                  <a:moveTo>
                    <a:pt x="5" y="300"/>
                  </a:moveTo>
                  <a:lnTo>
                    <a:pt x="0" y="110"/>
                  </a:lnTo>
                  <a:lnTo>
                    <a:pt x="40" y="0"/>
                  </a:lnTo>
                  <a:lnTo>
                    <a:pt x="81" y="38"/>
                  </a:lnTo>
                  <a:lnTo>
                    <a:pt x="261" y="185"/>
                  </a:lnTo>
                  <a:lnTo>
                    <a:pt x="233" y="301"/>
                  </a:lnTo>
                  <a:lnTo>
                    <a:pt x="5" y="300"/>
                  </a:lnTo>
                  <a:lnTo>
                    <a:pt x="5" y="30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64"/>
            <p:cNvSpPr>
              <a:spLocks/>
            </p:cNvSpPr>
            <p:nvPr/>
          </p:nvSpPr>
          <p:spPr bwMode="auto">
            <a:xfrm>
              <a:off x="3886" y="2593"/>
              <a:ext cx="202" cy="116"/>
            </a:xfrm>
            <a:custGeom>
              <a:avLst/>
              <a:gdLst>
                <a:gd name="T0" fmla="*/ 45 w 202"/>
                <a:gd name="T1" fmla="*/ 0 h 116"/>
                <a:gd name="T2" fmla="*/ 202 w 202"/>
                <a:gd name="T3" fmla="*/ 116 h 116"/>
                <a:gd name="T4" fmla="*/ 15 w 202"/>
                <a:gd name="T5" fmla="*/ 116 h 116"/>
                <a:gd name="T6" fmla="*/ 0 w 202"/>
                <a:gd name="T7" fmla="*/ 50 h 116"/>
                <a:gd name="T8" fmla="*/ 45 w 202"/>
                <a:gd name="T9" fmla="*/ 0 h 116"/>
                <a:gd name="T10" fmla="*/ 45 w 202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116">
                  <a:moveTo>
                    <a:pt x="45" y="0"/>
                  </a:moveTo>
                  <a:lnTo>
                    <a:pt x="202" y="116"/>
                  </a:lnTo>
                  <a:lnTo>
                    <a:pt x="15" y="116"/>
                  </a:lnTo>
                  <a:lnTo>
                    <a:pt x="0" y="5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Freeform 65"/>
            <p:cNvSpPr>
              <a:spLocks/>
            </p:cNvSpPr>
            <p:nvPr/>
          </p:nvSpPr>
          <p:spPr bwMode="auto">
            <a:xfrm>
              <a:off x="3443" y="2708"/>
              <a:ext cx="237" cy="269"/>
            </a:xfrm>
            <a:custGeom>
              <a:avLst/>
              <a:gdLst>
                <a:gd name="T0" fmla="*/ 190 w 237"/>
                <a:gd name="T1" fmla="*/ 0 h 269"/>
                <a:gd name="T2" fmla="*/ 137 w 237"/>
                <a:gd name="T3" fmla="*/ 81 h 269"/>
                <a:gd name="T4" fmla="*/ 0 w 237"/>
                <a:gd name="T5" fmla="*/ 151 h 269"/>
                <a:gd name="T6" fmla="*/ 237 w 237"/>
                <a:gd name="T7" fmla="*/ 269 h 269"/>
                <a:gd name="T8" fmla="*/ 232 w 237"/>
                <a:gd name="T9" fmla="*/ 0 h 269"/>
                <a:gd name="T10" fmla="*/ 190 w 237"/>
                <a:gd name="T11" fmla="*/ 0 h 269"/>
                <a:gd name="T12" fmla="*/ 190 w 237"/>
                <a:gd name="T1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269">
                  <a:moveTo>
                    <a:pt x="190" y="0"/>
                  </a:moveTo>
                  <a:lnTo>
                    <a:pt x="137" y="81"/>
                  </a:lnTo>
                  <a:lnTo>
                    <a:pt x="0" y="151"/>
                  </a:lnTo>
                  <a:lnTo>
                    <a:pt x="237" y="269"/>
                  </a:lnTo>
                  <a:lnTo>
                    <a:pt x="232" y="0"/>
                  </a:lnTo>
                  <a:lnTo>
                    <a:pt x="190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66"/>
            <p:cNvSpPr>
              <a:spLocks/>
            </p:cNvSpPr>
            <p:nvPr/>
          </p:nvSpPr>
          <p:spPr bwMode="auto">
            <a:xfrm>
              <a:off x="2950" y="2188"/>
              <a:ext cx="330" cy="516"/>
            </a:xfrm>
            <a:custGeom>
              <a:avLst/>
              <a:gdLst>
                <a:gd name="T0" fmla="*/ 2 w 330"/>
                <a:gd name="T1" fmla="*/ 220 h 516"/>
                <a:gd name="T2" fmla="*/ 330 w 330"/>
                <a:gd name="T3" fmla="*/ 0 h 516"/>
                <a:gd name="T4" fmla="*/ 307 w 330"/>
                <a:gd name="T5" fmla="*/ 197 h 516"/>
                <a:gd name="T6" fmla="*/ 210 w 330"/>
                <a:gd name="T7" fmla="*/ 272 h 516"/>
                <a:gd name="T8" fmla="*/ 207 w 330"/>
                <a:gd name="T9" fmla="*/ 408 h 516"/>
                <a:gd name="T10" fmla="*/ 160 w 330"/>
                <a:gd name="T11" fmla="*/ 516 h 516"/>
                <a:gd name="T12" fmla="*/ 0 w 330"/>
                <a:gd name="T13" fmla="*/ 516 h 516"/>
                <a:gd name="T14" fmla="*/ 2 w 330"/>
                <a:gd name="T15" fmla="*/ 220 h 516"/>
                <a:gd name="T16" fmla="*/ 2 w 330"/>
                <a:gd name="T17" fmla="*/ 22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516">
                  <a:moveTo>
                    <a:pt x="2" y="220"/>
                  </a:moveTo>
                  <a:lnTo>
                    <a:pt x="330" y="0"/>
                  </a:lnTo>
                  <a:lnTo>
                    <a:pt x="307" y="197"/>
                  </a:lnTo>
                  <a:lnTo>
                    <a:pt x="210" y="272"/>
                  </a:lnTo>
                  <a:lnTo>
                    <a:pt x="207" y="408"/>
                  </a:lnTo>
                  <a:lnTo>
                    <a:pt x="160" y="516"/>
                  </a:lnTo>
                  <a:lnTo>
                    <a:pt x="0" y="516"/>
                  </a:lnTo>
                  <a:lnTo>
                    <a:pt x="2" y="220"/>
                  </a:lnTo>
                  <a:lnTo>
                    <a:pt x="2" y="22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67"/>
            <p:cNvSpPr>
              <a:spLocks/>
            </p:cNvSpPr>
            <p:nvPr/>
          </p:nvSpPr>
          <p:spPr bwMode="auto">
            <a:xfrm>
              <a:off x="2173" y="2430"/>
              <a:ext cx="473" cy="422"/>
            </a:xfrm>
            <a:custGeom>
              <a:avLst/>
              <a:gdLst>
                <a:gd name="T0" fmla="*/ 225 w 473"/>
                <a:gd name="T1" fmla="*/ 422 h 422"/>
                <a:gd name="T2" fmla="*/ 16 w 473"/>
                <a:gd name="T3" fmla="*/ 276 h 422"/>
                <a:gd name="T4" fmla="*/ 0 w 473"/>
                <a:gd name="T5" fmla="*/ 223 h 422"/>
                <a:gd name="T6" fmla="*/ 90 w 473"/>
                <a:gd name="T7" fmla="*/ 0 h 422"/>
                <a:gd name="T8" fmla="*/ 324 w 473"/>
                <a:gd name="T9" fmla="*/ 183 h 422"/>
                <a:gd name="T10" fmla="*/ 473 w 473"/>
                <a:gd name="T11" fmla="*/ 183 h 422"/>
                <a:gd name="T12" fmla="*/ 426 w 473"/>
                <a:gd name="T13" fmla="*/ 274 h 422"/>
                <a:gd name="T14" fmla="*/ 225 w 473"/>
                <a:gd name="T15" fmla="*/ 422 h 422"/>
                <a:gd name="T16" fmla="*/ 225 w 473"/>
                <a:gd name="T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" h="422">
                  <a:moveTo>
                    <a:pt x="225" y="422"/>
                  </a:moveTo>
                  <a:lnTo>
                    <a:pt x="16" y="276"/>
                  </a:lnTo>
                  <a:lnTo>
                    <a:pt x="0" y="223"/>
                  </a:lnTo>
                  <a:lnTo>
                    <a:pt x="90" y="0"/>
                  </a:lnTo>
                  <a:lnTo>
                    <a:pt x="324" y="183"/>
                  </a:lnTo>
                  <a:lnTo>
                    <a:pt x="473" y="183"/>
                  </a:lnTo>
                  <a:lnTo>
                    <a:pt x="426" y="274"/>
                  </a:lnTo>
                  <a:lnTo>
                    <a:pt x="225" y="422"/>
                  </a:lnTo>
                  <a:lnTo>
                    <a:pt x="225" y="422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68"/>
            <p:cNvSpPr>
              <a:spLocks/>
            </p:cNvSpPr>
            <p:nvPr/>
          </p:nvSpPr>
          <p:spPr bwMode="auto">
            <a:xfrm>
              <a:off x="2819" y="2408"/>
              <a:ext cx="133" cy="296"/>
            </a:xfrm>
            <a:custGeom>
              <a:avLst/>
              <a:gdLst>
                <a:gd name="T0" fmla="*/ 40 w 133"/>
                <a:gd name="T1" fmla="*/ 296 h 296"/>
                <a:gd name="T2" fmla="*/ 131 w 133"/>
                <a:gd name="T3" fmla="*/ 295 h 296"/>
                <a:gd name="T4" fmla="*/ 133 w 133"/>
                <a:gd name="T5" fmla="*/ 0 h 296"/>
                <a:gd name="T6" fmla="*/ 63 w 133"/>
                <a:gd name="T7" fmla="*/ 52 h 296"/>
                <a:gd name="T8" fmla="*/ 70 w 133"/>
                <a:gd name="T9" fmla="*/ 118 h 296"/>
                <a:gd name="T10" fmla="*/ 0 w 133"/>
                <a:gd name="T11" fmla="*/ 195 h 296"/>
                <a:gd name="T12" fmla="*/ 40 w 133"/>
                <a:gd name="T13" fmla="*/ 296 h 296"/>
                <a:gd name="T14" fmla="*/ 40 w 133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96">
                  <a:moveTo>
                    <a:pt x="40" y="296"/>
                  </a:moveTo>
                  <a:lnTo>
                    <a:pt x="131" y="295"/>
                  </a:lnTo>
                  <a:lnTo>
                    <a:pt x="133" y="0"/>
                  </a:lnTo>
                  <a:lnTo>
                    <a:pt x="63" y="52"/>
                  </a:lnTo>
                  <a:lnTo>
                    <a:pt x="70" y="118"/>
                  </a:lnTo>
                  <a:lnTo>
                    <a:pt x="0" y="195"/>
                  </a:lnTo>
                  <a:lnTo>
                    <a:pt x="40" y="296"/>
                  </a:lnTo>
                  <a:lnTo>
                    <a:pt x="40" y="296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69"/>
            <p:cNvSpPr>
              <a:spLocks/>
            </p:cNvSpPr>
            <p:nvPr/>
          </p:nvSpPr>
          <p:spPr bwMode="auto">
            <a:xfrm>
              <a:off x="2766" y="2704"/>
              <a:ext cx="186" cy="298"/>
            </a:xfrm>
            <a:custGeom>
              <a:avLst/>
              <a:gdLst>
                <a:gd name="T0" fmla="*/ 184 w 186"/>
                <a:gd name="T1" fmla="*/ 0 h 298"/>
                <a:gd name="T2" fmla="*/ 186 w 186"/>
                <a:gd name="T3" fmla="*/ 298 h 298"/>
                <a:gd name="T4" fmla="*/ 116 w 186"/>
                <a:gd name="T5" fmla="*/ 287 h 298"/>
                <a:gd name="T6" fmla="*/ 0 w 186"/>
                <a:gd name="T7" fmla="*/ 172 h 298"/>
                <a:gd name="T8" fmla="*/ 118 w 186"/>
                <a:gd name="T9" fmla="*/ 60 h 298"/>
                <a:gd name="T10" fmla="*/ 93 w 186"/>
                <a:gd name="T11" fmla="*/ 0 h 298"/>
                <a:gd name="T12" fmla="*/ 184 w 186"/>
                <a:gd name="T13" fmla="*/ 0 h 298"/>
                <a:gd name="T14" fmla="*/ 184 w 186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298">
                  <a:moveTo>
                    <a:pt x="184" y="0"/>
                  </a:moveTo>
                  <a:lnTo>
                    <a:pt x="186" y="298"/>
                  </a:lnTo>
                  <a:lnTo>
                    <a:pt x="116" y="287"/>
                  </a:lnTo>
                  <a:lnTo>
                    <a:pt x="0" y="172"/>
                  </a:lnTo>
                  <a:lnTo>
                    <a:pt x="118" y="60"/>
                  </a:lnTo>
                  <a:lnTo>
                    <a:pt x="93" y="0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70"/>
            <p:cNvSpPr>
              <a:spLocks/>
            </p:cNvSpPr>
            <p:nvPr/>
          </p:nvSpPr>
          <p:spPr bwMode="auto">
            <a:xfrm>
              <a:off x="2189" y="2703"/>
              <a:ext cx="412" cy="424"/>
            </a:xfrm>
            <a:custGeom>
              <a:avLst/>
              <a:gdLst>
                <a:gd name="T0" fmla="*/ 0 w 412"/>
                <a:gd name="T1" fmla="*/ 3 h 424"/>
                <a:gd name="T2" fmla="*/ 100 w 412"/>
                <a:gd name="T3" fmla="*/ 118 h 424"/>
                <a:gd name="T4" fmla="*/ 15 w 412"/>
                <a:gd name="T5" fmla="*/ 201 h 424"/>
                <a:gd name="T6" fmla="*/ 174 w 412"/>
                <a:gd name="T7" fmla="*/ 424 h 424"/>
                <a:gd name="T8" fmla="*/ 328 w 412"/>
                <a:gd name="T9" fmla="*/ 334 h 424"/>
                <a:gd name="T10" fmla="*/ 323 w 412"/>
                <a:gd name="T11" fmla="*/ 163 h 424"/>
                <a:gd name="T12" fmla="*/ 383 w 412"/>
                <a:gd name="T13" fmla="*/ 96 h 424"/>
                <a:gd name="T14" fmla="*/ 412 w 412"/>
                <a:gd name="T15" fmla="*/ 0 h 424"/>
                <a:gd name="T16" fmla="*/ 0 w 412"/>
                <a:gd name="T17" fmla="*/ 3 h 424"/>
                <a:gd name="T18" fmla="*/ 0 w 412"/>
                <a:gd name="T19" fmla="*/ 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424">
                  <a:moveTo>
                    <a:pt x="0" y="3"/>
                  </a:moveTo>
                  <a:lnTo>
                    <a:pt x="100" y="118"/>
                  </a:lnTo>
                  <a:lnTo>
                    <a:pt x="15" y="201"/>
                  </a:lnTo>
                  <a:lnTo>
                    <a:pt x="174" y="424"/>
                  </a:lnTo>
                  <a:lnTo>
                    <a:pt x="328" y="334"/>
                  </a:lnTo>
                  <a:lnTo>
                    <a:pt x="323" y="163"/>
                  </a:lnTo>
                  <a:lnTo>
                    <a:pt x="383" y="96"/>
                  </a:lnTo>
                  <a:lnTo>
                    <a:pt x="412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71"/>
            <p:cNvSpPr>
              <a:spLocks/>
            </p:cNvSpPr>
            <p:nvPr/>
          </p:nvSpPr>
          <p:spPr bwMode="auto">
            <a:xfrm>
              <a:off x="3102" y="2233"/>
              <a:ext cx="570" cy="473"/>
            </a:xfrm>
            <a:custGeom>
              <a:avLst/>
              <a:gdLst>
                <a:gd name="T0" fmla="*/ 8 w 570"/>
                <a:gd name="T1" fmla="*/ 471 h 473"/>
                <a:gd name="T2" fmla="*/ 336 w 570"/>
                <a:gd name="T3" fmla="*/ 473 h 473"/>
                <a:gd name="T4" fmla="*/ 570 w 570"/>
                <a:gd name="T5" fmla="*/ 283 h 473"/>
                <a:gd name="T6" fmla="*/ 565 w 570"/>
                <a:gd name="T7" fmla="*/ 0 h 473"/>
                <a:gd name="T8" fmla="*/ 57 w 570"/>
                <a:gd name="T9" fmla="*/ 346 h 473"/>
                <a:gd name="T10" fmla="*/ 0 w 570"/>
                <a:gd name="T11" fmla="*/ 366 h 473"/>
                <a:gd name="T12" fmla="*/ 8 w 570"/>
                <a:gd name="T13" fmla="*/ 471 h 473"/>
                <a:gd name="T14" fmla="*/ 8 w 570"/>
                <a:gd name="T15" fmla="*/ 471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473">
                  <a:moveTo>
                    <a:pt x="8" y="471"/>
                  </a:moveTo>
                  <a:lnTo>
                    <a:pt x="336" y="473"/>
                  </a:lnTo>
                  <a:lnTo>
                    <a:pt x="570" y="283"/>
                  </a:lnTo>
                  <a:lnTo>
                    <a:pt x="565" y="0"/>
                  </a:lnTo>
                  <a:lnTo>
                    <a:pt x="57" y="346"/>
                  </a:lnTo>
                  <a:lnTo>
                    <a:pt x="0" y="366"/>
                  </a:lnTo>
                  <a:lnTo>
                    <a:pt x="8" y="471"/>
                  </a:lnTo>
                  <a:lnTo>
                    <a:pt x="8" y="471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72"/>
            <p:cNvSpPr>
              <a:spLocks/>
            </p:cNvSpPr>
            <p:nvPr/>
          </p:nvSpPr>
          <p:spPr bwMode="auto">
            <a:xfrm>
              <a:off x="3099" y="2704"/>
              <a:ext cx="339" cy="165"/>
            </a:xfrm>
            <a:custGeom>
              <a:avLst/>
              <a:gdLst>
                <a:gd name="T0" fmla="*/ 10 w 339"/>
                <a:gd name="T1" fmla="*/ 0 h 165"/>
                <a:gd name="T2" fmla="*/ 339 w 339"/>
                <a:gd name="T3" fmla="*/ 2 h 165"/>
                <a:gd name="T4" fmla="*/ 316 w 339"/>
                <a:gd name="T5" fmla="*/ 17 h 165"/>
                <a:gd name="T6" fmla="*/ 106 w 339"/>
                <a:gd name="T7" fmla="*/ 165 h 165"/>
                <a:gd name="T8" fmla="*/ 0 w 339"/>
                <a:gd name="T9" fmla="*/ 34 h 165"/>
                <a:gd name="T10" fmla="*/ 10 w 339"/>
                <a:gd name="T11" fmla="*/ 0 h 165"/>
                <a:gd name="T12" fmla="*/ 10 w 339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165">
                  <a:moveTo>
                    <a:pt x="10" y="0"/>
                  </a:moveTo>
                  <a:lnTo>
                    <a:pt x="339" y="2"/>
                  </a:lnTo>
                  <a:lnTo>
                    <a:pt x="316" y="17"/>
                  </a:lnTo>
                  <a:lnTo>
                    <a:pt x="106" y="165"/>
                  </a:lnTo>
                  <a:lnTo>
                    <a:pt x="0" y="3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73"/>
            <p:cNvSpPr>
              <a:spLocks/>
            </p:cNvSpPr>
            <p:nvPr/>
          </p:nvSpPr>
          <p:spPr bwMode="auto">
            <a:xfrm>
              <a:off x="2459" y="2984"/>
              <a:ext cx="402" cy="469"/>
            </a:xfrm>
            <a:custGeom>
              <a:avLst/>
              <a:gdLst>
                <a:gd name="T0" fmla="*/ 0 w 402"/>
                <a:gd name="T1" fmla="*/ 168 h 469"/>
                <a:gd name="T2" fmla="*/ 340 w 402"/>
                <a:gd name="T3" fmla="*/ 469 h 469"/>
                <a:gd name="T4" fmla="*/ 402 w 402"/>
                <a:gd name="T5" fmla="*/ 288 h 469"/>
                <a:gd name="T6" fmla="*/ 235 w 402"/>
                <a:gd name="T7" fmla="*/ 0 h 469"/>
                <a:gd name="T8" fmla="*/ 0 w 402"/>
                <a:gd name="T9" fmla="*/ 168 h 469"/>
                <a:gd name="T10" fmla="*/ 0 w 402"/>
                <a:gd name="T11" fmla="*/ 16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469">
                  <a:moveTo>
                    <a:pt x="0" y="168"/>
                  </a:moveTo>
                  <a:lnTo>
                    <a:pt x="340" y="469"/>
                  </a:lnTo>
                  <a:lnTo>
                    <a:pt x="402" y="288"/>
                  </a:lnTo>
                  <a:lnTo>
                    <a:pt x="235" y="0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74"/>
            <p:cNvSpPr>
              <a:spLocks/>
            </p:cNvSpPr>
            <p:nvPr/>
          </p:nvSpPr>
          <p:spPr bwMode="auto">
            <a:xfrm>
              <a:off x="1435" y="2277"/>
              <a:ext cx="581" cy="184"/>
            </a:xfrm>
            <a:custGeom>
              <a:avLst/>
              <a:gdLst>
                <a:gd name="T0" fmla="*/ 0 w 581"/>
                <a:gd name="T1" fmla="*/ 114 h 184"/>
                <a:gd name="T2" fmla="*/ 295 w 581"/>
                <a:gd name="T3" fmla="*/ 184 h 184"/>
                <a:gd name="T4" fmla="*/ 296 w 581"/>
                <a:gd name="T5" fmla="*/ 183 h 184"/>
                <a:gd name="T6" fmla="*/ 300 w 581"/>
                <a:gd name="T7" fmla="*/ 179 h 184"/>
                <a:gd name="T8" fmla="*/ 306 w 581"/>
                <a:gd name="T9" fmla="*/ 173 h 184"/>
                <a:gd name="T10" fmla="*/ 316 w 581"/>
                <a:gd name="T11" fmla="*/ 166 h 184"/>
                <a:gd name="T12" fmla="*/ 320 w 581"/>
                <a:gd name="T13" fmla="*/ 159 h 184"/>
                <a:gd name="T14" fmla="*/ 326 w 581"/>
                <a:gd name="T15" fmla="*/ 156 h 184"/>
                <a:gd name="T16" fmla="*/ 333 w 581"/>
                <a:gd name="T17" fmla="*/ 151 h 184"/>
                <a:gd name="T18" fmla="*/ 341 w 581"/>
                <a:gd name="T19" fmla="*/ 146 h 184"/>
                <a:gd name="T20" fmla="*/ 348 w 581"/>
                <a:gd name="T21" fmla="*/ 139 h 184"/>
                <a:gd name="T22" fmla="*/ 356 w 581"/>
                <a:gd name="T23" fmla="*/ 133 h 184"/>
                <a:gd name="T24" fmla="*/ 366 w 581"/>
                <a:gd name="T25" fmla="*/ 126 h 184"/>
                <a:gd name="T26" fmla="*/ 376 w 581"/>
                <a:gd name="T27" fmla="*/ 121 h 184"/>
                <a:gd name="T28" fmla="*/ 386 w 581"/>
                <a:gd name="T29" fmla="*/ 113 h 184"/>
                <a:gd name="T30" fmla="*/ 395 w 581"/>
                <a:gd name="T31" fmla="*/ 106 h 184"/>
                <a:gd name="T32" fmla="*/ 406 w 581"/>
                <a:gd name="T33" fmla="*/ 98 h 184"/>
                <a:gd name="T34" fmla="*/ 418 w 581"/>
                <a:gd name="T35" fmla="*/ 91 h 184"/>
                <a:gd name="T36" fmla="*/ 430 w 581"/>
                <a:gd name="T37" fmla="*/ 83 h 184"/>
                <a:gd name="T38" fmla="*/ 441 w 581"/>
                <a:gd name="T39" fmla="*/ 76 h 184"/>
                <a:gd name="T40" fmla="*/ 448 w 581"/>
                <a:gd name="T41" fmla="*/ 71 h 184"/>
                <a:gd name="T42" fmla="*/ 455 w 581"/>
                <a:gd name="T43" fmla="*/ 68 h 184"/>
                <a:gd name="T44" fmla="*/ 461 w 581"/>
                <a:gd name="T45" fmla="*/ 64 h 184"/>
                <a:gd name="T46" fmla="*/ 468 w 581"/>
                <a:gd name="T47" fmla="*/ 61 h 184"/>
                <a:gd name="T48" fmla="*/ 475 w 581"/>
                <a:gd name="T49" fmla="*/ 56 h 184"/>
                <a:gd name="T50" fmla="*/ 481 w 581"/>
                <a:gd name="T51" fmla="*/ 51 h 184"/>
                <a:gd name="T52" fmla="*/ 486 w 581"/>
                <a:gd name="T53" fmla="*/ 48 h 184"/>
                <a:gd name="T54" fmla="*/ 493 w 581"/>
                <a:gd name="T55" fmla="*/ 44 h 184"/>
                <a:gd name="T56" fmla="*/ 500 w 581"/>
                <a:gd name="T57" fmla="*/ 39 h 184"/>
                <a:gd name="T58" fmla="*/ 506 w 581"/>
                <a:gd name="T59" fmla="*/ 36 h 184"/>
                <a:gd name="T60" fmla="*/ 515 w 581"/>
                <a:gd name="T61" fmla="*/ 33 h 184"/>
                <a:gd name="T62" fmla="*/ 521 w 581"/>
                <a:gd name="T63" fmla="*/ 29 h 184"/>
                <a:gd name="T64" fmla="*/ 528 w 581"/>
                <a:gd name="T65" fmla="*/ 24 h 184"/>
                <a:gd name="T66" fmla="*/ 535 w 581"/>
                <a:gd name="T67" fmla="*/ 21 h 184"/>
                <a:gd name="T68" fmla="*/ 543 w 581"/>
                <a:gd name="T69" fmla="*/ 16 h 184"/>
                <a:gd name="T70" fmla="*/ 551 w 581"/>
                <a:gd name="T71" fmla="*/ 13 h 184"/>
                <a:gd name="T72" fmla="*/ 556 w 581"/>
                <a:gd name="T73" fmla="*/ 9 h 184"/>
                <a:gd name="T74" fmla="*/ 565 w 581"/>
                <a:gd name="T75" fmla="*/ 6 h 184"/>
                <a:gd name="T76" fmla="*/ 573 w 581"/>
                <a:gd name="T77" fmla="*/ 3 h 184"/>
                <a:gd name="T78" fmla="*/ 581 w 581"/>
                <a:gd name="T79" fmla="*/ 0 h 184"/>
                <a:gd name="T80" fmla="*/ 221 w 581"/>
                <a:gd name="T81" fmla="*/ 0 h 184"/>
                <a:gd name="T82" fmla="*/ 0 w 581"/>
                <a:gd name="T83" fmla="*/ 114 h 184"/>
                <a:gd name="T84" fmla="*/ 0 w 581"/>
                <a:gd name="T85" fmla="*/ 11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1" h="184">
                  <a:moveTo>
                    <a:pt x="0" y="114"/>
                  </a:moveTo>
                  <a:lnTo>
                    <a:pt x="295" y="184"/>
                  </a:lnTo>
                  <a:lnTo>
                    <a:pt x="296" y="183"/>
                  </a:lnTo>
                  <a:lnTo>
                    <a:pt x="300" y="179"/>
                  </a:lnTo>
                  <a:lnTo>
                    <a:pt x="306" y="173"/>
                  </a:lnTo>
                  <a:lnTo>
                    <a:pt x="316" y="166"/>
                  </a:lnTo>
                  <a:lnTo>
                    <a:pt x="320" y="159"/>
                  </a:lnTo>
                  <a:lnTo>
                    <a:pt x="326" y="156"/>
                  </a:lnTo>
                  <a:lnTo>
                    <a:pt x="333" y="151"/>
                  </a:lnTo>
                  <a:lnTo>
                    <a:pt x="341" y="146"/>
                  </a:lnTo>
                  <a:lnTo>
                    <a:pt x="348" y="139"/>
                  </a:lnTo>
                  <a:lnTo>
                    <a:pt x="356" y="133"/>
                  </a:lnTo>
                  <a:lnTo>
                    <a:pt x="366" y="126"/>
                  </a:lnTo>
                  <a:lnTo>
                    <a:pt x="376" y="121"/>
                  </a:lnTo>
                  <a:lnTo>
                    <a:pt x="386" y="113"/>
                  </a:lnTo>
                  <a:lnTo>
                    <a:pt x="395" y="106"/>
                  </a:lnTo>
                  <a:lnTo>
                    <a:pt x="406" y="98"/>
                  </a:lnTo>
                  <a:lnTo>
                    <a:pt x="418" y="91"/>
                  </a:lnTo>
                  <a:lnTo>
                    <a:pt x="430" y="83"/>
                  </a:lnTo>
                  <a:lnTo>
                    <a:pt x="441" y="76"/>
                  </a:lnTo>
                  <a:lnTo>
                    <a:pt x="448" y="71"/>
                  </a:lnTo>
                  <a:lnTo>
                    <a:pt x="455" y="68"/>
                  </a:lnTo>
                  <a:lnTo>
                    <a:pt x="461" y="64"/>
                  </a:lnTo>
                  <a:lnTo>
                    <a:pt x="468" y="61"/>
                  </a:lnTo>
                  <a:lnTo>
                    <a:pt x="475" y="56"/>
                  </a:lnTo>
                  <a:lnTo>
                    <a:pt x="481" y="51"/>
                  </a:lnTo>
                  <a:lnTo>
                    <a:pt x="486" y="48"/>
                  </a:lnTo>
                  <a:lnTo>
                    <a:pt x="493" y="44"/>
                  </a:lnTo>
                  <a:lnTo>
                    <a:pt x="500" y="39"/>
                  </a:lnTo>
                  <a:lnTo>
                    <a:pt x="506" y="36"/>
                  </a:lnTo>
                  <a:lnTo>
                    <a:pt x="515" y="33"/>
                  </a:lnTo>
                  <a:lnTo>
                    <a:pt x="521" y="29"/>
                  </a:lnTo>
                  <a:lnTo>
                    <a:pt x="528" y="24"/>
                  </a:lnTo>
                  <a:lnTo>
                    <a:pt x="535" y="21"/>
                  </a:lnTo>
                  <a:lnTo>
                    <a:pt x="543" y="16"/>
                  </a:lnTo>
                  <a:lnTo>
                    <a:pt x="551" y="13"/>
                  </a:lnTo>
                  <a:lnTo>
                    <a:pt x="556" y="9"/>
                  </a:lnTo>
                  <a:lnTo>
                    <a:pt x="565" y="6"/>
                  </a:lnTo>
                  <a:lnTo>
                    <a:pt x="573" y="3"/>
                  </a:lnTo>
                  <a:lnTo>
                    <a:pt x="581" y="0"/>
                  </a:lnTo>
                  <a:lnTo>
                    <a:pt x="221" y="0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75"/>
            <p:cNvSpPr>
              <a:spLocks/>
            </p:cNvSpPr>
            <p:nvPr/>
          </p:nvSpPr>
          <p:spPr bwMode="auto">
            <a:xfrm>
              <a:off x="3662" y="2112"/>
              <a:ext cx="298" cy="408"/>
            </a:xfrm>
            <a:custGeom>
              <a:avLst/>
              <a:gdLst>
                <a:gd name="T0" fmla="*/ 0 w 298"/>
                <a:gd name="T1" fmla="*/ 0 h 408"/>
                <a:gd name="T2" fmla="*/ 1 w 298"/>
                <a:gd name="T3" fmla="*/ 0 h 408"/>
                <a:gd name="T4" fmla="*/ 5 w 298"/>
                <a:gd name="T5" fmla="*/ 0 h 408"/>
                <a:gd name="T6" fmla="*/ 11 w 298"/>
                <a:gd name="T7" fmla="*/ 1 h 408"/>
                <a:gd name="T8" fmla="*/ 21 w 298"/>
                <a:gd name="T9" fmla="*/ 3 h 408"/>
                <a:gd name="T10" fmla="*/ 26 w 298"/>
                <a:gd name="T11" fmla="*/ 3 h 408"/>
                <a:gd name="T12" fmla="*/ 33 w 298"/>
                <a:gd name="T13" fmla="*/ 5 h 408"/>
                <a:gd name="T14" fmla="*/ 39 w 298"/>
                <a:gd name="T15" fmla="*/ 6 h 408"/>
                <a:gd name="T16" fmla="*/ 48 w 298"/>
                <a:gd name="T17" fmla="*/ 6 h 408"/>
                <a:gd name="T18" fmla="*/ 54 w 298"/>
                <a:gd name="T19" fmla="*/ 8 h 408"/>
                <a:gd name="T20" fmla="*/ 64 w 298"/>
                <a:gd name="T21" fmla="*/ 10 h 408"/>
                <a:gd name="T22" fmla="*/ 73 w 298"/>
                <a:gd name="T23" fmla="*/ 11 h 408"/>
                <a:gd name="T24" fmla="*/ 84 w 298"/>
                <a:gd name="T25" fmla="*/ 15 h 408"/>
                <a:gd name="T26" fmla="*/ 94 w 298"/>
                <a:gd name="T27" fmla="*/ 16 h 408"/>
                <a:gd name="T28" fmla="*/ 104 w 298"/>
                <a:gd name="T29" fmla="*/ 18 h 408"/>
                <a:gd name="T30" fmla="*/ 114 w 298"/>
                <a:gd name="T31" fmla="*/ 20 h 408"/>
                <a:gd name="T32" fmla="*/ 128 w 298"/>
                <a:gd name="T33" fmla="*/ 23 h 408"/>
                <a:gd name="T34" fmla="*/ 133 w 298"/>
                <a:gd name="T35" fmla="*/ 23 h 408"/>
                <a:gd name="T36" fmla="*/ 139 w 298"/>
                <a:gd name="T37" fmla="*/ 25 h 408"/>
                <a:gd name="T38" fmla="*/ 144 w 298"/>
                <a:gd name="T39" fmla="*/ 25 h 408"/>
                <a:gd name="T40" fmla="*/ 151 w 298"/>
                <a:gd name="T41" fmla="*/ 26 h 408"/>
                <a:gd name="T42" fmla="*/ 158 w 298"/>
                <a:gd name="T43" fmla="*/ 28 h 408"/>
                <a:gd name="T44" fmla="*/ 164 w 298"/>
                <a:gd name="T45" fmla="*/ 28 h 408"/>
                <a:gd name="T46" fmla="*/ 171 w 298"/>
                <a:gd name="T47" fmla="*/ 30 h 408"/>
                <a:gd name="T48" fmla="*/ 178 w 298"/>
                <a:gd name="T49" fmla="*/ 33 h 408"/>
                <a:gd name="T50" fmla="*/ 184 w 298"/>
                <a:gd name="T51" fmla="*/ 33 h 408"/>
                <a:gd name="T52" fmla="*/ 191 w 298"/>
                <a:gd name="T53" fmla="*/ 35 h 408"/>
                <a:gd name="T54" fmla="*/ 198 w 298"/>
                <a:gd name="T55" fmla="*/ 35 h 408"/>
                <a:gd name="T56" fmla="*/ 206 w 298"/>
                <a:gd name="T57" fmla="*/ 38 h 408"/>
                <a:gd name="T58" fmla="*/ 213 w 298"/>
                <a:gd name="T59" fmla="*/ 38 h 408"/>
                <a:gd name="T60" fmla="*/ 219 w 298"/>
                <a:gd name="T61" fmla="*/ 41 h 408"/>
                <a:gd name="T62" fmla="*/ 228 w 298"/>
                <a:gd name="T63" fmla="*/ 41 h 408"/>
                <a:gd name="T64" fmla="*/ 236 w 298"/>
                <a:gd name="T65" fmla="*/ 45 h 408"/>
                <a:gd name="T66" fmla="*/ 241 w 298"/>
                <a:gd name="T67" fmla="*/ 45 h 408"/>
                <a:gd name="T68" fmla="*/ 249 w 298"/>
                <a:gd name="T69" fmla="*/ 48 h 408"/>
                <a:gd name="T70" fmla="*/ 258 w 298"/>
                <a:gd name="T71" fmla="*/ 48 h 408"/>
                <a:gd name="T72" fmla="*/ 264 w 298"/>
                <a:gd name="T73" fmla="*/ 51 h 408"/>
                <a:gd name="T74" fmla="*/ 273 w 298"/>
                <a:gd name="T75" fmla="*/ 51 h 408"/>
                <a:gd name="T76" fmla="*/ 281 w 298"/>
                <a:gd name="T77" fmla="*/ 55 h 408"/>
                <a:gd name="T78" fmla="*/ 289 w 298"/>
                <a:gd name="T79" fmla="*/ 56 h 408"/>
                <a:gd name="T80" fmla="*/ 298 w 298"/>
                <a:gd name="T81" fmla="*/ 60 h 408"/>
                <a:gd name="T82" fmla="*/ 103 w 298"/>
                <a:gd name="T83" fmla="*/ 219 h 408"/>
                <a:gd name="T84" fmla="*/ 89 w 298"/>
                <a:gd name="T85" fmla="*/ 334 h 408"/>
                <a:gd name="T86" fmla="*/ 10 w 298"/>
                <a:gd name="T87" fmla="*/ 408 h 408"/>
                <a:gd name="T88" fmla="*/ 0 w 298"/>
                <a:gd name="T89" fmla="*/ 0 h 408"/>
                <a:gd name="T90" fmla="*/ 0 w 298"/>
                <a:gd name="T9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8" h="408">
                  <a:moveTo>
                    <a:pt x="0" y="0"/>
                  </a:moveTo>
                  <a:lnTo>
                    <a:pt x="1" y="0"/>
                  </a:lnTo>
                  <a:lnTo>
                    <a:pt x="5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33" y="5"/>
                  </a:lnTo>
                  <a:lnTo>
                    <a:pt x="39" y="6"/>
                  </a:lnTo>
                  <a:lnTo>
                    <a:pt x="48" y="6"/>
                  </a:lnTo>
                  <a:lnTo>
                    <a:pt x="54" y="8"/>
                  </a:lnTo>
                  <a:lnTo>
                    <a:pt x="64" y="10"/>
                  </a:lnTo>
                  <a:lnTo>
                    <a:pt x="73" y="11"/>
                  </a:lnTo>
                  <a:lnTo>
                    <a:pt x="84" y="15"/>
                  </a:lnTo>
                  <a:lnTo>
                    <a:pt x="94" y="16"/>
                  </a:lnTo>
                  <a:lnTo>
                    <a:pt x="104" y="18"/>
                  </a:lnTo>
                  <a:lnTo>
                    <a:pt x="114" y="20"/>
                  </a:lnTo>
                  <a:lnTo>
                    <a:pt x="128" y="23"/>
                  </a:lnTo>
                  <a:lnTo>
                    <a:pt x="133" y="23"/>
                  </a:lnTo>
                  <a:lnTo>
                    <a:pt x="139" y="25"/>
                  </a:lnTo>
                  <a:lnTo>
                    <a:pt x="144" y="25"/>
                  </a:lnTo>
                  <a:lnTo>
                    <a:pt x="151" y="26"/>
                  </a:lnTo>
                  <a:lnTo>
                    <a:pt x="158" y="28"/>
                  </a:lnTo>
                  <a:lnTo>
                    <a:pt x="164" y="28"/>
                  </a:lnTo>
                  <a:lnTo>
                    <a:pt x="171" y="30"/>
                  </a:lnTo>
                  <a:lnTo>
                    <a:pt x="178" y="33"/>
                  </a:lnTo>
                  <a:lnTo>
                    <a:pt x="184" y="33"/>
                  </a:lnTo>
                  <a:lnTo>
                    <a:pt x="191" y="35"/>
                  </a:lnTo>
                  <a:lnTo>
                    <a:pt x="198" y="35"/>
                  </a:lnTo>
                  <a:lnTo>
                    <a:pt x="206" y="38"/>
                  </a:lnTo>
                  <a:lnTo>
                    <a:pt x="213" y="38"/>
                  </a:lnTo>
                  <a:lnTo>
                    <a:pt x="219" y="41"/>
                  </a:lnTo>
                  <a:lnTo>
                    <a:pt x="228" y="41"/>
                  </a:lnTo>
                  <a:lnTo>
                    <a:pt x="236" y="45"/>
                  </a:lnTo>
                  <a:lnTo>
                    <a:pt x="241" y="45"/>
                  </a:lnTo>
                  <a:lnTo>
                    <a:pt x="249" y="48"/>
                  </a:lnTo>
                  <a:lnTo>
                    <a:pt x="258" y="48"/>
                  </a:lnTo>
                  <a:lnTo>
                    <a:pt x="264" y="51"/>
                  </a:lnTo>
                  <a:lnTo>
                    <a:pt x="273" y="51"/>
                  </a:lnTo>
                  <a:lnTo>
                    <a:pt x="281" y="55"/>
                  </a:lnTo>
                  <a:lnTo>
                    <a:pt x="289" y="56"/>
                  </a:lnTo>
                  <a:lnTo>
                    <a:pt x="298" y="60"/>
                  </a:lnTo>
                  <a:lnTo>
                    <a:pt x="103" y="219"/>
                  </a:lnTo>
                  <a:lnTo>
                    <a:pt x="89" y="334"/>
                  </a:lnTo>
                  <a:lnTo>
                    <a:pt x="10" y="4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76"/>
            <p:cNvSpPr>
              <a:spLocks/>
            </p:cNvSpPr>
            <p:nvPr/>
          </p:nvSpPr>
          <p:spPr bwMode="auto">
            <a:xfrm>
              <a:off x="2834" y="2703"/>
              <a:ext cx="616" cy="476"/>
            </a:xfrm>
            <a:custGeom>
              <a:avLst/>
              <a:gdLst>
                <a:gd name="T0" fmla="*/ 50 w 616"/>
                <a:gd name="T1" fmla="*/ 353 h 476"/>
                <a:gd name="T2" fmla="*/ 479 w 616"/>
                <a:gd name="T3" fmla="*/ 10 h 476"/>
                <a:gd name="T4" fmla="*/ 481 w 616"/>
                <a:gd name="T5" fmla="*/ 8 h 476"/>
                <a:gd name="T6" fmla="*/ 491 w 616"/>
                <a:gd name="T7" fmla="*/ 5 h 476"/>
                <a:gd name="T8" fmla="*/ 498 w 616"/>
                <a:gd name="T9" fmla="*/ 3 h 476"/>
                <a:gd name="T10" fmla="*/ 504 w 616"/>
                <a:gd name="T11" fmla="*/ 1 h 476"/>
                <a:gd name="T12" fmla="*/ 513 w 616"/>
                <a:gd name="T13" fmla="*/ 1 h 476"/>
                <a:gd name="T14" fmla="*/ 523 w 616"/>
                <a:gd name="T15" fmla="*/ 1 h 476"/>
                <a:gd name="T16" fmla="*/ 531 w 616"/>
                <a:gd name="T17" fmla="*/ 0 h 476"/>
                <a:gd name="T18" fmla="*/ 541 w 616"/>
                <a:gd name="T19" fmla="*/ 1 h 476"/>
                <a:gd name="T20" fmla="*/ 551 w 616"/>
                <a:gd name="T21" fmla="*/ 5 h 476"/>
                <a:gd name="T22" fmla="*/ 563 w 616"/>
                <a:gd name="T23" fmla="*/ 8 h 476"/>
                <a:gd name="T24" fmla="*/ 571 w 616"/>
                <a:gd name="T25" fmla="*/ 13 h 476"/>
                <a:gd name="T26" fmla="*/ 581 w 616"/>
                <a:gd name="T27" fmla="*/ 23 h 476"/>
                <a:gd name="T28" fmla="*/ 584 w 616"/>
                <a:gd name="T29" fmla="*/ 26 h 476"/>
                <a:gd name="T30" fmla="*/ 589 w 616"/>
                <a:gd name="T31" fmla="*/ 33 h 476"/>
                <a:gd name="T32" fmla="*/ 593 w 616"/>
                <a:gd name="T33" fmla="*/ 40 h 476"/>
                <a:gd name="T34" fmla="*/ 598 w 616"/>
                <a:gd name="T35" fmla="*/ 46 h 476"/>
                <a:gd name="T36" fmla="*/ 601 w 616"/>
                <a:gd name="T37" fmla="*/ 51 h 476"/>
                <a:gd name="T38" fmla="*/ 603 w 616"/>
                <a:gd name="T39" fmla="*/ 58 h 476"/>
                <a:gd name="T40" fmla="*/ 606 w 616"/>
                <a:gd name="T41" fmla="*/ 65 h 476"/>
                <a:gd name="T42" fmla="*/ 609 w 616"/>
                <a:gd name="T43" fmla="*/ 71 h 476"/>
                <a:gd name="T44" fmla="*/ 611 w 616"/>
                <a:gd name="T45" fmla="*/ 80 h 476"/>
                <a:gd name="T46" fmla="*/ 614 w 616"/>
                <a:gd name="T47" fmla="*/ 91 h 476"/>
                <a:gd name="T48" fmla="*/ 616 w 616"/>
                <a:gd name="T49" fmla="*/ 100 h 476"/>
                <a:gd name="T50" fmla="*/ 616 w 616"/>
                <a:gd name="T51" fmla="*/ 106 h 476"/>
                <a:gd name="T52" fmla="*/ 616 w 616"/>
                <a:gd name="T53" fmla="*/ 113 h 476"/>
                <a:gd name="T54" fmla="*/ 616 w 616"/>
                <a:gd name="T55" fmla="*/ 120 h 476"/>
                <a:gd name="T56" fmla="*/ 611 w 616"/>
                <a:gd name="T57" fmla="*/ 128 h 476"/>
                <a:gd name="T58" fmla="*/ 608 w 616"/>
                <a:gd name="T59" fmla="*/ 133 h 476"/>
                <a:gd name="T60" fmla="*/ 603 w 616"/>
                <a:gd name="T61" fmla="*/ 136 h 476"/>
                <a:gd name="T62" fmla="*/ 603 w 616"/>
                <a:gd name="T63" fmla="*/ 138 h 476"/>
                <a:gd name="T64" fmla="*/ 150 w 616"/>
                <a:gd name="T65" fmla="*/ 476 h 476"/>
                <a:gd name="T66" fmla="*/ 0 w 616"/>
                <a:gd name="T67" fmla="*/ 476 h 476"/>
                <a:gd name="T68" fmla="*/ 50 w 616"/>
                <a:gd name="T69" fmla="*/ 353 h 476"/>
                <a:gd name="T70" fmla="*/ 50 w 616"/>
                <a:gd name="T71" fmla="*/ 353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6" h="476">
                  <a:moveTo>
                    <a:pt x="50" y="353"/>
                  </a:moveTo>
                  <a:lnTo>
                    <a:pt x="479" y="10"/>
                  </a:lnTo>
                  <a:lnTo>
                    <a:pt x="481" y="8"/>
                  </a:lnTo>
                  <a:lnTo>
                    <a:pt x="491" y="5"/>
                  </a:lnTo>
                  <a:lnTo>
                    <a:pt x="498" y="3"/>
                  </a:lnTo>
                  <a:lnTo>
                    <a:pt x="504" y="1"/>
                  </a:lnTo>
                  <a:lnTo>
                    <a:pt x="513" y="1"/>
                  </a:lnTo>
                  <a:lnTo>
                    <a:pt x="523" y="1"/>
                  </a:lnTo>
                  <a:lnTo>
                    <a:pt x="531" y="0"/>
                  </a:lnTo>
                  <a:lnTo>
                    <a:pt x="541" y="1"/>
                  </a:lnTo>
                  <a:lnTo>
                    <a:pt x="551" y="5"/>
                  </a:lnTo>
                  <a:lnTo>
                    <a:pt x="563" y="8"/>
                  </a:lnTo>
                  <a:lnTo>
                    <a:pt x="571" y="13"/>
                  </a:lnTo>
                  <a:lnTo>
                    <a:pt x="581" y="23"/>
                  </a:lnTo>
                  <a:lnTo>
                    <a:pt x="584" y="26"/>
                  </a:lnTo>
                  <a:lnTo>
                    <a:pt x="589" y="33"/>
                  </a:lnTo>
                  <a:lnTo>
                    <a:pt x="593" y="40"/>
                  </a:lnTo>
                  <a:lnTo>
                    <a:pt x="598" y="46"/>
                  </a:lnTo>
                  <a:lnTo>
                    <a:pt x="601" y="51"/>
                  </a:lnTo>
                  <a:lnTo>
                    <a:pt x="603" y="58"/>
                  </a:lnTo>
                  <a:lnTo>
                    <a:pt x="606" y="65"/>
                  </a:lnTo>
                  <a:lnTo>
                    <a:pt x="609" y="71"/>
                  </a:lnTo>
                  <a:lnTo>
                    <a:pt x="611" y="80"/>
                  </a:lnTo>
                  <a:lnTo>
                    <a:pt x="614" y="91"/>
                  </a:lnTo>
                  <a:lnTo>
                    <a:pt x="616" y="100"/>
                  </a:lnTo>
                  <a:lnTo>
                    <a:pt x="616" y="106"/>
                  </a:lnTo>
                  <a:lnTo>
                    <a:pt x="616" y="113"/>
                  </a:lnTo>
                  <a:lnTo>
                    <a:pt x="616" y="120"/>
                  </a:lnTo>
                  <a:lnTo>
                    <a:pt x="611" y="128"/>
                  </a:lnTo>
                  <a:lnTo>
                    <a:pt x="608" y="133"/>
                  </a:lnTo>
                  <a:lnTo>
                    <a:pt x="603" y="136"/>
                  </a:lnTo>
                  <a:lnTo>
                    <a:pt x="603" y="138"/>
                  </a:lnTo>
                  <a:lnTo>
                    <a:pt x="150" y="476"/>
                  </a:lnTo>
                  <a:lnTo>
                    <a:pt x="0" y="476"/>
                  </a:lnTo>
                  <a:lnTo>
                    <a:pt x="50" y="353"/>
                  </a:lnTo>
                  <a:lnTo>
                    <a:pt x="50" y="353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77"/>
            <p:cNvSpPr>
              <a:spLocks/>
            </p:cNvSpPr>
            <p:nvPr/>
          </p:nvSpPr>
          <p:spPr bwMode="auto">
            <a:xfrm>
              <a:off x="1913" y="3200"/>
              <a:ext cx="406" cy="155"/>
            </a:xfrm>
            <a:custGeom>
              <a:avLst/>
              <a:gdLst>
                <a:gd name="T0" fmla="*/ 406 w 406"/>
                <a:gd name="T1" fmla="*/ 104 h 155"/>
                <a:gd name="T2" fmla="*/ 253 w 406"/>
                <a:gd name="T3" fmla="*/ 155 h 155"/>
                <a:gd name="T4" fmla="*/ 0 w 406"/>
                <a:gd name="T5" fmla="*/ 85 h 155"/>
                <a:gd name="T6" fmla="*/ 102 w 406"/>
                <a:gd name="T7" fmla="*/ 0 h 155"/>
                <a:gd name="T8" fmla="*/ 406 w 406"/>
                <a:gd name="T9" fmla="*/ 104 h 155"/>
                <a:gd name="T10" fmla="*/ 406 w 406"/>
                <a:gd name="T11" fmla="*/ 10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55">
                  <a:moveTo>
                    <a:pt x="406" y="104"/>
                  </a:moveTo>
                  <a:lnTo>
                    <a:pt x="253" y="155"/>
                  </a:lnTo>
                  <a:lnTo>
                    <a:pt x="0" y="85"/>
                  </a:lnTo>
                  <a:lnTo>
                    <a:pt x="102" y="0"/>
                  </a:lnTo>
                  <a:lnTo>
                    <a:pt x="406" y="104"/>
                  </a:lnTo>
                  <a:lnTo>
                    <a:pt x="406" y="10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88" name="Group 44"/>
          <p:cNvGrpSpPr>
            <a:grpSpLocks noChangeAspect="1"/>
          </p:cNvGrpSpPr>
          <p:nvPr/>
        </p:nvGrpSpPr>
        <p:grpSpPr bwMode="auto">
          <a:xfrm rot="20882441">
            <a:off x="1049954" y="387147"/>
            <a:ext cx="1603160" cy="803297"/>
            <a:chOff x="1435" y="1872"/>
            <a:chExt cx="3269" cy="1638"/>
          </a:xfrm>
          <a:scene3d>
            <a:camera prst="isometricBottomDown"/>
            <a:lightRig rig="threePt" dir="t"/>
          </a:scene3d>
        </p:grpSpPr>
        <p:sp>
          <p:nvSpPr>
            <p:cNvPr id="489" name="AutoShape 43"/>
            <p:cNvSpPr>
              <a:spLocks noChangeAspect="1" noChangeArrowheads="1" noTextEdit="1"/>
            </p:cNvSpPr>
            <p:nvPr/>
          </p:nvSpPr>
          <p:spPr bwMode="auto">
            <a:xfrm>
              <a:off x="1435" y="1872"/>
              <a:ext cx="3269" cy="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48"/>
            <p:cNvSpPr>
              <a:spLocks/>
            </p:cNvSpPr>
            <p:nvPr/>
          </p:nvSpPr>
          <p:spPr bwMode="auto">
            <a:xfrm>
              <a:off x="1770" y="2823"/>
              <a:ext cx="704" cy="219"/>
            </a:xfrm>
            <a:custGeom>
              <a:avLst/>
              <a:gdLst>
                <a:gd name="T0" fmla="*/ 441 w 704"/>
                <a:gd name="T1" fmla="*/ 219 h 219"/>
                <a:gd name="T2" fmla="*/ 0 w 704"/>
                <a:gd name="T3" fmla="*/ 196 h 219"/>
                <a:gd name="T4" fmla="*/ 165 w 704"/>
                <a:gd name="T5" fmla="*/ 41 h 219"/>
                <a:gd name="T6" fmla="*/ 704 w 704"/>
                <a:gd name="T7" fmla="*/ 0 h 219"/>
                <a:gd name="T8" fmla="*/ 441 w 704"/>
                <a:gd name="T9" fmla="*/ 219 h 219"/>
                <a:gd name="T10" fmla="*/ 441 w 704"/>
                <a:gd name="T11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4" h="219">
                  <a:moveTo>
                    <a:pt x="441" y="219"/>
                  </a:moveTo>
                  <a:lnTo>
                    <a:pt x="0" y="196"/>
                  </a:lnTo>
                  <a:lnTo>
                    <a:pt x="165" y="41"/>
                  </a:lnTo>
                  <a:lnTo>
                    <a:pt x="704" y="0"/>
                  </a:lnTo>
                  <a:lnTo>
                    <a:pt x="441" y="219"/>
                  </a:lnTo>
                  <a:lnTo>
                    <a:pt x="441" y="219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49"/>
            <p:cNvSpPr>
              <a:spLocks/>
            </p:cNvSpPr>
            <p:nvPr/>
          </p:nvSpPr>
          <p:spPr bwMode="auto">
            <a:xfrm>
              <a:off x="3433" y="1905"/>
              <a:ext cx="810" cy="293"/>
            </a:xfrm>
            <a:custGeom>
              <a:avLst/>
              <a:gdLst>
                <a:gd name="T0" fmla="*/ 0 w 810"/>
                <a:gd name="T1" fmla="*/ 293 h 293"/>
                <a:gd name="T2" fmla="*/ 410 w 810"/>
                <a:gd name="T3" fmla="*/ 258 h 293"/>
                <a:gd name="T4" fmla="*/ 600 w 810"/>
                <a:gd name="T5" fmla="*/ 197 h 293"/>
                <a:gd name="T6" fmla="*/ 810 w 810"/>
                <a:gd name="T7" fmla="*/ 0 h 293"/>
                <a:gd name="T8" fmla="*/ 573 w 810"/>
                <a:gd name="T9" fmla="*/ 49 h 293"/>
                <a:gd name="T10" fmla="*/ 527 w 810"/>
                <a:gd name="T11" fmla="*/ 84 h 293"/>
                <a:gd name="T12" fmla="*/ 467 w 810"/>
                <a:gd name="T13" fmla="*/ 67 h 293"/>
                <a:gd name="T14" fmla="*/ 465 w 810"/>
                <a:gd name="T15" fmla="*/ 65 h 293"/>
                <a:gd name="T16" fmla="*/ 462 w 810"/>
                <a:gd name="T17" fmla="*/ 64 h 293"/>
                <a:gd name="T18" fmla="*/ 455 w 810"/>
                <a:gd name="T19" fmla="*/ 59 h 293"/>
                <a:gd name="T20" fmla="*/ 448 w 810"/>
                <a:gd name="T21" fmla="*/ 54 h 293"/>
                <a:gd name="T22" fmla="*/ 442 w 810"/>
                <a:gd name="T23" fmla="*/ 50 h 293"/>
                <a:gd name="T24" fmla="*/ 437 w 810"/>
                <a:gd name="T25" fmla="*/ 47 h 293"/>
                <a:gd name="T26" fmla="*/ 430 w 810"/>
                <a:gd name="T27" fmla="*/ 44 h 293"/>
                <a:gd name="T28" fmla="*/ 425 w 810"/>
                <a:gd name="T29" fmla="*/ 42 h 293"/>
                <a:gd name="T30" fmla="*/ 417 w 810"/>
                <a:gd name="T31" fmla="*/ 39 h 293"/>
                <a:gd name="T32" fmla="*/ 410 w 810"/>
                <a:gd name="T33" fmla="*/ 35 h 293"/>
                <a:gd name="T34" fmla="*/ 402 w 810"/>
                <a:gd name="T35" fmla="*/ 32 h 293"/>
                <a:gd name="T36" fmla="*/ 395 w 810"/>
                <a:gd name="T37" fmla="*/ 30 h 293"/>
                <a:gd name="T38" fmla="*/ 385 w 810"/>
                <a:gd name="T39" fmla="*/ 27 h 293"/>
                <a:gd name="T40" fmla="*/ 375 w 810"/>
                <a:gd name="T41" fmla="*/ 24 h 293"/>
                <a:gd name="T42" fmla="*/ 365 w 810"/>
                <a:gd name="T43" fmla="*/ 22 h 293"/>
                <a:gd name="T44" fmla="*/ 355 w 810"/>
                <a:gd name="T45" fmla="*/ 20 h 293"/>
                <a:gd name="T46" fmla="*/ 343 w 810"/>
                <a:gd name="T47" fmla="*/ 19 h 293"/>
                <a:gd name="T48" fmla="*/ 332 w 810"/>
                <a:gd name="T49" fmla="*/ 17 h 293"/>
                <a:gd name="T50" fmla="*/ 320 w 810"/>
                <a:gd name="T51" fmla="*/ 17 h 293"/>
                <a:gd name="T52" fmla="*/ 308 w 810"/>
                <a:gd name="T53" fmla="*/ 19 h 293"/>
                <a:gd name="T54" fmla="*/ 302 w 810"/>
                <a:gd name="T55" fmla="*/ 19 h 293"/>
                <a:gd name="T56" fmla="*/ 297 w 810"/>
                <a:gd name="T57" fmla="*/ 19 h 293"/>
                <a:gd name="T58" fmla="*/ 290 w 810"/>
                <a:gd name="T59" fmla="*/ 19 h 293"/>
                <a:gd name="T60" fmla="*/ 283 w 810"/>
                <a:gd name="T61" fmla="*/ 20 h 293"/>
                <a:gd name="T62" fmla="*/ 277 w 810"/>
                <a:gd name="T63" fmla="*/ 20 h 293"/>
                <a:gd name="T64" fmla="*/ 270 w 810"/>
                <a:gd name="T65" fmla="*/ 20 h 293"/>
                <a:gd name="T66" fmla="*/ 263 w 810"/>
                <a:gd name="T67" fmla="*/ 22 h 293"/>
                <a:gd name="T68" fmla="*/ 257 w 810"/>
                <a:gd name="T69" fmla="*/ 24 h 293"/>
                <a:gd name="T70" fmla="*/ 249 w 810"/>
                <a:gd name="T71" fmla="*/ 25 h 293"/>
                <a:gd name="T72" fmla="*/ 242 w 810"/>
                <a:gd name="T73" fmla="*/ 27 h 293"/>
                <a:gd name="T74" fmla="*/ 234 w 810"/>
                <a:gd name="T75" fmla="*/ 29 h 293"/>
                <a:gd name="T76" fmla="*/ 227 w 810"/>
                <a:gd name="T77" fmla="*/ 32 h 293"/>
                <a:gd name="T78" fmla="*/ 220 w 810"/>
                <a:gd name="T79" fmla="*/ 34 h 293"/>
                <a:gd name="T80" fmla="*/ 214 w 810"/>
                <a:gd name="T81" fmla="*/ 37 h 293"/>
                <a:gd name="T82" fmla="*/ 205 w 810"/>
                <a:gd name="T83" fmla="*/ 40 h 293"/>
                <a:gd name="T84" fmla="*/ 199 w 810"/>
                <a:gd name="T85" fmla="*/ 44 h 293"/>
                <a:gd name="T86" fmla="*/ 4 w 810"/>
                <a:gd name="T87" fmla="*/ 182 h 293"/>
                <a:gd name="T88" fmla="*/ 0 w 810"/>
                <a:gd name="T89" fmla="*/ 293 h 293"/>
                <a:gd name="T90" fmla="*/ 0 w 810"/>
                <a:gd name="T91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0" h="293">
                  <a:moveTo>
                    <a:pt x="0" y="293"/>
                  </a:moveTo>
                  <a:lnTo>
                    <a:pt x="410" y="258"/>
                  </a:lnTo>
                  <a:lnTo>
                    <a:pt x="600" y="197"/>
                  </a:lnTo>
                  <a:lnTo>
                    <a:pt x="810" y="0"/>
                  </a:lnTo>
                  <a:lnTo>
                    <a:pt x="573" y="49"/>
                  </a:lnTo>
                  <a:lnTo>
                    <a:pt x="527" y="84"/>
                  </a:lnTo>
                  <a:lnTo>
                    <a:pt x="467" y="67"/>
                  </a:lnTo>
                  <a:lnTo>
                    <a:pt x="465" y="65"/>
                  </a:lnTo>
                  <a:lnTo>
                    <a:pt x="462" y="64"/>
                  </a:lnTo>
                  <a:lnTo>
                    <a:pt x="455" y="59"/>
                  </a:lnTo>
                  <a:lnTo>
                    <a:pt x="448" y="54"/>
                  </a:lnTo>
                  <a:lnTo>
                    <a:pt x="442" y="50"/>
                  </a:lnTo>
                  <a:lnTo>
                    <a:pt x="437" y="47"/>
                  </a:lnTo>
                  <a:lnTo>
                    <a:pt x="430" y="44"/>
                  </a:lnTo>
                  <a:lnTo>
                    <a:pt x="425" y="42"/>
                  </a:lnTo>
                  <a:lnTo>
                    <a:pt x="417" y="39"/>
                  </a:lnTo>
                  <a:lnTo>
                    <a:pt x="410" y="35"/>
                  </a:lnTo>
                  <a:lnTo>
                    <a:pt x="402" y="32"/>
                  </a:lnTo>
                  <a:lnTo>
                    <a:pt x="395" y="30"/>
                  </a:lnTo>
                  <a:lnTo>
                    <a:pt x="385" y="27"/>
                  </a:lnTo>
                  <a:lnTo>
                    <a:pt x="375" y="24"/>
                  </a:lnTo>
                  <a:lnTo>
                    <a:pt x="365" y="22"/>
                  </a:lnTo>
                  <a:lnTo>
                    <a:pt x="355" y="20"/>
                  </a:lnTo>
                  <a:lnTo>
                    <a:pt x="343" y="19"/>
                  </a:lnTo>
                  <a:lnTo>
                    <a:pt x="332" y="17"/>
                  </a:lnTo>
                  <a:lnTo>
                    <a:pt x="320" y="17"/>
                  </a:lnTo>
                  <a:lnTo>
                    <a:pt x="308" y="19"/>
                  </a:lnTo>
                  <a:lnTo>
                    <a:pt x="302" y="19"/>
                  </a:lnTo>
                  <a:lnTo>
                    <a:pt x="297" y="19"/>
                  </a:lnTo>
                  <a:lnTo>
                    <a:pt x="290" y="19"/>
                  </a:lnTo>
                  <a:lnTo>
                    <a:pt x="283" y="20"/>
                  </a:lnTo>
                  <a:lnTo>
                    <a:pt x="277" y="20"/>
                  </a:lnTo>
                  <a:lnTo>
                    <a:pt x="270" y="20"/>
                  </a:lnTo>
                  <a:lnTo>
                    <a:pt x="263" y="22"/>
                  </a:lnTo>
                  <a:lnTo>
                    <a:pt x="257" y="24"/>
                  </a:lnTo>
                  <a:lnTo>
                    <a:pt x="249" y="25"/>
                  </a:lnTo>
                  <a:lnTo>
                    <a:pt x="242" y="27"/>
                  </a:lnTo>
                  <a:lnTo>
                    <a:pt x="234" y="29"/>
                  </a:lnTo>
                  <a:lnTo>
                    <a:pt x="227" y="32"/>
                  </a:lnTo>
                  <a:lnTo>
                    <a:pt x="220" y="34"/>
                  </a:lnTo>
                  <a:lnTo>
                    <a:pt x="214" y="37"/>
                  </a:lnTo>
                  <a:lnTo>
                    <a:pt x="205" y="40"/>
                  </a:lnTo>
                  <a:lnTo>
                    <a:pt x="199" y="44"/>
                  </a:lnTo>
                  <a:lnTo>
                    <a:pt x="4" y="182"/>
                  </a:lnTo>
                  <a:lnTo>
                    <a:pt x="0" y="29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52"/>
            <p:cNvSpPr>
              <a:spLocks/>
            </p:cNvSpPr>
            <p:nvPr/>
          </p:nvSpPr>
          <p:spPr bwMode="auto">
            <a:xfrm>
              <a:off x="1730" y="2275"/>
              <a:ext cx="1429" cy="371"/>
            </a:xfrm>
            <a:custGeom>
              <a:avLst/>
              <a:gdLst>
                <a:gd name="T0" fmla="*/ 1429 w 1429"/>
                <a:gd name="T1" fmla="*/ 0 h 371"/>
                <a:gd name="T2" fmla="*/ 281 w 1429"/>
                <a:gd name="T3" fmla="*/ 2 h 371"/>
                <a:gd name="T4" fmla="*/ 18 w 1429"/>
                <a:gd name="T5" fmla="*/ 60 h 371"/>
                <a:gd name="T6" fmla="*/ 0 w 1429"/>
                <a:gd name="T7" fmla="*/ 186 h 371"/>
                <a:gd name="T8" fmla="*/ 857 w 1429"/>
                <a:gd name="T9" fmla="*/ 371 h 371"/>
                <a:gd name="T10" fmla="*/ 1429 w 1429"/>
                <a:gd name="T11" fmla="*/ 0 h 371"/>
                <a:gd name="T12" fmla="*/ 1429 w 1429"/>
                <a:gd name="T1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9" h="371">
                  <a:moveTo>
                    <a:pt x="1429" y="0"/>
                  </a:moveTo>
                  <a:lnTo>
                    <a:pt x="281" y="2"/>
                  </a:lnTo>
                  <a:lnTo>
                    <a:pt x="18" y="60"/>
                  </a:lnTo>
                  <a:lnTo>
                    <a:pt x="0" y="186"/>
                  </a:lnTo>
                  <a:lnTo>
                    <a:pt x="857" y="371"/>
                  </a:lnTo>
                  <a:lnTo>
                    <a:pt x="1429" y="0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54"/>
            <p:cNvSpPr>
              <a:spLocks/>
            </p:cNvSpPr>
            <p:nvPr/>
          </p:nvSpPr>
          <p:spPr bwMode="auto">
            <a:xfrm>
              <a:off x="2296" y="2277"/>
              <a:ext cx="673" cy="402"/>
            </a:xfrm>
            <a:custGeom>
              <a:avLst/>
              <a:gdLst>
                <a:gd name="T0" fmla="*/ 659 w 673"/>
                <a:gd name="T1" fmla="*/ 0 h 402"/>
                <a:gd name="T2" fmla="*/ 659 w 673"/>
                <a:gd name="T3" fmla="*/ 128 h 402"/>
                <a:gd name="T4" fmla="*/ 673 w 673"/>
                <a:gd name="T5" fmla="*/ 402 h 402"/>
                <a:gd name="T6" fmla="*/ 671 w 673"/>
                <a:gd name="T7" fmla="*/ 401 h 402"/>
                <a:gd name="T8" fmla="*/ 668 w 673"/>
                <a:gd name="T9" fmla="*/ 401 h 402"/>
                <a:gd name="T10" fmla="*/ 663 w 673"/>
                <a:gd name="T11" fmla="*/ 401 h 402"/>
                <a:gd name="T12" fmla="*/ 656 w 673"/>
                <a:gd name="T13" fmla="*/ 401 h 402"/>
                <a:gd name="T14" fmla="*/ 646 w 673"/>
                <a:gd name="T15" fmla="*/ 399 h 402"/>
                <a:gd name="T16" fmla="*/ 638 w 673"/>
                <a:gd name="T17" fmla="*/ 399 h 402"/>
                <a:gd name="T18" fmla="*/ 631 w 673"/>
                <a:gd name="T19" fmla="*/ 399 h 402"/>
                <a:gd name="T20" fmla="*/ 624 w 673"/>
                <a:gd name="T21" fmla="*/ 399 h 402"/>
                <a:gd name="T22" fmla="*/ 618 w 673"/>
                <a:gd name="T23" fmla="*/ 399 h 402"/>
                <a:gd name="T24" fmla="*/ 613 w 673"/>
                <a:gd name="T25" fmla="*/ 399 h 402"/>
                <a:gd name="T26" fmla="*/ 604 w 673"/>
                <a:gd name="T27" fmla="*/ 397 h 402"/>
                <a:gd name="T28" fmla="*/ 596 w 673"/>
                <a:gd name="T29" fmla="*/ 396 h 402"/>
                <a:gd name="T30" fmla="*/ 589 w 673"/>
                <a:gd name="T31" fmla="*/ 394 h 402"/>
                <a:gd name="T32" fmla="*/ 583 w 673"/>
                <a:gd name="T33" fmla="*/ 394 h 402"/>
                <a:gd name="T34" fmla="*/ 574 w 673"/>
                <a:gd name="T35" fmla="*/ 394 h 402"/>
                <a:gd name="T36" fmla="*/ 566 w 673"/>
                <a:gd name="T37" fmla="*/ 394 h 402"/>
                <a:gd name="T38" fmla="*/ 558 w 673"/>
                <a:gd name="T39" fmla="*/ 392 h 402"/>
                <a:gd name="T40" fmla="*/ 550 w 673"/>
                <a:gd name="T41" fmla="*/ 392 h 402"/>
                <a:gd name="T42" fmla="*/ 541 w 673"/>
                <a:gd name="T43" fmla="*/ 392 h 402"/>
                <a:gd name="T44" fmla="*/ 533 w 673"/>
                <a:gd name="T45" fmla="*/ 391 h 402"/>
                <a:gd name="T46" fmla="*/ 523 w 673"/>
                <a:gd name="T47" fmla="*/ 391 h 402"/>
                <a:gd name="T48" fmla="*/ 515 w 673"/>
                <a:gd name="T49" fmla="*/ 391 h 402"/>
                <a:gd name="T50" fmla="*/ 506 w 673"/>
                <a:gd name="T51" fmla="*/ 389 h 402"/>
                <a:gd name="T52" fmla="*/ 498 w 673"/>
                <a:gd name="T53" fmla="*/ 389 h 402"/>
                <a:gd name="T54" fmla="*/ 488 w 673"/>
                <a:gd name="T55" fmla="*/ 389 h 402"/>
                <a:gd name="T56" fmla="*/ 480 w 673"/>
                <a:gd name="T57" fmla="*/ 389 h 402"/>
                <a:gd name="T58" fmla="*/ 470 w 673"/>
                <a:gd name="T59" fmla="*/ 387 h 402"/>
                <a:gd name="T60" fmla="*/ 461 w 673"/>
                <a:gd name="T61" fmla="*/ 386 h 402"/>
                <a:gd name="T62" fmla="*/ 453 w 673"/>
                <a:gd name="T63" fmla="*/ 386 h 402"/>
                <a:gd name="T64" fmla="*/ 445 w 673"/>
                <a:gd name="T65" fmla="*/ 386 h 402"/>
                <a:gd name="T66" fmla="*/ 435 w 673"/>
                <a:gd name="T67" fmla="*/ 384 h 402"/>
                <a:gd name="T68" fmla="*/ 425 w 673"/>
                <a:gd name="T69" fmla="*/ 382 h 402"/>
                <a:gd name="T70" fmla="*/ 416 w 673"/>
                <a:gd name="T71" fmla="*/ 382 h 402"/>
                <a:gd name="T72" fmla="*/ 410 w 673"/>
                <a:gd name="T73" fmla="*/ 382 h 402"/>
                <a:gd name="T74" fmla="*/ 400 w 673"/>
                <a:gd name="T75" fmla="*/ 381 h 402"/>
                <a:gd name="T76" fmla="*/ 391 w 673"/>
                <a:gd name="T77" fmla="*/ 379 h 402"/>
                <a:gd name="T78" fmla="*/ 383 w 673"/>
                <a:gd name="T79" fmla="*/ 379 h 402"/>
                <a:gd name="T80" fmla="*/ 376 w 673"/>
                <a:gd name="T81" fmla="*/ 379 h 402"/>
                <a:gd name="T82" fmla="*/ 368 w 673"/>
                <a:gd name="T83" fmla="*/ 377 h 402"/>
                <a:gd name="T84" fmla="*/ 361 w 673"/>
                <a:gd name="T85" fmla="*/ 377 h 402"/>
                <a:gd name="T86" fmla="*/ 355 w 673"/>
                <a:gd name="T87" fmla="*/ 376 h 402"/>
                <a:gd name="T88" fmla="*/ 348 w 673"/>
                <a:gd name="T89" fmla="*/ 376 h 402"/>
                <a:gd name="T90" fmla="*/ 340 w 673"/>
                <a:gd name="T91" fmla="*/ 376 h 402"/>
                <a:gd name="T92" fmla="*/ 333 w 673"/>
                <a:gd name="T93" fmla="*/ 374 h 402"/>
                <a:gd name="T94" fmla="*/ 326 w 673"/>
                <a:gd name="T95" fmla="*/ 372 h 402"/>
                <a:gd name="T96" fmla="*/ 323 w 673"/>
                <a:gd name="T97" fmla="*/ 372 h 402"/>
                <a:gd name="T98" fmla="*/ 311 w 673"/>
                <a:gd name="T99" fmla="*/ 372 h 402"/>
                <a:gd name="T100" fmla="*/ 305 w 673"/>
                <a:gd name="T101" fmla="*/ 372 h 402"/>
                <a:gd name="T102" fmla="*/ 296 w 673"/>
                <a:gd name="T103" fmla="*/ 371 h 402"/>
                <a:gd name="T104" fmla="*/ 291 w 673"/>
                <a:gd name="T105" fmla="*/ 369 h 402"/>
                <a:gd name="T106" fmla="*/ 288 w 673"/>
                <a:gd name="T107" fmla="*/ 369 h 402"/>
                <a:gd name="T108" fmla="*/ 0 w 673"/>
                <a:gd name="T109" fmla="*/ 312 h 402"/>
                <a:gd name="T110" fmla="*/ 165 w 673"/>
                <a:gd name="T111" fmla="*/ 153 h 402"/>
                <a:gd name="T112" fmla="*/ 263 w 673"/>
                <a:gd name="T113" fmla="*/ 149 h 402"/>
                <a:gd name="T114" fmla="*/ 410 w 673"/>
                <a:gd name="T115" fmla="*/ 0 h 402"/>
                <a:gd name="T116" fmla="*/ 659 w 673"/>
                <a:gd name="T117" fmla="*/ 0 h 402"/>
                <a:gd name="T118" fmla="*/ 659 w 673"/>
                <a:gd name="T11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3" h="402">
                  <a:moveTo>
                    <a:pt x="659" y="0"/>
                  </a:moveTo>
                  <a:lnTo>
                    <a:pt x="659" y="128"/>
                  </a:lnTo>
                  <a:lnTo>
                    <a:pt x="673" y="402"/>
                  </a:lnTo>
                  <a:lnTo>
                    <a:pt x="671" y="401"/>
                  </a:lnTo>
                  <a:lnTo>
                    <a:pt x="668" y="401"/>
                  </a:lnTo>
                  <a:lnTo>
                    <a:pt x="663" y="401"/>
                  </a:lnTo>
                  <a:lnTo>
                    <a:pt x="656" y="401"/>
                  </a:lnTo>
                  <a:lnTo>
                    <a:pt x="646" y="399"/>
                  </a:lnTo>
                  <a:lnTo>
                    <a:pt x="638" y="399"/>
                  </a:lnTo>
                  <a:lnTo>
                    <a:pt x="631" y="399"/>
                  </a:lnTo>
                  <a:lnTo>
                    <a:pt x="624" y="399"/>
                  </a:lnTo>
                  <a:lnTo>
                    <a:pt x="618" y="399"/>
                  </a:lnTo>
                  <a:lnTo>
                    <a:pt x="613" y="399"/>
                  </a:lnTo>
                  <a:lnTo>
                    <a:pt x="604" y="397"/>
                  </a:lnTo>
                  <a:lnTo>
                    <a:pt x="596" y="396"/>
                  </a:lnTo>
                  <a:lnTo>
                    <a:pt x="589" y="394"/>
                  </a:lnTo>
                  <a:lnTo>
                    <a:pt x="583" y="394"/>
                  </a:lnTo>
                  <a:lnTo>
                    <a:pt x="574" y="394"/>
                  </a:lnTo>
                  <a:lnTo>
                    <a:pt x="566" y="394"/>
                  </a:lnTo>
                  <a:lnTo>
                    <a:pt x="558" y="392"/>
                  </a:lnTo>
                  <a:lnTo>
                    <a:pt x="550" y="392"/>
                  </a:lnTo>
                  <a:lnTo>
                    <a:pt x="541" y="392"/>
                  </a:lnTo>
                  <a:lnTo>
                    <a:pt x="533" y="391"/>
                  </a:lnTo>
                  <a:lnTo>
                    <a:pt x="523" y="391"/>
                  </a:lnTo>
                  <a:lnTo>
                    <a:pt x="515" y="391"/>
                  </a:lnTo>
                  <a:lnTo>
                    <a:pt x="506" y="389"/>
                  </a:lnTo>
                  <a:lnTo>
                    <a:pt x="498" y="389"/>
                  </a:lnTo>
                  <a:lnTo>
                    <a:pt x="488" y="389"/>
                  </a:lnTo>
                  <a:lnTo>
                    <a:pt x="480" y="389"/>
                  </a:lnTo>
                  <a:lnTo>
                    <a:pt x="470" y="387"/>
                  </a:lnTo>
                  <a:lnTo>
                    <a:pt x="461" y="386"/>
                  </a:lnTo>
                  <a:lnTo>
                    <a:pt x="453" y="386"/>
                  </a:lnTo>
                  <a:lnTo>
                    <a:pt x="445" y="386"/>
                  </a:lnTo>
                  <a:lnTo>
                    <a:pt x="435" y="384"/>
                  </a:lnTo>
                  <a:lnTo>
                    <a:pt x="425" y="382"/>
                  </a:lnTo>
                  <a:lnTo>
                    <a:pt x="416" y="382"/>
                  </a:lnTo>
                  <a:lnTo>
                    <a:pt x="410" y="382"/>
                  </a:lnTo>
                  <a:lnTo>
                    <a:pt x="400" y="381"/>
                  </a:lnTo>
                  <a:lnTo>
                    <a:pt x="391" y="379"/>
                  </a:lnTo>
                  <a:lnTo>
                    <a:pt x="383" y="379"/>
                  </a:lnTo>
                  <a:lnTo>
                    <a:pt x="376" y="379"/>
                  </a:lnTo>
                  <a:lnTo>
                    <a:pt x="368" y="377"/>
                  </a:lnTo>
                  <a:lnTo>
                    <a:pt x="361" y="377"/>
                  </a:lnTo>
                  <a:lnTo>
                    <a:pt x="355" y="376"/>
                  </a:lnTo>
                  <a:lnTo>
                    <a:pt x="348" y="376"/>
                  </a:lnTo>
                  <a:lnTo>
                    <a:pt x="340" y="376"/>
                  </a:lnTo>
                  <a:lnTo>
                    <a:pt x="333" y="374"/>
                  </a:lnTo>
                  <a:lnTo>
                    <a:pt x="326" y="372"/>
                  </a:lnTo>
                  <a:lnTo>
                    <a:pt x="323" y="372"/>
                  </a:lnTo>
                  <a:lnTo>
                    <a:pt x="311" y="372"/>
                  </a:lnTo>
                  <a:lnTo>
                    <a:pt x="305" y="372"/>
                  </a:lnTo>
                  <a:lnTo>
                    <a:pt x="296" y="371"/>
                  </a:lnTo>
                  <a:lnTo>
                    <a:pt x="291" y="369"/>
                  </a:lnTo>
                  <a:lnTo>
                    <a:pt x="288" y="369"/>
                  </a:lnTo>
                  <a:lnTo>
                    <a:pt x="0" y="312"/>
                  </a:lnTo>
                  <a:lnTo>
                    <a:pt x="165" y="153"/>
                  </a:lnTo>
                  <a:lnTo>
                    <a:pt x="263" y="149"/>
                  </a:lnTo>
                  <a:lnTo>
                    <a:pt x="410" y="0"/>
                  </a:lnTo>
                  <a:lnTo>
                    <a:pt x="659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55"/>
            <p:cNvSpPr>
              <a:spLocks/>
            </p:cNvSpPr>
            <p:nvPr/>
          </p:nvSpPr>
          <p:spPr bwMode="auto">
            <a:xfrm>
              <a:off x="1850" y="2330"/>
              <a:ext cx="1102" cy="572"/>
            </a:xfrm>
            <a:custGeom>
              <a:avLst/>
              <a:gdLst>
                <a:gd name="T0" fmla="*/ 1059 w 1102"/>
                <a:gd name="T1" fmla="*/ 572 h 572"/>
                <a:gd name="T2" fmla="*/ 339 w 1102"/>
                <a:gd name="T3" fmla="*/ 376 h 572"/>
                <a:gd name="T4" fmla="*/ 309 w 1102"/>
                <a:gd name="T5" fmla="*/ 431 h 572"/>
                <a:gd name="T6" fmla="*/ 228 w 1102"/>
                <a:gd name="T7" fmla="*/ 376 h 572"/>
                <a:gd name="T8" fmla="*/ 0 w 1102"/>
                <a:gd name="T9" fmla="*/ 45 h 572"/>
                <a:gd name="T10" fmla="*/ 286 w 1102"/>
                <a:gd name="T11" fmla="*/ 0 h 572"/>
                <a:gd name="T12" fmla="*/ 413 w 1102"/>
                <a:gd name="T13" fmla="*/ 100 h 572"/>
                <a:gd name="T14" fmla="*/ 558 w 1102"/>
                <a:gd name="T15" fmla="*/ 339 h 572"/>
                <a:gd name="T16" fmla="*/ 792 w 1102"/>
                <a:gd name="T17" fmla="*/ 281 h 572"/>
                <a:gd name="T18" fmla="*/ 1102 w 1102"/>
                <a:gd name="T19" fmla="*/ 78 h 572"/>
                <a:gd name="T20" fmla="*/ 1059 w 1102"/>
                <a:gd name="T21" fmla="*/ 572 h 572"/>
                <a:gd name="T22" fmla="*/ 1059 w 1102"/>
                <a:gd name="T23" fmla="*/ 57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2" h="572">
                  <a:moveTo>
                    <a:pt x="1059" y="572"/>
                  </a:moveTo>
                  <a:lnTo>
                    <a:pt x="339" y="376"/>
                  </a:lnTo>
                  <a:lnTo>
                    <a:pt x="309" y="431"/>
                  </a:lnTo>
                  <a:lnTo>
                    <a:pt x="228" y="376"/>
                  </a:lnTo>
                  <a:lnTo>
                    <a:pt x="0" y="45"/>
                  </a:lnTo>
                  <a:lnTo>
                    <a:pt x="286" y="0"/>
                  </a:lnTo>
                  <a:lnTo>
                    <a:pt x="413" y="100"/>
                  </a:lnTo>
                  <a:lnTo>
                    <a:pt x="558" y="339"/>
                  </a:lnTo>
                  <a:lnTo>
                    <a:pt x="792" y="281"/>
                  </a:lnTo>
                  <a:lnTo>
                    <a:pt x="1102" y="78"/>
                  </a:lnTo>
                  <a:lnTo>
                    <a:pt x="1059" y="572"/>
                  </a:lnTo>
                  <a:lnTo>
                    <a:pt x="1059" y="572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56"/>
            <p:cNvSpPr>
              <a:spLocks/>
            </p:cNvSpPr>
            <p:nvPr/>
          </p:nvSpPr>
          <p:spPr bwMode="auto">
            <a:xfrm>
              <a:off x="2950" y="2087"/>
              <a:ext cx="788" cy="617"/>
            </a:xfrm>
            <a:custGeom>
              <a:avLst/>
              <a:gdLst>
                <a:gd name="T0" fmla="*/ 788 w 788"/>
                <a:gd name="T1" fmla="*/ 273 h 617"/>
                <a:gd name="T2" fmla="*/ 0 w 788"/>
                <a:gd name="T3" fmla="*/ 617 h 617"/>
                <a:gd name="T4" fmla="*/ 2 w 788"/>
                <a:gd name="T5" fmla="*/ 321 h 617"/>
                <a:gd name="T6" fmla="*/ 254 w 788"/>
                <a:gd name="T7" fmla="*/ 238 h 617"/>
                <a:gd name="T8" fmla="*/ 330 w 788"/>
                <a:gd name="T9" fmla="*/ 101 h 617"/>
                <a:gd name="T10" fmla="*/ 487 w 788"/>
                <a:gd name="T11" fmla="*/ 0 h 617"/>
                <a:gd name="T12" fmla="*/ 488 w 788"/>
                <a:gd name="T13" fmla="*/ 0 h 617"/>
                <a:gd name="T14" fmla="*/ 493 w 788"/>
                <a:gd name="T15" fmla="*/ 0 h 617"/>
                <a:gd name="T16" fmla="*/ 500 w 788"/>
                <a:gd name="T17" fmla="*/ 0 h 617"/>
                <a:gd name="T18" fmla="*/ 510 w 788"/>
                <a:gd name="T19" fmla="*/ 0 h 617"/>
                <a:gd name="T20" fmla="*/ 517 w 788"/>
                <a:gd name="T21" fmla="*/ 0 h 617"/>
                <a:gd name="T22" fmla="*/ 522 w 788"/>
                <a:gd name="T23" fmla="*/ 0 h 617"/>
                <a:gd name="T24" fmla="*/ 528 w 788"/>
                <a:gd name="T25" fmla="*/ 1 h 617"/>
                <a:gd name="T26" fmla="*/ 537 w 788"/>
                <a:gd name="T27" fmla="*/ 3 h 617"/>
                <a:gd name="T28" fmla="*/ 543 w 788"/>
                <a:gd name="T29" fmla="*/ 3 h 617"/>
                <a:gd name="T30" fmla="*/ 552 w 788"/>
                <a:gd name="T31" fmla="*/ 3 h 617"/>
                <a:gd name="T32" fmla="*/ 560 w 788"/>
                <a:gd name="T33" fmla="*/ 5 h 617"/>
                <a:gd name="T34" fmla="*/ 570 w 788"/>
                <a:gd name="T35" fmla="*/ 6 h 617"/>
                <a:gd name="T36" fmla="*/ 577 w 788"/>
                <a:gd name="T37" fmla="*/ 6 h 617"/>
                <a:gd name="T38" fmla="*/ 585 w 788"/>
                <a:gd name="T39" fmla="*/ 6 h 617"/>
                <a:gd name="T40" fmla="*/ 595 w 788"/>
                <a:gd name="T41" fmla="*/ 8 h 617"/>
                <a:gd name="T42" fmla="*/ 605 w 788"/>
                <a:gd name="T43" fmla="*/ 10 h 617"/>
                <a:gd name="T44" fmla="*/ 615 w 788"/>
                <a:gd name="T45" fmla="*/ 10 h 617"/>
                <a:gd name="T46" fmla="*/ 623 w 788"/>
                <a:gd name="T47" fmla="*/ 10 h 617"/>
                <a:gd name="T48" fmla="*/ 633 w 788"/>
                <a:gd name="T49" fmla="*/ 11 h 617"/>
                <a:gd name="T50" fmla="*/ 643 w 788"/>
                <a:gd name="T51" fmla="*/ 13 h 617"/>
                <a:gd name="T52" fmla="*/ 652 w 788"/>
                <a:gd name="T53" fmla="*/ 13 h 617"/>
                <a:gd name="T54" fmla="*/ 660 w 788"/>
                <a:gd name="T55" fmla="*/ 16 h 617"/>
                <a:gd name="T56" fmla="*/ 668 w 788"/>
                <a:gd name="T57" fmla="*/ 16 h 617"/>
                <a:gd name="T58" fmla="*/ 678 w 788"/>
                <a:gd name="T59" fmla="*/ 20 h 617"/>
                <a:gd name="T60" fmla="*/ 687 w 788"/>
                <a:gd name="T61" fmla="*/ 20 h 617"/>
                <a:gd name="T62" fmla="*/ 695 w 788"/>
                <a:gd name="T63" fmla="*/ 21 h 617"/>
                <a:gd name="T64" fmla="*/ 703 w 788"/>
                <a:gd name="T65" fmla="*/ 23 h 617"/>
                <a:gd name="T66" fmla="*/ 712 w 788"/>
                <a:gd name="T67" fmla="*/ 25 h 617"/>
                <a:gd name="T68" fmla="*/ 788 w 788"/>
                <a:gd name="T69" fmla="*/ 273 h 617"/>
                <a:gd name="T70" fmla="*/ 788 w 788"/>
                <a:gd name="T71" fmla="*/ 27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8" h="617">
                  <a:moveTo>
                    <a:pt x="788" y="273"/>
                  </a:moveTo>
                  <a:lnTo>
                    <a:pt x="0" y="617"/>
                  </a:lnTo>
                  <a:lnTo>
                    <a:pt x="2" y="321"/>
                  </a:lnTo>
                  <a:lnTo>
                    <a:pt x="254" y="238"/>
                  </a:lnTo>
                  <a:lnTo>
                    <a:pt x="330" y="101"/>
                  </a:lnTo>
                  <a:lnTo>
                    <a:pt x="487" y="0"/>
                  </a:lnTo>
                  <a:lnTo>
                    <a:pt x="488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10" y="0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8" y="1"/>
                  </a:lnTo>
                  <a:lnTo>
                    <a:pt x="537" y="3"/>
                  </a:lnTo>
                  <a:lnTo>
                    <a:pt x="543" y="3"/>
                  </a:lnTo>
                  <a:lnTo>
                    <a:pt x="552" y="3"/>
                  </a:lnTo>
                  <a:lnTo>
                    <a:pt x="560" y="5"/>
                  </a:lnTo>
                  <a:lnTo>
                    <a:pt x="570" y="6"/>
                  </a:lnTo>
                  <a:lnTo>
                    <a:pt x="577" y="6"/>
                  </a:lnTo>
                  <a:lnTo>
                    <a:pt x="585" y="6"/>
                  </a:lnTo>
                  <a:lnTo>
                    <a:pt x="595" y="8"/>
                  </a:lnTo>
                  <a:lnTo>
                    <a:pt x="605" y="10"/>
                  </a:lnTo>
                  <a:lnTo>
                    <a:pt x="615" y="10"/>
                  </a:lnTo>
                  <a:lnTo>
                    <a:pt x="623" y="10"/>
                  </a:lnTo>
                  <a:lnTo>
                    <a:pt x="633" y="11"/>
                  </a:lnTo>
                  <a:lnTo>
                    <a:pt x="643" y="13"/>
                  </a:lnTo>
                  <a:lnTo>
                    <a:pt x="652" y="13"/>
                  </a:lnTo>
                  <a:lnTo>
                    <a:pt x="660" y="16"/>
                  </a:lnTo>
                  <a:lnTo>
                    <a:pt x="668" y="16"/>
                  </a:lnTo>
                  <a:lnTo>
                    <a:pt x="678" y="20"/>
                  </a:lnTo>
                  <a:lnTo>
                    <a:pt x="687" y="20"/>
                  </a:lnTo>
                  <a:lnTo>
                    <a:pt x="695" y="21"/>
                  </a:lnTo>
                  <a:lnTo>
                    <a:pt x="703" y="23"/>
                  </a:lnTo>
                  <a:lnTo>
                    <a:pt x="712" y="25"/>
                  </a:lnTo>
                  <a:lnTo>
                    <a:pt x="788" y="273"/>
                  </a:lnTo>
                  <a:lnTo>
                    <a:pt x="788" y="27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57"/>
            <p:cNvSpPr>
              <a:spLocks/>
            </p:cNvSpPr>
            <p:nvPr/>
          </p:nvSpPr>
          <p:spPr bwMode="auto">
            <a:xfrm>
              <a:off x="2917" y="2398"/>
              <a:ext cx="818" cy="604"/>
            </a:xfrm>
            <a:custGeom>
              <a:avLst/>
              <a:gdLst>
                <a:gd name="T0" fmla="*/ 0 w 818"/>
                <a:gd name="T1" fmla="*/ 443 h 604"/>
                <a:gd name="T2" fmla="*/ 35 w 818"/>
                <a:gd name="T3" fmla="*/ 604 h 604"/>
                <a:gd name="T4" fmla="*/ 207 w 818"/>
                <a:gd name="T5" fmla="*/ 568 h 604"/>
                <a:gd name="T6" fmla="*/ 486 w 818"/>
                <a:gd name="T7" fmla="*/ 439 h 604"/>
                <a:gd name="T8" fmla="*/ 526 w 818"/>
                <a:gd name="T9" fmla="*/ 461 h 604"/>
                <a:gd name="T10" fmla="*/ 673 w 818"/>
                <a:gd name="T11" fmla="*/ 456 h 604"/>
                <a:gd name="T12" fmla="*/ 765 w 818"/>
                <a:gd name="T13" fmla="*/ 581 h 604"/>
                <a:gd name="T14" fmla="*/ 818 w 818"/>
                <a:gd name="T15" fmla="*/ 0 h 604"/>
                <a:gd name="T16" fmla="*/ 33 w 818"/>
                <a:gd name="T17" fmla="*/ 306 h 604"/>
                <a:gd name="T18" fmla="*/ 0 w 818"/>
                <a:gd name="T19" fmla="*/ 443 h 604"/>
                <a:gd name="T20" fmla="*/ 0 w 818"/>
                <a:gd name="T21" fmla="*/ 44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8" h="604">
                  <a:moveTo>
                    <a:pt x="0" y="443"/>
                  </a:moveTo>
                  <a:lnTo>
                    <a:pt x="35" y="604"/>
                  </a:lnTo>
                  <a:lnTo>
                    <a:pt x="207" y="568"/>
                  </a:lnTo>
                  <a:lnTo>
                    <a:pt x="486" y="439"/>
                  </a:lnTo>
                  <a:lnTo>
                    <a:pt x="526" y="461"/>
                  </a:lnTo>
                  <a:lnTo>
                    <a:pt x="673" y="456"/>
                  </a:lnTo>
                  <a:lnTo>
                    <a:pt x="765" y="581"/>
                  </a:lnTo>
                  <a:lnTo>
                    <a:pt x="818" y="0"/>
                  </a:lnTo>
                  <a:lnTo>
                    <a:pt x="33" y="306"/>
                  </a:lnTo>
                  <a:lnTo>
                    <a:pt x="0" y="443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58"/>
            <p:cNvSpPr>
              <a:spLocks/>
            </p:cNvSpPr>
            <p:nvPr/>
          </p:nvSpPr>
          <p:spPr bwMode="auto">
            <a:xfrm>
              <a:off x="3675" y="2649"/>
              <a:ext cx="986" cy="828"/>
            </a:xfrm>
            <a:custGeom>
              <a:avLst/>
              <a:gdLst>
                <a:gd name="T0" fmla="*/ 0 w 986"/>
                <a:gd name="T1" fmla="*/ 59 h 828"/>
                <a:gd name="T2" fmla="*/ 251 w 986"/>
                <a:gd name="T3" fmla="*/ 0 h 828"/>
                <a:gd name="T4" fmla="*/ 413 w 986"/>
                <a:gd name="T5" fmla="*/ 60 h 828"/>
                <a:gd name="T6" fmla="*/ 536 w 986"/>
                <a:gd name="T7" fmla="*/ 157 h 828"/>
                <a:gd name="T8" fmla="*/ 574 w 986"/>
                <a:gd name="T9" fmla="*/ 308 h 828"/>
                <a:gd name="T10" fmla="*/ 841 w 986"/>
                <a:gd name="T11" fmla="*/ 388 h 828"/>
                <a:gd name="T12" fmla="*/ 974 w 986"/>
                <a:gd name="T13" fmla="*/ 493 h 828"/>
                <a:gd name="T14" fmla="*/ 986 w 986"/>
                <a:gd name="T15" fmla="*/ 828 h 828"/>
                <a:gd name="T16" fmla="*/ 494 w 986"/>
                <a:gd name="T17" fmla="*/ 583 h 828"/>
                <a:gd name="T18" fmla="*/ 416 w 986"/>
                <a:gd name="T19" fmla="*/ 420 h 828"/>
                <a:gd name="T20" fmla="*/ 260 w 986"/>
                <a:gd name="T21" fmla="*/ 458 h 828"/>
                <a:gd name="T22" fmla="*/ 158 w 986"/>
                <a:gd name="T23" fmla="*/ 405 h 828"/>
                <a:gd name="T24" fmla="*/ 136 w 986"/>
                <a:gd name="T25" fmla="*/ 258 h 828"/>
                <a:gd name="T26" fmla="*/ 5 w 986"/>
                <a:gd name="T27" fmla="*/ 328 h 828"/>
                <a:gd name="T28" fmla="*/ 0 w 986"/>
                <a:gd name="T29" fmla="*/ 59 h 828"/>
                <a:gd name="T30" fmla="*/ 0 w 986"/>
                <a:gd name="T31" fmla="*/ 59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6" h="828">
                  <a:moveTo>
                    <a:pt x="0" y="59"/>
                  </a:moveTo>
                  <a:lnTo>
                    <a:pt x="251" y="0"/>
                  </a:lnTo>
                  <a:lnTo>
                    <a:pt x="413" y="60"/>
                  </a:lnTo>
                  <a:lnTo>
                    <a:pt x="536" y="157"/>
                  </a:lnTo>
                  <a:lnTo>
                    <a:pt x="574" y="308"/>
                  </a:lnTo>
                  <a:lnTo>
                    <a:pt x="841" y="388"/>
                  </a:lnTo>
                  <a:lnTo>
                    <a:pt x="974" y="493"/>
                  </a:lnTo>
                  <a:lnTo>
                    <a:pt x="986" y="828"/>
                  </a:lnTo>
                  <a:lnTo>
                    <a:pt x="494" y="583"/>
                  </a:lnTo>
                  <a:lnTo>
                    <a:pt x="416" y="420"/>
                  </a:lnTo>
                  <a:lnTo>
                    <a:pt x="260" y="458"/>
                  </a:lnTo>
                  <a:lnTo>
                    <a:pt x="158" y="405"/>
                  </a:lnTo>
                  <a:lnTo>
                    <a:pt x="136" y="258"/>
                  </a:lnTo>
                  <a:lnTo>
                    <a:pt x="5" y="328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59"/>
            <p:cNvSpPr>
              <a:spLocks/>
            </p:cNvSpPr>
            <p:nvPr/>
          </p:nvSpPr>
          <p:spPr bwMode="auto">
            <a:xfrm>
              <a:off x="2015" y="2704"/>
              <a:ext cx="937" cy="600"/>
            </a:xfrm>
            <a:custGeom>
              <a:avLst/>
              <a:gdLst>
                <a:gd name="T0" fmla="*/ 935 w 937"/>
                <a:gd name="T1" fmla="*/ 0 h 600"/>
                <a:gd name="T2" fmla="*/ 937 w 937"/>
                <a:gd name="T3" fmla="*/ 252 h 600"/>
                <a:gd name="T4" fmla="*/ 870 w 937"/>
                <a:gd name="T5" fmla="*/ 290 h 600"/>
                <a:gd name="T6" fmla="*/ 706 w 937"/>
                <a:gd name="T7" fmla="*/ 392 h 600"/>
                <a:gd name="T8" fmla="*/ 304 w 937"/>
                <a:gd name="T9" fmla="*/ 600 h 600"/>
                <a:gd name="T10" fmla="*/ 104 w 937"/>
                <a:gd name="T11" fmla="*/ 591 h 600"/>
                <a:gd name="T12" fmla="*/ 0 w 937"/>
                <a:gd name="T13" fmla="*/ 496 h 600"/>
                <a:gd name="T14" fmla="*/ 249 w 937"/>
                <a:gd name="T15" fmla="*/ 287 h 600"/>
                <a:gd name="T16" fmla="*/ 63 w 937"/>
                <a:gd name="T17" fmla="*/ 2 h 600"/>
                <a:gd name="T18" fmla="*/ 935 w 937"/>
                <a:gd name="T19" fmla="*/ 0 h 600"/>
                <a:gd name="T20" fmla="*/ 935 w 937"/>
                <a:gd name="T2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7" h="600">
                  <a:moveTo>
                    <a:pt x="935" y="0"/>
                  </a:moveTo>
                  <a:lnTo>
                    <a:pt x="937" y="252"/>
                  </a:lnTo>
                  <a:lnTo>
                    <a:pt x="870" y="290"/>
                  </a:lnTo>
                  <a:lnTo>
                    <a:pt x="706" y="392"/>
                  </a:lnTo>
                  <a:lnTo>
                    <a:pt x="304" y="600"/>
                  </a:lnTo>
                  <a:lnTo>
                    <a:pt x="104" y="591"/>
                  </a:lnTo>
                  <a:lnTo>
                    <a:pt x="0" y="496"/>
                  </a:lnTo>
                  <a:lnTo>
                    <a:pt x="249" y="287"/>
                  </a:lnTo>
                  <a:lnTo>
                    <a:pt x="63" y="2"/>
                  </a:lnTo>
                  <a:lnTo>
                    <a:pt x="935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60"/>
            <p:cNvSpPr>
              <a:spLocks/>
            </p:cNvSpPr>
            <p:nvPr/>
          </p:nvSpPr>
          <p:spPr bwMode="auto">
            <a:xfrm>
              <a:off x="3821" y="1954"/>
              <a:ext cx="222" cy="256"/>
            </a:xfrm>
            <a:custGeom>
              <a:avLst/>
              <a:gdLst>
                <a:gd name="T0" fmla="*/ 25 w 222"/>
                <a:gd name="T1" fmla="*/ 256 h 256"/>
                <a:gd name="T2" fmla="*/ 2 w 222"/>
                <a:gd name="T3" fmla="*/ 128 h 256"/>
                <a:gd name="T4" fmla="*/ 27 w 222"/>
                <a:gd name="T5" fmla="*/ 64 h 256"/>
                <a:gd name="T6" fmla="*/ 0 w 222"/>
                <a:gd name="T7" fmla="*/ 8 h 256"/>
                <a:gd name="T8" fmla="*/ 79 w 222"/>
                <a:gd name="T9" fmla="*/ 18 h 256"/>
                <a:gd name="T10" fmla="*/ 185 w 222"/>
                <a:gd name="T11" fmla="*/ 0 h 256"/>
                <a:gd name="T12" fmla="*/ 222 w 222"/>
                <a:gd name="T13" fmla="*/ 56 h 256"/>
                <a:gd name="T14" fmla="*/ 190 w 222"/>
                <a:gd name="T15" fmla="*/ 94 h 256"/>
                <a:gd name="T16" fmla="*/ 212 w 222"/>
                <a:gd name="T17" fmla="*/ 148 h 256"/>
                <a:gd name="T18" fmla="*/ 137 w 222"/>
                <a:gd name="T19" fmla="*/ 218 h 256"/>
                <a:gd name="T20" fmla="*/ 25 w 222"/>
                <a:gd name="T21" fmla="*/ 256 h 256"/>
                <a:gd name="T22" fmla="*/ 25 w 222"/>
                <a:gd name="T23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2" h="256">
                  <a:moveTo>
                    <a:pt x="25" y="256"/>
                  </a:moveTo>
                  <a:lnTo>
                    <a:pt x="2" y="128"/>
                  </a:lnTo>
                  <a:lnTo>
                    <a:pt x="27" y="64"/>
                  </a:lnTo>
                  <a:lnTo>
                    <a:pt x="0" y="8"/>
                  </a:lnTo>
                  <a:lnTo>
                    <a:pt x="79" y="18"/>
                  </a:lnTo>
                  <a:lnTo>
                    <a:pt x="185" y="0"/>
                  </a:lnTo>
                  <a:lnTo>
                    <a:pt x="222" y="56"/>
                  </a:lnTo>
                  <a:lnTo>
                    <a:pt x="190" y="94"/>
                  </a:lnTo>
                  <a:lnTo>
                    <a:pt x="212" y="148"/>
                  </a:lnTo>
                  <a:lnTo>
                    <a:pt x="137" y="218"/>
                  </a:lnTo>
                  <a:lnTo>
                    <a:pt x="25" y="256"/>
                  </a:lnTo>
                  <a:lnTo>
                    <a:pt x="25" y="256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61"/>
            <p:cNvSpPr>
              <a:spLocks/>
            </p:cNvSpPr>
            <p:nvPr/>
          </p:nvSpPr>
          <p:spPr bwMode="auto">
            <a:xfrm>
              <a:off x="3935" y="2806"/>
              <a:ext cx="581" cy="426"/>
            </a:xfrm>
            <a:custGeom>
              <a:avLst/>
              <a:gdLst>
                <a:gd name="T0" fmla="*/ 276 w 581"/>
                <a:gd name="T1" fmla="*/ 0 h 426"/>
                <a:gd name="T2" fmla="*/ 243 w 581"/>
                <a:gd name="T3" fmla="*/ 108 h 426"/>
                <a:gd name="T4" fmla="*/ 123 w 581"/>
                <a:gd name="T5" fmla="*/ 136 h 426"/>
                <a:gd name="T6" fmla="*/ 0 w 581"/>
                <a:gd name="T7" fmla="*/ 301 h 426"/>
                <a:gd name="T8" fmla="*/ 234 w 581"/>
                <a:gd name="T9" fmla="*/ 426 h 426"/>
                <a:gd name="T10" fmla="*/ 308 w 581"/>
                <a:gd name="T11" fmla="*/ 328 h 426"/>
                <a:gd name="T12" fmla="*/ 408 w 581"/>
                <a:gd name="T13" fmla="*/ 318 h 426"/>
                <a:gd name="T14" fmla="*/ 473 w 581"/>
                <a:gd name="T15" fmla="*/ 263 h 426"/>
                <a:gd name="T16" fmla="*/ 538 w 581"/>
                <a:gd name="T17" fmla="*/ 258 h 426"/>
                <a:gd name="T18" fmla="*/ 581 w 581"/>
                <a:gd name="T19" fmla="*/ 231 h 426"/>
                <a:gd name="T20" fmla="*/ 276 w 581"/>
                <a:gd name="T21" fmla="*/ 0 h 426"/>
                <a:gd name="T22" fmla="*/ 276 w 581"/>
                <a:gd name="T2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1" h="426">
                  <a:moveTo>
                    <a:pt x="276" y="0"/>
                  </a:moveTo>
                  <a:lnTo>
                    <a:pt x="243" y="108"/>
                  </a:lnTo>
                  <a:lnTo>
                    <a:pt x="123" y="136"/>
                  </a:lnTo>
                  <a:lnTo>
                    <a:pt x="0" y="301"/>
                  </a:lnTo>
                  <a:lnTo>
                    <a:pt x="234" y="426"/>
                  </a:lnTo>
                  <a:lnTo>
                    <a:pt x="308" y="328"/>
                  </a:lnTo>
                  <a:lnTo>
                    <a:pt x="408" y="318"/>
                  </a:lnTo>
                  <a:lnTo>
                    <a:pt x="473" y="263"/>
                  </a:lnTo>
                  <a:lnTo>
                    <a:pt x="538" y="258"/>
                  </a:lnTo>
                  <a:lnTo>
                    <a:pt x="581" y="231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62"/>
            <p:cNvSpPr>
              <a:spLocks/>
            </p:cNvSpPr>
            <p:nvPr/>
          </p:nvSpPr>
          <p:spPr bwMode="auto">
            <a:xfrm>
              <a:off x="3587" y="2596"/>
              <a:ext cx="334" cy="458"/>
            </a:xfrm>
            <a:custGeom>
              <a:avLst/>
              <a:gdLst>
                <a:gd name="T0" fmla="*/ 0 w 334"/>
                <a:gd name="T1" fmla="*/ 241 h 458"/>
                <a:gd name="T2" fmla="*/ 88 w 334"/>
                <a:gd name="T3" fmla="*/ 112 h 458"/>
                <a:gd name="T4" fmla="*/ 186 w 334"/>
                <a:gd name="T5" fmla="*/ 0 h 458"/>
                <a:gd name="T6" fmla="*/ 314 w 334"/>
                <a:gd name="T7" fmla="*/ 113 h 458"/>
                <a:gd name="T8" fmla="*/ 334 w 334"/>
                <a:gd name="T9" fmla="*/ 165 h 458"/>
                <a:gd name="T10" fmla="*/ 256 w 334"/>
                <a:gd name="T11" fmla="*/ 251 h 458"/>
                <a:gd name="T12" fmla="*/ 288 w 334"/>
                <a:gd name="T13" fmla="*/ 340 h 458"/>
                <a:gd name="T14" fmla="*/ 246 w 334"/>
                <a:gd name="T15" fmla="*/ 458 h 458"/>
                <a:gd name="T16" fmla="*/ 93 w 334"/>
                <a:gd name="T17" fmla="*/ 381 h 458"/>
                <a:gd name="T18" fmla="*/ 0 w 334"/>
                <a:gd name="T19" fmla="*/ 241 h 458"/>
                <a:gd name="T20" fmla="*/ 0 w 334"/>
                <a:gd name="T21" fmla="*/ 24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458">
                  <a:moveTo>
                    <a:pt x="0" y="241"/>
                  </a:moveTo>
                  <a:lnTo>
                    <a:pt x="88" y="112"/>
                  </a:lnTo>
                  <a:lnTo>
                    <a:pt x="186" y="0"/>
                  </a:lnTo>
                  <a:lnTo>
                    <a:pt x="314" y="113"/>
                  </a:lnTo>
                  <a:lnTo>
                    <a:pt x="334" y="165"/>
                  </a:lnTo>
                  <a:lnTo>
                    <a:pt x="256" y="251"/>
                  </a:lnTo>
                  <a:lnTo>
                    <a:pt x="288" y="340"/>
                  </a:lnTo>
                  <a:lnTo>
                    <a:pt x="246" y="458"/>
                  </a:lnTo>
                  <a:lnTo>
                    <a:pt x="93" y="381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63"/>
            <p:cNvSpPr>
              <a:spLocks/>
            </p:cNvSpPr>
            <p:nvPr/>
          </p:nvSpPr>
          <p:spPr bwMode="auto">
            <a:xfrm>
              <a:off x="3670" y="2408"/>
              <a:ext cx="261" cy="301"/>
            </a:xfrm>
            <a:custGeom>
              <a:avLst/>
              <a:gdLst>
                <a:gd name="T0" fmla="*/ 5 w 261"/>
                <a:gd name="T1" fmla="*/ 300 h 301"/>
                <a:gd name="T2" fmla="*/ 0 w 261"/>
                <a:gd name="T3" fmla="*/ 110 h 301"/>
                <a:gd name="T4" fmla="*/ 40 w 261"/>
                <a:gd name="T5" fmla="*/ 0 h 301"/>
                <a:gd name="T6" fmla="*/ 81 w 261"/>
                <a:gd name="T7" fmla="*/ 38 h 301"/>
                <a:gd name="T8" fmla="*/ 261 w 261"/>
                <a:gd name="T9" fmla="*/ 185 h 301"/>
                <a:gd name="T10" fmla="*/ 233 w 261"/>
                <a:gd name="T11" fmla="*/ 301 h 301"/>
                <a:gd name="T12" fmla="*/ 5 w 261"/>
                <a:gd name="T13" fmla="*/ 300 h 301"/>
                <a:gd name="T14" fmla="*/ 5 w 261"/>
                <a:gd name="T15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301">
                  <a:moveTo>
                    <a:pt x="5" y="300"/>
                  </a:moveTo>
                  <a:lnTo>
                    <a:pt x="0" y="110"/>
                  </a:lnTo>
                  <a:lnTo>
                    <a:pt x="40" y="0"/>
                  </a:lnTo>
                  <a:lnTo>
                    <a:pt x="81" y="38"/>
                  </a:lnTo>
                  <a:lnTo>
                    <a:pt x="261" y="185"/>
                  </a:lnTo>
                  <a:lnTo>
                    <a:pt x="233" y="301"/>
                  </a:lnTo>
                  <a:lnTo>
                    <a:pt x="5" y="300"/>
                  </a:lnTo>
                  <a:lnTo>
                    <a:pt x="5" y="30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64"/>
            <p:cNvSpPr>
              <a:spLocks/>
            </p:cNvSpPr>
            <p:nvPr/>
          </p:nvSpPr>
          <p:spPr bwMode="auto">
            <a:xfrm>
              <a:off x="3886" y="2593"/>
              <a:ext cx="202" cy="116"/>
            </a:xfrm>
            <a:custGeom>
              <a:avLst/>
              <a:gdLst>
                <a:gd name="T0" fmla="*/ 45 w 202"/>
                <a:gd name="T1" fmla="*/ 0 h 116"/>
                <a:gd name="T2" fmla="*/ 202 w 202"/>
                <a:gd name="T3" fmla="*/ 116 h 116"/>
                <a:gd name="T4" fmla="*/ 15 w 202"/>
                <a:gd name="T5" fmla="*/ 116 h 116"/>
                <a:gd name="T6" fmla="*/ 0 w 202"/>
                <a:gd name="T7" fmla="*/ 50 h 116"/>
                <a:gd name="T8" fmla="*/ 45 w 202"/>
                <a:gd name="T9" fmla="*/ 0 h 116"/>
                <a:gd name="T10" fmla="*/ 45 w 202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116">
                  <a:moveTo>
                    <a:pt x="45" y="0"/>
                  </a:moveTo>
                  <a:lnTo>
                    <a:pt x="202" y="116"/>
                  </a:lnTo>
                  <a:lnTo>
                    <a:pt x="15" y="116"/>
                  </a:lnTo>
                  <a:lnTo>
                    <a:pt x="0" y="5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65"/>
            <p:cNvSpPr>
              <a:spLocks/>
            </p:cNvSpPr>
            <p:nvPr/>
          </p:nvSpPr>
          <p:spPr bwMode="auto">
            <a:xfrm>
              <a:off x="3443" y="2708"/>
              <a:ext cx="237" cy="269"/>
            </a:xfrm>
            <a:custGeom>
              <a:avLst/>
              <a:gdLst>
                <a:gd name="T0" fmla="*/ 190 w 237"/>
                <a:gd name="T1" fmla="*/ 0 h 269"/>
                <a:gd name="T2" fmla="*/ 137 w 237"/>
                <a:gd name="T3" fmla="*/ 81 h 269"/>
                <a:gd name="T4" fmla="*/ 0 w 237"/>
                <a:gd name="T5" fmla="*/ 151 h 269"/>
                <a:gd name="T6" fmla="*/ 237 w 237"/>
                <a:gd name="T7" fmla="*/ 269 h 269"/>
                <a:gd name="T8" fmla="*/ 232 w 237"/>
                <a:gd name="T9" fmla="*/ 0 h 269"/>
                <a:gd name="T10" fmla="*/ 190 w 237"/>
                <a:gd name="T11" fmla="*/ 0 h 269"/>
                <a:gd name="T12" fmla="*/ 190 w 237"/>
                <a:gd name="T1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269">
                  <a:moveTo>
                    <a:pt x="190" y="0"/>
                  </a:moveTo>
                  <a:lnTo>
                    <a:pt x="137" y="81"/>
                  </a:lnTo>
                  <a:lnTo>
                    <a:pt x="0" y="151"/>
                  </a:lnTo>
                  <a:lnTo>
                    <a:pt x="237" y="269"/>
                  </a:lnTo>
                  <a:lnTo>
                    <a:pt x="232" y="0"/>
                  </a:lnTo>
                  <a:lnTo>
                    <a:pt x="190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66"/>
            <p:cNvSpPr>
              <a:spLocks/>
            </p:cNvSpPr>
            <p:nvPr/>
          </p:nvSpPr>
          <p:spPr bwMode="auto">
            <a:xfrm>
              <a:off x="2950" y="2188"/>
              <a:ext cx="330" cy="516"/>
            </a:xfrm>
            <a:custGeom>
              <a:avLst/>
              <a:gdLst>
                <a:gd name="T0" fmla="*/ 2 w 330"/>
                <a:gd name="T1" fmla="*/ 220 h 516"/>
                <a:gd name="T2" fmla="*/ 330 w 330"/>
                <a:gd name="T3" fmla="*/ 0 h 516"/>
                <a:gd name="T4" fmla="*/ 307 w 330"/>
                <a:gd name="T5" fmla="*/ 197 h 516"/>
                <a:gd name="T6" fmla="*/ 210 w 330"/>
                <a:gd name="T7" fmla="*/ 272 h 516"/>
                <a:gd name="T8" fmla="*/ 207 w 330"/>
                <a:gd name="T9" fmla="*/ 408 h 516"/>
                <a:gd name="T10" fmla="*/ 160 w 330"/>
                <a:gd name="T11" fmla="*/ 516 h 516"/>
                <a:gd name="T12" fmla="*/ 0 w 330"/>
                <a:gd name="T13" fmla="*/ 516 h 516"/>
                <a:gd name="T14" fmla="*/ 2 w 330"/>
                <a:gd name="T15" fmla="*/ 220 h 516"/>
                <a:gd name="T16" fmla="*/ 2 w 330"/>
                <a:gd name="T17" fmla="*/ 22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516">
                  <a:moveTo>
                    <a:pt x="2" y="220"/>
                  </a:moveTo>
                  <a:lnTo>
                    <a:pt x="330" y="0"/>
                  </a:lnTo>
                  <a:lnTo>
                    <a:pt x="307" y="197"/>
                  </a:lnTo>
                  <a:lnTo>
                    <a:pt x="210" y="272"/>
                  </a:lnTo>
                  <a:lnTo>
                    <a:pt x="207" y="408"/>
                  </a:lnTo>
                  <a:lnTo>
                    <a:pt x="160" y="516"/>
                  </a:lnTo>
                  <a:lnTo>
                    <a:pt x="0" y="516"/>
                  </a:lnTo>
                  <a:lnTo>
                    <a:pt x="2" y="220"/>
                  </a:lnTo>
                  <a:lnTo>
                    <a:pt x="2" y="22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67"/>
            <p:cNvSpPr>
              <a:spLocks/>
            </p:cNvSpPr>
            <p:nvPr/>
          </p:nvSpPr>
          <p:spPr bwMode="auto">
            <a:xfrm>
              <a:off x="2173" y="2430"/>
              <a:ext cx="473" cy="422"/>
            </a:xfrm>
            <a:custGeom>
              <a:avLst/>
              <a:gdLst>
                <a:gd name="T0" fmla="*/ 225 w 473"/>
                <a:gd name="T1" fmla="*/ 422 h 422"/>
                <a:gd name="T2" fmla="*/ 16 w 473"/>
                <a:gd name="T3" fmla="*/ 276 h 422"/>
                <a:gd name="T4" fmla="*/ 0 w 473"/>
                <a:gd name="T5" fmla="*/ 223 h 422"/>
                <a:gd name="T6" fmla="*/ 90 w 473"/>
                <a:gd name="T7" fmla="*/ 0 h 422"/>
                <a:gd name="T8" fmla="*/ 324 w 473"/>
                <a:gd name="T9" fmla="*/ 183 h 422"/>
                <a:gd name="T10" fmla="*/ 473 w 473"/>
                <a:gd name="T11" fmla="*/ 183 h 422"/>
                <a:gd name="T12" fmla="*/ 426 w 473"/>
                <a:gd name="T13" fmla="*/ 274 h 422"/>
                <a:gd name="T14" fmla="*/ 225 w 473"/>
                <a:gd name="T15" fmla="*/ 422 h 422"/>
                <a:gd name="T16" fmla="*/ 225 w 473"/>
                <a:gd name="T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" h="422">
                  <a:moveTo>
                    <a:pt x="225" y="422"/>
                  </a:moveTo>
                  <a:lnTo>
                    <a:pt x="16" y="276"/>
                  </a:lnTo>
                  <a:lnTo>
                    <a:pt x="0" y="223"/>
                  </a:lnTo>
                  <a:lnTo>
                    <a:pt x="90" y="0"/>
                  </a:lnTo>
                  <a:lnTo>
                    <a:pt x="324" y="183"/>
                  </a:lnTo>
                  <a:lnTo>
                    <a:pt x="473" y="183"/>
                  </a:lnTo>
                  <a:lnTo>
                    <a:pt x="426" y="274"/>
                  </a:lnTo>
                  <a:lnTo>
                    <a:pt x="225" y="422"/>
                  </a:lnTo>
                  <a:lnTo>
                    <a:pt x="225" y="422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68"/>
            <p:cNvSpPr>
              <a:spLocks/>
            </p:cNvSpPr>
            <p:nvPr/>
          </p:nvSpPr>
          <p:spPr bwMode="auto">
            <a:xfrm>
              <a:off x="2819" y="2408"/>
              <a:ext cx="133" cy="296"/>
            </a:xfrm>
            <a:custGeom>
              <a:avLst/>
              <a:gdLst>
                <a:gd name="T0" fmla="*/ 40 w 133"/>
                <a:gd name="T1" fmla="*/ 296 h 296"/>
                <a:gd name="T2" fmla="*/ 131 w 133"/>
                <a:gd name="T3" fmla="*/ 295 h 296"/>
                <a:gd name="T4" fmla="*/ 133 w 133"/>
                <a:gd name="T5" fmla="*/ 0 h 296"/>
                <a:gd name="T6" fmla="*/ 63 w 133"/>
                <a:gd name="T7" fmla="*/ 52 h 296"/>
                <a:gd name="T8" fmla="*/ 70 w 133"/>
                <a:gd name="T9" fmla="*/ 118 h 296"/>
                <a:gd name="T10" fmla="*/ 0 w 133"/>
                <a:gd name="T11" fmla="*/ 195 h 296"/>
                <a:gd name="T12" fmla="*/ 40 w 133"/>
                <a:gd name="T13" fmla="*/ 296 h 296"/>
                <a:gd name="T14" fmla="*/ 40 w 133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96">
                  <a:moveTo>
                    <a:pt x="40" y="296"/>
                  </a:moveTo>
                  <a:lnTo>
                    <a:pt x="131" y="295"/>
                  </a:lnTo>
                  <a:lnTo>
                    <a:pt x="133" y="0"/>
                  </a:lnTo>
                  <a:lnTo>
                    <a:pt x="63" y="52"/>
                  </a:lnTo>
                  <a:lnTo>
                    <a:pt x="70" y="118"/>
                  </a:lnTo>
                  <a:lnTo>
                    <a:pt x="0" y="195"/>
                  </a:lnTo>
                  <a:lnTo>
                    <a:pt x="40" y="296"/>
                  </a:lnTo>
                  <a:lnTo>
                    <a:pt x="40" y="296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69"/>
            <p:cNvSpPr>
              <a:spLocks/>
            </p:cNvSpPr>
            <p:nvPr/>
          </p:nvSpPr>
          <p:spPr bwMode="auto">
            <a:xfrm>
              <a:off x="2766" y="2704"/>
              <a:ext cx="186" cy="298"/>
            </a:xfrm>
            <a:custGeom>
              <a:avLst/>
              <a:gdLst>
                <a:gd name="T0" fmla="*/ 184 w 186"/>
                <a:gd name="T1" fmla="*/ 0 h 298"/>
                <a:gd name="T2" fmla="*/ 186 w 186"/>
                <a:gd name="T3" fmla="*/ 298 h 298"/>
                <a:gd name="T4" fmla="*/ 116 w 186"/>
                <a:gd name="T5" fmla="*/ 287 h 298"/>
                <a:gd name="T6" fmla="*/ 0 w 186"/>
                <a:gd name="T7" fmla="*/ 172 h 298"/>
                <a:gd name="T8" fmla="*/ 118 w 186"/>
                <a:gd name="T9" fmla="*/ 60 h 298"/>
                <a:gd name="T10" fmla="*/ 93 w 186"/>
                <a:gd name="T11" fmla="*/ 0 h 298"/>
                <a:gd name="T12" fmla="*/ 184 w 186"/>
                <a:gd name="T13" fmla="*/ 0 h 298"/>
                <a:gd name="T14" fmla="*/ 184 w 186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298">
                  <a:moveTo>
                    <a:pt x="184" y="0"/>
                  </a:moveTo>
                  <a:lnTo>
                    <a:pt x="186" y="298"/>
                  </a:lnTo>
                  <a:lnTo>
                    <a:pt x="116" y="287"/>
                  </a:lnTo>
                  <a:lnTo>
                    <a:pt x="0" y="172"/>
                  </a:lnTo>
                  <a:lnTo>
                    <a:pt x="118" y="60"/>
                  </a:lnTo>
                  <a:lnTo>
                    <a:pt x="93" y="0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70"/>
            <p:cNvSpPr>
              <a:spLocks/>
            </p:cNvSpPr>
            <p:nvPr/>
          </p:nvSpPr>
          <p:spPr bwMode="auto">
            <a:xfrm>
              <a:off x="2189" y="2703"/>
              <a:ext cx="412" cy="424"/>
            </a:xfrm>
            <a:custGeom>
              <a:avLst/>
              <a:gdLst>
                <a:gd name="T0" fmla="*/ 0 w 412"/>
                <a:gd name="T1" fmla="*/ 3 h 424"/>
                <a:gd name="T2" fmla="*/ 100 w 412"/>
                <a:gd name="T3" fmla="*/ 118 h 424"/>
                <a:gd name="T4" fmla="*/ 15 w 412"/>
                <a:gd name="T5" fmla="*/ 201 h 424"/>
                <a:gd name="T6" fmla="*/ 174 w 412"/>
                <a:gd name="T7" fmla="*/ 424 h 424"/>
                <a:gd name="T8" fmla="*/ 328 w 412"/>
                <a:gd name="T9" fmla="*/ 334 h 424"/>
                <a:gd name="T10" fmla="*/ 323 w 412"/>
                <a:gd name="T11" fmla="*/ 163 h 424"/>
                <a:gd name="T12" fmla="*/ 383 w 412"/>
                <a:gd name="T13" fmla="*/ 96 h 424"/>
                <a:gd name="T14" fmla="*/ 412 w 412"/>
                <a:gd name="T15" fmla="*/ 0 h 424"/>
                <a:gd name="T16" fmla="*/ 0 w 412"/>
                <a:gd name="T17" fmla="*/ 3 h 424"/>
                <a:gd name="T18" fmla="*/ 0 w 412"/>
                <a:gd name="T19" fmla="*/ 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424">
                  <a:moveTo>
                    <a:pt x="0" y="3"/>
                  </a:moveTo>
                  <a:lnTo>
                    <a:pt x="100" y="118"/>
                  </a:lnTo>
                  <a:lnTo>
                    <a:pt x="15" y="201"/>
                  </a:lnTo>
                  <a:lnTo>
                    <a:pt x="174" y="424"/>
                  </a:lnTo>
                  <a:lnTo>
                    <a:pt x="328" y="334"/>
                  </a:lnTo>
                  <a:lnTo>
                    <a:pt x="323" y="163"/>
                  </a:lnTo>
                  <a:lnTo>
                    <a:pt x="383" y="96"/>
                  </a:lnTo>
                  <a:lnTo>
                    <a:pt x="412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71"/>
            <p:cNvSpPr>
              <a:spLocks/>
            </p:cNvSpPr>
            <p:nvPr/>
          </p:nvSpPr>
          <p:spPr bwMode="auto">
            <a:xfrm>
              <a:off x="3102" y="2233"/>
              <a:ext cx="570" cy="473"/>
            </a:xfrm>
            <a:custGeom>
              <a:avLst/>
              <a:gdLst>
                <a:gd name="T0" fmla="*/ 8 w 570"/>
                <a:gd name="T1" fmla="*/ 471 h 473"/>
                <a:gd name="T2" fmla="*/ 336 w 570"/>
                <a:gd name="T3" fmla="*/ 473 h 473"/>
                <a:gd name="T4" fmla="*/ 570 w 570"/>
                <a:gd name="T5" fmla="*/ 283 h 473"/>
                <a:gd name="T6" fmla="*/ 565 w 570"/>
                <a:gd name="T7" fmla="*/ 0 h 473"/>
                <a:gd name="T8" fmla="*/ 57 w 570"/>
                <a:gd name="T9" fmla="*/ 346 h 473"/>
                <a:gd name="T10" fmla="*/ 0 w 570"/>
                <a:gd name="T11" fmla="*/ 366 h 473"/>
                <a:gd name="T12" fmla="*/ 8 w 570"/>
                <a:gd name="T13" fmla="*/ 471 h 473"/>
                <a:gd name="T14" fmla="*/ 8 w 570"/>
                <a:gd name="T15" fmla="*/ 471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473">
                  <a:moveTo>
                    <a:pt x="8" y="471"/>
                  </a:moveTo>
                  <a:lnTo>
                    <a:pt x="336" y="473"/>
                  </a:lnTo>
                  <a:lnTo>
                    <a:pt x="570" y="283"/>
                  </a:lnTo>
                  <a:lnTo>
                    <a:pt x="565" y="0"/>
                  </a:lnTo>
                  <a:lnTo>
                    <a:pt x="57" y="346"/>
                  </a:lnTo>
                  <a:lnTo>
                    <a:pt x="0" y="366"/>
                  </a:lnTo>
                  <a:lnTo>
                    <a:pt x="8" y="471"/>
                  </a:lnTo>
                  <a:lnTo>
                    <a:pt x="8" y="471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72"/>
            <p:cNvSpPr>
              <a:spLocks/>
            </p:cNvSpPr>
            <p:nvPr/>
          </p:nvSpPr>
          <p:spPr bwMode="auto">
            <a:xfrm>
              <a:off x="3099" y="2704"/>
              <a:ext cx="339" cy="165"/>
            </a:xfrm>
            <a:custGeom>
              <a:avLst/>
              <a:gdLst>
                <a:gd name="T0" fmla="*/ 10 w 339"/>
                <a:gd name="T1" fmla="*/ 0 h 165"/>
                <a:gd name="T2" fmla="*/ 339 w 339"/>
                <a:gd name="T3" fmla="*/ 2 h 165"/>
                <a:gd name="T4" fmla="*/ 316 w 339"/>
                <a:gd name="T5" fmla="*/ 17 h 165"/>
                <a:gd name="T6" fmla="*/ 106 w 339"/>
                <a:gd name="T7" fmla="*/ 165 h 165"/>
                <a:gd name="T8" fmla="*/ 0 w 339"/>
                <a:gd name="T9" fmla="*/ 34 h 165"/>
                <a:gd name="T10" fmla="*/ 10 w 339"/>
                <a:gd name="T11" fmla="*/ 0 h 165"/>
                <a:gd name="T12" fmla="*/ 10 w 339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165">
                  <a:moveTo>
                    <a:pt x="10" y="0"/>
                  </a:moveTo>
                  <a:lnTo>
                    <a:pt x="339" y="2"/>
                  </a:lnTo>
                  <a:lnTo>
                    <a:pt x="316" y="17"/>
                  </a:lnTo>
                  <a:lnTo>
                    <a:pt x="106" y="165"/>
                  </a:lnTo>
                  <a:lnTo>
                    <a:pt x="0" y="3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73"/>
            <p:cNvSpPr>
              <a:spLocks/>
            </p:cNvSpPr>
            <p:nvPr/>
          </p:nvSpPr>
          <p:spPr bwMode="auto">
            <a:xfrm>
              <a:off x="2459" y="2984"/>
              <a:ext cx="402" cy="469"/>
            </a:xfrm>
            <a:custGeom>
              <a:avLst/>
              <a:gdLst>
                <a:gd name="T0" fmla="*/ 0 w 402"/>
                <a:gd name="T1" fmla="*/ 168 h 469"/>
                <a:gd name="T2" fmla="*/ 340 w 402"/>
                <a:gd name="T3" fmla="*/ 469 h 469"/>
                <a:gd name="T4" fmla="*/ 402 w 402"/>
                <a:gd name="T5" fmla="*/ 288 h 469"/>
                <a:gd name="T6" fmla="*/ 235 w 402"/>
                <a:gd name="T7" fmla="*/ 0 h 469"/>
                <a:gd name="T8" fmla="*/ 0 w 402"/>
                <a:gd name="T9" fmla="*/ 168 h 469"/>
                <a:gd name="T10" fmla="*/ 0 w 402"/>
                <a:gd name="T11" fmla="*/ 16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469">
                  <a:moveTo>
                    <a:pt x="0" y="168"/>
                  </a:moveTo>
                  <a:lnTo>
                    <a:pt x="340" y="469"/>
                  </a:lnTo>
                  <a:lnTo>
                    <a:pt x="402" y="288"/>
                  </a:lnTo>
                  <a:lnTo>
                    <a:pt x="235" y="0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74"/>
            <p:cNvSpPr>
              <a:spLocks/>
            </p:cNvSpPr>
            <p:nvPr/>
          </p:nvSpPr>
          <p:spPr bwMode="auto">
            <a:xfrm>
              <a:off x="1435" y="2277"/>
              <a:ext cx="581" cy="184"/>
            </a:xfrm>
            <a:custGeom>
              <a:avLst/>
              <a:gdLst>
                <a:gd name="T0" fmla="*/ 0 w 581"/>
                <a:gd name="T1" fmla="*/ 114 h 184"/>
                <a:gd name="T2" fmla="*/ 295 w 581"/>
                <a:gd name="T3" fmla="*/ 184 h 184"/>
                <a:gd name="T4" fmla="*/ 296 w 581"/>
                <a:gd name="T5" fmla="*/ 183 h 184"/>
                <a:gd name="T6" fmla="*/ 300 w 581"/>
                <a:gd name="T7" fmla="*/ 179 h 184"/>
                <a:gd name="T8" fmla="*/ 306 w 581"/>
                <a:gd name="T9" fmla="*/ 173 h 184"/>
                <a:gd name="T10" fmla="*/ 316 w 581"/>
                <a:gd name="T11" fmla="*/ 166 h 184"/>
                <a:gd name="T12" fmla="*/ 320 w 581"/>
                <a:gd name="T13" fmla="*/ 159 h 184"/>
                <a:gd name="T14" fmla="*/ 326 w 581"/>
                <a:gd name="T15" fmla="*/ 156 h 184"/>
                <a:gd name="T16" fmla="*/ 333 w 581"/>
                <a:gd name="T17" fmla="*/ 151 h 184"/>
                <a:gd name="T18" fmla="*/ 341 w 581"/>
                <a:gd name="T19" fmla="*/ 146 h 184"/>
                <a:gd name="T20" fmla="*/ 348 w 581"/>
                <a:gd name="T21" fmla="*/ 139 h 184"/>
                <a:gd name="T22" fmla="*/ 356 w 581"/>
                <a:gd name="T23" fmla="*/ 133 h 184"/>
                <a:gd name="T24" fmla="*/ 366 w 581"/>
                <a:gd name="T25" fmla="*/ 126 h 184"/>
                <a:gd name="T26" fmla="*/ 376 w 581"/>
                <a:gd name="T27" fmla="*/ 121 h 184"/>
                <a:gd name="T28" fmla="*/ 386 w 581"/>
                <a:gd name="T29" fmla="*/ 113 h 184"/>
                <a:gd name="T30" fmla="*/ 395 w 581"/>
                <a:gd name="T31" fmla="*/ 106 h 184"/>
                <a:gd name="T32" fmla="*/ 406 w 581"/>
                <a:gd name="T33" fmla="*/ 98 h 184"/>
                <a:gd name="T34" fmla="*/ 418 w 581"/>
                <a:gd name="T35" fmla="*/ 91 h 184"/>
                <a:gd name="T36" fmla="*/ 430 w 581"/>
                <a:gd name="T37" fmla="*/ 83 h 184"/>
                <a:gd name="T38" fmla="*/ 441 w 581"/>
                <a:gd name="T39" fmla="*/ 76 h 184"/>
                <a:gd name="T40" fmla="*/ 448 w 581"/>
                <a:gd name="T41" fmla="*/ 71 h 184"/>
                <a:gd name="T42" fmla="*/ 455 w 581"/>
                <a:gd name="T43" fmla="*/ 68 h 184"/>
                <a:gd name="T44" fmla="*/ 461 w 581"/>
                <a:gd name="T45" fmla="*/ 64 h 184"/>
                <a:gd name="T46" fmla="*/ 468 w 581"/>
                <a:gd name="T47" fmla="*/ 61 h 184"/>
                <a:gd name="T48" fmla="*/ 475 w 581"/>
                <a:gd name="T49" fmla="*/ 56 h 184"/>
                <a:gd name="T50" fmla="*/ 481 w 581"/>
                <a:gd name="T51" fmla="*/ 51 h 184"/>
                <a:gd name="T52" fmla="*/ 486 w 581"/>
                <a:gd name="T53" fmla="*/ 48 h 184"/>
                <a:gd name="T54" fmla="*/ 493 w 581"/>
                <a:gd name="T55" fmla="*/ 44 h 184"/>
                <a:gd name="T56" fmla="*/ 500 w 581"/>
                <a:gd name="T57" fmla="*/ 39 h 184"/>
                <a:gd name="T58" fmla="*/ 506 w 581"/>
                <a:gd name="T59" fmla="*/ 36 h 184"/>
                <a:gd name="T60" fmla="*/ 515 w 581"/>
                <a:gd name="T61" fmla="*/ 33 h 184"/>
                <a:gd name="T62" fmla="*/ 521 w 581"/>
                <a:gd name="T63" fmla="*/ 29 h 184"/>
                <a:gd name="T64" fmla="*/ 528 w 581"/>
                <a:gd name="T65" fmla="*/ 24 h 184"/>
                <a:gd name="T66" fmla="*/ 535 w 581"/>
                <a:gd name="T67" fmla="*/ 21 h 184"/>
                <a:gd name="T68" fmla="*/ 543 w 581"/>
                <a:gd name="T69" fmla="*/ 16 h 184"/>
                <a:gd name="T70" fmla="*/ 551 w 581"/>
                <a:gd name="T71" fmla="*/ 13 h 184"/>
                <a:gd name="T72" fmla="*/ 556 w 581"/>
                <a:gd name="T73" fmla="*/ 9 h 184"/>
                <a:gd name="T74" fmla="*/ 565 w 581"/>
                <a:gd name="T75" fmla="*/ 6 h 184"/>
                <a:gd name="T76" fmla="*/ 573 w 581"/>
                <a:gd name="T77" fmla="*/ 3 h 184"/>
                <a:gd name="T78" fmla="*/ 581 w 581"/>
                <a:gd name="T79" fmla="*/ 0 h 184"/>
                <a:gd name="T80" fmla="*/ 221 w 581"/>
                <a:gd name="T81" fmla="*/ 0 h 184"/>
                <a:gd name="T82" fmla="*/ 0 w 581"/>
                <a:gd name="T83" fmla="*/ 114 h 184"/>
                <a:gd name="T84" fmla="*/ 0 w 581"/>
                <a:gd name="T85" fmla="*/ 11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1" h="184">
                  <a:moveTo>
                    <a:pt x="0" y="114"/>
                  </a:moveTo>
                  <a:lnTo>
                    <a:pt x="295" y="184"/>
                  </a:lnTo>
                  <a:lnTo>
                    <a:pt x="296" y="183"/>
                  </a:lnTo>
                  <a:lnTo>
                    <a:pt x="300" y="179"/>
                  </a:lnTo>
                  <a:lnTo>
                    <a:pt x="306" y="173"/>
                  </a:lnTo>
                  <a:lnTo>
                    <a:pt x="316" y="166"/>
                  </a:lnTo>
                  <a:lnTo>
                    <a:pt x="320" y="159"/>
                  </a:lnTo>
                  <a:lnTo>
                    <a:pt x="326" y="156"/>
                  </a:lnTo>
                  <a:lnTo>
                    <a:pt x="333" y="151"/>
                  </a:lnTo>
                  <a:lnTo>
                    <a:pt x="341" y="146"/>
                  </a:lnTo>
                  <a:lnTo>
                    <a:pt x="348" y="139"/>
                  </a:lnTo>
                  <a:lnTo>
                    <a:pt x="356" y="133"/>
                  </a:lnTo>
                  <a:lnTo>
                    <a:pt x="366" y="126"/>
                  </a:lnTo>
                  <a:lnTo>
                    <a:pt x="376" y="121"/>
                  </a:lnTo>
                  <a:lnTo>
                    <a:pt x="386" y="113"/>
                  </a:lnTo>
                  <a:lnTo>
                    <a:pt x="395" y="106"/>
                  </a:lnTo>
                  <a:lnTo>
                    <a:pt x="406" y="98"/>
                  </a:lnTo>
                  <a:lnTo>
                    <a:pt x="418" y="91"/>
                  </a:lnTo>
                  <a:lnTo>
                    <a:pt x="430" y="83"/>
                  </a:lnTo>
                  <a:lnTo>
                    <a:pt x="441" y="76"/>
                  </a:lnTo>
                  <a:lnTo>
                    <a:pt x="448" y="71"/>
                  </a:lnTo>
                  <a:lnTo>
                    <a:pt x="455" y="68"/>
                  </a:lnTo>
                  <a:lnTo>
                    <a:pt x="461" y="64"/>
                  </a:lnTo>
                  <a:lnTo>
                    <a:pt x="468" y="61"/>
                  </a:lnTo>
                  <a:lnTo>
                    <a:pt x="475" y="56"/>
                  </a:lnTo>
                  <a:lnTo>
                    <a:pt x="481" y="51"/>
                  </a:lnTo>
                  <a:lnTo>
                    <a:pt x="486" y="48"/>
                  </a:lnTo>
                  <a:lnTo>
                    <a:pt x="493" y="44"/>
                  </a:lnTo>
                  <a:lnTo>
                    <a:pt x="500" y="39"/>
                  </a:lnTo>
                  <a:lnTo>
                    <a:pt x="506" y="36"/>
                  </a:lnTo>
                  <a:lnTo>
                    <a:pt x="515" y="33"/>
                  </a:lnTo>
                  <a:lnTo>
                    <a:pt x="521" y="29"/>
                  </a:lnTo>
                  <a:lnTo>
                    <a:pt x="528" y="24"/>
                  </a:lnTo>
                  <a:lnTo>
                    <a:pt x="535" y="21"/>
                  </a:lnTo>
                  <a:lnTo>
                    <a:pt x="543" y="16"/>
                  </a:lnTo>
                  <a:lnTo>
                    <a:pt x="551" y="13"/>
                  </a:lnTo>
                  <a:lnTo>
                    <a:pt x="556" y="9"/>
                  </a:lnTo>
                  <a:lnTo>
                    <a:pt x="565" y="6"/>
                  </a:lnTo>
                  <a:lnTo>
                    <a:pt x="573" y="3"/>
                  </a:lnTo>
                  <a:lnTo>
                    <a:pt x="581" y="0"/>
                  </a:lnTo>
                  <a:lnTo>
                    <a:pt x="221" y="0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75"/>
            <p:cNvSpPr>
              <a:spLocks/>
            </p:cNvSpPr>
            <p:nvPr/>
          </p:nvSpPr>
          <p:spPr bwMode="auto">
            <a:xfrm>
              <a:off x="3662" y="2112"/>
              <a:ext cx="298" cy="408"/>
            </a:xfrm>
            <a:custGeom>
              <a:avLst/>
              <a:gdLst>
                <a:gd name="T0" fmla="*/ 0 w 298"/>
                <a:gd name="T1" fmla="*/ 0 h 408"/>
                <a:gd name="T2" fmla="*/ 1 w 298"/>
                <a:gd name="T3" fmla="*/ 0 h 408"/>
                <a:gd name="T4" fmla="*/ 5 w 298"/>
                <a:gd name="T5" fmla="*/ 0 h 408"/>
                <a:gd name="T6" fmla="*/ 11 w 298"/>
                <a:gd name="T7" fmla="*/ 1 h 408"/>
                <a:gd name="T8" fmla="*/ 21 w 298"/>
                <a:gd name="T9" fmla="*/ 3 h 408"/>
                <a:gd name="T10" fmla="*/ 26 w 298"/>
                <a:gd name="T11" fmla="*/ 3 h 408"/>
                <a:gd name="T12" fmla="*/ 33 w 298"/>
                <a:gd name="T13" fmla="*/ 5 h 408"/>
                <a:gd name="T14" fmla="*/ 39 w 298"/>
                <a:gd name="T15" fmla="*/ 6 h 408"/>
                <a:gd name="T16" fmla="*/ 48 w 298"/>
                <a:gd name="T17" fmla="*/ 6 h 408"/>
                <a:gd name="T18" fmla="*/ 54 w 298"/>
                <a:gd name="T19" fmla="*/ 8 h 408"/>
                <a:gd name="T20" fmla="*/ 64 w 298"/>
                <a:gd name="T21" fmla="*/ 10 h 408"/>
                <a:gd name="T22" fmla="*/ 73 w 298"/>
                <a:gd name="T23" fmla="*/ 11 h 408"/>
                <a:gd name="T24" fmla="*/ 84 w 298"/>
                <a:gd name="T25" fmla="*/ 15 h 408"/>
                <a:gd name="T26" fmla="*/ 94 w 298"/>
                <a:gd name="T27" fmla="*/ 16 h 408"/>
                <a:gd name="T28" fmla="*/ 104 w 298"/>
                <a:gd name="T29" fmla="*/ 18 h 408"/>
                <a:gd name="T30" fmla="*/ 114 w 298"/>
                <a:gd name="T31" fmla="*/ 20 h 408"/>
                <a:gd name="T32" fmla="*/ 128 w 298"/>
                <a:gd name="T33" fmla="*/ 23 h 408"/>
                <a:gd name="T34" fmla="*/ 133 w 298"/>
                <a:gd name="T35" fmla="*/ 23 h 408"/>
                <a:gd name="T36" fmla="*/ 139 w 298"/>
                <a:gd name="T37" fmla="*/ 25 h 408"/>
                <a:gd name="T38" fmla="*/ 144 w 298"/>
                <a:gd name="T39" fmla="*/ 25 h 408"/>
                <a:gd name="T40" fmla="*/ 151 w 298"/>
                <a:gd name="T41" fmla="*/ 26 h 408"/>
                <a:gd name="T42" fmla="*/ 158 w 298"/>
                <a:gd name="T43" fmla="*/ 28 h 408"/>
                <a:gd name="T44" fmla="*/ 164 w 298"/>
                <a:gd name="T45" fmla="*/ 28 h 408"/>
                <a:gd name="T46" fmla="*/ 171 w 298"/>
                <a:gd name="T47" fmla="*/ 30 h 408"/>
                <a:gd name="T48" fmla="*/ 178 w 298"/>
                <a:gd name="T49" fmla="*/ 33 h 408"/>
                <a:gd name="T50" fmla="*/ 184 w 298"/>
                <a:gd name="T51" fmla="*/ 33 h 408"/>
                <a:gd name="T52" fmla="*/ 191 w 298"/>
                <a:gd name="T53" fmla="*/ 35 h 408"/>
                <a:gd name="T54" fmla="*/ 198 w 298"/>
                <a:gd name="T55" fmla="*/ 35 h 408"/>
                <a:gd name="T56" fmla="*/ 206 w 298"/>
                <a:gd name="T57" fmla="*/ 38 h 408"/>
                <a:gd name="T58" fmla="*/ 213 w 298"/>
                <a:gd name="T59" fmla="*/ 38 h 408"/>
                <a:gd name="T60" fmla="*/ 219 w 298"/>
                <a:gd name="T61" fmla="*/ 41 h 408"/>
                <a:gd name="T62" fmla="*/ 228 w 298"/>
                <a:gd name="T63" fmla="*/ 41 h 408"/>
                <a:gd name="T64" fmla="*/ 236 w 298"/>
                <a:gd name="T65" fmla="*/ 45 h 408"/>
                <a:gd name="T66" fmla="*/ 241 w 298"/>
                <a:gd name="T67" fmla="*/ 45 h 408"/>
                <a:gd name="T68" fmla="*/ 249 w 298"/>
                <a:gd name="T69" fmla="*/ 48 h 408"/>
                <a:gd name="T70" fmla="*/ 258 w 298"/>
                <a:gd name="T71" fmla="*/ 48 h 408"/>
                <a:gd name="T72" fmla="*/ 264 w 298"/>
                <a:gd name="T73" fmla="*/ 51 h 408"/>
                <a:gd name="T74" fmla="*/ 273 w 298"/>
                <a:gd name="T75" fmla="*/ 51 h 408"/>
                <a:gd name="T76" fmla="*/ 281 w 298"/>
                <a:gd name="T77" fmla="*/ 55 h 408"/>
                <a:gd name="T78" fmla="*/ 289 w 298"/>
                <a:gd name="T79" fmla="*/ 56 h 408"/>
                <a:gd name="T80" fmla="*/ 298 w 298"/>
                <a:gd name="T81" fmla="*/ 60 h 408"/>
                <a:gd name="T82" fmla="*/ 103 w 298"/>
                <a:gd name="T83" fmla="*/ 219 h 408"/>
                <a:gd name="T84" fmla="*/ 89 w 298"/>
                <a:gd name="T85" fmla="*/ 334 h 408"/>
                <a:gd name="T86" fmla="*/ 10 w 298"/>
                <a:gd name="T87" fmla="*/ 408 h 408"/>
                <a:gd name="T88" fmla="*/ 0 w 298"/>
                <a:gd name="T89" fmla="*/ 0 h 408"/>
                <a:gd name="T90" fmla="*/ 0 w 298"/>
                <a:gd name="T9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8" h="408">
                  <a:moveTo>
                    <a:pt x="0" y="0"/>
                  </a:moveTo>
                  <a:lnTo>
                    <a:pt x="1" y="0"/>
                  </a:lnTo>
                  <a:lnTo>
                    <a:pt x="5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33" y="5"/>
                  </a:lnTo>
                  <a:lnTo>
                    <a:pt x="39" y="6"/>
                  </a:lnTo>
                  <a:lnTo>
                    <a:pt x="48" y="6"/>
                  </a:lnTo>
                  <a:lnTo>
                    <a:pt x="54" y="8"/>
                  </a:lnTo>
                  <a:lnTo>
                    <a:pt x="64" y="10"/>
                  </a:lnTo>
                  <a:lnTo>
                    <a:pt x="73" y="11"/>
                  </a:lnTo>
                  <a:lnTo>
                    <a:pt x="84" y="15"/>
                  </a:lnTo>
                  <a:lnTo>
                    <a:pt x="94" y="16"/>
                  </a:lnTo>
                  <a:lnTo>
                    <a:pt x="104" y="18"/>
                  </a:lnTo>
                  <a:lnTo>
                    <a:pt x="114" y="20"/>
                  </a:lnTo>
                  <a:lnTo>
                    <a:pt x="128" y="23"/>
                  </a:lnTo>
                  <a:lnTo>
                    <a:pt x="133" y="23"/>
                  </a:lnTo>
                  <a:lnTo>
                    <a:pt x="139" y="25"/>
                  </a:lnTo>
                  <a:lnTo>
                    <a:pt x="144" y="25"/>
                  </a:lnTo>
                  <a:lnTo>
                    <a:pt x="151" y="26"/>
                  </a:lnTo>
                  <a:lnTo>
                    <a:pt x="158" y="28"/>
                  </a:lnTo>
                  <a:lnTo>
                    <a:pt x="164" y="28"/>
                  </a:lnTo>
                  <a:lnTo>
                    <a:pt x="171" y="30"/>
                  </a:lnTo>
                  <a:lnTo>
                    <a:pt x="178" y="33"/>
                  </a:lnTo>
                  <a:lnTo>
                    <a:pt x="184" y="33"/>
                  </a:lnTo>
                  <a:lnTo>
                    <a:pt x="191" y="35"/>
                  </a:lnTo>
                  <a:lnTo>
                    <a:pt x="198" y="35"/>
                  </a:lnTo>
                  <a:lnTo>
                    <a:pt x="206" y="38"/>
                  </a:lnTo>
                  <a:lnTo>
                    <a:pt x="213" y="38"/>
                  </a:lnTo>
                  <a:lnTo>
                    <a:pt x="219" y="41"/>
                  </a:lnTo>
                  <a:lnTo>
                    <a:pt x="228" y="41"/>
                  </a:lnTo>
                  <a:lnTo>
                    <a:pt x="236" y="45"/>
                  </a:lnTo>
                  <a:lnTo>
                    <a:pt x="241" y="45"/>
                  </a:lnTo>
                  <a:lnTo>
                    <a:pt x="249" y="48"/>
                  </a:lnTo>
                  <a:lnTo>
                    <a:pt x="258" y="48"/>
                  </a:lnTo>
                  <a:lnTo>
                    <a:pt x="264" y="51"/>
                  </a:lnTo>
                  <a:lnTo>
                    <a:pt x="273" y="51"/>
                  </a:lnTo>
                  <a:lnTo>
                    <a:pt x="281" y="55"/>
                  </a:lnTo>
                  <a:lnTo>
                    <a:pt x="289" y="56"/>
                  </a:lnTo>
                  <a:lnTo>
                    <a:pt x="298" y="60"/>
                  </a:lnTo>
                  <a:lnTo>
                    <a:pt x="103" y="219"/>
                  </a:lnTo>
                  <a:lnTo>
                    <a:pt x="89" y="334"/>
                  </a:lnTo>
                  <a:lnTo>
                    <a:pt x="10" y="4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76"/>
            <p:cNvSpPr>
              <a:spLocks/>
            </p:cNvSpPr>
            <p:nvPr/>
          </p:nvSpPr>
          <p:spPr bwMode="auto">
            <a:xfrm>
              <a:off x="2834" y="2703"/>
              <a:ext cx="616" cy="476"/>
            </a:xfrm>
            <a:custGeom>
              <a:avLst/>
              <a:gdLst>
                <a:gd name="T0" fmla="*/ 50 w 616"/>
                <a:gd name="T1" fmla="*/ 353 h 476"/>
                <a:gd name="T2" fmla="*/ 479 w 616"/>
                <a:gd name="T3" fmla="*/ 10 h 476"/>
                <a:gd name="T4" fmla="*/ 481 w 616"/>
                <a:gd name="T5" fmla="*/ 8 h 476"/>
                <a:gd name="T6" fmla="*/ 491 w 616"/>
                <a:gd name="T7" fmla="*/ 5 h 476"/>
                <a:gd name="T8" fmla="*/ 498 w 616"/>
                <a:gd name="T9" fmla="*/ 3 h 476"/>
                <a:gd name="T10" fmla="*/ 504 w 616"/>
                <a:gd name="T11" fmla="*/ 1 h 476"/>
                <a:gd name="T12" fmla="*/ 513 w 616"/>
                <a:gd name="T13" fmla="*/ 1 h 476"/>
                <a:gd name="T14" fmla="*/ 523 w 616"/>
                <a:gd name="T15" fmla="*/ 1 h 476"/>
                <a:gd name="T16" fmla="*/ 531 w 616"/>
                <a:gd name="T17" fmla="*/ 0 h 476"/>
                <a:gd name="T18" fmla="*/ 541 w 616"/>
                <a:gd name="T19" fmla="*/ 1 h 476"/>
                <a:gd name="T20" fmla="*/ 551 w 616"/>
                <a:gd name="T21" fmla="*/ 5 h 476"/>
                <a:gd name="T22" fmla="*/ 563 w 616"/>
                <a:gd name="T23" fmla="*/ 8 h 476"/>
                <a:gd name="T24" fmla="*/ 571 w 616"/>
                <a:gd name="T25" fmla="*/ 13 h 476"/>
                <a:gd name="T26" fmla="*/ 581 w 616"/>
                <a:gd name="T27" fmla="*/ 23 h 476"/>
                <a:gd name="T28" fmla="*/ 584 w 616"/>
                <a:gd name="T29" fmla="*/ 26 h 476"/>
                <a:gd name="T30" fmla="*/ 589 w 616"/>
                <a:gd name="T31" fmla="*/ 33 h 476"/>
                <a:gd name="T32" fmla="*/ 593 w 616"/>
                <a:gd name="T33" fmla="*/ 40 h 476"/>
                <a:gd name="T34" fmla="*/ 598 w 616"/>
                <a:gd name="T35" fmla="*/ 46 h 476"/>
                <a:gd name="T36" fmla="*/ 601 w 616"/>
                <a:gd name="T37" fmla="*/ 51 h 476"/>
                <a:gd name="T38" fmla="*/ 603 w 616"/>
                <a:gd name="T39" fmla="*/ 58 h 476"/>
                <a:gd name="T40" fmla="*/ 606 w 616"/>
                <a:gd name="T41" fmla="*/ 65 h 476"/>
                <a:gd name="T42" fmla="*/ 609 w 616"/>
                <a:gd name="T43" fmla="*/ 71 h 476"/>
                <a:gd name="T44" fmla="*/ 611 w 616"/>
                <a:gd name="T45" fmla="*/ 80 h 476"/>
                <a:gd name="T46" fmla="*/ 614 w 616"/>
                <a:gd name="T47" fmla="*/ 91 h 476"/>
                <a:gd name="T48" fmla="*/ 616 w 616"/>
                <a:gd name="T49" fmla="*/ 100 h 476"/>
                <a:gd name="T50" fmla="*/ 616 w 616"/>
                <a:gd name="T51" fmla="*/ 106 h 476"/>
                <a:gd name="T52" fmla="*/ 616 w 616"/>
                <a:gd name="T53" fmla="*/ 113 h 476"/>
                <a:gd name="T54" fmla="*/ 616 w 616"/>
                <a:gd name="T55" fmla="*/ 120 h 476"/>
                <a:gd name="T56" fmla="*/ 611 w 616"/>
                <a:gd name="T57" fmla="*/ 128 h 476"/>
                <a:gd name="T58" fmla="*/ 608 w 616"/>
                <a:gd name="T59" fmla="*/ 133 h 476"/>
                <a:gd name="T60" fmla="*/ 603 w 616"/>
                <a:gd name="T61" fmla="*/ 136 h 476"/>
                <a:gd name="T62" fmla="*/ 603 w 616"/>
                <a:gd name="T63" fmla="*/ 138 h 476"/>
                <a:gd name="T64" fmla="*/ 150 w 616"/>
                <a:gd name="T65" fmla="*/ 476 h 476"/>
                <a:gd name="T66" fmla="*/ 0 w 616"/>
                <a:gd name="T67" fmla="*/ 476 h 476"/>
                <a:gd name="T68" fmla="*/ 50 w 616"/>
                <a:gd name="T69" fmla="*/ 353 h 476"/>
                <a:gd name="T70" fmla="*/ 50 w 616"/>
                <a:gd name="T71" fmla="*/ 353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6" h="476">
                  <a:moveTo>
                    <a:pt x="50" y="353"/>
                  </a:moveTo>
                  <a:lnTo>
                    <a:pt x="479" y="10"/>
                  </a:lnTo>
                  <a:lnTo>
                    <a:pt x="481" y="8"/>
                  </a:lnTo>
                  <a:lnTo>
                    <a:pt x="491" y="5"/>
                  </a:lnTo>
                  <a:lnTo>
                    <a:pt x="498" y="3"/>
                  </a:lnTo>
                  <a:lnTo>
                    <a:pt x="504" y="1"/>
                  </a:lnTo>
                  <a:lnTo>
                    <a:pt x="513" y="1"/>
                  </a:lnTo>
                  <a:lnTo>
                    <a:pt x="523" y="1"/>
                  </a:lnTo>
                  <a:lnTo>
                    <a:pt x="531" y="0"/>
                  </a:lnTo>
                  <a:lnTo>
                    <a:pt x="541" y="1"/>
                  </a:lnTo>
                  <a:lnTo>
                    <a:pt x="551" y="5"/>
                  </a:lnTo>
                  <a:lnTo>
                    <a:pt x="563" y="8"/>
                  </a:lnTo>
                  <a:lnTo>
                    <a:pt x="571" y="13"/>
                  </a:lnTo>
                  <a:lnTo>
                    <a:pt x="581" y="23"/>
                  </a:lnTo>
                  <a:lnTo>
                    <a:pt x="584" y="26"/>
                  </a:lnTo>
                  <a:lnTo>
                    <a:pt x="589" y="33"/>
                  </a:lnTo>
                  <a:lnTo>
                    <a:pt x="593" y="40"/>
                  </a:lnTo>
                  <a:lnTo>
                    <a:pt x="598" y="46"/>
                  </a:lnTo>
                  <a:lnTo>
                    <a:pt x="601" y="51"/>
                  </a:lnTo>
                  <a:lnTo>
                    <a:pt x="603" y="58"/>
                  </a:lnTo>
                  <a:lnTo>
                    <a:pt x="606" y="65"/>
                  </a:lnTo>
                  <a:lnTo>
                    <a:pt x="609" y="71"/>
                  </a:lnTo>
                  <a:lnTo>
                    <a:pt x="611" y="80"/>
                  </a:lnTo>
                  <a:lnTo>
                    <a:pt x="614" y="91"/>
                  </a:lnTo>
                  <a:lnTo>
                    <a:pt x="616" y="100"/>
                  </a:lnTo>
                  <a:lnTo>
                    <a:pt x="616" y="106"/>
                  </a:lnTo>
                  <a:lnTo>
                    <a:pt x="616" y="113"/>
                  </a:lnTo>
                  <a:lnTo>
                    <a:pt x="616" y="120"/>
                  </a:lnTo>
                  <a:lnTo>
                    <a:pt x="611" y="128"/>
                  </a:lnTo>
                  <a:lnTo>
                    <a:pt x="608" y="133"/>
                  </a:lnTo>
                  <a:lnTo>
                    <a:pt x="603" y="136"/>
                  </a:lnTo>
                  <a:lnTo>
                    <a:pt x="603" y="138"/>
                  </a:lnTo>
                  <a:lnTo>
                    <a:pt x="150" y="476"/>
                  </a:lnTo>
                  <a:lnTo>
                    <a:pt x="0" y="476"/>
                  </a:lnTo>
                  <a:lnTo>
                    <a:pt x="50" y="353"/>
                  </a:lnTo>
                  <a:lnTo>
                    <a:pt x="50" y="353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Freeform 77"/>
            <p:cNvSpPr>
              <a:spLocks/>
            </p:cNvSpPr>
            <p:nvPr/>
          </p:nvSpPr>
          <p:spPr bwMode="auto">
            <a:xfrm>
              <a:off x="1913" y="3200"/>
              <a:ext cx="406" cy="155"/>
            </a:xfrm>
            <a:custGeom>
              <a:avLst/>
              <a:gdLst>
                <a:gd name="T0" fmla="*/ 406 w 406"/>
                <a:gd name="T1" fmla="*/ 104 h 155"/>
                <a:gd name="T2" fmla="*/ 253 w 406"/>
                <a:gd name="T3" fmla="*/ 155 h 155"/>
                <a:gd name="T4" fmla="*/ 0 w 406"/>
                <a:gd name="T5" fmla="*/ 85 h 155"/>
                <a:gd name="T6" fmla="*/ 102 w 406"/>
                <a:gd name="T7" fmla="*/ 0 h 155"/>
                <a:gd name="T8" fmla="*/ 406 w 406"/>
                <a:gd name="T9" fmla="*/ 104 h 155"/>
                <a:gd name="T10" fmla="*/ 406 w 406"/>
                <a:gd name="T11" fmla="*/ 10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55">
                  <a:moveTo>
                    <a:pt x="406" y="104"/>
                  </a:moveTo>
                  <a:lnTo>
                    <a:pt x="253" y="155"/>
                  </a:lnTo>
                  <a:lnTo>
                    <a:pt x="0" y="85"/>
                  </a:lnTo>
                  <a:lnTo>
                    <a:pt x="102" y="0"/>
                  </a:lnTo>
                  <a:lnTo>
                    <a:pt x="406" y="104"/>
                  </a:lnTo>
                  <a:lnTo>
                    <a:pt x="406" y="10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7" name="Group 44"/>
          <p:cNvGrpSpPr>
            <a:grpSpLocks noChangeAspect="1"/>
          </p:cNvGrpSpPr>
          <p:nvPr/>
        </p:nvGrpSpPr>
        <p:grpSpPr bwMode="auto">
          <a:xfrm rot="20882441">
            <a:off x="3237488" y="369242"/>
            <a:ext cx="1603160" cy="803297"/>
            <a:chOff x="1435" y="1872"/>
            <a:chExt cx="3269" cy="1638"/>
          </a:xfrm>
          <a:scene3d>
            <a:camera prst="isometricBottomDown"/>
            <a:lightRig rig="threePt" dir="t"/>
          </a:scene3d>
        </p:grpSpPr>
        <p:sp>
          <p:nvSpPr>
            <p:cNvPr id="518" name="AutoShape 43"/>
            <p:cNvSpPr>
              <a:spLocks noChangeAspect="1" noChangeArrowheads="1" noTextEdit="1"/>
            </p:cNvSpPr>
            <p:nvPr/>
          </p:nvSpPr>
          <p:spPr bwMode="auto">
            <a:xfrm>
              <a:off x="1435" y="1872"/>
              <a:ext cx="3269" cy="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Freeform 48"/>
            <p:cNvSpPr>
              <a:spLocks/>
            </p:cNvSpPr>
            <p:nvPr/>
          </p:nvSpPr>
          <p:spPr bwMode="auto">
            <a:xfrm>
              <a:off x="1770" y="2823"/>
              <a:ext cx="704" cy="219"/>
            </a:xfrm>
            <a:custGeom>
              <a:avLst/>
              <a:gdLst>
                <a:gd name="T0" fmla="*/ 441 w 704"/>
                <a:gd name="T1" fmla="*/ 219 h 219"/>
                <a:gd name="T2" fmla="*/ 0 w 704"/>
                <a:gd name="T3" fmla="*/ 196 h 219"/>
                <a:gd name="T4" fmla="*/ 165 w 704"/>
                <a:gd name="T5" fmla="*/ 41 h 219"/>
                <a:gd name="T6" fmla="*/ 704 w 704"/>
                <a:gd name="T7" fmla="*/ 0 h 219"/>
                <a:gd name="T8" fmla="*/ 441 w 704"/>
                <a:gd name="T9" fmla="*/ 219 h 219"/>
                <a:gd name="T10" fmla="*/ 441 w 704"/>
                <a:gd name="T11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4" h="219">
                  <a:moveTo>
                    <a:pt x="441" y="219"/>
                  </a:moveTo>
                  <a:lnTo>
                    <a:pt x="0" y="196"/>
                  </a:lnTo>
                  <a:lnTo>
                    <a:pt x="165" y="41"/>
                  </a:lnTo>
                  <a:lnTo>
                    <a:pt x="704" y="0"/>
                  </a:lnTo>
                  <a:lnTo>
                    <a:pt x="441" y="219"/>
                  </a:lnTo>
                  <a:lnTo>
                    <a:pt x="441" y="219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49"/>
            <p:cNvSpPr>
              <a:spLocks/>
            </p:cNvSpPr>
            <p:nvPr/>
          </p:nvSpPr>
          <p:spPr bwMode="auto">
            <a:xfrm>
              <a:off x="3433" y="1905"/>
              <a:ext cx="810" cy="293"/>
            </a:xfrm>
            <a:custGeom>
              <a:avLst/>
              <a:gdLst>
                <a:gd name="T0" fmla="*/ 0 w 810"/>
                <a:gd name="T1" fmla="*/ 293 h 293"/>
                <a:gd name="T2" fmla="*/ 410 w 810"/>
                <a:gd name="T3" fmla="*/ 258 h 293"/>
                <a:gd name="T4" fmla="*/ 600 w 810"/>
                <a:gd name="T5" fmla="*/ 197 h 293"/>
                <a:gd name="T6" fmla="*/ 810 w 810"/>
                <a:gd name="T7" fmla="*/ 0 h 293"/>
                <a:gd name="T8" fmla="*/ 573 w 810"/>
                <a:gd name="T9" fmla="*/ 49 h 293"/>
                <a:gd name="T10" fmla="*/ 527 w 810"/>
                <a:gd name="T11" fmla="*/ 84 h 293"/>
                <a:gd name="T12" fmla="*/ 467 w 810"/>
                <a:gd name="T13" fmla="*/ 67 h 293"/>
                <a:gd name="T14" fmla="*/ 465 w 810"/>
                <a:gd name="T15" fmla="*/ 65 h 293"/>
                <a:gd name="T16" fmla="*/ 462 w 810"/>
                <a:gd name="T17" fmla="*/ 64 h 293"/>
                <a:gd name="T18" fmla="*/ 455 w 810"/>
                <a:gd name="T19" fmla="*/ 59 h 293"/>
                <a:gd name="T20" fmla="*/ 448 w 810"/>
                <a:gd name="T21" fmla="*/ 54 h 293"/>
                <a:gd name="T22" fmla="*/ 442 w 810"/>
                <a:gd name="T23" fmla="*/ 50 h 293"/>
                <a:gd name="T24" fmla="*/ 437 w 810"/>
                <a:gd name="T25" fmla="*/ 47 h 293"/>
                <a:gd name="T26" fmla="*/ 430 w 810"/>
                <a:gd name="T27" fmla="*/ 44 h 293"/>
                <a:gd name="T28" fmla="*/ 425 w 810"/>
                <a:gd name="T29" fmla="*/ 42 h 293"/>
                <a:gd name="T30" fmla="*/ 417 w 810"/>
                <a:gd name="T31" fmla="*/ 39 h 293"/>
                <a:gd name="T32" fmla="*/ 410 w 810"/>
                <a:gd name="T33" fmla="*/ 35 h 293"/>
                <a:gd name="T34" fmla="*/ 402 w 810"/>
                <a:gd name="T35" fmla="*/ 32 h 293"/>
                <a:gd name="T36" fmla="*/ 395 w 810"/>
                <a:gd name="T37" fmla="*/ 30 h 293"/>
                <a:gd name="T38" fmla="*/ 385 w 810"/>
                <a:gd name="T39" fmla="*/ 27 h 293"/>
                <a:gd name="T40" fmla="*/ 375 w 810"/>
                <a:gd name="T41" fmla="*/ 24 h 293"/>
                <a:gd name="T42" fmla="*/ 365 w 810"/>
                <a:gd name="T43" fmla="*/ 22 h 293"/>
                <a:gd name="T44" fmla="*/ 355 w 810"/>
                <a:gd name="T45" fmla="*/ 20 h 293"/>
                <a:gd name="T46" fmla="*/ 343 w 810"/>
                <a:gd name="T47" fmla="*/ 19 h 293"/>
                <a:gd name="T48" fmla="*/ 332 w 810"/>
                <a:gd name="T49" fmla="*/ 17 h 293"/>
                <a:gd name="T50" fmla="*/ 320 w 810"/>
                <a:gd name="T51" fmla="*/ 17 h 293"/>
                <a:gd name="T52" fmla="*/ 308 w 810"/>
                <a:gd name="T53" fmla="*/ 19 h 293"/>
                <a:gd name="T54" fmla="*/ 302 w 810"/>
                <a:gd name="T55" fmla="*/ 19 h 293"/>
                <a:gd name="T56" fmla="*/ 297 w 810"/>
                <a:gd name="T57" fmla="*/ 19 h 293"/>
                <a:gd name="T58" fmla="*/ 290 w 810"/>
                <a:gd name="T59" fmla="*/ 19 h 293"/>
                <a:gd name="T60" fmla="*/ 283 w 810"/>
                <a:gd name="T61" fmla="*/ 20 h 293"/>
                <a:gd name="T62" fmla="*/ 277 w 810"/>
                <a:gd name="T63" fmla="*/ 20 h 293"/>
                <a:gd name="T64" fmla="*/ 270 w 810"/>
                <a:gd name="T65" fmla="*/ 20 h 293"/>
                <a:gd name="T66" fmla="*/ 263 w 810"/>
                <a:gd name="T67" fmla="*/ 22 h 293"/>
                <a:gd name="T68" fmla="*/ 257 w 810"/>
                <a:gd name="T69" fmla="*/ 24 h 293"/>
                <a:gd name="T70" fmla="*/ 249 w 810"/>
                <a:gd name="T71" fmla="*/ 25 h 293"/>
                <a:gd name="T72" fmla="*/ 242 w 810"/>
                <a:gd name="T73" fmla="*/ 27 h 293"/>
                <a:gd name="T74" fmla="*/ 234 w 810"/>
                <a:gd name="T75" fmla="*/ 29 h 293"/>
                <a:gd name="T76" fmla="*/ 227 w 810"/>
                <a:gd name="T77" fmla="*/ 32 h 293"/>
                <a:gd name="T78" fmla="*/ 220 w 810"/>
                <a:gd name="T79" fmla="*/ 34 h 293"/>
                <a:gd name="T80" fmla="*/ 214 w 810"/>
                <a:gd name="T81" fmla="*/ 37 h 293"/>
                <a:gd name="T82" fmla="*/ 205 w 810"/>
                <a:gd name="T83" fmla="*/ 40 h 293"/>
                <a:gd name="T84" fmla="*/ 199 w 810"/>
                <a:gd name="T85" fmla="*/ 44 h 293"/>
                <a:gd name="T86" fmla="*/ 4 w 810"/>
                <a:gd name="T87" fmla="*/ 182 h 293"/>
                <a:gd name="T88" fmla="*/ 0 w 810"/>
                <a:gd name="T89" fmla="*/ 293 h 293"/>
                <a:gd name="T90" fmla="*/ 0 w 810"/>
                <a:gd name="T91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0" h="293">
                  <a:moveTo>
                    <a:pt x="0" y="293"/>
                  </a:moveTo>
                  <a:lnTo>
                    <a:pt x="410" y="258"/>
                  </a:lnTo>
                  <a:lnTo>
                    <a:pt x="600" y="197"/>
                  </a:lnTo>
                  <a:lnTo>
                    <a:pt x="810" y="0"/>
                  </a:lnTo>
                  <a:lnTo>
                    <a:pt x="573" y="49"/>
                  </a:lnTo>
                  <a:lnTo>
                    <a:pt x="527" y="84"/>
                  </a:lnTo>
                  <a:lnTo>
                    <a:pt x="467" y="67"/>
                  </a:lnTo>
                  <a:lnTo>
                    <a:pt x="465" y="65"/>
                  </a:lnTo>
                  <a:lnTo>
                    <a:pt x="462" y="64"/>
                  </a:lnTo>
                  <a:lnTo>
                    <a:pt x="455" y="59"/>
                  </a:lnTo>
                  <a:lnTo>
                    <a:pt x="448" y="54"/>
                  </a:lnTo>
                  <a:lnTo>
                    <a:pt x="442" y="50"/>
                  </a:lnTo>
                  <a:lnTo>
                    <a:pt x="437" y="47"/>
                  </a:lnTo>
                  <a:lnTo>
                    <a:pt x="430" y="44"/>
                  </a:lnTo>
                  <a:lnTo>
                    <a:pt x="425" y="42"/>
                  </a:lnTo>
                  <a:lnTo>
                    <a:pt x="417" y="39"/>
                  </a:lnTo>
                  <a:lnTo>
                    <a:pt x="410" y="35"/>
                  </a:lnTo>
                  <a:lnTo>
                    <a:pt x="402" y="32"/>
                  </a:lnTo>
                  <a:lnTo>
                    <a:pt x="395" y="30"/>
                  </a:lnTo>
                  <a:lnTo>
                    <a:pt x="385" y="27"/>
                  </a:lnTo>
                  <a:lnTo>
                    <a:pt x="375" y="24"/>
                  </a:lnTo>
                  <a:lnTo>
                    <a:pt x="365" y="22"/>
                  </a:lnTo>
                  <a:lnTo>
                    <a:pt x="355" y="20"/>
                  </a:lnTo>
                  <a:lnTo>
                    <a:pt x="343" y="19"/>
                  </a:lnTo>
                  <a:lnTo>
                    <a:pt x="332" y="17"/>
                  </a:lnTo>
                  <a:lnTo>
                    <a:pt x="320" y="17"/>
                  </a:lnTo>
                  <a:lnTo>
                    <a:pt x="308" y="19"/>
                  </a:lnTo>
                  <a:lnTo>
                    <a:pt x="302" y="19"/>
                  </a:lnTo>
                  <a:lnTo>
                    <a:pt x="297" y="19"/>
                  </a:lnTo>
                  <a:lnTo>
                    <a:pt x="290" y="19"/>
                  </a:lnTo>
                  <a:lnTo>
                    <a:pt x="283" y="20"/>
                  </a:lnTo>
                  <a:lnTo>
                    <a:pt x="277" y="20"/>
                  </a:lnTo>
                  <a:lnTo>
                    <a:pt x="270" y="20"/>
                  </a:lnTo>
                  <a:lnTo>
                    <a:pt x="263" y="22"/>
                  </a:lnTo>
                  <a:lnTo>
                    <a:pt x="257" y="24"/>
                  </a:lnTo>
                  <a:lnTo>
                    <a:pt x="249" y="25"/>
                  </a:lnTo>
                  <a:lnTo>
                    <a:pt x="242" y="27"/>
                  </a:lnTo>
                  <a:lnTo>
                    <a:pt x="234" y="29"/>
                  </a:lnTo>
                  <a:lnTo>
                    <a:pt x="227" y="32"/>
                  </a:lnTo>
                  <a:lnTo>
                    <a:pt x="220" y="34"/>
                  </a:lnTo>
                  <a:lnTo>
                    <a:pt x="214" y="37"/>
                  </a:lnTo>
                  <a:lnTo>
                    <a:pt x="205" y="40"/>
                  </a:lnTo>
                  <a:lnTo>
                    <a:pt x="199" y="44"/>
                  </a:lnTo>
                  <a:lnTo>
                    <a:pt x="4" y="182"/>
                  </a:lnTo>
                  <a:lnTo>
                    <a:pt x="0" y="29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52"/>
            <p:cNvSpPr>
              <a:spLocks/>
            </p:cNvSpPr>
            <p:nvPr/>
          </p:nvSpPr>
          <p:spPr bwMode="auto">
            <a:xfrm>
              <a:off x="1730" y="2275"/>
              <a:ext cx="1429" cy="371"/>
            </a:xfrm>
            <a:custGeom>
              <a:avLst/>
              <a:gdLst>
                <a:gd name="T0" fmla="*/ 1429 w 1429"/>
                <a:gd name="T1" fmla="*/ 0 h 371"/>
                <a:gd name="T2" fmla="*/ 281 w 1429"/>
                <a:gd name="T3" fmla="*/ 2 h 371"/>
                <a:gd name="T4" fmla="*/ 18 w 1429"/>
                <a:gd name="T5" fmla="*/ 60 h 371"/>
                <a:gd name="T6" fmla="*/ 0 w 1429"/>
                <a:gd name="T7" fmla="*/ 186 h 371"/>
                <a:gd name="T8" fmla="*/ 857 w 1429"/>
                <a:gd name="T9" fmla="*/ 371 h 371"/>
                <a:gd name="T10" fmla="*/ 1429 w 1429"/>
                <a:gd name="T11" fmla="*/ 0 h 371"/>
                <a:gd name="T12" fmla="*/ 1429 w 1429"/>
                <a:gd name="T1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9" h="371">
                  <a:moveTo>
                    <a:pt x="1429" y="0"/>
                  </a:moveTo>
                  <a:lnTo>
                    <a:pt x="281" y="2"/>
                  </a:lnTo>
                  <a:lnTo>
                    <a:pt x="18" y="60"/>
                  </a:lnTo>
                  <a:lnTo>
                    <a:pt x="0" y="186"/>
                  </a:lnTo>
                  <a:lnTo>
                    <a:pt x="857" y="371"/>
                  </a:lnTo>
                  <a:lnTo>
                    <a:pt x="1429" y="0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54"/>
            <p:cNvSpPr>
              <a:spLocks/>
            </p:cNvSpPr>
            <p:nvPr/>
          </p:nvSpPr>
          <p:spPr bwMode="auto">
            <a:xfrm>
              <a:off x="2296" y="2277"/>
              <a:ext cx="673" cy="402"/>
            </a:xfrm>
            <a:custGeom>
              <a:avLst/>
              <a:gdLst>
                <a:gd name="T0" fmla="*/ 659 w 673"/>
                <a:gd name="T1" fmla="*/ 0 h 402"/>
                <a:gd name="T2" fmla="*/ 659 w 673"/>
                <a:gd name="T3" fmla="*/ 128 h 402"/>
                <a:gd name="T4" fmla="*/ 673 w 673"/>
                <a:gd name="T5" fmla="*/ 402 h 402"/>
                <a:gd name="T6" fmla="*/ 671 w 673"/>
                <a:gd name="T7" fmla="*/ 401 h 402"/>
                <a:gd name="T8" fmla="*/ 668 w 673"/>
                <a:gd name="T9" fmla="*/ 401 h 402"/>
                <a:gd name="T10" fmla="*/ 663 w 673"/>
                <a:gd name="T11" fmla="*/ 401 h 402"/>
                <a:gd name="T12" fmla="*/ 656 w 673"/>
                <a:gd name="T13" fmla="*/ 401 h 402"/>
                <a:gd name="T14" fmla="*/ 646 w 673"/>
                <a:gd name="T15" fmla="*/ 399 h 402"/>
                <a:gd name="T16" fmla="*/ 638 w 673"/>
                <a:gd name="T17" fmla="*/ 399 h 402"/>
                <a:gd name="T18" fmla="*/ 631 w 673"/>
                <a:gd name="T19" fmla="*/ 399 h 402"/>
                <a:gd name="T20" fmla="*/ 624 w 673"/>
                <a:gd name="T21" fmla="*/ 399 h 402"/>
                <a:gd name="T22" fmla="*/ 618 w 673"/>
                <a:gd name="T23" fmla="*/ 399 h 402"/>
                <a:gd name="T24" fmla="*/ 613 w 673"/>
                <a:gd name="T25" fmla="*/ 399 h 402"/>
                <a:gd name="T26" fmla="*/ 604 w 673"/>
                <a:gd name="T27" fmla="*/ 397 h 402"/>
                <a:gd name="T28" fmla="*/ 596 w 673"/>
                <a:gd name="T29" fmla="*/ 396 h 402"/>
                <a:gd name="T30" fmla="*/ 589 w 673"/>
                <a:gd name="T31" fmla="*/ 394 h 402"/>
                <a:gd name="T32" fmla="*/ 583 w 673"/>
                <a:gd name="T33" fmla="*/ 394 h 402"/>
                <a:gd name="T34" fmla="*/ 574 w 673"/>
                <a:gd name="T35" fmla="*/ 394 h 402"/>
                <a:gd name="T36" fmla="*/ 566 w 673"/>
                <a:gd name="T37" fmla="*/ 394 h 402"/>
                <a:gd name="T38" fmla="*/ 558 w 673"/>
                <a:gd name="T39" fmla="*/ 392 h 402"/>
                <a:gd name="T40" fmla="*/ 550 w 673"/>
                <a:gd name="T41" fmla="*/ 392 h 402"/>
                <a:gd name="T42" fmla="*/ 541 w 673"/>
                <a:gd name="T43" fmla="*/ 392 h 402"/>
                <a:gd name="T44" fmla="*/ 533 w 673"/>
                <a:gd name="T45" fmla="*/ 391 h 402"/>
                <a:gd name="T46" fmla="*/ 523 w 673"/>
                <a:gd name="T47" fmla="*/ 391 h 402"/>
                <a:gd name="T48" fmla="*/ 515 w 673"/>
                <a:gd name="T49" fmla="*/ 391 h 402"/>
                <a:gd name="T50" fmla="*/ 506 w 673"/>
                <a:gd name="T51" fmla="*/ 389 h 402"/>
                <a:gd name="T52" fmla="*/ 498 w 673"/>
                <a:gd name="T53" fmla="*/ 389 h 402"/>
                <a:gd name="T54" fmla="*/ 488 w 673"/>
                <a:gd name="T55" fmla="*/ 389 h 402"/>
                <a:gd name="T56" fmla="*/ 480 w 673"/>
                <a:gd name="T57" fmla="*/ 389 h 402"/>
                <a:gd name="T58" fmla="*/ 470 w 673"/>
                <a:gd name="T59" fmla="*/ 387 h 402"/>
                <a:gd name="T60" fmla="*/ 461 w 673"/>
                <a:gd name="T61" fmla="*/ 386 h 402"/>
                <a:gd name="T62" fmla="*/ 453 w 673"/>
                <a:gd name="T63" fmla="*/ 386 h 402"/>
                <a:gd name="T64" fmla="*/ 445 w 673"/>
                <a:gd name="T65" fmla="*/ 386 h 402"/>
                <a:gd name="T66" fmla="*/ 435 w 673"/>
                <a:gd name="T67" fmla="*/ 384 h 402"/>
                <a:gd name="T68" fmla="*/ 425 w 673"/>
                <a:gd name="T69" fmla="*/ 382 h 402"/>
                <a:gd name="T70" fmla="*/ 416 w 673"/>
                <a:gd name="T71" fmla="*/ 382 h 402"/>
                <a:gd name="T72" fmla="*/ 410 w 673"/>
                <a:gd name="T73" fmla="*/ 382 h 402"/>
                <a:gd name="T74" fmla="*/ 400 w 673"/>
                <a:gd name="T75" fmla="*/ 381 h 402"/>
                <a:gd name="T76" fmla="*/ 391 w 673"/>
                <a:gd name="T77" fmla="*/ 379 h 402"/>
                <a:gd name="T78" fmla="*/ 383 w 673"/>
                <a:gd name="T79" fmla="*/ 379 h 402"/>
                <a:gd name="T80" fmla="*/ 376 w 673"/>
                <a:gd name="T81" fmla="*/ 379 h 402"/>
                <a:gd name="T82" fmla="*/ 368 w 673"/>
                <a:gd name="T83" fmla="*/ 377 h 402"/>
                <a:gd name="T84" fmla="*/ 361 w 673"/>
                <a:gd name="T85" fmla="*/ 377 h 402"/>
                <a:gd name="T86" fmla="*/ 355 w 673"/>
                <a:gd name="T87" fmla="*/ 376 h 402"/>
                <a:gd name="T88" fmla="*/ 348 w 673"/>
                <a:gd name="T89" fmla="*/ 376 h 402"/>
                <a:gd name="T90" fmla="*/ 340 w 673"/>
                <a:gd name="T91" fmla="*/ 376 h 402"/>
                <a:gd name="T92" fmla="*/ 333 w 673"/>
                <a:gd name="T93" fmla="*/ 374 h 402"/>
                <a:gd name="T94" fmla="*/ 326 w 673"/>
                <a:gd name="T95" fmla="*/ 372 h 402"/>
                <a:gd name="T96" fmla="*/ 323 w 673"/>
                <a:gd name="T97" fmla="*/ 372 h 402"/>
                <a:gd name="T98" fmla="*/ 311 w 673"/>
                <a:gd name="T99" fmla="*/ 372 h 402"/>
                <a:gd name="T100" fmla="*/ 305 w 673"/>
                <a:gd name="T101" fmla="*/ 372 h 402"/>
                <a:gd name="T102" fmla="*/ 296 w 673"/>
                <a:gd name="T103" fmla="*/ 371 h 402"/>
                <a:gd name="T104" fmla="*/ 291 w 673"/>
                <a:gd name="T105" fmla="*/ 369 h 402"/>
                <a:gd name="T106" fmla="*/ 288 w 673"/>
                <a:gd name="T107" fmla="*/ 369 h 402"/>
                <a:gd name="T108" fmla="*/ 0 w 673"/>
                <a:gd name="T109" fmla="*/ 312 h 402"/>
                <a:gd name="T110" fmla="*/ 165 w 673"/>
                <a:gd name="T111" fmla="*/ 153 h 402"/>
                <a:gd name="T112" fmla="*/ 263 w 673"/>
                <a:gd name="T113" fmla="*/ 149 h 402"/>
                <a:gd name="T114" fmla="*/ 410 w 673"/>
                <a:gd name="T115" fmla="*/ 0 h 402"/>
                <a:gd name="T116" fmla="*/ 659 w 673"/>
                <a:gd name="T117" fmla="*/ 0 h 402"/>
                <a:gd name="T118" fmla="*/ 659 w 673"/>
                <a:gd name="T11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3" h="402">
                  <a:moveTo>
                    <a:pt x="659" y="0"/>
                  </a:moveTo>
                  <a:lnTo>
                    <a:pt x="659" y="128"/>
                  </a:lnTo>
                  <a:lnTo>
                    <a:pt x="673" y="402"/>
                  </a:lnTo>
                  <a:lnTo>
                    <a:pt x="671" y="401"/>
                  </a:lnTo>
                  <a:lnTo>
                    <a:pt x="668" y="401"/>
                  </a:lnTo>
                  <a:lnTo>
                    <a:pt x="663" y="401"/>
                  </a:lnTo>
                  <a:lnTo>
                    <a:pt x="656" y="401"/>
                  </a:lnTo>
                  <a:lnTo>
                    <a:pt x="646" y="399"/>
                  </a:lnTo>
                  <a:lnTo>
                    <a:pt x="638" y="399"/>
                  </a:lnTo>
                  <a:lnTo>
                    <a:pt x="631" y="399"/>
                  </a:lnTo>
                  <a:lnTo>
                    <a:pt x="624" y="399"/>
                  </a:lnTo>
                  <a:lnTo>
                    <a:pt x="618" y="399"/>
                  </a:lnTo>
                  <a:lnTo>
                    <a:pt x="613" y="399"/>
                  </a:lnTo>
                  <a:lnTo>
                    <a:pt x="604" y="397"/>
                  </a:lnTo>
                  <a:lnTo>
                    <a:pt x="596" y="396"/>
                  </a:lnTo>
                  <a:lnTo>
                    <a:pt x="589" y="394"/>
                  </a:lnTo>
                  <a:lnTo>
                    <a:pt x="583" y="394"/>
                  </a:lnTo>
                  <a:lnTo>
                    <a:pt x="574" y="394"/>
                  </a:lnTo>
                  <a:lnTo>
                    <a:pt x="566" y="394"/>
                  </a:lnTo>
                  <a:lnTo>
                    <a:pt x="558" y="392"/>
                  </a:lnTo>
                  <a:lnTo>
                    <a:pt x="550" y="392"/>
                  </a:lnTo>
                  <a:lnTo>
                    <a:pt x="541" y="392"/>
                  </a:lnTo>
                  <a:lnTo>
                    <a:pt x="533" y="391"/>
                  </a:lnTo>
                  <a:lnTo>
                    <a:pt x="523" y="391"/>
                  </a:lnTo>
                  <a:lnTo>
                    <a:pt x="515" y="391"/>
                  </a:lnTo>
                  <a:lnTo>
                    <a:pt x="506" y="389"/>
                  </a:lnTo>
                  <a:lnTo>
                    <a:pt x="498" y="389"/>
                  </a:lnTo>
                  <a:lnTo>
                    <a:pt x="488" y="389"/>
                  </a:lnTo>
                  <a:lnTo>
                    <a:pt x="480" y="389"/>
                  </a:lnTo>
                  <a:lnTo>
                    <a:pt x="470" y="387"/>
                  </a:lnTo>
                  <a:lnTo>
                    <a:pt x="461" y="386"/>
                  </a:lnTo>
                  <a:lnTo>
                    <a:pt x="453" y="386"/>
                  </a:lnTo>
                  <a:lnTo>
                    <a:pt x="445" y="386"/>
                  </a:lnTo>
                  <a:lnTo>
                    <a:pt x="435" y="384"/>
                  </a:lnTo>
                  <a:lnTo>
                    <a:pt x="425" y="382"/>
                  </a:lnTo>
                  <a:lnTo>
                    <a:pt x="416" y="382"/>
                  </a:lnTo>
                  <a:lnTo>
                    <a:pt x="410" y="382"/>
                  </a:lnTo>
                  <a:lnTo>
                    <a:pt x="400" y="381"/>
                  </a:lnTo>
                  <a:lnTo>
                    <a:pt x="391" y="379"/>
                  </a:lnTo>
                  <a:lnTo>
                    <a:pt x="383" y="379"/>
                  </a:lnTo>
                  <a:lnTo>
                    <a:pt x="376" y="379"/>
                  </a:lnTo>
                  <a:lnTo>
                    <a:pt x="368" y="377"/>
                  </a:lnTo>
                  <a:lnTo>
                    <a:pt x="361" y="377"/>
                  </a:lnTo>
                  <a:lnTo>
                    <a:pt x="355" y="376"/>
                  </a:lnTo>
                  <a:lnTo>
                    <a:pt x="348" y="376"/>
                  </a:lnTo>
                  <a:lnTo>
                    <a:pt x="340" y="376"/>
                  </a:lnTo>
                  <a:lnTo>
                    <a:pt x="333" y="374"/>
                  </a:lnTo>
                  <a:lnTo>
                    <a:pt x="326" y="372"/>
                  </a:lnTo>
                  <a:lnTo>
                    <a:pt x="323" y="372"/>
                  </a:lnTo>
                  <a:lnTo>
                    <a:pt x="311" y="372"/>
                  </a:lnTo>
                  <a:lnTo>
                    <a:pt x="305" y="372"/>
                  </a:lnTo>
                  <a:lnTo>
                    <a:pt x="296" y="371"/>
                  </a:lnTo>
                  <a:lnTo>
                    <a:pt x="291" y="369"/>
                  </a:lnTo>
                  <a:lnTo>
                    <a:pt x="288" y="369"/>
                  </a:lnTo>
                  <a:lnTo>
                    <a:pt x="0" y="312"/>
                  </a:lnTo>
                  <a:lnTo>
                    <a:pt x="165" y="153"/>
                  </a:lnTo>
                  <a:lnTo>
                    <a:pt x="263" y="149"/>
                  </a:lnTo>
                  <a:lnTo>
                    <a:pt x="410" y="0"/>
                  </a:lnTo>
                  <a:lnTo>
                    <a:pt x="659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55"/>
            <p:cNvSpPr>
              <a:spLocks/>
            </p:cNvSpPr>
            <p:nvPr/>
          </p:nvSpPr>
          <p:spPr bwMode="auto">
            <a:xfrm>
              <a:off x="1850" y="2330"/>
              <a:ext cx="1102" cy="572"/>
            </a:xfrm>
            <a:custGeom>
              <a:avLst/>
              <a:gdLst>
                <a:gd name="T0" fmla="*/ 1059 w 1102"/>
                <a:gd name="T1" fmla="*/ 572 h 572"/>
                <a:gd name="T2" fmla="*/ 339 w 1102"/>
                <a:gd name="T3" fmla="*/ 376 h 572"/>
                <a:gd name="T4" fmla="*/ 309 w 1102"/>
                <a:gd name="T5" fmla="*/ 431 h 572"/>
                <a:gd name="T6" fmla="*/ 228 w 1102"/>
                <a:gd name="T7" fmla="*/ 376 h 572"/>
                <a:gd name="T8" fmla="*/ 0 w 1102"/>
                <a:gd name="T9" fmla="*/ 45 h 572"/>
                <a:gd name="T10" fmla="*/ 286 w 1102"/>
                <a:gd name="T11" fmla="*/ 0 h 572"/>
                <a:gd name="T12" fmla="*/ 413 w 1102"/>
                <a:gd name="T13" fmla="*/ 100 h 572"/>
                <a:gd name="T14" fmla="*/ 558 w 1102"/>
                <a:gd name="T15" fmla="*/ 339 h 572"/>
                <a:gd name="T16" fmla="*/ 792 w 1102"/>
                <a:gd name="T17" fmla="*/ 281 h 572"/>
                <a:gd name="T18" fmla="*/ 1102 w 1102"/>
                <a:gd name="T19" fmla="*/ 78 h 572"/>
                <a:gd name="T20" fmla="*/ 1059 w 1102"/>
                <a:gd name="T21" fmla="*/ 572 h 572"/>
                <a:gd name="T22" fmla="*/ 1059 w 1102"/>
                <a:gd name="T23" fmla="*/ 57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2" h="572">
                  <a:moveTo>
                    <a:pt x="1059" y="572"/>
                  </a:moveTo>
                  <a:lnTo>
                    <a:pt x="339" y="376"/>
                  </a:lnTo>
                  <a:lnTo>
                    <a:pt x="309" y="431"/>
                  </a:lnTo>
                  <a:lnTo>
                    <a:pt x="228" y="376"/>
                  </a:lnTo>
                  <a:lnTo>
                    <a:pt x="0" y="45"/>
                  </a:lnTo>
                  <a:lnTo>
                    <a:pt x="286" y="0"/>
                  </a:lnTo>
                  <a:lnTo>
                    <a:pt x="413" y="100"/>
                  </a:lnTo>
                  <a:lnTo>
                    <a:pt x="558" y="339"/>
                  </a:lnTo>
                  <a:lnTo>
                    <a:pt x="792" y="281"/>
                  </a:lnTo>
                  <a:lnTo>
                    <a:pt x="1102" y="78"/>
                  </a:lnTo>
                  <a:lnTo>
                    <a:pt x="1059" y="572"/>
                  </a:lnTo>
                  <a:lnTo>
                    <a:pt x="1059" y="572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56"/>
            <p:cNvSpPr>
              <a:spLocks/>
            </p:cNvSpPr>
            <p:nvPr/>
          </p:nvSpPr>
          <p:spPr bwMode="auto">
            <a:xfrm>
              <a:off x="2950" y="2087"/>
              <a:ext cx="788" cy="617"/>
            </a:xfrm>
            <a:custGeom>
              <a:avLst/>
              <a:gdLst>
                <a:gd name="T0" fmla="*/ 788 w 788"/>
                <a:gd name="T1" fmla="*/ 273 h 617"/>
                <a:gd name="T2" fmla="*/ 0 w 788"/>
                <a:gd name="T3" fmla="*/ 617 h 617"/>
                <a:gd name="T4" fmla="*/ 2 w 788"/>
                <a:gd name="T5" fmla="*/ 321 h 617"/>
                <a:gd name="T6" fmla="*/ 254 w 788"/>
                <a:gd name="T7" fmla="*/ 238 h 617"/>
                <a:gd name="T8" fmla="*/ 330 w 788"/>
                <a:gd name="T9" fmla="*/ 101 h 617"/>
                <a:gd name="T10" fmla="*/ 487 w 788"/>
                <a:gd name="T11" fmla="*/ 0 h 617"/>
                <a:gd name="T12" fmla="*/ 488 w 788"/>
                <a:gd name="T13" fmla="*/ 0 h 617"/>
                <a:gd name="T14" fmla="*/ 493 w 788"/>
                <a:gd name="T15" fmla="*/ 0 h 617"/>
                <a:gd name="T16" fmla="*/ 500 w 788"/>
                <a:gd name="T17" fmla="*/ 0 h 617"/>
                <a:gd name="T18" fmla="*/ 510 w 788"/>
                <a:gd name="T19" fmla="*/ 0 h 617"/>
                <a:gd name="T20" fmla="*/ 517 w 788"/>
                <a:gd name="T21" fmla="*/ 0 h 617"/>
                <a:gd name="T22" fmla="*/ 522 w 788"/>
                <a:gd name="T23" fmla="*/ 0 h 617"/>
                <a:gd name="T24" fmla="*/ 528 w 788"/>
                <a:gd name="T25" fmla="*/ 1 h 617"/>
                <a:gd name="T26" fmla="*/ 537 w 788"/>
                <a:gd name="T27" fmla="*/ 3 h 617"/>
                <a:gd name="T28" fmla="*/ 543 w 788"/>
                <a:gd name="T29" fmla="*/ 3 h 617"/>
                <a:gd name="T30" fmla="*/ 552 w 788"/>
                <a:gd name="T31" fmla="*/ 3 h 617"/>
                <a:gd name="T32" fmla="*/ 560 w 788"/>
                <a:gd name="T33" fmla="*/ 5 h 617"/>
                <a:gd name="T34" fmla="*/ 570 w 788"/>
                <a:gd name="T35" fmla="*/ 6 h 617"/>
                <a:gd name="T36" fmla="*/ 577 w 788"/>
                <a:gd name="T37" fmla="*/ 6 h 617"/>
                <a:gd name="T38" fmla="*/ 585 w 788"/>
                <a:gd name="T39" fmla="*/ 6 h 617"/>
                <a:gd name="T40" fmla="*/ 595 w 788"/>
                <a:gd name="T41" fmla="*/ 8 h 617"/>
                <a:gd name="T42" fmla="*/ 605 w 788"/>
                <a:gd name="T43" fmla="*/ 10 h 617"/>
                <a:gd name="T44" fmla="*/ 615 w 788"/>
                <a:gd name="T45" fmla="*/ 10 h 617"/>
                <a:gd name="T46" fmla="*/ 623 w 788"/>
                <a:gd name="T47" fmla="*/ 10 h 617"/>
                <a:gd name="T48" fmla="*/ 633 w 788"/>
                <a:gd name="T49" fmla="*/ 11 h 617"/>
                <a:gd name="T50" fmla="*/ 643 w 788"/>
                <a:gd name="T51" fmla="*/ 13 h 617"/>
                <a:gd name="T52" fmla="*/ 652 w 788"/>
                <a:gd name="T53" fmla="*/ 13 h 617"/>
                <a:gd name="T54" fmla="*/ 660 w 788"/>
                <a:gd name="T55" fmla="*/ 16 h 617"/>
                <a:gd name="T56" fmla="*/ 668 w 788"/>
                <a:gd name="T57" fmla="*/ 16 h 617"/>
                <a:gd name="T58" fmla="*/ 678 w 788"/>
                <a:gd name="T59" fmla="*/ 20 h 617"/>
                <a:gd name="T60" fmla="*/ 687 w 788"/>
                <a:gd name="T61" fmla="*/ 20 h 617"/>
                <a:gd name="T62" fmla="*/ 695 w 788"/>
                <a:gd name="T63" fmla="*/ 21 h 617"/>
                <a:gd name="T64" fmla="*/ 703 w 788"/>
                <a:gd name="T65" fmla="*/ 23 h 617"/>
                <a:gd name="T66" fmla="*/ 712 w 788"/>
                <a:gd name="T67" fmla="*/ 25 h 617"/>
                <a:gd name="T68" fmla="*/ 788 w 788"/>
                <a:gd name="T69" fmla="*/ 273 h 617"/>
                <a:gd name="T70" fmla="*/ 788 w 788"/>
                <a:gd name="T71" fmla="*/ 27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8" h="617">
                  <a:moveTo>
                    <a:pt x="788" y="273"/>
                  </a:moveTo>
                  <a:lnTo>
                    <a:pt x="0" y="617"/>
                  </a:lnTo>
                  <a:lnTo>
                    <a:pt x="2" y="321"/>
                  </a:lnTo>
                  <a:lnTo>
                    <a:pt x="254" y="238"/>
                  </a:lnTo>
                  <a:lnTo>
                    <a:pt x="330" y="101"/>
                  </a:lnTo>
                  <a:lnTo>
                    <a:pt x="487" y="0"/>
                  </a:lnTo>
                  <a:lnTo>
                    <a:pt x="488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10" y="0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8" y="1"/>
                  </a:lnTo>
                  <a:lnTo>
                    <a:pt x="537" y="3"/>
                  </a:lnTo>
                  <a:lnTo>
                    <a:pt x="543" y="3"/>
                  </a:lnTo>
                  <a:lnTo>
                    <a:pt x="552" y="3"/>
                  </a:lnTo>
                  <a:lnTo>
                    <a:pt x="560" y="5"/>
                  </a:lnTo>
                  <a:lnTo>
                    <a:pt x="570" y="6"/>
                  </a:lnTo>
                  <a:lnTo>
                    <a:pt x="577" y="6"/>
                  </a:lnTo>
                  <a:lnTo>
                    <a:pt x="585" y="6"/>
                  </a:lnTo>
                  <a:lnTo>
                    <a:pt x="595" y="8"/>
                  </a:lnTo>
                  <a:lnTo>
                    <a:pt x="605" y="10"/>
                  </a:lnTo>
                  <a:lnTo>
                    <a:pt x="615" y="10"/>
                  </a:lnTo>
                  <a:lnTo>
                    <a:pt x="623" y="10"/>
                  </a:lnTo>
                  <a:lnTo>
                    <a:pt x="633" y="11"/>
                  </a:lnTo>
                  <a:lnTo>
                    <a:pt x="643" y="13"/>
                  </a:lnTo>
                  <a:lnTo>
                    <a:pt x="652" y="13"/>
                  </a:lnTo>
                  <a:lnTo>
                    <a:pt x="660" y="16"/>
                  </a:lnTo>
                  <a:lnTo>
                    <a:pt x="668" y="16"/>
                  </a:lnTo>
                  <a:lnTo>
                    <a:pt x="678" y="20"/>
                  </a:lnTo>
                  <a:lnTo>
                    <a:pt x="687" y="20"/>
                  </a:lnTo>
                  <a:lnTo>
                    <a:pt x="695" y="21"/>
                  </a:lnTo>
                  <a:lnTo>
                    <a:pt x="703" y="23"/>
                  </a:lnTo>
                  <a:lnTo>
                    <a:pt x="712" y="25"/>
                  </a:lnTo>
                  <a:lnTo>
                    <a:pt x="788" y="273"/>
                  </a:lnTo>
                  <a:lnTo>
                    <a:pt x="788" y="27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57"/>
            <p:cNvSpPr>
              <a:spLocks/>
            </p:cNvSpPr>
            <p:nvPr/>
          </p:nvSpPr>
          <p:spPr bwMode="auto">
            <a:xfrm>
              <a:off x="2917" y="2398"/>
              <a:ext cx="818" cy="604"/>
            </a:xfrm>
            <a:custGeom>
              <a:avLst/>
              <a:gdLst>
                <a:gd name="T0" fmla="*/ 0 w 818"/>
                <a:gd name="T1" fmla="*/ 443 h 604"/>
                <a:gd name="T2" fmla="*/ 35 w 818"/>
                <a:gd name="T3" fmla="*/ 604 h 604"/>
                <a:gd name="T4" fmla="*/ 207 w 818"/>
                <a:gd name="T5" fmla="*/ 568 h 604"/>
                <a:gd name="T6" fmla="*/ 486 w 818"/>
                <a:gd name="T7" fmla="*/ 439 h 604"/>
                <a:gd name="T8" fmla="*/ 526 w 818"/>
                <a:gd name="T9" fmla="*/ 461 h 604"/>
                <a:gd name="T10" fmla="*/ 673 w 818"/>
                <a:gd name="T11" fmla="*/ 456 h 604"/>
                <a:gd name="T12" fmla="*/ 765 w 818"/>
                <a:gd name="T13" fmla="*/ 581 h 604"/>
                <a:gd name="T14" fmla="*/ 818 w 818"/>
                <a:gd name="T15" fmla="*/ 0 h 604"/>
                <a:gd name="T16" fmla="*/ 33 w 818"/>
                <a:gd name="T17" fmla="*/ 306 h 604"/>
                <a:gd name="T18" fmla="*/ 0 w 818"/>
                <a:gd name="T19" fmla="*/ 443 h 604"/>
                <a:gd name="T20" fmla="*/ 0 w 818"/>
                <a:gd name="T21" fmla="*/ 44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8" h="604">
                  <a:moveTo>
                    <a:pt x="0" y="443"/>
                  </a:moveTo>
                  <a:lnTo>
                    <a:pt x="35" y="604"/>
                  </a:lnTo>
                  <a:lnTo>
                    <a:pt x="207" y="568"/>
                  </a:lnTo>
                  <a:lnTo>
                    <a:pt x="486" y="439"/>
                  </a:lnTo>
                  <a:lnTo>
                    <a:pt x="526" y="461"/>
                  </a:lnTo>
                  <a:lnTo>
                    <a:pt x="673" y="456"/>
                  </a:lnTo>
                  <a:lnTo>
                    <a:pt x="765" y="581"/>
                  </a:lnTo>
                  <a:lnTo>
                    <a:pt x="818" y="0"/>
                  </a:lnTo>
                  <a:lnTo>
                    <a:pt x="33" y="306"/>
                  </a:lnTo>
                  <a:lnTo>
                    <a:pt x="0" y="443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58"/>
            <p:cNvSpPr>
              <a:spLocks/>
            </p:cNvSpPr>
            <p:nvPr/>
          </p:nvSpPr>
          <p:spPr bwMode="auto">
            <a:xfrm>
              <a:off x="3675" y="2649"/>
              <a:ext cx="986" cy="828"/>
            </a:xfrm>
            <a:custGeom>
              <a:avLst/>
              <a:gdLst>
                <a:gd name="T0" fmla="*/ 0 w 986"/>
                <a:gd name="T1" fmla="*/ 59 h 828"/>
                <a:gd name="T2" fmla="*/ 251 w 986"/>
                <a:gd name="T3" fmla="*/ 0 h 828"/>
                <a:gd name="T4" fmla="*/ 413 w 986"/>
                <a:gd name="T5" fmla="*/ 60 h 828"/>
                <a:gd name="T6" fmla="*/ 536 w 986"/>
                <a:gd name="T7" fmla="*/ 157 h 828"/>
                <a:gd name="T8" fmla="*/ 574 w 986"/>
                <a:gd name="T9" fmla="*/ 308 h 828"/>
                <a:gd name="T10" fmla="*/ 841 w 986"/>
                <a:gd name="T11" fmla="*/ 388 h 828"/>
                <a:gd name="T12" fmla="*/ 974 w 986"/>
                <a:gd name="T13" fmla="*/ 493 h 828"/>
                <a:gd name="T14" fmla="*/ 986 w 986"/>
                <a:gd name="T15" fmla="*/ 828 h 828"/>
                <a:gd name="T16" fmla="*/ 494 w 986"/>
                <a:gd name="T17" fmla="*/ 583 h 828"/>
                <a:gd name="T18" fmla="*/ 416 w 986"/>
                <a:gd name="T19" fmla="*/ 420 h 828"/>
                <a:gd name="T20" fmla="*/ 260 w 986"/>
                <a:gd name="T21" fmla="*/ 458 h 828"/>
                <a:gd name="T22" fmla="*/ 158 w 986"/>
                <a:gd name="T23" fmla="*/ 405 h 828"/>
                <a:gd name="T24" fmla="*/ 136 w 986"/>
                <a:gd name="T25" fmla="*/ 258 h 828"/>
                <a:gd name="T26" fmla="*/ 5 w 986"/>
                <a:gd name="T27" fmla="*/ 328 h 828"/>
                <a:gd name="T28" fmla="*/ 0 w 986"/>
                <a:gd name="T29" fmla="*/ 59 h 828"/>
                <a:gd name="T30" fmla="*/ 0 w 986"/>
                <a:gd name="T31" fmla="*/ 59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6" h="828">
                  <a:moveTo>
                    <a:pt x="0" y="59"/>
                  </a:moveTo>
                  <a:lnTo>
                    <a:pt x="251" y="0"/>
                  </a:lnTo>
                  <a:lnTo>
                    <a:pt x="413" y="60"/>
                  </a:lnTo>
                  <a:lnTo>
                    <a:pt x="536" y="157"/>
                  </a:lnTo>
                  <a:lnTo>
                    <a:pt x="574" y="308"/>
                  </a:lnTo>
                  <a:lnTo>
                    <a:pt x="841" y="388"/>
                  </a:lnTo>
                  <a:lnTo>
                    <a:pt x="974" y="493"/>
                  </a:lnTo>
                  <a:lnTo>
                    <a:pt x="986" y="828"/>
                  </a:lnTo>
                  <a:lnTo>
                    <a:pt x="494" y="583"/>
                  </a:lnTo>
                  <a:lnTo>
                    <a:pt x="416" y="420"/>
                  </a:lnTo>
                  <a:lnTo>
                    <a:pt x="260" y="458"/>
                  </a:lnTo>
                  <a:lnTo>
                    <a:pt x="158" y="405"/>
                  </a:lnTo>
                  <a:lnTo>
                    <a:pt x="136" y="258"/>
                  </a:lnTo>
                  <a:lnTo>
                    <a:pt x="5" y="328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59"/>
            <p:cNvSpPr>
              <a:spLocks/>
            </p:cNvSpPr>
            <p:nvPr/>
          </p:nvSpPr>
          <p:spPr bwMode="auto">
            <a:xfrm>
              <a:off x="2015" y="2704"/>
              <a:ext cx="937" cy="600"/>
            </a:xfrm>
            <a:custGeom>
              <a:avLst/>
              <a:gdLst>
                <a:gd name="T0" fmla="*/ 935 w 937"/>
                <a:gd name="T1" fmla="*/ 0 h 600"/>
                <a:gd name="T2" fmla="*/ 937 w 937"/>
                <a:gd name="T3" fmla="*/ 252 h 600"/>
                <a:gd name="T4" fmla="*/ 870 w 937"/>
                <a:gd name="T5" fmla="*/ 290 h 600"/>
                <a:gd name="T6" fmla="*/ 706 w 937"/>
                <a:gd name="T7" fmla="*/ 392 h 600"/>
                <a:gd name="T8" fmla="*/ 304 w 937"/>
                <a:gd name="T9" fmla="*/ 600 h 600"/>
                <a:gd name="T10" fmla="*/ 104 w 937"/>
                <a:gd name="T11" fmla="*/ 591 h 600"/>
                <a:gd name="T12" fmla="*/ 0 w 937"/>
                <a:gd name="T13" fmla="*/ 496 h 600"/>
                <a:gd name="T14" fmla="*/ 249 w 937"/>
                <a:gd name="T15" fmla="*/ 287 h 600"/>
                <a:gd name="T16" fmla="*/ 63 w 937"/>
                <a:gd name="T17" fmla="*/ 2 h 600"/>
                <a:gd name="T18" fmla="*/ 935 w 937"/>
                <a:gd name="T19" fmla="*/ 0 h 600"/>
                <a:gd name="T20" fmla="*/ 935 w 937"/>
                <a:gd name="T2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7" h="600">
                  <a:moveTo>
                    <a:pt x="935" y="0"/>
                  </a:moveTo>
                  <a:lnTo>
                    <a:pt x="937" y="252"/>
                  </a:lnTo>
                  <a:lnTo>
                    <a:pt x="870" y="290"/>
                  </a:lnTo>
                  <a:lnTo>
                    <a:pt x="706" y="392"/>
                  </a:lnTo>
                  <a:lnTo>
                    <a:pt x="304" y="600"/>
                  </a:lnTo>
                  <a:lnTo>
                    <a:pt x="104" y="591"/>
                  </a:lnTo>
                  <a:lnTo>
                    <a:pt x="0" y="496"/>
                  </a:lnTo>
                  <a:lnTo>
                    <a:pt x="249" y="287"/>
                  </a:lnTo>
                  <a:lnTo>
                    <a:pt x="63" y="2"/>
                  </a:lnTo>
                  <a:lnTo>
                    <a:pt x="935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60"/>
            <p:cNvSpPr>
              <a:spLocks/>
            </p:cNvSpPr>
            <p:nvPr/>
          </p:nvSpPr>
          <p:spPr bwMode="auto">
            <a:xfrm>
              <a:off x="3821" y="1954"/>
              <a:ext cx="222" cy="256"/>
            </a:xfrm>
            <a:custGeom>
              <a:avLst/>
              <a:gdLst>
                <a:gd name="T0" fmla="*/ 25 w 222"/>
                <a:gd name="T1" fmla="*/ 256 h 256"/>
                <a:gd name="T2" fmla="*/ 2 w 222"/>
                <a:gd name="T3" fmla="*/ 128 h 256"/>
                <a:gd name="T4" fmla="*/ 27 w 222"/>
                <a:gd name="T5" fmla="*/ 64 h 256"/>
                <a:gd name="T6" fmla="*/ 0 w 222"/>
                <a:gd name="T7" fmla="*/ 8 h 256"/>
                <a:gd name="T8" fmla="*/ 79 w 222"/>
                <a:gd name="T9" fmla="*/ 18 h 256"/>
                <a:gd name="T10" fmla="*/ 185 w 222"/>
                <a:gd name="T11" fmla="*/ 0 h 256"/>
                <a:gd name="T12" fmla="*/ 222 w 222"/>
                <a:gd name="T13" fmla="*/ 56 h 256"/>
                <a:gd name="T14" fmla="*/ 190 w 222"/>
                <a:gd name="T15" fmla="*/ 94 h 256"/>
                <a:gd name="T16" fmla="*/ 212 w 222"/>
                <a:gd name="T17" fmla="*/ 148 h 256"/>
                <a:gd name="T18" fmla="*/ 137 w 222"/>
                <a:gd name="T19" fmla="*/ 218 h 256"/>
                <a:gd name="T20" fmla="*/ 25 w 222"/>
                <a:gd name="T21" fmla="*/ 256 h 256"/>
                <a:gd name="T22" fmla="*/ 25 w 222"/>
                <a:gd name="T23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2" h="256">
                  <a:moveTo>
                    <a:pt x="25" y="256"/>
                  </a:moveTo>
                  <a:lnTo>
                    <a:pt x="2" y="128"/>
                  </a:lnTo>
                  <a:lnTo>
                    <a:pt x="27" y="64"/>
                  </a:lnTo>
                  <a:lnTo>
                    <a:pt x="0" y="8"/>
                  </a:lnTo>
                  <a:lnTo>
                    <a:pt x="79" y="18"/>
                  </a:lnTo>
                  <a:lnTo>
                    <a:pt x="185" y="0"/>
                  </a:lnTo>
                  <a:lnTo>
                    <a:pt x="222" y="56"/>
                  </a:lnTo>
                  <a:lnTo>
                    <a:pt x="190" y="94"/>
                  </a:lnTo>
                  <a:lnTo>
                    <a:pt x="212" y="148"/>
                  </a:lnTo>
                  <a:lnTo>
                    <a:pt x="137" y="218"/>
                  </a:lnTo>
                  <a:lnTo>
                    <a:pt x="25" y="256"/>
                  </a:lnTo>
                  <a:lnTo>
                    <a:pt x="25" y="256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61"/>
            <p:cNvSpPr>
              <a:spLocks/>
            </p:cNvSpPr>
            <p:nvPr/>
          </p:nvSpPr>
          <p:spPr bwMode="auto">
            <a:xfrm>
              <a:off x="3935" y="2806"/>
              <a:ext cx="581" cy="426"/>
            </a:xfrm>
            <a:custGeom>
              <a:avLst/>
              <a:gdLst>
                <a:gd name="T0" fmla="*/ 276 w 581"/>
                <a:gd name="T1" fmla="*/ 0 h 426"/>
                <a:gd name="T2" fmla="*/ 243 w 581"/>
                <a:gd name="T3" fmla="*/ 108 h 426"/>
                <a:gd name="T4" fmla="*/ 123 w 581"/>
                <a:gd name="T5" fmla="*/ 136 h 426"/>
                <a:gd name="T6" fmla="*/ 0 w 581"/>
                <a:gd name="T7" fmla="*/ 301 h 426"/>
                <a:gd name="T8" fmla="*/ 234 w 581"/>
                <a:gd name="T9" fmla="*/ 426 h 426"/>
                <a:gd name="T10" fmla="*/ 308 w 581"/>
                <a:gd name="T11" fmla="*/ 328 h 426"/>
                <a:gd name="T12" fmla="*/ 408 w 581"/>
                <a:gd name="T13" fmla="*/ 318 h 426"/>
                <a:gd name="T14" fmla="*/ 473 w 581"/>
                <a:gd name="T15" fmla="*/ 263 h 426"/>
                <a:gd name="T16" fmla="*/ 538 w 581"/>
                <a:gd name="T17" fmla="*/ 258 h 426"/>
                <a:gd name="T18" fmla="*/ 581 w 581"/>
                <a:gd name="T19" fmla="*/ 231 h 426"/>
                <a:gd name="T20" fmla="*/ 276 w 581"/>
                <a:gd name="T21" fmla="*/ 0 h 426"/>
                <a:gd name="T22" fmla="*/ 276 w 581"/>
                <a:gd name="T2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1" h="426">
                  <a:moveTo>
                    <a:pt x="276" y="0"/>
                  </a:moveTo>
                  <a:lnTo>
                    <a:pt x="243" y="108"/>
                  </a:lnTo>
                  <a:lnTo>
                    <a:pt x="123" y="136"/>
                  </a:lnTo>
                  <a:lnTo>
                    <a:pt x="0" y="301"/>
                  </a:lnTo>
                  <a:lnTo>
                    <a:pt x="234" y="426"/>
                  </a:lnTo>
                  <a:lnTo>
                    <a:pt x="308" y="328"/>
                  </a:lnTo>
                  <a:lnTo>
                    <a:pt x="408" y="318"/>
                  </a:lnTo>
                  <a:lnTo>
                    <a:pt x="473" y="263"/>
                  </a:lnTo>
                  <a:lnTo>
                    <a:pt x="538" y="258"/>
                  </a:lnTo>
                  <a:lnTo>
                    <a:pt x="581" y="231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62"/>
            <p:cNvSpPr>
              <a:spLocks/>
            </p:cNvSpPr>
            <p:nvPr/>
          </p:nvSpPr>
          <p:spPr bwMode="auto">
            <a:xfrm>
              <a:off x="3587" y="2596"/>
              <a:ext cx="334" cy="458"/>
            </a:xfrm>
            <a:custGeom>
              <a:avLst/>
              <a:gdLst>
                <a:gd name="T0" fmla="*/ 0 w 334"/>
                <a:gd name="T1" fmla="*/ 241 h 458"/>
                <a:gd name="T2" fmla="*/ 88 w 334"/>
                <a:gd name="T3" fmla="*/ 112 h 458"/>
                <a:gd name="T4" fmla="*/ 186 w 334"/>
                <a:gd name="T5" fmla="*/ 0 h 458"/>
                <a:gd name="T6" fmla="*/ 314 w 334"/>
                <a:gd name="T7" fmla="*/ 113 h 458"/>
                <a:gd name="T8" fmla="*/ 334 w 334"/>
                <a:gd name="T9" fmla="*/ 165 h 458"/>
                <a:gd name="T10" fmla="*/ 256 w 334"/>
                <a:gd name="T11" fmla="*/ 251 h 458"/>
                <a:gd name="T12" fmla="*/ 288 w 334"/>
                <a:gd name="T13" fmla="*/ 340 h 458"/>
                <a:gd name="T14" fmla="*/ 246 w 334"/>
                <a:gd name="T15" fmla="*/ 458 h 458"/>
                <a:gd name="T16" fmla="*/ 93 w 334"/>
                <a:gd name="T17" fmla="*/ 381 h 458"/>
                <a:gd name="T18" fmla="*/ 0 w 334"/>
                <a:gd name="T19" fmla="*/ 241 h 458"/>
                <a:gd name="T20" fmla="*/ 0 w 334"/>
                <a:gd name="T21" fmla="*/ 24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458">
                  <a:moveTo>
                    <a:pt x="0" y="241"/>
                  </a:moveTo>
                  <a:lnTo>
                    <a:pt x="88" y="112"/>
                  </a:lnTo>
                  <a:lnTo>
                    <a:pt x="186" y="0"/>
                  </a:lnTo>
                  <a:lnTo>
                    <a:pt x="314" y="113"/>
                  </a:lnTo>
                  <a:lnTo>
                    <a:pt x="334" y="165"/>
                  </a:lnTo>
                  <a:lnTo>
                    <a:pt x="256" y="251"/>
                  </a:lnTo>
                  <a:lnTo>
                    <a:pt x="288" y="340"/>
                  </a:lnTo>
                  <a:lnTo>
                    <a:pt x="246" y="458"/>
                  </a:lnTo>
                  <a:lnTo>
                    <a:pt x="93" y="381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Freeform 63"/>
            <p:cNvSpPr>
              <a:spLocks/>
            </p:cNvSpPr>
            <p:nvPr/>
          </p:nvSpPr>
          <p:spPr bwMode="auto">
            <a:xfrm>
              <a:off x="3670" y="2408"/>
              <a:ext cx="261" cy="301"/>
            </a:xfrm>
            <a:custGeom>
              <a:avLst/>
              <a:gdLst>
                <a:gd name="T0" fmla="*/ 5 w 261"/>
                <a:gd name="T1" fmla="*/ 300 h 301"/>
                <a:gd name="T2" fmla="*/ 0 w 261"/>
                <a:gd name="T3" fmla="*/ 110 h 301"/>
                <a:gd name="T4" fmla="*/ 40 w 261"/>
                <a:gd name="T5" fmla="*/ 0 h 301"/>
                <a:gd name="T6" fmla="*/ 81 w 261"/>
                <a:gd name="T7" fmla="*/ 38 h 301"/>
                <a:gd name="T8" fmla="*/ 261 w 261"/>
                <a:gd name="T9" fmla="*/ 185 h 301"/>
                <a:gd name="T10" fmla="*/ 233 w 261"/>
                <a:gd name="T11" fmla="*/ 301 h 301"/>
                <a:gd name="T12" fmla="*/ 5 w 261"/>
                <a:gd name="T13" fmla="*/ 300 h 301"/>
                <a:gd name="T14" fmla="*/ 5 w 261"/>
                <a:gd name="T15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301">
                  <a:moveTo>
                    <a:pt x="5" y="300"/>
                  </a:moveTo>
                  <a:lnTo>
                    <a:pt x="0" y="110"/>
                  </a:lnTo>
                  <a:lnTo>
                    <a:pt x="40" y="0"/>
                  </a:lnTo>
                  <a:lnTo>
                    <a:pt x="81" y="38"/>
                  </a:lnTo>
                  <a:lnTo>
                    <a:pt x="261" y="185"/>
                  </a:lnTo>
                  <a:lnTo>
                    <a:pt x="233" y="301"/>
                  </a:lnTo>
                  <a:lnTo>
                    <a:pt x="5" y="300"/>
                  </a:lnTo>
                  <a:lnTo>
                    <a:pt x="5" y="30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64"/>
            <p:cNvSpPr>
              <a:spLocks/>
            </p:cNvSpPr>
            <p:nvPr/>
          </p:nvSpPr>
          <p:spPr bwMode="auto">
            <a:xfrm>
              <a:off x="3886" y="2593"/>
              <a:ext cx="202" cy="116"/>
            </a:xfrm>
            <a:custGeom>
              <a:avLst/>
              <a:gdLst>
                <a:gd name="T0" fmla="*/ 45 w 202"/>
                <a:gd name="T1" fmla="*/ 0 h 116"/>
                <a:gd name="T2" fmla="*/ 202 w 202"/>
                <a:gd name="T3" fmla="*/ 116 h 116"/>
                <a:gd name="T4" fmla="*/ 15 w 202"/>
                <a:gd name="T5" fmla="*/ 116 h 116"/>
                <a:gd name="T6" fmla="*/ 0 w 202"/>
                <a:gd name="T7" fmla="*/ 50 h 116"/>
                <a:gd name="T8" fmla="*/ 45 w 202"/>
                <a:gd name="T9" fmla="*/ 0 h 116"/>
                <a:gd name="T10" fmla="*/ 45 w 202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116">
                  <a:moveTo>
                    <a:pt x="45" y="0"/>
                  </a:moveTo>
                  <a:lnTo>
                    <a:pt x="202" y="116"/>
                  </a:lnTo>
                  <a:lnTo>
                    <a:pt x="15" y="116"/>
                  </a:lnTo>
                  <a:lnTo>
                    <a:pt x="0" y="5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Freeform 65"/>
            <p:cNvSpPr>
              <a:spLocks/>
            </p:cNvSpPr>
            <p:nvPr/>
          </p:nvSpPr>
          <p:spPr bwMode="auto">
            <a:xfrm>
              <a:off x="3443" y="2708"/>
              <a:ext cx="237" cy="269"/>
            </a:xfrm>
            <a:custGeom>
              <a:avLst/>
              <a:gdLst>
                <a:gd name="T0" fmla="*/ 190 w 237"/>
                <a:gd name="T1" fmla="*/ 0 h 269"/>
                <a:gd name="T2" fmla="*/ 137 w 237"/>
                <a:gd name="T3" fmla="*/ 81 h 269"/>
                <a:gd name="T4" fmla="*/ 0 w 237"/>
                <a:gd name="T5" fmla="*/ 151 h 269"/>
                <a:gd name="T6" fmla="*/ 237 w 237"/>
                <a:gd name="T7" fmla="*/ 269 h 269"/>
                <a:gd name="T8" fmla="*/ 232 w 237"/>
                <a:gd name="T9" fmla="*/ 0 h 269"/>
                <a:gd name="T10" fmla="*/ 190 w 237"/>
                <a:gd name="T11" fmla="*/ 0 h 269"/>
                <a:gd name="T12" fmla="*/ 190 w 237"/>
                <a:gd name="T1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269">
                  <a:moveTo>
                    <a:pt x="190" y="0"/>
                  </a:moveTo>
                  <a:lnTo>
                    <a:pt x="137" y="81"/>
                  </a:lnTo>
                  <a:lnTo>
                    <a:pt x="0" y="151"/>
                  </a:lnTo>
                  <a:lnTo>
                    <a:pt x="237" y="269"/>
                  </a:lnTo>
                  <a:lnTo>
                    <a:pt x="232" y="0"/>
                  </a:lnTo>
                  <a:lnTo>
                    <a:pt x="190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Freeform 66"/>
            <p:cNvSpPr>
              <a:spLocks/>
            </p:cNvSpPr>
            <p:nvPr/>
          </p:nvSpPr>
          <p:spPr bwMode="auto">
            <a:xfrm>
              <a:off x="2950" y="2188"/>
              <a:ext cx="330" cy="516"/>
            </a:xfrm>
            <a:custGeom>
              <a:avLst/>
              <a:gdLst>
                <a:gd name="T0" fmla="*/ 2 w 330"/>
                <a:gd name="T1" fmla="*/ 220 h 516"/>
                <a:gd name="T2" fmla="*/ 330 w 330"/>
                <a:gd name="T3" fmla="*/ 0 h 516"/>
                <a:gd name="T4" fmla="*/ 307 w 330"/>
                <a:gd name="T5" fmla="*/ 197 h 516"/>
                <a:gd name="T6" fmla="*/ 210 w 330"/>
                <a:gd name="T7" fmla="*/ 272 h 516"/>
                <a:gd name="T8" fmla="*/ 207 w 330"/>
                <a:gd name="T9" fmla="*/ 408 h 516"/>
                <a:gd name="T10" fmla="*/ 160 w 330"/>
                <a:gd name="T11" fmla="*/ 516 h 516"/>
                <a:gd name="T12" fmla="*/ 0 w 330"/>
                <a:gd name="T13" fmla="*/ 516 h 516"/>
                <a:gd name="T14" fmla="*/ 2 w 330"/>
                <a:gd name="T15" fmla="*/ 220 h 516"/>
                <a:gd name="T16" fmla="*/ 2 w 330"/>
                <a:gd name="T17" fmla="*/ 22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516">
                  <a:moveTo>
                    <a:pt x="2" y="220"/>
                  </a:moveTo>
                  <a:lnTo>
                    <a:pt x="330" y="0"/>
                  </a:lnTo>
                  <a:lnTo>
                    <a:pt x="307" y="197"/>
                  </a:lnTo>
                  <a:lnTo>
                    <a:pt x="210" y="272"/>
                  </a:lnTo>
                  <a:lnTo>
                    <a:pt x="207" y="408"/>
                  </a:lnTo>
                  <a:lnTo>
                    <a:pt x="160" y="516"/>
                  </a:lnTo>
                  <a:lnTo>
                    <a:pt x="0" y="516"/>
                  </a:lnTo>
                  <a:lnTo>
                    <a:pt x="2" y="220"/>
                  </a:lnTo>
                  <a:lnTo>
                    <a:pt x="2" y="22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" name="Freeform 67"/>
            <p:cNvSpPr>
              <a:spLocks/>
            </p:cNvSpPr>
            <p:nvPr/>
          </p:nvSpPr>
          <p:spPr bwMode="auto">
            <a:xfrm>
              <a:off x="2173" y="2430"/>
              <a:ext cx="473" cy="422"/>
            </a:xfrm>
            <a:custGeom>
              <a:avLst/>
              <a:gdLst>
                <a:gd name="T0" fmla="*/ 225 w 473"/>
                <a:gd name="T1" fmla="*/ 422 h 422"/>
                <a:gd name="T2" fmla="*/ 16 w 473"/>
                <a:gd name="T3" fmla="*/ 276 h 422"/>
                <a:gd name="T4" fmla="*/ 0 w 473"/>
                <a:gd name="T5" fmla="*/ 223 h 422"/>
                <a:gd name="T6" fmla="*/ 90 w 473"/>
                <a:gd name="T7" fmla="*/ 0 h 422"/>
                <a:gd name="T8" fmla="*/ 324 w 473"/>
                <a:gd name="T9" fmla="*/ 183 h 422"/>
                <a:gd name="T10" fmla="*/ 473 w 473"/>
                <a:gd name="T11" fmla="*/ 183 h 422"/>
                <a:gd name="T12" fmla="*/ 426 w 473"/>
                <a:gd name="T13" fmla="*/ 274 h 422"/>
                <a:gd name="T14" fmla="*/ 225 w 473"/>
                <a:gd name="T15" fmla="*/ 422 h 422"/>
                <a:gd name="T16" fmla="*/ 225 w 473"/>
                <a:gd name="T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" h="422">
                  <a:moveTo>
                    <a:pt x="225" y="422"/>
                  </a:moveTo>
                  <a:lnTo>
                    <a:pt x="16" y="276"/>
                  </a:lnTo>
                  <a:lnTo>
                    <a:pt x="0" y="223"/>
                  </a:lnTo>
                  <a:lnTo>
                    <a:pt x="90" y="0"/>
                  </a:lnTo>
                  <a:lnTo>
                    <a:pt x="324" y="183"/>
                  </a:lnTo>
                  <a:lnTo>
                    <a:pt x="473" y="183"/>
                  </a:lnTo>
                  <a:lnTo>
                    <a:pt x="426" y="274"/>
                  </a:lnTo>
                  <a:lnTo>
                    <a:pt x="225" y="422"/>
                  </a:lnTo>
                  <a:lnTo>
                    <a:pt x="225" y="422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Freeform 68"/>
            <p:cNvSpPr>
              <a:spLocks/>
            </p:cNvSpPr>
            <p:nvPr/>
          </p:nvSpPr>
          <p:spPr bwMode="auto">
            <a:xfrm>
              <a:off x="2819" y="2408"/>
              <a:ext cx="133" cy="296"/>
            </a:xfrm>
            <a:custGeom>
              <a:avLst/>
              <a:gdLst>
                <a:gd name="T0" fmla="*/ 40 w 133"/>
                <a:gd name="T1" fmla="*/ 296 h 296"/>
                <a:gd name="T2" fmla="*/ 131 w 133"/>
                <a:gd name="T3" fmla="*/ 295 h 296"/>
                <a:gd name="T4" fmla="*/ 133 w 133"/>
                <a:gd name="T5" fmla="*/ 0 h 296"/>
                <a:gd name="T6" fmla="*/ 63 w 133"/>
                <a:gd name="T7" fmla="*/ 52 h 296"/>
                <a:gd name="T8" fmla="*/ 70 w 133"/>
                <a:gd name="T9" fmla="*/ 118 h 296"/>
                <a:gd name="T10" fmla="*/ 0 w 133"/>
                <a:gd name="T11" fmla="*/ 195 h 296"/>
                <a:gd name="T12" fmla="*/ 40 w 133"/>
                <a:gd name="T13" fmla="*/ 296 h 296"/>
                <a:gd name="T14" fmla="*/ 40 w 133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96">
                  <a:moveTo>
                    <a:pt x="40" y="296"/>
                  </a:moveTo>
                  <a:lnTo>
                    <a:pt x="131" y="295"/>
                  </a:lnTo>
                  <a:lnTo>
                    <a:pt x="133" y="0"/>
                  </a:lnTo>
                  <a:lnTo>
                    <a:pt x="63" y="52"/>
                  </a:lnTo>
                  <a:lnTo>
                    <a:pt x="70" y="118"/>
                  </a:lnTo>
                  <a:lnTo>
                    <a:pt x="0" y="195"/>
                  </a:lnTo>
                  <a:lnTo>
                    <a:pt x="40" y="296"/>
                  </a:lnTo>
                  <a:lnTo>
                    <a:pt x="40" y="296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Freeform 69"/>
            <p:cNvSpPr>
              <a:spLocks/>
            </p:cNvSpPr>
            <p:nvPr/>
          </p:nvSpPr>
          <p:spPr bwMode="auto">
            <a:xfrm>
              <a:off x="2766" y="2704"/>
              <a:ext cx="186" cy="298"/>
            </a:xfrm>
            <a:custGeom>
              <a:avLst/>
              <a:gdLst>
                <a:gd name="T0" fmla="*/ 184 w 186"/>
                <a:gd name="T1" fmla="*/ 0 h 298"/>
                <a:gd name="T2" fmla="*/ 186 w 186"/>
                <a:gd name="T3" fmla="*/ 298 h 298"/>
                <a:gd name="T4" fmla="*/ 116 w 186"/>
                <a:gd name="T5" fmla="*/ 287 h 298"/>
                <a:gd name="T6" fmla="*/ 0 w 186"/>
                <a:gd name="T7" fmla="*/ 172 h 298"/>
                <a:gd name="T8" fmla="*/ 118 w 186"/>
                <a:gd name="T9" fmla="*/ 60 h 298"/>
                <a:gd name="T10" fmla="*/ 93 w 186"/>
                <a:gd name="T11" fmla="*/ 0 h 298"/>
                <a:gd name="T12" fmla="*/ 184 w 186"/>
                <a:gd name="T13" fmla="*/ 0 h 298"/>
                <a:gd name="T14" fmla="*/ 184 w 186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298">
                  <a:moveTo>
                    <a:pt x="184" y="0"/>
                  </a:moveTo>
                  <a:lnTo>
                    <a:pt x="186" y="298"/>
                  </a:lnTo>
                  <a:lnTo>
                    <a:pt x="116" y="287"/>
                  </a:lnTo>
                  <a:lnTo>
                    <a:pt x="0" y="172"/>
                  </a:lnTo>
                  <a:lnTo>
                    <a:pt x="118" y="60"/>
                  </a:lnTo>
                  <a:lnTo>
                    <a:pt x="93" y="0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" name="Freeform 70"/>
            <p:cNvSpPr>
              <a:spLocks/>
            </p:cNvSpPr>
            <p:nvPr/>
          </p:nvSpPr>
          <p:spPr bwMode="auto">
            <a:xfrm>
              <a:off x="2189" y="2703"/>
              <a:ext cx="412" cy="424"/>
            </a:xfrm>
            <a:custGeom>
              <a:avLst/>
              <a:gdLst>
                <a:gd name="T0" fmla="*/ 0 w 412"/>
                <a:gd name="T1" fmla="*/ 3 h 424"/>
                <a:gd name="T2" fmla="*/ 100 w 412"/>
                <a:gd name="T3" fmla="*/ 118 h 424"/>
                <a:gd name="T4" fmla="*/ 15 w 412"/>
                <a:gd name="T5" fmla="*/ 201 h 424"/>
                <a:gd name="T6" fmla="*/ 174 w 412"/>
                <a:gd name="T7" fmla="*/ 424 h 424"/>
                <a:gd name="T8" fmla="*/ 328 w 412"/>
                <a:gd name="T9" fmla="*/ 334 h 424"/>
                <a:gd name="T10" fmla="*/ 323 w 412"/>
                <a:gd name="T11" fmla="*/ 163 h 424"/>
                <a:gd name="T12" fmla="*/ 383 w 412"/>
                <a:gd name="T13" fmla="*/ 96 h 424"/>
                <a:gd name="T14" fmla="*/ 412 w 412"/>
                <a:gd name="T15" fmla="*/ 0 h 424"/>
                <a:gd name="T16" fmla="*/ 0 w 412"/>
                <a:gd name="T17" fmla="*/ 3 h 424"/>
                <a:gd name="T18" fmla="*/ 0 w 412"/>
                <a:gd name="T19" fmla="*/ 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424">
                  <a:moveTo>
                    <a:pt x="0" y="3"/>
                  </a:moveTo>
                  <a:lnTo>
                    <a:pt x="100" y="118"/>
                  </a:lnTo>
                  <a:lnTo>
                    <a:pt x="15" y="201"/>
                  </a:lnTo>
                  <a:lnTo>
                    <a:pt x="174" y="424"/>
                  </a:lnTo>
                  <a:lnTo>
                    <a:pt x="328" y="334"/>
                  </a:lnTo>
                  <a:lnTo>
                    <a:pt x="323" y="163"/>
                  </a:lnTo>
                  <a:lnTo>
                    <a:pt x="383" y="96"/>
                  </a:lnTo>
                  <a:lnTo>
                    <a:pt x="412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Freeform 71"/>
            <p:cNvSpPr>
              <a:spLocks/>
            </p:cNvSpPr>
            <p:nvPr/>
          </p:nvSpPr>
          <p:spPr bwMode="auto">
            <a:xfrm>
              <a:off x="3102" y="2233"/>
              <a:ext cx="570" cy="473"/>
            </a:xfrm>
            <a:custGeom>
              <a:avLst/>
              <a:gdLst>
                <a:gd name="T0" fmla="*/ 8 w 570"/>
                <a:gd name="T1" fmla="*/ 471 h 473"/>
                <a:gd name="T2" fmla="*/ 336 w 570"/>
                <a:gd name="T3" fmla="*/ 473 h 473"/>
                <a:gd name="T4" fmla="*/ 570 w 570"/>
                <a:gd name="T5" fmla="*/ 283 h 473"/>
                <a:gd name="T6" fmla="*/ 565 w 570"/>
                <a:gd name="T7" fmla="*/ 0 h 473"/>
                <a:gd name="T8" fmla="*/ 57 w 570"/>
                <a:gd name="T9" fmla="*/ 346 h 473"/>
                <a:gd name="T10" fmla="*/ 0 w 570"/>
                <a:gd name="T11" fmla="*/ 366 h 473"/>
                <a:gd name="T12" fmla="*/ 8 w 570"/>
                <a:gd name="T13" fmla="*/ 471 h 473"/>
                <a:gd name="T14" fmla="*/ 8 w 570"/>
                <a:gd name="T15" fmla="*/ 471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473">
                  <a:moveTo>
                    <a:pt x="8" y="471"/>
                  </a:moveTo>
                  <a:lnTo>
                    <a:pt x="336" y="473"/>
                  </a:lnTo>
                  <a:lnTo>
                    <a:pt x="570" y="283"/>
                  </a:lnTo>
                  <a:lnTo>
                    <a:pt x="565" y="0"/>
                  </a:lnTo>
                  <a:lnTo>
                    <a:pt x="57" y="346"/>
                  </a:lnTo>
                  <a:lnTo>
                    <a:pt x="0" y="366"/>
                  </a:lnTo>
                  <a:lnTo>
                    <a:pt x="8" y="471"/>
                  </a:lnTo>
                  <a:lnTo>
                    <a:pt x="8" y="471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Freeform 72"/>
            <p:cNvSpPr>
              <a:spLocks/>
            </p:cNvSpPr>
            <p:nvPr/>
          </p:nvSpPr>
          <p:spPr bwMode="auto">
            <a:xfrm>
              <a:off x="3099" y="2704"/>
              <a:ext cx="339" cy="165"/>
            </a:xfrm>
            <a:custGeom>
              <a:avLst/>
              <a:gdLst>
                <a:gd name="T0" fmla="*/ 10 w 339"/>
                <a:gd name="T1" fmla="*/ 0 h 165"/>
                <a:gd name="T2" fmla="*/ 339 w 339"/>
                <a:gd name="T3" fmla="*/ 2 h 165"/>
                <a:gd name="T4" fmla="*/ 316 w 339"/>
                <a:gd name="T5" fmla="*/ 17 h 165"/>
                <a:gd name="T6" fmla="*/ 106 w 339"/>
                <a:gd name="T7" fmla="*/ 165 h 165"/>
                <a:gd name="T8" fmla="*/ 0 w 339"/>
                <a:gd name="T9" fmla="*/ 34 h 165"/>
                <a:gd name="T10" fmla="*/ 10 w 339"/>
                <a:gd name="T11" fmla="*/ 0 h 165"/>
                <a:gd name="T12" fmla="*/ 10 w 339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165">
                  <a:moveTo>
                    <a:pt x="10" y="0"/>
                  </a:moveTo>
                  <a:lnTo>
                    <a:pt x="339" y="2"/>
                  </a:lnTo>
                  <a:lnTo>
                    <a:pt x="316" y="17"/>
                  </a:lnTo>
                  <a:lnTo>
                    <a:pt x="106" y="165"/>
                  </a:lnTo>
                  <a:lnTo>
                    <a:pt x="0" y="3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" name="Freeform 73"/>
            <p:cNvSpPr>
              <a:spLocks/>
            </p:cNvSpPr>
            <p:nvPr/>
          </p:nvSpPr>
          <p:spPr bwMode="auto">
            <a:xfrm>
              <a:off x="2459" y="2984"/>
              <a:ext cx="402" cy="469"/>
            </a:xfrm>
            <a:custGeom>
              <a:avLst/>
              <a:gdLst>
                <a:gd name="T0" fmla="*/ 0 w 402"/>
                <a:gd name="T1" fmla="*/ 168 h 469"/>
                <a:gd name="T2" fmla="*/ 340 w 402"/>
                <a:gd name="T3" fmla="*/ 469 h 469"/>
                <a:gd name="T4" fmla="*/ 402 w 402"/>
                <a:gd name="T5" fmla="*/ 288 h 469"/>
                <a:gd name="T6" fmla="*/ 235 w 402"/>
                <a:gd name="T7" fmla="*/ 0 h 469"/>
                <a:gd name="T8" fmla="*/ 0 w 402"/>
                <a:gd name="T9" fmla="*/ 168 h 469"/>
                <a:gd name="T10" fmla="*/ 0 w 402"/>
                <a:gd name="T11" fmla="*/ 16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469">
                  <a:moveTo>
                    <a:pt x="0" y="168"/>
                  </a:moveTo>
                  <a:lnTo>
                    <a:pt x="340" y="469"/>
                  </a:lnTo>
                  <a:lnTo>
                    <a:pt x="402" y="288"/>
                  </a:lnTo>
                  <a:lnTo>
                    <a:pt x="235" y="0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" name="Freeform 74"/>
            <p:cNvSpPr>
              <a:spLocks/>
            </p:cNvSpPr>
            <p:nvPr/>
          </p:nvSpPr>
          <p:spPr bwMode="auto">
            <a:xfrm>
              <a:off x="1435" y="2277"/>
              <a:ext cx="581" cy="184"/>
            </a:xfrm>
            <a:custGeom>
              <a:avLst/>
              <a:gdLst>
                <a:gd name="T0" fmla="*/ 0 w 581"/>
                <a:gd name="T1" fmla="*/ 114 h 184"/>
                <a:gd name="T2" fmla="*/ 295 w 581"/>
                <a:gd name="T3" fmla="*/ 184 h 184"/>
                <a:gd name="T4" fmla="*/ 296 w 581"/>
                <a:gd name="T5" fmla="*/ 183 h 184"/>
                <a:gd name="T6" fmla="*/ 300 w 581"/>
                <a:gd name="T7" fmla="*/ 179 h 184"/>
                <a:gd name="T8" fmla="*/ 306 w 581"/>
                <a:gd name="T9" fmla="*/ 173 h 184"/>
                <a:gd name="T10" fmla="*/ 316 w 581"/>
                <a:gd name="T11" fmla="*/ 166 h 184"/>
                <a:gd name="T12" fmla="*/ 320 w 581"/>
                <a:gd name="T13" fmla="*/ 159 h 184"/>
                <a:gd name="T14" fmla="*/ 326 w 581"/>
                <a:gd name="T15" fmla="*/ 156 h 184"/>
                <a:gd name="T16" fmla="*/ 333 w 581"/>
                <a:gd name="T17" fmla="*/ 151 h 184"/>
                <a:gd name="T18" fmla="*/ 341 w 581"/>
                <a:gd name="T19" fmla="*/ 146 h 184"/>
                <a:gd name="T20" fmla="*/ 348 w 581"/>
                <a:gd name="T21" fmla="*/ 139 h 184"/>
                <a:gd name="T22" fmla="*/ 356 w 581"/>
                <a:gd name="T23" fmla="*/ 133 h 184"/>
                <a:gd name="T24" fmla="*/ 366 w 581"/>
                <a:gd name="T25" fmla="*/ 126 h 184"/>
                <a:gd name="T26" fmla="*/ 376 w 581"/>
                <a:gd name="T27" fmla="*/ 121 h 184"/>
                <a:gd name="T28" fmla="*/ 386 w 581"/>
                <a:gd name="T29" fmla="*/ 113 h 184"/>
                <a:gd name="T30" fmla="*/ 395 w 581"/>
                <a:gd name="T31" fmla="*/ 106 h 184"/>
                <a:gd name="T32" fmla="*/ 406 w 581"/>
                <a:gd name="T33" fmla="*/ 98 h 184"/>
                <a:gd name="T34" fmla="*/ 418 w 581"/>
                <a:gd name="T35" fmla="*/ 91 h 184"/>
                <a:gd name="T36" fmla="*/ 430 w 581"/>
                <a:gd name="T37" fmla="*/ 83 h 184"/>
                <a:gd name="T38" fmla="*/ 441 w 581"/>
                <a:gd name="T39" fmla="*/ 76 h 184"/>
                <a:gd name="T40" fmla="*/ 448 w 581"/>
                <a:gd name="T41" fmla="*/ 71 h 184"/>
                <a:gd name="T42" fmla="*/ 455 w 581"/>
                <a:gd name="T43" fmla="*/ 68 h 184"/>
                <a:gd name="T44" fmla="*/ 461 w 581"/>
                <a:gd name="T45" fmla="*/ 64 h 184"/>
                <a:gd name="T46" fmla="*/ 468 w 581"/>
                <a:gd name="T47" fmla="*/ 61 h 184"/>
                <a:gd name="T48" fmla="*/ 475 w 581"/>
                <a:gd name="T49" fmla="*/ 56 h 184"/>
                <a:gd name="T50" fmla="*/ 481 w 581"/>
                <a:gd name="T51" fmla="*/ 51 h 184"/>
                <a:gd name="T52" fmla="*/ 486 w 581"/>
                <a:gd name="T53" fmla="*/ 48 h 184"/>
                <a:gd name="T54" fmla="*/ 493 w 581"/>
                <a:gd name="T55" fmla="*/ 44 h 184"/>
                <a:gd name="T56" fmla="*/ 500 w 581"/>
                <a:gd name="T57" fmla="*/ 39 h 184"/>
                <a:gd name="T58" fmla="*/ 506 w 581"/>
                <a:gd name="T59" fmla="*/ 36 h 184"/>
                <a:gd name="T60" fmla="*/ 515 w 581"/>
                <a:gd name="T61" fmla="*/ 33 h 184"/>
                <a:gd name="T62" fmla="*/ 521 w 581"/>
                <a:gd name="T63" fmla="*/ 29 h 184"/>
                <a:gd name="T64" fmla="*/ 528 w 581"/>
                <a:gd name="T65" fmla="*/ 24 h 184"/>
                <a:gd name="T66" fmla="*/ 535 w 581"/>
                <a:gd name="T67" fmla="*/ 21 h 184"/>
                <a:gd name="T68" fmla="*/ 543 w 581"/>
                <a:gd name="T69" fmla="*/ 16 h 184"/>
                <a:gd name="T70" fmla="*/ 551 w 581"/>
                <a:gd name="T71" fmla="*/ 13 h 184"/>
                <a:gd name="T72" fmla="*/ 556 w 581"/>
                <a:gd name="T73" fmla="*/ 9 h 184"/>
                <a:gd name="T74" fmla="*/ 565 w 581"/>
                <a:gd name="T75" fmla="*/ 6 h 184"/>
                <a:gd name="T76" fmla="*/ 573 w 581"/>
                <a:gd name="T77" fmla="*/ 3 h 184"/>
                <a:gd name="T78" fmla="*/ 581 w 581"/>
                <a:gd name="T79" fmla="*/ 0 h 184"/>
                <a:gd name="T80" fmla="*/ 221 w 581"/>
                <a:gd name="T81" fmla="*/ 0 h 184"/>
                <a:gd name="T82" fmla="*/ 0 w 581"/>
                <a:gd name="T83" fmla="*/ 114 h 184"/>
                <a:gd name="T84" fmla="*/ 0 w 581"/>
                <a:gd name="T85" fmla="*/ 11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1" h="184">
                  <a:moveTo>
                    <a:pt x="0" y="114"/>
                  </a:moveTo>
                  <a:lnTo>
                    <a:pt x="295" y="184"/>
                  </a:lnTo>
                  <a:lnTo>
                    <a:pt x="296" y="183"/>
                  </a:lnTo>
                  <a:lnTo>
                    <a:pt x="300" y="179"/>
                  </a:lnTo>
                  <a:lnTo>
                    <a:pt x="306" y="173"/>
                  </a:lnTo>
                  <a:lnTo>
                    <a:pt x="316" y="166"/>
                  </a:lnTo>
                  <a:lnTo>
                    <a:pt x="320" y="159"/>
                  </a:lnTo>
                  <a:lnTo>
                    <a:pt x="326" y="156"/>
                  </a:lnTo>
                  <a:lnTo>
                    <a:pt x="333" y="151"/>
                  </a:lnTo>
                  <a:lnTo>
                    <a:pt x="341" y="146"/>
                  </a:lnTo>
                  <a:lnTo>
                    <a:pt x="348" y="139"/>
                  </a:lnTo>
                  <a:lnTo>
                    <a:pt x="356" y="133"/>
                  </a:lnTo>
                  <a:lnTo>
                    <a:pt x="366" y="126"/>
                  </a:lnTo>
                  <a:lnTo>
                    <a:pt x="376" y="121"/>
                  </a:lnTo>
                  <a:lnTo>
                    <a:pt x="386" y="113"/>
                  </a:lnTo>
                  <a:lnTo>
                    <a:pt x="395" y="106"/>
                  </a:lnTo>
                  <a:lnTo>
                    <a:pt x="406" y="98"/>
                  </a:lnTo>
                  <a:lnTo>
                    <a:pt x="418" y="91"/>
                  </a:lnTo>
                  <a:lnTo>
                    <a:pt x="430" y="83"/>
                  </a:lnTo>
                  <a:lnTo>
                    <a:pt x="441" y="76"/>
                  </a:lnTo>
                  <a:lnTo>
                    <a:pt x="448" y="71"/>
                  </a:lnTo>
                  <a:lnTo>
                    <a:pt x="455" y="68"/>
                  </a:lnTo>
                  <a:lnTo>
                    <a:pt x="461" y="64"/>
                  </a:lnTo>
                  <a:lnTo>
                    <a:pt x="468" y="61"/>
                  </a:lnTo>
                  <a:lnTo>
                    <a:pt x="475" y="56"/>
                  </a:lnTo>
                  <a:lnTo>
                    <a:pt x="481" y="51"/>
                  </a:lnTo>
                  <a:lnTo>
                    <a:pt x="486" y="48"/>
                  </a:lnTo>
                  <a:lnTo>
                    <a:pt x="493" y="44"/>
                  </a:lnTo>
                  <a:lnTo>
                    <a:pt x="500" y="39"/>
                  </a:lnTo>
                  <a:lnTo>
                    <a:pt x="506" y="36"/>
                  </a:lnTo>
                  <a:lnTo>
                    <a:pt x="515" y="33"/>
                  </a:lnTo>
                  <a:lnTo>
                    <a:pt x="521" y="29"/>
                  </a:lnTo>
                  <a:lnTo>
                    <a:pt x="528" y="24"/>
                  </a:lnTo>
                  <a:lnTo>
                    <a:pt x="535" y="21"/>
                  </a:lnTo>
                  <a:lnTo>
                    <a:pt x="543" y="16"/>
                  </a:lnTo>
                  <a:lnTo>
                    <a:pt x="551" y="13"/>
                  </a:lnTo>
                  <a:lnTo>
                    <a:pt x="556" y="9"/>
                  </a:lnTo>
                  <a:lnTo>
                    <a:pt x="565" y="6"/>
                  </a:lnTo>
                  <a:lnTo>
                    <a:pt x="573" y="3"/>
                  </a:lnTo>
                  <a:lnTo>
                    <a:pt x="581" y="0"/>
                  </a:lnTo>
                  <a:lnTo>
                    <a:pt x="221" y="0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Freeform 75"/>
            <p:cNvSpPr>
              <a:spLocks/>
            </p:cNvSpPr>
            <p:nvPr/>
          </p:nvSpPr>
          <p:spPr bwMode="auto">
            <a:xfrm>
              <a:off x="3662" y="2112"/>
              <a:ext cx="298" cy="408"/>
            </a:xfrm>
            <a:custGeom>
              <a:avLst/>
              <a:gdLst>
                <a:gd name="T0" fmla="*/ 0 w 298"/>
                <a:gd name="T1" fmla="*/ 0 h 408"/>
                <a:gd name="T2" fmla="*/ 1 w 298"/>
                <a:gd name="T3" fmla="*/ 0 h 408"/>
                <a:gd name="T4" fmla="*/ 5 w 298"/>
                <a:gd name="T5" fmla="*/ 0 h 408"/>
                <a:gd name="T6" fmla="*/ 11 w 298"/>
                <a:gd name="T7" fmla="*/ 1 h 408"/>
                <a:gd name="T8" fmla="*/ 21 w 298"/>
                <a:gd name="T9" fmla="*/ 3 h 408"/>
                <a:gd name="T10" fmla="*/ 26 w 298"/>
                <a:gd name="T11" fmla="*/ 3 h 408"/>
                <a:gd name="T12" fmla="*/ 33 w 298"/>
                <a:gd name="T13" fmla="*/ 5 h 408"/>
                <a:gd name="T14" fmla="*/ 39 w 298"/>
                <a:gd name="T15" fmla="*/ 6 h 408"/>
                <a:gd name="T16" fmla="*/ 48 w 298"/>
                <a:gd name="T17" fmla="*/ 6 h 408"/>
                <a:gd name="T18" fmla="*/ 54 w 298"/>
                <a:gd name="T19" fmla="*/ 8 h 408"/>
                <a:gd name="T20" fmla="*/ 64 w 298"/>
                <a:gd name="T21" fmla="*/ 10 h 408"/>
                <a:gd name="T22" fmla="*/ 73 w 298"/>
                <a:gd name="T23" fmla="*/ 11 h 408"/>
                <a:gd name="T24" fmla="*/ 84 w 298"/>
                <a:gd name="T25" fmla="*/ 15 h 408"/>
                <a:gd name="T26" fmla="*/ 94 w 298"/>
                <a:gd name="T27" fmla="*/ 16 h 408"/>
                <a:gd name="T28" fmla="*/ 104 w 298"/>
                <a:gd name="T29" fmla="*/ 18 h 408"/>
                <a:gd name="T30" fmla="*/ 114 w 298"/>
                <a:gd name="T31" fmla="*/ 20 h 408"/>
                <a:gd name="T32" fmla="*/ 128 w 298"/>
                <a:gd name="T33" fmla="*/ 23 h 408"/>
                <a:gd name="T34" fmla="*/ 133 w 298"/>
                <a:gd name="T35" fmla="*/ 23 h 408"/>
                <a:gd name="T36" fmla="*/ 139 w 298"/>
                <a:gd name="T37" fmla="*/ 25 h 408"/>
                <a:gd name="T38" fmla="*/ 144 w 298"/>
                <a:gd name="T39" fmla="*/ 25 h 408"/>
                <a:gd name="T40" fmla="*/ 151 w 298"/>
                <a:gd name="T41" fmla="*/ 26 h 408"/>
                <a:gd name="T42" fmla="*/ 158 w 298"/>
                <a:gd name="T43" fmla="*/ 28 h 408"/>
                <a:gd name="T44" fmla="*/ 164 w 298"/>
                <a:gd name="T45" fmla="*/ 28 h 408"/>
                <a:gd name="T46" fmla="*/ 171 w 298"/>
                <a:gd name="T47" fmla="*/ 30 h 408"/>
                <a:gd name="T48" fmla="*/ 178 w 298"/>
                <a:gd name="T49" fmla="*/ 33 h 408"/>
                <a:gd name="T50" fmla="*/ 184 w 298"/>
                <a:gd name="T51" fmla="*/ 33 h 408"/>
                <a:gd name="T52" fmla="*/ 191 w 298"/>
                <a:gd name="T53" fmla="*/ 35 h 408"/>
                <a:gd name="T54" fmla="*/ 198 w 298"/>
                <a:gd name="T55" fmla="*/ 35 h 408"/>
                <a:gd name="T56" fmla="*/ 206 w 298"/>
                <a:gd name="T57" fmla="*/ 38 h 408"/>
                <a:gd name="T58" fmla="*/ 213 w 298"/>
                <a:gd name="T59" fmla="*/ 38 h 408"/>
                <a:gd name="T60" fmla="*/ 219 w 298"/>
                <a:gd name="T61" fmla="*/ 41 h 408"/>
                <a:gd name="T62" fmla="*/ 228 w 298"/>
                <a:gd name="T63" fmla="*/ 41 h 408"/>
                <a:gd name="T64" fmla="*/ 236 w 298"/>
                <a:gd name="T65" fmla="*/ 45 h 408"/>
                <a:gd name="T66" fmla="*/ 241 w 298"/>
                <a:gd name="T67" fmla="*/ 45 h 408"/>
                <a:gd name="T68" fmla="*/ 249 w 298"/>
                <a:gd name="T69" fmla="*/ 48 h 408"/>
                <a:gd name="T70" fmla="*/ 258 w 298"/>
                <a:gd name="T71" fmla="*/ 48 h 408"/>
                <a:gd name="T72" fmla="*/ 264 w 298"/>
                <a:gd name="T73" fmla="*/ 51 h 408"/>
                <a:gd name="T74" fmla="*/ 273 w 298"/>
                <a:gd name="T75" fmla="*/ 51 h 408"/>
                <a:gd name="T76" fmla="*/ 281 w 298"/>
                <a:gd name="T77" fmla="*/ 55 h 408"/>
                <a:gd name="T78" fmla="*/ 289 w 298"/>
                <a:gd name="T79" fmla="*/ 56 h 408"/>
                <a:gd name="T80" fmla="*/ 298 w 298"/>
                <a:gd name="T81" fmla="*/ 60 h 408"/>
                <a:gd name="T82" fmla="*/ 103 w 298"/>
                <a:gd name="T83" fmla="*/ 219 h 408"/>
                <a:gd name="T84" fmla="*/ 89 w 298"/>
                <a:gd name="T85" fmla="*/ 334 h 408"/>
                <a:gd name="T86" fmla="*/ 10 w 298"/>
                <a:gd name="T87" fmla="*/ 408 h 408"/>
                <a:gd name="T88" fmla="*/ 0 w 298"/>
                <a:gd name="T89" fmla="*/ 0 h 408"/>
                <a:gd name="T90" fmla="*/ 0 w 298"/>
                <a:gd name="T9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8" h="408">
                  <a:moveTo>
                    <a:pt x="0" y="0"/>
                  </a:moveTo>
                  <a:lnTo>
                    <a:pt x="1" y="0"/>
                  </a:lnTo>
                  <a:lnTo>
                    <a:pt x="5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33" y="5"/>
                  </a:lnTo>
                  <a:lnTo>
                    <a:pt x="39" y="6"/>
                  </a:lnTo>
                  <a:lnTo>
                    <a:pt x="48" y="6"/>
                  </a:lnTo>
                  <a:lnTo>
                    <a:pt x="54" y="8"/>
                  </a:lnTo>
                  <a:lnTo>
                    <a:pt x="64" y="10"/>
                  </a:lnTo>
                  <a:lnTo>
                    <a:pt x="73" y="11"/>
                  </a:lnTo>
                  <a:lnTo>
                    <a:pt x="84" y="15"/>
                  </a:lnTo>
                  <a:lnTo>
                    <a:pt x="94" y="16"/>
                  </a:lnTo>
                  <a:lnTo>
                    <a:pt x="104" y="18"/>
                  </a:lnTo>
                  <a:lnTo>
                    <a:pt x="114" y="20"/>
                  </a:lnTo>
                  <a:lnTo>
                    <a:pt x="128" y="23"/>
                  </a:lnTo>
                  <a:lnTo>
                    <a:pt x="133" y="23"/>
                  </a:lnTo>
                  <a:lnTo>
                    <a:pt x="139" y="25"/>
                  </a:lnTo>
                  <a:lnTo>
                    <a:pt x="144" y="25"/>
                  </a:lnTo>
                  <a:lnTo>
                    <a:pt x="151" y="26"/>
                  </a:lnTo>
                  <a:lnTo>
                    <a:pt x="158" y="28"/>
                  </a:lnTo>
                  <a:lnTo>
                    <a:pt x="164" y="28"/>
                  </a:lnTo>
                  <a:lnTo>
                    <a:pt x="171" y="30"/>
                  </a:lnTo>
                  <a:lnTo>
                    <a:pt x="178" y="33"/>
                  </a:lnTo>
                  <a:lnTo>
                    <a:pt x="184" y="33"/>
                  </a:lnTo>
                  <a:lnTo>
                    <a:pt x="191" y="35"/>
                  </a:lnTo>
                  <a:lnTo>
                    <a:pt x="198" y="35"/>
                  </a:lnTo>
                  <a:lnTo>
                    <a:pt x="206" y="38"/>
                  </a:lnTo>
                  <a:lnTo>
                    <a:pt x="213" y="38"/>
                  </a:lnTo>
                  <a:lnTo>
                    <a:pt x="219" y="41"/>
                  </a:lnTo>
                  <a:lnTo>
                    <a:pt x="228" y="41"/>
                  </a:lnTo>
                  <a:lnTo>
                    <a:pt x="236" y="45"/>
                  </a:lnTo>
                  <a:lnTo>
                    <a:pt x="241" y="45"/>
                  </a:lnTo>
                  <a:lnTo>
                    <a:pt x="249" y="48"/>
                  </a:lnTo>
                  <a:lnTo>
                    <a:pt x="258" y="48"/>
                  </a:lnTo>
                  <a:lnTo>
                    <a:pt x="264" y="51"/>
                  </a:lnTo>
                  <a:lnTo>
                    <a:pt x="273" y="51"/>
                  </a:lnTo>
                  <a:lnTo>
                    <a:pt x="281" y="55"/>
                  </a:lnTo>
                  <a:lnTo>
                    <a:pt x="289" y="56"/>
                  </a:lnTo>
                  <a:lnTo>
                    <a:pt x="298" y="60"/>
                  </a:lnTo>
                  <a:lnTo>
                    <a:pt x="103" y="219"/>
                  </a:lnTo>
                  <a:lnTo>
                    <a:pt x="89" y="334"/>
                  </a:lnTo>
                  <a:lnTo>
                    <a:pt x="10" y="4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Freeform 76"/>
            <p:cNvSpPr>
              <a:spLocks/>
            </p:cNvSpPr>
            <p:nvPr/>
          </p:nvSpPr>
          <p:spPr bwMode="auto">
            <a:xfrm>
              <a:off x="2834" y="2703"/>
              <a:ext cx="616" cy="476"/>
            </a:xfrm>
            <a:custGeom>
              <a:avLst/>
              <a:gdLst>
                <a:gd name="T0" fmla="*/ 50 w 616"/>
                <a:gd name="T1" fmla="*/ 353 h 476"/>
                <a:gd name="T2" fmla="*/ 479 w 616"/>
                <a:gd name="T3" fmla="*/ 10 h 476"/>
                <a:gd name="T4" fmla="*/ 481 w 616"/>
                <a:gd name="T5" fmla="*/ 8 h 476"/>
                <a:gd name="T6" fmla="*/ 491 w 616"/>
                <a:gd name="T7" fmla="*/ 5 h 476"/>
                <a:gd name="T8" fmla="*/ 498 w 616"/>
                <a:gd name="T9" fmla="*/ 3 h 476"/>
                <a:gd name="T10" fmla="*/ 504 w 616"/>
                <a:gd name="T11" fmla="*/ 1 h 476"/>
                <a:gd name="T12" fmla="*/ 513 w 616"/>
                <a:gd name="T13" fmla="*/ 1 h 476"/>
                <a:gd name="T14" fmla="*/ 523 w 616"/>
                <a:gd name="T15" fmla="*/ 1 h 476"/>
                <a:gd name="T16" fmla="*/ 531 w 616"/>
                <a:gd name="T17" fmla="*/ 0 h 476"/>
                <a:gd name="T18" fmla="*/ 541 w 616"/>
                <a:gd name="T19" fmla="*/ 1 h 476"/>
                <a:gd name="T20" fmla="*/ 551 w 616"/>
                <a:gd name="T21" fmla="*/ 5 h 476"/>
                <a:gd name="T22" fmla="*/ 563 w 616"/>
                <a:gd name="T23" fmla="*/ 8 h 476"/>
                <a:gd name="T24" fmla="*/ 571 w 616"/>
                <a:gd name="T25" fmla="*/ 13 h 476"/>
                <a:gd name="T26" fmla="*/ 581 w 616"/>
                <a:gd name="T27" fmla="*/ 23 h 476"/>
                <a:gd name="T28" fmla="*/ 584 w 616"/>
                <a:gd name="T29" fmla="*/ 26 h 476"/>
                <a:gd name="T30" fmla="*/ 589 w 616"/>
                <a:gd name="T31" fmla="*/ 33 h 476"/>
                <a:gd name="T32" fmla="*/ 593 w 616"/>
                <a:gd name="T33" fmla="*/ 40 h 476"/>
                <a:gd name="T34" fmla="*/ 598 w 616"/>
                <a:gd name="T35" fmla="*/ 46 h 476"/>
                <a:gd name="T36" fmla="*/ 601 w 616"/>
                <a:gd name="T37" fmla="*/ 51 h 476"/>
                <a:gd name="T38" fmla="*/ 603 w 616"/>
                <a:gd name="T39" fmla="*/ 58 h 476"/>
                <a:gd name="T40" fmla="*/ 606 w 616"/>
                <a:gd name="T41" fmla="*/ 65 h 476"/>
                <a:gd name="T42" fmla="*/ 609 w 616"/>
                <a:gd name="T43" fmla="*/ 71 h 476"/>
                <a:gd name="T44" fmla="*/ 611 w 616"/>
                <a:gd name="T45" fmla="*/ 80 h 476"/>
                <a:gd name="T46" fmla="*/ 614 w 616"/>
                <a:gd name="T47" fmla="*/ 91 h 476"/>
                <a:gd name="T48" fmla="*/ 616 w 616"/>
                <a:gd name="T49" fmla="*/ 100 h 476"/>
                <a:gd name="T50" fmla="*/ 616 w 616"/>
                <a:gd name="T51" fmla="*/ 106 h 476"/>
                <a:gd name="T52" fmla="*/ 616 w 616"/>
                <a:gd name="T53" fmla="*/ 113 h 476"/>
                <a:gd name="T54" fmla="*/ 616 w 616"/>
                <a:gd name="T55" fmla="*/ 120 h 476"/>
                <a:gd name="T56" fmla="*/ 611 w 616"/>
                <a:gd name="T57" fmla="*/ 128 h 476"/>
                <a:gd name="T58" fmla="*/ 608 w 616"/>
                <a:gd name="T59" fmla="*/ 133 h 476"/>
                <a:gd name="T60" fmla="*/ 603 w 616"/>
                <a:gd name="T61" fmla="*/ 136 h 476"/>
                <a:gd name="T62" fmla="*/ 603 w 616"/>
                <a:gd name="T63" fmla="*/ 138 h 476"/>
                <a:gd name="T64" fmla="*/ 150 w 616"/>
                <a:gd name="T65" fmla="*/ 476 h 476"/>
                <a:gd name="T66" fmla="*/ 0 w 616"/>
                <a:gd name="T67" fmla="*/ 476 h 476"/>
                <a:gd name="T68" fmla="*/ 50 w 616"/>
                <a:gd name="T69" fmla="*/ 353 h 476"/>
                <a:gd name="T70" fmla="*/ 50 w 616"/>
                <a:gd name="T71" fmla="*/ 353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6" h="476">
                  <a:moveTo>
                    <a:pt x="50" y="353"/>
                  </a:moveTo>
                  <a:lnTo>
                    <a:pt x="479" y="10"/>
                  </a:lnTo>
                  <a:lnTo>
                    <a:pt x="481" y="8"/>
                  </a:lnTo>
                  <a:lnTo>
                    <a:pt x="491" y="5"/>
                  </a:lnTo>
                  <a:lnTo>
                    <a:pt x="498" y="3"/>
                  </a:lnTo>
                  <a:lnTo>
                    <a:pt x="504" y="1"/>
                  </a:lnTo>
                  <a:lnTo>
                    <a:pt x="513" y="1"/>
                  </a:lnTo>
                  <a:lnTo>
                    <a:pt x="523" y="1"/>
                  </a:lnTo>
                  <a:lnTo>
                    <a:pt x="531" y="0"/>
                  </a:lnTo>
                  <a:lnTo>
                    <a:pt x="541" y="1"/>
                  </a:lnTo>
                  <a:lnTo>
                    <a:pt x="551" y="5"/>
                  </a:lnTo>
                  <a:lnTo>
                    <a:pt x="563" y="8"/>
                  </a:lnTo>
                  <a:lnTo>
                    <a:pt x="571" y="13"/>
                  </a:lnTo>
                  <a:lnTo>
                    <a:pt x="581" y="23"/>
                  </a:lnTo>
                  <a:lnTo>
                    <a:pt x="584" y="26"/>
                  </a:lnTo>
                  <a:lnTo>
                    <a:pt x="589" y="33"/>
                  </a:lnTo>
                  <a:lnTo>
                    <a:pt x="593" y="40"/>
                  </a:lnTo>
                  <a:lnTo>
                    <a:pt x="598" y="46"/>
                  </a:lnTo>
                  <a:lnTo>
                    <a:pt x="601" y="51"/>
                  </a:lnTo>
                  <a:lnTo>
                    <a:pt x="603" y="58"/>
                  </a:lnTo>
                  <a:lnTo>
                    <a:pt x="606" y="65"/>
                  </a:lnTo>
                  <a:lnTo>
                    <a:pt x="609" y="71"/>
                  </a:lnTo>
                  <a:lnTo>
                    <a:pt x="611" y="80"/>
                  </a:lnTo>
                  <a:lnTo>
                    <a:pt x="614" y="91"/>
                  </a:lnTo>
                  <a:lnTo>
                    <a:pt x="616" y="100"/>
                  </a:lnTo>
                  <a:lnTo>
                    <a:pt x="616" y="106"/>
                  </a:lnTo>
                  <a:lnTo>
                    <a:pt x="616" y="113"/>
                  </a:lnTo>
                  <a:lnTo>
                    <a:pt x="616" y="120"/>
                  </a:lnTo>
                  <a:lnTo>
                    <a:pt x="611" y="128"/>
                  </a:lnTo>
                  <a:lnTo>
                    <a:pt x="608" y="133"/>
                  </a:lnTo>
                  <a:lnTo>
                    <a:pt x="603" y="136"/>
                  </a:lnTo>
                  <a:lnTo>
                    <a:pt x="603" y="138"/>
                  </a:lnTo>
                  <a:lnTo>
                    <a:pt x="150" y="476"/>
                  </a:lnTo>
                  <a:lnTo>
                    <a:pt x="0" y="476"/>
                  </a:lnTo>
                  <a:lnTo>
                    <a:pt x="50" y="353"/>
                  </a:lnTo>
                  <a:lnTo>
                    <a:pt x="50" y="353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" name="Freeform 77"/>
            <p:cNvSpPr>
              <a:spLocks/>
            </p:cNvSpPr>
            <p:nvPr/>
          </p:nvSpPr>
          <p:spPr bwMode="auto">
            <a:xfrm>
              <a:off x="1913" y="3200"/>
              <a:ext cx="406" cy="155"/>
            </a:xfrm>
            <a:custGeom>
              <a:avLst/>
              <a:gdLst>
                <a:gd name="T0" fmla="*/ 406 w 406"/>
                <a:gd name="T1" fmla="*/ 104 h 155"/>
                <a:gd name="T2" fmla="*/ 253 w 406"/>
                <a:gd name="T3" fmla="*/ 155 h 155"/>
                <a:gd name="T4" fmla="*/ 0 w 406"/>
                <a:gd name="T5" fmla="*/ 85 h 155"/>
                <a:gd name="T6" fmla="*/ 102 w 406"/>
                <a:gd name="T7" fmla="*/ 0 h 155"/>
                <a:gd name="T8" fmla="*/ 406 w 406"/>
                <a:gd name="T9" fmla="*/ 104 h 155"/>
                <a:gd name="T10" fmla="*/ 406 w 406"/>
                <a:gd name="T11" fmla="*/ 10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55">
                  <a:moveTo>
                    <a:pt x="406" y="104"/>
                  </a:moveTo>
                  <a:lnTo>
                    <a:pt x="253" y="155"/>
                  </a:lnTo>
                  <a:lnTo>
                    <a:pt x="0" y="85"/>
                  </a:lnTo>
                  <a:lnTo>
                    <a:pt x="102" y="0"/>
                  </a:lnTo>
                  <a:lnTo>
                    <a:pt x="406" y="104"/>
                  </a:lnTo>
                  <a:lnTo>
                    <a:pt x="406" y="10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46" name="Group 44"/>
          <p:cNvGrpSpPr>
            <a:grpSpLocks noChangeAspect="1"/>
          </p:cNvGrpSpPr>
          <p:nvPr/>
        </p:nvGrpSpPr>
        <p:grpSpPr bwMode="auto">
          <a:xfrm rot="20882441">
            <a:off x="5230574" y="394418"/>
            <a:ext cx="1603160" cy="803297"/>
            <a:chOff x="1435" y="1872"/>
            <a:chExt cx="3269" cy="1638"/>
          </a:xfrm>
          <a:scene3d>
            <a:camera prst="isometricBottomDown"/>
            <a:lightRig rig="threePt" dir="t"/>
          </a:scene3d>
        </p:grpSpPr>
        <p:sp>
          <p:nvSpPr>
            <p:cNvPr id="547" name="AutoShape 43"/>
            <p:cNvSpPr>
              <a:spLocks noChangeAspect="1" noChangeArrowheads="1" noTextEdit="1"/>
            </p:cNvSpPr>
            <p:nvPr/>
          </p:nvSpPr>
          <p:spPr bwMode="auto">
            <a:xfrm>
              <a:off x="1435" y="1872"/>
              <a:ext cx="3269" cy="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Freeform 48"/>
            <p:cNvSpPr>
              <a:spLocks/>
            </p:cNvSpPr>
            <p:nvPr/>
          </p:nvSpPr>
          <p:spPr bwMode="auto">
            <a:xfrm>
              <a:off x="1770" y="2823"/>
              <a:ext cx="704" cy="219"/>
            </a:xfrm>
            <a:custGeom>
              <a:avLst/>
              <a:gdLst>
                <a:gd name="T0" fmla="*/ 441 w 704"/>
                <a:gd name="T1" fmla="*/ 219 h 219"/>
                <a:gd name="T2" fmla="*/ 0 w 704"/>
                <a:gd name="T3" fmla="*/ 196 h 219"/>
                <a:gd name="T4" fmla="*/ 165 w 704"/>
                <a:gd name="T5" fmla="*/ 41 h 219"/>
                <a:gd name="T6" fmla="*/ 704 w 704"/>
                <a:gd name="T7" fmla="*/ 0 h 219"/>
                <a:gd name="T8" fmla="*/ 441 w 704"/>
                <a:gd name="T9" fmla="*/ 219 h 219"/>
                <a:gd name="T10" fmla="*/ 441 w 704"/>
                <a:gd name="T11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4" h="219">
                  <a:moveTo>
                    <a:pt x="441" y="219"/>
                  </a:moveTo>
                  <a:lnTo>
                    <a:pt x="0" y="196"/>
                  </a:lnTo>
                  <a:lnTo>
                    <a:pt x="165" y="41"/>
                  </a:lnTo>
                  <a:lnTo>
                    <a:pt x="704" y="0"/>
                  </a:lnTo>
                  <a:lnTo>
                    <a:pt x="441" y="219"/>
                  </a:lnTo>
                  <a:lnTo>
                    <a:pt x="441" y="219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Freeform 49"/>
            <p:cNvSpPr>
              <a:spLocks/>
            </p:cNvSpPr>
            <p:nvPr/>
          </p:nvSpPr>
          <p:spPr bwMode="auto">
            <a:xfrm>
              <a:off x="3433" y="1905"/>
              <a:ext cx="810" cy="293"/>
            </a:xfrm>
            <a:custGeom>
              <a:avLst/>
              <a:gdLst>
                <a:gd name="T0" fmla="*/ 0 w 810"/>
                <a:gd name="T1" fmla="*/ 293 h 293"/>
                <a:gd name="T2" fmla="*/ 410 w 810"/>
                <a:gd name="T3" fmla="*/ 258 h 293"/>
                <a:gd name="T4" fmla="*/ 600 w 810"/>
                <a:gd name="T5" fmla="*/ 197 h 293"/>
                <a:gd name="T6" fmla="*/ 810 w 810"/>
                <a:gd name="T7" fmla="*/ 0 h 293"/>
                <a:gd name="T8" fmla="*/ 573 w 810"/>
                <a:gd name="T9" fmla="*/ 49 h 293"/>
                <a:gd name="T10" fmla="*/ 527 w 810"/>
                <a:gd name="T11" fmla="*/ 84 h 293"/>
                <a:gd name="T12" fmla="*/ 467 w 810"/>
                <a:gd name="T13" fmla="*/ 67 h 293"/>
                <a:gd name="T14" fmla="*/ 465 w 810"/>
                <a:gd name="T15" fmla="*/ 65 h 293"/>
                <a:gd name="T16" fmla="*/ 462 w 810"/>
                <a:gd name="T17" fmla="*/ 64 h 293"/>
                <a:gd name="T18" fmla="*/ 455 w 810"/>
                <a:gd name="T19" fmla="*/ 59 h 293"/>
                <a:gd name="T20" fmla="*/ 448 w 810"/>
                <a:gd name="T21" fmla="*/ 54 h 293"/>
                <a:gd name="T22" fmla="*/ 442 w 810"/>
                <a:gd name="T23" fmla="*/ 50 h 293"/>
                <a:gd name="T24" fmla="*/ 437 w 810"/>
                <a:gd name="T25" fmla="*/ 47 h 293"/>
                <a:gd name="T26" fmla="*/ 430 w 810"/>
                <a:gd name="T27" fmla="*/ 44 h 293"/>
                <a:gd name="T28" fmla="*/ 425 w 810"/>
                <a:gd name="T29" fmla="*/ 42 h 293"/>
                <a:gd name="T30" fmla="*/ 417 w 810"/>
                <a:gd name="T31" fmla="*/ 39 h 293"/>
                <a:gd name="T32" fmla="*/ 410 w 810"/>
                <a:gd name="T33" fmla="*/ 35 h 293"/>
                <a:gd name="T34" fmla="*/ 402 w 810"/>
                <a:gd name="T35" fmla="*/ 32 h 293"/>
                <a:gd name="T36" fmla="*/ 395 w 810"/>
                <a:gd name="T37" fmla="*/ 30 h 293"/>
                <a:gd name="T38" fmla="*/ 385 w 810"/>
                <a:gd name="T39" fmla="*/ 27 h 293"/>
                <a:gd name="T40" fmla="*/ 375 w 810"/>
                <a:gd name="T41" fmla="*/ 24 h 293"/>
                <a:gd name="T42" fmla="*/ 365 w 810"/>
                <a:gd name="T43" fmla="*/ 22 h 293"/>
                <a:gd name="T44" fmla="*/ 355 w 810"/>
                <a:gd name="T45" fmla="*/ 20 h 293"/>
                <a:gd name="T46" fmla="*/ 343 w 810"/>
                <a:gd name="T47" fmla="*/ 19 h 293"/>
                <a:gd name="T48" fmla="*/ 332 w 810"/>
                <a:gd name="T49" fmla="*/ 17 h 293"/>
                <a:gd name="T50" fmla="*/ 320 w 810"/>
                <a:gd name="T51" fmla="*/ 17 h 293"/>
                <a:gd name="T52" fmla="*/ 308 w 810"/>
                <a:gd name="T53" fmla="*/ 19 h 293"/>
                <a:gd name="T54" fmla="*/ 302 w 810"/>
                <a:gd name="T55" fmla="*/ 19 h 293"/>
                <a:gd name="T56" fmla="*/ 297 w 810"/>
                <a:gd name="T57" fmla="*/ 19 h 293"/>
                <a:gd name="T58" fmla="*/ 290 w 810"/>
                <a:gd name="T59" fmla="*/ 19 h 293"/>
                <a:gd name="T60" fmla="*/ 283 w 810"/>
                <a:gd name="T61" fmla="*/ 20 h 293"/>
                <a:gd name="T62" fmla="*/ 277 w 810"/>
                <a:gd name="T63" fmla="*/ 20 h 293"/>
                <a:gd name="T64" fmla="*/ 270 w 810"/>
                <a:gd name="T65" fmla="*/ 20 h 293"/>
                <a:gd name="T66" fmla="*/ 263 w 810"/>
                <a:gd name="T67" fmla="*/ 22 h 293"/>
                <a:gd name="T68" fmla="*/ 257 w 810"/>
                <a:gd name="T69" fmla="*/ 24 h 293"/>
                <a:gd name="T70" fmla="*/ 249 w 810"/>
                <a:gd name="T71" fmla="*/ 25 h 293"/>
                <a:gd name="T72" fmla="*/ 242 w 810"/>
                <a:gd name="T73" fmla="*/ 27 h 293"/>
                <a:gd name="T74" fmla="*/ 234 w 810"/>
                <a:gd name="T75" fmla="*/ 29 h 293"/>
                <a:gd name="T76" fmla="*/ 227 w 810"/>
                <a:gd name="T77" fmla="*/ 32 h 293"/>
                <a:gd name="T78" fmla="*/ 220 w 810"/>
                <a:gd name="T79" fmla="*/ 34 h 293"/>
                <a:gd name="T80" fmla="*/ 214 w 810"/>
                <a:gd name="T81" fmla="*/ 37 h 293"/>
                <a:gd name="T82" fmla="*/ 205 w 810"/>
                <a:gd name="T83" fmla="*/ 40 h 293"/>
                <a:gd name="T84" fmla="*/ 199 w 810"/>
                <a:gd name="T85" fmla="*/ 44 h 293"/>
                <a:gd name="T86" fmla="*/ 4 w 810"/>
                <a:gd name="T87" fmla="*/ 182 h 293"/>
                <a:gd name="T88" fmla="*/ 0 w 810"/>
                <a:gd name="T89" fmla="*/ 293 h 293"/>
                <a:gd name="T90" fmla="*/ 0 w 810"/>
                <a:gd name="T91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0" h="293">
                  <a:moveTo>
                    <a:pt x="0" y="293"/>
                  </a:moveTo>
                  <a:lnTo>
                    <a:pt x="410" y="258"/>
                  </a:lnTo>
                  <a:lnTo>
                    <a:pt x="600" y="197"/>
                  </a:lnTo>
                  <a:lnTo>
                    <a:pt x="810" y="0"/>
                  </a:lnTo>
                  <a:lnTo>
                    <a:pt x="573" y="49"/>
                  </a:lnTo>
                  <a:lnTo>
                    <a:pt x="527" y="84"/>
                  </a:lnTo>
                  <a:lnTo>
                    <a:pt x="467" y="67"/>
                  </a:lnTo>
                  <a:lnTo>
                    <a:pt x="465" y="65"/>
                  </a:lnTo>
                  <a:lnTo>
                    <a:pt x="462" y="64"/>
                  </a:lnTo>
                  <a:lnTo>
                    <a:pt x="455" y="59"/>
                  </a:lnTo>
                  <a:lnTo>
                    <a:pt x="448" y="54"/>
                  </a:lnTo>
                  <a:lnTo>
                    <a:pt x="442" y="50"/>
                  </a:lnTo>
                  <a:lnTo>
                    <a:pt x="437" y="47"/>
                  </a:lnTo>
                  <a:lnTo>
                    <a:pt x="430" y="44"/>
                  </a:lnTo>
                  <a:lnTo>
                    <a:pt x="425" y="42"/>
                  </a:lnTo>
                  <a:lnTo>
                    <a:pt x="417" y="39"/>
                  </a:lnTo>
                  <a:lnTo>
                    <a:pt x="410" y="35"/>
                  </a:lnTo>
                  <a:lnTo>
                    <a:pt x="402" y="32"/>
                  </a:lnTo>
                  <a:lnTo>
                    <a:pt x="395" y="30"/>
                  </a:lnTo>
                  <a:lnTo>
                    <a:pt x="385" y="27"/>
                  </a:lnTo>
                  <a:lnTo>
                    <a:pt x="375" y="24"/>
                  </a:lnTo>
                  <a:lnTo>
                    <a:pt x="365" y="22"/>
                  </a:lnTo>
                  <a:lnTo>
                    <a:pt x="355" y="20"/>
                  </a:lnTo>
                  <a:lnTo>
                    <a:pt x="343" y="19"/>
                  </a:lnTo>
                  <a:lnTo>
                    <a:pt x="332" y="17"/>
                  </a:lnTo>
                  <a:lnTo>
                    <a:pt x="320" y="17"/>
                  </a:lnTo>
                  <a:lnTo>
                    <a:pt x="308" y="19"/>
                  </a:lnTo>
                  <a:lnTo>
                    <a:pt x="302" y="19"/>
                  </a:lnTo>
                  <a:lnTo>
                    <a:pt x="297" y="19"/>
                  </a:lnTo>
                  <a:lnTo>
                    <a:pt x="290" y="19"/>
                  </a:lnTo>
                  <a:lnTo>
                    <a:pt x="283" y="20"/>
                  </a:lnTo>
                  <a:lnTo>
                    <a:pt x="277" y="20"/>
                  </a:lnTo>
                  <a:lnTo>
                    <a:pt x="270" y="20"/>
                  </a:lnTo>
                  <a:lnTo>
                    <a:pt x="263" y="22"/>
                  </a:lnTo>
                  <a:lnTo>
                    <a:pt x="257" y="24"/>
                  </a:lnTo>
                  <a:lnTo>
                    <a:pt x="249" y="25"/>
                  </a:lnTo>
                  <a:lnTo>
                    <a:pt x="242" y="27"/>
                  </a:lnTo>
                  <a:lnTo>
                    <a:pt x="234" y="29"/>
                  </a:lnTo>
                  <a:lnTo>
                    <a:pt x="227" y="32"/>
                  </a:lnTo>
                  <a:lnTo>
                    <a:pt x="220" y="34"/>
                  </a:lnTo>
                  <a:lnTo>
                    <a:pt x="214" y="37"/>
                  </a:lnTo>
                  <a:lnTo>
                    <a:pt x="205" y="40"/>
                  </a:lnTo>
                  <a:lnTo>
                    <a:pt x="199" y="44"/>
                  </a:lnTo>
                  <a:lnTo>
                    <a:pt x="4" y="182"/>
                  </a:lnTo>
                  <a:lnTo>
                    <a:pt x="0" y="29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Freeform 52"/>
            <p:cNvSpPr>
              <a:spLocks/>
            </p:cNvSpPr>
            <p:nvPr/>
          </p:nvSpPr>
          <p:spPr bwMode="auto">
            <a:xfrm>
              <a:off x="1730" y="2275"/>
              <a:ext cx="1429" cy="371"/>
            </a:xfrm>
            <a:custGeom>
              <a:avLst/>
              <a:gdLst>
                <a:gd name="T0" fmla="*/ 1429 w 1429"/>
                <a:gd name="T1" fmla="*/ 0 h 371"/>
                <a:gd name="T2" fmla="*/ 281 w 1429"/>
                <a:gd name="T3" fmla="*/ 2 h 371"/>
                <a:gd name="T4" fmla="*/ 18 w 1429"/>
                <a:gd name="T5" fmla="*/ 60 h 371"/>
                <a:gd name="T6" fmla="*/ 0 w 1429"/>
                <a:gd name="T7" fmla="*/ 186 h 371"/>
                <a:gd name="T8" fmla="*/ 857 w 1429"/>
                <a:gd name="T9" fmla="*/ 371 h 371"/>
                <a:gd name="T10" fmla="*/ 1429 w 1429"/>
                <a:gd name="T11" fmla="*/ 0 h 371"/>
                <a:gd name="T12" fmla="*/ 1429 w 1429"/>
                <a:gd name="T1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9" h="371">
                  <a:moveTo>
                    <a:pt x="1429" y="0"/>
                  </a:moveTo>
                  <a:lnTo>
                    <a:pt x="281" y="2"/>
                  </a:lnTo>
                  <a:lnTo>
                    <a:pt x="18" y="60"/>
                  </a:lnTo>
                  <a:lnTo>
                    <a:pt x="0" y="186"/>
                  </a:lnTo>
                  <a:lnTo>
                    <a:pt x="857" y="371"/>
                  </a:lnTo>
                  <a:lnTo>
                    <a:pt x="1429" y="0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Freeform 54"/>
            <p:cNvSpPr>
              <a:spLocks/>
            </p:cNvSpPr>
            <p:nvPr/>
          </p:nvSpPr>
          <p:spPr bwMode="auto">
            <a:xfrm>
              <a:off x="2296" y="2277"/>
              <a:ext cx="673" cy="402"/>
            </a:xfrm>
            <a:custGeom>
              <a:avLst/>
              <a:gdLst>
                <a:gd name="T0" fmla="*/ 659 w 673"/>
                <a:gd name="T1" fmla="*/ 0 h 402"/>
                <a:gd name="T2" fmla="*/ 659 w 673"/>
                <a:gd name="T3" fmla="*/ 128 h 402"/>
                <a:gd name="T4" fmla="*/ 673 w 673"/>
                <a:gd name="T5" fmla="*/ 402 h 402"/>
                <a:gd name="T6" fmla="*/ 671 w 673"/>
                <a:gd name="T7" fmla="*/ 401 h 402"/>
                <a:gd name="T8" fmla="*/ 668 w 673"/>
                <a:gd name="T9" fmla="*/ 401 h 402"/>
                <a:gd name="T10" fmla="*/ 663 w 673"/>
                <a:gd name="T11" fmla="*/ 401 h 402"/>
                <a:gd name="T12" fmla="*/ 656 w 673"/>
                <a:gd name="T13" fmla="*/ 401 h 402"/>
                <a:gd name="T14" fmla="*/ 646 w 673"/>
                <a:gd name="T15" fmla="*/ 399 h 402"/>
                <a:gd name="T16" fmla="*/ 638 w 673"/>
                <a:gd name="T17" fmla="*/ 399 h 402"/>
                <a:gd name="T18" fmla="*/ 631 w 673"/>
                <a:gd name="T19" fmla="*/ 399 h 402"/>
                <a:gd name="T20" fmla="*/ 624 w 673"/>
                <a:gd name="T21" fmla="*/ 399 h 402"/>
                <a:gd name="T22" fmla="*/ 618 w 673"/>
                <a:gd name="T23" fmla="*/ 399 h 402"/>
                <a:gd name="T24" fmla="*/ 613 w 673"/>
                <a:gd name="T25" fmla="*/ 399 h 402"/>
                <a:gd name="T26" fmla="*/ 604 w 673"/>
                <a:gd name="T27" fmla="*/ 397 h 402"/>
                <a:gd name="T28" fmla="*/ 596 w 673"/>
                <a:gd name="T29" fmla="*/ 396 h 402"/>
                <a:gd name="T30" fmla="*/ 589 w 673"/>
                <a:gd name="T31" fmla="*/ 394 h 402"/>
                <a:gd name="T32" fmla="*/ 583 w 673"/>
                <a:gd name="T33" fmla="*/ 394 h 402"/>
                <a:gd name="T34" fmla="*/ 574 w 673"/>
                <a:gd name="T35" fmla="*/ 394 h 402"/>
                <a:gd name="T36" fmla="*/ 566 w 673"/>
                <a:gd name="T37" fmla="*/ 394 h 402"/>
                <a:gd name="T38" fmla="*/ 558 w 673"/>
                <a:gd name="T39" fmla="*/ 392 h 402"/>
                <a:gd name="T40" fmla="*/ 550 w 673"/>
                <a:gd name="T41" fmla="*/ 392 h 402"/>
                <a:gd name="T42" fmla="*/ 541 w 673"/>
                <a:gd name="T43" fmla="*/ 392 h 402"/>
                <a:gd name="T44" fmla="*/ 533 w 673"/>
                <a:gd name="T45" fmla="*/ 391 h 402"/>
                <a:gd name="T46" fmla="*/ 523 w 673"/>
                <a:gd name="T47" fmla="*/ 391 h 402"/>
                <a:gd name="T48" fmla="*/ 515 w 673"/>
                <a:gd name="T49" fmla="*/ 391 h 402"/>
                <a:gd name="T50" fmla="*/ 506 w 673"/>
                <a:gd name="T51" fmla="*/ 389 h 402"/>
                <a:gd name="T52" fmla="*/ 498 w 673"/>
                <a:gd name="T53" fmla="*/ 389 h 402"/>
                <a:gd name="T54" fmla="*/ 488 w 673"/>
                <a:gd name="T55" fmla="*/ 389 h 402"/>
                <a:gd name="T56" fmla="*/ 480 w 673"/>
                <a:gd name="T57" fmla="*/ 389 h 402"/>
                <a:gd name="T58" fmla="*/ 470 w 673"/>
                <a:gd name="T59" fmla="*/ 387 h 402"/>
                <a:gd name="T60" fmla="*/ 461 w 673"/>
                <a:gd name="T61" fmla="*/ 386 h 402"/>
                <a:gd name="T62" fmla="*/ 453 w 673"/>
                <a:gd name="T63" fmla="*/ 386 h 402"/>
                <a:gd name="T64" fmla="*/ 445 w 673"/>
                <a:gd name="T65" fmla="*/ 386 h 402"/>
                <a:gd name="T66" fmla="*/ 435 w 673"/>
                <a:gd name="T67" fmla="*/ 384 h 402"/>
                <a:gd name="T68" fmla="*/ 425 w 673"/>
                <a:gd name="T69" fmla="*/ 382 h 402"/>
                <a:gd name="T70" fmla="*/ 416 w 673"/>
                <a:gd name="T71" fmla="*/ 382 h 402"/>
                <a:gd name="T72" fmla="*/ 410 w 673"/>
                <a:gd name="T73" fmla="*/ 382 h 402"/>
                <a:gd name="T74" fmla="*/ 400 w 673"/>
                <a:gd name="T75" fmla="*/ 381 h 402"/>
                <a:gd name="T76" fmla="*/ 391 w 673"/>
                <a:gd name="T77" fmla="*/ 379 h 402"/>
                <a:gd name="T78" fmla="*/ 383 w 673"/>
                <a:gd name="T79" fmla="*/ 379 h 402"/>
                <a:gd name="T80" fmla="*/ 376 w 673"/>
                <a:gd name="T81" fmla="*/ 379 h 402"/>
                <a:gd name="T82" fmla="*/ 368 w 673"/>
                <a:gd name="T83" fmla="*/ 377 h 402"/>
                <a:gd name="T84" fmla="*/ 361 w 673"/>
                <a:gd name="T85" fmla="*/ 377 h 402"/>
                <a:gd name="T86" fmla="*/ 355 w 673"/>
                <a:gd name="T87" fmla="*/ 376 h 402"/>
                <a:gd name="T88" fmla="*/ 348 w 673"/>
                <a:gd name="T89" fmla="*/ 376 h 402"/>
                <a:gd name="T90" fmla="*/ 340 w 673"/>
                <a:gd name="T91" fmla="*/ 376 h 402"/>
                <a:gd name="T92" fmla="*/ 333 w 673"/>
                <a:gd name="T93" fmla="*/ 374 h 402"/>
                <a:gd name="T94" fmla="*/ 326 w 673"/>
                <a:gd name="T95" fmla="*/ 372 h 402"/>
                <a:gd name="T96" fmla="*/ 323 w 673"/>
                <a:gd name="T97" fmla="*/ 372 h 402"/>
                <a:gd name="T98" fmla="*/ 311 w 673"/>
                <a:gd name="T99" fmla="*/ 372 h 402"/>
                <a:gd name="T100" fmla="*/ 305 w 673"/>
                <a:gd name="T101" fmla="*/ 372 h 402"/>
                <a:gd name="T102" fmla="*/ 296 w 673"/>
                <a:gd name="T103" fmla="*/ 371 h 402"/>
                <a:gd name="T104" fmla="*/ 291 w 673"/>
                <a:gd name="T105" fmla="*/ 369 h 402"/>
                <a:gd name="T106" fmla="*/ 288 w 673"/>
                <a:gd name="T107" fmla="*/ 369 h 402"/>
                <a:gd name="T108" fmla="*/ 0 w 673"/>
                <a:gd name="T109" fmla="*/ 312 h 402"/>
                <a:gd name="T110" fmla="*/ 165 w 673"/>
                <a:gd name="T111" fmla="*/ 153 h 402"/>
                <a:gd name="T112" fmla="*/ 263 w 673"/>
                <a:gd name="T113" fmla="*/ 149 h 402"/>
                <a:gd name="T114" fmla="*/ 410 w 673"/>
                <a:gd name="T115" fmla="*/ 0 h 402"/>
                <a:gd name="T116" fmla="*/ 659 w 673"/>
                <a:gd name="T117" fmla="*/ 0 h 402"/>
                <a:gd name="T118" fmla="*/ 659 w 673"/>
                <a:gd name="T11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3" h="402">
                  <a:moveTo>
                    <a:pt x="659" y="0"/>
                  </a:moveTo>
                  <a:lnTo>
                    <a:pt x="659" y="128"/>
                  </a:lnTo>
                  <a:lnTo>
                    <a:pt x="673" y="402"/>
                  </a:lnTo>
                  <a:lnTo>
                    <a:pt x="671" y="401"/>
                  </a:lnTo>
                  <a:lnTo>
                    <a:pt x="668" y="401"/>
                  </a:lnTo>
                  <a:lnTo>
                    <a:pt x="663" y="401"/>
                  </a:lnTo>
                  <a:lnTo>
                    <a:pt x="656" y="401"/>
                  </a:lnTo>
                  <a:lnTo>
                    <a:pt x="646" y="399"/>
                  </a:lnTo>
                  <a:lnTo>
                    <a:pt x="638" y="399"/>
                  </a:lnTo>
                  <a:lnTo>
                    <a:pt x="631" y="399"/>
                  </a:lnTo>
                  <a:lnTo>
                    <a:pt x="624" y="399"/>
                  </a:lnTo>
                  <a:lnTo>
                    <a:pt x="618" y="399"/>
                  </a:lnTo>
                  <a:lnTo>
                    <a:pt x="613" y="399"/>
                  </a:lnTo>
                  <a:lnTo>
                    <a:pt x="604" y="397"/>
                  </a:lnTo>
                  <a:lnTo>
                    <a:pt x="596" y="396"/>
                  </a:lnTo>
                  <a:lnTo>
                    <a:pt x="589" y="394"/>
                  </a:lnTo>
                  <a:lnTo>
                    <a:pt x="583" y="394"/>
                  </a:lnTo>
                  <a:lnTo>
                    <a:pt x="574" y="394"/>
                  </a:lnTo>
                  <a:lnTo>
                    <a:pt x="566" y="394"/>
                  </a:lnTo>
                  <a:lnTo>
                    <a:pt x="558" y="392"/>
                  </a:lnTo>
                  <a:lnTo>
                    <a:pt x="550" y="392"/>
                  </a:lnTo>
                  <a:lnTo>
                    <a:pt x="541" y="392"/>
                  </a:lnTo>
                  <a:lnTo>
                    <a:pt x="533" y="391"/>
                  </a:lnTo>
                  <a:lnTo>
                    <a:pt x="523" y="391"/>
                  </a:lnTo>
                  <a:lnTo>
                    <a:pt x="515" y="391"/>
                  </a:lnTo>
                  <a:lnTo>
                    <a:pt x="506" y="389"/>
                  </a:lnTo>
                  <a:lnTo>
                    <a:pt x="498" y="389"/>
                  </a:lnTo>
                  <a:lnTo>
                    <a:pt x="488" y="389"/>
                  </a:lnTo>
                  <a:lnTo>
                    <a:pt x="480" y="389"/>
                  </a:lnTo>
                  <a:lnTo>
                    <a:pt x="470" y="387"/>
                  </a:lnTo>
                  <a:lnTo>
                    <a:pt x="461" y="386"/>
                  </a:lnTo>
                  <a:lnTo>
                    <a:pt x="453" y="386"/>
                  </a:lnTo>
                  <a:lnTo>
                    <a:pt x="445" y="386"/>
                  </a:lnTo>
                  <a:lnTo>
                    <a:pt x="435" y="384"/>
                  </a:lnTo>
                  <a:lnTo>
                    <a:pt x="425" y="382"/>
                  </a:lnTo>
                  <a:lnTo>
                    <a:pt x="416" y="382"/>
                  </a:lnTo>
                  <a:lnTo>
                    <a:pt x="410" y="382"/>
                  </a:lnTo>
                  <a:lnTo>
                    <a:pt x="400" y="381"/>
                  </a:lnTo>
                  <a:lnTo>
                    <a:pt x="391" y="379"/>
                  </a:lnTo>
                  <a:lnTo>
                    <a:pt x="383" y="379"/>
                  </a:lnTo>
                  <a:lnTo>
                    <a:pt x="376" y="379"/>
                  </a:lnTo>
                  <a:lnTo>
                    <a:pt x="368" y="377"/>
                  </a:lnTo>
                  <a:lnTo>
                    <a:pt x="361" y="377"/>
                  </a:lnTo>
                  <a:lnTo>
                    <a:pt x="355" y="376"/>
                  </a:lnTo>
                  <a:lnTo>
                    <a:pt x="348" y="376"/>
                  </a:lnTo>
                  <a:lnTo>
                    <a:pt x="340" y="376"/>
                  </a:lnTo>
                  <a:lnTo>
                    <a:pt x="333" y="374"/>
                  </a:lnTo>
                  <a:lnTo>
                    <a:pt x="326" y="372"/>
                  </a:lnTo>
                  <a:lnTo>
                    <a:pt x="323" y="372"/>
                  </a:lnTo>
                  <a:lnTo>
                    <a:pt x="311" y="372"/>
                  </a:lnTo>
                  <a:lnTo>
                    <a:pt x="305" y="372"/>
                  </a:lnTo>
                  <a:lnTo>
                    <a:pt x="296" y="371"/>
                  </a:lnTo>
                  <a:lnTo>
                    <a:pt x="291" y="369"/>
                  </a:lnTo>
                  <a:lnTo>
                    <a:pt x="288" y="369"/>
                  </a:lnTo>
                  <a:lnTo>
                    <a:pt x="0" y="312"/>
                  </a:lnTo>
                  <a:lnTo>
                    <a:pt x="165" y="153"/>
                  </a:lnTo>
                  <a:lnTo>
                    <a:pt x="263" y="149"/>
                  </a:lnTo>
                  <a:lnTo>
                    <a:pt x="410" y="0"/>
                  </a:lnTo>
                  <a:lnTo>
                    <a:pt x="659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" name="Freeform 55"/>
            <p:cNvSpPr>
              <a:spLocks/>
            </p:cNvSpPr>
            <p:nvPr/>
          </p:nvSpPr>
          <p:spPr bwMode="auto">
            <a:xfrm>
              <a:off x="1850" y="2330"/>
              <a:ext cx="1102" cy="572"/>
            </a:xfrm>
            <a:custGeom>
              <a:avLst/>
              <a:gdLst>
                <a:gd name="T0" fmla="*/ 1059 w 1102"/>
                <a:gd name="T1" fmla="*/ 572 h 572"/>
                <a:gd name="T2" fmla="*/ 339 w 1102"/>
                <a:gd name="T3" fmla="*/ 376 h 572"/>
                <a:gd name="T4" fmla="*/ 309 w 1102"/>
                <a:gd name="T5" fmla="*/ 431 h 572"/>
                <a:gd name="T6" fmla="*/ 228 w 1102"/>
                <a:gd name="T7" fmla="*/ 376 h 572"/>
                <a:gd name="T8" fmla="*/ 0 w 1102"/>
                <a:gd name="T9" fmla="*/ 45 h 572"/>
                <a:gd name="T10" fmla="*/ 286 w 1102"/>
                <a:gd name="T11" fmla="*/ 0 h 572"/>
                <a:gd name="T12" fmla="*/ 413 w 1102"/>
                <a:gd name="T13" fmla="*/ 100 h 572"/>
                <a:gd name="T14" fmla="*/ 558 w 1102"/>
                <a:gd name="T15" fmla="*/ 339 h 572"/>
                <a:gd name="T16" fmla="*/ 792 w 1102"/>
                <a:gd name="T17" fmla="*/ 281 h 572"/>
                <a:gd name="T18" fmla="*/ 1102 w 1102"/>
                <a:gd name="T19" fmla="*/ 78 h 572"/>
                <a:gd name="T20" fmla="*/ 1059 w 1102"/>
                <a:gd name="T21" fmla="*/ 572 h 572"/>
                <a:gd name="T22" fmla="*/ 1059 w 1102"/>
                <a:gd name="T23" fmla="*/ 57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2" h="572">
                  <a:moveTo>
                    <a:pt x="1059" y="572"/>
                  </a:moveTo>
                  <a:lnTo>
                    <a:pt x="339" y="376"/>
                  </a:lnTo>
                  <a:lnTo>
                    <a:pt x="309" y="431"/>
                  </a:lnTo>
                  <a:lnTo>
                    <a:pt x="228" y="376"/>
                  </a:lnTo>
                  <a:lnTo>
                    <a:pt x="0" y="45"/>
                  </a:lnTo>
                  <a:lnTo>
                    <a:pt x="286" y="0"/>
                  </a:lnTo>
                  <a:lnTo>
                    <a:pt x="413" y="100"/>
                  </a:lnTo>
                  <a:lnTo>
                    <a:pt x="558" y="339"/>
                  </a:lnTo>
                  <a:lnTo>
                    <a:pt x="792" y="281"/>
                  </a:lnTo>
                  <a:lnTo>
                    <a:pt x="1102" y="78"/>
                  </a:lnTo>
                  <a:lnTo>
                    <a:pt x="1059" y="572"/>
                  </a:lnTo>
                  <a:lnTo>
                    <a:pt x="1059" y="572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Freeform 56"/>
            <p:cNvSpPr>
              <a:spLocks/>
            </p:cNvSpPr>
            <p:nvPr/>
          </p:nvSpPr>
          <p:spPr bwMode="auto">
            <a:xfrm>
              <a:off x="2950" y="2087"/>
              <a:ext cx="788" cy="617"/>
            </a:xfrm>
            <a:custGeom>
              <a:avLst/>
              <a:gdLst>
                <a:gd name="T0" fmla="*/ 788 w 788"/>
                <a:gd name="T1" fmla="*/ 273 h 617"/>
                <a:gd name="T2" fmla="*/ 0 w 788"/>
                <a:gd name="T3" fmla="*/ 617 h 617"/>
                <a:gd name="T4" fmla="*/ 2 w 788"/>
                <a:gd name="T5" fmla="*/ 321 h 617"/>
                <a:gd name="T6" fmla="*/ 254 w 788"/>
                <a:gd name="T7" fmla="*/ 238 h 617"/>
                <a:gd name="T8" fmla="*/ 330 w 788"/>
                <a:gd name="T9" fmla="*/ 101 h 617"/>
                <a:gd name="T10" fmla="*/ 487 w 788"/>
                <a:gd name="T11" fmla="*/ 0 h 617"/>
                <a:gd name="T12" fmla="*/ 488 w 788"/>
                <a:gd name="T13" fmla="*/ 0 h 617"/>
                <a:gd name="T14" fmla="*/ 493 w 788"/>
                <a:gd name="T15" fmla="*/ 0 h 617"/>
                <a:gd name="T16" fmla="*/ 500 w 788"/>
                <a:gd name="T17" fmla="*/ 0 h 617"/>
                <a:gd name="T18" fmla="*/ 510 w 788"/>
                <a:gd name="T19" fmla="*/ 0 h 617"/>
                <a:gd name="T20" fmla="*/ 517 w 788"/>
                <a:gd name="T21" fmla="*/ 0 h 617"/>
                <a:gd name="T22" fmla="*/ 522 w 788"/>
                <a:gd name="T23" fmla="*/ 0 h 617"/>
                <a:gd name="T24" fmla="*/ 528 w 788"/>
                <a:gd name="T25" fmla="*/ 1 h 617"/>
                <a:gd name="T26" fmla="*/ 537 w 788"/>
                <a:gd name="T27" fmla="*/ 3 h 617"/>
                <a:gd name="T28" fmla="*/ 543 w 788"/>
                <a:gd name="T29" fmla="*/ 3 h 617"/>
                <a:gd name="T30" fmla="*/ 552 w 788"/>
                <a:gd name="T31" fmla="*/ 3 h 617"/>
                <a:gd name="T32" fmla="*/ 560 w 788"/>
                <a:gd name="T33" fmla="*/ 5 h 617"/>
                <a:gd name="T34" fmla="*/ 570 w 788"/>
                <a:gd name="T35" fmla="*/ 6 h 617"/>
                <a:gd name="T36" fmla="*/ 577 w 788"/>
                <a:gd name="T37" fmla="*/ 6 h 617"/>
                <a:gd name="T38" fmla="*/ 585 w 788"/>
                <a:gd name="T39" fmla="*/ 6 h 617"/>
                <a:gd name="T40" fmla="*/ 595 w 788"/>
                <a:gd name="T41" fmla="*/ 8 h 617"/>
                <a:gd name="T42" fmla="*/ 605 w 788"/>
                <a:gd name="T43" fmla="*/ 10 h 617"/>
                <a:gd name="T44" fmla="*/ 615 w 788"/>
                <a:gd name="T45" fmla="*/ 10 h 617"/>
                <a:gd name="T46" fmla="*/ 623 w 788"/>
                <a:gd name="T47" fmla="*/ 10 h 617"/>
                <a:gd name="T48" fmla="*/ 633 w 788"/>
                <a:gd name="T49" fmla="*/ 11 h 617"/>
                <a:gd name="T50" fmla="*/ 643 w 788"/>
                <a:gd name="T51" fmla="*/ 13 h 617"/>
                <a:gd name="T52" fmla="*/ 652 w 788"/>
                <a:gd name="T53" fmla="*/ 13 h 617"/>
                <a:gd name="T54" fmla="*/ 660 w 788"/>
                <a:gd name="T55" fmla="*/ 16 h 617"/>
                <a:gd name="T56" fmla="*/ 668 w 788"/>
                <a:gd name="T57" fmla="*/ 16 h 617"/>
                <a:gd name="T58" fmla="*/ 678 w 788"/>
                <a:gd name="T59" fmla="*/ 20 h 617"/>
                <a:gd name="T60" fmla="*/ 687 w 788"/>
                <a:gd name="T61" fmla="*/ 20 h 617"/>
                <a:gd name="T62" fmla="*/ 695 w 788"/>
                <a:gd name="T63" fmla="*/ 21 h 617"/>
                <a:gd name="T64" fmla="*/ 703 w 788"/>
                <a:gd name="T65" fmla="*/ 23 h 617"/>
                <a:gd name="T66" fmla="*/ 712 w 788"/>
                <a:gd name="T67" fmla="*/ 25 h 617"/>
                <a:gd name="T68" fmla="*/ 788 w 788"/>
                <a:gd name="T69" fmla="*/ 273 h 617"/>
                <a:gd name="T70" fmla="*/ 788 w 788"/>
                <a:gd name="T71" fmla="*/ 27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8" h="617">
                  <a:moveTo>
                    <a:pt x="788" y="273"/>
                  </a:moveTo>
                  <a:lnTo>
                    <a:pt x="0" y="617"/>
                  </a:lnTo>
                  <a:lnTo>
                    <a:pt x="2" y="321"/>
                  </a:lnTo>
                  <a:lnTo>
                    <a:pt x="254" y="238"/>
                  </a:lnTo>
                  <a:lnTo>
                    <a:pt x="330" y="101"/>
                  </a:lnTo>
                  <a:lnTo>
                    <a:pt x="487" y="0"/>
                  </a:lnTo>
                  <a:lnTo>
                    <a:pt x="488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10" y="0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8" y="1"/>
                  </a:lnTo>
                  <a:lnTo>
                    <a:pt x="537" y="3"/>
                  </a:lnTo>
                  <a:lnTo>
                    <a:pt x="543" y="3"/>
                  </a:lnTo>
                  <a:lnTo>
                    <a:pt x="552" y="3"/>
                  </a:lnTo>
                  <a:lnTo>
                    <a:pt x="560" y="5"/>
                  </a:lnTo>
                  <a:lnTo>
                    <a:pt x="570" y="6"/>
                  </a:lnTo>
                  <a:lnTo>
                    <a:pt x="577" y="6"/>
                  </a:lnTo>
                  <a:lnTo>
                    <a:pt x="585" y="6"/>
                  </a:lnTo>
                  <a:lnTo>
                    <a:pt x="595" y="8"/>
                  </a:lnTo>
                  <a:lnTo>
                    <a:pt x="605" y="10"/>
                  </a:lnTo>
                  <a:lnTo>
                    <a:pt x="615" y="10"/>
                  </a:lnTo>
                  <a:lnTo>
                    <a:pt x="623" y="10"/>
                  </a:lnTo>
                  <a:lnTo>
                    <a:pt x="633" y="11"/>
                  </a:lnTo>
                  <a:lnTo>
                    <a:pt x="643" y="13"/>
                  </a:lnTo>
                  <a:lnTo>
                    <a:pt x="652" y="13"/>
                  </a:lnTo>
                  <a:lnTo>
                    <a:pt x="660" y="16"/>
                  </a:lnTo>
                  <a:lnTo>
                    <a:pt x="668" y="16"/>
                  </a:lnTo>
                  <a:lnTo>
                    <a:pt x="678" y="20"/>
                  </a:lnTo>
                  <a:lnTo>
                    <a:pt x="687" y="20"/>
                  </a:lnTo>
                  <a:lnTo>
                    <a:pt x="695" y="21"/>
                  </a:lnTo>
                  <a:lnTo>
                    <a:pt x="703" y="23"/>
                  </a:lnTo>
                  <a:lnTo>
                    <a:pt x="712" y="25"/>
                  </a:lnTo>
                  <a:lnTo>
                    <a:pt x="788" y="273"/>
                  </a:lnTo>
                  <a:lnTo>
                    <a:pt x="788" y="27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Freeform 57"/>
            <p:cNvSpPr>
              <a:spLocks/>
            </p:cNvSpPr>
            <p:nvPr/>
          </p:nvSpPr>
          <p:spPr bwMode="auto">
            <a:xfrm>
              <a:off x="2917" y="2398"/>
              <a:ext cx="818" cy="604"/>
            </a:xfrm>
            <a:custGeom>
              <a:avLst/>
              <a:gdLst>
                <a:gd name="T0" fmla="*/ 0 w 818"/>
                <a:gd name="T1" fmla="*/ 443 h 604"/>
                <a:gd name="T2" fmla="*/ 35 w 818"/>
                <a:gd name="T3" fmla="*/ 604 h 604"/>
                <a:gd name="T4" fmla="*/ 207 w 818"/>
                <a:gd name="T5" fmla="*/ 568 h 604"/>
                <a:gd name="T6" fmla="*/ 486 w 818"/>
                <a:gd name="T7" fmla="*/ 439 h 604"/>
                <a:gd name="T8" fmla="*/ 526 w 818"/>
                <a:gd name="T9" fmla="*/ 461 h 604"/>
                <a:gd name="T10" fmla="*/ 673 w 818"/>
                <a:gd name="T11" fmla="*/ 456 h 604"/>
                <a:gd name="T12" fmla="*/ 765 w 818"/>
                <a:gd name="T13" fmla="*/ 581 h 604"/>
                <a:gd name="T14" fmla="*/ 818 w 818"/>
                <a:gd name="T15" fmla="*/ 0 h 604"/>
                <a:gd name="T16" fmla="*/ 33 w 818"/>
                <a:gd name="T17" fmla="*/ 306 h 604"/>
                <a:gd name="T18" fmla="*/ 0 w 818"/>
                <a:gd name="T19" fmla="*/ 443 h 604"/>
                <a:gd name="T20" fmla="*/ 0 w 818"/>
                <a:gd name="T21" fmla="*/ 44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8" h="604">
                  <a:moveTo>
                    <a:pt x="0" y="443"/>
                  </a:moveTo>
                  <a:lnTo>
                    <a:pt x="35" y="604"/>
                  </a:lnTo>
                  <a:lnTo>
                    <a:pt x="207" y="568"/>
                  </a:lnTo>
                  <a:lnTo>
                    <a:pt x="486" y="439"/>
                  </a:lnTo>
                  <a:lnTo>
                    <a:pt x="526" y="461"/>
                  </a:lnTo>
                  <a:lnTo>
                    <a:pt x="673" y="456"/>
                  </a:lnTo>
                  <a:lnTo>
                    <a:pt x="765" y="581"/>
                  </a:lnTo>
                  <a:lnTo>
                    <a:pt x="818" y="0"/>
                  </a:lnTo>
                  <a:lnTo>
                    <a:pt x="33" y="306"/>
                  </a:lnTo>
                  <a:lnTo>
                    <a:pt x="0" y="443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Freeform 58"/>
            <p:cNvSpPr>
              <a:spLocks/>
            </p:cNvSpPr>
            <p:nvPr/>
          </p:nvSpPr>
          <p:spPr bwMode="auto">
            <a:xfrm>
              <a:off x="3675" y="2649"/>
              <a:ext cx="986" cy="828"/>
            </a:xfrm>
            <a:custGeom>
              <a:avLst/>
              <a:gdLst>
                <a:gd name="T0" fmla="*/ 0 w 986"/>
                <a:gd name="T1" fmla="*/ 59 h 828"/>
                <a:gd name="T2" fmla="*/ 251 w 986"/>
                <a:gd name="T3" fmla="*/ 0 h 828"/>
                <a:gd name="T4" fmla="*/ 413 w 986"/>
                <a:gd name="T5" fmla="*/ 60 h 828"/>
                <a:gd name="T6" fmla="*/ 536 w 986"/>
                <a:gd name="T7" fmla="*/ 157 h 828"/>
                <a:gd name="T8" fmla="*/ 574 w 986"/>
                <a:gd name="T9" fmla="*/ 308 h 828"/>
                <a:gd name="T10" fmla="*/ 841 w 986"/>
                <a:gd name="T11" fmla="*/ 388 h 828"/>
                <a:gd name="T12" fmla="*/ 974 w 986"/>
                <a:gd name="T13" fmla="*/ 493 h 828"/>
                <a:gd name="T14" fmla="*/ 986 w 986"/>
                <a:gd name="T15" fmla="*/ 828 h 828"/>
                <a:gd name="T16" fmla="*/ 494 w 986"/>
                <a:gd name="T17" fmla="*/ 583 h 828"/>
                <a:gd name="T18" fmla="*/ 416 w 986"/>
                <a:gd name="T19" fmla="*/ 420 h 828"/>
                <a:gd name="T20" fmla="*/ 260 w 986"/>
                <a:gd name="T21" fmla="*/ 458 h 828"/>
                <a:gd name="T22" fmla="*/ 158 w 986"/>
                <a:gd name="T23" fmla="*/ 405 h 828"/>
                <a:gd name="T24" fmla="*/ 136 w 986"/>
                <a:gd name="T25" fmla="*/ 258 h 828"/>
                <a:gd name="T26" fmla="*/ 5 w 986"/>
                <a:gd name="T27" fmla="*/ 328 h 828"/>
                <a:gd name="T28" fmla="*/ 0 w 986"/>
                <a:gd name="T29" fmla="*/ 59 h 828"/>
                <a:gd name="T30" fmla="*/ 0 w 986"/>
                <a:gd name="T31" fmla="*/ 59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6" h="828">
                  <a:moveTo>
                    <a:pt x="0" y="59"/>
                  </a:moveTo>
                  <a:lnTo>
                    <a:pt x="251" y="0"/>
                  </a:lnTo>
                  <a:lnTo>
                    <a:pt x="413" y="60"/>
                  </a:lnTo>
                  <a:lnTo>
                    <a:pt x="536" y="157"/>
                  </a:lnTo>
                  <a:lnTo>
                    <a:pt x="574" y="308"/>
                  </a:lnTo>
                  <a:lnTo>
                    <a:pt x="841" y="388"/>
                  </a:lnTo>
                  <a:lnTo>
                    <a:pt x="974" y="493"/>
                  </a:lnTo>
                  <a:lnTo>
                    <a:pt x="986" y="828"/>
                  </a:lnTo>
                  <a:lnTo>
                    <a:pt x="494" y="583"/>
                  </a:lnTo>
                  <a:lnTo>
                    <a:pt x="416" y="420"/>
                  </a:lnTo>
                  <a:lnTo>
                    <a:pt x="260" y="458"/>
                  </a:lnTo>
                  <a:lnTo>
                    <a:pt x="158" y="405"/>
                  </a:lnTo>
                  <a:lnTo>
                    <a:pt x="136" y="258"/>
                  </a:lnTo>
                  <a:lnTo>
                    <a:pt x="5" y="328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Freeform 59"/>
            <p:cNvSpPr>
              <a:spLocks/>
            </p:cNvSpPr>
            <p:nvPr/>
          </p:nvSpPr>
          <p:spPr bwMode="auto">
            <a:xfrm>
              <a:off x="2015" y="2704"/>
              <a:ext cx="937" cy="600"/>
            </a:xfrm>
            <a:custGeom>
              <a:avLst/>
              <a:gdLst>
                <a:gd name="T0" fmla="*/ 935 w 937"/>
                <a:gd name="T1" fmla="*/ 0 h 600"/>
                <a:gd name="T2" fmla="*/ 937 w 937"/>
                <a:gd name="T3" fmla="*/ 252 h 600"/>
                <a:gd name="T4" fmla="*/ 870 w 937"/>
                <a:gd name="T5" fmla="*/ 290 h 600"/>
                <a:gd name="T6" fmla="*/ 706 w 937"/>
                <a:gd name="T7" fmla="*/ 392 h 600"/>
                <a:gd name="T8" fmla="*/ 304 w 937"/>
                <a:gd name="T9" fmla="*/ 600 h 600"/>
                <a:gd name="T10" fmla="*/ 104 w 937"/>
                <a:gd name="T11" fmla="*/ 591 h 600"/>
                <a:gd name="T12" fmla="*/ 0 w 937"/>
                <a:gd name="T13" fmla="*/ 496 h 600"/>
                <a:gd name="T14" fmla="*/ 249 w 937"/>
                <a:gd name="T15" fmla="*/ 287 h 600"/>
                <a:gd name="T16" fmla="*/ 63 w 937"/>
                <a:gd name="T17" fmla="*/ 2 h 600"/>
                <a:gd name="T18" fmla="*/ 935 w 937"/>
                <a:gd name="T19" fmla="*/ 0 h 600"/>
                <a:gd name="T20" fmla="*/ 935 w 937"/>
                <a:gd name="T2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7" h="600">
                  <a:moveTo>
                    <a:pt x="935" y="0"/>
                  </a:moveTo>
                  <a:lnTo>
                    <a:pt x="937" y="252"/>
                  </a:lnTo>
                  <a:lnTo>
                    <a:pt x="870" y="290"/>
                  </a:lnTo>
                  <a:lnTo>
                    <a:pt x="706" y="392"/>
                  </a:lnTo>
                  <a:lnTo>
                    <a:pt x="304" y="600"/>
                  </a:lnTo>
                  <a:lnTo>
                    <a:pt x="104" y="591"/>
                  </a:lnTo>
                  <a:lnTo>
                    <a:pt x="0" y="496"/>
                  </a:lnTo>
                  <a:lnTo>
                    <a:pt x="249" y="287"/>
                  </a:lnTo>
                  <a:lnTo>
                    <a:pt x="63" y="2"/>
                  </a:lnTo>
                  <a:lnTo>
                    <a:pt x="935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Freeform 60"/>
            <p:cNvSpPr>
              <a:spLocks/>
            </p:cNvSpPr>
            <p:nvPr/>
          </p:nvSpPr>
          <p:spPr bwMode="auto">
            <a:xfrm>
              <a:off x="3821" y="1954"/>
              <a:ext cx="222" cy="256"/>
            </a:xfrm>
            <a:custGeom>
              <a:avLst/>
              <a:gdLst>
                <a:gd name="T0" fmla="*/ 25 w 222"/>
                <a:gd name="T1" fmla="*/ 256 h 256"/>
                <a:gd name="T2" fmla="*/ 2 w 222"/>
                <a:gd name="T3" fmla="*/ 128 h 256"/>
                <a:gd name="T4" fmla="*/ 27 w 222"/>
                <a:gd name="T5" fmla="*/ 64 h 256"/>
                <a:gd name="T6" fmla="*/ 0 w 222"/>
                <a:gd name="T7" fmla="*/ 8 h 256"/>
                <a:gd name="T8" fmla="*/ 79 w 222"/>
                <a:gd name="T9" fmla="*/ 18 h 256"/>
                <a:gd name="T10" fmla="*/ 185 w 222"/>
                <a:gd name="T11" fmla="*/ 0 h 256"/>
                <a:gd name="T12" fmla="*/ 222 w 222"/>
                <a:gd name="T13" fmla="*/ 56 h 256"/>
                <a:gd name="T14" fmla="*/ 190 w 222"/>
                <a:gd name="T15" fmla="*/ 94 h 256"/>
                <a:gd name="T16" fmla="*/ 212 w 222"/>
                <a:gd name="T17" fmla="*/ 148 h 256"/>
                <a:gd name="T18" fmla="*/ 137 w 222"/>
                <a:gd name="T19" fmla="*/ 218 h 256"/>
                <a:gd name="T20" fmla="*/ 25 w 222"/>
                <a:gd name="T21" fmla="*/ 256 h 256"/>
                <a:gd name="T22" fmla="*/ 25 w 222"/>
                <a:gd name="T23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2" h="256">
                  <a:moveTo>
                    <a:pt x="25" y="256"/>
                  </a:moveTo>
                  <a:lnTo>
                    <a:pt x="2" y="128"/>
                  </a:lnTo>
                  <a:lnTo>
                    <a:pt x="27" y="64"/>
                  </a:lnTo>
                  <a:lnTo>
                    <a:pt x="0" y="8"/>
                  </a:lnTo>
                  <a:lnTo>
                    <a:pt x="79" y="18"/>
                  </a:lnTo>
                  <a:lnTo>
                    <a:pt x="185" y="0"/>
                  </a:lnTo>
                  <a:lnTo>
                    <a:pt x="222" y="56"/>
                  </a:lnTo>
                  <a:lnTo>
                    <a:pt x="190" y="94"/>
                  </a:lnTo>
                  <a:lnTo>
                    <a:pt x="212" y="148"/>
                  </a:lnTo>
                  <a:lnTo>
                    <a:pt x="137" y="218"/>
                  </a:lnTo>
                  <a:lnTo>
                    <a:pt x="25" y="256"/>
                  </a:lnTo>
                  <a:lnTo>
                    <a:pt x="25" y="256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Freeform 61"/>
            <p:cNvSpPr>
              <a:spLocks/>
            </p:cNvSpPr>
            <p:nvPr/>
          </p:nvSpPr>
          <p:spPr bwMode="auto">
            <a:xfrm>
              <a:off x="3935" y="2806"/>
              <a:ext cx="581" cy="426"/>
            </a:xfrm>
            <a:custGeom>
              <a:avLst/>
              <a:gdLst>
                <a:gd name="T0" fmla="*/ 276 w 581"/>
                <a:gd name="T1" fmla="*/ 0 h 426"/>
                <a:gd name="T2" fmla="*/ 243 w 581"/>
                <a:gd name="T3" fmla="*/ 108 h 426"/>
                <a:gd name="T4" fmla="*/ 123 w 581"/>
                <a:gd name="T5" fmla="*/ 136 h 426"/>
                <a:gd name="T6" fmla="*/ 0 w 581"/>
                <a:gd name="T7" fmla="*/ 301 h 426"/>
                <a:gd name="T8" fmla="*/ 234 w 581"/>
                <a:gd name="T9" fmla="*/ 426 h 426"/>
                <a:gd name="T10" fmla="*/ 308 w 581"/>
                <a:gd name="T11" fmla="*/ 328 h 426"/>
                <a:gd name="T12" fmla="*/ 408 w 581"/>
                <a:gd name="T13" fmla="*/ 318 h 426"/>
                <a:gd name="T14" fmla="*/ 473 w 581"/>
                <a:gd name="T15" fmla="*/ 263 h 426"/>
                <a:gd name="T16" fmla="*/ 538 w 581"/>
                <a:gd name="T17" fmla="*/ 258 h 426"/>
                <a:gd name="T18" fmla="*/ 581 w 581"/>
                <a:gd name="T19" fmla="*/ 231 h 426"/>
                <a:gd name="T20" fmla="*/ 276 w 581"/>
                <a:gd name="T21" fmla="*/ 0 h 426"/>
                <a:gd name="T22" fmla="*/ 276 w 581"/>
                <a:gd name="T2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1" h="426">
                  <a:moveTo>
                    <a:pt x="276" y="0"/>
                  </a:moveTo>
                  <a:lnTo>
                    <a:pt x="243" y="108"/>
                  </a:lnTo>
                  <a:lnTo>
                    <a:pt x="123" y="136"/>
                  </a:lnTo>
                  <a:lnTo>
                    <a:pt x="0" y="301"/>
                  </a:lnTo>
                  <a:lnTo>
                    <a:pt x="234" y="426"/>
                  </a:lnTo>
                  <a:lnTo>
                    <a:pt x="308" y="328"/>
                  </a:lnTo>
                  <a:lnTo>
                    <a:pt x="408" y="318"/>
                  </a:lnTo>
                  <a:lnTo>
                    <a:pt x="473" y="263"/>
                  </a:lnTo>
                  <a:lnTo>
                    <a:pt x="538" y="258"/>
                  </a:lnTo>
                  <a:lnTo>
                    <a:pt x="581" y="231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Freeform 62"/>
            <p:cNvSpPr>
              <a:spLocks/>
            </p:cNvSpPr>
            <p:nvPr/>
          </p:nvSpPr>
          <p:spPr bwMode="auto">
            <a:xfrm>
              <a:off x="3587" y="2596"/>
              <a:ext cx="334" cy="458"/>
            </a:xfrm>
            <a:custGeom>
              <a:avLst/>
              <a:gdLst>
                <a:gd name="T0" fmla="*/ 0 w 334"/>
                <a:gd name="T1" fmla="*/ 241 h 458"/>
                <a:gd name="T2" fmla="*/ 88 w 334"/>
                <a:gd name="T3" fmla="*/ 112 h 458"/>
                <a:gd name="T4" fmla="*/ 186 w 334"/>
                <a:gd name="T5" fmla="*/ 0 h 458"/>
                <a:gd name="T6" fmla="*/ 314 w 334"/>
                <a:gd name="T7" fmla="*/ 113 h 458"/>
                <a:gd name="T8" fmla="*/ 334 w 334"/>
                <a:gd name="T9" fmla="*/ 165 h 458"/>
                <a:gd name="T10" fmla="*/ 256 w 334"/>
                <a:gd name="T11" fmla="*/ 251 h 458"/>
                <a:gd name="T12" fmla="*/ 288 w 334"/>
                <a:gd name="T13" fmla="*/ 340 h 458"/>
                <a:gd name="T14" fmla="*/ 246 w 334"/>
                <a:gd name="T15" fmla="*/ 458 h 458"/>
                <a:gd name="T16" fmla="*/ 93 w 334"/>
                <a:gd name="T17" fmla="*/ 381 h 458"/>
                <a:gd name="T18" fmla="*/ 0 w 334"/>
                <a:gd name="T19" fmla="*/ 241 h 458"/>
                <a:gd name="T20" fmla="*/ 0 w 334"/>
                <a:gd name="T21" fmla="*/ 24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458">
                  <a:moveTo>
                    <a:pt x="0" y="241"/>
                  </a:moveTo>
                  <a:lnTo>
                    <a:pt x="88" y="112"/>
                  </a:lnTo>
                  <a:lnTo>
                    <a:pt x="186" y="0"/>
                  </a:lnTo>
                  <a:lnTo>
                    <a:pt x="314" y="113"/>
                  </a:lnTo>
                  <a:lnTo>
                    <a:pt x="334" y="165"/>
                  </a:lnTo>
                  <a:lnTo>
                    <a:pt x="256" y="251"/>
                  </a:lnTo>
                  <a:lnTo>
                    <a:pt x="288" y="340"/>
                  </a:lnTo>
                  <a:lnTo>
                    <a:pt x="246" y="458"/>
                  </a:lnTo>
                  <a:lnTo>
                    <a:pt x="93" y="381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63"/>
            <p:cNvSpPr>
              <a:spLocks/>
            </p:cNvSpPr>
            <p:nvPr/>
          </p:nvSpPr>
          <p:spPr bwMode="auto">
            <a:xfrm>
              <a:off x="3670" y="2408"/>
              <a:ext cx="261" cy="301"/>
            </a:xfrm>
            <a:custGeom>
              <a:avLst/>
              <a:gdLst>
                <a:gd name="T0" fmla="*/ 5 w 261"/>
                <a:gd name="T1" fmla="*/ 300 h 301"/>
                <a:gd name="T2" fmla="*/ 0 w 261"/>
                <a:gd name="T3" fmla="*/ 110 h 301"/>
                <a:gd name="T4" fmla="*/ 40 w 261"/>
                <a:gd name="T5" fmla="*/ 0 h 301"/>
                <a:gd name="T6" fmla="*/ 81 w 261"/>
                <a:gd name="T7" fmla="*/ 38 h 301"/>
                <a:gd name="T8" fmla="*/ 261 w 261"/>
                <a:gd name="T9" fmla="*/ 185 h 301"/>
                <a:gd name="T10" fmla="*/ 233 w 261"/>
                <a:gd name="T11" fmla="*/ 301 h 301"/>
                <a:gd name="T12" fmla="*/ 5 w 261"/>
                <a:gd name="T13" fmla="*/ 300 h 301"/>
                <a:gd name="T14" fmla="*/ 5 w 261"/>
                <a:gd name="T15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301">
                  <a:moveTo>
                    <a:pt x="5" y="300"/>
                  </a:moveTo>
                  <a:lnTo>
                    <a:pt x="0" y="110"/>
                  </a:lnTo>
                  <a:lnTo>
                    <a:pt x="40" y="0"/>
                  </a:lnTo>
                  <a:lnTo>
                    <a:pt x="81" y="38"/>
                  </a:lnTo>
                  <a:lnTo>
                    <a:pt x="261" y="185"/>
                  </a:lnTo>
                  <a:lnTo>
                    <a:pt x="233" y="301"/>
                  </a:lnTo>
                  <a:lnTo>
                    <a:pt x="5" y="300"/>
                  </a:lnTo>
                  <a:lnTo>
                    <a:pt x="5" y="30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64"/>
            <p:cNvSpPr>
              <a:spLocks/>
            </p:cNvSpPr>
            <p:nvPr/>
          </p:nvSpPr>
          <p:spPr bwMode="auto">
            <a:xfrm>
              <a:off x="3886" y="2593"/>
              <a:ext cx="202" cy="116"/>
            </a:xfrm>
            <a:custGeom>
              <a:avLst/>
              <a:gdLst>
                <a:gd name="T0" fmla="*/ 45 w 202"/>
                <a:gd name="T1" fmla="*/ 0 h 116"/>
                <a:gd name="T2" fmla="*/ 202 w 202"/>
                <a:gd name="T3" fmla="*/ 116 h 116"/>
                <a:gd name="T4" fmla="*/ 15 w 202"/>
                <a:gd name="T5" fmla="*/ 116 h 116"/>
                <a:gd name="T6" fmla="*/ 0 w 202"/>
                <a:gd name="T7" fmla="*/ 50 h 116"/>
                <a:gd name="T8" fmla="*/ 45 w 202"/>
                <a:gd name="T9" fmla="*/ 0 h 116"/>
                <a:gd name="T10" fmla="*/ 45 w 202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116">
                  <a:moveTo>
                    <a:pt x="45" y="0"/>
                  </a:moveTo>
                  <a:lnTo>
                    <a:pt x="202" y="116"/>
                  </a:lnTo>
                  <a:lnTo>
                    <a:pt x="15" y="116"/>
                  </a:lnTo>
                  <a:lnTo>
                    <a:pt x="0" y="5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Freeform 65"/>
            <p:cNvSpPr>
              <a:spLocks/>
            </p:cNvSpPr>
            <p:nvPr/>
          </p:nvSpPr>
          <p:spPr bwMode="auto">
            <a:xfrm>
              <a:off x="3443" y="2708"/>
              <a:ext cx="237" cy="269"/>
            </a:xfrm>
            <a:custGeom>
              <a:avLst/>
              <a:gdLst>
                <a:gd name="T0" fmla="*/ 190 w 237"/>
                <a:gd name="T1" fmla="*/ 0 h 269"/>
                <a:gd name="T2" fmla="*/ 137 w 237"/>
                <a:gd name="T3" fmla="*/ 81 h 269"/>
                <a:gd name="T4" fmla="*/ 0 w 237"/>
                <a:gd name="T5" fmla="*/ 151 h 269"/>
                <a:gd name="T6" fmla="*/ 237 w 237"/>
                <a:gd name="T7" fmla="*/ 269 h 269"/>
                <a:gd name="T8" fmla="*/ 232 w 237"/>
                <a:gd name="T9" fmla="*/ 0 h 269"/>
                <a:gd name="T10" fmla="*/ 190 w 237"/>
                <a:gd name="T11" fmla="*/ 0 h 269"/>
                <a:gd name="T12" fmla="*/ 190 w 237"/>
                <a:gd name="T1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269">
                  <a:moveTo>
                    <a:pt x="190" y="0"/>
                  </a:moveTo>
                  <a:lnTo>
                    <a:pt x="137" y="81"/>
                  </a:lnTo>
                  <a:lnTo>
                    <a:pt x="0" y="151"/>
                  </a:lnTo>
                  <a:lnTo>
                    <a:pt x="237" y="269"/>
                  </a:lnTo>
                  <a:lnTo>
                    <a:pt x="232" y="0"/>
                  </a:lnTo>
                  <a:lnTo>
                    <a:pt x="190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Freeform 66"/>
            <p:cNvSpPr>
              <a:spLocks/>
            </p:cNvSpPr>
            <p:nvPr/>
          </p:nvSpPr>
          <p:spPr bwMode="auto">
            <a:xfrm>
              <a:off x="2950" y="2188"/>
              <a:ext cx="330" cy="516"/>
            </a:xfrm>
            <a:custGeom>
              <a:avLst/>
              <a:gdLst>
                <a:gd name="T0" fmla="*/ 2 w 330"/>
                <a:gd name="T1" fmla="*/ 220 h 516"/>
                <a:gd name="T2" fmla="*/ 330 w 330"/>
                <a:gd name="T3" fmla="*/ 0 h 516"/>
                <a:gd name="T4" fmla="*/ 307 w 330"/>
                <a:gd name="T5" fmla="*/ 197 h 516"/>
                <a:gd name="T6" fmla="*/ 210 w 330"/>
                <a:gd name="T7" fmla="*/ 272 h 516"/>
                <a:gd name="T8" fmla="*/ 207 w 330"/>
                <a:gd name="T9" fmla="*/ 408 h 516"/>
                <a:gd name="T10" fmla="*/ 160 w 330"/>
                <a:gd name="T11" fmla="*/ 516 h 516"/>
                <a:gd name="T12" fmla="*/ 0 w 330"/>
                <a:gd name="T13" fmla="*/ 516 h 516"/>
                <a:gd name="T14" fmla="*/ 2 w 330"/>
                <a:gd name="T15" fmla="*/ 220 h 516"/>
                <a:gd name="T16" fmla="*/ 2 w 330"/>
                <a:gd name="T17" fmla="*/ 22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516">
                  <a:moveTo>
                    <a:pt x="2" y="220"/>
                  </a:moveTo>
                  <a:lnTo>
                    <a:pt x="330" y="0"/>
                  </a:lnTo>
                  <a:lnTo>
                    <a:pt x="307" y="197"/>
                  </a:lnTo>
                  <a:lnTo>
                    <a:pt x="210" y="272"/>
                  </a:lnTo>
                  <a:lnTo>
                    <a:pt x="207" y="408"/>
                  </a:lnTo>
                  <a:lnTo>
                    <a:pt x="160" y="516"/>
                  </a:lnTo>
                  <a:lnTo>
                    <a:pt x="0" y="516"/>
                  </a:lnTo>
                  <a:lnTo>
                    <a:pt x="2" y="220"/>
                  </a:lnTo>
                  <a:lnTo>
                    <a:pt x="2" y="22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Freeform 67"/>
            <p:cNvSpPr>
              <a:spLocks/>
            </p:cNvSpPr>
            <p:nvPr/>
          </p:nvSpPr>
          <p:spPr bwMode="auto">
            <a:xfrm>
              <a:off x="2173" y="2430"/>
              <a:ext cx="473" cy="422"/>
            </a:xfrm>
            <a:custGeom>
              <a:avLst/>
              <a:gdLst>
                <a:gd name="T0" fmla="*/ 225 w 473"/>
                <a:gd name="T1" fmla="*/ 422 h 422"/>
                <a:gd name="T2" fmla="*/ 16 w 473"/>
                <a:gd name="T3" fmla="*/ 276 h 422"/>
                <a:gd name="T4" fmla="*/ 0 w 473"/>
                <a:gd name="T5" fmla="*/ 223 h 422"/>
                <a:gd name="T6" fmla="*/ 90 w 473"/>
                <a:gd name="T7" fmla="*/ 0 h 422"/>
                <a:gd name="T8" fmla="*/ 324 w 473"/>
                <a:gd name="T9" fmla="*/ 183 h 422"/>
                <a:gd name="T10" fmla="*/ 473 w 473"/>
                <a:gd name="T11" fmla="*/ 183 h 422"/>
                <a:gd name="T12" fmla="*/ 426 w 473"/>
                <a:gd name="T13" fmla="*/ 274 h 422"/>
                <a:gd name="T14" fmla="*/ 225 w 473"/>
                <a:gd name="T15" fmla="*/ 422 h 422"/>
                <a:gd name="T16" fmla="*/ 225 w 473"/>
                <a:gd name="T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" h="422">
                  <a:moveTo>
                    <a:pt x="225" y="422"/>
                  </a:moveTo>
                  <a:lnTo>
                    <a:pt x="16" y="276"/>
                  </a:lnTo>
                  <a:lnTo>
                    <a:pt x="0" y="223"/>
                  </a:lnTo>
                  <a:lnTo>
                    <a:pt x="90" y="0"/>
                  </a:lnTo>
                  <a:lnTo>
                    <a:pt x="324" y="183"/>
                  </a:lnTo>
                  <a:lnTo>
                    <a:pt x="473" y="183"/>
                  </a:lnTo>
                  <a:lnTo>
                    <a:pt x="426" y="274"/>
                  </a:lnTo>
                  <a:lnTo>
                    <a:pt x="225" y="422"/>
                  </a:lnTo>
                  <a:lnTo>
                    <a:pt x="225" y="422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Freeform 68"/>
            <p:cNvSpPr>
              <a:spLocks/>
            </p:cNvSpPr>
            <p:nvPr/>
          </p:nvSpPr>
          <p:spPr bwMode="auto">
            <a:xfrm>
              <a:off x="2819" y="2408"/>
              <a:ext cx="133" cy="296"/>
            </a:xfrm>
            <a:custGeom>
              <a:avLst/>
              <a:gdLst>
                <a:gd name="T0" fmla="*/ 40 w 133"/>
                <a:gd name="T1" fmla="*/ 296 h 296"/>
                <a:gd name="T2" fmla="*/ 131 w 133"/>
                <a:gd name="T3" fmla="*/ 295 h 296"/>
                <a:gd name="T4" fmla="*/ 133 w 133"/>
                <a:gd name="T5" fmla="*/ 0 h 296"/>
                <a:gd name="T6" fmla="*/ 63 w 133"/>
                <a:gd name="T7" fmla="*/ 52 h 296"/>
                <a:gd name="T8" fmla="*/ 70 w 133"/>
                <a:gd name="T9" fmla="*/ 118 h 296"/>
                <a:gd name="T10" fmla="*/ 0 w 133"/>
                <a:gd name="T11" fmla="*/ 195 h 296"/>
                <a:gd name="T12" fmla="*/ 40 w 133"/>
                <a:gd name="T13" fmla="*/ 296 h 296"/>
                <a:gd name="T14" fmla="*/ 40 w 133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96">
                  <a:moveTo>
                    <a:pt x="40" y="296"/>
                  </a:moveTo>
                  <a:lnTo>
                    <a:pt x="131" y="295"/>
                  </a:lnTo>
                  <a:lnTo>
                    <a:pt x="133" y="0"/>
                  </a:lnTo>
                  <a:lnTo>
                    <a:pt x="63" y="52"/>
                  </a:lnTo>
                  <a:lnTo>
                    <a:pt x="70" y="118"/>
                  </a:lnTo>
                  <a:lnTo>
                    <a:pt x="0" y="195"/>
                  </a:lnTo>
                  <a:lnTo>
                    <a:pt x="40" y="296"/>
                  </a:lnTo>
                  <a:lnTo>
                    <a:pt x="40" y="296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Freeform 69"/>
            <p:cNvSpPr>
              <a:spLocks/>
            </p:cNvSpPr>
            <p:nvPr/>
          </p:nvSpPr>
          <p:spPr bwMode="auto">
            <a:xfrm>
              <a:off x="2766" y="2704"/>
              <a:ext cx="186" cy="298"/>
            </a:xfrm>
            <a:custGeom>
              <a:avLst/>
              <a:gdLst>
                <a:gd name="T0" fmla="*/ 184 w 186"/>
                <a:gd name="T1" fmla="*/ 0 h 298"/>
                <a:gd name="T2" fmla="*/ 186 w 186"/>
                <a:gd name="T3" fmla="*/ 298 h 298"/>
                <a:gd name="T4" fmla="*/ 116 w 186"/>
                <a:gd name="T5" fmla="*/ 287 h 298"/>
                <a:gd name="T6" fmla="*/ 0 w 186"/>
                <a:gd name="T7" fmla="*/ 172 h 298"/>
                <a:gd name="T8" fmla="*/ 118 w 186"/>
                <a:gd name="T9" fmla="*/ 60 h 298"/>
                <a:gd name="T10" fmla="*/ 93 w 186"/>
                <a:gd name="T11" fmla="*/ 0 h 298"/>
                <a:gd name="T12" fmla="*/ 184 w 186"/>
                <a:gd name="T13" fmla="*/ 0 h 298"/>
                <a:gd name="T14" fmla="*/ 184 w 186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298">
                  <a:moveTo>
                    <a:pt x="184" y="0"/>
                  </a:moveTo>
                  <a:lnTo>
                    <a:pt x="186" y="298"/>
                  </a:lnTo>
                  <a:lnTo>
                    <a:pt x="116" y="287"/>
                  </a:lnTo>
                  <a:lnTo>
                    <a:pt x="0" y="172"/>
                  </a:lnTo>
                  <a:lnTo>
                    <a:pt x="118" y="60"/>
                  </a:lnTo>
                  <a:lnTo>
                    <a:pt x="93" y="0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70"/>
            <p:cNvSpPr>
              <a:spLocks/>
            </p:cNvSpPr>
            <p:nvPr/>
          </p:nvSpPr>
          <p:spPr bwMode="auto">
            <a:xfrm>
              <a:off x="2189" y="2703"/>
              <a:ext cx="412" cy="424"/>
            </a:xfrm>
            <a:custGeom>
              <a:avLst/>
              <a:gdLst>
                <a:gd name="T0" fmla="*/ 0 w 412"/>
                <a:gd name="T1" fmla="*/ 3 h 424"/>
                <a:gd name="T2" fmla="*/ 100 w 412"/>
                <a:gd name="T3" fmla="*/ 118 h 424"/>
                <a:gd name="T4" fmla="*/ 15 w 412"/>
                <a:gd name="T5" fmla="*/ 201 h 424"/>
                <a:gd name="T6" fmla="*/ 174 w 412"/>
                <a:gd name="T7" fmla="*/ 424 h 424"/>
                <a:gd name="T8" fmla="*/ 328 w 412"/>
                <a:gd name="T9" fmla="*/ 334 h 424"/>
                <a:gd name="T10" fmla="*/ 323 w 412"/>
                <a:gd name="T11" fmla="*/ 163 h 424"/>
                <a:gd name="T12" fmla="*/ 383 w 412"/>
                <a:gd name="T13" fmla="*/ 96 h 424"/>
                <a:gd name="T14" fmla="*/ 412 w 412"/>
                <a:gd name="T15" fmla="*/ 0 h 424"/>
                <a:gd name="T16" fmla="*/ 0 w 412"/>
                <a:gd name="T17" fmla="*/ 3 h 424"/>
                <a:gd name="T18" fmla="*/ 0 w 412"/>
                <a:gd name="T19" fmla="*/ 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424">
                  <a:moveTo>
                    <a:pt x="0" y="3"/>
                  </a:moveTo>
                  <a:lnTo>
                    <a:pt x="100" y="118"/>
                  </a:lnTo>
                  <a:lnTo>
                    <a:pt x="15" y="201"/>
                  </a:lnTo>
                  <a:lnTo>
                    <a:pt x="174" y="424"/>
                  </a:lnTo>
                  <a:lnTo>
                    <a:pt x="328" y="334"/>
                  </a:lnTo>
                  <a:lnTo>
                    <a:pt x="323" y="163"/>
                  </a:lnTo>
                  <a:lnTo>
                    <a:pt x="383" y="96"/>
                  </a:lnTo>
                  <a:lnTo>
                    <a:pt x="412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Freeform 71"/>
            <p:cNvSpPr>
              <a:spLocks/>
            </p:cNvSpPr>
            <p:nvPr/>
          </p:nvSpPr>
          <p:spPr bwMode="auto">
            <a:xfrm>
              <a:off x="3102" y="2233"/>
              <a:ext cx="570" cy="473"/>
            </a:xfrm>
            <a:custGeom>
              <a:avLst/>
              <a:gdLst>
                <a:gd name="T0" fmla="*/ 8 w 570"/>
                <a:gd name="T1" fmla="*/ 471 h 473"/>
                <a:gd name="T2" fmla="*/ 336 w 570"/>
                <a:gd name="T3" fmla="*/ 473 h 473"/>
                <a:gd name="T4" fmla="*/ 570 w 570"/>
                <a:gd name="T5" fmla="*/ 283 h 473"/>
                <a:gd name="T6" fmla="*/ 565 w 570"/>
                <a:gd name="T7" fmla="*/ 0 h 473"/>
                <a:gd name="T8" fmla="*/ 57 w 570"/>
                <a:gd name="T9" fmla="*/ 346 h 473"/>
                <a:gd name="T10" fmla="*/ 0 w 570"/>
                <a:gd name="T11" fmla="*/ 366 h 473"/>
                <a:gd name="T12" fmla="*/ 8 w 570"/>
                <a:gd name="T13" fmla="*/ 471 h 473"/>
                <a:gd name="T14" fmla="*/ 8 w 570"/>
                <a:gd name="T15" fmla="*/ 471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473">
                  <a:moveTo>
                    <a:pt x="8" y="471"/>
                  </a:moveTo>
                  <a:lnTo>
                    <a:pt x="336" y="473"/>
                  </a:lnTo>
                  <a:lnTo>
                    <a:pt x="570" y="283"/>
                  </a:lnTo>
                  <a:lnTo>
                    <a:pt x="565" y="0"/>
                  </a:lnTo>
                  <a:lnTo>
                    <a:pt x="57" y="346"/>
                  </a:lnTo>
                  <a:lnTo>
                    <a:pt x="0" y="366"/>
                  </a:lnTo>
                  <a:lnTo>
                    <a:pt x="8" y="471"/>
                  </a:lnTo>
                  <a:lnTo>
                    <a:pt x="8" y="471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Freeform 72"/>
            <p:cNvSpPr>
              <a:spLocks/>
            </p:cNvSpPr>
            <p:nvPr/>
          </p:nvSpPr>
          <p:spPr bwMode="auto">
            <a:xfrm>
              <a:off x="3099" y="2704"/>
              <a:ext cx="339" cy="165"/>
            </a:xfrm>
            <a:custGeom>
              <a:avLst/>
              <a:gdLst>
                <a:gd name="T0" fmla="*/ 10 w 339"/>
                <a:gd name="T1" fmla="*/ 0 h 165"/>
                <a:gd name="T2" fmla="*/ 339 w 339"/>
                <a:gd name="T3" fmla="*/ 2 h 165"/>
                <a:gd name="T4" fmla="*/ 316 w 339"/>
                <a:gd name="T5" fmla="*/ 17 h 165"/>
                <a:gd name="T6" fmla="*/ 106 w 339"/>
                <a:gd name="T7" fmla="*/ 165 h 165"/>
                <a:gd name="T8" fmla="*/ 0 w 339"/>
                <a:gd name="T9" fmla="*/ 34 h 165"/>
                <a:gd name="T10" fmla="*/ 10 w 339"/>
                <a:gd name="T11" fmla="*/ 0 h 165"/>
                <a:gd name="T12" fmla="*/ 10 w 339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165">
                  <a:moveTo>
                    <a:pt x="10" y="0"/>
                  </a:moveTo>
                  <a:lnTo>
                    <a:pt x="339" y="2"/>
                  </a:lnTo>
                  <a:lnTo>
                    <a:pt x="316" y="17"/>
                  </a:lnTo>
                  <a:lnTo>
                    <a:pt x="106" y="165"/>
                  </a:lnTo>
                  <a:lnTo>
                    <a:pt x="0" y="3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Freeform 73"/>
            <p:cNvSpPr>
              <a:spLocks/>
            </p:cNvSpPr>
            <p:nvPr/>
          </p:nvSpPr>
          <p:spPr bwMode="auto">
            <a:xfrm>
              <a:off x="2459" y="2984"/>
              <a:ext cx="402" cy="469"/>
            </a:xfrm>
            <a:custGeom>
              <a:avLst/>
              <a:gdLst>
                <a:gd name="T0" fmla="*/ 0 w 402"/>
                <a:gd name="T1" fmla="*/ 168 h 469"/>
                <a:gd name="T2" fmla="*/ 340 w 402"/>
                <a:gd name="T3" fmla="*/ 469 h 469"/>
                <a:gd name="T4" fmla="*/ 402 w 402"/>
                <a:gd name="T5" fmla="*/ 288 h 469"/>
                <a:gd name="T6" fmla="*/ 235 w 402"/>
                <a:gd name="T7" fmla="*/ 0 h 469"/>
                <a:gd name="T8" fmla="*/ 0 w 402"/>
                <a:gd name="T9" fmla="*/ 168 h 469"/>
                <a:gd name="T10" fmla="*/ 0 w 402"/>
                <a:gd name="T11" fmla="*/ 16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469">
                  <a:moveTo>
                    <a:pt x="0" y="168"/>
                  </a:moveTo>
                  <a:lnTo>
                    <a:pt x="340" y="469"/>
                  </a:lnTo>
                  <a:lnTo>
                    <a:pt x="402" y="288"/>
                  </a:lnTo>
                  <a:lnTo>
                    <a:pt x="235" y="0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1" name="Freeform 74"/>
            <p:cNvSpPr>
              <a:spLocks/>
            </p:cNvSpPr>
            <p:nvPr/>
          </p:nvSpPr>
          <p:spPr bwMode="auto">
            <a:xfrm>
              <a:off x="1435" y="2277"/>
              <a:ext cx="581" cy="184"/>
            </a:xfrm>
            <a:custGeom>
              <a:avLst/>
              <a:gdLst>
                <a:gd name="T0" fmla="*/ 0 w 581"/>
                <a:gd name="T1" fmla="*/ 114 h 184"/>
                <a:gd name="T2" fmla="*/ 295 w 581"/>
                <a:gd name="T3" fmla="*/ 184 h 184"/>
                <a:gd name="T4" fmla="*/ 296 w 581"/>
                <a:gd name="T5" fmla="*/ 183 h 184"/>
                <a:gd name="T6" fmla="*/ 300 w 581"/>
                <a:gd name="T7" fmla="*/ 179 h 184"/>
                <a:gd name="T8" fmla="*/ 306 w 581"/>
                <a:gd name="T9" fmla="*/ 173 h 184"/>
                <a:gd name="T10" fmla="*/ 316 w 581"/>
                <a:gd name="T11" fmla="*/ 166 h 184"/>
                <a:gd name="T12" fmla="*/ 320 w 581"/>
                <a:gd name="T13" fmla="*/ 159 h 184"/>
                <a:gd name="T14" fmla="*/ 326 w 581"/>
                <a:gd name="T15" fmla="*/ 156 h 184"/>
                <a:gd name="T16" fmla="*/ 333 w 581"/>
                <a:gd name="T17" fmla="*/ 151 h 184"/>
                <a:gd name="T18" fmla="*/ 341 w 581"/>
                <a:gd name="T19" fmla="*/ 146 h 184"/>
                <a:gd name="T20" fmla="*/ 348 w 581"/>
                <a:gd name="T21" fmla="*/ 139 h 184"/>
                <a:gd name="T22" fmla="*/ 356 w 581"/>
                <a:gd name="T23" fmla="*/ 133 h 184"/>
                <a:gd name="T24" fmla="*/ 366 w 581"/>
                <a:gd name="T25" fmla="*/ 126 h 184"/>
                <a:gd name="T26" fmla="*/ 376 w 581"/>
                <a:gd name="T27" fmla="*/ 121 h 184"/>
                <a:gd name="T28" fmla="*/ 386 w 581"/>
                <a:gd name="T29" fmla="*/ 113 h 184"/>
                <a:gd name="T30" fmla="*/ 395 w 581"/>
                <a:gd name="T31" fmla="*/ 106 h 184"/>
                <a:gd name="T32" fmla="*/ 406 w 581"/>
                <a:gd name="T33" fmla="*/ 98 h 184"/>
                <a:gd name="T34" fmla="*/ 418 w 581"/>
                <a:gd name="T35" fmla="*/ 91 h 184"/>
                <a:gd name="T36" fmla="*/ 430 w 581"/>
                <a:gd name="T37" fmla="*/ 83 h 184"/>
                <a:gd name="T38" fmla="*/ 441 w 581"/>
                <a:gd name="T39" fmla="*/ 76 h 184"/>
                <a:gd name="T40" fmla="*/ 448 w 581"/>
                <a:gd name="T41" fmla="*/ 71 h 184"/>
                <a:gd name="T42" fmla="*/ 455 w 581"/>
                <a:gd name="T43" fmla="*/ 68 h 184"/>
                <a:gd name="T44" fmla="*/ 461 w 581"/>
                <a:gd name="T45" fmla="*/ 64 h 184"/>
                <a:gd name="T46" fmla="*/ 468 w 581"/>
                <a:gd name="T47" fmla="*/ 61 h 184"/>
                <a:gd name="T48" fmla="*/ 475 w 581"/>
                <a:gd name="T49" fmla="*/ 56 h 184"/>
                <a:gd name="T50" fmla="*/ 481 w 581"/>
                <a:gd name="T51" fmla="*/ 51 h 184"/>
                <a:gd name="T52" fmla="*/ 486 w 581"/>
                <a:gd name="T53" fmla="*/ 48 h 184"/>
                <a:gd name="T54" fmla="*/ 493 w 581"/>
                <a:gd name="T55" fmla="*/ 44 h 184"/>
                <a:gd name="T56" fmla="*/ 500 w 581"/>
                <a:gd name="T57" fmla="*/ 39 h 184"/>
                <a:gd name="T58" fmla="*/ 506 w 581"/>
                <a:gd name="T59" fmla="*/ 36 h 184"/>
                <a:gd name="T60" fmla="*/ 515 w 581"/>
                <a:gd name="T61" fmla="*/ 33 h 184"/>
                <a:gd name="T62" fmla="*/ 521 w 581"/>
                <a:gd name="T63" fmla="*/ 29 h 184"/>
                <a:gd name="T64" fmla="*/ 528 w 581"/>
                <a:gd name="T65" fmla="*/ 24 h 184"/>
                <a:gd name="T66" fmla="*/ 535 w 581"/>
                <a:gd name="T67" fmla="*/ 21 h 184"/>
                <a:gd name="T68" fmla="*/ 543 w 581"/>
                <a:gd name="T69" fmla="*/ 16 h 184"/>
                <a:gd name="T70" fmla="*/ 551 w 581"/>
                <a:gd name="T71" fmla="*/ 13 h 184"/>
                <a:gd name="T72" fmla="*/ 556 w 581"/>
                <a:gd name="T73" fmla="*/ 9 h 184"/>
                <a:gd name="T74" fmla="*/ 565 w 581"/>
                <a:gd name="T75" fmla="*/ 6 h 184"/>
                <a:gd name="T76" fmla="*/ 573 w 581"/>
                <a:gd name="T77" fmla="*/ 3 h 184"/>
                <a:gd name="T78" fmla="*/ 581 w 581"/>
                <a:gd name="T79" fmla="*/ 0 h 184"/>
                <a:gd name="T80" fmla="*/ 221 w 581"/>
                <a:gd name="T81" fmla="*/ 0 h 184"/>
                <a:gd name="T82" fmla="*/ 0 w 581"/>
                <a:gd name="T83" fmla="*/ 114 h 184"/>
                <a:gd name="T84" fmla="*/ 0 w 581"/>
                <a:gd name="T85" fmla="*/ 11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1" h="184">
                  <a:moveTo>
                    <a:pt x="0" y="114"/>
                  </a:moveTo>
                  <a:lnTo>
                    <a:pt x="295" y="184"/>
                  </a:lnTo>
                  <a:lnTo>
                    <a:pt x="296" y="183"/>
                  </a:lnTo>
                  <a:lnTo>
                    <a:pt x="300" y="179"/>
                  </a:lnTo>
                  <a:lnTo>
                    <a:pt x="306" y="173"/>
                  </a:lnTo>
                  <a:lnTo>
                    <a:pt x="316" y="166"/>
                  </a:lnTo>
                  <a:lnTo>
                    <a:pt x="320" y="159"/>
                  </a:lnTo>
                  <a:lnTo>
                    <a:pt x="326" y="156"/>
                  </a:lnTo>
                  <a:lnTo>
                    <a:pt x="333" y="151"/>
                  </a:lnTo>
                  <a:lnTo>
                    <a:pt x="341" y="146"/>
                  </a:lnTo>
                  <a:lnTo>
                    <a:pt x="348" y="139"/>
                  </a:lnTo>
                  <a:lnTo>
                    <a:pt x="356" y="133"/>
                  </a:lnTo>
                  <a:lnTo>
                    <a:pt x="366" y="126"/>
                  </a:lnTo>
                  <a:lnTo>
                    <a:pt x="376" y="121"/>
                  </a:lnTo>
                  <a:lnTo>
                    <a:pt x="386" y="113"/>
                  </a:lnTo>
                  <a:lnTo>
                    <a:pt x="395" y="106"/>
                  </a:lnTo>
                  <a:lnTo>
                    <a:pt x="406" y="98"/>
                  </a:lnTo>
                  <a:lnTo>
                    <a:pt x="418" y="91"/>
                  </a:lnTo>
                  <a:lnTo>
                    <a:pt x="430" y="83"/>
                  </a:lnTo>
                  <a:lnTo>
                    <a:pt x="441" y="76"/>
                  </a:lnTo>
                  <a:lnTo>
                    <a:pt x="448" y="71"/>
                  </a:lnTo>
                  <a:lnTo>
                    <a:pt x="455" y="68"/>
                  </a:lnTo>
                  <a:lnTo>
                    <a:pt x="461" y="64"/>
                  </a:lnTo>
                  <a:lnTo>
                    <a:pt x="468" y="61"/>
                  </a:lnTo>
                  <a:lnTo>
                    <a:pt x="475" y="56"/>
                  </a:lnTo>
                  <a:lnTo>
                    <a:pt x="481" y="51"/>
                  </a:lnTo>
                  <a:lnTo>
                    <a:pt x="486" y="48"/>
                  </a:lnTo>
                  <a:lnTo>
                    <a:pt x="493" y="44"/>
                  </a:lnTo>
                  <a:lnTo>
                    <a:pt x="500" y="39"/>
                  </a:lnTo>
                  <a:lnTo>
                    <a:pt x="506" y="36"/>
                  </a:lnTo>
                  <a:lnTo>
                    <a:pt x="515" y="33"/>
                  </a:lnTo>
                  <a:lnTo>
                    <a:pt x="521" y="29"/>
                  </a:lnTo>
                  <a:lnTo>
                    <a:pt x="528" y="24"/>
                  </a:lnTo>
                  <a:lnTo>
                    <a:pt x="535" y="21"/>
                  </a:lnTo>
                  <a:lnTo>
                    <a:pt x="543" y="16"/>
                  </a:lnTo>
                  <a:lnTo>
                    <a:pt x="551" y="13"/>
                  </a:lnTo>
                  <a:lnTo>
                    <a:pt x="556" y="9"/>
                  </a:lnTo>
                  <a:lnTo>
                    <a:pt x="565" y="6"/>
                  </a:lnTo>
                  <a:lnTo>
                    <a:pt x="573" y="3"/>
                  </a:lnTo>
                  <a:lnTo>
                    <a:pt x="581" y="0"/>
                  </a:lnTo>
                  <a:lnTo>
                    <a:pt x="221" y="0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2" name="Freeform 75"/>
            <p:cNvSpPr>
              <a:spLocks/>
            </p:cNvSpPr>
            <p:nvPr/>
          </p:nvSpPr>
          <p:spPr bwMode="auto">
            <a:xfrm>
              <a:off x="3662" y="2112"/>
              <a:ext cx="298" cy="408"/>
            </a:xfrm>
            <a:custGeom>
              <a:avLst/>
              <a:gdLst>
                <a:gd name="T0" fmla="*/ 0 w 298"/>
                <a:gd name="T1" fmla="*/ 0 h 408"/>
                <a:gd name="T2" fmla="*/ 1 w 298"/>
                <a:gd name="T3" fmla="*/ 0 h 408"/>
                <a:gd name="T4" fmla="*/ 5 w 298"/>
                <a:gd name="T5" fmla="*/ 0 h 408"/>
                <a:gd name="T6" fmla="*/ 11 w 298"/>
                <a:gd name="T7" fmla="*/ 1 h 408"/>
                <a:gd name="T8" fmla="*/ 21 w 298"/>
                <a:gd name="T9" fmla="*/ 3 h 408"/>
                <a:gd name="T10" fmla="*/ 26 w 298"/>
                <a:gd name="T11" fmla="*/ 3 h 408"/>
                <a:gd name="T12" fmla="*/ 33 w 298"/>
                <a:gd name="T13" fmla="*/ 5 h 408"/>
                <a:gd name="T14" fmla="*/ 39 w 298"/>
                <a:gd name="T15" fmla="*/ 6 h 408"/>
                <a:gd name="T16" fmla="*/ 48 w 298"/>
                <a:gd name="T17" fmla="*/ 6 h 408"/>
                <a:gd name="T18" fmla="*/ 54 w 298"/>
                <a:gd name="T19" fmla="*/ 8 h 408"/>
                <a:gd name="T20" fmla="*/ 64 w 298"/>
                <a:gd name="T21" fmla="*/ 10 h 408"/>
                <a:gd name="T22" fmla="*/ 73 w 298"/>
                <a:gd name="T23" fmla="*/ 11 h 408"/>
                <a:gd name="T24" fmla="*/ 84 w 298"/>
                <a:gd name="T25" fmla="*/ 15 h 408"/>
                <a:gd name="T26" fmla="*/ 94 w 298"/>
                <a:gd name="T27" fmla="*/ 16 h 408"/>
                <a:gd name="T28" fmla="*/ 104 w 298"/>
                <a:gd name="T29" fmla="*/ 18 h 408"/>
                <a:gd name="T30" fmla="*/ 114 w 298"/>
                <a:gd name="T31" fmla="*/ 20 h 408"/>
                <a:gd name="T32" fmla="*/ 128 w 298"/>
                <a:gd name="T33" fmla="*/ 23 h 408"/>
                <a:gd name="T34" fmla="*/ 133 w 298"/>
                <a:gd name="T35" fmla="*/ 23 h 408"/>
                <a:gd name="T36" fmla="*/ 139 w 298"/>
                <a:gd name="T37" fmla="*/ 25 h 408"/>
                <a:gd name="T38" fmla="*/ 144 w 298"/>
                <a:gd name="T39" fmla="*/ 25 h 408"/>
                <a:gd name="T40" fmla="*/ 151 w 298"/>
                <a:gd name="T41" fmla="*/ 26 h 408"/>
                <a:gd name="T42" fmla="*/ 158 w 298"/>
                <a:gd name="T43" fmla="*/ 28 h 408"/>
                <a:gd name="T44" fmla="*/ 164 w 298"/>
                <a:gd name="T45" fmla="*/ 28 h 408"/>
                <a:gd name="T46" fmla="*/ 171 w 298"/>
                <a:gd name="T47" fmla="*/ 30 h 408"/>
                <a:gd name="T48" fmla="*/ 178 w 298"/>
                <a:gd name="T49" fmla="*/ 33 h 408"/>
                <a:gd name="T50" fmla="*/ 184 w 298"/>
                <a:gd name="T51" fmla="*/ 33 h 408"/>
                <a:gd name="T52" fmla="*/ 191 w 298"/>
                <a:gd name="T53" fmla="*/ 35 h 408"/>
                <a:gd name="T54" fmla="*/ 198 w 298"/>
                <a:gd name="T55" fmla="*/ 35 h 408"/>
                <a:gd name="T56" fmla="*/ 206 w 298"/>
                <a:gd name="T57" fmla="*/ 38 h 408"/>
                <a:gd name="T58" fmla="*/ 213 w 298"/>
                <a:gd name="T59" fmla="*/ 38 h 408"/>
                <a:gd name="T60" fmla="*/ 219 w 298"/>
                <a:gd name="T61" fmla="*/ 41 h 408"/>
                <a:gd name="T62" fmla="*/ 228 w 298"/>
                <a:gd name="T63" fmla="*/ 41 h 408"/>
                <a:gd name="T64" fmla="*/ 236 w 298"/>
                <a:gd name="T65" fmla="*/ 45 h 408"/>
                <a:gd name="T66" fmla="*/ 241 w 298"/>
                <a:gd name="T67" fmla="*/ 45 h 408"/>
                <a:gd name="T68" fmla="*/ 249 w 298"/>
                <a:gd name="T69" fmla="*/ 48 h 408"/>
                <a:gd name="T70" fmla="*/ 258 w 298"/>
                <a:gd name="T71" fmla="*/ 48 h 408"/>
                <a:gd name="T72" fmla="*/ 264 w 298"/>
                <a:gd name="T73" fmla="*/ 51 h 408"/>
                <a:gd name="T74" fmla="*/ 273 w 298"/>
                <a:gd name="T75" fmla="*/ 51 h 408"/>
                <a:gd name="T76" fmla="*/ 281 w 298"/>
                <a:gd name="T77" fmla="*/ 55 h 408"/>
                <a:gd name="T78" fmla="*/ 289 w 298"/>
                <a:gd name="T79" fmla="*/ 56 h 408"/>
                <a:gd name="T80" fmla="*/ 298 w 298"/>
                <a:gd name="T81" fmla="*/ 60 h 408"/>
                <a:gd name="T82" fmla="*/ 103 w 298"/>
                <a:gd name="T83" fmla="*/ 219 h 408"/>
                <a:gd name="T84" fmla="*/ 89 w 298"/>
                <a:gd name="T85" fmla="*/ 334 h 408"/>
                <a:gd name="T86" fmla="*/ 10 w 298"/>
                <a:gd name="T87" fmla="*/ 408 h 408"/>
                <a:gd name="T88" fmla="*/ 0 w 298"/>
                <a:gd name="T89" fmla="*/ 0 h 408"/>
                <a:gd name="T90" fmla="*/ 0 w 298"/>
                <a:gd name="T9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8" h="408">
                  <a:moveTo>
                    <a:pt x="0" y="0"/>
                  </a:moveTo>
                  <a:lnTo>
                    <a:pt x="1" y="0"/>
                  </a:lnTo>
                  <a:lnTo>
                    <a:pt x="5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33" y="5"/>
                  </a:lnTo>
                  <a:lnTo>
                    <a:pt x="39" y="6"/>
                  </a:lnTo>
                  <a:lnTo>
                    <a:pt x="48" y="6"/>
                  </a:lnTo>
                  <a:lnTo>
                    <a:pt x="54" y="8"/>
                  </a:lnTo>
                  <a:lnTo>
                    <a:pt x="64" y="10"/>
                  </a:lnTo>
                  <a:lnTo>
                    <a:pt x="73" y="11"/>
                  </a:lnTo>
                  <a:lnTo>
                    <a:pt x="84" y="15"/>
                  </a:lnTo>
                  <a:lnTo>
                    <a:pt x="94" y="16"/>
                  </a:lnTo>
                  <a:lnTo>
                    <a:pt x="104" y="18"/>
                  </a:lnTo>
                  <a:lnTo>
                    <a:pt x="114" y="20"/>
                  </a:lnTo>
                  <a:lnTo>
                    <a:pt x="128" y="23"/>
                  </a:lnTo>
                  <a:lnTo>
                    <a:pt x="133" y="23"/>
                  </a:lnTo>
                  <a:lnTo>
                    <a:pt x="139" y="25"/>
                  </a:lnTo>
                  <a:lnTo>
                    <a:pt x="144" y="25"/>
                  </a:lnTo>
                  <a:lnTo>
                    <a:pt x="151" y="26"/>
                  </a:lnTo>
                  <a:lnTo>
                    <a:pt x="158" y="28"/>
                  </a:lnTo>
                  <a:lnTo>
                    <a:pt x="164" y="28"/>
                  </a:lnTo>
                  <a:lnTo>
                    <a:pt x="171" y="30"/>
                  </a:lnTo>
                  <a:lnTo>
                    <a:pt x="178" y="33"/>
                  </a:lnTo>
                  <a:lnTo>
                    <a:pt x="184" y="33"/>
                  </a:lnTo>
                  <a:lnTo>
                    <a:pt x="191" y="35"/>
                  </a:lnTo>
                  <a:lnTo>
                    <a:pt x="198" y="35"/>
                  </a:lnTo>
                  <a:lnTo>
                    <a:pt x="206" y="38"/>
                  </a:lnTo>
                  <a:lnTo>
                    <a:pt x="213" y="38"/>
                  </a:lnTo>
                  <a:lnTo>
                    <a:pt x="219" y="41"/>
                  </a:lnTo>
                  <a:lnTo>
                    <a:pt x="228" y="41"/>
                  </a:lnTo>
                  <a:lnTo>
                    <a:pt x="236" y="45"/>
                  </a:lnTo>
                  <a:lnTo>
                    <a:pt x="241" y="45"/>
                  </a:lnTo>
                  <a:lnTo>
                    <a:pt x="249" y="48"/>
                  </a:lnTo>
                  <a:lnTo>
                    <a:pt x="258" y="48"/>
                  </a:lnTo>
                  <a:lnTo>
                    <a:pt x="264" y="51"/>
                  </a:lnTo>
                  <a:lnTo>
                    <a:pt x="273" y="51"/>
                  </a:lnTo>
                  <a:lnTo>
                    <a:pt x="281" y="55"/>
                  </a:lnTo>
                  <a:lnTo>
                    <a:pt x="289" y="56"/>
                  </a:lnTo>
                  <a:lnTo>
                    <a:pt x="298" y="60"/>
                  </a:lnTo>
                  <a:lnTo>
                    <a:pt x="103" y="219"/>
                  </a:lnTo>
                  <a:lnTo>
                    <a:pt x="89" y="334"/>
                  </a:lnTo>
                  <a:lnTo>
                    <a:pt x="10" y="4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" name="Freeform 76"/>
            <p:cNvSpPr>
              <a:spLocks/>
            </p:cNvSpPr>
            <p:nvPr/>
          </p:nvSpPr>
          <p:spPr bwMode="auto">
            <a:xfrm>
              <a:off x="2834" y="2703"/>
              <a:ext cx="616" cy="476"/>
            </a:xfrm>
            <a:custGeom>
              <a:avLst/>
              <a:gdLst>
                <a:gd name="T0" fmla="*/ 50 w 616"/>
                <a:gd name="T1" fmla="*/ 353 h 476"/>
                <a:gd name="T2" fmla="*/ 479 w 616"/>
                <a:gd name="T3" fmla="*/ 10 h 476"/>
                <a:gd name="T4" fmla="*/ 481 w 616"/>
                <a:gd name="T5" fmla="*/ 8 h 476"/>
                <a:gd name="T6" fmla="*/ 491 w 616"/>
                <a:gd name="T7" fmla="*/ 5 h 476"/>
                <a:gd name="T8" fmla="*/ 498 w 616"/>
                <a:gd name="T9" fmla="*/ 3 h 476"/>
                <a:gd name="T10" fmla="*/ 504 w 616"/>
                <a:gd name="T11" fmla="*/ 1 h 476"/>
                <a:gd name="T12" fmla="*/ 513 w 616"/>
                <a:gd name="T13" fmla="*/ 1 h 476"/>
                <a:gd name="T14" fmla="*/ 523 w 616"/>
                <a:gd name="T15" fmla="*/ 1 h 476"/>
                <a:gd name="T16" fmla="*/ 531 w 616"/>
                <a:gd name="T17" fmla="*/ 0 h 476"/>
                <a:gd name="T18" fmla="*/ 541 w 616"/>
                <a:gd name="T19" fmla="*/ 1 h 476"/>
                <a:gd name="T20" fmla="*/ 551 w 616"/>
                <a:gd name="T21" fmla="*/ 5 h 476"/>
                <a:gd name="T22" fmla="*/ 563 w 616"/>
                <a:gd name="T23" fmla="*/ 8 h 476"/>
                <a:gd name="T24" fmla="*/ 571 w 616"/>
                <a:gd name="T25" fmla="*/ 13 h 476"/>
                <a:gd name="T26" fmla="*/ 581 w 616"/>
                <a:gd name="T27" fmla="*/ 23 h 476"/>
                <a:gd name="T28" fmla="*/ 584 w 616"/>
                <a:gd name="T29" fmla="*/ 26 h 476"/>
                <a:gd name="T30" fmla="*/ 589 w 616"/>
                <a:gd name="T31" fmla="*/ 33 h 476"/>
                <a:gd name="T32" fmla="*/ 593 w 616"/>
                <a:gd name="T33" fmla="*/ 40 h 476"/>
                <a:gd name="T34" fmla="*/ 598 w 616"/>
                <a:gd name="T35" fmla="*/ 46 h 476"/>
                <a:gd name="T36" fmla="*/ 601 w 616"/>
                <a:gd name="T37" fmla="*/ 51 h 476"/>
                <a:gd name="T38" fmla="*/ 603 w 616"/>
                <a:gd name="T39" fmla="*/ 58 h 476"/>
                <a:gd name="T40" fmla="*/ 606 w 616"/>
                <a:gd name="T41" fmla="*/ 65 h 476"/>
                <a:gd name="T42" fmla="*/ 609 w 616"/>
                <a:gd name="T43" fmla="*/ 71 h 476"/>
                <a:gd name="T44" fmla="*/ 611 w 616"/>
                <a:gd name="T45" fmla="*/ 80 h 476"/>
                <a:gd name="T46" fmla="*/ 614 w 616"/>
                <a:gd name="T47" fmla="*/ 91 h 476"/>
                <a:gd name="T48" fmla="*/ 616 w 616"/>
                <a:gd name="T49" fmla="*/ 100 h 476"/>
                <a:gd name="T50" fmla="*/ 616 w 616"/>
                <a:gd name="T51" fmla="*/ 106 h 476"/>
                <a:gd name="T52" fmla="*/ 616 w 616"/>
                <a:gd name="T53" fmla="*/ 113 h 476"/>
                <a:gd name="T54" fmla="*/ 616 w 616"/>
                <a:gd name="T55" fmla="*/ 120 h 476"/>
                <a:gd name="T56" fmla="*/ 611 w 616"/>
                <a:gd name="T57" fmla="*/ 128 h 476"/>
                <a:gd name="T58" fmla="*/ 608 w 616"/>
                <a:gd name="T59" fmla="*/ 133 h 476"/>
                <a:gd name="T60" fmla="*/ 603 w 616"/>
                <a:gd name="T61" fmla="*/ 136 h 476"/>
                <a:gd name="T62" fmla="*/ 603 w 616"/>
                <a:gd name="T63" fmla="*/ 138 h 476"/>
                <a:gd name="T64" fmla="*/ 150 w 616"/>
                <a:gd name="T65" fmla="*/ 476 h 476"/>
                <a:gd name="T66" fmla="*/ 0 w 616"/>
                <a:gd name="T67" fmla="*/ 476 h 476"/>
                <a:gd name="T68" fmla="*/ 50 w 616"/>
                <a:gd name="T69" fmla="*/ 353 h 476"/>
                <a:gd name="T70" fmla="*/ 50 w 616"/>
                <a:gd name="T71" fmla="*/ 353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6" h="476">
                  <a:moveTo>
                    <a:pt x="50" y="353"/>
                  </a:moveTo>
                  <a:lnTo>
                    <a:pt x="479" y="10"/>
                  </a:lnTo>
                  <a:lnTo>
                    <a:pt x="481" y="8"/>
                  </a:lnTo>
                  <a:lnTo>
                    <a:pt x="491" y="5"/>
                  </a:lnTo>
                  <a:lnTo>
                    <a:pt x="498" y="3"/>
                  </a:lnTo>
                  <a:lnTo>
                    <a:pt x="504" y="1"/>
                  </a:lnTo>
                  <a:lnTo>
                    <a:pt x="513" y="1"/>
                  </a:lnTo>
                  <a:lnTo>
                    <a:pt x="523" y="1"/>
                  </a:lnTo>
                  <a:lnTo>
                    <a:pt x="531" y="0"/>
                  </a:lnTo>
                  <a:lnTo>
                    <a:pt x="541" y="1"/>
                  </a:lnTo>
                  <a:lnTo>
                    <a:pt x="551" y="5"/>
                  </a:lnTo>
                  <a:lnTo>
                    <a:pt x="563" y="8"/>
                  </a:lnTo>
                  <a:lnTo>
                    <a:pt x="571" y="13"/>
                  </a:lnTo>
                  <a:lnTo>
                    <a:pt x="581" y="23"/>
                  </a:lnTo>
                  <a:lnTo>
                    <a:pt x="584" y="26"/>
                  </a:lnTo>
                  <a:lnTo>
                    <a:pt x="589" y="33"/>
                  </a:lnTo>
                  <a:lnTo>
                    <a:pt x="593" y="40"/>
                  </a:lnTo>
                  <a:lnTo>
                    <a:pt x="598" y="46"/>
                  </a:lnTo>
                  <a:lnTo>
                    <a:pt x="601" y="51"/>
                  </a:lnTo>
                  <a:lnTo>
                    <a:pt x="603" y="58"/>
                  </a:lnTo>
                  <a:lnTo>
                    <a:pt x="606" y="65"/>
                  </a:lnTo>
                  <a:lnTo>
                    <a:pt x="609" y="71"/>
                  </a:lnTo>
                  <a:lnTo>
                    <a:pt x="611" y="80"/>
                  </a:lnTo>
                  <a:lnTo>
                    <a:pt x="614" y="91"/>
                  </a:lnTo>
                  <a:lnTo>
                    <a:pt x="616" y="100"/>
                  </a:lnTo>
                  <a:lnTo>
                    <a:pt x="616" y="106"/>
                  </a:lnTo>
                  <a:lnTo>
                    <a:pt x="616" y="113"/>
                  </a:lnTo>
                  <a:lnTo>
                    <a:pt x="616" y="120"/>
                  </a:lnTo>
                  <a:lnTo>
                    <a:pt x="611" y="128"/>
                  </a:lnTo>
                  <a:lnTo>
                    <a:pt x="608" y="133"/>
                  </a:lnTo>
                  <a:lnTo>
                    <a:pt x="603" y="136"/>
                  </a:lnTo>
                  <a:lnTo>
                    <a:pt x="603" y="138"/>
                  </a:lnTo>
                  <a:lnTo>
                    <a:pt x="150" y="476"/>
                  </a:lnTo>
                  <a:lnTo>
                    <a:pt x="0" y="476"/>
                  </a:lnTo>
                  <a:lnTo>
                    <a:pt x="50" y="353"/>
                  </a:lnTo>
                  <a:lnTo>
                    <a:pt x="50" y="353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" name="Freeform 77"/>
            <p:cNvSpPr>
              <a:spLocks/>
            </p:cNvSpPr>
            <p:nvPr/>
          </p:nvSpPr>
          <p:spPr bwMode="auto">
            <a:xfrm>
              <a:off x="1913" y="3200"/>
              <a:ext cx="406" cy="155"/>
            </a:xfrm>
            <a:custGeom>
              <a:avLst/>
              <a:gdLst>
                <a:gd name="T0" fmla="*/ 406 w 406"/>
                <a:gd name="T1" fmla="*/ 104 h 155"/>
                <a:gd name="T2" fmla="*/ 253 w 406"/>
                <a:gd name="T3" fmla="*/ 155 h 155"/>
                <a:gd name="T4" fmla="*/ 0 w 406"/>
                <a:gd name="T5" fmla="*/ 85 h 155"/>
                <a:gd name="T6" fmla="*/ 102 w 406"/>
                <a:gd name="T7" fmla="*/ 0 h 155"/>
                <a:gd name="T8" fmla="*/ 406 w 406"/>
                <a:gd name="T9" fmla="*/ 104 h 155"/>
                <a:gd name="T10" fmla="*/ 406 w 406"/>
                <a:gd name="T11" fmla="*/ 10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55">
                  <a:moveTo>
                    <a:pt x="406" y="104"/>
                  </a:moveTo>
                  <a:lnTo>
                    <a:pt x="253" y="155"/>
                  </a:lnTo>
                  <a:lnTo>
                    <a:pt x="0" y="85"/>
                  </a:lnTo>
                  <a:lnTo>
                    <a:pt x="102" y="0"/>
                  </a:lnTo>
                  <a:lnTo>
                    <a:pt x="406" y="104"/>
                  </a:lnTo>
                  <a:lnTo>
                    <a:pt x="406" y="10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5" name="Group 44"/>
          <p:cNvGrpSpPr>
            <a:grpSpLocks noChangeAspect="1"/>
          </p:cNvGrpSpPr>
          <p:nvPr/>
        </p:nvGrpSpPr>
        <p:grpSpPr bwMode="auto">
          <a:xfrm rot="20882441">
            <a:off x="7210843" y="418841"/>
            <a:ext cx="1603160" cy="803297"/>
            <a:chOff x="1435" y="1872"/>
            <a:chExt cx="3269" cy="1638"/>
          </a:xfrm>
          <a:scene3d>
            <a:camera prst="isometricBottomDown"/>
            <a:lightRig rig="threePt" dir="t"/>
          </a:scene3d>
        </p:grpSpPr>
        <p:sp>
          <p:nvSpPr>
            <p:cNvPr id="576" name="AutoShape 43"/>
            <p:cNvSpPr>
              <a:spLocks noChangeAspect="1" noChangeArrowheads="1" noTextEdit="1"/>
            </p:cNvSpPr>
            <p:nvPr/>
          </p:nvSpPr>
          <p:spPr bwMode="auto">
            <a:xfrm>
              <a:off x="1435" y="1872"/>
              <a:ext cx="3269" cy="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7" name="Freeform 48"/>
            <p:cNvSpPr>
              <a:spLocks/>
            </p:cNvSpPr>
            <p:nvPr/>
          </p:nvSpPr>
          <p:spPr bwMode="auto">
            <a:xfrm>
              <a:off x="1770" y="2823"/>
              <a:ext cx="704" cy="219"/>
            </a:xfrm>
            <a:custGeom>
              <a:avLst/>
              <a:gdLst>
                <a:gd name="T0" fmla="*/ 441 w 704"/>
                <a:gd name="T1" fmla="*/ 219 h 219"/>
                <a:gd name="T2" fmla="*/ 0 w 704"/>
                <a:gd name="T3" fmla="*/ 196 h 219"/>
                <a:gd name="T4" fmla="*/ 165 w 704"/>
                <a:gd name="T5" fmla="*/ 41 h 219"/>
                <a:gd name="T6" fmla="*/ 704 w 704"/>
                <a:gd name="T7" fmla="*/ 0 h 219"/>
                <a:gd name="T8" fmla="*/ 441 w 704"/>
                <a:gd name="T9" fmla="*/ 219 h 219"/>
                <a:gd name="T10" fmla="*/ 441 w 704"/>
                <a:gd name="T11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4" h="219">
                  <a:moveTo>
                    <a:pt x="441" y="219"/>
                  </a:moveTo>
                  <a:lnTo>
                    <a:pt x="0" y="196"/>
                  </a:lnTo>
                  <a:lnTo>
                    <a:pt x="165" y="41"/>
                  </a:lnTo>
                  <a:lnTo>
                    <a:pt x="704" y="0"/>
                  </a:lnTo>
                  <a:lnTo>
                    <a:pt x="441" y="219"/>
                  </a:lnTo>
                  <a:lnTo>
                    <a:pt x="441" y="219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8" name="Freeform 49"/>
            <p:cNvSpPr>
              <a:spLocks/>
            </p:cNvSpPr>
            <p:nvPr/>
          </p:nvSpPr>
          <p:spPr bwMode="auto">
            <a:xfrm>
              <a:off x="3433" y="1905"/>
              <a:ext cx="810" cy="293"/>
            </a:xfrm>
            <a:custGeom>
              <a:avLst/>
              <a:gdLst>
                <a:gd name="T0" fmla="*/ 0 w 810"/>
                <a:gd name="T1" fmla="*/ 293 h 293"/>
                <a:gd name="T2" fmla="*/ 410 w 810"/>
                <a:gd name="T3" fmla="*/ 258 h 293"/>
                <a:gd name="T4" fmla="*/ 600 w 810"/>
                <a:gd name="T5" fmla="*/ 197 h 293"/>
                <a:gd name="T6" fmla="*/ 810 w 810"/>
                <a:gd name="T7" fmla="*/ 0 h 293"/>
                <a:gd name="T8" fmla="*/ 573 w 810"/>
                <a:gd name="T9" fmla="*/ 49 h 293"/>
                <a:gd name="T10" fmla="*/ 527 w 810"/>
                <a:gd name="T11" fmla="*/ 84 h 293"/>
                <a:gd name="T12" fmla="*/ 467 w 810"/>
                <a:gd name="T13" fmla="*/ 67 h 293"/>
                <a:gd name="T14" fmla="*/ 465 w 810"/>
                <a:gd name="T15" fmla="*/ 65 h 293"/>
                <a:gd name="T16" fmla="*/ 462 w 810"/>
                <a:gd name="T17" fmla="*/ 64 h 293"/>
                <a:gd name="T18" fmla="*/ 455 w 810"/>
                <a:gd name="T19" fmla="*/ 59 h 293"/>
                <a:gd name="T20" fmla="*/ 448 w 810"/>
                <a:gd name="T21" fmla="*/ 54 h 293"/>
                <a:gd name="T22" fmla="*/ 442 w 810"/>
                <a:gd name="T23" fmla="*/ 50 h 293"/>
                <a:gd name="T24" fmla="*/ 437 w 810"/>
                <a:gd name="T25" fmla="*/ 47 h 293"/>
                <a:gd name="T26" fmla="*/ 430 w 810"/>
                <a:gd name="T27" fmla="*/ 44 h 293"/>
                <a:gd name="T28" fmla="*/ 425 w 810"/>
                <a:gd name="T29" fmla="*/ 42 h 293"/>
                <a:gd name="T30" fmla="*/ 417 w 810"/>
                <a:gd name="T31" fmla="*/ 39 h 293"/>
                <a:gd name="T32" fmla="*/ 410 w 810"/>
                <a:gd name="T33" fmla="*/ 35 h 293"/>
                <a:gd name="T34" fmla="*/ 402 w 810"/>
                <a:gd name="T35" fmla="*/ 32 h 293"/>
                <a:gd name="T36" fmla="*/ 395 w 810"/>
                <a:gd name="T37" fmla="*/ 30 h 293"/>
                <a:gd name="T38" fmla="*/ 385 w 810"/>
                <a:gd name="T39" fmla="*/ 27 h 293"/>
                <a:gd name="T40" fmla="*/ 375 w 810"/>
                <a:gd name="T41" fmla="*/ 24 h 293"/>
                <a:gd name="T42" fmla="*/ 365 w 810"/>
                <a:gd name="T43" fmla="*/ 22 h 293"/>
                <a:gd name="T44" fmla="*/ 355 w 810"/>
                <a:gd name="T45" fmla="*/ 20 h 293"/>
                <a:gd name="T46" fmla="*/ 343 w 810"/>
                <a:gd name="T47" fmla="*/ 19 h 293"/>
                <a:gd name="T48" fmla="*/ 332 w 810"/>
                <a:gd name="T49" fmla="*/ 17 h 293"/>
                <a:gd name="T50" fmla="*/ 320 w 810"/>
                <a:gd name="T51" fmla="*/ 17 h 293"/>
                <a:gd name="T52" fmla="*/ 308 w 810"/>
                <a:gd name="T53" fmla="*/ 19 h 293"/>
                <a:gd name="T54" fmla="*/ 302 w 810"/>
                <a:gd name="T55" fmla="*/ 19 h 293"/>
                <a:gd name="T56" fmla="*/ 297 w 810"/>
                <a:gd name="T57" fmla="*/ 19 h 293"/>
                <a:gd name="T58" fmla="*/ 290 w 810"/>
                <a:gd name="T59" fmla="*/ 19 h 293"/>
                <a:gd name="T60" fmla="*/ 283 w 810"/>
                <a:gd name="T61" fmla="*/ 20 h 293"/>
                <a:gd name="T62" fmla="*/ 277 w 810"/>
                <a:gd name="T63" fmla="*/ 20 h 293"/>
                <a:gd name="T64" fmla="*/ 270 w 810"/>
                <a:gd name="T65" fmla="*/ 20 h 293"/>
                <a:gd name="T66" fmla="*/ 263 w 810"/>
                <a:gd name="T67" fmla="*/ 22 h 293"/>
                <a:gd name="T68" fmla="*/ 257 w 810"/>
                <a:gd name="T69" fmla="*/ 24 h 293"/>
                <a:gd name="T70" fmla="*/ 249 w 810"/>
                <a:gd name="T71" fmla="*/ 25 h 293"/>
                <a:gd name="T72" fmla="*/ 242 w 810"/>
                <a:gd name="T73" fmla="*/ 27 h 293"/>
                <a:gd name="T74" fmla="*/ 234 w 810"/>
                <a:gd name="T75" fmla="*/ 29 h 293"/>
                <a:gd name="T76" fmla="*/ 227 w 810"/>
                <a:gd name="T77" fmla="*/ 32 h 293"/>
                <a:gd name="T78" fmla="*/ 220 w 810"/>
                <a:gd name="T79" fmla="*/ 34 h 293"/>
                <a:gd name="T80" fmla="*/ 214 w 810"/>
                <a:gd name="T81" fmla="*/ 37 h 293"/>
                <a:gd name="T82" fmla="*/ 205 w 810"/>
                <a:gd name="T83" fmla="*/ 40 h 293"/>
                <a:gd name="T84" fmla="*/ 199 w 810"/>
                <a:gd name="T85" fmla="*/ 44 h 293"/>
                <a:gd name="T86" fmla="*/ 4 w 810"/>
                <a:gd name="T87" fmla="*/ 182 h 293"/>
                <a:gd name="T88" fmla="*/ 0 w 810"/>
                <a:gd name="T89" fmla="*/ 293 h 293"/>
                <a:gd name="T90" fmla="*/ 0 w 810"/>
                <a:gd name="T91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0" h="293">
                  <a:moveTo>
                    <a:pt x="0" y="293"/>
                  </a:moveTo>
                  <a:lnTo>
                    <a:pt x="410" y="258"/>
                  </a:lnTo>
                  <a:lnTo>
                    <a:pt x="600" y="197"/>
                  </a:lnTo>
                  <a:lnTo>
                    <a:pt x="810" y="0"/>
                  </a:lnTo>
                  <a:lnTo>
                    <a:pt x="573" y="49"/>
                  </a:lnTo>
                  <a:lnTo>
                    <a:pt x="527" y="84"/>
                  </a:lnTo>
                  <a:lnTo>
                    <a:pt x="467" y="67"/>
                  </a:lnTo>
                  <a:lnTo>
                    <a:pt x="465" y="65"/>
                  </a:lnTo>
                  <a:lnTo>
                    <a:pt x="462" y="64"/>
                  </a:lnTo>
                  <a:lnTo>
                    <a:pt x="455" y="59"/>
                  </a:lnTo>
                  <a:lnTo>
                    <a:pt x="448" y="54"/>
                  </a:lnTo>
                  <a:lnTo>
                    <a:pt x="442" y="50"/>
                  </a:lnTo>
                  <a:lnTo>
                    <a:pt x="437" y="47"/>
                  </a:lnTo>
                  <a:lnTo>
                    <a:pt x="430" y="44"/>
                  </a:lnTo>
                  <a:lnTo>
                    <a:pt x="425" y="42"/>
                  </a:lnTo>
                  <a:lnTo>
                    <a:pt x="417" y="39"/>
                  </a:lnTo>
                  <a:lnTo>
                    <a:pt x="410" y="35"/>
                  </a:lnTo>
                  <a:lnTo>
                    <a:pt x="402" y="32"/>
                  </a:lnTo>
                  <a:lnTo>
                    <a:pt x="395" y="30"/>
                  </a:lnTo>
                  <a:lnTo>
                    <a:pt x="385" y="27"/>
                  </a:lnTo>
                  <a:lnTo>
                    <a:pt x="375" y="24"/>
                  </a:lnTo>
                  <a:lnTo>
                    <a:pt x="365" y="22"/>
                  </a:lnTo>
                  <a:lnTo>
                    <a:pt x="355" y="20"/>
                  </a:lnTo>
                  <a:lnTo>
                    <a:pt x="343" y="19"/>
                  </a:lnTo>
                  <a:lnTo>
                    <a:pt x="332" y="17"/>
                  </a:lnTo>
                  <a:lnTo>
                    <a:pt x="320" y="17"/>
                  </a:lnTo>
                  <a:lnTo>
                    <a:pt x="308" y="19"/>
                  </a:lnTo>
                  <a:lnTo>
                    <a:pt x="302" y="19"/>
                  </a:lnTo>
                  <a:lnTo>
                    <a:pt x="297" y="19"/>
                  </a:lnTo>
                  <a:lnTo>
                    <a:pt x="290" y="19"/>
                  </a:lnTo>
                  <a:lnTo>
                    <a:pt x="283" y="20"/>
                  </a:lnTo>
                  <a:lnTo>
                    <a:pt x="277" y="20"/>
                  </a:lnTo>
                  <a:lnTo>
                    <a:pt x="270" y="20"/>
                  </a:lnTo>
                  <a:lnTo>
                    <a:pt x="263" y="22"/>
                  </a:lnTo>
                  <a:lnTo>
                    <a:pt x="257" y="24"/>
                  </a:lnTo>
                  <a:lnTo>
                    <a:pt x="249" y="25"/>
                  </a:lnTo>
                  <a:lnTo>
                    <a:pt x="242" y="27"/>
                  </a:lnTo>
                  <a:lnTo>
                    <a:pt x="234" y="29"/>
                  </a:lnTo>
                  <a:lnTo>
                    <a:pt x="227" y="32"/>
                  </a:lnTo>
                  <a:lnTo>
                    <a:pt x="220" y="34"/>
                  </a:lnTo>
                  <a:lnTo>
                    <a:pt x="214" y="37"/>
                  </a:lnTo>
                  <a:lnTo>
                    <a:pt x="205" y="40"/>
                  </a:lnTo>
                  <a:lnTo>
                    <a:pt x="199" y="44"/>
                  </a:lnTo>
                  <a:lnTo>
                    <a:pt x="4" y="182"/>
                  </a:lnTo>
                  <a:lnTo>
                    <a:pt x="0" y="29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9" name="Freeform 52"/>
            <p:cNvSpPr>
              <a:spLocks/>
            </p:cNvSpPr>
            <p:nvPr/>
          </p:nvSpPr>
          <p:spPr bwMode="auto">
            <a:xfrm>
              <a:off x="1730" y="2275"/>
              <a:ext cx="1429" cy="371"/>
            </a:xfrm>
            <a:custGeom>
              <a:avLst/>
              <a:gdLst>
                <a:gd name="T0" fmla="*/ 1429 w 1429"/>
                <a:gd name="T1" fmla="*/ 0 h 371"/>
                <a:gd name="T2" fmla="*/ 281 w 1429"/>
                <a:gd name="T3" fmla="*/ 2 h 371"/>
                <a:gd name="T4" fmla="*/ 18 w 1429"/>
                <a:gd name="T5" fmla="*/ 60 h 371"/>
                <a:gd name="T6" fmla="*/ 0 w 1429"/>
                <a:gd name="T7" fmla="*/ 186 h 371"/>
                <a:gd name="T8" fmla="*/ 857 w 1429"/>
                <a:gd name="T9" fmla="*/ 371 h 371"/>
                <a:gd name="T10" fmla="*/ 1429 w 1429"/>
                <a:gd name="T11" fmla="*/ 0 h 371"/>
                <a:gd name="T12" fmla="*/ 1429 w 1429"/>
                <a:gd name="T1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9" h="371">
                  <a:moveTo>
                    <a:pt x="1429" y="0"/>
                  </a:moveTo>
                  <a:lnTo>
                    <a:pt x="281" y="2"/>
                  </a:lnTo>
                  <a:lnTo>
                    <a:pt x="18" y="60"/>
                  </a:lnTo>
                  <a:lnTo>
                    <a:pt x="0" y="186"/>
                  </a:lnTo>
                  <a:lnTo>
                    <a:pt x="857" y="371"/>
                  </a:lnTo>
                  <a:lnTo>
                    <a:pt x="1429" y="0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0" name="Freeform 54"/>
            <p:cNvSpPr>
              <a:spLocks/>
            </p:cNvSpPr>
            <p:nvPr/>
          </p:nvSpPr>
          <p:spPr bwMode="auto">
            <a:xfrm>
              <a:off x="2296" y="2277"/>
              <a:ext cx="673" cy="402"/>
            </a:xfrm>
            <a:custGeom>
              <a:avLst/>
              <a:gdLst>
                <a:gd name="T0" fmla="*/ 659 w 673"/>
                <a:gd name="T1" fmla="*/ 0 h 402"/>
                <a:gd name="T2" fmla="*/ 659 w 673"/>
                <a:gd name="T3" fmla="*/ 128 h 402"/>
                <a:gd name="T4" fmla="*/ 673 w 673"/>
                <a:gd name="T5" fmla="*/ 402 h 402"/>
                <a:gd name="T6" fmla="*/ 671 w 673"/>
                <a:gd name="T7" fmla="*/ 401 h 402"/>
                <a:gd name="T8" fmla="*/ 668 w 673"/>
                <a:gd name="T9" fmla="*/ 401 h 402"/>
                <a:gd name="T10" fmla="*/ 663 w 673"/>
                <a:gd name="T11" fmla="*/ 401 h 402"/>
                <a:gd name="T12" fmla="*/ 656 w 673"/>
                <a:gd name="T13" fmla="*/ 401 h 402"/>
                <a:gd name="T14" fmla="*/ 646 w 673"/>
                <a:gd name="T15" fmla="*/ 399 h 402"/>
                <a:gd name="T16" fmla="*/ 638 w 673"/>
                <a:gd name="T17" fmla="*/ 399 h 402"/>
                <a:gd name="T18" fmla="*/ 631 w 673"/>
                <a:gd name="T19" fmla="*/ 399 h 402"/>
                <a:gd name="T20" fmla="*/ 624 w 673"/>
                <a:gd name="T21" fmla="*/ 399 h 402"/>
                <a:gd name="T22" fmla="*/ 618 w 673"/>
                <a:gd name="T23" fmla="*/ 399 h 402"/>
                <a:gd name="T24" fmla="*/ 613 w 673"/>
                <a:gd name="T25" fmla="*/ 399 h 402"/>
                <a:gd name="T26" fmla="*/ 604 w 673"/>
                <a:gd name="T27" fmla="*/ 397 h 402"/>
                <a:gd name="T28" fmla="*/ 596 w 673"/>
                <a:gd name="T29" fmla="*/ 396 h 402"/>
                <a:gd name="T30" fmla="*/ 589 w 673"/>
                <a:gd name="T31" fmla="*/ 394 h 402"/>
                <a:gd name="T32" fmla="*/ 583 w 673"/>
                <a:gd name="T33" fmla="*/ 394 h 402"/>
                <a:gd name="T34" fmla="*/ 574 w 673"/>
                <a:gd name="T35" fmla="*/ 394 h 402"/>
                <a:gd name="T36" fmla="*/ 566 w 673"/>
                <a:gd name="T37" fmla="*/ 394 h 402"/>
                <a:gd name="T38" fmla="*/ 558 w 673"/>
                <a:gd name="T39" fmla="*/ 392 h 402"/>
                <a:gd name="T40" fmla="*/ 550 w 673"/>
                <a:gd name="T41" fmla="*/ 392 h 402"/>
                <a:gd name="T42" fmla="*/ 541 w 673"/>
                <a:gd name="T43" fmla="*/ 392 h 402"/>
                <a:gd name="T44" fmla="*/ 533 w 673"/>
                <a:gd name="T45" fmla="*/ 391 h 402"/>
                <a:gd name="T46" fmla="*/ 523 w 673"/>
                <a:gd name="T47" fmla="*/ 391 h 402"/>
                <a:gd name="T48" fmla="*/ 515 w 673"/>
                <a:gd name="T49" fmla="*/ 391 h 402"/>
                <a:gd name="T50" fmla="*/ 506 w 673"/>
                <a:gd name="T51" fmla="*/ 389 h 402"/>
                <a:gd name="T52" fmla="*/ 498 w 673"/>
                <a:gd name="T53" fmla="*/ 389 h 402"/>
                <a:gd name="T54" fmla="*/ 488 w 673"/>
                <a:gd name="T55" fmla="*/ 389 h 402"/>
                <a:gd name="T56" fmla="*/ 480 w 673"/>
                <a:gd name="T57" fmla="*/ 389 h 402"/>
                <a:gd name="T58" fmla="*/ 470 w 673"/>
                <a:gd name="T59" fmla="*/ 387 h 402"/>
                <a:gd name="T60" fmla="*/ 461 w 673"/>
                <a:gd name="T61" fmla="*/ 386 h 402"/>
                <a:gd name="T62" fmla="*/ 453 w 673"/>
                <a:gd name="T63" fmla="*/ 386 h 402"/>
                <a:gd name="T64" fmla="*/ 445 w 673"/>
                <a:gd name="T65" fmla="*/ 386 h 402"/>
                <a:gd name="T66" fmla="*/ 435 w 673"/>
                <a:gd name="T67" fmla="*/ 384 h 402"/>
                <a:gd name="T68" fmla="*/ 425 w 673"/>
                <a:gd name="T69" fmla="*/ 382 h 402"/>
                <a:gd name="T70" fmla="*/ 416 w 673"/>
                <a:gd name="T71" fmla="*/ 382 h 402"/>
                <a:gd name="T72" fmla="*/ 410 w 673"/>
                <a:gd name="T73" fmla="*/ 382 h 402"/>
                <a:gd name="T74" fmla="*/ 400 w 673"/>
                <a:gd name="T75" fmla="*/ 381 h 402"/>
                <a:gd name="T76" fmla="*/ 391 w 673"/>
                <a:gd name="T77" fmla="*/ 379 h 402"/>
                <a:gd name="T78" fmla="*/ 383 w 673"/>
                <a:gd name="T79" fmla="*/ 379 h 402"/>
                <a:gd name="T80" fmla="*/ 376 w 673"/>
                <a:gd name="T81" fmla="*/ 379 h 402"/>
                <a:gd name="T82" fmla="*/ 368 w 673"/>
                <a:gd name="T83" fmla="*/ 377 h 402"/>
                <a:gd name="T84" fmla="*/ 361 w 673"/>
                <a:gd name="T85" fmla="*/ 377 h 402"/>
                <a:gd name="T86" fmla="*/ 355 w 673"/>
                <a:gd name="T87" fmla="*/ 376 h 402"/>
                <a:gd name="T88" fmla="*/ 348 w 673"/>
                <a:gd name="T89" fmla="*/ 376 h 402"/>
                <a:gd name="T90" fmla="*/ 340 w 673"/>
                <a:gd name="T91" fmla="*/ 376 h 402"/>
                <a:gd name="T92" fmla="*/ 333 w 673"/>
                <a:gd name="T93" fmla="*/ 374 h 402"/>
                <a:gd name="T94" fmla="*/ 326 w 673"/>
                <a:gd name="T95" fmla="*/ 372 h 402"/>
                <a:gd name="T96" fmla="*/ 323 w 673"/>
                <a:gd name="T97" fmla="*/ 372 h 402"/>
                <a:gd name="T98" fmla="*/ 311 w 673"/>
                <a:gd name="T99" fmla="*/ 372 h 402"/>
                <a:gd name="T100" fmla="*/ 305 w 673"/>
                <a:gd name="T101" fmla="*/ 372 h 402"/>
                <a:gd name="T102" fmla="*/ 296 w 673"/>
                <a:gd name="T103" fmla="*/ 371 h 402"/>
                <a:gd name="T104" fmla="*/ 291 w 673"/>
                <a:gd name="T105" fmla="*/ 369 h 402"/>
                <a:gd name="T106" fmla="*/ 288 w 673"/>
                <a:gd name="T107" fmla="*/ 369 h 402"/>
                <a:gd name="T108" fmla="*/ 0 w 673"/>
                <a:gd name="T109" fmla="*/ 312 h 402"/>
                <a:gd name="T110" fmla="*/ 165 w 673"/>
                <a:gd name="T111" fmla="*/ 153 h 402"/>
                <a:gd name="T112" fmla="*/ 263 w 673"/>
                <a:gd name="T113" fmla="*/ 149 h 402"/>
                <a:gd name="T114" fmla="*/ 410 w 673"/>
                <a:gd name="T115" fmla="*/ 0 h 402"/>
                <a:gd name="T116" fmla="*/ 659 w 673"/>
                <a:gd name="T117" fmla="*/ 0 h 402"/>
                <a:gd name="T118" fmla="*/ 659 w 673"/>
                <a:gd name="T11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3" h="402">
                  <a:moveTo>
                    <a:pt x="659" y="0"/>
                  </a:moveTo>
                  <a:lnTo>
                    <a:pt x="659" y="128"/>
                  </a:lnTo>
                  <a:lnTo>
                    <a:pt x="673" y="402"/>
                  </a:lnTo>
                  <a:lnTo>
                    <a:pt x="671" y="401"/>
                  </a:lnTo>
                  <a:lnTo>
                    <a:pt x="668" y="401"/>
                  </a:lnTo>
                  <a:lnTo>
                    <a:pt x="663" y="401"/>
                  </a:lnTo>
                  <a:lnTo>
                    <a:pt x="656" y="401"/>
                  </a:lnTo>
                  <a:lnTo>
                    <a:pt x="646" y="399"/>
                  </a:lnTo>
                  <a:lnTo>
                    <a:pt x="638" y="399"/>
                  </a:lnTo>
                  <a:lnTo>
                    <a:pt x="631" y="399"/>
                  </a:lnTo>
                  <a:lnTo>
                    <a:pt x="624" y="399"/>
                  </a:lnTo>
                  <a:lnTo>
                    <a:pt x="618" y="399"/>
                  </a:lnTo>
                  <a:lnTo>
                    <a:pt x="613" y="399"/>
                  </a:lnTo>
                  <a:lnTo>
                    <a:pt x="604" y="397"/>
                  </a:lnTo>
                  <a:lnTo>
                    <a:pt x="596" y="396"/>
                  </a:lnTo>
                  <a:lnTo>
                    <a:pt x="589" y="394"/>
                  </a:lnTo>
                  <a:lnTo>
                    <a:pt x="583" y="394"/>
                  </a:lnTo>
                  <a:lnTo>
                    <a:pt x="574" y="394"/>
                  </a:lnTo>
                  <a:lnTo>
                    <a:pt x="566" y="394"/>
                  </a:lnTo>
                  <a:lnTo>
                    <a:pt x="558" y="392"/>
                  </a:lnTo>
                  <a:lnTo>
                    <a:pt x="550" y="392"/>
                  </a:lnTo>
                  <a:lnTo>
                    <a:pt x="541" y="392"/>
                  </a:lnTo>
                  <a:lnTo>
                    <a:pt x="533" y="391"/>
                  </a:lnTo>
                  <a:lnTo>
                    <a:pt x="523" y="391"/>
                  </a:lnTo>
                  <a:lnTo>
                    <a:pt x="515" y="391"/>
                  </a:lnTo>
                  <a:lnTo>
                    <a:pt x="506" y="389"/>
                  </a:lnTo>
                  <a:lnTo>
                    <a:pt x="498" y="389"/>
                  </a:lnTo>
                  <a:lnTo>
                    <a:pt x="488" y="389"/>
                  </a:lnTo>
                  <a:lnTo>
                    <a:pt x="480" y="389"/>
                  </a:lnTo>
                  <a:lnTo>
                    <a:pt x="470" y="387"/>
                  </a:lnTo>
                  <a:lnTo>
                    <a:pt x="461" y="386"/>
                  </a:lnTo>
                  <a:lnTo>
                    <a:pt x="453" y="386"/>
                  </a:lnTo>
                  <a:lnTo>
                    <a:pt x="445" y="386"/>
                  </a:lnTo>
                  <a:lnTo>
                    <a:pt x="435" y="384"/>
                  </a:lnTo>
                  <a:lnTo>
                    <a:pt x="425" y="382"/>
                  </a:lnTo>
                  <a:lnTo>
                    <a:pt x="416" y="382"/>
                  </a:lnTo>
                  <a:lnTo>
                    <a:pt x="410" y="382"/>
                  </a:lnTo>
                  <a:lnTo>
                    <a:pt x="400" y="381"/>
                  </a:lnTo>
                  <a:lnTo>
                    <a:pt x="391" y="379"/>
                  </a:lnTo>
                  <a:lnTo>
                    <a:pt x="383" y="379"/>
                  </a:lnTo>
                  <a:lnTo>
                    <a:pt x="376" y="379"/>
                  </a:lnTo>
                  <a:lnTo>
                    <a:pt x="368" y="377"/>
                  </a:lnTo>
                  <a:lnTo>
                    <a:pt x="361" y="377"/>
                  </a:lnTo>
                  <a:lnTo>
                    <a:pt x="355" y="376"/>
                  </a:lnTo>
                  <a:lnTo>
                    <a:pt x="348" y="376"/>
                  </a:lnTo>
                  <a:lnTo>
                    <a:pt x="340" y="376"/>
                  </a:lnTo>
                  <a:lnTo>
                    <a:pt x="333" y="374"/>
                  </a:lnTo>
                  <a:lnTo>
                    <a:pt x="326" y="372"/>
                  </a:lnTo>
                  <a:lnTo>
                    <a:pt x="323" y="372"/>
                  </a:lnTo>
                  <a:lnTo>
                    <a:pt x="311" y="372"/>
                  </a:lnTo>
                  <a:lnTo>
                    <a:pt x="305" y="372"/>
                  </a:lnTo>
                  <a:lnTo>
                    <a:pt x="296" y="371"/>
                  </a:lnTo>
                  <a:lnTo>
                    <a:pt x="291" y="369"/>
                  </a:lnTo>
                  <a:lnTo>
                    <a:pt x="288" y="369"/>
                  </a:lnTo>
                  <a:lnTo>
                    <a:pt x="0" y="312"/>
                  </a:lnTo>
                  <a:lnTo>
                    <a:pt x="165" y="153"/>
                  </a:lnTo>
                  <a:lnTo>
                    <a:pt x="263" y="149"/>
                  </a:lnTo>
                  <a:lnTo>
                    <a:pt x="410" y="0"/>
                  </a:lnTo>
                  <a:lnTo>
                    <a:pt x="659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1" name="Freeform 55"/>
            <p:cNvSpPr>
              <a:spLocks/>
            </p:cNvSpPr>
            <p:nvPr/>
          </p:nvSpPr>
          <p:spPr bwMode="auto">
            <a:xfrm>
              <a:off x="1850" y="2330"/>
              <a:ext cx="1102" cy="572"/>
            </a:xfrm>
            <a:custGeom>
              <a:avLst/>
              <a:gdLst>
                <a:gd name="T0" fmla="*/ 1059 w 1102"/>
                <a:gd name="T1" fmla="*/ 572 h 572"/>
                <a:gd name="T2" fmla="*/ 339 w 1102"/>
                <a:gd name="T3" fmla="*/ 376 h 572"/>
                <a:gd name="T4" fmla="*/ 309 w 1102"/>
                <a:gd name="T5" fmla="*/ 431 h 572"/>
                <a:gd name="T6" fmla="*/ 228 w 1102"/>
                <a:gd name="T7" fmla="*/ 376 h 572"/>
                <a:gd name="T8" fmla="*/ 0 w 1102"/>
                <a:gd name="T9" fmla="*/ 45 h 572"/>
                <a:gd name="T10" fmla="*/ 286 w 1102"/>
                <a:gd name="T11" fmla="*/ 0 h 572"/>
                <a:gd name="T12" fmla="*/ 413 w 1102"/>
                <a:gd name="T13" fmla="*/ 100 h 572"/>
                <a:gd name="T14" fmla="*/ 558 w 1102"/>
                <a:gd name="T15" fmla="*/ 339 h 572"/>
                <a:gd name="T16" fmla="*/ 792 w 1102"/>
                <a:gd name="T17" fmla="*/ 281 h 572"/>
                <a:gd name="T18" fmla="*/ 1102 w 1102"/>
                <a:gd name="T19" fmla="*/ 78 h 572"/>
                <a:gd name="T20" fmla="*/ 1059 w 1102"/>
                <a:gd name="T21" fmla="*/ 572 h 572"/>
                <a:gd name="T22" fmla="*/ 1059 w 1102"/>
                <a:gd name="T23" fmla="*/ 57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2" h="572">
                  <a:moveTo>
                    <a:pt x="1059" y="572"/>
                  </a:moveTo>
                  <a:lnTo>
                    <a:pt x="339" y="376"/>
                  </a:lnTo>
                  <a:lnTo>
                    <a:pt x="309" y="431"/>
                  </a:lnTo>
                  <a:lnTo>
                    <a:pt x="228" y="376"/>
                  </a:lnTo>
                  <a:lnTo>
                    <a:pt x="0" y="45"/>
                  </a:lnTo>
                  <a:lnTo>
                    <a:pt x="286" y="0"/>
                  </a:lnTo>
                  <a:lnTo>
                    <a:pt x="413" y="100"/>
                  </a:lnTo>
                  <a:lnTo>
                    <a:pt x="558" y="339"/>
                  </a:lnTo>
                  <a:lnTo>
                    <a:pt x="792" y="281"/>
                  </a:lnTo>
                  <a:lnTo>
                    <a:pt x="1102" y="78"/>
                  </a:lnTo>
                  <a:lnTo>
                    <a:pt x="1059" y="572"/>
                  </a:lnTo>
                  <a:lnTo>
                    <a:pt x="1059" y="572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2" name="Freeform 56"/>
            <p:cNvSpPr>
              <a:spLocks/>
            </p:cNvSpPr>
            <p:nvPr/>
          </p:nvSpPr>
          <p:spPr bwMode="auto">
            <a:xfrm>
              <a:off x="2950" y="2087"/>
              <a:ext cx="788" cy="617"/>
            </a:xfrm>
            <a:custGeom>
              <a:avLst/>
              <a:gdLst>
                <a:gd name="T0" fmla="*/ 788 w 788"/>
                <a:gd name="T1" fmla="*/ 273 h 617"/>
                <a:gd name="T2" fmla="*/ 0 w 788"/>
                <a:gd name="T3" fmla="*/ 617 h 617"/>
                <a:gd name="T4" fmla="*/ 2 w 788"/>
                <a:gd name="T5" fmla="*/ 321 h 617"/>
                <a:gd name="T6" fmla="*/ 254 w 788"/>
                <a:gd name="T7" fmla="*/ 238 h 617"/>
                <a:gd name="T8" fmla="*/ 330 w 788"/>
                <a:gd name="T9" fmla="*/ 101 h 617"/>
                <a:gd name="T10" fmla="*/ 487 w 788"/>
                <a:gd name="T11" fmla="*/ 0 h 617"/>
                <a:gd name="T12" fmla="*/ 488 w 788"/>
                <a:gd name="T13" fmla="*/ 0 h 617"/>
                <a:gd name="T14" fmla="*/ 493 w 788"/>
                <a:gd name="T15" fmla="*/ 0 h 617"/>
                <a:gd name="T16" fmla="*/ 500 w 788"/>
                <a:gd name="T17" fmla="*/ 0 h 617"/>
                <a:gd name="T18" fmla="*/ 510 w 788"/>
                <a:gd name="T19" fmla="*/ 0 h 617"/>
                <a:gd name="T20" fmla="*/ 517 w 788"/>
                <a:gd name="T21" fmla="*/ 0 h 617"/>
                <a:gd name="T22" fmla="*/ 522 w 788"/>
                <a:gd name="T23" fmla="*/ 0 h 617"/>
                <a:gd name="T24" fmla="*/ 528 w 788"/>
                <a:gd name="T25" fmla="*/ 1 h 617"/>
                <a:gd name="T26" fmla="*/ 537 w 788"/>
                <a:gd name="T27" fmla="*/ 3 h 617"/>
                <a:gd name="T28" fmla="*/ 543 w 788"/>
                <a:gd name="T29" fmla="*/ 3 h 617"/>
                <a:gd name="T30" fmla="*/ 552 w 788"/>
                <a:gd name="T31" fmla="*/ 3 h 617"/>
                <a:gd name="T32" fmla="*/ 560 w 788"/>
                <a:gd name="T33" fmla="*/ 5 h 617"/>
                <a:gd name="T34" fmla="*/ 570 w 788"/>
                <a:gd name="T35" fmla="*/ 6 h 617"/>
                <a:gd name="T36" fmla="*/ 577 w 788"/>
                <a:gd name="T37" fmla="*/ 6 h 617"/>
                <a:gd name="T38" fmla="*/ 585 w 788"/>
                <a:gd name="T39" fmla="*/ 6 h 617"/>
                <a:gd name="T40" fmla="*/ 595 w 788"/>
                <a:gd name="T41" fmla="*/ 8 h 617"/>
                <a:gd name="T42" fmla="*/ 605 w 788"/>
                <a:gd name="T43" fmla="*/ 10 h 617"/>
                <a:gd name="T44" fmla="*/ 615 w 788"/>
                <a:gd name="T45" fmla="*/ 10 h 617"/>
                <a:gd name="T46" fmla="*/ 623 w 788"/>
                <a:gd name="T47" fmla="*/ 10 h 617"/>
                <a:gd name="T48" fmla="*/ 633 w 788"/>
                <a:gd name="T49" fmla="*/ 11 h 617"/>
                <a:gd name="T50" fmla="*/ 643 w 788"/>
                <a:gd name="T51" fmla="*/ 13 h 617"/>
                <a:gd name="T52" fmla="*/ 652 w 788"/>
                <a:gd name="T53" fmla="*/ 13 h 617"/>
                <a:gd name="T54" fmla="*/ 660 w 788"/>
                <a:gd name="T55" fmla="*/ 16 h 617"/>
                <a:gd name="T56" fmla="*/ 668 w 788"/>
                <a:gd name="T57" fmla="*/ 16 h 617"/>
                <a:gd name="T58" fmla="*/ 678 w 788"/>
                <a:gd name="T59" fmla="*/ 20 h 617"/>
                <a:gd name="T60" fmla="*/ 687 w 788"/>
                <a:gd name="T61" fmla="*/ 20 h 617"/>
                <a:gd name="T62" fmla="*/ 695 w 788"/>
                <a:gd name="T63" fmla="*/ 21 h 617"/>
                <a:gd name="T64" fmla="*/ 703 w 788"/>
                <a:gd name="T65" fmla="*/ 23 h 617"/>
                <a:gd name="T66" fmla="*/ 712 w 788"/>
                <a:gd name="T67" fmla="*/ 25 h 617"/>
                <a:gd name="T68" fmla="*/ 788 w 788"/>
                <a:gd name="T69" fmla="*/ 273 h 617"/>
                <a:gd name="T70" fmla="*/ 788 w 788"/>
                <a:gd name="T71" fmla="*/ 27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8" h="617">
                  <a:moveTo>
                    <a:pt x="788" y="273"/>
                  </a:moveTo>
                  <a:lnTo>
                    <a:pt x="0" y="617"/>
                  </a:lnTo>
                  <a:lnTo>
                    <a:pt x="2" y="321"/>
                  </a:lnTo>
                  <a:lnTo>
                    <a:pt x="254" y="238"/>
                  </a:lnTo>
                  <a:lnTo>
                    <a:pt x="330" y="101"/>
                  </a:lnTo>
                  <a:lnTo>
                    <a:pt x="487" y="0"/>
                  </a:lnTo>
                  <a:lnTo>
                    <a:pt x="488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10" y="0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8" y="1"/>
                  </a:lnTo>
                  <a:lnTo>
                    <a:pt x="537" y="3"/>
                  </a:lnTo>
                  <a:lnTo>
                    <a:pt x="543" y="3"/>
                  </a:lnTo>
                  <a:lnTo>
                    <a:pt x="552" y="3"/>
                  </a:lnTo>
                  <a:lnTo>
                    <a:pt x="560" y="5"/>
                  </a:lnTo>
                  <a:lnTo>
                    <a:pt x="570" y="6"/>
                  </a:lnTo>
                  <a:lnTo>
                    <a:pt x="577" y="6"/>
                  </a:lnTo>
                  <a:lnTo>
                    <a:pt x="585" y="6"/>
                  </a:lnTo>
                  <a:lnTo>
                    <a:pt x="595" y="8"/>
                  </a:lnTo>
                  <a:lnTo>
                    <a:pt x="605" y="10"/>
                  </a:lnTo>
                  <a:lnTo>
                    <a:pt x="615" y="10"/>
                  </a:lnTo>
                  <a:lnTo>
                    <a:pt x="623" y="10"/>
                  </a:lnTo>
                  <a:lnTo>
                    <a:pt x="633" y="11"/>
                  </a:lnTo>
                  <a:lnTo>
                    <a:pt x="643" y="13"/>
                  </a:lnTo>
                  <a:lnTo>
                    <a:pt x="652" y="13"/>
                  </a:lnTo>
                  <a:lnTo>
                    <a:pt x="660" y="16"/>
                  </a:lnTo>
                  <a:lnTo>
                    <a:pt x="668" y="16"/>
                  </a:lnTo>
                  <a:lnTo>
                    <a:pt x="678" y="20"/>
                  </a:lnTo>
                  <a:lnTo>
                    <a:pt x="687" y="20"/>
                  </a:lnTo>
                  <a:lnTo>
                    <a:pt x="695" y="21"/>
                  </a:lnTo>
                  <a:lnTo>
                    <a:pt x="703" y="23"/>
                  </a:lnTo>
                  <a:lnTo>
                    <a:pt x="712" y="25"/>
                  </a:lnTo>
                  <a:lnTo>
                    <a:pt x="788" y="273"/>
                  </a:lnTo>
                  <a:lnTo>
                    <a:pt x="788" y="27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" name="Freeform 57"/>
            <p:cNvSpPr>
              <a:spLocks/>
            </p:cNvSpPr>
            <p:nvPr/>
          </p:nvSpPr>
          <p:spPr bwMode="auto">
            <a:xfrm>
              <a:off x="2917" y="2398"/>
              <a:ext cx="818" cy="604"/>
            </a:xfrm>
            <a:custGeom>
              <a:avLst/>
              <a:gdLst>
                <a:gd name="T0" fmla="*/ 0 w 818"/>
                <a:gd name="T1" fmla="*/ 443 h 604"/>
                <a:gd name="T2" fmla="*/ 35 w 818"/>
                <a:gd name="T3" fmla="*/ 604 h 604"/>
                <a:gd name="T4" fmla="*/ 207 w 818"/>
                <a:gd name="T5" fmla="*/ 568 h 604"/>
                <a:gd name="T6" fmla="*/ 486 w 818"/>
                <a:gd name="T7" fmla="*/ 439 h 604"/>
                <a:gd name="T8" fmla="*/ 526 w 818"/>
                <a:gd name="T9" fmla="*/ 461 h 604"/>
                <a:gd name="T10" fmla="*/ 673 w 818"/>
                <a:gd name="T11" fmla="*/ 456 h 604"/>
                <a:gd name="T12" fmla="*/ 765 w 818"/>
                <a:gd name="T13" fmla="*/ 581 h 604"/>
                <a:gd name="T14" fmla="*/ 818 w 818"/>
                <a:gd name="T15" fmla="*/ 0 h 604"/>
                <a:gd name="T16" fmla="*/ 33 w 818"/>
                <a:gd name="T17" fmla="*/ 306 h 604"/>
                <a:gd name="T18" fmla="*/ 0 w 818"/>
                <a:gd name="T19" fmla="*/ 443 h 604"/>
                <a:gd name="T20" fmla="*/ 0 w 818"/>
                <a:gd name="T21" fmla="*/ 44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8" h="604">
                  <a:moveTo>
                    <a:pt x="0" y="443"/>
                  </a:moveTo>
                  <a:lnTo>
                    <a:pt x="35" y="604"/>
                  </a:lnTo>
                  <a:lnTo>
                    <a:pt x="207" y="568"/>
                  </a:lnTo>
                  <a:lnTo>
                    <a:pt x="486" y="439"/>
                  </a:lnTo>
                  <a:lnTo>
                    <a:pt x="526" y="461"/>
                  </a:lnTo>
                  <a:lnTo>
                    <a:pt x="673" y="456"/>
                  </a:lnTo>
                  <a:lnTo>
                    <a:pt x="765" y="581"/>
                  </a:lnTo>
                  <a:lnTo>
                    <a:pt x="818" y="0"/>
                  </a:lnTo>
                  <a:lnTo>
                    <a:pt x="33" y="306"/>
                  </a:lnTo>
                  <a:lnTo>
                    <a:pt x="0" y="443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" name="Freeform 58"/>
            <p:cNvSpPr>
              <a:spLocks/>
            </p:cNvSpPr>
            <p:nvPr/>
          </p:nvSpPr>
          <p:spPr bwMode="auto">
            <a:xfrm>
              <a:off x="3675" y="2649"/>
              <a:ext cx="986" cy="828"/>
            </a:xfrm>
            <a:custGeom>
              <a:avLst/>
              <a:gdLst>
                <a:gd name="T0" fmla="*/ 0 w 986"/>
                <a:gd name="T1" fmla="*/ 59 h 828"/>
                <a:gd name="T2" fmla="*/ 251 w 986"/>
                <a:gd name="T3" fmla="*/ 0 h 828"/>
                <a:gd name="T4" fmla="*/ 413 w 986"/>
                <a:gd name="T5" fmla="*/ 60 h 828"/>
                <a:gd name="T6" fmla="*/ 536 w 986"/>
                <a:gd name="T7" fmla="*/ 157 h 828"/>
                <a:gd name="T8" fmla="*/ 574 w 986"/>
                <a:gd name="T9" fmla="*/ 308 h 828"/>
                <a:gd name="T10" fmla="*/ 841 w 986"/>
                <a:gd name="T11" fmla="*/ 388 h 828"/>
                <a:gd name="T12" fmla="*/ 974 w 986"/>
                <a:gd name="T13" fmla="*/ 493 h 828"/>
                <a:gd name="T14" fmla="*/ 986 w 986"/>
                <a:gd name="T15" fmla="*/ 828 h 828"/>
                <a:gd name="T16" fmla="*/ 494 w 986"/>
                <a:gd name="T17" fmla="*/ 583 h 828"/>
                <a:gd name="T18" fmla="*/ 416 w 986"/>
                <a:gd name="T19" fmla="*/ 420 h 828"/>
                <a:gd name="T20" fmla="*/ 260 w 986"/>
                <a:gd name="T21" fmla="*/ 458 h 828"/>
                <a:gd name="T22" fmla="*/ 158 w 986"/>
                <a:gd name="T23" fmla="*/ 405 h 828"/>
                <a:gd name="T24" fmla="*/ 136 w 986"/>
                <a:gd name="T25" fmla="*/ 258 h 828"/>
                <a:gd name="T26" fmla="*/ 5 w 986"/>
                <a:gd name="T27" fmla="*/ 328 h 828"/>
                <a:gd name="T28" fmla="*/ 0 w 986"/>
                <a:gd name="T29" fmla="*/ 59 h 828"/>
                <a:gd name="T30" fmla="*/ 0 w 986"/>
                <a:gd name="T31" fmla="*/ 59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6" h="828">
                  <a:moveTo>
                    <a:pt x="0" y="59"/>
                  </a:moveTo>
                  <a:lnTo>
                    <a:pt x="251" y="0"/>
                  </a:lnTo>
                  <a:lnTo>
                    <a:pt x="413" y="60"/>
                  </a:lnTo>
                  <a:lnTo>
                    <a:pt x="536" y="157"/>
                  </a:lnTo>
                  <a:lnTo>
                    <a:pt x="574" y="308"/>
                  </a:lnTo>
                  <a:lnTo>
                    <a:pt x="841" y="388"/>
                  </a:lnTo>
                  <a:lnTo>
                    <a:pt x="974" y="493"/>
                  </a:lnTo>
                  <a:lnTo>
                    <a:pt x="986" y="828"/>
                  </a:lnTo>
                  <a:lnTo>
                    <a:pt x="494" y="583"/>
                  </a:lnTo>
                  <a:lnTo>
                    <a:pt x="416" y="420"/>
                  </a:lnTo>
                  <a:lnTo>
                    <a:pt x="260" y="458"/>
                  </a:lnTo>
                  <a:lnTo>
                    <a:pt x="158" y="405"/>
                  </a:lnTo>
                  <a:lnTo>
                    <a:pt x="136" y="258"/>
                  </a:lnTo>
                  <a:lnTo>
                    <a:pt x="5" y="328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" name="Freeform 59"/>
            <p:cNvSpPr>
              <a:spLocks/>
            </p:cNvSpPr>
            <p:nvPr/>
          </p:nvSpPr>
          <p:spPr bwMode="auto">
            <a:xfrm>
              <a:off x="2015" y="2704"/>
              <a:ext cx="937" cy="600"/>
            </a:xfrm>
            <a:custGeom>
              <a:avLst/>
              <a:gdLst>
                <a:gd name="T0" fmla="*/ 935 w 937"/>
                <a:gd name="T1" fmla="*/ 0 h 600"/>
                <a:gd name="T2" fmla="*/ 937 w 937"/>
                <a:gd name="T3" fmla="*/ 252 h 600"/>
                <a:gd name="T4" fmla="*/ 870 w 937"/>
                <a:gd name="T5" fmla="*/ 290 h 600"/>
                <a:gd name="T6" fmla="*/ 706 w 937"/>
                <a:gd name="T7" fmla="*/ 392 h 600"/>
                <a:gd name="T8" fmla="*/ 304 w 937"/>
                <a:gd name="T9" fmla="*/ 600 h 600"/>
                <a:gd name="T10" fmla="*/ 104 w 937"/>
                <a:gd name="T11" fmla="*/ 591 h 600"/>
                <a:gd name="T12" fmla="*/ 0 w 937"/>
                <a:gd name="T13" fmla="*/ 496 h 600"/>
                <a:gd name="T14" fmla="*/ 249 w 937"/>
                <a:gd name="T15" fmla="*/ 287 h 600"/>
                <a:gd name="T16" fmla="*/ 63 w 937"/>
                <a:gd name="T17" fmla="*/ 2 h 600"/>
                <a:gd name="T18" fmla="*/ 935 w 937"/>
                <a:gd name="T19" fmla="*/ 0 h 600"/>
                <a:gd name="T20" fmla="*/ 935 w 937"/>
                <a:gd name="T2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7" h="600">
                  <a:moveTo>
                    <a:pt x="935" y="0"/>
                  </a:moveTo>
                  <a:lnTo>
                    <a:pt x="937" y="252"/>
                  </a:lnTo>
                  <a:lnTo>
                    <a:pt x="870" y="290"/>
                  </a:lnTo>
                  <a:lnTo>
                    <a:pt x="706" y="392"/>
                  </a:lnTo>
                  <a:lnTo>
                    <a:pt x="304" y="600"/>
                  </a:lnTo>
                  <a:lnTo>
                    <a:pt x="104" y="591"/>
                  </a:lnTo>
                  <a:lnTo>
                    <a:pt x="0" y="496"/>
                  </a:lnTo>
                  <a:lnTo>
                    <a:pt x="249" y="287"/>
                  </a:lnTo>
                  <a:lnTo>
                    <a:pt x="63" y="2"/>
                  </a:lnTo>
                  <a:lnTo>
                    <a:pt x="935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" name="Freeform 60"/>
            <p:cNvSpPr>
              <a:spLocks/>
            </p:cNvSpPr>
            <p:nvPr/>
          </p:nvSpPr>
          <p:spPr bwMode="auto">
            <a:xfrm>
              <a:off x="3821" y="1954"/>
              <a:ext cx="222" cy="256"/>
            </a:xfrm>
            <a:custGeom>
              <a:avLst/>
              <a:gdLst>
                <a:gd name="T0" fmla="*/ 25 w 222"/>
                <a:gd name="T1" fmla="*/ 256 h 256"/>
                <a:gd name="T2" fmla="*/ 2 w 222"/>
                <a:gd name="T3" fmla="*/ 128 h 256"/>
                <a:gd name="T4" fmla="*/ 27 w 222"/>
                <a:gd name="T5" fmla="*/ 64 h 256"/>
                <a:gd name="T6" fmla="*/ 0 w 222"/>
                <a:gd name="T7" fmla="*/ 8 h 256"/>
                <a:gd name="T8" fmla="*/ 79 w 222"/>
                <a:gd name="T9" fmla="*/ 18 h 256"/>
                <a:gd name="T10" fmla="*/ 185 w 222"/>
                <a:gd name="T11" fmla="*/ 0 h 256"/>
                <a:gd name="T12" fmla="*/ 222 w 222"/>
                <a:gd name="T13" fmla="*/ 56 h 256"/>
                <a:gd name="T14" fmla="*/ 190 w 222"/>
                <a:gd name="T15" fmla="*/ 94 h 256"/>
                <a:gd name="T16" fmla="*/ 212 w 222"/>
                <a:gd name="T17" fmla="*/ 148 h 256"/>
                <a:gd name="T18" fmla="*/ 137 w 222"/>
                <a:gd name="T19" fmla="*/ 218 h 256"/>
                <a:gd name="T20" fmla="*/ 25 w 222"/>
                <a:gd name="T21" fmla="*/ 256 h 256"/>
                <a:gd name="T22" fmla="*/ 25 w 222"/>
                <a:gd name="T23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2" h="256">
                  <a:moveTo>
                    <a:pt x="25" y="256"/>
                  </a:moveTo>
                  <a:lnTo>
                    <a:pt x="2" y="128"/>
                  </a:lnTo>
                  <a:lnTo>
                    <a:pt x="27" y="64"/>
                  </a:lnTo>
                  <a:lnTo>
                    <a:pt x="0" y="8"/>
                  </a:lnTo>
                  <a:lnTo>
                    <a:pt x="79" y="18"/>
                  </a:lnTo>
                  <a:lnTo>
                    <a:pt x="185" y="0"/>
                  </a:lnTo>
                  <a:lnTo>
                    <a:pt x="222" y="56"/>
                  </a:lnTo>
                  <a:lnTo>
                    <a:pt x="190" y="94"/>
                  </a:lnTo>
                  <a:lnTo>
                    <a:pt x="212" y="148"/>
                  </a:lnTo>
                  <a:lnTo>
                    <a:pt x="137" y="218"/>
                  </a:lnTo>
                  <a:lnTo>
                    <a:pt x="25" y="256"/>
                  </a:lnTo>
                  <a:lnTo>
                    <a:pt x="25" y="256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" name="Freeform 61"/>
            <p:cNvSpPr>
              <a:spLocks/>
            </p:cNvSpPr>
            <p:nvPr/>
          </p:nvSpPr>
          <p:spPr bwMode="auto">
            <a:xfrm>
              <a:off x="3935" y="2806"/>
              <a:ext cx="581" cy="426"/>
            </a:xfrm>
            <a:custGeom>
              <a:avLst/>
              <a:gdLst>
                <a:gd name="T0" fmla="*/ 276 w 581"/>
                <a:gd name="T1" fmla="*/ 0 h 426"/>
                <a:gd name="T2" fmla="*/ 243 w 581"/>
                <a:gd name="T3" fmla="*/ 108 h 426"/>
                <a:gd name="T4" fmla="*/ 123 w 581"/>
                <a:gd name="T5" fmla="*/ 136 h 426"/>
                <a:gd name="T6" fmla="*/ 0 w 581"/>
                <a:gd name="T7" fmla="*/ 301 h 426"/>
                <a:gd name="T8" fmla="*/ 234 w 581"/>
                <a:gd name="T9" fmla="*/ 426 h 426"/>
                <a:gd name="T10" fmla="*/ 308 w 581"/>
                <a:gd name="T11" fmla="*/ 328 h 426"/>
                <a:gd name="T12" fmla="*/ 408 w 581"/>
                <a:gd name="T13" fmla="*/ 318 h 426"/>
                <a:gd name="T14" fmla="*/ 473 w 581"/>
                <a:gd name="T15" fmla="*/ 263 h 426"/>
                <a:gd name="T16" fmla="*/ 538 w 581"/>
                <a:gd name="T17" fmla="*/ 258 h 426"/>
                <a:gd name="T18" fmla="*/ 581 w 581"/>
                <a:gd name="T19" fmla="*/ 231 h 426"/>
                <a:gd name="T20" fmla="*/ 276 w 581"/>
                <a:gd name="T21" fmla="*/ 0 h 426"/>
                <a:gd name="T22" fmla="*/ 276 w 581"/>
                <a:gd name="T2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1" h="426">
                  <a:moveTo>
                    <a:pt x="276" y="0"/>
                  </a:moveTo>
                  <a:lnTo>
                    <a:pt x="243" y="108"/>
                  </a:lnTo>
                  <a:lnTo>
                    <a:pt x="123" y="136"/>
                  </a:lnTo>
                  <a:lnTo>
                    <a:pt x="0" y="301"/>
                  </a:lnTo>
                  <a:lnTo>
                    <a:pt x="234" y="426"/>
                  </a:lnTo>
                  <a:lnTo>
                    <a:pt x="308" y="328"/>
                  </a:lnTo>
                  <a:lnTo>
                    <a:pt x="408" y="318"/>
                  </a:lnTo>
                  <a:lnTo>
                    <a:pt x="473" y="263"/>
                  </a:lnTo>
                  <a:lnTo>
                    <a:pt x="538" y="258"/>
                  </a:lnTo>
                  <a:lnTo>
                    <a:pt x="581" y="231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" name="Freeform 62"/>
            <p:cNvSpPr>
              <a:spLocks/>
            </p:cNvSpPr>
            <p:nvPr/>
          </p:nvSpPr>
          <p:spPr bwMode="auto">
            <a:xfrm>
              <a:off x="3587" y="2596"/>
              <a:ext cx="334" cy="458"/>
            </a:xfrm>
            <a:custGeom>
              <a:avLst/>
              <a:gdLst>
                <a:gd name="T0" fmla="*/ 0 w 334"/>
                <a:gd name="T1" fmla="*/ 241 h 458"/>
                <a:gd name="T2" fmla="*/ 88 w 334"/>
                <a:gd name="T3" fmla="*/ 112 h 458"/>
                <a:gd name="T4" fmla="*/ 186 w 334"/>
                <a:gd name="T5" fmla="*/ 0 h 458"/>
                <a:gd name="T6" fmla="*/ 314 w 334"/>
                <a:gd name="T7" fmla="*/ 113 h 458"/>
                <a:gd name="T8" fmla="*/ 334 w 334"/>
                <a:gd name="T9" fmla="*/ 165 h 458"/>
                <a:gd name="T10" fmla="*/ 256 w 334"/>
                <a:gd name="T11" fmla="*/ 251 h 458"/>
                <a:gd name="T12" fmla="*/ 288 w 334"/>
                <a:gd name="T13" fmla="*/ 340 h 458"/>
                <a:gd name="T14" fmla="*/ 246 w 334"/>
                <a:gd name="T15" fmla="*/ 458 h 458"/>
                <a:gd name="T16" fmla="*/ 93 w 334"/>
                <a:gd name="T17" fmla="*/ 381 h 458"/>
                <a:gd name="T18" fmla="*/ 0 w 334"/>
                <a:gd name="T19" fmla="*/ 241 h 458"/>
                <a:gd name="T20" fmla="*/ 0 w 334"/>
                <a:gd name="T21" fmla="*/ 24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458">
                  <a:moveTo>
                    <a:pt x="0" y="241"/>
                  </a:moveTo>
                  <a:lnTo>
                    <a:pt x="88" y="112"/>
                  </a:lnTo>
                  <a:lnTo>
                    <a:pt x="186" y="0"/>
                  </a:lnTo>
                  <a:lnTo>
                    <a:pt x="314" y="113"/>
                  </a:lnTo>
                  <a:lnTo>
                    <a:pt x="334" y="165"/>
                  </a:lnTo>
                  <a:lnTo>
                    <a:pt x="256" y="251"/>
                  </a:lnTo>
                  <a:lnTo>
                    <a:pt x="288" y="340"/>
                  </a:lnTo>
                  <a:lnTo>
                    <a:pt x="246" y="458"/>
                  </a:lnTo>
                  <a:lnTo>
                    <a:pt x="93" y="381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9" name="Freeform 63"/>
            <p:cNvSpPr>
              <a:spLocks/>
            </p:cNvSpPr>
            <p:nvPr/>
          </p:nvSpPr>
          <p:spPr bwMode="auto">
            <a:xfrm>
              <a:off x="3670" y="2408"/>
              <a:ext cx="261" cy="301"/>
            </a:xfrm>
            <a:custGeom>
              <a:avLst/>
              <a:gdLst>
                <a:gd name="T0" fmla="*/ 5 w 261"/>
                <a:gd name="T1" fmla="*/ 300 h 301"/>
                <a:gd name="T2" fmla="*/ 0 w 261"/>
                <a:gd name="T3" fmla="*/ 110 h 301"/>
                <a:gd name="T4" fmla="*/ 40 w 261"/>
                <a:gd name="T5" fmla="*/ 0 h 301"/>
                <a:gd name="T6" fmla="*/ 81 w 261"/>
                <a:gd name="T7" fmla="*/ 38 h 301"/>
                <a:gd name="T8" fmla="*/ 261 w 261"/>
                <a:gd name="T9" fmla="*/ 185 h 301"/>
                <a:gd name="T10" fmla="*/ 233 w 261"/>
                <a:gd name="T11" fmla="*/ 301 h 301"/>
                <a:gd name="T12" fmla="*/ 5 w 261"/>
                <a:gd name="T13" fmla="*/ 300 h 301"/>
                <a:gd name="T14" fmla="*/ 5 w 261"/>
                <a:gd name="T15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301">
                  <a:moveTo>
                    <a:pt x="5" y="300"/>
                  </a:moveTo>
                  <a:lnTo>
                    <a:pt x="0" y="110"/>
                  </a:lnTo>
                  <a:lnTo>
                    <a:pt x="40" y="0"/>
                  </a:lnTo>
                  <a:lnTo>
                    <a:pt x="81" y="38"/>
                  </a:lnTo>
                  <a:lnTo>
                    <a:pt x="261" y="185"/>
                  </a:lnTo>
                  <a:lnTo>
                    <a:pt x="233" y="301"/>
                  </a:lnTo>
                  <a:lnTo>
                    <a:pt x="5" y="300"/>
                  </a:lnTo>
                  <a:lnTo>
                    <a:pt x="5" y="30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0" name="Freeform 64"/>
            <p:cNvSpPr>
              <a:spLocks/>
            </p:cNvSpPr>
            <p:nvPr/>
          </p:nvSpPr>
          <p:spPr bwMode="auto">
            <a:xfrm>
              <a:off x="3886" y="2593"/>
              <a:ext cx="202" cy="116"/>
            </a:xfrm>
            <a:custGeom>
              <a:avLst/>
              <a:gdLst>
                <a:gd name="T0" fmla="*/ 45 w 202"/>
                <a:gd name="T1" fmla="*/ 0 h 116"/>
                <a:gd name="T2" fmla="*/ 202 w 202"/>
                <a:gd name="T3" fmla="*/ 116 h 116"/>
                <a:gd name="T4" fmla="*/ 15 w 202"/>
                <a:gd name="T5" fmla="*/ 116 h 116"/>
                <a:gd name="T6" fmla="*/ 0 w 202"/>
                <a:gd name="T7" fmla="*/ 50 h 116"/>
                <a:gd name="T8" fmla="*/ 45 w 202"/>
                <a:gd name="T9" fmla="*/ 0 h 116"/>
                <a:gd name="T10" fmla="*/ 45 w 202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116">
                  <a:moveTo>
                    <a:pt x="45" y="0"/>
                  </a:moveTo>
                  <a:lnTo>
                    <a:pt x="202" y="116"/>
                  </a:lnTo>
                  <a:lnTo>
                    <a:pt x="15" y="116"/>
                  </a:lnTo>
                  <a:lnTo>
                    <a:pt x="0" y="5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1" name="Freeform 65"/>
            <p:cNvSpPr>
              <a:spLocks/>
            </p:cNvSpPr>
            <p:nvPr/>
          </p:nvSpPr>
          <p:spPr bwMode="auto">
            <a:xfrm>
              <a:off x="3443" y="2708"/>
              <a:ext cx="237" cy="269"/>
            </a:xfrm>
            <a:custGeom>
              <a:avLst/>
              <a:gdLst>
                <a:gd name="T0" fmla="*/ 190 w 237"/>
                <a:gd name="T1" fmla="*/ 0 h 269"/>
                <a:gd name="T2" fmla="*/ 137 w 237"/>
                <a:gd name="T3" fmla="*/ 81 h 269"/>
                <a:gd name="T4" fmla="*/ 0 w 237"/>
                <a:gd name="T5" fmla="*/ 151 h 269"/>
                <a:gd name="T6" fmla="*/ 237 w 237"/>
                <a:gd name="T7" fmla="*/ 269 h 269"/>
                <a:gd name="T8" fmla="*/ 232 w 237"/>
                <a:gd name="T9" fmla="*/ 0 h 269"/>
                <a:gd name="T10" fmla="*/ 190 w 237"/>
                <a:gd name="T11" fmla="*/ 0 h 269"/>
                <a:gd name="T12" fmla="*/ 190 w 237"/>
                <a:gd name="T1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269">
                  <a:moveTo>
                    <a:pt x="190" y="0"/>
                  </a:moveTo>
                  <a:lnTo>
                    <a:pt x="137" y="81"/>
                  </a:lnTo>
                  <a:lnTo>
                    <a:pt x="0" y="151"/>
                  </a:lnTo>
                  <a:lnTo>
                    <a:pt x="237" y="269"/>
                  </a:lnTo>
                  <a:lnTo>
                    <a:pt x="232" y="0"/>
                  </a:lnTo>
                  <a:lnTo>
                    <a:pt x="190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2" name="Freeform 66"/>
            <p:cNvSpPr>
              <a:spLocks/>
            </p:cNvSpPr>
            <p:nvPr/>
          </p:nvSpPr>
          <p:spPr bwMode="auto">
            <a:xfrm>
              <a:off x="2950" y="2188"/>
              <a:ext cx="330" cy="516"/>
            </a:xfrm>
            <a:custGeom>
              <a:avLst/>
              <a:gdLst>
                <a:gd name="T0" fmla="*/ 2 w 330"/>
                <a:gd name="T1" fmla="*/ 220 h 516"/>
                <a:gd name="T2" fmla="*/ 330 w 330"/>
                <a:gd name="T3" fmla="*/ 0 h 516"/>
                <a:gd name="T4" fmla="*/ 307 w 330"/>
                <a:gd name="T5" fmla="*/ 197 h 516"/>
                <a:gd name="T6" fmla="*/ 210 w 330"/>
                <a:gd name="T7" fmla="*/ 272 h 516"/>
                <a:gd name="T8" fmla="*/ 207 w 330"/>
                <a:gd name="T9" fmla="*/ 408 h 516"/>
                <a:gd name="T10" fmla="*/ 160 w 330"/>
                <a:gd name="T11" fmla="*/ 516 h 516"/>
                <a:gd name="T12" fmla="*/ 0 w 330"/>
                <a:gd name="T13" fmla="*/ 516 h 516"/>
                <a:gd name="T14" fmla="*/ 2 w 330"/>
                <a:gd name="T15" fmla="*/ 220 h 516"/>
                <a:gd name="T16" fmla="*/ 2 w 330"/>
                <a:gd name="T17" fmla="*/ 22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516">
                  <a:moveTo>
                    <a:pt x="2" y="220"/>
                  </a:moveTo>
                  <a:lnTo>
                    <a:pt x="330" y="0"/>
                  </a:lnTo>
                  <a:lnTo>
                    <a:pt x="307" y="197"/>
                  </a:lnTo>
                  <a:lnTo>
                    <a:pt x="210" y="272"/>
                  </a:lnTo>
                  <a:lnTo>
                    <a:pt x="207" y="408"/>
                  </a:lnTo>
                  <a:lnTo>
                    <a:pt x="160" y="516"/>
                  </a:lnTo>
                  <a:lnTo>
                    <a:pt x="0" y="516"/>
                  </a:lnTo>
                  <a:lnTo>
                    <a:pt x="2" y="220"/>
                  </a:lnTo>
                  <a:lnTo>
                    <a:pt x="2" y="22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3" name="Freeform 67"/>
            <p:cNvSpPr>
              <a:spLocks/>
            </p:cNvSpPr>
            <p:nvPr/>
          </p:nvSpPr>
          <p:spPr bwMode="auto">
            <a:xfrm>
              <a:off x="2173" y="2430"/>
              <a:ext cx="473" cy="422"/>
            </a:xfrm>
            <a:custGeom>
              <a:avLst/>
              <a:gdLst>
                <a:gd name="T0" fmla="*/ 225 w 473"/>
                <a:gd name="T1" fmla="*/ 422 h 422"/>
                <a:gd name="T2" fmla="*/ 16 w 473"/>
                <a:gd name="T3" fmla="*/ 276 h 422"/>
                <a:gd name="T4" fmla="*/ 0 w 473"/>
                <a:gd name="T5" fmla="*/ 223 h 422"/>
                <a:gd name="T6" fmla="*/ 90 w 473"/>
                <a:gd name="T7" fmla="*/ 0 h 422"/>
                <a:gd name="T8" fmla="*/ 324 w 473"/>
                <a:gd name="T9" fmla="*/ 183 h 422"/>
                <a:gd name="T10" fmla="*/ 473 w 473"/>
                <a:gd name="T11" fmla="*/ 183 h 422"/>
                <a:gd name="T12" fmla="*/ 426 w 473"/>
                <a:gd name="T13" fmla="*/ 274 h 422"/>
                <a:gd name="T14" fmla="*/ 225 w 473"/>
                <a:gd name="T15" fmla="*/ 422 h 422"/>
                <a:gd name="T16" fmla="*/ 225 w 473"/>
                <a:gd name="T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" h="422">
                  <a:moveTo>
                    <a:pt x="225" y="422"/>
                  </a:moveTo>
                  <a:lnTo>
                    <a:pt x="16" y="276"/>
                  </a:lnTo>
                  <a:lnTo>
                    <a:pt x="0" y="223"/>
                  </a:lnTo>
                  <a:lnTo>
                    <a:pt x="90" y="0"/>
                  </a:lnTo>
                  <a:lnTo>
                    <a:pt x="324" y="183"/>
                  </a:lnTo>
                  <a:lnTo>
                    <a:pt x="473" y="183"/>
                  </a:lnTo>
                  <a:lnTo>
                    <a:pt x="426" y="274"/>
                  </a:lnTo>
                  <a:lnTo>
                    <a:pt x="225" y="422"/>
                  </a:lnTo>
                  <a:lnTo>
                    <a:pt x="225" y="422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" name="Freeform 68"/>
            <p:cNvSpPr>
              <a:spLocks/>
            </p:cNvSpPr>
            <p:nvPr/>
          </p:nvSpPr>
          <p:spPr bwMode="auto">
            <a:xfrm>
              <a:off x="2819" y="2408"/>
              <a:ext cx="133" cy="296"/>
            </a:xfrm>
            <a:custGeom>
              <a:avLst/>
              <a:gdLst>
                <a:gd name="T0" fmla="*/ 40 w 133"/>
                <a:gd name="T1" fmla="*/ 296 h 296"/>
                <a:gd name="T2" fmla="*/ 131 w 133"/>
                <a:gd name="T3" fmla="*/ 295 h 296"/>
                <a:gd name="T4" fmla="*/ 133 w 133"/>
                <a:gd name="T5" fmla="*/ 0 h 296"/>
                <a:gd name="T6" fmla="*/ 63 w 133"/>
                <a:gd name="T7" fmla="*/ 52 h 296"/>
                <a:gd name="T8" fmla="*/ 70 w 133"/>
                <a:gd name="T9" fmla="*/ 118 h 296"/>
                <a:gd name="T10" fmla="*/ 0 w 133"/>
                <a:gd name="T11" fmla="*/ 195 h 296"/>
                <a:gd name="T12" fmla="*/ 40 w 133"/>
                <a:gd name="T13" fmla="*/ 296 h 296"/>
                <a:gd name="T14" fmla="*/ 40 w 133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96">
                  <a:moveTo>
                    <a:pt x="40" y="296"/>
                  </a:moveTo>
                  <a:lnTo>
                    <a:pt x="131" y="295"/>
                  </a:lnTo>
                  <a:lnTo>
                    <a:pt x="133" y="0"/>
                  </a:lnTo>
                  <a:lnTo>
                    <a:pt x="63" y="52"/>
                  </a:lnTo>
                  <a:lnTo>
                    <a:pt x="70" y="118"/>
                  </a:lnTo>
                  <a:lnTo>
                    <a:pt x="0" y="195"/>
                  </a:lnTo>
                  <a:lnTo>
                    <a:pt x="40" y="296"/>
                  </a:lnTo>
                  <a:lnTo>
                    <a:pt x="40" y="296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5" name="Freeform 69"/>
            <p:cNvSpPr>
              <a:spLocks/>
            </p:cNvSpPr>
            <p:nvPr/>
          </p:nvSpPr>
          <p:spPr bwMode="auto">
            <a:xfrm>
              <a:off x="2766" y="2704"/>
              <a:ext cx="186" cy="298"/>
            </a:xfrm>
            <a:custGeom>
              <a:avLst/>
              <a:gdLst>
                <a:gd name="T0" fmla="*/ 184 w 186"/>
                <a:gd name="T1" fmla="*/ 0 h 298"/>
                <a:gd name="T2" fmla="*/ 186 w 186"/>
                <a:gd name="T3" fmla="*/ 298 h 298"/>
                <a:gd name="T4" fmla="*/ 116 w 186"/>
                <a:gd name="T5" fmla="*/ 287 h 298"/>
                <a:gd name="T6" fmla="*/ 0 w 186"/>
                <a:gd name="T7" fmla="*/ 172 h 298"/>
                <a:gd name="T8" fmla="*/ 118 w 186"/>
                <a:gd name="T9" fmla="*/ 60 h 298"/>
                <a:gd name="T10" fmla="*/ 93 w 186"/>
                <a:gd name="T11" fmla="*/ 0 h 298"/>
                <a:gd name="T12" fmla="*/ 184 w 186"/>
                <a:gd name="T13" fmla="*/ 0 h 298"/>
                <a:gd name="T14" fmla="*/ 184 w 186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298">
                  <a:moveTo>
                    <a:pt x="184" y="0"/>
                  </a:moveTo>
                  <a:lnTo>
                    <a:pt x="186" y="298"/>
                  </a:lnTo>
                  <a:lnTo>
                    <a:pt x="116" y="287"/>
                  </a:lnTo>
                  <a:lnTo>
                    <a:pt x="0" y="172"/>
                  </a:lnTo>
                  <a:lnTo>
                    <a:pt x="118" y="60"/>
                  </a:lnTo>
                  <a:lnTo>
                    <a:pt x="93" y="0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6" name="Freeform 70"/>
            <p:cNvSpPr>
              <a:spLocks/>
            </p:cNvSpPr>
            <p:nvPr/>
          </p:nvSpPr>
          <p:spPr bwMode="auto">
            <a:xfrm>
              <a:off x="2189" y="2703"/>
              <a:ext cx="412" cy="424"/>
            </a:xfrm>
            <a:custGeom>
              <a:avLst/>
              <a:gdLst>
                <a:gd name="T0" fmla="*/ 0 w 412"/>
                <a:gd name="T1" fmla="*/ 3 h 424"/>
                <a:gd name="T2" fmla="*/ 100 w 412"/>
                <a:gd name="T3" fmla="*/ 118 h 424"/>
                <a:gd name="T4" fmla="*/ 15 w 412"/>
                <a:gd name="T5" fmla="*/ 201 h 424"/>
                <a:gd name="T6" fmla="*/ 174 w 412"/>
                <a:gd name="T7" fmla="*/ 424 h 424"/>
                <a:gd name="T8" fmla="*/ 328 w 412"/>
                <a:gd name="T9" fmla="*/ 334 h 424"/>
                <a:gd name="T10" fmla="*/ 323 w 412"/>
                <a:gd name="T11" fmla="*/ 163 h 424"/>
                <a:gd name="T12" fmla="*/ 383 w 412"/>
                <a:gd name="T13" fmla="*/ 96 h 424"/>
                <a:gd name="T14" fmla="*/ 412 w 412"/>
                <a:gd name="T15" fmla="*/ 0 h 424"/>
                <a:gd name="T16" fmla="*/ 0 w 412"/>
                <a:gd name="T17" fmla="*/ 3 h 424"/>
                <a:gd name="T18" fmla="*/ 0 w 412"/>
                <a:gd name="T19" fmla="*/ 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424">
                  <a:moveTo>
                    <a:pt x="0" y="3"/>
                  </a:moveTo>
                  <a:lnTo>
                    <a:pt x="100" y="118"/>
                  </a:lnTo>
                  <a:lnTo>
                    <a:pt x="15" y="201"/>
                  </a:lnTo>
                  <a:lnTo>
                    <a:pt x="174" y="424"/>
                  </a:lnTo>
                  <a:lnTo>
                    <a:pt x="328" y="334"/>
                  </a:lnTo>
                  <a:lnTo>
                    <a:pt x="323" y="163"/>
                  </a:lnTo>
                  <a:lnTo>
                    <a:pt x="383" y="96"/>
                  </a:lnTo>
                  <a:lnTo>
                    <a:pt x="412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7" name="Freeform 71"/>
            <p:cNvSpPr>
              <a:spLocks/>
            </p:cNvSpPr>
            <p:nvPr/>
          </p:nvSpPr>
          <p:spPr bwMode="auto">
            <a:xfrm>
              <a:off x="3102" y="2233"/>
              <a:ext cx="570" cy="473"/>
            </a:xfrm>
            <a:custGeom>
              <a:avLst/>
              <a:gdLst>
                <a:gd name="T0" fmla="*/ 8 w 570"/>
                <a:gd name="T1" fmla="*/ 471 h 473"/>
                <a:gd name="T2" fmla="*/ 336 w 570"/>
                <a:gd name="T3" fmla="*/ 473 h 473"/>
                <a:gd name="T4" fmla="*/ 570 w 570"/>
                <a:gd name="T5" fmla="*/ 283 h 473"/>
                <a:gd name="T6" fmla="*/ 565 w 570"/>
                <a:gd name="T7" fmla="*/ 0 h 473"/>
                <a:gd name="T8" fmla="*/ 57 w 570"/>
                <a:gd name="T9" fmla="*/ 346 h 473"/>
                <a:gd name="T10" fmla="*/ 0 w 570"/>
                <a:gd name="T11" fmla="*/ 366 h 473"/>
                <a:gd name="T12" fmla="*/ 8 w 570"/>
                <a:gd name="T13" fmla="*/ 471 h 473"/>
                <a:gd name="T14" fmla="*/ 8 w 570"/>
                <a:gd name="T15" fmla="*/ 471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473">
                  <a:moveTo>
                    <a:pt x="8" y="471"/>
                  </a:moveTo>
                  <a:lnTo>
                    <a:pt x="336" y="473"/>
                  </a:lnTo>
                  <a:lnTo>
                    <a:pt x="570" y="283"/>
                  </a:lnTo>
                  <a:lnTo>
                    <a:pt x="565" y="0"/>
                  </a:lnTo>
                  <a:lnTo>
                    <a:pt x="57" y="346"/>
                  </a:lnTo>
                  <a:lnTo>
                    <a:pt x="0" y="366"/>
                  </a:lnTo>
                  <a:lnTo>
                    <a:pt x="8" y="471"/>
                  </a:lnTo>
                  <a:lnTo>
                    <a:pt x="8" y="471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8" name="Freeform 72"/>
            <p:cNvSpPr>
              <a:spLocks/>
            </p:cNvSpPr>
            <p:nvPr/>
          </p:nvSpPr>
          <p:spPr bwMode="auto">
            <a:xfrm>
              <a:off x="3099" y="2704"/>
              <a:ext cx="339" cy="165"/>
            </a:xfrm>
            <a:custGeom>
              <a:avLst/>
              <a:gdLst>
                <a:gd name="T0" fmla="*/ 10 w 339"/>
                <a:gd name="T1" fmla="*/ 0 h 165"/>
                <a:gd name="T2" fmla="*/ 339 w 339"/>
                <a:gd name="T3" fmla="*/ 2 h 165"/>
                <a:gd name="T4" fmla="*/ 316 w 339"/>
                <a:gd name="T5" fmla="*/ 17 h 165"/>
                <a:gd name="T6" fmla="*/ 106 w 339"/>
                <a:gd name="T7" fmla="*/ 165 h 165"/>
                <a:gd name="T8" fmla="*/ 0 w 339"/>
                <a:gd name="T9" fmla="*/ 34 h 165"/>
                <a:gd name="T10" fmla="*/ 10 w 339"/>
                <a:gd name="T11" fmla="*/ 0 h 165"/>
                <a:gd name="T12" fmla="*/ 10 w 339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165">
                  <a:moveTo>
                    <a:pt x="10" y="0"/>
                  </a:moveTo>
                  <a:lnTo>
                    <a:pt x="339" y="2"/>
                  </a:lnTo>
                  <a:lnTo>
                    <a:pt x="316" y="17"/>
                  </a:lnTo>
                  <a:lnTo>
                    <a:pt x="106" y="165"/>
                  </a:lnTo>
                  <a:lnTo>
                    <a:pt x="0" y="3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9" name="Freeform 73"/>
            <p:cNvSpPr>
              <a:spLocks/>
            </p:cNvSpPr>
            <p:nvPr/>
          </p:nvSpPr>
          <p:spPr bwMode="auto">
            <a:xfrm>
              <a:off x="2459" y="2984"/>
              <a:ext cx="402" cy="469"/>
            </a:xfrm>
            <a:custGeom>
              <a:avLst/>
              <a:gdLst>
                <a:gd name="T0" fmla="*/ 0 w 402"/>
                <a:gd name="T1" fmla="*/ 168 h 469"/>
                <a:gd name="T2" fmla="*/ 340 w 402"/>
                <a:gd name="T3" fmla="*/ 469 h 469"/>
                <a:gd name="T4" fmla="*/ 402 w 402"/>
                <a:gd name="T5" fmla="*/ 288 h 469"/>
                <a:gd name="T6" fmla="*/ 235 w 402"/>
                <a:gd name="T7" fmla="*/ 0 h 469"/>
                <a:gd name="T8" fmla="*/ 0 w 402"/>
                <a:gd name="T9" fmla="*/ 168 h 469"/>
                <a:gd name="T10" fmla="*/ 0 w 402"/>
                <a:gd name="T11" fmla="*/ 16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469">
                  <a:moveTo>
                    <a:pt x="0" y="168"/>
                  </a:moveTo>
                  <a:lnTo>
                    <a:pt x="340" y="469"/>
                  </a:lnTo>
                  <a:lnTo>
                    <a:pt x="402" y="288"/>
                  </a:lnTo>
                  <a:lnTo>
                    <a:pt x="235" y="0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0" name="Freeform 74"/>
            <p:cNvSpPr>
              <a:spLocks/>
            </p:cNvSpPr>
            <p:nvPr/>
          </p:nvSpPr>
          <p:spPr bwMode="auto">
            <a:xfrm>
              <a:off x="1435" y="2277"/>
              <a:ext cx="581" cy="184"/>
            </a:xfrm>
            <a:custGeom>
              <a:avLst/>
              <a:gdLst>
                <a:gd name="T0" fmla="*/ 0 w 581"/>
                <a:gd name="T1" fmla="*/ 114 h 184"/>
                <a:gd name="T2" fmla="*/ 295 w 581"/>
                <a:gd name="T3" fmla="*/ 184 h 184"/>
                <a:gd name="T4" fmla="*/ 296 w 581"/>
                <a:gd name="T5" fmla="*/ 183 h 184"/>
                <a:gd name="T6" fmla="*/ 300 w 581"/>
                <a:gd name="T7" fmla="*/ 179 h 184"/>
                <a:gd name="T8" fmla="*/ 306 w 581"/>
                <a:gd name="T9" fmla="*/ 173 h 184"/>
                <a:gd name="T10" fmla="*/ 316 w 581"/>
                <a:gd name="T11" fmla="*/ 166 h 184"/>
                <a:gd name="T12" fmla="*/ 320 w 581"/>
                <a:gd name="T13" fmla="*/ 159 h 184"/>
                <a:gd name="T14" fmla="*/ 326 w 581"/>
                <a:gd name="T15" fmla="*/ 156 h 184"/>
                <a:gd name="T16" fmla="*/ 333 w 581"/>
                <a:gd name="T17" fmla="*/ 151 h 184"/>
                <a:gd name="T18" fmla="*/ 341 w 581"/>
                <a:gd name="T19" fmla="*/ 146 h 184"/>
                <a:gd name="T20" fmla="*/ 348 w 581"/>
                <a:gd name="T21" fmla="*/ 139 h 184"/>
                <a:gd name="T22" fmla="*/ 356 w 581"/>
                <a:gd name="T23" fmla="*/ 133 h 184"/>
                <a:gd name="T24" fmla="*/ 366 w 581"/>
                <a:gd name="T25" fmla="*/ 126 h 184"/>
                <a:gd name="T26" fmla="*/ 376 w 581"/>
                <a:gd name="T27" fmla="*/ 121 h 184"/>
                <a:gd name="T28" fmla="*/ 386 w 581"/>
                <a:gd name="T29" fmla="*/ 113 h 184"/>
                <a:gd name="T30" fmla="*/ 395 w 581"/>
                <a:gd name="T31" fmla="*/ 106 h 184"/>
                <a:gd name="T32" fmla="*/ 406 w 581"/>
                <a:gd name="T33" fmla="*/ 98 h 184"/>
                <a:gd name="T34" fmla="*/ 418 w 581"/>
                <a:gd name="T35" fmla="*/ 91 h 184"/>
                <a:gd name="T36" fmla="*/ 430 w 581"/>
                <a:gd name="T37" fmla="*/ 83 h 184"/>
                <a:gd name="T38" fmla="*/ 441 w 581"/>
                <a:gd name="T39" fmla="*/ 76 h 184"/>
                <a:gd name="T40" fmla="*/ 448 w 581"/>
                <a:gd name="T41" fmla="*/ 71 h 184"/>
                <a:gd name="T42" fmla="*/ 455 w 581"/>
                <a:gd name="T43" fmla="*/ 68 h 184"/>
                <a:gd name="T44" fmla="*/ 461 w 581"/>
                <a:gd name="T45" fmla="*/ 64 h 184"/>
                <a:gd name="T46" fmla="*/ 468 w 581"/>
                <a:gd name="T47" fmla="*/ 61 h 184"/>
                <a:gd name="T48" fmla="*/ 475 w 581"/>
                <a:gd name="T49" fmla="*/ 56 h 184"/>
                <a:gd name="T50" fmla="*/ 481 w 581"/>
                <a:gd name="T51" fmla="*/ 51 h 184"/>
                <a:gd name="T52" fmla="*/ 486 w 581"/>
                <a:gd name="T53" fmla="*/ 48 h 184"/>
                <a:gd name="T54" fmla="*/ 493 w 581"/>
                <a:gd name="T55" fmla="*/ 44 h 184"/>
                <a:gd name="T56" fmla="*/ 500 w 581"/>
                <a:gd name="T57" fmla="*/ 39 h 184"/>
                <a:gd name="T58" fmla="*/ 506 w 581"/>
                <a:gd name="T59" fmla="*/ 36 h 184"/>
                <a:gd name="T60" fmla="*/ 515 w 581"/>
                <a:gd name="T61" fmla="*/ 33 h 184"/>
                <a:gd name="T62" fmla="*/ 521 w 581"/>
                <a:gd name="T63" fmla="*/ 29 h 184"/>
                <a:gd name="T64" fmla="*/ 528 w 581"/>
                <a:gd name="T65" fmla="*/ 24 h 184"/>
                <a:gd name="T66" fmla="*/ 535 w 581"/>
                <a:gd name="T67" fmla="*/ 21 h 184"/>
                <a:gd name="T68" fmla="*/ 543 w 581"/>
                <a:gd name="T69" fmla="*/ 16 h 184"/>
                <a:gd name="T70" fmla="*/ 551 w 581"/>
                <a:gd name="T71" fmla="*/ 13 h 184"/>
                <a:gd name="T72" fmla="*/ 556 w 581"/>
                <a:gd name="T73" fmla="*/ 9 h 184"/>
                <a:gd name="T74" fmla="*/ 565 w 581"/>
                <a:gd name="T75" fmla="*/ 6 h 184"/>
                <a:gd name="T76" fmla="*/ 573 w 581"/>
                <a:gd name="T77" fmla="*/ 3 h 184"/>
                <a:gd name="T78" fmla="*/ 581 w 581"/>
                <a:gd name="T79" fmla="*/ 0 h 184"/>
                <a:gd name="T80" fmla="*/ 221 w 581"/>
                <a:gd name="T81" fmla="*/ 0 h 184"/>
                <a:gd name="T82" fmla="*/ 0 w 581"/>
                <a:gd name="T83" fmla="*/ 114 h 184"/>
                <a:gd name="T84" fmla="*/ 0 w 581"/>
                <a:gd name="T85" fmla="*/ 11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1" h="184">
                  <a:moveTo>
                    <a:pt x="0" y="114"/>
                  </a:moveTo>
                  <a:lnTo>
                    <a:pt x="295" y="184"/>
                  </a:lnTo>
                  <a:lnTo>
                    <a:pt x="296" y="183"/>
                  </a:lnTo>
                  <a:lnTo>
                    <a:pt x="300" y="179"/>
                  </a:lnTo>
                  <a:lnTo>
                    <a:pt x="306" y="173"/>
                  </a:lnTo>
                  <a:lnTo>
                    <a:pt x="316" y="166"/>
                  </a:lnTo>
                  <a:lnTo>
                    <a:pt x="320" y="159"/>
                  </a:lnTo>
                  <a:lnTo>
                    <a:pt x="326" y="156"/>
                  </a:lnTo>
                  <a:lnTo>
                    <a:pt x="333" y="151"/>
                  </a:lnTo>
                  <a:lnTo>
                    <a:pt x="341" y="146"/>
                  </a:lnTo>
                  <a:lnTo>
                    <a:pt x="348" y="139"/>
                  </a:lnTo>
                  <a:lnTo>
                    <a:pt x="356" y="133"/>
                  </a:lnTo>
                  <a:lnTo>
                    <a:pt x="366" y="126"/>
                  </a:lnTo>
                  <a:lnTo>
                    <a:pt x="376" y="121"/>
                  </a:lnTo>
                  <a:lnTo>
                    <a:pt x="386" y="113"/>
                  </a:lnTo>
                  <a:lnTo>
                    <a:pt x="395" y="106"/>
                  </a:lnTo>
                  <a:lnTo>
                    <a:pt x="406" y="98"/>
                  </a:lnTo>
                  <a:lnTo>
                    <a:pt x="418" y="91"/>
                  </a:lnTo>
                  <a:lnTo>
                    <a:pt x="430" y="83"/>
                  </a:lnTo>
                  <a:lnTo>
                    <a:pt x="441" y="76"/>
                  </a:lnTo>
                  <a:lnTo>
                    <a:pt x="448" y="71"/>
                  </a:lnTo>
                  <a:lnTo>
                    <a:pt x="455" y="68"/>
                  </a:lnTo>
                  <a:lnTo>
                    <a:pt x="461" y="64"/>
                  </a:lnTo>
                  <a:lnTo>
                    <a:pt x="468" y="61"/>
                  </a:lnTo>
                  <a:lnTo>
                    <a:pt x="475" y="56"/>
                  </a:lnTo>
                  <a:lnTo>
                    <a:pt x="481" y="51"/>
                  </a:lnTo>
                  <a:lnTo>
                    <a:pt x="486" y="48"/>
                  </a:lnTo>
                  <a:lnTo>
                    <a:pt x="493" y="44"/>
                  </a:lnTo>
                  <a:lnTo>
                    <a:pt x="500" y="39"/>
                  </a:lnTo>
                  <a:lnTo>
                    <a:pt x="506" y="36"/>
                  </a:lnTo>
                  <a:lnTo>
                    <a:pt x="515" y="33"/>
                  </a:lnTo>
                  <a:lnTo>
                    <a:pt x="521" y="29"/>
                  </a:lnTo>
                  <a:lnTo>
                    <a:pt x="528" y="24"/>
                  </a:lnTo>
                  <a:lnTo>
                    <a:pt x="535" y="21"/>
                  </a:lnTo>
                  <a:lnTo>
                    <a:pt x="543" y="16"/>
                  </a:lnTo>
                  <a:lnTo>
                    <a:pt x="551" y="13"/>
                  </a:lnTo>
                  <a:lnTo>
                    <a:pt x="556" y="9"/>
                  </a:lnTo>
                  <a:lnTo>
                    <a:pt x="565" y="6"/>
                  </a:lnTo>
                  <a:lnTo>
                    <a:pt x="573" y="3"/>
                  </a:lnTo>
                  <a:lnTo>
                    <a:pt x="581" y="0"/>
                  </a:lnTo>
                  <a:lnTo>
                    <a:pt x="221" y="0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1" name="Freeform 75"/>
            <p:cNvSpPr>
              <a:spLocks/>
            </p:cNvSpPr>
            <p:nvPr/>
          </p:nvSpPr>
          <p:spPr bwMode="auto">
            <a:xfrm>
              <a:off x="3662" y="2112"/>
              <a:ext cx="298" cy="408"/>
            </a:xfrm>
            <a:custGeom>
              <a:avLst/>
              <a:gdLst>
                <a:gd name="T0" fmla="*/ 0 w 298"/>
                <a:gd name="T1" fmla="*/ 0 h 408"/>
                <a:gd name="T2" fmla="*/ 1 w 298"/>
                <a:gd name="T3" fmla="*/ 0 h 408"/>
                <a:gd name="T4" fmla="*/ 5 w 298"/>
                <a:gd name="T5" fmla="*/ 0 h 408"/>
                <a:gd name="T6" fmla="*/ 11 w 298"/>
                <a:gd name="T7" fmla="*/ 1 h 408"/>
                <a:gd name="T8" fmla="*/ 21 w 298"/>
                <a:gd name="T9" fmla="*/ 3 h 408"/>
                <a:gd name="T10" fmla="*/ 26 w 298"/>
                <a:gd name="T11" fmla="*/ 3 h 408"/>
                <a:gd name="T12" fmla="*/ 33 w 298"/>
                <a:gd name="T13" fmla="*/ 5 h 408"/>
                <a:gd name="T14" fmla="*/ 39 w 298"/>
                <a:gd name="T15" fmla="*/ 6 h 408"/>
                <a:gd name="T16" fmla="*/ 48 w 298"/>
                <a:gd name="T17" fmla="*/ 6 h 408"/>
                <a:gd name="T18" fmla="*/ 54 w 298"/>
                <a:gd name="T19" fmla="*/ 8 h 408"/>
                <a:gd name="T20" fmla="*/ 64 w 298"/>
                <a:gd name="T21" fmla="*/ 10 h 408"/>
                <a:gd name="T22" fmla="*/ 73 w 298"/>
                <a:gd name="T23" fmla="*/ 11 h 408"/>
                <a:gd name="T24" fmla="*/ 84 w 298"/>
                <a:gd name="T25" fmla="*/ 15 h 408"/>
                <a:gd name="T26" fmla="*/ 94 w 298"/>
                <a:gd name="T27" fmla="*/ 16 h 408"/>
                <a:gd name="T28" fmla="*/ 104 w 298"/>
                <a:gd name="T29" fmla="*/ 18 h 408"/>
                <a:gd name="T30" fmla="*/ 114 w 298"/>
                <a:gd name="T31" fmla="*/ 20 h 408"/>
                <a:gd name="T32" fmla="*/ 128 w 298"/>
                <a:gd name="T33" fmla="*/ 23 h 408"/>
                <a:gd name="T34" fmla="*/ 133 w 298"/>
                <a:gd name="T35" fmla="*/ 23 h 408"/>
                <a:gd name="T36" fmla="*/ 139 w 298"/>
                <a:gd name="T37" fmla="*/ 25 h 408"/>
                <a:gd name="T38" fmla="*/ 144 w 298"/>
                <a:gd name="T39" fmla="*/ 25 h 408"/>
                <a:gd name="T40" fmla="*/ 151 w 298"/>
                <a:gd name="T41" fmla="*/ 26 h 408"/>
                <a:gd name="T42" fmla="*/ 158 w 298"/>
                <a:gd name="T43" fmla="*/ 28 h 408"/>
                <a:gd name="T44" fmla="*/ 164 w 298"/>
                <a:gd name="T45" fmla="*/ 28 h 408"/>
                <a:gd name="T46" fmla="*/ 171 w 298"/>
                <a:gd name="T47" fmla="*/ 30 h 408"/>
                <a:gd name="T48" fmla="*/ 178 w 298"/>
                <a:gd name="T49" fmla="*/ 33 h 408"/>
                <a:gd name="T50" fmla="*/ 184 w 298"/>
                <a:gd name="T51" fmla="*/ 33 h 408"/>
                <a:gd name="T52" fmla="*/ 191 w 298"/>
                <a:gd name="T53" fmla="*/ 35 h 408"/>
                <a:gd name="T54" fmla="*/ 198 w 298"/>
                <a:gd name="T55" fmla="*/ 35 h 408"/>
                <a:gd name="T56" fmla="*/ 206 w 298"/>
                <a:gd name="T57" fmla="*/ 38 h 408"/>
                <a:gd name="T58" fmla="*/ 213 w 298"/>
                <a:gd name="T59" fmla="*/ 38 h 408"/>
                <a:gd name="T60" fmla="*/ 219 w 298"/>
                <a:gd name="T61" fmla="*/ 41 h 408"/>
                <a:gd name="T62" fmla="*/ 228 w 298"/>
                <a:gd name="T63" fmla="*/ 41 h 408"/>
                <a:gd name="T64" fmla="*/ 236 w 298"/>
                <a:gd name="T65" fmla="*/ 45 h 408"/>
                <a:gd name="T66" fmla="*/ 241 w 298"/>
                <a:gd name="T67" fmla="*/ 45 h 408"/>
                <a:gd name="T68" fmla="*/ 249 w 298"/>
                <a:gd name="T69" fmla="*/ 48 h 408"/>
                <a:gd name="T70" fmla="*/ 258 w 298"/>
                <a:gd name="T71" fmla="*/ 48 h 408"/>
                <a:gd name="T72" fmla="*/ 264 w 298"/>
                <a:gd name="T73" fmla="*/ 51 h 408"/>
                <a:gd name="T74" fmla="*/ 273 w 298"/>
                <a:gd name="T75" fmla="*/ 51 h 408"/>
                <a:gd name="T76" fmla="*/ 281 w 298"/>
                <a:gd name="T77" fmla="*/ 55 h 408"/>
                <a:gd name="T78" fmla="*/ 289 w 298"/>
                <a:gd name="T79" fmla="*/ 56 h 408"/>
                <a:gd name="T80" fmla="*/ 298 w 298"/>
                <a:gd name="T81" fmla="*/ 60 h 408"/>
                <a:gd name="T82" fmla="*/ 103 w 298"/>
                <a:gd name="T83" fmla="*/ 219 h 408"/>
                <a:gd name="T84" fmla="*/ 89 w 298"/>
                <a:gd name="T85" fmla="*/ 334 h 408"/>
                <a:gd name="T86" fmla="*/ 10 w 298"/>
                <a:gd name="T87" fmla="*/ 408 h 408"/>
                <a:gd name="T88" fmla="*/ 0 w 298"/>
                <a:gd name="T89" fmla="*/ 0 h 408"/>
                <a:gd name="T90" fmla="*/ 0 w 298"/>
                <a:gd name="T9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8" h="408">
                  <a:moveTo>
                    <a:pt x="0" y="0"/>
                  </a:moveTo>
                  <a:lnTo>
                    <a:pt x="1" y="0"/>
                  </a:lnTo>
                  <a:lnTo>
                    <a:pt x="5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33" y="5"/>
                  </a:lnTo>
                  <a:lnTo>
                    <a:pt x="39" y="6"/>
                  </a:lnTo>
                  <a:lnTo>
                    <a:pt x="48" y="6"/>
                  </a:lnTo>
                  <a:lnTo>
                    <a:pt x="54" y="8"/>
                  </a:lnTo>
                  <a:lnTo>
                    <a:pt x="64" y="10"/>
                  </a:lnTo>
                  <a:lnTo>
                    <a:pt x="73" y="11"/>
                  </a:lnTo>
                  <a:lnTo>
                    <a:pt x="84" y="15"/>
                  </a:lnTo>
                  <a:lnTo>
                    <a:pt x="94" y="16"/>
                  </a:lnTo>
                  <a:lnTo>
                    <a:pt x="104" y="18"/>
                  </a:lnTo>
                  <a:lnTo>
                    <a:pt x="114" y="20"/>
                  </a:lnTo>
                  <a:lnTo>
                    <a:pt x="128" y="23"/>
                  </a:lnTo>
                  <a:lnTo>
                    <a:pt x="133" y="23"/>
                  </a:lnTo>
                  <a:lnTo>
                    <a:pt x="139" y="25"/>
                  </a:lnTo>
                  <a:lnTo>
                    <a:pt x="144" y="25"/>
                  </a:lnTo>
                  <a:lnTo>
                    <a:pt x="151" y="26"/>
                  </a:lnTo>
                  <a:lnTo>
                    <a:pt x="158" y="28"/>
                  </a:lnTo>
                  <a:lnTo>
                    <a:pt x="164" y="28"/>
                  </a:lnTo>
                  <a:lnTo>
                    <a:pt x="171" y="30"/>
                  </a:lnTo>
                  <a:lnTo>
                    <a:pt x="178" y="33"/>
                  </a:lnTo>
                  <a:lnTo>
                    <a:pt x="184" y="33"/>
                  </a:lnTo>
                  <a:lnTo>
                    <a:pt x="191" y="35"/>
                  </a:lnTo>
                  <a:lnTo>
                    <a:pt x="198" y="35"/>
                  </a:lnTo>
                  <a:lnTo>
                    <a:pt x="206" y="38"/>
                  </a:lnTo>
                  <a:lnTo>
                    <a:pt x="213" y="38"/>
                  </a:lnTo>
                  <a:lnTo>
                    <a:pt x="219" y="41"/>
                  </a:lnTo>
                  <a:lnTo>
                    <a:pt x="228" y="41"/>
                  </a:lnTo>
                  <a:lnTo>
                    <a:pt x="236" y="45"/>
                  </a:lnTo>
                  <a:lnTo>
                    <a:pt x="241" y="45"/>
                  </a:lnTo>
                  <a:lnTo>
                    <a:pt x="249" y="48"/>
                  </a:lnTo>
                  <a:lnTo>
                    <a:pt x="258" y="48"/>
                  </a:lnTo>
                  <a:lnTo>
                    <a:pt x="264" y="51"/>
                  </a:lnTo>
                  <a:lnTo>
                    <a:pt x="273" y="51"/>
                  </a:lnTo>
                  <a:lnTo>
                    <a:pt x="281" y="55"/>
                  </a:lnTo>
                  <a:lnTo>
                    <a:pt x="289" y="56"/>
                  </a:lnTo>
                  <a:lnTo>
                    <a:pt x="298" y="60"/>
                  </a:lnTo>
                  <a:lnTo>
                    <a:pt x="103" y="219"/>
                  </a:lnTo>
                  <a:lnTo>
                    <a:pt x="89" y="334"/>
                  </a:lnTo>
                  <a:lnTo>
                    <a:pt x="10" y="4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" name="Freeform 76"/>
            <p:cNvSpPr>
              <a:spLocks/>
            </p:cNvSpPr>
            <p:nvPr/>
          </p:nvSpPr>
          <p:spPr bwMode="auto">
            <a:xfrm>
              <a:off x="2834" y="2703"/>
              <a:ext cx="616" cy="476"/>
            </a:xfrm>
            <a:custGeom>
              <a:avLst/>
              <a:gdLst>
                <a:gd name="T0" fmla="*/ 50 w 616"/>
                <a:gd name="T1" fmla="*/ 353 h 476"/>
                <a:gd name="T2" fmla="*/ 479 w 616"/>
                <a:gd name="T3" fmla="*/ 10 h 476"/>
                <a:gd name="T4" fmla="*/ 481 w 616"/>
                <a:gd name="T5" fmla="*/ 8 h 476"/>
                <a:gd name="T6" fmla="*/ 491 w 616"/>
                <a:gd name="T7" fmla="*/ 5 h 476"/>
                <a:gd name="T8" fmla="*/ 498 w 616"/>
                <a:gd name="T9" fmla="*/ 3 h 476"/>
                <a:gd name="T10" fmla="*/ 504 w 616"/>
                <a:gd name="T11" fmla="*/ 1 h 476"/>
                <a:gd name="T12" fmla="*/ 513 w 616"/>
                <a:gd name="T13" fmla="*/ 1 h 476"/>
                <a:gd name="T14" fmla="*/ 523 w 616"/>
                <a:gd name="T15" fmla="*/ 1 h 476"/>
                <a:gd name="T16" fmla="*/ 531 w 616"/>
                <a:gd name="T17" fmla="*/ 0 h 476"/>
                <a:gd name="T18" fmla="*/ 541 w 616"/>
                <a:gd name="T19" fmla="*/ 1 h 476"/>
                <a:gd name="T20" fmla="*/ 551 w 616"/>
                <a:gd name="T21" fmla="*/ 5 h 476"/>
                <a:gd name="T22" fmla="*/ 563 w 616"/>
                <a:gd name="T23" fmla="*/ 8 h 476"/>
                <a:gd name="T24" fmla="*/ 571 w 616"/>
                <a:gd name="T25" fmla="*/ 13 h 476"/>
                <a:gd name="T26" fmla="*/ 581 w 616"/>
                <a:gd name="T27" fmla="*/ 23 h 476"/>
                <a:gd name="T28" fmla="*/ 584 w 616"/>
                <a:gd name="T29" fmla="*/ 26 h 476"/>
                <a:gd name="T30" fmla="*/ 589 w 616"/>
                <a:gd name="T31" fmla="*/ 33 h 476"/>
                <a:gd name="T32" fmla="*/ 593 w 616"/>
                <a:gd name="T33" fmla="*/ 40 h 476"/>
                <a:gd name="T34" fmla="*/ 598 w 616"/>
                <a:gd name="T35" fmla="*/ 46 h 476"/>
                <a:gd name="T36" fmla="*/ 601 w 616"/>
                <a:gd name="T37" fmla="*/ 51 h 476"/>
                <a:gd name="T38" fmla="*/ 603 w 616"/>
                <a:gd name="T39" fmla="*/ 58 h 476"/>
                <a:gd name="T40" fmla="*/ 606 w 616"/>
                <a:gd name="T41" fmla="*/ 65 h 476"/>
                <a:gd name="T42" fmla="*/ 609 w 616"/>
                <a:gd name="T43" fmla="*/ 71 h 476"/>
                <a:gd name="T44" fmla="*/ 611 w 616"/>
                <a:gd name="T45" fmla="*/ 80 h 476"/>
                <a:gd name="T46" fmla="*/ 614 w 616"/>
                <a:gd name="T47" fmla="*/ 91 h 476"/>
                <a:gd name="T48" fmla="*/ 616 w 616"/>
                <a:gd name="T49" fmla="*/ 100 h 476"/>
                <a:gd name="T50" fmla="*/ 616 w 616"/>
                <a:gd name="T51" fmla="*/ 106 h 476"/>
                <a:gd name="T52" fmla="*/ 616 w 616"/>
                <a:gd name="T53" fmla="*/ 113 h 476"/>
                <a:gd name="T54" fmla="*/ 616 w 616"/>
                <a:gd name="T55" fmla="*/ 120 h 476"/>
                <a:gd name="T56" fmla="*/ 611 w 616"/>
                <a:gd name="T57" fmla="*/ 128 h 476"/>
                <a:gd name="T58" fmla="*/ 608 w 616"/>
                <a:gd name="T59" fmla="*/ 133 h 476"/>
                <a:gd name="T60" fmla="*/ 603 w 616"/>
                <a:gd name="T61" fmla="*/ 136 h 476"/>
                <a:gd name="T62" fmla="*/ 603 w 616"/>
                <a:gd name="T63" fmla="*/ 138 h 476"/>
                <a:gd name="T64" fmla="*/ 150 w 616"/>
                <a:gd name="T65" fmla="*/ 476 h 476"/>
                <a:gd name="T66" fmla="*/ 0 w 616"/>
                <a:gd name="T67" fmla="*/ 476 h 476"/>
                <a:gd name="T68" fmla="*/ 50 w 616"/>
                <a:gd name="T69" fmla="*/ 353 h 476"/>
                <a:gd name="T70" fmla="*/ 50 w 616"/>
                <a:gd name="T71" fmla="*/ 353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6" h="476">
                  <a:moveTo>
                    <a:pt x="50" y="353"/>
                  </a:moveTo>
                  <a:lnTo>
                    <a:pt x="479" y="10"/>
                  </a:lnTo>
                  <a:lnTo>
                    <a:pt x="481" y="8"/>
                  </a:lnTo>
                  <a:lnTo>
                    <a:pt x="491" y="5"/>
                  </a:lnTo>
                  <a:lnTo>
                    <a:pt x="498" y="3"/>
                  </a:lnTo>
                  <a:lnTo>
                    <a:pt x="504" y="1"/>
                  </a:lnTo>
                  <a:lnTo>
                    <a:pt x="513" y="1"/>
                  </a:lnTo>
                  <a:lnTo>
                    <a:pt x="523" y="1"/>
                  </a:lnTo>
                  <a:lnTo>
                    <a:pt x="531" y="0"/>
                  </a:lnTo>
                  <a:lnTo>
                    <a:pt x="541" y="1"/>
                  </a:lnTo>
                  <a:lnTo>
                    <a:pt x="551" y="5"/>
                  </a:lnTo>
                  <a:lnTo>
                    <a:pt x="563" y="8"/>
                  </a:lnTo>
                  <a:lnTo>
                    <a:pt x="571" y="13"/>
                  </a:lnTo>
                  <a:lnTo>
                    <a:pt x="581" y="23"/>
                  </a:lnTo>
                  <a:lnTo>
                    <a:pt x="584" y="26"/>
                  </a:lnTo>
                  <a:lnTo>
                    <a:pt x="589" y="33"/>
                  </a:lnTo>
                  <a:lnTo>
                    <a:pt x="593" y="40"/>
                  </a:lnTo>
                  <a:lnTo>
                    <a:pt x="598" y="46"/>
                  </a:lnTo>
                  <a:lnTo>
                    <a:pt x="601" y="51"/>
                  </a:lnTo>
                  <a:lnTo>
                    <a:pt x="603" y="58"/>
                  </a:lnTo>
                  <a:lnTo>
                    <a:pt x="606" y="65"/>
                  </a:lnTo>
                  <a:lnTo>
                    <a:pt x="609" y="71"/>
                  </a:lnTo>
                  <a:lnTo>
                    <a:pt x="611" y="80"/>
                  </a:lnTo>
                  <a:lnTo>
                    <a:pt x="614" y="91"/>
                  </a:lnTo>
                  <a:lnTo>
                    <a:pt x="616" y="100"/>
                  </a:lnTo>
                  <a:lnTo>
                    <a:pt x="616" y="106"/>
                  </a:lnTo>
                  <a:lnTo>
                    <a:pt x="616" y="113"/>
                  </a:lnTo>
                  <a:lnTo>
                    <a:pt x="616" y="120"/>
                  </a:lnTo>
                  <a:lnTo>
                    <a:pt x="611" y="128"/>
                  </a:lnTo>
                  <a:lnTo>
                    <a:pt x="608" y="133"/>
                  </a:lnTo>
                  <a:lnTo>
                    <a:pt x="603" y="136"/>
                  </a:lnTo>
                  <a:lnTo>
                    <a:pt x="603" y="138"/>
                  </a:lnTo>
                  <a:lnTo>
                    <a:pt x="150" y="476"/>
                  </a:lnTo>
                  <a:lnTo>
                    <a:pt x="0" y="476"/>
                  </a:lnTo>
                  <a:lnTo>
                    <a:pt x="50" y="353"/>
                  </a:lnTo>
                  <a:lnTo>
                    <a:pt x="50" y="353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3" name="Freeform 77"/>
            <p:cNvSpPr>
              <a:spLocks/>
            </p:cNvSpPr>
            <p:nvPr/>
          </p:nvSpPr>
          <p:spPr bwMode="auto">
            <a:xfrm>
              <a:off x="1913" y="3200"/>
              <a:ext cx="406" cy="155"/>
            </a:xfrm>
            <a:custGeom>
              <a:avLst/>
              <a:gdLst>
                <a:gd name="T0" fmla="*/ 406 w 406"/>
                <a:gd name="T1" fmla="*/ 104 h 155"/>
                <a:gd name="T2" fmla="*/ 253 w 406"/>
                <a:gd name="T3" fmla="*/ 155 h 155"/>
                <a:gd name="T4" fmla="*/ 0 w 406"/>
                <a:gd name="T5" fmla="*/ 85 h 155"/>
                <a:gd name="T6" fmla="*/ 102 w 406"/>
                <a:gd name="T7" fmla="*/ 0 h 155"/>
                <a:gd name="T8" fmla="*/ 406 w 406"/>
                <a:gd name="T9" fmla="*/ 104 h 155"/>
                <a:gd name="T10" fmla="*/ 406 w 406"/>
                <a:gd name="T11" fmla="*/ 10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55">
                  <a:moveTo>
                    <a:pt x="406" y="104"/>
                  </a:moveTo>
                  <a:lnTo>
                    <a:pt x="253" y="155"/>
                  </a:lnTo>
                  <a:lnTo>
                    <a:pt x="0" y="85"/>
                  </a:lnTo>
                  <a:lnTo>
                    <a:pt x="102" y="0"/>
                  </a:lnTo>
                  <a:lnTo>
                    <a:pt x="406" y="104"/>
                  </a:lnTo>
                  <a:lnTo>
                    <a:pt x="406" y="10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6804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-0.68438 0.015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19" y="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Freeform 1034"/>
          <p:cNvSpPr/>
          <p:nvPr/>
        </p:nvSpPr>
        <p:spPr>
          <a:xfrm>
            <a:off x="915634" y="2195512"/>
            <a:ext cx="8229600" cy="2586038"/>
          </a:xfrm>
          <a:custGeom>
            <a:avLst/>
            <a:gdLst>
              <a:gd name="connsiteX0" fmla="*/ 8386763 w 8415338"/>
              <a:gd name="connsiteY0" fmla="*/ 0 h 2586038"/>
              <a:gd name="connsiteX1" fmla="*/ 0 w 8415338"/>
              <a:gd name="connsiteY1" fmla="*/ 0 h 2586038"/>
              <a:gd name="connsiteX2" fmla="*/ 28575 w 8415338"/>
              <a:gd name="connsiteY2" fmla="*/ 2586038 h 2586038"/>
              <a:gd name="connsiteX3" fmla="*/ 8415338 w 8415338"/>
              <a:gd name="connsiteY3" fmla="*/ 2514600 h 2586038"/>
              <a:gd name="connsiteX4" fmla="*/ 8372475 w 8415338"/>
              <a:gd name="connsiteY4" fmla="*/ 1543050 h 2586038"/>
              <a:gd name="connsiteX5" fmla="*/ 1257300 w 8415338"/>
              <a:gd name="connsiteY5" fmla="*/ 1457325 h 2586038"/>
              <a:gd name="connsiteX6" fmla="*/ 1257300 w 8415338"/>
              <a:gd name="connsiteY6" fmla="*/ 1028700 h 2586038"/>
              <a:gd name="connsiteX7" fmla="*/ 8401050 w 8415338"/>
              <a:gd name="connsiteY7" fmla="*/ 942975 h 2586038"/>
              <a:gd name="connsiteX8" fmla="*/ 8386763 w 8415338"/>
              <a:gd name="connsiteY8" fmla="*/ 0 h 2586038"/>
              <a:gd name="connsiteX0" fmla="*/ 8386763 w 8415363"/>
              <a:gd name="connsiteY0" fmla="*/ 0 h 2586038"/>
              <a:gd name="connsiteX1" fmla="*/ 0 w 8415363"/>
              <a:gd name="connsiteY1" fmla="*/ 0 h 2586038"/>
              <a:gd name="connsiteX2" fmla="*/ 28575 w 8415363"/>
              <a:gd name="connsiteY2" fmla="*/ 2586038 h 2586038"/>
              <a:gd name="connsiteX3" fmla="*/ 8415338 w 8415363"/>
              <a:gd name="connsiteY3" fmla="*/ 2514600 h 2586038"/>
              <a:gd name="connsiteX4" fmla="*/ 8372475 w 8415363"/>
              <a:gd name="connsiteY4" fmla="*/ 1543050 h 2586038"/>
              <a:gd name="connsiteX5" fmla="*/ 1257300 w 8415363"/>
              <a:gd name="connsiteY5" fmla="*/ 1457325 h 2586038"/>
              <a:gd name="connsiteX6" fmla="*/ 1257300 w 8415363"/>
              <a:gd name="connsiteY6" fmla="*/ 1028700 h 2586038"/>
              <a:gd name="connsiteX7" fmla="*/ 8415363 w 8415363"/>
              <a:gd name="connsiteY7" fmla="*/ 1057275 h 2586038"/>
              <a:gd name="connsiteX8" fmla="*/ 8386763 w 8415363"/>
              <a:gd name="connsiteY8" fmla="*/ 0 h 2586038"/>
              <a:gd name="connsiteX0" fmla="*/ 8386763 w 8415338"/>
              <a:gd name="connsiteY0" fmla="*/ 0 h 2586038"/>
              <a:gd name="connsiteX1" fmla="*/ 0 w 8415338"/>
              <a:gd name="connsiteY1" fmla="*/ 0 h 2586038"/>
              <a:gd name="connsiteX2" fmla="*/ 28575 w 8415338"/>
              <a:gd name="connsiteY2" fmla="*/ 2586038 h 2586038"/>
              <a:gd name="connsiteX3" fmla="*/ 8415338 w 8415338"/>
              <a:gd name="connsiteY3" fmla="*/ 2514600 h 2586038"/>
              <a:gd name="connsiteX4" fmla="*/ 8372475 w 8415338"/>
              <a:gd name="connsiteY4" fmla="*/ 1543050 h 2586038"/>
              <a:gd name="connsiteX5" fmla="*/ 1257300 w 8415338"/>
              <a:gd name="connsiteY5" fmla="*/ 1457325 h 2586038"/>
              <a:gd name="connsiteX6" fmla="*/ 1257300 w 8415338"/>
              <a:gd name="connsiteY6" fmla="*/ 1028700 h 2586038"/>
              <a:gd name="connsiteX7" fmla="*/ 8401051 w 8415338"/>
              <a:gd name="connsiteY7" fmla="*/ 1014413 h 2586038"/>
              <a:gd name="connsiteX8" fmla="*/ 8386763 w 8415338"/>
              <a:gd name="connsiteY8" fmla="*/ 0 h 2586038"/>
              <a:gd name="connsiteX0" fmla="*/ 8386763 w 8415338"/>
              <a:gd name="connsiteY0" fmla="*/ 0 h 2586038"/>
              <a:gd name="connsiteX1" fmla="*/ 0 w 8415338"/>
              <a:gd name="connsiteY1" fmla="*/ 0 h 2586038"/>
              <a:gd name="connsiteX2" fmla="*/ 28575 w 8415338"/>
              <a:gd name="connsiteY2" fmla="*/ 2586038 h 2586038"/>
              <a:gd name="connsiteX3" fmla="*/ 8415338 w 8415338"/>
              <a:gd name="connsiteY3" fmla="*/ 2514600 h 2586038"/>
              <a:gd name="connsiteX4" fmla="*/ 8386787 w 8415338"/>
              <a:gd name="connsiteY4" fmla="*/ 1514475 h 2586038"/>
              <a:gd name="connsiteX5" fmla="*/ 1257300 w 8415338"/>
              <a:gd name="connsiteY5" fmla="*/ 1457325 h 2586038"/>
              <a:gd name="connsiteX6" fmla="*/ 1257300 w 8415338"/>
              <a:gd name="connsiteY6" fmla="*/ 1028700 h 2586038"/>
              <a:gd name="connsiteX7" fmla="*/ 8401051 w 8415338"/>
              <a:gd name="connsiteY7" fmla="*/ 1014413 h 2586038"/>
              <a:gd name="connsiteX8" fmla="*/ 8386763 w 8415338"/>
              <a:gd name="connsiteY8" fmla="*/ 0 h 258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15338" h="2586038">
                <a:moveTo>
                  <a:pt x="8386763" y="0"/>
                </a:moveTo>
                <a:lnTo>
                  <a:pt x="0" y="0"/>
                </a:lnTo>
                <a:lnTo>
                  <a:pt x="28575" y="2586038"/>
                </a:lnTo>
                <a:lnTo>
                  <a:pt x="8415338" y="2514600"/>
                </a:lnTo>
                <a:lnTo>
                  <a:pt x="8386787" y="1514475"/>
                </a:lnTo>
                <a:lnTo>
                  <a:pt x="1257300" y="1457325"/>
                </a:lnTo>
                <a:lnTo>
                  <a:pt x="1257300" y="1028700"/>
                </a:lnTo>
                <a:lnTo>
                  <a:pt x="8401051" y="1014413"/>
                </a:lnTo>
                <a:lnTo>
                  <a:pt x="8386763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>
            <a:off x="6634004" y="2634129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Process 50"/>
          <p:cNvSpPr/>
          <p:nvPr/>
        </p:nvSpPr>
        <p:spPr>
          <a:xfrm>
            <a:off x="8029257" y="2634129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Process 51"/>
          <p:cNvSpPr/>
          <p:nvPr/>
        </p:nvSpPr>
        <p:spPr>
          <a:xfrm>
            <a:off x="5486400" y="2634129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Process 52"/>
          <p:cNvSpPr/>
          <p:nvPr/>
        </p:nvSpPr>
        <p:spPr>
          <a:xfrm>
            <a:off x="4338796" y="2634129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Process 53"/>
          <p:cNvSpPr/>
          <p:nvPr/>
        </p:nvSpPr>
        <p:spPr>
          <a:xfrm>
            <a:off x="3191192" y="2634129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Process 54"/>
          <p:cNvSpPr/>
          <p:nvPr/>
        </p:nvSpPr>
        <p:spPr>
          <a:xfrm>
            <a:off x="2043588" y="2634129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Process 56"/>
          <p:cNvSpPr/>
          <p:nvPr/>
        </p:nvSpPr>
        <p:spPr>
          <a:xfrm rot="16200000">
            <a:off x="1114733" y="3376918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Process 57"/>
          <p:cNvSpPr/>
          <p:nvPr/>
        </p:nvSpPr>
        <p:spPr>
          <a:xfrm>
            <a:off x="2043588" y="4065775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Process 58"/>
          <p:cNvSpPr/>
          <p:nvPr/>
        </p:nvSpPr>
        <p:spPr>
          <a:xfrm>
            <a:off x="3191191" y="4065775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Process 59"/>
          <p:cNvSpPr/>
          <p:nvPr/>
        </p:nvSpPr>
        <p:spPr>
          <a:xfrm>
            <a:off x="4338794" y="4065775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rocess 60"/>
          <p:cNvSpPr/>
          <p:nvPr/>
        </p:nvSpPr>
        <p:spPr>
          <a:xfrm>
            <a:off x="5486397" y="4065775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Flowchart: Process 360"/>
          <p:cNvSpPr/>
          <p:nvPr/>
        </p:nvSpPr>
        <p:spPr>
          <a:xfrm>
            <a:off x="7137612" y="5528451"/>
            <a:ext cx="1921509" cy="13248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Process 61"/>
          <p:cNvSpPr/>
          <p:nvPr/>
        </p:nvSpPr>
        <p:spPr>
          <a:xfrm>
            <a:off x="6634000" y="4065775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Flowchart: Process 1057"/>
          <p:cNvSpPr/>
          <p:nvPr/>
        </p:nvSpPr>
        <p:spPr>
          <a:xfrm>
            <a:off x="631457" y="5512991"/>
            <a:ext cx="1921509" cy="13248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Process 62"/>
          <p:cNvSpPr/>
          <p:nvPr/>
        </p:nvSpPr>
        <p:spPr>
          <a:xfrm>
            <a:off x="7781603" y="4065775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Flowchart: Process 359"/>
          <p:cNvSpPr/>
          <p:nvPr/>
        </p:nvSpPr>
        <p:spPr>
          <a:xfrm>
            <a:off x="4956105" y="5504614"/>
            <a:ext cx="1921509" cy="13248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Flowchart: Process 358"/>
          <p:cNvSpPr/>
          <p:nvPr/>
        </p:nvSpPr>
        <p:spPr>
          <a:xfrm>
            <a:off x="2774598" y="5480777"/>
            <a:ext cx="1921509" cy="13248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Flowchart: Process 361"/>
          <p:cNvSpPr/>
          <p:nvPr/>
        </p:nvSpPr>
        <p:spPr>
          <a:xfrm>
            <a:off x="880885" y="100729"/>
            <a:ext cx="1921509" cy="13248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3" name="Flowchart: Process 362"/>
          <p:cNvSpPr/>
          <p:nvPr/>
        </p:nvSpPr>
        <p:spPr>
          <a:xfrm>
            <a:off x="3058277" y="94981"/>
            <a:ext cx="1921509" cy="13248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Flowchart: Process 363"/>
          <p:cNvSpPr/>
          <p:nvPr/>
        </p:nvSpPr>
        <p:spPr>
          <a:xfrm>
            <a:off x="5164745" y="152358"/>
            <a:ext cx="1746446" cy="13248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Flowchart: Process 364"/>
          <p:cNvSpPr/>
          <p:nvPr/>
        </p:nvSpPr>
        <p:spPr>
          <a:xfrm>
            <a:off x="7137470" y="152358"/>
            <a:ext cx="1746446" cy="13248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2" name="Group 44"/>
          <p:cNvGrpSpPr>
            <a:grpSpLocks noChangeAspect="1"/>
          </p:cNvGrpSpPr>
          <p:nvPr/>
        </p:nvGrpSpPr>
        <p:grpSpPr bwMode="auto">
          <a:xfrm rot="20882441">
            <a:off x="2933773" y="5769879"/>
            <a:ext cx="1603160" cy="803297"/>
            <a:chOff x="1435" y="1872"/>
            <a:chExt cx="3269" cy="1638"/>
          </a:xfrm>
          <a:scene3d>
            <a:camera prst="isometricBottomDown"/>
            <a:lightRig rig="threePt" dir="t"/>
          </a:scene3d>
        </p:grpSpPr>
        <p:sp>
          <p:nvSpPr>
            <p:cNvPr id="373" name="AutoShape 43"/>
            <p:cNvSpPr>
              <a:spLocks noChangeAspect="1" noChangeArrowheads="1" noTextEdit="1"/>
            </p:cNvSpPr>
            <p:nvPr/>
          </p:nvSpPr>
          <p:spPr bwMode="auto">
            <a:xfrm>
              <a:off x="1435" y="1872"/>
              <a:ext cx="3269" cy="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48"/>
            <p:cNvSpPr>
              <a:spLocks/>
            </p:cNvSpPr>
            <p:nvPr/>
          </p:nvSpPr>
          <p:spPr bwMode="auto">
            <a:xfrm>
              <a:off x="1770" y="2823"/>
              <a:ext cx="704" cy="219"/>
            </a:xfrm>
            <a:custGeom>
              <a:avLst/>
              <a:gdLst>
                <a:gd name="T0" fmla="*/ 441 w 704"/>
                <a:gd name="T1" fmla="*/ 219 h 219"/>
                <a:gd name="T2" fmla="*/ 0 w 704"/>
                <a:gd name="T3" fmla="*/ 196 h 219"/>
                <a:gd name="T4" fmla="*/ 165 w 704"/>
                <a:gd name="T5" fmla="*/ 41 h 219"/>
                <a:gd name="T6" fmla="*/ 704 w 704"/>
                <a:gd name="T7" fmla="*/ 0 h 219"/>
                <a:gd name="T8" fmla="*/ 441 w 704"/>
                <a:gd name="T9" fmla="*/ 219 h 219"/>
                <a:gd name="T10" fmla="*/ 441 w 704"/>
                <a:gd name="T11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4" h="219">
                  <a:moveTo>
                    <a:pt x="441" y="219"/>
                  </a:moveTo>
                  <a:lnTo>
                    <a:pt x="0" y="196"/>
                  </a:lnTo>
                  <a:lnTo>
                    <a:pt x="165" y="41"/>
                  </a:lnTo>
                  <a:lnTo>
                    <a:pt x="704" y="0"/>
                  </a:lnTo>
                  <a:lnTo>
                    <a:pt x="441" y="219"/>
                  </a:lnTo>
                  <a:lnTo>
                    <a:pt x="441" y="219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49"/>
            <p:cNvSpPr>
              <a:spLocks/>
            </p:cNvSpPr>
            <p:nvPr/>
          </p:nvSpPr>
          <p:spPr bwMode="auto">
            <a:xfrm>
              <a:off x="3433" y="1905"/>
              <a:ext cx="810" cy="293"/>
            </a:xfrm>
            <a:custGeom>
              <a:avLst/>
              <a:gdLst>
                <a:gd name="T0" fmla="*/ 0 w 810"/>
                <a:gd name="T1" fmla="*/ 293 h 293"/>
                <a:gd name="T2" fmla="*/ 410 w 810"/>
                <a:gd name="T3" fmla="*/ 258 h 293"/>
                <a:gd name="T4" fmla="*/ 600 w 810"/>
                <a:gd name="T5" fmla="*/ 197 h 293"/>
                <a:gd name="T6" fmla="*/ 810 w 810"/>
                <a:gd name="T7" fmla="*/ 0 h 293"/>
                <a:gd name="T8" fmla="*/ 573 w 810"/>
                <a:gd name="T9" fmla="*/ 49 h 293"/>
                <a:gd name="T10" fmla="*/ 527 w 810"/>
                <a:gd name="T11" fmla="*/ 84 h 293"/>
                <a:gd name="T12" fmla="*/ 467 w 810"/>
                <a:gd name="T13" fmla="*/ 67 h 293"/>
                <a:gd name="T14" fmla="*/ 465 w 810"/>
                <a:gd name="T15" fmla="*/ 65 h 293"/>
                <a:gd name="T16" fmla="*/ 462 w 810"/>
                <a:gd name="T17" fmla="*/ 64 h 293"/>
                <a:gd name="T18" fmla="*/ 455 w 810"/>
                <a:gd name="T19" fmla="*/ 59 h 293"/>
                <a:gd name="T20" fmla="*/ 448 w 810"/>
                <a:gd name="T21" fmla="*/ 54 h 293"/>
                <a:gd name="T22" fmla="*/ 442 w 810"/>
                <a:gd name="T23" fmla="*/ 50 h 293"/>
                <a:gd name="T24" fmla="*/ 437 w 810"/>
                <a:gd name="T25" fmla="*/ 47 h 293"/>
                <a:gd name="T26" fmla="*/ 430 w 810"/>
                <a:gd name="T27" fmla="*/ 44 h 293"/>
                <a:gd name="T28" fmla="*/ 425 w 810"/>
                <a:gd name="T29" fmla="*/ 42 h 293"/>
                <a:gd name="T30" fmla="*/ 417 w 810"/>
                <a:gd name="T31" fmla="*/ 39 h 293"/>
                <a:gd name="T32" fmla="*/ 410 w 810"/>
                <a:gd name="T33" fmla="*/ 35 h 293"/>
                <a:gd name="T34" fmla="*/ 402 w 810"/>
                <a:gd name="T35" fmla="*/ 32 h 293"/>
                <a:gd name="T36" fmla="*/ 395 w 810"/>
                <a:gd name="T37" fmla="*/ 30 h 293"/>
                <a:gd name="T38" fmla="*/ 385 w 810"/>
                <a:gd name="T39" fmla="*/ 27 h 293"/>
                <a:gd name="T40" fmla="*/ 375 w 810"/>
                <a:gd name="T41" fmla="*/ 24 h 293"/>
                <a:gd name="T42" fmla="*/ 365 w 810"/>
                <a:gd name="T43" fmla="*/ 22 h 293"/>
                <a:gd name="T44" fmla="*/ 355 w 810"/>
                <a:gd name="T45" fmla="*/ 20 h 293"/>
                <a:gd name="T46" fmla="*/ 343 w 810"/>
                <a:gd name="T47" fmla="*/ 19 h 293"/>
                <a:gd name="T48" fmla="*/ 332 w 810"/>
                <a:gd name="T49" fmla="*/ 17 h 293"/>
                <a:gd name="T50" fmla="*/ 320 w 810"/>
                <a:gd name="T51" fmla="*/ 17 h 293"/>
                <a:gd name="T52" fmla="*/ 308 w 810"/>
                <a:gd name="T53" fmla="*/ 19 h 293"/>
                <a:gd name="T54" fmla="*/ 302 w 810"/>
                <a:gd name="T55" fmla="*/ 19 h 293"/>
                <a:gd name="T56" fmla="*/ 297 w 810"/>
                <a:gd name="T57" fmla="*/ 19 h 293"/>
                <a:gd name="T58" fmla="*/ 290 w 810"/>
                <a:gd name="T59" fmla="*/ 19 h 293"/>
                <a:gd name="T60" fmla="*/ 283 w 810"/>
                <a:gd name="T61" fmla="*/ 20 h 293"/>
                <a:gd name="T62" fmla="*/ 277 w 810"/>
                <a:gd name="T63" fmla="*/ 20 h 293"/>
                <a:gd name="T64" fmla="*/ 270 w 810"/>
                <a:gd name="T65" fmla="*/ 20 h 293"/>
                <a:gd name="T66" fmla="*/ 263 w 810"/>
                <a:gd name="T67" fmla="*/ 22 h 293"/>
                <a:gd name="T68" fmla="*/ 257 w 810"/>
                <a:gd name="T69" fmla="*/ 24 h 293"/>
                <a:gd name="T70" fmla="*/ 249 w 810"/>
                <a:gd name="T71" fmla="*/ 25 h 293"/>
                <a:gd name="T72" fmla="*/ 242 w 810"/>
                <a:gd name="T73" fmla="*/ 27 h 293"/>
                <a:gd name="T74" fmla="*/ 234 w 810"/>
                <a:gd name="T75" fmla="*/ 29 h 293"/>
                <a:gd name="T76" fmla="*/ 227 w 810"/>
                <a:gd name="T77" fmla="*/ 32 h 293"/>
                <a:gd name="T78" fmla="*/ 220 w 810"/>
                <a:gd name="T79" fmla="*/ 34 h 293"/>
                <a:gd name="T80" fmla="*/ 214 w 810"/>
                <a:gd name="T81" fmla="*/ 37 h 293"/>
                <a:gd name="T82" fmla="*/ 205 w 810"/>
                <a:gd name="T83" fmla="*/ 40 h 293"/>
                <a:gd name="T84" fmla="*/ 199 w 810"/>
                <a:gd name="T85" fmla="*/ 44 h 293"/>
                <a:gd name="T86" fmla="*/ 4 w 810"/>
                <a:gd name="T87" fmla="*/ 182 h 293"/>
                <a:gd name="T88" fmla="*/ 0 w 810"/>
                <a:gd name="T89" fmla="*/ 293 h 293"/>
                <a:gd name="T90" fmla="*/ 0 w 810"/>
                <a:gd name="T91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0" h="293">
                  <a:moveTo>
                    <a:pt x="0" y="293"/>
                  </a:moveTo>
                  <a:lnTo>
                    <a:pt x="410" y="258"/>
                  </a:lnTo>
                  <a:lnTo>
                    <a:pt x="600" y="197"/>
                  </a:lnTo>
                  <a:lnTo>
                    <a:pt x="810" y="0"/>
                  </a:lnTo>
                  <a:lnTo>
                    <a:pt x="573" y="49"/>
                  </a:lnTo>
                  <a:lnTo>
                    <a:pt x="527" y="84"/>
                  </a:lnTo>
                  <a:lnTo>
                    <a:pt x="467" y="67"/>
                  </a:lnTo>
                  <a:lnTo>
                    <a:pt x="465" y="65"/>
                  </a:lnTo>
                  <a:lnTo>
                    <a:pt x="462" y="64"/>
                  </a:lnTo>
                  <a:lnTo>
                    <a:pt x="455" y="59"/>
                  </a:lnTo>
                  <a:lnTo>
                    <a:pt x="448" y="54"/>
                  </a:lnTo>
                  <a:lnTo>
                    <a:pt x="442" y="50"/>
                  </a:lnTo>
                  <a:lnTo>
                    <a:pt x="437" y="47"/>
                  </a:lnTo>
                  <a:lnTo>
                    <a:pt x="430" y="44"/>
                  </a:lnTo>
                  <a:lnTo>
                    <a:pt x="425" y="42"/>
                  </a:lnTo>
                  <a:lnTo>
                    <a:pt x="417" y="39"/>
                  </a:lnTo>
                  <a:lnTo>
                    <a:pt x="410" y="35"/>
                  </a:lnTo>
                  <a:lnTo>
                    <a:pt x="402" y="32"/>
                  </a:lnTo>
                  <a:lnTo>
                    <a:pt x="395" y="30"/>
                  </a:lnTo>
                  <a:lnTo>
                    <a:pt x="385" y="27"/>
                  </a:lnTo>
                  <a:lnTo>
                    <a:pt x="375" y="24"/>
                  </a:lnTo>
                  <a:lnTo>
                    <a:pt x="365" y="22"/>
                  </a:lnTo>
                  <a:lnTo>
                    <a:pt x="355" y="20"/>
                  </a:lnTo>
                  <a:lnTo>
                    <a:pt x="343" y="19"/>
                  </a:lnTo>
                  <a:lnTo>
                    <a:pt x="332" y="17"/>
                  </a:lnTo>
                  <a:lnTo>
                    <a:pt x="320" y="17"/>
                  </a:lnTo>
                  <a:lnTo>
                    <a:pt x="308" y="19"/>
                  </a:lnTo>
                  <a:lnTo>
                    <a:pt x="302" y="19"/>
                  </a:lnTo>
                  <a:lnTo>
                    <a:pt x="297" y="19"/>
                  </a:lnTo>
                  <a:lnTo>
                    <a:pt x="290" y="19"/>
                  </a:lnTo>
                  <a:lnTo>
                    <a:pt x="283" y="20"/>
                  </a:lnTo>
                  <a:lnTo>
                    <a:pt x="277" y="20"/>
                  </a:lnTo>
                  <a:lnTo>
                    <a:pt x="270" y="20"/>
                  </a:lnTo>
                  <a:lnTo>
                    <a:pt x="263" y="22"/>
                  </a:lnTo>
                  <a:lnTo>
                    <a:pt x="257" y="24"/>
                  </a:lnTo>
                  <a:lnTo>
                    <a:pt x="249" y="25"/>
                  </a:lnTo>
                  <a:lnTo>
                    <a:pt x="242" y="27"/>
                  </a:lnTo>
                  <a:lnTo>
                    <a:pt x="234" y="29"/>
                  </a:lnTo>
                  <a:lnTo>
                    <a:pt x="227" y="32"/>
                  </a:lnTo>
                  <a:lnTo>
                    <a:pt x="220" y="34"/>
                  </a:lnTo>
                  <a:lnTo>
                    <a:pt x="214" y="37"/>
                  </a:lnTo>
                  <a:lnTo>
                    <a:pt x="205" y="40"/>
                  </a:lnTo>
                  <a:lnTo>
                    <a:pt x="199" y="44"/>
                  </a:lnTo>
                  <a:lnTo>
                    <a:pt x="4" y="182"/>
                  </a:lnTo>
                  <a:lnTo>
                    <a:pt x="0" y="29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52"/>
            <p:cNvSpPr>
              <a:spLocks/>
            </p:cNvSpPr>
            <p:nvPr/>
          </p:nvSpPr>
          <p:spPr bwMode="auto">
            <a:xfrm>
              <a:off x="1730" y="2275"/>
              <a:ext cx="1429" cy="371"/>
            </a:xfrm>
            <a:custGeom>
              <a:avLst/>
              <a:gdLst>
                <a:gd name="T0" fmla="*/ 1429 w 1429"/>
                <a:gd name="T1" fmla="*/ 0 h 371"/>
                <a:gd name="T2" fmla="*/ 281 w 1429"/>
                <a:gd name="T3" fmla="*/ 2 h 371"/>
                <a:gd name="T4" fmla="*/ 18 w 1429"/>
                <a:gd name="T5" fmla="*/ 60 h 371"/>
                <a:gd name="T6" fmla="*/ 0 w 1429"/>
                <a:gd name="T7" fmla="*/ 186 h 371"/>
                <a:gd name="T8" fmla="*/ 857 w 1429"/>
                <a:gd name="T9" fmla="*/ 371 h 371"/>
                <a:gd name="T10" fmla="*/ 1429 w 1429"/>
                <a:gd name="T11" fmla="*/ 0 h 371"/>
                <a:gd name="T12" fmla="*/ 1429 w 1429"/>
                <a:gd name="T1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9" h="371">
                  <a:moveTo>
                    <a:pt x="1429" y="0"/>
                  </a:moveTo>
                  <a:lnTo>
                    <a:pt x="281" y="2"/>
                  </a:lnTo>
                  <a:lnTo>
                    <a:pt x="18" y="60"/>
                  </a:lnTo>
                  <a:lnTo>
                    <a:pt x="0" y="186"/>
                  </a:lnTo>
                  <a:lnTo>
                    <a:pt x="857" y="371"/>
                  </a:lnTo>
                  <a:lnTo>
                    <a:pt x="1429" y="0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54"/>
            <p:cNvSpPr>
              <a:spLocks/>
            </p:cNvSpPr>
            <p:nvPr/>
          </p:nvSpPr>
          <p:spPr bwMode="auto">
            <a:xfrm>
              <a:off x="2296" y="2277"/>
              <a:ext cx="673" cy="402"/>
            </a:xfrm>
            <a:custGeom>
              <a:avLst/>
              <a:gdLst>
                <a:gd name="T0" fmla="*/ 659 w 673"/>
                <a:gd name="T1" fmla="*/ 0 h 402"/>
                <a:gd name="T2" fmla="*/ 659 w 673"/>
                <a:gd name="T3" fmla="*/ 128 h 402"/>
                <a:gd name="T4" fmla="*/ 673 w 673"/>
                <a:gd name="T5" fmla="*/ 402 h 402"/>
                <a:gd name="T6" fmla="*/ 671 w 673"/>
                <a:gd name="T7" fmla="*/ 401 h 402"/>
                <a:gd name="T8" fmla="*/ 668 w 673"/>
                <a:gd name="T9" fmla="*/ 401 h 402"/>
                <a:gd name="T10" fmla="*/ 663 w 673"/>
                <a:gd name="T11" fmla="*/ 401 h 402"/>
                <a:gd name="T12" fmla="*/ 656 w 673"/>
                <a:gd name="T13" fmla="*/ 401 h 402"/>
                <a:gd name="T14" fmla="*/ 646 w 673"/>
                <a:gd name="T15" fmla="*/ 399 h 402"/>
                <a:gd name="T16" fmla="*/ 638 w 673"/>
                <a:gd name="T17" fmla="*/ 399 h 402"/>
                <a:gd name="T18" fmla="*/ 631 w 673"/>
                <a:gd name="T19" fmla="*/ 399 h 402"/>
                <a:gd name="T20" fmla="*/ 624 w 673"/>
                <a:gd name="T21" fmla="*/ 399 h 402"/>
                <a:gd name="T22" fmla="*/ 618 w 673"/>
                <a:gd name="T23" fmla="*/ 399 h 402"/>
                <a:gd name="T24" fmla="*/ 613 w 673"/>
                <a:gd name="T25" fmla="*/ 399 h 402"/>
                <a:gd name="T26" fmla="*/ 604 w 673"/>
                <a:gd name="T27" fmla="*/ 397 h 402"/>
                <a:gd name="T28" fmla="*/ 596 w 673"/>
                <a:gd name="T29" fmla="*/ 396 h 402"/>
                <a:gd name="T30" fmla="*/ 589 w 673"/>
                <a:gd name="T31" fmla="*/ 394 h 402"/>
                <a:gd name="T32" fmla="*/ 583 w 673"/>
                <a:gd name="T33" fmla="*/ 394 h 402"/>
                <a:gd name="T34" fmla="*/ 574 w 673"/>
                <a:gd name="T35" fmla="*/ 394 h 402"/>
                <a:gd name="T36" fmla="*/ 566 w 673"/>
                <a:gd name="T37" fmla="*/ 394 h 402"/>
                <a:gd name="T38" fmla="*/ 558 w 673"/>
                <a:gd name="T39" fmla="*/ 392 h 402"/>
                <a:gd name="T40" fmla="*/ 550 w 673"/>
                <a:gd name="T41" fmla="*/ 392 h 402"/>
                <a:gd name="T42" fmla="*/ 541 w 673"/>
                <a:gd name="T43" fmla="*/ 392 h 402"/>
                <a:gd name="T44" fmla="*/ 533 w 673"/>
                <a:gd name="T45" fmla="*/ 391 h 402"/>
                <a:gd name="T46" fmla="*/ 523 w 673"/>
                <a:gd name="T47" fmla="*/ 391 h 402"/>
                <a:gd name="T48" fmla="*/ 515 w 673"/>
                <a:gd name="T49" fmla="*/ 391 h 402"/>
                <a:gd name="T50" fmla="*/ 506 w 673"/>
                <a:gd name="T51" fmla="*/ 389 h 402"/>
                <a:gd name="T52" fmla="*/ 498 w 673"/>
                <a:gd name="T53" fmla="*/ 389 h 402"/>
                <a:gd name="T54" fmla="*/ 488 w 673"/>
                <a:gd name="T55" fmla="*/ 389 h 402"/>
                <a:gd name="T56" fmla="*/ 480 w 673"/>
                <a:gd name="T57" fmla="*/ 389 h 402"/>
                <a:gd name="T58" fmla="*/ 470 w 673"/>
                <a:gd name="T59" fmla="*/ 387 h 402"/>
                <a:gd name="T60" fmla="*/ 461 w 673"/>
                <a:gd name="T61" fmla="*/ 386 h 402"/>
                <a:gd name="T62" fmla="*/ 453 w 673"/>
                <a:gd name="T63" fmla="*/ 386 h 402"/>
                <a:gd name="T64" fmla="*/ 445 w 673"/>
                <a:gd name="T65" fmla="*/ 386 h 402"/>
                <a:gd name="T66" fmla="*/ 435 w 673"/>
                <a:gd name="T67" fmla="*/ 384 h 402"/>
                <a:gd name="T68" fmla="*/ 425 w 673"/>
                <a:gd name="T69" fmla="*/ 382 h 402"/>
                <a:gd name="T70" fmla="*/ 416 w 673"/>
                <a:gd name="T71" fmla="*/ 382 h 402"/>
                <a:gd name="T72" fmla="*/ 410 w 673"/>
                <a:gd name="T73" fmla="*/ 382 h 402"/>
                <a:gd name="T74" fmla="*/ 400 w 673"/>
                <a:gd name="T75" fmla="*/ 381 h 402"/>
                <a:gd name="T76" fmla="*/ 391 w 673"/>
                <a:gd name="T77" fmla="*/ 379 h 402"/>
                <a:gd name="T78" fmla="*/ 383 w 673"/>
                <a:gd name="T79" fmla="*/ 379 h 402"/>
                <a:gd name="T80" fmla="*/ 376 w 673"/>
                <a:gd name="T81" fmla="*/ 379 h 402"/>
                <a:gd name="T82" fmla="*/ 368 w 673"/>
                <a:gd name="T83" fmla="*/ 377 h 402"/>
                <a:gd name="T84" fmla="*/ 361 w 673"/>
                <a:gd name="T85" fmla="*/ 377 h 402"/>
                <a:gd name="T86" fmla="*/ 355 w 673"/>
                <a:gd name="T87" fmla="*/ 376 h 402"/>
                <a:gd name="T88" fmla="*/ 348 w 673"/>
                <a:gd name="T89" fmla="*/ 376 h 402"/>
                <a:gd name="T90" fmla="*/ 340 w 673"/>
                <a:gd name="T91" fmla="*/ 376 h 402"/>
                <a:gd name="T92" fmla="*/ 333 w 673"/>
                <a:gd name="T93" fmla="*/ 374 h 402"/>
                <a:gd name="T94" fmla="*/ 326 w 673"/>
                <a:gd name="T95" fmla="*/ 372 h 402"/>
                <a:gd name="T96" fmla="*/ 323 w 673"/>
                <a:gd name="T97" fmla="*/ 372 h 402"/>
                <a:gd name="T98" fmla="*/ 311 w 673"/>
                <a:gd name="T99" fmla="*/ 372 h 402"/>
                <a:gd name="T100" fmla="*/ 305 w 673"/>
                <a:gd name="T101" fmla="*/ 372 h 402"/>
                <a:gd name="T102" fmla="*/ 296 w 673"/>
                <a:gd name="T103" fmla="*/ 371 h 402"/>
                <a:gd name="T104" fmla="*/ 291 w 673"/>
                <a:gd name="T105" fmla="*/ 369 h 402"/>
                <a:gd name="T106" fmla="*/ 288 w 673"/>
                <a:gd name="T107" fmla="*/ 369 h 402"/>
                <a:gd name="T108" fmla="*/ 0 w 673"/>
                <a:gd name="T109" fmla="*/ 312 h 402"/>
                <a:gd name="T110" fmla="*/ 165 w 673"/>
                <a:gd name="T111" fmla="*/ 153 h 402"/>
                <a:gd name="T112" fmla="*/ 263 w 673"/>
                <a:gd name="T113" fmla="*/ 149 h 402"/>
                <a:gd name="T114" fmla="*/ 410 w 673"/>
                <a:gd name="T115" fmla="*/ 0 h 402"/>
                <a:gd name="T116" fmla="*/ 659 w 673"/>
                <a:gd name="T117" fmla="*/ 0 h 402"/>
                <a:gd name="T118" fmla="*/ 659 w 673"/>
                <a:gd name="T11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3" h="402">
                  <a:moveTo>
                    <a:pt x="659" y="0"/>
                  </a:moveTo>
                  <a:lnTo>
                    <a:pt x="659" y="128"/>
                  </a:lnTo>
                  <a:lnTo>
                    <a:pt x="673" y="402"/>
                  </a:lnTo>
                  <a:lnTo>
                    <a:pt x="671" y="401"/>
                  </a:lnTo>
                  <a:lnTo>
                    <a:pt x="668" y="401"/>
                  </a:lnTo>
                  <a:lnTo>
                    <a:pt x="663" y="401"/>
                  </a:lnTo>
                  <a:lnTo>
                    <a:pt x="656" y="401"/>
                  </a:lnTo>
                  <a:lnTo>
                    <a:pt x="646" y="399"/>
                  </a:lnTo>
                  <a:lnTo>
                    <a:pt x="638" y="399"/>
                  </a:lnTo>
                  <a:lnTo>
                    <a:pt x="631" y="399"/>
                  </a:lnTo>
                  <a:lnTo>
                    <a:pt x="624" y="399"/>
                  </a:lnTo>
                  <a:lnTo>
                    <a:pt x="618" y="399"/>
                  </a:lnTo>
                  <a:lnTo>
                    <a:pt x="613" y="399"/>
                  </a:lnTo>
                  <a:lnTo>
                    <a:pt x="604" y="397"/>
                  </a:lnTo>
                  <a:lnTo>
                    <a:pt x="596" y="396"/>
                  </a:lnTo>
                  <a:lnTo>
                    <a:pt x="589" y="394"/>
                  </a:lnTo>
                  <a:lnTo>
                    <a:pt x="583" y="394"/>
                  </a:lnTo>
                  <a:lnTo>
                    <a:pt x="574" y="394"/>
                  </a:lnTo>
                  <a:lnTo>
                    <a:pt x="566" y="394"/>
                  </a:lnTo>
                  <a:lnTo>
                    <a:pt x="558" y="392"/>
                  </a:lnTo>
                  <a:lnTo>
                    <a:pt x="550" y="392"/>
                  </a:lnTo>
                  <a:lnTo>
                    <a:pt x="541" y="392"/>
                  </a:lnTo>
                  <a:lnTo>
                    <a:pt x="533" y="391"/>
                  </a:lnTo>
                  <a:lnTo>
                    <a:pt x="523" y="391"/>
                  </a:lnTo>
                  <a:lnTo>
                    <a:pt x="515" y="391"/>
                  </a:lnTo>
                  <a:lnTo>
                    <a:pt x="506" y="389"/>
                  </a:lnTo>
                  <a:lnTo>
                    <a:pt x="498" y="389"/>
                  </a:lnTo>
                  <a:lnTo>
                    <a:pt x="488" y="389"/>
                  </a:lnTo>
                  <a:lnTo>
                    <a:pt x="480" y="389"/>
                  </a:lnTo>
                  <a:lnTo>
                    <a:pt x="470" y="387"/>
                  </a:lnTo>
                  <a:lnTo>
                    <a:pt x="461" y="386"/>
                  </a:lnTo>
                  <a:lnTo>
                    <a:pt x="453" y="386"/>
                  </a:lnTo>
                  <a:lnTo>
                    <a:pt x="445" y="386"/>
                  </a:lnTo>
                  <a:lnTo>
                    <a:pt x="435" y="384"/>
                  </a:lnTo>
                  <a:lnTo>
                    <a:pt x="425" y="382"/>
                  </a:lnTo>
                  <a:lnTo>
                    <a:pt x="416" y="382"/>
                  </a:lnTo>
                  <a:lnTo>
                    <a:pt x="410" y="382"/>
                  </a:lnTo>
                  <a:lnTo>
                    <a:pt x="400" y="381"/>
                  </a:lnTo>
                  <a:lnTo>
                    <a:pt x="391" y="379"/>
                  </a:lnTo>
                  <a:lnTo>
                    <a:pt x="383" y="379"/>
                  </a:lnTo>
                  <a:lnTo>
                    <a:pt x="376" y="379"/>
                  </a:lnTo>
                  <a:lnTo>
                    <a:pt x="368" y="377"/>
                  </a:lnTo>
                  <a:lnTo>
                    <a:pt x="361" y="377"/>
                  </a:lnTo>
                  <a:lnTo>
                    <a:pt x="355" y="376"/>
                  </a:lnTo>
                  <a:lnTo>
                    <a:pt x="348" y="376"/>
                  </a:lnTo>
                  <a:lnTo>
                    <a:pt x="340" y="376"/>
                  </a:lnTo>
                  <a:lnTo>
                    <a:pt x="333" y="374"/>
                  </a:lnTo>
                  <a:lnTo>
                    <a:pt x="326" y="372"/>
                  </a:lnTo>
                  <a:lnTo>
                    <a:pt x="323" y="372"/>
                  </a:lnTo>
                  <a:lnTo>
                    <a:pt x="311" y="372"/>
                  </a:lnTo>
                  <a:lnTo>
                    <a:pt x="305" y="372"/>
                  </a:lnTo>
                  <a:lnTo>
                    <a:pt x="296" y="371"/>
                  </a:lnTo>
                  <a:lnTo>
                    <a:pt x="291" y="369"/>
                  </a:lnTo>
                  <a:lnTo>
                    <a:pt x="288" y="369"/>
                  </a:lnTo>
                  <a:lnTo>
                    <a:pt x="0" y="312"/>
                  </a:lnTo>
                  <a:lnTo>
                    <a:pt x="165" y="153"/>
                  </a:lnTo>
                  <a:lnTo>
                    <a:pt x="263" y="149"/>
                  </a:lnTo>
                  <a:lnTo>
                    <a:pt x="410" y="0"/>
                  </a:lnTo>
                  <a:lnTo>
                    <a:pt x="659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55"/>
            <p:cNvSpPr>
              <a:spLocks/>
            </p:cNvSpPr>
            <p:nvPr/>
          </p:nvSpPr>
          <p:spPr bwMode="auto">
            <a:xfrm>
              <a:off x="1850" y="2330"/>
              <a:ext cx="1102" cy="572"/>
            </a:xfrm>
            <a:custGeom>
              <a:avLst/>
              <a:gdLst>
                <a:gd name="T0" fmla="*/ 1059 w 1102"/>
                <a:gd name="T1" fmla="*/ 572 h 572"/>
                <a:gd name="T2" fmla="*/ 339 w 1102"/>
                <a:gd name="T3" fmla="*/ 376 h 572"/>
                <a:gd name="T4" fmla="*/ 309 w 1102"/>
                <a:gd name="T5" fmla="*/ 431 h 572"/>
                <a:gd name="T6" fmla="*/ 228 w 1102"/>
                <a:gd name="T7" fmla="*/ 376 h 572"/>
                <a:gd name="T8" fmla="*/ 0 w 1102"/>
                <a:gd name="T9" fmla="*/ 45 h 572"/>
                <a:gd name="T10" fmla="*/ 286 w 1102"/>
                <a:gd name="T11" fmla="*/ 0 h 572"/>
                <a:gd name="T12" fmla="*/ 413 w 1102"/>
                <a:gd name="T13" fmla="*/ 100 h 572"/>
                <a:gd name="T14" fmla="*/ 558 w 1102"/>
                <a:gd name="T15" fmla="*/ 339 h 572"/>
                <a:gd name="T16" fmla="*/ 792 w 1102"/>
                <a:gd name="T17" fmla="*/ 281 h 572"/>
                <a:gd name="T18" fmla="*/ 1102 w 1102"/>
                <a:gd name="T19" fmla="*/ 78 h 572"/>
                <a:gd name="T20" fmla="*/ 1059 w 1102"/>
                <a:gd name="T21" fmla="*/ 572 h 572"/>
                <a:gd name="T22" fmla="*/ 1059 w 1102"/>
                <a:gd name="T23" fmla="*/ 57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2" h="572">
                  <a:moveTo>
                    <a:pt x="1059" y="572"/>
                  </a:moveTo>
                  <a:lnTo>
                    <a:pt x="339" y="376"/>
                  </a:lnTo>
                  <a:lnTo>
                    <a:pt x="309" y="431"/>
                  </a:lnTo>
                  <a:lnTo>
                    <a:pt x="228" y="376"/>
                  </a:lnTo>
                  <a:lnTo>
                    <a:pt x="0" y="45"/>
                  </a:lnTo>
                  <a:lnTo>
                    <a:pt x="286" y="0"/>
                  </a:lnTo>
                  <a:lnTo>
                    <a:pt x="413" y="100"/>
                  </a:lnTo>
                  <a:lnTo>
                    <a:pt x="558" y="339"/>
                  </a:lnTo>
                  <a:lnTo>
                    <a:pt x="792" y="281"/>
                  </a:lnTo>
                  <a:lnTo>
                    <a:pt x="1102" y="78"/>
                  </a:lnTo>
                  <a:lnTo>
                    <a:pt x="1059" y="572"/>
                  </a:lnTo>
                  <a:lnTo>
                    <a:pt x="1059" y="572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56"/>
            <p:cNvSpPr>
              <a:spLocks/>
            </p:cNvSpPr>
            <p:nvPr/>
          </p:nvSpPr>
          <p:spPr bwMode="auto">
            <a:xfrm>
              <a:off x="2950" y="2087"/>
              <a:ext cx="788" cy="617"/>
            </a:xfrm>
            <a:custGeom>
              <a:avLst/>
              <a:gdLst>
                <a:gd name="T0" fmla="*/ 788 w 788"/>
                <a:gd name="T1" fmla="*/ 273 h 617"/>
                <a:gd name="T2" fmla="*/ 0 w 788"/>
                <a:gd name="T3" fmla="*/ 617 h 617"/>
                <a:gd name="T4" fmla="*/ 2 w 788"/>
                <a:gd name="T5" fmla="*/ 321 h 617"/>
                <a:gd name="T6" fmla="*/ 254 w 788"/>
                <a:gd name="T7" fmla="*/ 238 h 617"/>
                <a:gd name="T8" fmla="*/ 330 w 788"/>
                <a:gd name="T9" fmla="*/ 101 h 617"/>
                <a:gd name="T10" fmla="*/ 487 w 788"/>
                <a:gd name="T11" fmla="*/ 0 h 617"/>
                <a:gd name="T12" fmla="*/ 488 w 788"/>
                <a:gd name="T13" fmla="*/ 0 h 617"/>
                <a:gd name="T14" fmla="*/ 493 w 788"/>
                <a:gd name="T15" fmla="*/ 0 h 617"/>
                <a:gd name="T16" fmla="*/ 500 w 788"/>
                <a:gd name="T17" fmla="*/ 0 h 617"/>
                <a:gd name="T18" fmla="*/ 510 w 788"/>
                <a:gd name="T19" fmla="*/ 0 h 617"/>
                <a:gd name="T20" fmla="*/ 517 w 788"/>
                <a:gd name="T21" fmla="*/ 0 h 617"/>
                <a:gd name="T22" fmla="*/ 522 w 788"/>
                <a:gd name="T23" fmla="*/ 0 h 617"/>
                <a:gd name="T24" fmla="*/ 528 w 788"/>
                <a:gd name="T25" fmla="*/ 1 h 617"/>
                <a:gd name="T26" fmla="*/ 537 w 788"/>
                <a:gd name="T27" fmla="*/ 3 h 617"/>
                <a:gd name="T28" fmla="*/ 543 w 788"/>
                <a:gd name="T29" fmla="*/ 3 h 617"/>
                <a:gd name="T30" fmla="*/ 552 w 788"/>
                <a:gd name="T31" fmla="*/ 3 h 617"/>
                <a:gd name="T32" fmla="*/ 560 w 788"/>
                <a:gd name="T33" fmla="*/ 5 h 617"/>
                <a:gd name="T34" fmla="*/ 570 w 788"/>
                <a:gd name="T35" fmla="*/ 6 h 617"/>
                <a:gd name="T36" fmla="*/ 577 w 788"/>
                <a:gd name="T37" fmla="*/ 6 h 617"/>
                <a:gd name="T38" fmla="*/ 585 w 788"/>
                <a:gd name="T39" fmla="*/ 6 h 617"/>
                <a:gd name="T40" fmla="*/ 595 w 788"/>
                <a:gd name="T41" fmla="*/ 8 h 617"/>
                <a:gd name="T42" fmla="*/ 605 w 788"/>
                <a:gd name="T43" fmla="*/ 10 h 617"/>
                <a:gd name="T44" fmla="*/ 615 w 788"/>
                <a:gd name="T45" fmla="*/ 10 h 617"/>
                <a:gd name="T46" fmla="*/ 623 w 788"/>
                <a:gd name="T47" fmla="*/ 10 h 617"/>
                <a:gd name="T48" fmla="*/ 633 w 788"/>
                <a:gd name="T49" fmla="*/ 11 h 617"/>
                <a:gd name="T50" fmla="*/ 643 w 788"/>
                <a:gd name="T51" fmla="*/ 13 h 617"/>
                <a:gd name="T52" fmla="*/ 652 w 788"/>
                <a:gd name="T53" fmla="*/ 13 h 617"/>
                <a:gd name="T54" fmla="*/ 660 w 788"/>
                <a:gd name="T55" fmla="*/ 16 h 617"/>
                <a:gd name="T56" fmla="*/ 668 w 788"/>
                <a:gd name="T57" fmla="*/ 16 h 617"/>
                <a:gd name="T58" fmla="*/ 678 w 788"/>
                <a:gd name="T59" fmla="*/ 20 h 617"/>
                <a:gd name="T60" fmla="*/ 687 w 788"/>
                <a:gd name="T61" fmla="*/ 20 h 617"/>
                <a:gd name="T62" fmla="*/ 695 w 788"/>
                <a:gd name="T63" fmla="*/ 21 h 617"/>
                <a:gd name="T64" fmla="*/ 703 w 788"/>
                <a:gd name="T65" fmla="*/ 23 h 617"/>
                <a:gd name="T66" fmla="*/ 712 w 788"/>
                <a:gd name="T67" fmla="*/ 25 h 617"/>
                <a:gd name="T68" fmla="*/ 788 w 788"/>
                <a:gd name="T69" fmla="*/ 273 h 617"/>
                <a:gd name="T70" fmla="*/ 788 w 788"/>
                <a:gd name="T71" fmla="*/ 27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8" h="617">
                  <a:moveTo>
                    <a:pt x="788" y="273"/>
                  </a:moveTo>
                  <a:lnTo>
                    <a:pt x="0" y="617"/>
                  </a:lnTo>
                  <a:lnTo>
                    <a:pt x="2" y="321"/>
                  </a:lnTo>
                  <a:lnTo>
                    <a:pt x="254" y="238"/>
                  </a:lnTo>
                  <a:lnTo>
                    <a:pt x="330" y="101"/>
                  </a:lnTo>
                  <a:lnTo>
                    <a:pt x="487" y="0"/>
                  </a:lnTo>
                  <a:lnTo>
                    <a:pt x="488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10" y="0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8" y="1"/>
                  </a:lnTo>
                  <a:lnTo>
                    <a:pt x="537" y="3"/>
                  </a:lnTo>
                  <a:lnTo>
                    <a:pt x="543" y="3"/>
                  </a:lnTo>
                  <a:lnTo>
                    <a:pt x="552" y="3"/>
                  </a:lnTo>
                  <a:lnTo>
                    <a:pt x="560" y="5"/>
                  </a:lnTo>
                  <a:lnTo>
                    <a:pt x="570" y="6"/>
                  </a:lnTo>
                  <a:lnTo>
                    <a:pt x="577" y="6"/>
                  </a:lnTo>
                  <a:lnTo>
                    <a:pt x="585" y="6"/>
                  </a:lnTo>
                  <a:lnTo>
                    <a:pt x="595" y="8"/>
                  </a:lnTo>
                  <a:lnTo>
                    <a:pt x="605" y="10"/>
                  </a:lnTo>
                  <a:lnTo>
                    <a:pt x="615" y="10"/>
                  </a:lnTo>
                  <a:lnTo>
                    <a:pt x="623" y="10"/>
                  </a:lnTo>
                  <a:lnTo>
                    <a:pt x="633" y="11"/>
                  </a:lnTo>
                  <a:lnTo>
                    <a:pt x="643" y="13"/>
                  </a:lnTo>
                  <a:lnTo>
                    <a:pt x="652" y="13"/>
                  </a:lnTo>
                  <a:lnTo>
                    <a:pt x="660" y="16"/>
                  </a:lnTo>
                  <a:lnTo>
                    <a:pt x="668" y="16"/>
                  </a:lnTo>
                  <a:lnTo>
                    <a:pt x="678" y="20"/>
                  </a:lnTo>
                  <a:lnTo>
                    <a:pt x="687" y="20"/>
                  </a:lnTo>
                  <a:lnTo>
                    <a:pt x="695" y="21"/>
                  </a:lnTo>
                  <a:lnTo>
                    <a:pt x="703" y="23"/>
                  </a:lnTo>
                  <a:lnTo>
                    <a:pt x="712" y="25"/>
                  </a:lnTo>
                  <a:lnTo>
                    <a:pt x="788" y="273"/>
                  </a:lnTo>
                  <a:lnTo>
                    <a:pt x="788" y="27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57"/>
            <p:cNvSpPr>
              <a:spLocks/>
            </p:cNvSpPr>
            <p:nvPr/>
          </p:nvSpPr>
          <p:spPr bwMode="auto">
            <a:xfrm>
              <a:off x="2917" y="2398"/>
              <a:ext cx="818" cy="604"/>
            </a:xfrm>
            <a:custGeom>
              <a:avLst/>
              <a:gdLst>
                <a:gd name="T0" fmla="*/ 0 w 818"/>
                <a:gd name="T1" fmla="*/ 443 h 604"/>
                <a:gd name="T2" fmla="*/ 35 w 818"/>
                <a:gd name="T3" fmla="*/ 604 h 604"/>
                <a:gd name="T4" fmla="*/ 207 w 818"/>
                <a:gd name="T5" fmla="*/ 568 h 604"/>
                <a:gd name="T6" fmla="*/ 486 w 818"/>
                <a:gd name="T7" fmla="*/ 439 h 604"/>
                <a:gd name="T8" fmla="*/ 526 w 818"/>
                <a:gd name="T9" fmla="*/ 461 h 604"/>
                <a:gd name="T10" fmla="*/ 673 w 818"/>
                <a:gd name="T11" fmla="*/ 456 h 604"/>
                <a:gd name="T12" fmla="*/ 765 w 818"/>
                <a:gd name="T13" fmla="*/ 581 h 604"/>
                <a:gd name="T14" fmla="*/ 818 w 818"/>
                <a:gd name="T15" fmla="*/ 0 h 604"/>
                <a:gd name="T16" fmla="*/ 33 w 818"/>
                <a:gd name="T17" fmla="*/ 306 h 604"/>
                <a:gd name="T18" fmla="*/ 0 w 818"/>
                <a:gd name="T19" fmla="*/ 443 h 604"/>
                <a:gd name="T20" fmla="*/ 0 w 818"/>
                <a:gd name="T21" fmla="*/ 44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8" h="604">
                  <a:moveTo>
                    <a:pt x="0" y="443"/>
                  </a:moveTo>
                  <a:lnTo>
                    <a:pt x="35" y="604"/>
                  </a:lnTo>
                  <a:lnTo>
                    <a:pt x="207" y="568"/>
                  </a:lnTo>
                  <a:lnTo>
                    <a:pt x="486" y="439"/>
                  </a:lnTo>
                  <a:lnTo>
                    <a:pt x="526" y="461"/>
                  </a:lnTo>
                  <a:lnTo>
                    <a:pt x="673" y="456"/>
                  </a:lnTo>
                  <a:lnTo>
                    <a:pt x="765" y="581"/>
                  </a:lnTo>
                  <a:lnTo>
                    <a:pt x="818" y="0"/>
                  </a:lnTo>
                  <a:lnTo>
                    <a:pt x="33" y="306"/>
                  </a:lnTo>
                  <a:lnTo>
                    <a:pt x="0" y="443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58"/>
            <p:cNvSpPr>
              <a:spLocks/>
            </p:cNvSpPr>
            <p:nvPr/>
          </p:nvSpPr>
          <p:spPr bwMode="auto">
            <a:xfrm>
              <a:off x="3675" y="2649"/>
              <a:ext cx="986" cy="828"/>
            </a:xfrm>
            <a:custGeom>
              <a:avLst/>
              <a:gdLst>
                <a:gd name="T0" fmla="*/ 0 w 986"/>
                <a:gd name="T1" fmla="*/ 59 h 828"/>
                <a:gd name="T2" fmla="*/ 251 w 986"/>
                <a:gd name="T3" fmla="*/ 0 h 828"/>
                <a:gd name="T4" fmla="*/ 413 w 986"/>
                <a:gd name="T5" fmla="*/ 60 h 828"/>
                <a:gd name="T6" fmla="*/ 536 w 986"/>
                <a:gd name="T7" fmla="*/ 157 h 828"/>
                <a:gd name="T8" fmla="*/ 574 w 986"/>
                <a:gd name="T9" fmla="*/ 308 h 828"/>
                <a:gd name="T10" fmla="*/ 841 w 986"/>
                <a:gd name="T11" fmla="*/ 388 h 828"/>
                <a:gd name="T12" fmla="*/ 974 w 986"/>
                <a:gd name="T13" fmla="*/ 493 h 828"/>
                <a:gd name="T14" fmla="*/ 986 w 986"/>
                <a:gd name="T15" fmla="*/ 828 h 828"/>
                <a:gd name="T16" fmla="*/ 494 w 986"/>
                <a:gd name="T17" fmla="*/ 583 h 828"/>
                <a:gd name="T18" fmla="*/ 416 w 986"/>
                <a:gd name="T19" fmla="*/ 420 h 828"/>
                <a:gd name="T20" fmla="*/ 260 w 986"/>
                <a:gd name="T21" fmla="*/ 458 h 828"/>
                <a:gd name="T22" fmla="*/ 158 w 986"/>
                <a:gd name="T23" fmla="*/ 405 h 828"/>
                <a:gd name="T24" fmla="*/ 136 w 986"/>
                <a:gd name="T25" fmla="*/ 258 h 828"/>
                <a:gd name="T26" fmla="*/ 5 w 986"/>
                <a:gd name="T27" fmla="*/ 328 h 828"/>
                <a:gd name="T28" fmla="*/ 0 w 986"/>
                <a:gd name="T29" fmla="*/ 59 h 828"/>
                <a:gd name="T30" fmla="*/ 0 w 986"/>
                <a:gd name="T31" fmla="*/ 59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6" h="828">
                  <a:moveTo>
                    <a:pt x="0" y="59"/>
                  </a:moveTo>
                  <a:lnTo>
                    <a:pt x="251" y="0"/>
                  </a:lnTo>
                  <a:lnTo>
                    <a:pt x="413" y="60"/>
                  </a:lnTo>
                  <a:lnTo>
                    <a:pt x="536" y="157"/>
                  </a:lnTo>
                  <a:lnTo>
                    <a:pt x="574" y="308"/>
                  </a:lnTo>
                  <a:lnTo>
                    <a:pt x="841" y="388"/>
                  </a:lnTo>
                  <a:lnTo>
                    <a:pt x="974" y="493"/>
                  </a:lnTo>
                  <a:lnTo>
                    <a:pt x="986" y="828"/>
                  </a:lnTo>
                  <a:lnTo>
                    <a:pt x="494" y="583"/>
                  </a:lnTo>
                  <a:lnTo>
                    <a:pt x="416" y="420"/>
                  </a:lnTo>
                  <a:lnTo>
                    <a:pt x="260" y="458"/>
                  </a:lnTo>
                  <a:lnTo>
                    <a:pt x="158" y="405"/>
                  </a:lnTo>
                  <a:lnTo>
                    <a:pt x="136" y="258"/>
                  </a:lnTo>
                  <a:lnTo>
                    <a:pt x="5" y="328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59"/>
            <p:cNvSpPr>
              <a:spLocks/>
            </p:cNvSpPr>
            <p:nvPr/>
          </p:nvSpPr>
          <p:spPr bwMode="auto">
            <a:xfrm>
              <a:off x="2015" y="2704"/>
              <a:ext cx="937" cy="600"/>
            </a:xfrm>
            <a:custGeom>
              <a:avLst/>
              <a:gdLst>
                <a:gd name="T0" fmla="*/ 935 w 937"/>
                <a:gd name="T1" fmla="*/ 0 h 600"/>
                <a:gd name="T2" fmla="*/ 937 w 937"/>
                <a:gd name="T3" fmla="*/ 252 h 600"/>
                <a:gd name="T4" fmla="*/ 870 w 937"/>
                <a:gd name="T5" fmla="*/ 290 h 600"/>
                <a:gd name="T6" fmla="*/ 706 w 937"/>
                <a:gd name="T7" fmla="*/ 392 h 600"/>
                <a:gd name="T8" fmla="*/ 304 w 937"/>
                <a:gd name="T9" fmla="*/ 600 h 600"/>
                <a:gd name="T10" fmla="*/ 104 w 937"/>
                <a:gd name="T11" fmla="*/ 591 h 600"/>
                <a:gd name="T12" fmla="*/ 0 w 937"/>
                <a:gd name="T13" fmla="*/ 496 h 600"/>
                <a:gd name="T14" fmla="*/ 249 w 937"/>
                <a:gd name="T15" fmla="*/ 287 h 600"/>
                <a:gd name="T16" fmla="*/ 63 w 937"/>
                <a:gd name="T17" fmla="*/ 2 h 600"/>
                <a:gd name="T18" fmla="*/ 935 w 937"/>
                <a:gd name="T19" fmla="*/ 0 h 600"/>
                <a:gd name="T20" fmla="*/ 935 w 937"/>
                <a:gd name="T2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7" h="600">
                  <a:moveTo>
                    <a:pt x="935" y="0"/>
                  </a:moveTo>
                  <a:lnTo>
                    <a:pt x="937" y="252"/>
                  </a:lnTo>
                  <a:lnTo>
                    <a:pt x="870" y="290"/>
                  </a:lnTo>
                  <a:lnTo>
                    <a:pt x="706" y="392"/>
                  </a:lnTo>
                  <a:lnTo>
                    <a:pt x="304" y="600"/>
                  </a:lnTo>
                  <a:lnTo>
                    <a:pt x="104" y="591"/>
                  </a:lnTo>
                  <a:lnTo>
                    <a:pt x="0" y="496"/>
                  </a:lnTo>
                  <a:lnTo>
                    <a:pt x="249" y="287"/>
                  </a:lnTo>
                  <a:lnTo>
                    <a:pt x="63" y="2"/>
                  </a:lnTo>
                  <a:lnTo>
                    <a:pt x="935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60"/>
            <p:cNvSpPr>
              <a:spLocks/>
            </p:cNvSpPr>
            <p:nvPr/>
          </p:nvSpPr>
          <p:spPr bwMode="auto">
            <a:xfrm>
              <a:off x="3821" y="1954"/>
              <a:ext cx="222" cy="256"/>
            </a:xfrm>
            <a:custGeom>
              <a:avLst/>
              <a:gdLst>
                <a:gd name="T0" fmla="*/ 25 w 222"/>
                <a:gd name="T1" fmla="*/ 256 h 256"/>
                <a:gd name="T2" fmla="*/ 2 w 222"/>
                <a:gd name="T3" fmla="*/ 128 h 256"/>
                <a:gd name="T4" fmla="*/ 27 w 222"/>
                <a:gd name="T5" fmla="*/ 64 h 256"/>
                <a:gd name="T6" fmla="*/ 0 w 222"/>
                <a:gd name="T7" fmla="*/ 8 h 256"/>
                <a:gd name="T8" fmla="*/ 79 w 222"/>
                <a:gd name="T9" fmla="*/ 18 h 256"/>
                <a:gd name="T10" fmla="*/ 185 w 222"/>
                <a:gd name="T11" fmla="*/ 0 h 256"/>
                <a:gd name="T12" fmla="*/ 222 w 222"/>
                <a:gd name="T13" fmla="*/ 56 h 256"/>
                <a:gd name="T14" fmla="*/ 190 w 222"/>
                <a:gd name="T15" fmla="*/ 94 h 256"/>
                <a:gd name="T16" fmla="*/ 212 w 222"/>
                <a:gd name="T17" fmla="*/ 148 h 256"/>
                <a:gd name="T18" fmla="*/ 137 w 222"/>
                <a:gd name="T19" fmla="*/ 218 h 256"/>
                <a:gd name="T20" fmla="*/ 25 w 222"/>
                <a:gd name="T21" fmla="*/ 256 h 256"/>
                <a:gd name="T22" fmla="*/ 25 w 222"/>
                <a:gd name="T23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2" h="256">
                  <a:moveTo>
                    <a:pt x="25" y="256"/>
                  </a:moveTo>
                  <a:lnTo>
                    <a:pt x="2" y="128"/>
                  </a:lnTo>
                  <a:lnTo>
                    <a:pt x="27" y="64"/>
                  </a:lnTo>
                  <a:lnTo>
                    <a:pt x="0" y="8"/>
                  </a:lnTo>
                  <a:lnTo>
                    <a:pt x="79" y="18"/>
                  </a:lnTo>
                  <a:lnTo>
                    <a:pt x="185" y="0"/>
                  </a:lnTo>
                  <a:lnTo>
                    <a:pt x="222" y="56"/>
                  </a:lnTo>
                  <a:lnTo>
                    <a:pt x="190" y="94"/>
                  </a:lnTo>
                  <a:lnTo>
                    <a:pt x="212" y="148"/>
                  </a:lnTo>
                  <a:lnTo>
                    <a:pt x="137" y="218"/>
                  </a:lnTo>
                  <a:lnTo>
                    <a:pt x="25" y="256"/>
                  </a:lnTo>
                  <a:lnTo>
                    <a:pt x="25" y="256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61"/>
            <p:cNvSpPr>
              <a:spLocks/>
            </p:cNvSpPr>
            <p:nvPr/>
          </p:nvSpPr>
          <p:spPr bwMode="auto">
            <a:xfrm>
              <a:off x="3935" y="2806"/>
              <a:ext cx="581" cy="426"/>
            </a:xfrm>
            <a:custGeom>
              <a:avLst/>
              <a:gdLst>
                <a:gd name="T0" fmla="*/ 276 w 581"/>
                <a:gd name="T1" fmla="*/ 0 h 426"/>
                <a:gd name="T2" fmla="*/ 243 w 581"/>
                <a:gd name="T3" fmla="*/ 108 h 426"/>
                <a:gd name="T4" fmla="*/ 123 w 581"/>
                <a:gd name="T5" fmla="*/ 136 h 426"/>
                <a:gd name="T6" fmla="*/ 0 w 581"/>
                <a:gd name="T7" fmla="*/ 301 h 426"/>
                <a:gd name="T8" fmla="*/ 234 w 581"/>
                <a:gd name="T9" fmla="*/ 426 h 426"/>
                <a:gd name="T10" fmla="*/ 308 w 581"/>
                <a:gd name="T11" fmla="*/ 328 h 426"/>
                <a:gd name="T12" fmla="*/ 408 w 581"/>
                <a:gd name="T13" fmla="*/ 318 h 426"/>
                <a:gd name="T14" fmla="*/ 473 w 581"/>
                <a:gd name="T15" fmla="*/ 263 h 426"/>
                <a:gd name="T16" fmla="*/ 538 w 581"/>
                <a:gd name="T17" fmla="*/ 258 h 426"/>
                <a:gd name="T18" fmla="*/ 581 w 581"/>
                <a:gd name="T19" fmla="*/ 231 h 426"/>
                <a:gd name="T20" fmla="*/ 276 w 581"/>
                <a:gd name="T21" fmla="*/ 0 h 426"/>
                <a:gd name="T22" fmla="*/ 276 w 581"/>
                <a:gd name="T2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1" h="426">
                  <a:moveTo>
                    <a:pt x="276" y="0"/>
                  </a:moveTo>
                  <a:lnTo>
                    <a:pt x="243" y="108"/>
                  </a:lnTo>
                  <a:lnTo>
                    <a:pt x="123" y="136"/>
                  </a:lnTo>
                  <a:lnTo>
                    <a:pt x="0" y="301"/>
                  </a:lnTo>
                  <a:lnTo>
                    <a:pt x="234" y="426"/>
                  </a:lnTo>
                  <a:lnTo>
                    <a:pt x="308" y="328"/>
                  </a:lnTo>
                  <a:lnTo>
                    <a:pt x="408" y="318"/>
                  </a:lnTo>
                  <a:lnTo>
                    <a:pt x="473" y="263"/>
                  </a:lnTo>
                  <a:lnTo>
                    <a:pt x="538" y="258"/>
                  </a:lnTo>
                  <a:lnTo>
                    <a:pt x="581" y="231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62"/>
            <p:cNvSpPr>
              <a:spLocks/>
            </p:cNvSpPr>
            <p:nvPr/>
          </p:nvSpPr>
          <p:spPr bwMode="auto">
            <a:xfrm>
              <a:off x="3587" y="2596"/>
              <a:ext cx="334" cy="458"/>
            </a:xfrm>
            <a:custGeom>
              <a:avLst/>
              <a:gdLst>
                <a:gd name="T0" fmla="*/ 0 w 334"/>
                <a:gd name="T1" fmla="*/ 241 h 458"/>
                <a:gd name="T2" fmla="*/ 88 w 334"/>
                <a:gd name="T3" fmla="*/ 112 h 458"/>
                <a:gd name="T4" fmla="*/ 186 w 334"/>
                <a:gd name="T5" fmla="*/ 0 h 458"/>
                <a:gd name="T6" fmla="*/ 314 w 334"/>
                <a:gd name="T7" fmla="*/ 113 h 458"/>
                <a:gd name="T8" fmla="*/ 334 w 334"/>
                <a:gd name="T9" fmla="*/ 165 h 458"/>
                <a:gd name="T10" fmla="*/ 256 w 334"/>
                <a:gd name="T11" fmla="*/ 251 h 458"/>
                <a:gd name="T12" fmla="*/ 288 w 334"/>
                <a:gd name="T13" fmla="*/ 340 h 458"/>
                <a:gd name="T14" fmla="*/ 246 w 334"/>
                <a:gd name="T15" fmla="*/ 458 h 458"/>
                <a:gd name="T16" fmla="*/ 93 w 334"/>
                <a:gd name="T17" fmla="*/ 381 h 458"/>
                <a:gd name="T18" fmla="*/ 0 w 334"/>
                <a:gd name="T19" fmla="*/ 241 h 458"/>
                <a:gd name="T20" fmla="*/ 0 w 334"/>
                <a:gd name="T21" fmla="*/ 24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458">
                  <a:moveTo>
                    <a:pt x="0" y="241"/>
                  </a:moveTo>
                  <a:lnTo>
                    <a:pt x="88" y="112"/>
                  </a:lnTo>
                  <a:lnTo>
                    <a:pt x="186" y="0"/>
                  </a:lnTo>
                  <a:lnTo>
                    <a:pt x="314" y="113"/>
                  </a:lnTo>
                  <a:lnTo>
                    <a:pt x="334" y="165"/>
                  </a:lnTo>
                  <a:lnTo>
                    <a:pt x="256" y="251"/>
                  </a:lnTo>
                  <a:lnTo>
                    <a:pt x="288" y="340"/>
                  </a:lnTo>
                  <a:lnTo>
                    <a:pt x="246" y="458"/>
                  </a:lnTo>
                  <a:lnTo>
                    <a:pt x="93" y="381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63"/>
            <p:cNvSpPr>
              <a:spLocks/>
            </p:cNvSpPr>
            <p:nvPr/>
          </p:nvSpPr>
          <p:spPr bwMode="auto">
            <a:xfrm>
              <a:off x="3670" y="2408"/>
              <a:ext cx="261" cy="301"/>
            </a:xfrm>
            <a:custGeom>
              <a:avLst/>
              <a:gdLst>
                <a:gd name="T0" fmla="*/ 5 w 261"/>
                <a:gd name="T1" fmla="*/ 300 h 301"/>
                <a:gd name="T2" fmla="*/ 0 w 261"/>
                <a:gd name="T3" fmla="*/ 110 h 301"/>
                <a:gd name="T4" fmla="*/ 40 w 261"/>
                <a:gd name="T5" fmla="*/ 0 h 301"/>
                <a:gd name="T6" fmla="*/ 81 w 261"/>
                <a:gd name="T7" fmla="*/ 38 h 301"/>
                <a:gd name="T8" fmla="*/ 261 w 261"/>
                <a:gd name="T9" fmla="*/ 185 h 301"/>
                <a:gd name="T10" fmla="*/ 233 w 261"/>
                <a:gd name="T11" fmla="*/ 301 h 301"/>
                <a:gd name="T12" fmla="*/ 5 w 261"/>
                <a:gd name="T13" fmla="*/ 300 h 301"/>
                <a:gd name="T14" fmla="*/ 5 w 261"/>
                <a:gd name="T15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301">
                  <a:moveTo>
                    <a:pt x="5" y="300"/>
                  </a:moveTo>
                  <a:lnTo>
                    <a:pt x="0" y="110"/>
                  </a:lnTo>
                  <a:lnTo>
                    <a:pt x="40" y="0"/>
                  </a:lnTo>
                  <a:lnTo>
                    <a:pt x="81" y="38"/>
                  </a:lnTo>
                  <a:lnTo>
                    <a:pt x="261" y="185"/>
                  </a:lnTo>
                  <a:lnTo>
                    <a:pt x="233" y="301"/>
                  </a:lnTo>
                  <a:lnTo>
                    <a:pt x="5" y="300"/>
                  </a:lnTo>
                  <a:lnTo>
                    <a:pt x="5" y="30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64"/>
            <p:cNvSpPr>
              <a:spLocks/>
            </p:cNvSpPr>
            <p:nvPr/>
          </p:nvSpPr>
          <p:spPr bwMode="auto">
            <a:xfrm>
              <a:off x="3886" y="2593"/>
              <a:ext cx="202" cy="116"/>
            </a:xfrm>
            <a:custGeom>
              <a:avLst/>
              <a:gdLst>
                <a:gd name="T0" fmla="*/ 45 w 202"/>
                <a:gd name="T1" fmla="*/ 0 h 116"/>
                <a:gd name="T2" fmla="*/ 202 w 202"/>
                <a:gd name="T3" fmla="*/ 116 h 116"/>
                <a:gd name="T4" fmla="*/ 15 w 202"/>
                <a:gd name="T5" fmla="*/ 116 h 116"/>
                <a:gd name="T6" fmla="*/ 0 w 202"/>
                <a:gd name="T7" fmla="*/ 50 h 116"/>
                <a:gd name="T8" fmla="*/ 45 w 202"/>
                <a:gd name="T9" fmla="*/ 0 h 116"/>
                <a:gd name="T10" fmla="*/ 45 w 202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116">
                  <a:moveTo>
                    <a:pt x="45" y="0"/>
                  </a:moveTo>
                  <a:lnTo>
                    <a:pt x="202" y="116"/>
                  </a:lnTo>
                  <a:lnTo>
                    <a:pt x="15" y="116"/>
                  </a:lnTo>
                  <a:lnTo>
                    <a:pt x="0" y="5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65"/>
            <p:cNvSpPr>
              <a:spLocks/>
            </p:cNvSpPr>
            <p:nvPr/>
          </p:nvSpPr>
          <p:spPr bwMode="auto">
            <a:xfrm>
              <a:off x="3443" y="2708"/>
              <a:ext cx="237" cy="269"/>
            </a:xfrm>
            <a:custGeom>
              <a:avLst/>
              <a:gdLst>
                <a:gd name="T0" fmla="*/ 190 w 237"/>
                <a:gd name="T1" fmla="*/ 0 h 269"/>
                <a:gd name="T2" fmla="*/ 137 w 237"/>
                <a:gd name="T3" fmla="*/ 81 h 269"/>
                <a:gd name="T4" fmla="*/ 0 w 237"/>
                <a:gd name="T5" fmla="*/ 151 h 269"/>
                <a:gd name="T6" fmla="*/ 237 w 237"/>
                <a:gd name="T7" fmla="*/ 269 h 269"/>
                <a:gd name="T8" fmla="*/ 232 w 237"/>
                <a:gd name="T9" fmla="*/ 0 h 269"/>
                <a:gd name="T10" fmla="*/ 190 w 237"/>
                <a:gd name="T11" fmla="*/ 0 h 269"/>
                <a:gd name="T12" fmla="*/ 190 w 237"/>
                <a:gd name="T1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269">
                  <a:moveTo>
                    <a:pt x="190" y="0"/>
                  </a:moveTo>
                  <a:lnTo>
                    <a:pt x="137" y="81"/>
                  </a:lnTo>
                  <a:lnTo>
                    <a:pt x="0" y="151"/>
                  </a:lnTo>
                  <a:lnTo>
                    <a:pt x="237" y="269"/>
                  </a:lnTo>
                  <a:lnTo>
                    <a:pt x="232" y="0"/>
                  </a:lnTo>
                  <a:lnTo>
                    <a:pt x="190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66"/>
            <p:cNvSpPr>
              <a:spLocks/>
            </p:cNvSpPr>
            <p:nvPr/>
          </p:nvSpPr>
          <p:spPr bwMode="auto">
            <a:xfrm>
              <a:off x="2950" y="2188"/>
              <a:ext cx="330" cy="516"/>
            </a:xfrm>
            <a:custGeom>
              <a:avLst/>
              <a:gdLst>
                <a:gd name="T0" fmla="*/ 2 w 330"/>
                <a:gd name="T1" fmla="*/ 220 h 516"/>
                <a:gd name="T2" fmla="*/ 330 w 330"/>
                <a:gd name="T3" fmla="*/ 0 h 516"/>
                <a:gd name="T4" fmla="*/ 307 w 330"/>
                <a:gd name="T5" fmla="*/ 197 h 516"/>
                <a:gd name="T6" fmla="*/ 210 w 330"/>
                <a:gd name="T7" fmla="*/ 272 h 516"/>
                <a:gd name="T8" fmla="*/ 207 w 330"/>
                <a:gd name="T9" fmla="*/ 408 h 516"/>
                <a:gd name="T10" fmla="*/ 160 w 330"/>
                <a:gd name="T11" fmla="*/ 516 h 516"/>
                <a:gd name="T12" fmla="*/ 0 w 330"/>
                <a:gd name="T13" fmla="*/ 516 h 516"/>
                <a:gd name="T14" fmla="*/ 2 w 330"/>
                <a:gd name="T15" fmla="*/ 220 h 516"/>
                <a:gd name="T16" fmla="*/ 2 w 330"/>
                <a:gd name="T17" fmla="*/ 22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516">
                  <a:moveTo>
                    <a:pt x="2" y="220"/>
                  </a:moveTo>
                  <a:lnTo>
                    <a:pt x="330" y="0"/>
                  </a:lnTo>
                  <a:lnTo>
                    <a:pt x="307" y="197"/>
                  </a:lnTo>
                  <a:lnTo>
                    <a:pt x="210" y="272"/>
                  </a:lnTo>
                  <a:lnTo>
                    <a:pt x="207" y="408"/>
                  </a:lnTo>
                  <a:lnTo>
                    <a:pt x="160" y="516"/>
                  </a:lnTo>
                  <a:lnTo>
                    <a:pt x="0" y="516"/>
                  </a:lnTo>
                  <a:lnTo>
                    <a:pt x="2" y="220"/>
                  </a:lnTo>
                  <a:lnTo>
                    <a:pt x="2" y="22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67"/>
            <p:cNvSpPr>
              <a:spLocks/>
            </p:cNvSpPr>
            <p:nvPr/>
          </p:nvSpPr>
          <p:spPr bwMode="auto">
            <a:xfrm>
              <a:off x="2173" y="2430"/>
              <a:ext cx="473" cy="422"/>
            </a:xfrm>
            <a:custGeom>
              <a:avLst/>
              <a:gdLst>
                <a:gd name="T0" fmla="*/ 225 w 473"/>
                <a:gd name="T1" fmla="*/ 422 h 422"/>
                <a:gd name="T2" fmla="*/ 16 w 473"/>
                <a:gd name="T3" fmla="*/ 276 h 422"/>
                <a:gd name="T4" fmla="*/ 0 w 473"/>
                <a:gd name="T5" fmla="*/ 223 h 422"/>
                <a:gd name="T6" fmla="*/ 90 w 473"/>
                <a:gd name="T7" fmla="*/ 0 h 422"/>
                <a:gd name="T8" fmla="*/ 324 w 473"/>
                <a:gd name="T9" fmla="*/ 183 h 422"/>
                <a:gd name="T10" fmla="*/ 473 w 473"/>
                <a:gd name="T11" fmla="*/ 183 h 422"/>
                <a:gd name="T12" fmla="*/ 426 w 473"/>
                <a:gd name="T13" fmla="*/ 274 h 422"/>
                <a:gd name="T14" fmla="*/ 225 w 473"/>
                <a:gd name="T15" fmla="*/ 422 h 422"/>
                <a:gd name="T16" fmla="*/ 225 w 473"/>
                <a:gd name="T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" h="422">
                  <a:moveTo>
                    <a:pt x="225" y="422"/>
                  </a:moveTo>
                  <a:lnTo>
                    <a:pt x="16" y="276"/>
                  </a:lnTo>
                  <a:lnTo>
                    <a:pt x="0" y="223"/>
                  </a:lnTo>
                  <a:lnTo>
                    <a:pt x="90" y="0"/>
                  </a:lnTo>
                  <a:lnTo>
                    <a:pt x="324" y="183"/>
                  </a:lnTo>
                  <a:lnTo>
                    <a:pt x="473" y="183"/>
                  </a:lnTo>
                  <a:lnTo>
                    <a:pt x="426" y="274"/>
                  </a:lnTo>
                  <a:lnTo>
                    <a:pt x="225" y="422"/>
                  </a:lnTo>
                  <a:lnTo>
                    <a:pt x="225" y="422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68"/>
            <p:cNvSpPr>
              <a:spLocks/>
            </p:cNvSpPr>
            <p:nvPr/>
          </p:nvSpPr>
          <p:spPr bwMode="auto">
            <a:xfrm>
              <a:off x="2819" y="2408"/>
              <a:ext cx="133" cy="296"/>
            </a:xfrm>
            <a:custGeom>
              <a:avLst/>
              <a:gdLst>
                <a:gd name="T0" fmla="*/ 40 w 133"/>
                <a:gd name="T1" fmla="*/ 296 h 296"/>
                <a:gd name="T2" fmla="*/ 131 w 133"/>
                <a:gd name="T3" fmla="*/ 295 h 296"/>
                <a:gd name="T4" fmla="*/ 133 w 133"/>
                <a:gd name="T5" fmla="*/ 0 h 296"/>
                <a:gd name="T6" fmla="*/ 63 w 133"/>
                <a:gd name="T7" fmla="*/ 52 h 296"/>
                <a:gd name="T8" fmla="*/ 70 w 133"/>
                <a:gd name="T9" fmla="*/ 118 h 296"/>
                <a:gd name="T10" fmla="*/ 0 w 133"/>
                <a:gd name="T11" fmla="*/ 195 h 296"/>
                <a:gd name="T12" fmla="*/ 40 w 133"/>
                <a:gd name="T13" fmla="*/ 296 h 296"/>
                <a:gd name="T14" fmla="*/ 40 w 133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96">
                  <a:moveTo>
                    <a:pt x="40" y="296"/>
                  </a:moveTo>
                  <a:lnTo>
                    <a:pt x="131" y="295"/>
                  </a:lnTo>
                  <a:lnTo>
                    <a:pt x="133" y="0"/>
                  </a:lnTo>
                  <a:lnTo>
                    <a:pt x="63" y="52"/>
                  </a:lnTo>
                  <a:lnTo>
                    <a:pt x="70" y="118"/>
                  </a:lnTo>
                  <a:lnTo>
                    <a:pt x="0" y="195"/>
                  </a:lnTo>
                  <a:lnTo>
                    <a:pt x="40" y="296"/>
                  </a:lnTo>
                  <a:lnTo>
                    <a:pt x="40" y="296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69"/>
            <p:cNvSpPr>
              <a:spLocks/>
            </p:cNvSpPr>
            <p:nvPr/>
          </p:nvSpPr>
          <p:spPr bwMode="auto">
            <a:xfrm>
              <a:off x="2766" y="2704"/>
              <a:ext cx="186" cy="298"/>
            </a:xfrm>
            <a:custGeom>
              <a:avLst/>
              <a:gdLst>
                <a:gd name="T0" fmla="*/ 184 w 186"/>
                <a:gd name="T1" fmla="*/ 0 h 298"/>
                <a:gd name="T2" fmla="*/ 186 w 186"/>
                <a:gd name="T3" fmla="*/ 298 h 298"/>
                <a:gd name="T4" fmla="*/ 116 w 186"/>
                <a:gd name="T5" fmla="*/ 287 h 298"/>
                <a:gd name="T6" fmla="*/ 0 w 186"/>
                <a:gd name="T7" fmla="*/ 172 h 298"/>
                <a:gd name="T8" fmla="*/ 118 w 186"/>
                <a:gd name="T9" fmla="*/ 60 h 298"/>
                <a:gd name="T10" fmla="*/ 93 w 186"/>
                <a:gd name="T11" fmla="*/ 0 h 298"/>
                <a:gd name="T12" fmla="*/ 184 w 186"/>
                <a:gd name="T13" fmla="*/ 0 h 298"/>
                <a:gd name="T14" fmla="*/ 184 w 186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298">
                  <a:moveTo>
                    <a:pt x="184" y="0"/>
                  </a:moveTo>
                  <a:lnTo>
                    <a:pt x="186" y="298"/>
                  </a:lnTo>
                  <a:lnTo>
                    <a:pt x="116" y="287"/>
                  </a:lnTo>
                  <a:lnTo>
                    <a:pt x="0" y="172"/>
                  </a:lnTo>
                  <a:lnTo>
                    <a:pt x="118" y="60"/>
                  </a:lnTo>
                  <a:lnTo>
                    <a:pt x="93" y="0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70"/>
            <p:cNvSpPr>
              <a:spLocks/>
            </p:cNvSpPr>
            <p:nvPr/>
          </p:nvSpPr>
          <p:spPr bwMode="auto">
            <a:xfrm>
              <a:off x="2189" y="2703"/>
              <a:ext cx="412" cy="424"/>
            </a:xfrm>
            <a:custGeom>
              <a:avLst/>
              <a:gdLst>
                <a:gd name="T0" fmla="*/ 0 w 412"/>
                <a:gd name="T1" fmla="*/ 3 h 424"/>
                <a:gd name="T2" fmla="*/ 100 w 412"/>
                <a:gd name="T3" fmla="*/ 118 h 424"/>
                <a:gd name="T4" fmla="*/ 15 w 412"/>
                <a:gd name="T5" fmla="*/ 201 h 424"/>
                <a:gd name="T6" fmla="*/ 174 w 412"/>
                <a:gd name="T7" fmla="*/ 424 h 424"/>
                <a:gd name="T8" fmla="*/ 328 w 412"/>
                <a:gd name="T9" fmla="*/ 334 h 424"/>
                <a:gd name="T10" fmla="*/ 323 w 412"/>
                <a:gd name="T11" fmla="*/ 163 h 424"/>
                <a:gd name="T12" fmla="*/ 383 w 412"/>
                <a:gd name="T13" fmla="*/ 96 h 424"/>
                <a:gd name="T14" fmla="*/ 412 w 412"/>
                <a:gd name="T15" fmla="*/ 0 h 424"/>
                <a:gd name="T16" fmla="*/ 0 w 412"/>
                <a:gd name="T17" fmla="*/ 3 h 424"/>
                <a:gd name="T18" fmla="*/ 0 w 412"/>
                <a:gd name="T19" fmla="*/ 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424">
                  <a:moveTo>
                    <a:pt x="0" y="3"/>
                  </a:moveTo>
                  <a:lnTo>
                    <a:pt x="100" y="118"/>
                  </a:lnTo>
                  <a:lnTo>
                    <a:pt x="15" y="201"/>
                  </a:lnTo>
                  <a:lnTo>
                    <a:pt x="174" y="424"/>
                  </a:lnTo>
                  <a:lnTo>
                    <a:pt x="328" y="334"/>
                  </a:lnTo>
                  <a:lnTo>
                    <a:pt x="323" y="163"/>
                  </a:lnTo>
                  <a:lnTo>
                    <a:pt x="383" y="96"/>
                  </a:lnTo>
                  <a:lnTo>
                    <a:pt x="412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71"/>
            <p:cNvSpPr>
              <a:spLocks/>
            </p:cNvSpPr>
            <p:nvPr/>
          </p:nvSpPr>
          <p:spPr bwMode="auto">
            <a:xfrm>
              <a:off x="3102" y="2233"/>
              <a:ext cx="570" cy="473"/>
            </a:xfrm>
            <a:custGeom>
              <a:avLst/>
              <a:gdLst>
                <a:gd name="T0" fmla="*/ 8 w 570"/>
                <a:gd name="T1" fmla="*/ 471 h 473"/>
                <a:gd name="T2" fmla="*/ 336 w 570"/>
                <a:gd name="T3" fmla="*/ 473 h 473"/>
                <a:gd name="T4" fmla="*/ 570 w 570"/>
                <a:gd name="T5" fmla="*/ 283 h 473"/>
                <a:gd name="T6" fmla="*/ 565 w 570"/>
                <a:gd name="T7" fmla="*/ 0 h 473"/>
                <a:gd name="T8" fmla="*/ 57 w 570"/>
                <a:gd name="T9" fmla="*/ 346 h 473"/>
                <a:gd name="T10" fmla="*/ 0 w 570"/>
                <a:gd name="T11" fmla="*/ 366 h 473"/>
                <a:gd name="T12" fmla="*/ 8 w 570"/>
                <a:gd name="T13" fmla="*/ 471 h 473"/>
                <a:gd name="T14" fmla="*/ 8 w 570"/>
                <a:gd name="T15" fmla="*/ 471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473">
                  <a:moveTo>
                    <a:pt x="8" y="471"/>
                  </a:moveTo>
                  <a:lnTo>
                    <a:pt x="336" y="473"/>
                  </a:lnTo>
                  <a:lnTo>
                    <a:pt x="570" y="283"/>
                  </a:lnTo>
                  <a:lnTo>
                    <a:pt x="565" y="0"/>
                  </a:lnTo>
                  <a:lnTo>
                    <a:pt x="57" y="346"/>
                  </a:lnTo>
                  <a:lnTo>
                    <a:pt x="0" y="366"/>
                  </a:lnTo>
                  <a:lnTo>
                    <a:pt x="8" y="471"/>
                  </a:lnTo>
                  <a:lnTo>
                    <a:pt x="8" y="471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72"/>
            <p:cNvSpPr>
              <a:spLocks/>
            </p:cNvSpPr>
            <p:nvPr/>
          </p:nvSpPr>
          <p:spPr bwMode="auto">
            <a:xfrm>
              <a:off x="3099" y="2704"/>
              <a:ext cx="339" cy="165"/>
            </a:xfrm>
            <a:custGeom>
              <a:avLst/>
              <a:gdLst>
                <a:gd name="T0" fmla="*/ 10 w 339"/>
                <a:gd name="T1" fmla="*/ 0 h 165"/>
                <a:gd name="T2" fmla="*/ 339 w 339"/>
                <a:gd name="T3" fmla="*/ 2 h 165"/>
                <a:gd name="T4" fmla="*/ 316 w 339"/>
                <a:gd name="T5" fmla="*/ 17 h 165"/>
                <a:gd name="T6" fmla="*/ 106 w 339"/>
                <a:gd name="T7" fmla="*/ 165 h 165"/>
                <a:gd name="T8" fmla="*/ 0 w 339"/>
                <a:gd name="T9" fmla="*/ 34 h 165"/>
                <a:gd name="T10" fmla="*/ 10 w 339"/>
                <a:gd name="T11" fmla="*/ 0 h 165"/>
                <a:gd name="T12" fmla="*/ 10 w 339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165">
                  <a:moveTo>
                    <a:pt x="10" y="0"/>
                  </a:moveTo>
                  <a:lnTo>
                    <a:pt x="339" y="2"/>
                  </a:lnTo>
                  <a:lnTo>
                    <a:pt x="316" y="17"/>
                  </a:lnTo>
                  <a:lnTo>
                    <a:pt x="106" y="165"/>
                  </a:lnTo>
                  <a:lnTo>
                    <a:pt x="0" y="3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73"/>
            <p:cNvSpPr>
              <a:spLocks/>
            </p:cNvSpPr>
            <p:nvPr/>
          </p:nvSpPr>
          <p:spPr bwMode="auto">
            <a:xfrm>
              <a:off x="2459" y="2984"/>
              <a:ext cx="402" cy="469"/>
            </a:xfrm>
            <a:custGeom>
              <a:avLst/>
              <a:gdLst>
                <a:gd name="T0" fmla="*/ 0 w 402"/>
                <a:gd name="T1" fmla="*/ 168 h 469"/>
                <a:gd name="T2" fmla="*/ 340 w 402"/>
                <a:gd name="T3" fmla="*/ 469 h 469"/>
                <a:gd name="T4" fmla="*/ 402 w 402"/>
                <a:gd name="T5" fmla="*/ 288 h 469"/>
                <a:gd name="T6" fmla="*/ 235 w 402"/>
                <a:gd name="T7" fmla="*/ 0 h 469"/>
                <a:gd name="T8" fmla="*/ 0 w 402"/>
                <a:gd name="T9" fmla="*/ 168 h 469"/>
                <a:gd name="T10" fmla="*/ 0 w 402"/>
                <a:gd name="T11" fmla="*/ 16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469">
                  <a:moveTo>
                    <a:pt x="0" y="168"/>
                  </a:moveTo>
                  <a:lnTo>
                    <a:pt x="340" y="469"/>
                  </a:lnTo>
                  <a:lnTo>
                    <a:pt x="402" y="288"/>
                  </a:lnTo>
                  <a:lnTo>
                    <a:pt x="235" y="0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74"/>
            <p:cNvSpPr>
              <a:spLocks/>
            </p:cNvSpPr>
            <p:nvPr/>
          </p:nvSpPr>
          <p:spPr bwMode="auto">
            <a:xfrm>
              <a:off x="1435" y="2277"/>
              <a:ext cx="581" cy="184"/>
            </a:xfrm>
            <a:custGeom>
              <a:avLst/>
              <a:gdLst>
                <a:gd name="T0" fmla="*/ 0 w 581"/>
                <a:gd name="T1" fmla="*/ 114 h 184"/>
                <a:gd name="T2" fmla="*/ 295 w 581"/>
                <a:gd name="T3" fmla="*/ 184 h 184"/>
                <a:gd name="T4" fmla="*/ 296 w 581"/>
                <a:gd name="T5" fmla="*/ 183 h 184"/>
                <a:gd name="T6" fmla="*/ 300 w 581"/>
                <a:gd name="T7" fmla="*/ 179 h 184"/>
                <a:gd name="T8" fmla="*/ 306 w 581"/>
                <a:gd name="T9" fmla="*/ 173 h 184"/>
                <a:gd name="T10" fmla="*/ 316 w 581"/>
                <a:gd name="T11" fmla="*/ 166 h 184"/>
                <a:gd name="T12" fmla="*/ 320 w 581"/>
                <a:gd name="T13" fmla="*/ 159 h 184"/>
                <a:gd name="T14" fmla="*/ 326 w 581"/>
                <a:gd name="T15" fmla="*/ 156 h 184"/>
                <a:gd name="T16" fmla="*/ 333 w 581"/>
                <a:gd name="T17" fmla="*/ 151 h 184"/>
                <a:gd name="T18" fmla="*/ 341 w 581"/>
                <a:gd name="T19" fmla="*/ 146 h 184"/>
                <a:gd name="T20" fmla="*/ 348 w 581"/>
                <a:gd name="T21" fmla="*/ 139 h 184"/>
                <a:gd name="T22" fmla="*/ 356 w 581"/>
                <a:gd name="T23" fmla="*/ 133 h 184"/>
                <a:gd name="T24" fmla="*/ 366 w 581"/>
                <a:gd name="T25" fmla="*/ 126 h 184"/>
                <a:gd name="T26" fmla="*/ 376 w 581"/>
                <a:gd name="T27" fmla="*/ 121 h 184"/>
                <a:gd name="T28" fmla="*/ 386 w 581"/>
                <a:gd name="T29" fmla="*/ 113 h 184"/>
                <a:gd name="T30" fmla="*/ 395 w 581"/>
                <a:gd name="T31" fmla="*/ 106 h 184"/>
                <a:gd name="T32" fmla="*/ 406 w 581"/>
                <a:gd name="T33" fmla="*/ 98 h 184"/>
                <a:gd name="T34" fmla="*/ 418 w 581"/>
                <a:gd name="T35" fmla="*/ 91 h 184"/>
                <a:gd name="T36" fmla="*/ 430 w 581"/>
                <a:gd name="T37" fmla="*/ 83 h 184"/>
                <a:gd name="T38" fmla="*/ 441 w 581"/>
                <a:gd name="T39" fmla="*/ 76 h 184"/>
                <a:gd name="T40" fmla="*/ 448 w 581"/>
                <a:gd name="T41" fmla="*/ 71 h 184"/>
                <a:gd name="T42" fmla="*/ 455 w 581"/>
                <a:gd name="T43" fmla="*/ 68 h 184"/>
                <a:gd name="T44" fmla="*/ 461 w 581"/>
                <a:gd name="T45" fmla="*/ 64 h 184"/>
                <a:gd name="T46" fmla="*/ 468 w 581"/>
                <a:gd name="T47" fmla="*/ 61 h 184"/>
                <a:gd name="T48" fmla="*/ 475 w 581"/>
                <a:gd name="T49" fmla="*/ 56 h 184"/>
                <a:gd name="T50" fmla="*/ 481 w 581"/>
                <a:gd name="T51" fmla="*/ 51 h 184"/>
                <a:gd name="T52" fmla="*/ 486 w 581"/>
                <a:gd name="T53" fmla="*/ 48 h 184"/>
                <a:gd name="T54" fmla="*/ 493 w 581"/>
                <a:gd name="T55" fmla="*/ 44 h 184"/>
                <a:gd name="T56" fmla="*/ 500 w 581"/>
                <a:gd name="T57" fmla="*/ 39 h 184"/>
                <a:gd name="T58" fmla="*/ 506 w 581"/>
                <a:gd name="T59" fmla="*/ 36 h 184"/>
                <a:gd name="T60" fmla="*/ 515 w 581"/>
                <a:gd name="T61" fmla="*/ 33 h 184"/>
                <a:gd name="T62" fmla="*/ 521 w 581"/>
                <a:gd name="T63" fmla="*/ 29 h 184"/>
                <a:gd name="T64" fmla="*/ 528 w 581"/>
                <a:gd name="T65" fmla="*/ 24 h 184"/>
                <a:gd name="T66" fmla="*/ 535 w 581"/>
                <a:gd name="T67" fmla="*/ 21 h 184"/>
                <a:gd name="T68" fmla="*/ 543 w 581"/>
                <a:gd name="T69" fmla="*/ 16 h 184"/>
                <a:gd name="T70" fmla="*/ 551 w 581"/>
                <a:gd name="T71" fmla="*/ 13 h 184"/>
                <a:gd name="T72" fmla="*/ 556 w 581"/>
                <a:gd name="T73" fmla="*/ 9 h 184"/>
                <a:gd name="T74" fmla="*/ 565 w 581"/>
                <a:gd name="T75" fmla="*/ 6 h 184"/>
                <a:gd name="T76" fmla="*/ 573 w 581"/>
                <a:gd name="T77" fmla="*/ 3 h 184"/>
                <a:gd name="T78" fmla="*/ 581 w 581"/>
                <a:gd name="T79" fmla="*/ 0 h 184"/>
                <a:gd name="T80" fmla="*/ 221 w 581"/>
                <a:gd name="T81" fmla="*/ 0 h 184"/>
                <a:gd name="T82" fmla="*/ 0 w 581"/>
                <a:gd name="T83" fmla="*/ 114 h 184"/>
                <a:gd name="T84" fmla="*/ 0 w 581"/>
                <a:gd name="T85" fmla="*/ 11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1" h="184">
                  <a:moveTo>
                    <a:pt x="0" y="114"/>
                  </a:moveTo>
                  <a:lnTo>
                    <a:pt x="295" y="184"/>
                  </a:lnTo>
                  <a:lnTo>
                    <a:pt x="296" y="183"/>
                  </a:lnTo>
                  <a:lnTo>
                    <a:pt x="300" y="179"/>
                  </a:lnTo>
                  <a:lnTo>
                    <a:pt x="306" y="173"/>
                  </a:lnTo>
                  <a:lnTo>
                    <a:pt x="316" y="166"/>
                  </a:lnTo>
                  <a:lnTo>
                    <a:pt x="320" y="159"/>
                  </a:lnTo>
                  <a:lnTo>
                    <a:pt x="326" y="156"/>
                  </a:lnTo>
                  <a:lnTo>
                    <a:pt x="333" y="151"/>
                  </a:lnTo>
                  <a:lnTo>
                    <a:pt x="341" y="146"/>
                  </a:lnTo>
                  <a:lnTo>
                    <a:pt x="348" y="139"/>
                  </a:lnTo>
                  <a:lnTo>
                    <a:pt x="356" y="133"/>
                  </a:lnTo>
                  <a:lnTo>
                    <a:pt x="366" y="126"/>
                  </a:lnTo>
                  <a:lnTo>
                    <a:pt x="376" y="121"/>
                  </a:lnTo>
                  <a:lnTo>
                    <a:pt x="386" y="113"/>
                  </a:lnTo>
                  <a:lnTo>
                    <a:pt x="395" y="106"/>
                  </a:lnTo>
                  <a:lnTo>
                    <a:pt x="406" y="98"/>
                  </a:lnTo>
                  <a:lnTo>
                    <a:pt x="418" y="91"/>
                  </a:lnTo>
                  <a:lnTo>
                    <a:pt x="430" y="83"/>
                  </a:lnTo>
                  <a:lnTo>
                    <a:pt x="441" y="76"/>
                  </a:lnTo>
                  <a:lnTo>
                    <a:pt x="448" y="71"/>
                  </a:lnTo>
                  <a:lnTo>
                    <a:pt x="455" y="68"/>
                  </a:lnTo>
                  <a:lnTo>
                    <a:pt x="461" y="64"/>
                  </a:lnTo>
                  <a:lnTo>
                    <a:pt x="468" y="61"/>
                  </a:lnTo>
                  <a:lnTo>
                    <a:pt x="475" y="56"/>
                  </a:lnTo>
                  <a:lnTo>
                    <a:pt x="481" y="51"/>
                  </a:lnTo>
                  <a:lnTo>
                    <a:pt x="486" y="48"/>
                  </a:lnTo>
                  <a:lnTo>
                    <a:pt x="493" y="44"/>
                  </a:lnTo>
                  <a:lnTo>
                    <a:pt x="500" y="39"/>
                  </a:lnTo>
                  <a:lnTo>
                    <a:pt x="506" y="36"/>
                  </a:lnTo>
                  <a:lnTo>
                    <a:pt x="515" y="33"/>
                  </a:lnTo>
                  <a:lnTo>
                    <a:pt x="521" y="29"/>
                  </a:lnTo>
                  <a:lnTo>
                    <a:pt x="528" y="24"/>
                  </a:lnTo>
                  <a:lnTo>
                    <a:pt x="535" y="21"/>
                  </a:lnTo>
                  <a:lnTo>
                    <a:pt x="543" y="16"/>
                  </a:lnTo>
                  <a:lnTo>
                    <a:pt x="551" y="13"/>
                  </a:lnTo>
                  <a:lnTo>
                    <a:pt x="556" y="9"/>
                  </a:lnTo>
                  <a:lnTo>
                    <a:pt x="565" y="6"/>
                  </a:lnTo>
                  <a:lnTo>
                    <a:pt x="573" y="3"/>
                  </a:lnTo>
                  <a:lnTo>
                    <a:pt x="581" y="0"/>
                  </a:lnTo>
                  <a:lnTo>
                    <a:pt x="221" y="0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75"/>
            <p:cNvSpPr>
              <a:spLocks/>
            </p:cNvSpPr>
            <p:nvPr/>
          </p:nvSpPr>
          <p:spPr bwMode="auto">
            <a:xfrm>
              <a:off x="3662" y="2112"/>
              <a:ext cx="298" cy="408"/>
            </a:xfrm>
            <a:custGeom>
              <a:avLst/>
              <a:gdLst>
                <a:gd name="T0" fmla="*/ 0 w 298"/>
                <a:gd name="T1" fmla="*/ 0 h 408"/>
                <a:gd name="T2" fmla="*/ 1 w 298"/>
                <a:gd name="T3" fmla="*/ 0 h 408"/>
                <a:gd name="T4" fmla="*/ 5 w 298"/>
                <a:gd name="T5" fmla="*/ 0 h 408"/>
                <a:gd name="T6" fmla="*/ 11 w 298"/>
                <a:gd name="T7" fmla="*/ 1 h 408"/>
                <a:gd name="T8" fmla="*/ 21 w 298"/>
                <a:gd name="T9" fmla="*/ 3 h 408"/>
                <a:gd name="T10" fmla="*/ 26 w 298"/>
                <a:gd name="T11" fmla="*/ 3 h 408"/>
                <a:gd name="T12" fmla="*/ 33 w 298"/>
                <a:gd name="T13" fmla="*/ 5 h 408"/>
                <a:gd name="T14" fmla="*/ 39 w 298"/>
                <a:gd name="T15" fmla="*/ 6 h 408"/>
                <a:gd name="T16" fmla="*/ 48 w 298"/>
                <a:gd name="T17" fmla="*/ 6 h 408"/>
                <a:gd name="T18" fmla="*/ 54 w 298"/>
                <a:gd name="T19" fmla="*/ 8 h 408"/>
                <a:gd name="T20" fmla="*/ 64 w 298"/>
                <a:gd name="T21" fmla="*/ 10 h 408"/>
                <a:gd name="T22" fmla="*/ 73 w 298"/>
                <a:gd name="T23" fmla="*/ 11 h 408"/>
                <a:gd name="T24" fmla="*/ 84 w 298"/>
                <a:gd name="T25" fmla="*/ 15 h 408"/>
                <a:gd name="T26" fmla="*/ 94 w 298"/>
                <a:gd name="T27" fmla="*/ 16 h 408"/>
                <a:gd name="T28" fmla="*/ 104 w 298"/>
                <a:gd name="T29" fmla="*/ 18 h 408"/>
                <a:gd name="T30" fmla="*/ 114 w 298"/>
                <a:gd name="T31" fmla="*/ 20 h 408"/>
                <a:gd name="T32" fmla="*/ 128 w 298"/>
                <a:gd name="T33" fmla="*/ 23 h 408"/>
                <a:gd name="T34" fmla="*/ 133 w 298"/>
                <a:gd name="T35" fmla="*/ 23 h 408"/>
                <a:gd name="T36" fmla="*/ 139 w 298"/>
                <a:gd name="T37" fmla="*/ 25 h 408"/>
                <a:gd name="T38" fmla="*/ 144 w 298"/>
                <a:gd name="T39" fmla="*/ 25 h 408"/>
                <a:gd name="T40" fmla="*/ 151 w 298"/>
                <a:gd name="T41" fmla="*/ 26 h 408"/>
                <a:gd name="T42" fmla="*/ 158 w 298"/>
                <a:gd name="T43" fmla="*/ 28 h 408"/>
                <a:gd name="T44" fmla="*/ 164 w 298"/>
                <a:gd name="T45" fmla="*/ 28 h 408"/>
                <a:gd name="T46" fmla="*/ 171 w 298"/>
                <a:gd name="T47" fmla="*/ 30 h 408"/>
                <a:gd name="T48" fmla="*/ 178 w 298"/>
                <a:gd name="T49" fmla="*/ 33 h 408"/>
                <a:gd name="T50" fmla="*/ 184 w 298"/>
                <a:gd name="T51" fmla="*/ 33 h 408"/>
                <a:gd name="T52" fmla="*/ 191 w 298"/>
                <a:gd name="T53" fmla="*/ 35 h 408"/>
                <a:gd name="T54" fmla="*/ 198 w 298"/>
                <a:gd name="T55" fmla="*/ 35 h 408"/>
                <a:gd name="T56" fmla="*/ 206 w 298"/>
                <a:gd name="T57" fmla="*/ 38 h 408"/>
                <a:gd name="T58" fmla="*/ 213 w 298"/>
                <a:gd name="T59" fmla="*/ 38 h 408"/>
                <a:gd name="T60" fmla="*/ 219 w 298"/>
                <a:gd name="T61" fmla="*/ 41 h 408"/>
                <a:gd name="T62" fmla="*/ 228 w 298"/>
                <a:gd name="T63" fmla="*/ 41 h 408"/>
                <a:gd name="T64" fmla="*/ 236 w 298"/>
                <a:gd name="T65" fmla="*/ 45 h 408"/>
                <a:gd name="T66" fmla="*/ 241 w 298"/>
                <a:gd name="T67" fmla="*/ 45 h 408"/>
                <a:gd name="T68" fmla="*/ 249 w 298"/>
                <a:gd name="T69" fmla="*/ 48 h 408"/>
                <a:gd name="T70" fmla="*/ 258 w 298"/>
                <a:gd name="T71" fmla="*/ 48 h 408"/>
                <a:gd name="T72" fmla="*/ 264 w 298"/>
                <a:gd name="T73" fmla="*/ 51 h 408"/>
                <a:gd name="T74" fmla="*/ 273 w 298"/>
                <a:gd name="T75" fmla="*/ 51 h 408"/>
                <a:gd name="T76" fmla="*/ 281 w 298"/>
                <a:gd name="T77" fmla="*/ 55 h 408"/>
                <a:gd name="T78" fmla="*/ 289 w 298"/>
                <a:gd name="T79" fmla="*/ 56 h 408"/>
                <a:gd name="T80" fmla="*/ 298 w 298"/>
                <a:gd name="T81" fmla="*/ 60 h 408"/>
                <a:gd name="T82" fmla="*/ 103 w 298"/>
                <a:gd name="T83" fmla="*/ 219 h 408"/>
                <a:gd name="T84" fmla="*/ 89 w 298"/>
                <a:gd name="T85" fmla="*/ 334 h 408"/>
                <a:gd name="T86" fmla="*/ 10 w 298"/>
                <a:gd name="T87" fmla="*/ 408 h 408"/>
                <a:gd name="T88" fmla="*/ 0 w 298"/>
                <a:gd name="T89" fmla="*/ 0 h 408"/>
                <a:gd name="T90" fmla="*/ 0 w 298"/>
                <a:gd name="T9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8" h="408">
                  <a:moveTo>
                    <a:pt x="0" y="0"/>
                  </a:moveTo>
                  <a:lnTo>
                    <a:pt x="1" y="0"/>
                  </a:lnTo>
                  <a:lnTo>
                    <a:pt x="5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33" y="5"/>
                  </a:lnTo>
                  <a:lnTo>
                    <a:pt x="39" y="6"/>
                  </a:lnTo>
                  <a:lnTo>
                    <a:pt x="48" y="6"/>
                  </a:lnTo>
                  <a:lnTo>
                    <a:pt x="54" y="8"/>
                  </a:lnTo>
                  <a:lnTo>
                    <a:pt x="64" y="10"/>
                  </a:lnTo>
                  <a:lnTo>
                    <a:pt x="73" y="11"/>
                  </a:lnTo>
                  <a:lnTo>
                    <a:pt x="84" y="15"/>
                  </a:lnTo>
                  <a:lnTo>
                    <a:pt x="94" y="16"/>
                  </a:lnTo>
                  <a:lnTo>
                    <a:pt x="104" y="18"/>
                  </a:lnTo>
                  <a:lnTo>
                    <a:pt x="114" y="20"/>
                  </a:lnTo>
                  <a:lnTo>
                    <a:pt x="128" y="23"/>
                  </a:lnTo>
                  <a:lnTo>
                    <a:pt x="133" y="23"/>
                  </a:lnTo>
                  <a:lnTo>
                    <a:pt x="139" y="25"/>
                  </a:lnTo>
                  <a:lnTo>
                    <a:pt x="144" y="25"/>
                  </a:lnTo>
                  <a:lnTo>
                    <a:pt x="151" y="26"/>
                  </a:lnTo>
                  <a:lnTo>
                    <a:pt x="158" y="28"/>
                  </a:lnTo>
                  <a:lnTo>
                    <a:pt x="164" y="28"/>
                  </a:lnTo>
                  <a:lnTo>
                    <a:pt x="171" y="30"/>
                  </a:lnTo>
                  <a:lnTo>
                    <a:pt x="178" y="33"/>
                  </a:lnTo>
                  <a:lnTo>
                    <a:pt x="184" y="33"/>
                  </a:lnTo>
                  <a:lnTo>
                    <a:pt x="191" y="35"/>
                  </a:lnTo>
                  <a:lnTo>
                    <a:pt x="198" y="35"/>
                  </a:lnTo>
                  <a:lnTo>
                    <a:pt x="206" y="38"/>
                  </a:lnTo>
                  <a:lnTo>
                    <a:pt x="213" y="38"/>
                  </a:lnTo>
                  <a:lnTo>
                    <a:pt x="219" y="41"/>
                  </a:lnTo>
                  <a:lnTo>
                    <a:pt x="228" y="41"/>
                  </a:lnTo>
                  <a:lnTo>
                    <a:pt x="236" y="45"/>
                  </a:lnTo>
                  <a:lnTo>
                    <a:pt x="241" y="45"/>
                  </a:lnTo>
                  <a:lnTo>
                    <a:pt x="249" y="48"/>
                  </a:lnTo>
                  <a:lnTo>
                    <a:pt x="258" y="48"/>
                  </a:lnTo>
                  <a:lnTo>
                    <a:pt x="264" y="51"/>
                  </a:lnTo>
                  <a:lnTo>
                    <a:pt x="273" y="51"/>
                  </a:lnTo>
                  <a:lnTo>
                    <a:pt x="281" y="55"/>
                  </a:lnTo>
                  <a:lnTo>
                    <a:pt x="289" y="56"/>
                  </a:lnTo>
                  <a:lnTo>
                    <a:pt x="298" y="60"/>
                  </a:lnTo>
                  <a:lnTo>
                    <a:pt x="103" y="219"/>
                  </a:lnTo>
                  <a:lnTo>
                    <a:pt x="89" y="334"/>
                  </a:lnTo>
                  <a:lnTo>
                    <a:pt x="10" y="4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76"/>
            <p:cNvSpPr>
              <a:spLocks/>
            </p:cNvSpPr>
            <p:nvPr/>
          </p:nvSpPr>
          <p:spPr bwMode="auto">
            <a:xfrm>
              <a:off x="2834" y="2703"/>
              <a:ext cx="616" cy="476"/>
            </a:xfrm>
            <a:custGeom>
              <a:avLst/>
              <a:gdLst>
                <a:gd name="T0" fmla="*/ 50 w 616"/>
                <a:gd name="T1" fmla="*/ 353 h 476"/>
                <a:gd name="T2" fmla="*/ 479 w 616"/>
                <a:gd name="T3" fmla="*/ 10 h 476"/>
                <a:gd name="T4" fmla="*/ 481 w 616"/>
                <a:gd name="T5" fmla="*/ 8 h 476"/>
                <a:gd name="T6" fmla="*/ 491 w 616"/>
                <a:gd name="T7" fmla="*/ 5 h 476"/>
                <a:gd name="T8" fmla="*/ 498 w 616"/>
                <a:gd name="T9" fmla="*/ 3 h 476"/>
                <a:gd name="T10" fmla="*/ 504 w 616"/>
                <a:gd name="T11" fmla="*/ 1 h 476"/>
                <a:gd name="T12" fmla="*/ 513 w 616"/>
                <a:gd name="T13" fmla="*/ 1 h 476"/>
                <a:gd name="T14" fmla="*/ 523 w 616"/>
                <a:gd name="T15" fmla="*/ 1 h 476"/>
                <a:gd name="T16" fmla="*/ 531 w 616"/>
                <a:gd name="T17" fmla="*/ 0 h 476"/>
                <a:gd name="T18" fmla="*/ 541 w 616"/>
                <a:gd name="T19" fmla="*/ 1 h 476"/>
                <a:gd name="T20" fmla="*/ 551 w 616"/>
                <a:gd name="T21" fmla="*/ 5 h 476"/>
                <a:gd name="T22" fmla="*/ 563 w 616"/>
                <a:gd name="T23" fmla="*/ 8 h 476"/>
                <a:gd name="T24" fmla="*/ 571 w 616"/>
                <a:gd name="T25" fmla="*/ 13 h 476"/>
                <a:gd name="T26" fmla="*/ 581 w 616"/>
                <a:gd name="T27" fmla="*/ 23 h 476"/>
                <a:gd name="T28" fmla="*/ 584 w 616"/>
                <a:gd name="T29" fmla="*/ 26 h 476"/>
                <a:gd name="T30" fmla="*/ 589 w 616"/>
                <a:gd name="T31" fmla="*/ 33 h 476"/>
                <a:gd name="T32" fmla="*/ 593 w 616"/>
                <a:gd name="T33" fmla="*/ 40 h 476"/>
                <a:gd name="T34" fmla="*/ 598 w 616"/>
                <a:gd name="T35" fmla="*/ 46 h 476"/>
                <a:gd name="T36" fmla="*/ 601 w 616"/>
                <a:gd name="T37" fmla="*/ 51 h 476"/>
                <a:gd name="T38" fmla="*/ 603 w 616"/>
                <a:gd name="T39" fmla="*/ 58 h 476"/>
                <a:gd name="T40" fmla="*/ 606 w 616"/>
                <a:gd name="T41" fmla="*/ 65 h 476"/>
                <a:gd name="T42" fmla="*/ 609 w 616"/>
                <a:gd name="T43" fmla="*/ 71 h 476"/>
                <a:gd name="T44" fmla="*/ 611 w 616"/>
                <a:gd name="T45" fmla="*/ 80 h 476"/>
                <a:gd name="T46" fmla="*/ 614 w 616"/>
                <a:gd name="T47" fmla="*/ 91 h 476"/>
                <a:gd name="T48" fmla="*/ 616 w 616"/>
                <a:gd name="T49" fmla="*/ 100 h 476"/>
                <a:gd name="T50" fmla="*/ 616 w 616"/>
                <a:gd name="T51" fmla="*/ 106 h 476"/>
                <a:gd name="T52" fmla="*/ 616 w 616"/>
                <a:gd name="T53" fmla="*/ 113 h 476"/>
                <a:gd name="T54" fmla="*/ 616 w 616"/>
                <a:gd name="T55" fmla="*/ 120 h 476"/>
                <a:gd name="T56" fmla="*/ 611 w 616"/>
                <a:gd name="T57" fmla="*/ 128 h 476"/>
                <a:gd name="T58" fmla="*/ 608 w 616"/>
                <a:gd name="T59" fmla="*/ 133 h 476"/>
                <a:gd name="T60" fmla="*/ 603 w 616"/>
                <a:gd name="T61" fmla="*/ 136 h 476"/>
                <a:gd name="T62" fmla="*/ 603 w 616"/>
                <a:gd name="T63" fmla="*/ 138 h 476"/>
                <a:gd name="T64" fmla="*/ 150 w 616"/>
                <a:gd name="T65" fmla="*/ 476 h 476"/>
                <a:gd name="T66" fmla="*/ 0 w 616"/>
                <a:gd name="T67" fmla="*/ 476 h 476"/>
                <a:gd name="T68" fmla="*/ 50 w 616"/>
                <a:gd name="T69" fmla="*/ 353 h 476"/>
                <a:gd name="T70" fmla="*/ 50 w 616"/>
                <a:gd name="T71" fmla="*/ 353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6" h="476">
                  <a:moveTo>
                    <a:pt x="50" y="353"/>
                  </a:moveTo>
                  <a:lnTo>
                    <a:pt x="479" y="10"/>
                  </a:lnTo>
                  <a:lnTo>
                    <a:pt x="481" y="8"/>
                  </a:lnTo>
                  <a:lnTo>
                    <a:pt x="491" y="5"/>
                  </a:lnTo>
                  <a:lnTo>
                    <a:pt x="498" y="3"/>
                  </a:lnTo>
                  <a:lnTo>
                    <a:pt x="504" y="1"/>
                  </a:lnTo>
                  <a:lnTo>
                    <a:pt x="513" y="1"/>
                  </a:lnTo>
                  <a:lnTo>
                    <a:pt x="523" y="1"/>
                  </a:lnTo>
                  <a:lnTo>
                    <a:pt x="531" y="0"/>
                  </a:lnTo>
                  <a:lnTo>
                    <a:pt x="541" y="1"/>
                  </a:lnTo>
                  <a:lnTo>
                    <a:pt x="551" y="5"/>
                  </a:lnTo>
                  <a:lnTo>
                    <a:pt x="563" y="8"/>
                  </a:lnTo>
                  <a:lnTo>
                    <a:pt x="571" y="13"/>
                  </a:lnTo>
                  <a:lnTo>
                    <a:pt x="581" y="23"/>
                  </a:lnTo>
                  <a:lnTo>
                    <a:pt x="584" y="26"/>
                  </a:lnTo>
                  <a:lnTo>
                    <a:pt x="589" y="33"/>
                  </a:lnTo>
                  <a:lnTo>
                    <a:pt x="593" y="40"/>
                  </a:lnTo>
                  <a:lnTo>
                    <a:pt x="598" y="46"/>
                  </a:lnTo>
                  <a:lnTo>
                    <a:pt x="601" y="51"/>
                  </a:lnTo>
                  <a:lnTo>
                    <a:pt x="603" y="58"/>
                  </a:lnTo>
                  <a:lnTo>
                    <a:pt x="606" y="65"/>
                  </a:lnTo>
                  <a:lnTo>
                    <a:pt x="609" y="71"/>
                  </a:lnTo>
                  <a:lnTo>
                    <a:pt x="611" y="80"/>
                  </a:lnTo>
                  <a:lnTo>
                    <a:pt x="614" y="91"/>
                  </a:lnTo>
                  <a:lnTo>
                    <a:pt x="616" y="100"/>
                  </a:lnTo>
                  <a:lnTo>
                    <a:pt x="616" y="106"/>
                  </a:lnTo>
                  <a:lnTo>
                    <a:pt x="616" y="113"/>
                  </a:lnTo>
                  <a:lnTo>
                    <a:pt x="616" y="120"/>
                  </a:lnTo>
                  <a:lnTo>
                    <a:pt x="611" y="128"/>
                  </a:lnTo>
                  <a:lnTo>
                    <a:pt x="608" y="133"/>
                  </a:lnTo>
                  <a:lnTo>
                    <a:pt x="603" y="136"/>
                  </a:lnTo>
                  <a:lnTo>
                    <a:pt x="603" y="138"/>
                  </a:lnTo>
                  <a:lnTo>
                    <a:pt x="150" y="476"/>
                  </a:lnTo>
                  <a:lnTo>
                    <a:pt x="0" y="476"/>
                  </a:lnTo>
                  <a:lnTo>
                    <a:pt x="50" y="353"/>
                  </a:lnTo>
                  <a:lnTo>
                    <a:pt x="50" y="353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77"/>
            <p:cNvSpPr>
              <a:spLocks/>
            </p:cNvSpPr>
            <p:nvPr/>
          </p:nvSpPr>
          <p:spPr bwMode="auto">
            <a:xfrm>
              <a:off x="1913" y="3200"/>
              <a:ext cx="406" cy="155"/>
            </a:xfrm>
            <a:custGeom>
              <a:avLst/>
              <a:gdLst>
                <a:gd name="T0" fmla="*/ 406 w 406"/>
                <a:gd name="T1" fmla="*/ 104 h 155"/>
                <a:gd name="T2" fmla="*/ 253 w 406"/>
                <a:gd name="T3" fmla="*/ 155 h 155"/>
                <a:gd name="T4" fmla="*/ 0 w 406"/>
                <a:gd name="T5" fmla="*/ 85 h 155"/>
                <a:gd name="T6" fmla="*/ 102 w 406"/>
                <a:gd name="T7" fmla="*/ 0 h 155"/>
                <a:gd name="T8" fmla="*/ 406 w 406"/>
                <a:gd name="T9" fmla="*/ 104 h 155"/>
                <a:gd name="T10" fmla="*/ 406 w 406"/>
                <a:gd name="T11" fmla="*/ 10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55">
                  <a:moveTo>
                    <a:pt x="406" y="104"/>
                  </a:moveTo>
                  <a:lnTo>
                    <a:pt x="253" y="155"/>
                  </a:lnTo>
                  <a:lnTo>
                    <a:pt x="0" y="85"/>
                  </a:lnTo>
                  <a:lnTo>
                    <a:pt x="102" y="0"/>
                  </a:lnTo>
                  <a:lnTo>
                    <a:pt x="406" y="104"/>
                  </a:lnTo>
                  <a:lnTo>
                    <a:pt x="406" y="10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1" name="Group 44"/>
          <p:cNvGrpSpPr>
            <a:grpSpLocks noChangeAspect="1"/>
          </p:cNvGrpSpPr>
          <p:nvPr/>
        </p:nvGrpSpPr>
        <p:grpSpPr bwMode="auto">
          <a:xfrm rot="20882441">
            <a:off x="5196067" y="5793532"/>
            <a:ext cx="1603160" cy="803297"/>
            <a:chOff x="1435" y="1872"/>
            <a:chExt cx="3269" cy="1638"/>
          </a:xfrm>
          <a:scene3d>
            <a:camera prst="isometricBottomDown"/>
            <a:lightRig rig="threePt" dir="t"/>
          </a:scene3d>
        </p:grpSpPr>
        <p:sp>
          <p:nvSpPr>
            <p:cNvPr id="402" name="AutoShape 43"/>
            <p:cNvSpPr>
              <a:spLocks noChangeAspect="1" noChangeArrowheads="1" noTextEdit="1"/>
            </p:cNvSpPr>
            <p:nvPr/>
          </p:nvSpPr>
          <p:spPr bwMode="auto">
            <a:xfrm>
              <a:off x="1435" y="1872"/>
              <a:ext cx="3269" cy="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Freeform 48"/>
            <p:cNvSpPr>
              <a:spLocks/>
            </p:cNvSpPr>
            <p:nvPr/>
          </p:nvSpPr>
          <p:spPr bwMode="auto">
            <a:xfrm>
              <a:off x="1770" y="2823"/>
              <a:ext cx="704" cy="219"/>
            </a:xfrm>
            <a:custGeom>
              <a:avLst/>
              <a:gdLst>
                <a:gd name="T0" fmla="*/ 441 w 704"/>
                <a:gd name="T1" fmla="*/ 219 h 219"/>
                <a:gd name="T2" fmla="*/ 0 w 704"/>
                <a:gd name="T3" fmla="*/ 196 h 219"/>
                <a:gd name="T4" fmla="*/ 165 w 704"/>
                <a:gd name="T5" fmla="*/ 41 h 219"/>
                <a:gd name="T6" fmla="*/ 704 w 704"/>
                <a:gd name="T7" fmla="*/ 0 h 219"/>
                <a:gd name="T8" fmla="*/ 441 w 704"/>
                <a:gd name="T9" fmla="*/ 219 h 219"/>
                <a:gd name="T10" fmla="*/ 441 w 704"/>
                <a:gd name="T11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4" h="219">
                  <a:moveTo>
                    <a:pt x="441" y="219"/>
                  </a:moveTo>
                  <a:lnTo>
                    <a:pt x="0" y="196"/>
                  </a:lnTo>
                  <a:lnTo>
                    <a:pt x="165" y="41"/>
                  </a:lnTo>
                  <a:lnTo>
                    <a:pt x="704" y="0"/>
                  </a:lnTo>
                  <a:lnTo>
                    <a:pt x="441" y="219"/>
                  </a:lnTo>
                  <a:lnTo>
                    <a:pt x="441" y="219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Freeform 49"/>
            <p:cNvSpPr>
              <a:spLocks/>
            </p:cNvSpPr>
            <p:nvPr/>
          </p:nvSpPr>
          <p:spPr bwMode="auto">
            <a:xfrm>
              <a:off x="3433" y="1905"/>
              <a:ext cx="810" cy="293"/>
            </a:xfrm>
            <a:custGeom>
              <a:avLst/>
              <a:gdLst>
                <a:gd name="T0" fmla="*/ 0 w 810"/>
                <a:gd name="T1" fmla="*/ 293 h 293"/>
                <a:gd name="T2" fmla="*/ 410 w 810"/>
                <a:gd name="T3" fmla="*/ 258 h 293"/>
                <a:gd name="T4" fmla="*/ 600 w 810"/>
                <a:gd name="T5" fmla="*/ 197 h 293"/>
                <a:gd name="T6" fmla="*/ 810 w 810"/>
                <a:gd name="T7" fmla="*/ 0 h 293"/>
                <a:gd name="T8" fmla="*/ 573 w 810"/>
                <a:gd name="T9" fmla="*/ 49 h 293"/>
                <a:gd name="T10" fmla="*/ 527 w 810"/>
                <a:gd name="T11" fmla="*/ 84 h 293"/>
                <a:gd name="T12" fmla="*/ 467 w 810"/>
                <a:gd name="T13" fmla="*/ 67 h 293"/>
                <a:gd name="T14" fmla="*/ 465 w 810"/>
                <a:gd name="T15" fmla="*/ 65 h 293"/>
                <a:gd name="T16" fmla="*/ 462 w 810"/>
                <a:gd name="T17" fmla="*/ 64 h 293"/>
                <a:gd name="T18" fmla="*/ 455 w 810"/>
                <a:gd name="T19" fmla="*/ 59 h 293"/>
                <a:gd name="T20" fmla="*/ 448 w 810"/>
                <a:gd name="T21" fmla="*/ 54 h 293"/>
                <a:gd name="T22" fmla="*/ 442 w 810"/>
                <a:gd name="T23" fmla="*/ 50 h 293"/>
                <a:gd name="T24" fmla="*/ 437 w 810"/>
                <a:gd name="T25" fmla="*/ 47 h 293"/>
                <a:gd name="T26" fmla="*/ 430 w 810"/>
                <a:gd name="T27" fmla="*/ 44 h 293"/>
                <a:gd name="T28" fmla="*/ 425 w 810"/>
                <a:gd name="T29" fmla="*/ 42 h 293"/>
                <a:gd name="T30" fmla="*/ 417 w 810"/>
                <a:gd name="T31" fmla="*/ 39 h 293"/>
                <a:gd name="T32" fmla="*/ 410 w 810"/>
                <a:gd name="T33" fmla="*/ 35 h 293"/>
                <a:gd name="T34" fmla="*/ 402 w 810"/>
                <a:gd name="T35" fmla="*/ 32 h 293"/>
                <a:gd name="T36" fmla="*/ 395 w 810"/>
                <a:gd name="T37" fmla="*/ 30 h 293"/>
                <a:gd name="T38" fmla="*/ 385 w 810"/>
                <a:gd name="T39" fmla="*/ 27 h 293"/>
                <a:gd name="T40" fmla="*/ 375 w 810"/>
                <a:gd name="T41" fmla="*/ 24 h 293"/>
                <a:gd name="T42" fmla="*/ 365 w 810"/>
                <a:gd name="T43" fmla="*/ 22 h 293"/>
                <a:gd name="T44" fmla="*/ 355 w 810"/>
                <a:gd name="T45" fmla="*/ 20 h 293"/>
                <a:gd name="T46" fmla="*/ 343 w 810"/>
                <a:gd name="T47" fmla="*/ 19 h 293"/>
                <a:gd name="T48" fmla="*/ 332 w 810"/>
                <a:gd name="T49" fmla="*/ 17 h 293"/>
                <a:gd name="T50" fmla="*/ 320 w 810"/>
                <a:gd name="T51" fmla="*/ 17 h 293"/>
                <a:gd name="T52" fmla="*/ 308 w 810"/>
                <a:gd name="T53" fmla="*/ 19 h 293"/>
                <a:gd name="T54" fmla="*/ 302 w 810"/>
                <a:gd name="T55" fmla="*/ 19 h 293"/>
                <a:gd name="T56" fmla="*/ 297 w 810"/>
                <a:gd name="T57" fmla="*/ 19 h 293"/>
                <a:gd name="T58" fmla="*/ 290 w 810"/>
                <a:gd name="T59" fmla="*/ 19 h 293"/>
                <a:gd name="T60" fmla="*/ 283 w 810"/>
                <a:gd name="T61" fmla="*/ 20 h 293"/>
                <a:gd name="T62" fmla="*/ 277 w 810"/>
                <a:gd name="T63" fmla="*/ 20 h 293"/>
                <a:gd name="T64" fmla="*/ 270 w 810"/>
                <a:gd name="T65" fmla="*/ 20 h 293"/>
                <a:gd name="T66" fmla="*/ 263 w 810"/>
                <a:gd name="T67" fmla="*/ 22 h 293"/>
                <a:gd name="T68" fmla="*/ 257 w 810"/>
                <a:gd name="T69" fmla="*/ 24 h 293"/>
                <a:gd name="T70" fmla="*/ 249 w 810"/>
                <a:gd name="T71" fmla="*/ 25 h 293"/>
                <a:gd name="T72" fmla="*/ 242 w 810"/>
                <a:gd name="T73" fmla="*/ 27 h 293"/>
                <a:gd name="T74" fmla="*/ 234 w 810"/>
                <a:gd name="T75" fmla="*/ 29 h 293"/>
                <a:gd name="T76" fmla="*/ 227 w 810"/>
                <a:gd name="T77" fmla="*/ 32 h 293"/>
                <a:gd name="T78" fmla="*/ 220 w 810"/>
                <a:gd name="T79" fmla="*/ 34 h 293"/>
                <a:gd name="T80" fmla="*/ 214 w 810"/>
                <a:gd name="T81" fmla="*/ 37 h 293"/>
                <a:gd name="T82" fmla="*/ 205 w 810"/>
                <a:gd name="T83" fmla="*/ 40 h 293"/>
                <a:gd name="T84" fmla="*/ 199 w 810"/>
                <a:gd name="T85" fmla="*/ 44 h 293"/>
                <a:gd name="T86" fmla="*/ 4 w 810"/>
                <a:gd name="T87" fmla="*/ 182 h 293"/>
                <a:gd name="T88" fmla="*/ 0 w 810"/>
                <a:gd name="T89" fmla="*/ 293 h 293"/>
                <a:gd name="T90" fmla="*/ 0 w 810"/>
                <a:gd name="T91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0" h="293">
                  <a:moveTo>
                    <a:pt x="0" y="293"/>
                  </a:moveTo>
                  <a:lnTo>
                    <a:pt x="410" y="258"/>
                  </a:lnTo>
                  <a:lnTo>
                    <a:pt x="600" y="197"/>
                  </a:lnTo>
                  <a:lnTo>
                    <a:pt x="810" y="0"/>
                  </a:lnTo>
                  <a:lnTo>
                    <a:pt x="573" y="49"/>
                  </a:lnTo>
                  <a:lnTo>
                    <a:pt x="527" y="84"/>
                  </a:lnTo>
                  <a:lnTo>
                    <a:pt x="467" y="67"/>
                  </a:lnTo>
                  <a:lnTo>
                    <a:pt x="465" y="65"/>
                  </a:lnTo>
                  <a:lnTo>
                    <a:pt x="462" y="64"/>
                  </a:lnTo>
                  <a:lnTo>
                    <a:pt x="455" y="59"/>
                  </a:lnTo>
                  <a:lnTo>
                    <a:pt x="448" y="54"/>
                  </a:lnTo>
                  <a:lnTo>
                    <a:pt x="442" y="50"/>
                  </a:lnTo>
                  <a:lnTo>
                    <a:pt x="437" y="47"/>
                  </a:lnTo>
                  <a:lnTo>
                    <a:pt x="430" y="44"/>
                  </a:lnTo>
                  <a:lnTo>
                    <a:pt x="425" y="42"/>
                  </a:lnTo>
                  <a:lnTo>
                    <a:pt x="417" y="39"/>
                  </a:lnTo>
                  <a:lnTo>
                    <a:pt x="410" y="35"/>
                  </a:lnTo>
                  <a:lnTo>
                    <a:pt x="402" y="32"/>
                  </a:lnTo>
                  <a:lnTo>
                    <a:pt x="395" y="30"/>
                  </a:lnTo>
                  <a:lnTo>
                    <a:pt x="385" y="27"/>
                  </a:lnTo>
                  <a:lnTo>
                    <a:pt x="375" y="24"/>
                  </a:lnTo>
                  <a:lnTo>
                    <a:pt x="365" y="22"/>
                  </a:lnTo>
                  <a:lnTo>
                    <a:pt x="355" y="20"/>
                  </a:lnTo>
                  <a:lnTo>
                    <a:pt x="343" y="19"/>
                  </a:lnTo>
                  <a:lnTo>
                    <a:pt x="332" y="17"/>
                  </a:lnTo>
                  <a:lnTo>
                    <a:pt x="320" y="17"/>
                  </a:lnTo>
                  <a:lnTo>
                    <a:pt x="308" y="19"/>
                  </a:lnTo>
                  <a:lnTo>
                    <a:pt x="302" y="19"/>
                  </a:lnTo>
                  <a:lnTo>
                    <a:pt x="297" y="19"/>
                  </a:lnTo>
                  <a:lnTo>
                    <a:pt x="290" y="19"/>
                  </a:lnTo>
                  <a:lnTo>
                    <a:pt x="283" y="20"/>
                  </a:lnTo>
                  <a:lnTo>
                    <a:pt x="277" y="20"/>
                  </a:lnTo>
                  <a:lnTo>
                    <a:pt x="270" y="20"/>
                  </a:lnTo>
                  <a:lnTo>
                    <a:pt x="263" y="22"/>
                  </a:lnTo>
                  <a:lnTo>
                    <a:pt x="257" y="24"/>
                  </a:lnTo>
                  <a:lnTo>
                    <a:pt x="249" y="25"/>
                  </a:lnTo>
                  <a:lnTo>
                    <a:pt x="242" y="27"/>
                  </a:lnTo>
                  <a:lnTo>
                    <a:pt x="234" y="29"/>
                  </a:lnTo>
                  <a:lnTo>
                    <a:pt x="227" y="32"/>
                  </a:lnTo>
                  <a:lnTo>
                    <a:pt x="220" y="34"/>
                  </a:lnTo>
                  <a:lnTo>
                    <a:pt x="214" y="37"/>
                  </a:lnTo>
                  <a:lnTo>
                    <a:pt x="205" y="40"/>
                  </a:lnTo>
                  <a:lnTo>
                    <a:pt x="199" y="44"/>
                  </a:lnTo>
                  <a:lnTo>
                    <a:pt x="4" y="182"/>
                  </a:lnTo>
                  <a:lnTo>
                    <a:pt x="0" y="29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52"/>
            <p:cNvSpPr>
              <a:spLocks/>
            </p:cNvSpPr>
            <p:nvPr/>
          </p:nvSpPr>
          <p:spPr bwMode="auto">
            <a:xfrm>
              <a:off x="1730" y="2275"/>
              <a:ext cx="1429" cy="371"/>
            </a:xfrm>
            <a:custGeom>
              <a:avLst/>
              <a:gdLst>
                <a:gd name="T0" fmla="*/ 1429 w 1429"/>
                <a:gd name="T1" fmla="*/ 0 h 371"/>
                <a:gd name="T2" fmla="*/ 281 w 1429"/>
                <a:gd name="T3" fmla="*/ 2 h 371"/>
                <a:gd name="T4" fmla="*/ 18 w 1429"/>
                <a:gd name="T5" fmla="*/ 60 h 371"/>
                <a:gd name="T6" fmla="*/ 0 w 1429"/>
                <a:gd name="T7" fmla="*/ 186 h 371"/>
                <a:gd name="T8" fmla="*/ 857 w 1429"/>
                <a:gd name="T9" fmla="*/ 371 h 371"/>
                <a:gd name="T10" fmla="*/ 1429 w 1429"/>
                <a:gd name="T11" fmla="*/ 0 h 371"/>
                <a:gd name="T12" fmla="*/ 1429 w 1429"/>
                <a:gd name="T1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9" h="371">
                  <a:moveTo>
                    <a:pt x="1429" y="0"/>
                  </a:moveTo>
                  <a:lnTo>
                    <a:pt x="281" y="2"/>
                  </a:lnTo>
                  <a:lnTo>
                    <a:pt x="18" y="60"/>
                  </a:lnTo>
                  <a:lnTo>
                    <a:pt x="0" y="186"/>
                  </a:lnTo>
                  <a:lnTo>
                    <a:pt x="857" y="371"/>
                  </a:lnTo>
                  <a:lnTo>
                    <a:pt x="1429" y="0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54"/>
            <p:cNvSpPr>
              <a:spLocks/>
            </p:cNvSpPr>
            <p:nvPr/>
          </p:nvSpPr>
          <p:spPr bwMode="auto">
            <a:xfrm>
              <a:off x="2296" y="2277"/>
              <a:ext cx="673" cy="402"/>
            </a:xfrm>
            <a:custGeom>
              <a:avLst/>
              <a:gdLst>
                <a:gd name="T0" fmla="*/ 659 w 673"/>
                <a:gd name="T1" fmla="*/ 0 h 402"/>
                <a:gd name="T2" fmla="*/ 659 w 673"/>
                <a:gd name="T3" fmla="*/ 128 h 402"/>
                <a:gd name="T4" fmla="*/ 673 w 673"/>
                <a:gd name="T5" fmla="*/ 402 h 402"/>
                <a:gd name="T6" fmla="*/ 671 w 673"/>
                <a:gd name="T7" fmla="*/ 401 h 402"/>
                <a:gd name="T8" fmla="*/ 668 w 673"/>
                <a:gd name="T9" fmla="*/ 401 h 402"/>
                <a:gd name="T10" fmla="*/ 663 w 673"/>
                <a:gd name="T11" fmla="*/ 401 h 402"/>
                <a:gd name="T12" fmla="*/ 656 w 673"/>
                <a:gd name="T13" fmla="*/ 401 h 402"/>
                <a:gd name="T14" fmla="*/ 646 w 673"/>
                <a:gd name="T15" fmla="*/ 399 h 402"/>
                <a:gd name="T16" fmla="*/ 638 w 673"/>
                <a:gd name="T17" fmla="*/ 399 h 402"/>
                <a:gd name="T18" fmla="*/ 631 w 673"/>
                <a:gd name="T19" fmla="*/ 399 h 402"/>
                <a:gd name="T20" fmla="*/ 624 w 673"/>
                <a:gd name="T21" fmla="*/ 399 h 402"/>
                <a:gd name="T22" fmla="*/ 618 w 673"/>
                <a:gd name="T23" fmla="*/ 399 h 402"/>
                <a:gd name="T24" fmla="*/ 613 w 673"/>
                <a:gd name="T25" fmla="*/ 399 h 402"/>
                <a:gd name="T26" fmla="*/ 604 w 673"/>
                <a:gd name="T27" fmla="*/ 397 h 402"/>
                <a:gd name="T28" fmla="*/ 596 w 673"/>
                <a:gd name="T29" fmla="*/ 396 h 402"/>
                <a:gd name="T30" fmla="*/ 589 w 673"/>
                <a:gd name="T31" fmla="*/ 394 h 402"/>
                <a:gd name="T32" fmla="*/ 583 w 673"/>
                <a:gd name="T33" fmla="*/ 394 h 402"/>
                <a:gd name="T34" fmla="*/ 574 w 673"/>
                <a:gd name="T35" fmla="*/ 394 h 402"/>
                <a:gd name="T36" fmla="*/ 566 w 673"/>
                <a:gd name="T37" fmla="*/ 394 h 402"/>
                <a:gd name="T38" fmla="*/ 558 w 673"/>
                <a:gd name="T39" fmla="*/ 392 h 402"/>
                <a:gd name="T40" fmla="*/ 550 w 673"/>
                <a:gd name="T41" fmla="*/ 392 h 402"/>
                <a:gd name="T42" fmla="*/ 541 w 673"/>
                <a:gd name="T43" fmla="*/ 392 h 402"/>
                <a:gd name="T44" fmla="*/ 533 w 673"/>
                <a:gd name="T45" fmla="*/ 391 h 402"/>
                <a:gd name="T46" fmla="*/ 523 w 673"/>
                <a:gd name="T47" fmla="*/ 391 h 402"/>
                <a:gd name="T48" fmla="*/ 515 w 673"/>
                <a:gd name="T49" fmla="*/ 391 h 402"/>
                <a:gd name="T50" fmla="*/ 506 w 673"/>
                <a:gd name="T51" fmla="*/ 389 h 402"/>
                <a:gd name="T52" fmla="*/ 498 w 673"/>
                <a:gd name="T53" fmla="*/ 389 h 402"/>
                <a:gd name="T54" fmla="*/ 488 w 673"/>
                <a:gd name="T55" fmla="*/ 389 h 402"/>
                <a:gd name="T56" fmla="*/ 480 w 673"/>
                <a:gd name="T57" fmla="*/ 389 h 402"/>
                <a:gd name="T58" fmla="*/ 470 w 673"/>
                <a:gd name="T59" fmla="*/ 387 h 402"/>
                <a:gd name="T60" fmla="*/ 461 w 673"/>
                <a:gd name="T61" fmla="*/ 386 h 402"/>
                <a:gd name="T62" fmla="*/ 453 w 673"/>
                <a:gd name="T63" fmla="*/ 386 h 402"/>
                <a:gd name="T64" fmla="*/ 445 w 673"/>
                <a:gd name="T65" fmla="*/ 386 h 402"/>
                <a:gd name="T66" fmla="*/ 435 w 673"/>
                <a:gd name="T67" fmla="*/ 384 h 402"/>
                <a:gd name="T68" fmla="*/ 425 w 673"/>
                <a:gd name="T69" fmla="*/ 382 h 402"/>
                <a:gd name="T70" fmla="*/ 416 w 673"/>
                <a:gd name="T71" fmla="*/ 382 h 402"/>
                <a:gd name="T72" fmla="*/ 410 w 673"/>
                <a:gd name="T73" fmla="*/ 382 h 402"/>
                <a:gd name="T74" fmla="*/ 400 w 673"/>
                <a:gd name="T75" fmla="*/ 381 h 402"/>
                <a:gd name="T76" fmla="*/ 391 w 673"/>
                <a:gd name="T77" fmla="*/ 379 h 402"/>
                <a:gd name="T78" fmla="*/ 383 w 673"/>
                <a:gd name="T79" fmla="*/ 379 h 402"/>
                <a:gd name="T80" fmla="*/ 376 w 673"/>
                <a:gd name="T81" fmla="*/ 379 h 402"/>
                <a:gd name="T82" fmla="*/ 368 w 673"/>
                <a:gd name="T83" fmla="*/ 377 h 402"/>
                <a:gd name="T84" fmla="*/ 361 w 673"/>
                <a:gd name="T85" fmla="*/ 377 h 402"/>
                <a:gd name="T86" fmla="*/ 355 w 673"/>
                <a:gd name="T87" fmla="*/ 376 h 402"/>
                <a:gd name="T88" fmla="*/ 348 w 673"/>
                <a:gd name="T89" fmla="*/ 376 h 402"/>
                <a:gd name="T90" fmla="*/ 340 w 673"/>
                <a:gd name="T91" fmla="*/ 376 h 402"/>
                <a:gd name="T92" fmla="*/ 333 w 673"/>
                <a:gd name="T93" fmla="*/ 374 h 402"/>
                <a:gd name="T94" fmla="*/ 326 w 673"/>
                <a:gd name="T95" fmla="*/ 372 h 402"/>
                <a:gd name="T96" fmla="*/ 323 w 673"/>
                <a:gd name="T97" fmla="*/ 372 h 402"/>
                <a:gd name="T98" fmla="*/ 311 w 673"/>
                <a:gd name="T99" fmla="*/ 372 h 402"/>
                <a:gd name="T100" fmla="*/ 305 w 673"/>
                <a:gd name="T101" fmla="*/ 372 h 402"/>
                <a:gd name="T102" fmla="*/ 296 w 673"/>
                <a:gd name="T103" fmla="*/ 371 h 402"/>
                <a:gd name="T104" fmla="*/ 291 w 673"/>
                <a:gd name="T105" fmla="*/ 369 h 402"/>
                <a:gd name="T106" fmla="*/ 288 w 673"/>
                <a:gd name="T107" fmla="*/ 369 h 402"/>
                <a:gd name="T108" fmla="*/ 0 w 673"/>
                <a:gd name="T109" fmla="*/ 312 h 402"/>
                <a:gd name="T110" fmla="*/ 165 w 673"/>
                <a:gd name="T111" fmla="*/ 153 h 402"/>
                <a:gd name="T112" fmla="*/ 263 w 673"/>
                <a:gd name="T113" fmla="*/ 149 h 402"/>
                <a:gd name="T114" fmla="*/ 410 w 673"/>
                <a:gd name="T115" fmla="*/ 0 h 402"/>
                <a:gd name="T116" fmla="*/ 659 w 673"/>
                <a:gd name="T117" fmla="*/ 0 h 402"/>
                <a:gd name="T118" fmla="*/ 659 w 673"/>
                <a:gd name="T11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3" h="402">
                  <a:moveTo>
                    <a:pt x="659" y="0"/>
                  </a:moveTo>
                  <a:lnTo>
                    <a:pt x="659" y="128"/>
                  </a:lnTo>
                  <a:lnTo>
                    <a:pt x="673" y="402"/>
                  </a:lnTo>
                  <a:lnTo>
                    <a:pt x="671" y="401"/>
                  </a:lnTo>
                  <a:lnTo>
                    <a:pt x="668" y="401"/>
                  </a:lnTo>
                  <a:lnTo>
                    <a:pt x="663" y="401"/>
                  </a:lnTo>
                  <a:lnTo>
                    <a:pt x="656" y="401"/>
                  </a:lnTo>
                  <a:lnTo>
                    <a:pt x="646" y="399"/>
                  </a:lnTo>
                  <a:lnTo>
                    <a:pt x="638" y="399"/>
                  </a:lnTo>
                  <a:lnTo>
                    <a:pt x="631" y="399"/>
                  </a:lnTo>
                  <a:lnTo>
                    <a:pt x="624" y="399"/>
                  </a:lnTo>
                  <a:lnTo>
                    <a:pt x="618" y="399"/>
                  </a:lnTo>
                  <a:lnTo>
                    <a:pt x="613" y="399"/>
                  </a:lnTo>
                  <a:lnTo>
                    <a:pt x="604" y="397"/>
                  </a:lnTo>
                  <a:lnTo>
                    <a:pt x="596" y="396"/>
                  </a:lnTo>
                  <a:lnTo>
                    <a:pt x="589" y="394"/>
                  </a:lnTo>
                  <a:lnTo>
                    <a:pt x="583" y="394"/>
                  </a:lnTo>
                  <a:lnTo>
                    <a:pt x="574" y="394"/>
                  </a:lnTo>
                  <a:lnTo>
                    <a:pt x="566" y="394"/>
                  </a:lnTo>
                  <a:lnTo>
                    <a:pt x="558" y="392"/>
                  </a:lnTo>
                  <a:lnTo>
                    <a:pt x="550" y="392"/>
                  </a:lnTo>
                  <a:lnTo>
                    <a:pt x="541" y="392"/>
                  </a:lnTo>
                  <a:lnTo>
                    <a:pt x="533" y="391"/>
                  </a:lnTo>
                  <a:lnTo>
                    <a:pt x="523" y="391"/>
                  </a:lnTo>
                  <a:lnTo>
                    <a:pt x="515" y="391"/>
                  </a:lnTo>
                  <a:lnTo>
                    <a:pt x="506" y="389"/>
                  </a:lnTo>
                  <a:lnTo>
                    <a:pt x="498" y="389"/>
                  </a:lnTo>
                  <a:lnTo>
                    <a:pt x="488" y="389"/>
                  </a:lnTo>
                  <a:lnTo>
                    <a:pt x="480" y="389"/>
                  </a:lnTo>
                  <a:lnTo>
                    <a:pt x="470" y="387"/>
                  </a:lnTo>
                  <a:lnTo>
                    <a:pt x="461" y="386"/>
                  </a:lnTo>
                  <a:lnTo>
                    <a:pt x="453" y="386"/>
                  </a:lnTo>
                  <a:lnTo>
                    <a:pt x="445" y="386"/>
                  </a:lnTo>
                  <a:lnTo>
                    <a:pt x="435" y="384"/>
                  </a:lnTo>
                  <a:lnTo>
                    <a:pt x="425" y="382"/>
                  </a:lnTo>
                  <a:lnTo>
                    <a:pt x="416" y="382"/>
                  </a:lnTo>
                  <a:lnTo>
                    <a:pt x="410" y="382"/>
                  </a:lnTo>
                  <a:lnTo>
                    <a:pt x="400" y="381"/>
                  </a:lnTo>
                  <a:lnTo>
                    <a:pt x="391" y="379"/>
                  </a:lnTo>
                  <a:lnTo>
                    <a:pt x="383" y="379"/>
                  </a:lnTo>
                  <a:lnTo>
                    <a:pt x="376" y="379"/>
                  </a:lnTo>
                  <a:lnTo>
                    <a:pt x="368" y="377"/>
                  </a:lnTo>
                  <a:lnTo>
                    <a:pt x="361" y="377"/>
                  </a:lnTo>
                  <a:lnTo>
                    <a:pt x="355" y="376"/>
                  </a:lnTo>
                  <a:lnTo>
                    <a:pt x="348" y="376"/>
                  </a:lnTo>
                  <a:lnTo>
                    <a:pt x="340" y="376"/>
                  </a:lnTo>
                  <a:lnTo>
                    <a:pt x="333" y="374"/>
                  </a:lnTo>
                  <a:lnTo>
                    <a:pt x="326" y="372"/>
                  </a:lnTo>
                  <a:lnTo>
                    <a:pt x="323" y="372"/>
                  </a:lnTo>
                  <a:lnTo>
                    <a:pt x="311" y="372"/>
                  </a:lnTo>
                  <a:lnTo>
                    <a:pt x="305" y="372"/>
                  </a:lnTo>
                  <a:lnTo>
                    <a:pt x="296" y="371"/>
                  </a:lnTo>
                  <a:lnTo>
                    <a:pt x="291" y="369"/>
                  </a:lnTo>
                  <a:lnTo>
                    <a:pt x="288" y="369"/>
                  </a:lnTo>
                  <a:lnTo>
                    <a:pt x="0" y="312"/>
                  </a:lnTo>
                  <a:lnTo>
                    <a:pt x="165" y="153"/>
                  </a:lnTo>
                  <a:lnTo>
                    <a:pt x="263" y="149"/>
                  </a:lnTo>
                  <a:lnTo>
                    <a:pt x="410" y="0"/>
                  </a:lnTo>
                  <a:lnTo>
                    <a:pt x="659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55"/>
            <p:cNvSpPr>
              <a:spLocks/>
            </p:cNvSpPr>
            <p:nvPr/>
          </p:nvSpPr>
          <p:spPr bwMode="auto">
            <a:xfrm>
              <a:off x="1850" y="2330"/>
              <a:ext cx="1102" cy="572"/>
            </a:xfrm>
            <a:custGeom>
              <a:avLst/>
              <a:gdLst>
                <a:gd name="T0" fmla="*/ 1059 w 1102"/>
                <a:gd name="T1" fmla="*/ 572 h 572"/>
                <a:gd name="T2" fmla="*/ 339 w 1102"/>
                <a:gd name="T3" fmla="*/ 376 h 572"/>
                <a:gd name="T4" fmla="*/ 309 w 1102"/>
                <a:gd name="T5" fmla="*/ 431 h 572"/>
                <a:gd name="T6" fmla="*/ 228 w 1102"/>
                <a:gd name="T7" fmla="*/ 376 h 572"/>
                <a:gd name="T8" fmla="*/ 0 w 1102"/>
                <a:gd name="T9" fmla="*/ 45 h 572"/>
                <a:gd name="T10" fmla="*/ 286 w 1102"/>
                <a:gd name="T11" fmla="*/ 0 h 572"/>
                <a:gd name="T12" fmla="*/ 413 w 1102"/>
                <a:gd name="T13" fmla="*/ 100 h 572"/>
                <a:gd name="T14" fmla="*/ 558 w 1102"/>
                <a:gd name="T15" fmla="*/ 339 h 572"/>
                <a:gd name="T16" fmla="*/ 792 w 1102"/>
                <a:gd name="T17" fmla="*/ 281 h 572"/>
                <a:gd name="T18" fmla="*/ 1102 w 1102"/>
                <a:gd name="T19" fmla="*/ 78 h 572"/>
                <a:gd name="T20" fmla="*/ 1059 w 1102"/>
                <a:gd name="T21" fmla="*/ 572 h 572"/>
                <a:gd name="T22" fmla="*/ 1059 w 1102"/>
                <a:gd name="T23" fmla="*/ 57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2" h="572">
                  <a:moveTo>
                    <a:pt x="1059" y="572"/>
                  </a:moveTo>
                  <a:lnTo>
                    <a:pt x="339" y="376"/>
                  </a:lnTo>
                  <a:lnTo>
                    <a:pt x="309" y="431"/>
                  </a:lnTo>
                  <a:lnTo>
                    <a:pt x="228" y="376"/>
                  </a:lnTo>
                  <a:lnTo>
                    <a:pt x="0" y="45"/>
                  </a:lnTo>
                  <a:lnTo>
                    <a:pt x="286" y="0"/>
                  </a:lnTo>
                  <a:lnTo>
                    <a:pt x="413" y="100"/>
                  </a:lnTo>
                  <a:lnTo>
                    <a:pt x="558" y="339"/>
                  </a:lnTo>
                  <a:lnTo>
                    <a:pt x="792" y="281"/>
                  </a:lnTo>
                  <a:lnTo>
                    <a:pt x="1102" y="78"/>
                  </a:lnTo>
                  <a:lnTo>
                    <a:pt x="1059" y="572"/>
                  </a:lnTo>
                  <a:lnTo>
                    <a:pt x="1059" y="572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56"/>
            <p:cNvSpPr>
              <a:spLocks/>
            </p:cNvSpPr>
            <p:nvPr/>
          </p:nvSpPr>
          <p:spPr bwMode="auto">
            <a:xfrm>
              <a:off x="2950" y="2087"/>
              <a:ext cx="788" cy="617"/>
            </a:xfrm>
            <a:custGeom>
              <a:avLst/>
              <a:gdLst>
                <a:gd name="T0" fmla="*/ 788 w 788"/>
                <a:gd name="T1" fmla="*/ 273 h 617"/>
                <a:gd name="T2" fmla="*/ 0 w 788"/>
                <a:gd name="T3" fmla="*/ 617 h 617"/>
                <a:gd name="T4" fmla="*/ 2 w 788"/>
                <a:gd name="T5" fmla="*/ 321 h 617"/>
                <a:gd name="T6" fmla="*/ 254 w 788"/>
                <a:gd name="T7" fmla="*/ 238 h 617"/>
                <a:gd name="T8" fmla="*/ 330 w 788"/>
                <a:gd name="T9" fmla="*/ 101 h 617"/>
                <a:gd name="T10" fmla="*/ 487 w 788"/>
                <a:gd name="T11" fmla="*/ 0 h 617"/>
                <a:gd name="T12" fmla="*/ 488 w 788"/>
                <a:gd name="T13" fmla="*/ 0 h 617"/>
                <a:gd name="T14" fmla="*/ 493 w 788"/>
                <a:gd name="T15" fmla="*/ 0 h 617"/>
                <a:gd name="T16" fmla="*/ 500 w 788"/>
                <a:gd name="T17" fmla="*/ 0 h 617"/>
                <a:gd name="T18" fmla="*/ 510 w 788"/>
                <a:gd name="T19" fmla="*/ 0 h 617"/>
                <a:gd name="T20" fmla="*/ 517 w 788"/>
                <a:gd name="T21" fmla="*/ 0 h 617"/>
                <a:gd name="T22" fmla="*/ 522 w 788"/>
                <a:gd name="T23" fmla="*/ 0 h 617"/>
                <a:gd name="T24" fmla="*/ 528 w 788"/>
                <a:gd name="T25" fmla="*/ 1 h 617"/>
                <a:gd name="T26" fmla="*/ 537 w 788"/>
                <a:gd name="T27" fmla="*/ 3 h 617"/>
                <a:gd name="T28" fmla="*/ 543 w 788"/>
                <a:gd name="T29" fmla="*/ 3 h 617"/>
                <a:gd name="T30" fmla="*/ 552 w 788"/>
                <a:gd name="T31" fmla="*/ 3 h 617"/>
                <a:gd name="T32" fmla="*/ 560 w 788"/>
                <a:gd name="T33" fmla="*/ 5 h 617"/>
                <a:gd name="T34" fmla="*/ 570 w 788"/>
                <a:gd name="T35" fmla="*/ 6 h 617"/>
                <a:gd name="T36" fmla="*/ 577 w 788"/>
                <a:gd name="T37" fmla="*/ 6 h 617"/>
                <a:gd name="T38" fmla="*/ 585 w 788"/>
                <a:gd name="T39" fmla="*/ 6 h 617"/>
                <a:gd name="T40" fmla="*/ 595 w 788"/>
                <a:gd name="T41" fmla="*/ 8 h 617"/>
                <a:gd name="T42" fmla="*/ 605 w 788"/>
                <a:gd name="T43" fmla="*/ 10 h 617"/>
                <a:gd name="T44" fmla="*/ 615 w 788"/>
                <a:gd name="T45" fmla="*/ 10 h 617"/>
                <a:gd name="T46" fmla="*/ 623 w 788"/>
                <a:gd name="T47" fmla="*/ 10 h 617"/>
                <a:gd name="T48" fmla="*/ 633 w 788"/>
                <a:gd name="T49" fmla="*/ 11 h 617"/>
                <a:gd name="T50" fmla="*/ 643 w 788"/>
                <a:gd name="T51" fmla="*/ 13 h 617"/>
                <a:gd name="T52" fmla="*/ 652 w 788"/>
                <a:gd name="T53" fmla="*/ 13 h 617"/>
                <a:gd name="T54" fmla="*/ 660 w 788"/>
                <a:gd name="T55" fmla="*/ 16 h 617"/>
                <a:gd name="T56" fmla="*/ 668 w 788"/>
                <a:gd name="T57" fmla="*/ 16 h 617"/>
                <a:gd name="T58" fmla="*/ 678 w 788"/>
                <a:gd name="T59" fmla="*/ 20 h 617"/>
                <a:gd name="T60" fmla="*/ 687 w 788"/>
                <a:gd name="T61" fmla="*/ 20 h 617"/>
                <a:gd name="T62" fmla="*/ 695 w 788"/>
                <a:gd name="T63" fmla="*/ 21 h 617"/>
                <a:gd name="T64" fmla="*/ 703 w 788"/>
                <a:gd name="T65" fmla="*/ 23 h 617"/>
                <a:gd name="T66" fmla="*/ 712 w 788"/>
                <a:gd name="T67" fmla="*/ 25 h 617"/>
                <a:gd name="T68" fmla="*/ 788 w 788"/>
                <a:gd name="T69" fmla="*/ 273 h 617"/>
                <a:gd name="T70" fmla="*/ 788 w 788"/>
                <a:gd name="T71" fmla="*/ 27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8" h="617">
                  <a:moveTo>
                    <a:pt x="788" y="273"/>
                  </a:moveTo>
                  <a:lnTo>
                    <a:pt x="0" y="617"/>
                  </a:lnTo>
                  <a:lnTo>
                    <a:pt x="2" y="321"/>
                  </a:lnTo>
                  <a:lnTo>
                    <a:pt x="254" y="238"/>
                  </a:lnTo>
                  <a:lnTo>
                    <a:pt x="330" y="101"/>
                  </a:lnTo>
                  <a:lnTo>
                    <a:pt x="487" y="0"/>
                  </a:lnTo>
                  <a:lnTo>
                    <a:pt x="488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10" y="0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8" y="1"/>
                  </a:lnTo>
                  <a:lnTo>
                    <a:pt x="537" y="3"/>
                  </a:lnTo>
                  <a:lnTo>
                    <a:pt x="543" y="3"/>
                  </a:lnTo>
                  <a:lnTo>
                    <a:pt x="552" y="3"/>
                  </a:lnTo>
                  <a:lnTo>
                    <a:pt x="560" y="5"/>
                  </a:lnTo>
                  <a:lnTo>
                    <a:pt x="570" y="6"/>
                  </a:lnTo>
                  <a:lnTo>
                    <a:pt x="577" y="6"/>
                  </a:lnTo>
                  <a:lnTo>
                    <a:pt x="585" y="6"/>
                  </a:lnTo>
                  <a:lnTo>
                    <a:pt x="595" y="8"/>
                  </a:lnTo>
                  <a:lnTo>
                    <a:pt x="605" y="10"/>
                  </a:lnTo>
                  <a:lnTo>
                    <a:pt x="615" y="10"/>
                  </a:lnTo>
                  <a:lnTo>
                    <a:pt x="623" y="10"/>
                  </a:lnTo>
                  <a:lnTo>
                    <a:pt x="633" y="11"/>
                  </a:lnTo>
                  <a:lnTo>
                    <a:pt x="643" y="13"/>
                  </a:lnTo>
                  <a:lnTo>
                    <a:pt x="652" y="13"/>
                  </a:lnTo>
                  <a:lnTo>
                    <a:pt x="660" y="16"/>
                  </a:lnTo>
                  <a:lnTo>
                    <a:pt x="668" y="16"/>
                  </a:lnTo>
                  <a:lnTo>
                    <a:pt x="678" y="20"/>
                  </a:lnTo>
                  <a:lnTo>
                    <a:pt x="687" y="20"/>
                  </a:lnTo>
                  <a:lnTo>
                    <a:pt x="695" y="21"/>
                  </a:lnTo>
                  <a:lnTo>
                    <a:pt x="703" y="23"/>
                  </a:lnTo>
                  <a:lnTo>
                    <a:pt x="712" y="25"/>
                  </a:lnTo>
                  <a:lnTo>
                    <a:pt x="788" y="273"/>
                  </a:lnTo>
                  <a:lnTo>
                    <a:pt x="788" y="27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57"/>
            <p:cNvSpPr>
              <a:spLocks/>
            </p:cNvSpPr>
            <p:nvPr/>
          </p:nvSpPr>
          <p:spPr bwMode="auto">
            <a:xfrm>
              <a:off x="2917" y="2398"/>
              <a:ext cx="818" cy="604"/>
            </a:xfrm>
            <a:custGeom>
              <a:avLst/>
              <a:gdLst>
                <a:gd name="T0" fmla="*/ 0 w 818"/>
                <a:gd name="T1" fmla="*/ 443 h 604"/>
                <a:gd name="T2" fmla="*/ 35 w 818"/>
                <a:gd name="T3" fmla="*/ 604 h 604"/>
                <a:gd name="T4" fmla="*/ 207 w 818"/>
                <a:gd name="T5" fmla="*/ 568 h 604"/>
                <a:gd name="T6" fmla="*/ 486 w 818"/>
                <a:gd name="T7" fmla="*/ 439 h 604"/>
                <a:gd name="T8" fmla="*/ 526 w 818"/>
                <a:gd name="T9" fmla="*/ 461 h 604"/>
                <a:gd name="T10" fmla="*/ 673 w 818"/>
                <a:gd name="T11" fmla="*/ 456 h 604"/>
                <a:gd name="T12" fmla="*/ 765 w 818"/>
                <a:gd name="T13" fmla="*/ 581 h 604"/>
                <a:gd name="T14" fmla="*/ 818 w 818"/>
                <a:gd name="T15" fmla="*/ 0 h 604"/>
                <a:gd name="T16" fmla="*/ 33 w 818"/>
                <a:gd name="T17" fmla="*/ 306 h 604"/>
                <a:gd name="T18" fmla="*/ 0 w 818"/>
                <a:gd name="T19" fmla="*/ 443 h 604"/>
                <a:gd name="T20" fmla="*/ 0 w 818"/>
                <a:gd name="T21" fmla="*/ 44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8" h="604">
                  <a:moveTo>
                    <a:pt x="0" y="443"/>
                  </a:moveTo>
                  <a:lnTo>
                    <a:pt x="35" y="604"/>
                  </a:lnTo>
                  <a:lnTo>
                    <a:pt x="207" y="568"/>
                  </a:lnTo>
                  <a:lnTo>
                    <a:pt x="486" y="439"/>
                  </a:lnTo>
                  <a:lnTo>
                    <a:pt x="526" y="461"/>
                  </a:lnTo>
                  <a:lnTo>
                    <a:pt x="673" y="456"/>
                  </a:lnTo>
                  <a:lnTo>
                    <a:pt x="765" y="581"/>
                  </a:lnTo>
                  <a:lnTo>
                    <a:pt x="818" y="0"/>
                  </a:lnTo>
                  <a:lnTo>
                    <a:pt x="33" y="306"/>
                  </a:lnTo>
                  <a:lnTo>
                    <a:pt x="0" y="443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Freeform 58"/>
            <p:cNvSpPr>
              <a:spLocks/>
            </p:cNvSpPr>
            <p:nvPr/>
          </p:nvSpPr>
          <p:spPr bwMode="auto">
            <a:xfrm>
              <a:off x="3675" y="2649"/>
              <a:ext cx="986" cy="828"/>
            </a:xfrm>
            <a:custGeom>
              <a:avLst/>
              <a:gdLst>
                <a:gd name="T0" fmla="*/ 0 w 986"/>
                <a:gd name="T1" fmla="*/ 59 h 828"/>
                <a:gd name="T2" fmla="*/ 251 w 986"/>
                <a:gd name="T3" fmla="*/ 0 h 828"/>
                <a:gd name="T4" fmla="*/ 413 w 986"/>
                <a:gd name="T5" fmla="*/ 60 h 828"/>
                <a:gd name="T6" fmla="*/ 536 w 986"/>
                <a:gd name="T7" fmla="*/ 157 h 828"/>
                <a:gd name="T8" fmla="*/ 574 w 986"/>
                <a:gd name="T9" fmla="*/ 308 h 828"/>
                <a:gd name="T10" fmla="*/ 841 w 986"/>
                <a:gd name="T11" fmla="*/ 388 h 828"/>
                <a:gd name="T12" fmla="*/ 974 w 986"/>
                <a:gd name="T13" fmla="*/ 493 h 828"/>
                <a:gd name="T14" fmla="*/ 986 w 986"/>
                <a:gd name="T15" fmla="*/ 828 h 828"/>
                <a:gd name="T16" fmla="*/ 494 w 986"/>
                <a:gd name="T17" fmla="*/ 583 h 828"/>
                <a:gd name="T18" fmla="*/ 416 w 986"/>
                <a:gd name="T19" fmla="*/ 420 h 828"/>
                <a:gd name="T20" fmla="*/ 260 w 986"/>
                <a:gd name="T21" fmla="*/ 458 h 828"/>
                <a:gd name="T22" fmla="*/ 158 w 986"/>
                <a:gd name="T23" fmla="*/ 405 h 828"/>
                <a:gd name="T24" fmla="*/ 136 w 986"/>
                <a:gd name="T25" fmla="*/ 258 h 828"/>
                <a:gd name="T26" fmla="*/ 5 w 986"/>
                <a:gd name="T27" fmla="*/ 328 h 828"/>
                <a:gd name="T28" fmla="*/ 0 w 986"/>
                <a:gd name="T29" fmla="*/ 59 h 828"/>
                <a:gd name="T30" fmla="*/ 0 w 986"/>
                <a:gd name="T31" fmla="*/ 59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6" h="828">
                  <a:moveTo>
                    <a:pt x="0" y="59"/>
                  </a:moveTo>
                  <a:lnTo>
                    <a:pt x="251" y="0"/>
                  </a:lnTo>
                  <a:lnTo>
                    <a:pt x="413" y="60"/>
                  </a:lnTo>
                  <a:lnTo>
                    <a:pt x="536" y="157"/>
                  </a:lnTo>
                  <a:lnTo>
                    <a:pt x="574" y="308"/>
                  </a:lnTo>
                  <a:lnTo>
                    <a:pt x="841" y="388"/>
                  </a:lnTo>
                  <a:lnTo>
                    <a:pt x="974" y="493"/>
                  </a:lnTo>
                  <a:lnTo>
                    <a:pt x="986" y="828"/>
                  </a:lnTo>
                  <a:lnTo>
                    <a:pt x="494" y="583"/>
                  </a:lnTo>
                  <a:lnTo>
                    <a:pt x="416" y="420"/>
                  </a:lnTo>
                  <a:lnTo>
                    <a:pt x="260" y="458"/>
                  </a:lnTo>
                  <a:lnTo>
                    <a:pt x="158" y="405"/>
                  </a:lnTo>
                  <a:lnTo>
                    <a:pt x="136" y="258"/>
                  </a:lnTo>
                  <a:lnTo>
                    <a:pt x="5" y="328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59"/>
            <p:cNvSpPr>
              <a:spLocks/>
            </p:cNvSpPr>
            <p:nvPr/>
          </p:nvSpPr>
          <p:spPr bwMode="auto">
            <a:xfrm>
              <a:off x="2015" y="2704"/>
              <a:ext cx="937" cy="600"/>
            </a:xfrm>
            <a:custGeom>
              <a:avLst/>
              <a:gdLst>
                <a:gd name="T0" fmla="*/ 935 w 937"/>
                <a:gd name="T1" fmla="*/ 0 h 600"/>
                <a:gd name="T2" fmla="*/ 937 w 937"/>
                <a:gd name="T3" fmla="*/ 252 h 600"/>
                <a:gd name="T4" fmla="*/ 870 w 937"/>
                <a:gd name="T5" fmla="*/ 290 h 600"/>
                <a:gd name="T6" fmla="*/ 706 w 937"/>
                <a:gd name="T7" fmla="*/ 392 h 600"/>
                <a:gd name="T8" fmla="*/ 304 w 937"/>
                <a:gd name="T9" fmla="*/ 600 h 600"/>
                <a:gd name="T10" fmla="*/ 104 w 937"/>
                <a:gd name="T11" fmla="*/ 591 h 600"/>
                <a:gd name="T12" fmla="*/ 0 w 937"/>
                <a:gd name="T13" fmla="*/ 496 h 600"/>
                <a:gd name="T14" fmla="*/ 249 w 937"/>
                <a:gd name="T15" fmla="*/ 287 h 600"/>
                <a:gd name="T16" fmla="*/ 63 w 937"/>
                <a:gd name="T17" fmla="*/ 2 h 600"/>
                <a:gd name="T18" fmla="*/ 935 w 937"/>
                <a:gd name="T19" fmla="*/ 0 h 600"/>
                <a:gd name="T20" fmla="*/ 935 w 937"/>
                <a:gd name="T2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7" h="600">
                  <a:moveTo>
                    <a:pt x="935" y="0"/>
                  </a:moveTo>
                  <a:lnTo>
                    <a:pt x="937" y="252"/>
                  </a:lnTo>
                  <a:lnTo>
                    <a:pt x="870" y="290"/>
                  </a:lnTo>
                  <a:lnTo>
                    <a:pt x="706" y="392"/>
                  </a:lnTo>
                  <a:lnTo>
                    <a:pt x="304" y="600"/>
                  </a:lnTo>
                  <a:lnTo>
                    <a:pt x="104" y="591"/>
                  </a:lnTo>
                  <a:lnTo>
                    <a:pt x="0" y="496"/>
                  </a:lnTo>
                  <a:lnTo>
                    <a:pt x="249" y="287"/>
                  </a:lnTo>
                  <a:lnTo>
                    <a:pt x="63" y="2"/>
                  </a:lnTo>
                  <a:lnTo>
                    <a:pt x="935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60"/>
            <p:cNvSpPr>
              <a:spLocks/>
            </p:cNvSpPr>
            <p:nvPr/>
          </p:nvSpPr>
          <p:spPr bwMode="auto">
            <a:xfrm>
              <a:off x="3821" y="1954"/>
              <a:ext cx="222" cy="256"/>
            </a:xfrm>
            <a:custGeom>
              <a:avLst/>
              <a:gdLst>
                <a:gd name="T0" fmla="*/ 25 w 222"/>
                <a:gd name="T1" fmla="*/ 256 h 256"/>
                <a:gd name="T2" fmla="*/ 2 w 222"/>
                <a:gd name="T3" fmla="*/ 128 h 256"/>
                <a:gd name="T4" fmla="*/ 27 w 222"/>
                <a:gd name="T5" fmla="*/ 64 h 256"/>
                <a:gd name="T6" fmla="*/ 0 w 222"/>
                <a:gd name="T7" fmla="*/ 8 h 256"/>
                <a:gd name="T8" fmla="*/ 79 w 222"/>
                <a:gd name="T9" fmla="*/ 18 h 256"/>
                <a:gd name="T10" fmla="*/ 185 w 222"/>
                <a:gd name="T11" fmla="*/ 0 h 256"/>
                <a:gd name="T12" fmla="*/ 222 w 222"/>
                <a:gd name="T13" fmla="*/ 56 h 256"/>
                <a:gd name="T14" fmla="*/ 190 w 222"/>
                <a:gd name="T15" fmla="*/ 94 h 256"/>
                <a:gd name="T16" fmla="*/ 212 w 222"/>
                <a:gd name="T17" fmla="*/ 148 h 256"/>
                <a:gd name="T18" fmla="*/ 137 w 222"/>
                <a:gd name="T19" fmla="*/ 218 h 256"/>
                <a:gd name="T20" fmla="*/ 25 w 222"/>
                <a:gd name="T21" fmla="*/ 256 h 256"/>
                <a:gd name="T22" fmla="*/ 25 w 222"/>
                <a:gd name="T23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2" h="256">
                  <a:moveTo>
                    <a:pt x="25" y="256"/>
                  </a:moveTo>
                  <a:lnTo>
                    <a:pt x="2" y="128"/>
                  </a:lnTo>
                  <a:lnTo>
                    <a:pt x="27" y="64"/>
                  </a:lnTo>
                  <a:lnTo>
                    <a:pt x="0" y="8"/>
                  </a:lnTo>
                  <a:lnTo>
                    <a:pt x="79" y="18"/>
                  </a:lnTo>
                  <a:lnTo>
                    <a:pt x="185" y="0"/>
                  </a:lnTo>
                  <a:lnTo>
                    <a:pt x="222" y="56"/>
                  </a:lnTo>
                  <a:lnTo>
                    <a:pt x="190" y="94"/>
                  </a:lnTo>
                  <a:lnTo>
                    <a:pt x="212" y="148"/>
                  </a:lnTo>
                  <a:lnTo>
                    <a:pt x="137" y="218"/>
                  </a:lnTo>
                  <a:lnTo>
                    <a:pt x="25" y="256"/>
                  </a:lnTo>
                  <a:lnTo>
                    <a:pt x="25" y="256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61"/>
            <p:cNvSpPr>
              <a:spLocks/>
            </p:cNvSpPr>
            <p:nvPr/>
          </p:nvSpPr>
          <p:spPr bwMode="auto">
            <a:xfrm>
              <a:off x="3935" y="2806"/>
              <a:ext cx="581" cy="426"/>
            </a:xfrm>
            <a:custGeom>
              <a:avLst/>
              <a:gdLst>
                <a:gd name="T0" fmla="*/ 276 w 581"/>
                <a:gd name="T1" fmla="*/ 0 h 426"/>
                <a:gd name="T2" fmla="*/ 243 w 581"/>
                <a:gd name="T3" fmla="*/ 108 h 426"/>
                <a:gd name="T4" fmla="*/ 123 w 581"/>
                <a:gd name="T5" fmla="*/ 136 h 426"/>
                <a:gd name="T6" fmla="*/ 0 w 581"/>
                <a:gd name="T7" fmla="*/ 301 h 426"/>
                <a:gd name="T8" fmla="*/ 234 w 581"/>
                <a:gd name="T9" fmla="*/ 426 h 426"/>
                <a:gd name="T10" fmla="*/ 308 w 581"/>
                <a:gd name="T11" fmla="*/ 328 h 426"/>
                <a:gd name="T12" fmla="*/ 408 w 581"/>
                <a:gd name="T13" fmla="*/ 318 h 426"/>
                <a:gd name="T14" fmla="*/ 473 w 581"/>
                <a:gd name="T15" fmla="*/ 263 h 426"/>
                <a:gd name="T16" fmla="*/ 538 w 581"/>
                <a:gd name="T17" fmla="*/ 258 h 426"/>
                <a:gd name="T18" fmla="*/ 581 w 581"/>
                <a:gd name="T19" fmla="*/ 231 h 426"/>
                <a:gd name="T20" fmla="*/ 276 w 581"/>
                <a:gd name="T21" fmla="*/ 0 h 426"/>
                <a:gd name="T22" fmla="*/ 276 w 581"/>
                <a:gd name="T2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1" h="426">
                  <a:moveTo>
                    <a:pt x="276" y="0"/>
                  </a:moveTo>
                  <a:lnTo>
                    <a:pt x="243" y="108"/>
                  </a:lnTo>
                  <a:lnTo>
                    <a:pt x="123" y="136"/>
                  </a:lnTo>
                  <a:lnTo>
                    <a:pt x="0" y="301"/>
                  </a:lnTo>
                  <a:lnTo>
                    <a:pt x="234" y="426"/>
                  </a:lnTo>
                  <a:lnTo>
                    <a:pt x="308" y="328"/>
                  </a:lnTo>
                  <a:lnTo>
                    <a:pt x="408" y="318"/>
                  </a:lnTo>
                  <a:lnTo>
                    <a:pt x="473" y="263"/>
                  </a:lnTo>
                  <a:lnTo>
                    <a:pt x="538" y="258"/>
                  </a:lnTo>
                  <a:lnTo>
                    <a:pt x="581" y="231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62"/>
            <p:cNvSpPr>
              <a:spLocks/>
            </p:cNvSpPr>
            <p:nvPr/>
          </p:nvSpPr>
          <p:spPr bwMode="auto">
            <a:xfrm>
              <a:off x="3587" y="2596"/>
              <a:ext cx="334" cy="458"/>
            </a:xfrm>
            <a:custGeom>
              <a:avLst/>
              <a:gdLst>
                <a:gd name="T0" fmla="*/ 0 w 334"/>
                <a:gd name="T1" fmla="*/ 241 h 458"/>
                <a:gd name="T2" fmla="*/ 88 w 334"/>
                <a:gd name="T3" fmla="*/ 112 h 458"/>
                <a:gd name="T4" fmla="*/ 186 w 334"/>
                <a:gd name="T5" fmla="*/ 0 h 458"/>
                <a:gd name="T6" fmla="*/ 314 w 334"/>
                <a:gd name="T7" fmla="*/ 113 h 458"/>
                <a:gd name="T8" fmla="*/ 334 w 334"/>
                <a:gd name="T9" fmla="*/ 165 h 458"/>
                <a:gd name="T10" fmla="*/ 256 w 334"/>
                <a:gd name="T11" fmla="*/ 251 h 458"/>
                <a:gd name="T12" fmla="*/ 288 w 334"/>
                <a:gd name="T13" fmla="*/ 340 h 458"/>
                <a:gd name="T14" fmla="*/ 246 w 334"/>
                <a:gd name="T15" fmla="*/ 458 h 458"/>
                <a:gd name="T16" fmla="*/ 93 w 334"/>
                <a:gd name="T17" fmla="*/ 381 h 458"/>
                <a:gd name="T18" fmla="*/ 0 w 334"/>
                <a:gd name="T19" fmla="*/ 241 h 458"/>
                <a:gd name="T20" fmla="*/ 0 w 334"/>
                <a:gd name="T21" fmla="*/ 24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458">
                  <a:moveTo>
                    <a:pt x="0" y="241"/>
                  </a:moveTo>
                  <a:lnTo>
                    <a:pt x="88" y="112"/>
                  </a:lnTo>
                  <a:lnTo>
                    <a:pt x="186" y="0"/>
                  </a:lnTo>
                  <a:lnTo>
                    <a:pt x="314" y="113"/>
                  </a:lnTo>
                  <a:lnTo>
                    <a:pt x="334" y="165"/>
                  </a:lnTo>
                  <a:lnTo>
                    <a:pt x="256" y="251"/>
                  </a:lnTo>
                  <a:lnTo>
                    <a:pt x="288" y="340"/>
                  </a:lnTo>
                  <a:lnTo>
                    <a:pt x="246" y="458"/>
                  </a:lnTo>
                  <a:lnTo>
                    <a:pt x="93" y="381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63"/>
            <p:cNvSpPr>
              <a:spLocks/>
            </p:cNvSpPr>
            <p:nvPr/>
          </p:nvSpPr>
          <p:spPr bwMode="auto">
            <a:xfrm>
              <a:off x="3670" y="2408"/>
              <a:ext cx="261" cy="301"/>
            </a:xfrm>
            <a:custGeom>
              <a:avLst/>
              <a:gdLst>
                <a:gd name="T0" fmla="*/ 5 w 261"/>
                <a:gd name="T1" fmla="*/ 300 h 301"/>
                <a:gd name="T2" fmla="*/ 0 w 261"/>
                <a:gd name="T3" fmla="*/ 110 h 301"/>
                <a:gd name="T4" fmla="*/ 40 w 261"/>
                <a:gd name="T5" fmla="*/ 0 h 301"/>
                <a:gd name="T6" fmla="*/ 81 w 261"/>
                <a:gd name="T7" fmla="*/ 38 h 301"/>
                <a:gd name="T8" fmla="*/ 261 w 261"/>
                <a:gd name="T9" fmla="*/ 185 h 301"/>
                <a:gd name="T10" fmla="*/ 233 w 261"/>
                <a:gd name="T11" fmla="*/ 301 h 301"/>
                <a:gd name="T12" fmla="*/ 5 w 261"/>
                <a:gd name="T13" fmla="*/ 300 h 301"/>
                <a:gd name="T14" fmla="*/ 5 w 261"/>
                <a:gd name="T15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301">
                  <a:moveTo>
                    <a:pt x="5" y="300"/>
                  </a:moveTo>
                  <a:lnTo>
                    <a:pt x="0" y="110"/>
                  </a:lnTo>
                  <a:lnTo>
                    <a:pt x="40" y="0"/>
                  </a:lnTo>
                  <a:lnTo>
                    <a:pt x="81" y="38"/>
                  </a:lnTo>
                  <a:lnTo>
                    <a:pt x="261" y="185"/>
                  </a:lnTo>
                  <a:lnTo>
                    <a:pt x="233" y="301"/>
                  </a:lnTo>
                  <a:lnTo>
                    <a:pt x="5" y="300"/>
                  </a:lnTo>
                  <a:lnTo>
                    <a:pt x="5" y="30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64"/>
            <p:cNvSpPr>
              <a:spLocks/>
            </p:cNvSpPr>
            <p:nvPr/>
          </p:nvSpPr>
          <p:spPr bwMode="auto">
            <a:xfrm>
              <a:off x="3886" y="2593"/>
              <a:ext cx="202" cy="116"/>
            </a:xfrm>
            <a:custGeom>
              <a:avLst/>
              <a:gdLst>
                <a:gd name="T0" fmla="*/ 45 w 202"/>
                <a:gd name="T1" fmla="*/ 0 h 116"/>
                <a:gd name="T2" fmla="*/ 202 w 202"/>
                <a:gd name="T3" fmla="*/ 116 h 116"/>
                <a:gd name="T4" fmla="*/ 15 w 202"/>
                <a:gd name="T5" fmla="*/ 116 h 116"/>
                <a:gd name="T6" fmla="*/ 0 w 202"/>
                <a:gd name="T7" fmla="*/ 50 h 116"/>
                <a:gd name="T8" fmla="*/ 45 w 202"/>
                <a:gd name="T9" fmla="*/ 0 h 116"/>
                <a:gd name="T10" fmla="*/ 45 w 202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116">
                  <a:moveTo>
                    <a:pt x="45" y="0"/>
                  </a:moveTo>
                  <a:lnTo>
                    <a:pt x="202" y="116"/>
                  </a:lnTo>
                  <a:lnTo>
                    <a:pt x="15" y="116"/>
                  </a:lnTo>
                  <a:lnTo>
                    <a:pt x="0" y="5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Freeform 65"/>
            <p:cNvSpPr>
              <a:spLocks/>
            </p:cNvSpPr>
            <p:nvPr/>
          </p:nvSpPr>
          <p:spPr bwMode="auto">
            <a:xfrm>
              <a:off x="3443" y="2708"/>
              <a:ext cx="237" cy="269"/>
            </a:xfrm>
            <a:custGeom>
              <a:avLst/>
              <a:gdLst>
                <a:gd name="T0" fmla="*/ 190 w 237"/>
                <a:gd name="T1" fmla="*/ 0 h 269"/>
                <a:gd name="T2" fmla="*/ 137 w 237"/>
                <a:gd name="T3" fmla="*/ 81 h 269"/>
                <a:gd name="T4" fmla="*/ 0 w 237"/>
                <a:gd name="T5" fmla="*/ 151 h 269"/>
                <a:gd name="T6" fmla="*/ 237 w 237"/>
                <a:gd name="T7" fmla="*/ 269 h 269"/>
                <a:gd name="T8" fmla="*/ 232 w 237"/>
                <a:gd name="T9" fmla="*/ 0 h 269"/>
                <a:gd name="T10" fmla="*/ 190 w 237"/>
                <a:gd name="T11" fmla="*/ 0 h 269"/>
                <a:gd name="T12" fmla="*/ 190 w 237"/>
                <a:gd name="T1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269">
                  <a:moveTo>
                    <a:pt x="190" y="0"/>
                  </a:moveTo>
                  <a:lnTo>
                    <a:pt x="137" y="81"/>
                  </a:lnTo>
                  <a:lnTo>
                    <a:pt x="0" y="151"/>
                  </a:lnTo>
                  <a:lnTo>
                    <a:pt x="237" y="269"/>
                  </a:lnTo>
                  <a:lnTo>
                    <a:pt x="232" y="0"/>
                  </a:lnTo>
                  <a:lnTo>
                    <a:pt x="190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Freeform 66"/>
            <p:cNvSpPr>
              <a:spLocks/>
            </p:cNvSpPr>
            <p:nvPr/>
          </p:nvSpPr>
          <p:spPr bwMode="auto">
            <a:xfrm>
              <a:off x="2950" y="2188"/>
              <a:ext cx="330" cy="516"/>
            </a:xfrm>
            <a:custGeom>
              <a:avLst/>
              <a:gdLst>
                <a:gd name="T0" fmla="*/ 2 w 330"/>
                <a:gd name="T1" fmla="*/ 220 h 516"/>
                <a:gd name="T2" fmla="*/ 330 w 330"/>
                <a:gd name="T3" fmla="*/ 0 h 516"/>
                <a:gd name="T4" fmla="*/ 307 w 330"/>
                <a:gd name="T5" fmla="*/ 197 h 516"/>
                <a:gd name="T6" fmla="*/ 210 w 330"/>
                <a:gd name="T7" fmla="*/ 272 h 516"/>
                <a:gd name="T8" fmla="*/ 207 w 330"/>
                <a:gd name="T9" fmla="*/ 408 h 516"/>
                <a:gd name="T10" fmla="*/ 160 w 330"/>
                <a:gd name="T11" fmla="*/ 516 h 516"/>
                <a:gd name="T12" fmla="*/ 0 w 330"/>
                <a:gd name="T13" fmla="*/ 516 h 516"/>
                <a:gd name="T14" fmla="*/ 2 w 330"/>
                <a:gd name="T15" fmla="*/ 220 h 516"/>
                <a:gd name="T16" fmla="*/ 2 w 330"/>
                <a:gd name="T17" fmla="*/ 22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516">
                  <a:moveTo>
                    <a:pt x="2" y="220"/>
                  </a:moveTo>
                  <a:lnTo>
                    <a:pt x="330" y="0"/>
                  </a:lnTo>
                  <a:lnTo>
                    <a:pt x="307" y="197"/>
                  </a:lnTo>
                  <a:lnTo>
                    <a:pt x="210" y="272"/>
                  </a:lnTo>
                  <a:lnTo>
                    <a:pt x="207" y="408"/>
                  </a:lnTo>
                  <a:lnTo>
                    <a:pt x="160" y="516"/>
                  </a:lnTo>
                  <a:lnTo>
                    <a:pt x="0" y="516"/>
                  </a:lnTo>
                  <a:lnTo>
                    <a:pt x="2" y="220"/>
                  </a:lnTo>
                  <a:lnTo>
                    <a:pt x="2" y="22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67"/>
            <p:cNvSpPr>
              <a:spLocks/>
            </p:cNvSpPr>
            <p:nvPr/>
          </p:nvSpPr>
          <p:spPr bwMode="auto">
            <a:xfrm>
              <a:off x="2173" y="2430"/>
              <a:ext cx="473" cy="422"/>
            </a:xfrm>
            <a:custGeom>
              <a:avLst/>
              <a:gdLst>
                <a:gd name="T0" fmla="*/ 225 w 473"/>
                <a:gd name="T1" fmla="*/ 422 h 422"/>
                <a:gd name="T2" fmla="*/ 16 w 473"/>
                <a:gd name="T3" fmla="*/ 276 h 422"/>
                <a:gd name="T4" fmla="*/ 0 w 473"/>
                <a:gd name="T5" fmla="*/ 223 h 422"/>
                <a:gd name="T6" fmla="*/ 90 w 473"/>
                <a:gd name="T7" fmla="*/ 0 h 422"/>
                <a:gd name="T8" fmla="*/ 324 w 473"/>
                <a:gd name="T9" fmla="*/ 183 h 422"/>
                <a:gd name="T10" fmla="*/ 473 w 473"/>
                <a:gd name="T11" fmla="*/ 183 h 422"/>
                <a:gd name="T12" fmla="*/ 426 w 473"/>
                <a:gd name="T13" fmla="*/ 274 h 422"/>
                <a:gd name="T14" fmla="*/ 225 w 473"/>
                <a:gd name="T15" fmla="*/ 422 h 422"/>
                <a:gd name="T16" fmla="*/ 225 w 473"/>
                <a:gd name="T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" h="422">
                  <a:moveTo>
                    <a:pt x="225" y="422"/>
                  </a:moveTo>
                  <a:lnTo>
                    <a:pt x="16" y="276"/>
                  </a:lnTo>
                  <a:lnTo>
                    <a:pt x="0" y="223"/>
                  </a:lnTo>
                  <a:lnTo>
                    <a:pt x="90" y="0"/>
                  </a:lnTo>
                  <a:lnTo>
                    <a:pt x="324" y="183"/>
                  </a:lnTo>
                  <a:lnTo>
                    <a:pt x="473" y="183"/>
                  </a:lnTo>
                  <a:lnTo>
                    <a:pt x="426" y="274"/>
                  </a:lnTo>
                  <a:lnTo>
                    <a:pt x="225" y="422"/>
                  </a:lnTo>
                  <a:lnTo>
                    <a:pt x="225" y="422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68"/>
            <p:cNvSpPr>
              <a:spLocks/>
            </p:cNvSpPr>
            <p:nvPr/>
          </p:nvSpPr>
          <p:spPr bwMode="auto">
            <a:xfrm>
              <a:off x="2819" y="2408"/>
              <a:ext cx="133" cy="296"/>
            </a:xfrm>
            <a:custGeom>
              <a:avLst/>
              <a:gdLst>
                <a:gd name="T0" fmla="*/ 40 w 133"/>
                <a:gd name="T1" fmla="*/ 296 h 296"/>
                <a:gd name="T2" fmla="*/ 131 w 133"/>
                <a:gd name="T3" fmla="*/ 295 h 296"/>
                <a:gd name="T4" fmla="*/ 133 w 133"/>
                <a:gd name="T5" fmla="*/ 0 h 296"/>
                <a:gd name="T6" fmla="*/ 63 w 133"/>
                <a:gd name="T7" fmla="*/ 52 h 296"/>
                <a:gd name="T8" fmla="*/ 70 w 133"/>
                <a:gd name="T9" fmla="*/ 118 h 296"/>
                <a:gd name="T10" fmla="*/ 0 w 133"/>
                <a:gd name="T11" fmla="*/ 195 h 296"/>
                <a:gd name="T12" fmla="*/ 40 w 133"/>
                <a:gd name="T13" fmla="*/ 296 h 296"/>
                <a:gd name="T14" fmla="*/ 40 w 133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96">
                  <a:moveTo>
                    <a:pt x="40" y="296"/>
                  </a:moveTo>
                  <a:lnTo>
                    <a:pt x="131" y="295"/>
                  </a:lnTo>
                  <a:lnTo>
                    <a:pt x="133" y="0"/>
                  </a:lnTo>
                  <a:lnTo>
                    <a:pt x="63" y="52"/>
                  </a:lnTo>
                  <a:lnTo>
                    <a:pt x="70" y="118"/>
                  </a:lnTo>
                  <a:lnTo>
                    <a:pt x="0" y="195"/>
                  </a:lnTo>
                  <a:lnTo>
                    <a:pt x="40" y="296"/>
                  </a:lnTo>
                  <a:lnTo>
                    <a:pt x="40" y="296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69"/>
            <p:cNvSpPr>
              <a:spLocks/>
            </p:cNvSpPr>
            <p:nvPr/>
          </p:nvSpPr>
          <p:spPr bwMode="auto">
            <a:xfrm>
              <a:off x="2766" y="2704"/>
              <a:ext cx="186" cy="298"/>
            </a:xfrm>
            <a:custGeom>
              <a:avLst/>
              <a:gdLst>
                <a:gd name="T0" fmla="*/ 184 w 186"/>
                <a:gd name="T1" fmla="*/ 0 h 298"/>
                <a:gd name="T2" fmla="*/ 186 w 186"/>
                <a:gd name="T3" fmla="*/ 298 h 298"/>
                <a:gd name="T4" fmla="*/ 116 w 186"/>
                <a:gd name="T5" fmla="*/ 287 h 298"/>
                <a:gd name="T6" fmla="*/ 0 w 186"/>
                <a:gd name="T7" fmla="*/ 172 h 298"/>
                <a:gd name="T8" fmla="*/ 118 w 186"/>
                <a:gd name="T9" fmla="*/ 60 h 298"/>
                <a:gd name="T10" fmla="*/ 93 w 186"/>
                <a:gd name="T11" fmla="*/ 0 h 298"/>
                <a:gd name="T12" fmla="*/ 184 w 186"/>
                <a:gd name="T13" fmla="*/ 0 h 298"/>
                <a:gd name="T14" fmla="*/ 184 w 186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298">
                  <a:moveTo>
                    <a:pt x="184" y="0"/>
                  </a:moveTo>
                  <a:lnTo>
                    <a:pt x="186" y="298"/>
                  </a:lnTo>
                  <a:lnTo>
                    <a:pt x="116" y="287"/>
                  </a:lnTo>
                  <a:lnTo>
                    <a:pt x="0" y="172"/>
                  </a:lnTo>
                  <a:lnTo>
                    <a:pt x="118" y="60"/>
                  </a:lnTo>
                  <a:lnTo>
                    <a:pt x="93" y="0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70"/>
            <p:cNvSpPr>
              <a:spLocks/>
            </p:cNvSpPr>
            <p:nvPr/>
          </p:nvSpPr>
          <p:spPr bwMode="auto">
            <a:xfrm>
              <a:off x="2189" y="2703"/>
              <a:ext cx="412" cy="424"/>
            </a:xfrm>
            <a:custGeom>
              <a:avLst/>
              <a:gdLst>
                <a:gd name="T0" fmla="*/ 0 w 412"/>
                <a:gd name="T1" fmla="*/ 3 h 424"/>
                <a:gd name="T2" fmla="*/ 100 w 412"/>
                <a:gd name="T3" fmla="*/ 118 h 424"/>
                <a:gd name="T4" fmla="*/ 15 w 412"/>
                <a:gd name="T5" fmla="*/ 201 h 424"/>
                <a:gd name="T6" fmla="*/ 174 w 412"/>
                <a:gd name="T7" fmla="*/ 424 h 424"/>
                <a:gd name="T8" fmla="*/ 328 w 412"/>
                <a:gd name="T9" fmla="*/ 334 h 424"/>
                <a:gd name="T10" fmla="*/ 323 w 412"/>
                <a:gd name="T11" fmla="*/ 163 h 424"/>
                <a:gd name="T12" fmla="*/ 383 w 412"/>
                <a:gd name="T13" fmla="*/ 96 h 424"/>
                <a:gd name="T14" fmla="*/ 412 w 412"/>
                <a:gd name="T15" fmla="*/ 0 h 424"/>
                <a:gd name="T16" fmla="*/ 0 w 412"/>
                <a:gd name="T17" fmla="*/ 3 h 424"/>
                <a:gd name="T18" fmla="*/ 0 w 412"/>
                <a:gd name="T19" fmla="*/ 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424">
                  <a:moveTo>
                    <a:pt x="0" y="3"/>
                  </a:moveTo>
                  <a:lnTo>
                    <a:pt x="100" y="118"/>
                  </a:lnTo>
                  <a:lnTo>
                    <a:pt x="15" y="201"/>
                  </a:lnTo>
                  <a:lnTo>
                    <a:pt x="174" y="424"/>
                  </a:lnTo>
                  <a:lnTo>
                    <a:pt x="328" y="334"/>
                  </a:lnTo>
                  <a:lnTo>
                    <a:pt x="323" y="163"/>
                  </a:lnTo>
                  <a:lnTo>
                    <a:pt x="383" y="96"/>
                  </a:lnTo>
                  <a:lnTo>
                    <a:pt x="412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Freeform 71"/>
            <p:cNvSpPr>
              <a:spLocks/>
            </p:cNvSpPr>
            <p:nvPr/>
          </p:nvSpPr>
          <p:spPr bwMode="auto">
            <a:xfrm>
              <a:off x="3102" y="2233"/>
              <a:ext cx="570" cy="473"/>
            </a:xfrm>
            <a:custGeom>
              <a:avLst/>
              <a:gdLst>
                <a:gd name="T0" fmla="*/ 8 w 570"/>
                <a:gd name="T1" fmla="*/ 471 h 473"/>
                <a:gd name="T2" fmla="*/ 336 w 570"/>
                <a:gd name="T3" fmla="*/ 473 h 473"/>
                <a:gd name="T4" fmla="*/ 570 w 570"/>
                <a:gd name="T5" fmla="*/ 283 h 473"/>
                <a:gd name="T6" fmla="*/ 565 w 570"/>
                <a:gd name="T7" fmla="*/ 0 h 473"/>
                <a:gd name="T8" fmla="*/ 57 w 570"/>
                <a:gd name="T9" fmla="*/ 346 h 473"/>
                <a:gd name="T10" fmla="*/ 0 w 570"/>
                <a:gd name="T11" fmla="*/ 366 h 473"/>
                <a:gd name="T12" fmla="*/ 8 w 570"/>
                <a:gd name="T13" fmla="*/ 471 h 473"/>
                <a:gd name="T14" fmla="*/ 8 w 570"/>
                <a:gd name="T15" fmla="*/ 471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473">
                  <a:moveTo>
                    <a:pt x="8" y="471"/>
                  </a:moveTo>
                  <a:lnTo>
                    <a:pt x="336" y="473"/>
                  </a:lnTo>
                  <a:lnTo>
                    <a:pt x="570" y="283"/>
                  </a:lnTo>
                  <a:lnTo>
                    <a:pt x="565" y="0"/>
                  </a:lnTo>
                  <a:lnTo>
                    <a:pt x="57" y="346"/>
                  </a:lnTo>
                  <a:lnTo>
                    <a:pt x="0" y="366"/>
                  </a:lnTo>
                  <a:lnTo>
                    <a:pt x="8" y="471"/>
                  </a:lnTo>
                  <a:lnTo>
                    <a:pt x="8" y="471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Freeform 72"/>
            <p:cNvSpPr>
              <a:spLocks/>
            </p:cNvSpPr>
            <p:nvPr/>
          </p:nvSpPr>
          <p:spPr bwMode="auto">
            <a:xfrm>
              <a:off x="3099" y="2704"/>
              <a:ext cx="339" cy="165"/>
            </a:xfrm>
            <a:custGeom>
              <a:avLst/>
              <a:gdLst>
                <a:gd name="T0" fmla="*/ 10 w 339"/>
                <a:gd name="T1" fmla="*/ 0 h 165"/>
                <a:gd name="T2" fmla="*/ 339 w 339"/>
                <a:gd name="T3" fmla="*/ 2 h 165"/>
                <a:gd name="T4" fmla="*/ 316 w 339"/>
                <a:gd name="T5" fmla="*/ 17 h 165"/>
                <a:gd name="T6" fmla="*/ 106 w 339"/>
                <a:gd name="T7" fmla="*/ 165 h 165"/>
                <a:gd name="T8" fmla="*/ 0 w 339"/>
                <a:gd name="T9" fmla="*/ 34 h 165"/>
                <a:gd name="T10" fmla="*/ 10 w 339"/>
                <a:gd name="T11" fmla="*/ 0 h 165"/>
                <a:gd name="T12" fmla="*/ 10 w 339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165">
                  <a:moveTo>
                    <a:pt x="10" y="0"/>
                  </a:moveTo>
                  <a:lnTo>
                    <a:pt x="339" y="2"/>
                  </a:lnTo>
                  <a:lnTo>
                    <a:pt x="316" y="17"/>
                  </a:lnTo>
                  <a:lnTo>
                    <a:pt x="106" y="165"/>
                  </a:lnTo>
                  <a:lnTo>
                    <a:pt x="0" y="3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73"/>
            <p:cNvSpPr>
              <a:spLocks/>
            </p:cNvSpPr>
            <p:nvPr/>
          </p:nvSpPr>
          <p:spPr bwMode="auto">
            <a:xfrm>
              <a:off x="2459" y="2984"/>
              <a:ext cx="402" cy="469"/>
            </a:xfrm>
            <a:custGeom>
              <a:avLst/>
              <a:gdLst>
                <a:gd name="T0" fmla="*/ 0 w 402"/>
                <a:gd name="T1" fmla="*/ 168 h 469"/>
                <a:gd name="T2" fmla="*/ 340 w 402"/>
                <a:gd name="T3" fmla="*/ 469 h 469"/>
                <a:gd name="T4" fmla="*/ 402 w 402"/>
                <a:gd name="T5" fmla="*/ 288 h 469"/>
                <a:gd name="T6" fmla="*/ 235 w 402"/>
                <a:gd name="T7" fmla="*/ 0 h 469"/>
                <a:gd name="T8" fmla="*/ 0 w 402"/>
                <a:gd name="T9" fmla="*/ 168 h 469"/>
                <a:gd name="T10" fmla="*/ 0 w 402"/>
                <a:gd name="T11" fmla="*/ 16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469">
                  <a:moveTo>
                    <a:pt x="0" y="168"/>
                  </a:moveTo>
                  <a:lnTo>
                    <a:pt x="340" y="469"/>
                  </a:lnTo>
                  <a:lnTo>
                    <a:pt x="402" y="288"/>
                  </a:lnTo>
                  <a:lnTo>
                    <a:pt x="235" y="0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Freeform 74"/>
            <p:cNvSpPr>
              <a:spLocks/>
            </p:cNvSpPr>
            <p:nvPr/>
          </p:nvSpPr>
          <p:spPr bwMode="auto">
            <a:xfrm>
              <a:off x="1435" y="2277"/>
              <a:ext cx="581" cy="184"/>
            </a:xfrm>
            <a:custGeom>
              <a:avLst/>
              <a:gdLst>
                <a:gd name="T0" fmla="*/ 0 w 581"/>
                <a:gd name="T1" fmla="*/ 114 h 184"/>
                <a:gd name="T2" fmla="*/ 295 w 581"/>
                <a:gd name="T3" fmla="*/ 184 h 184"/>
                <a:gd name="T4" fmla="*/ 296 w 581"/>
                <a:gd name="T5" fmla="*/ 183 h 184"/>
                <a:gd name="T6" fmla="*/ 300 w 581"/>
                <a:gd name="T7" fmla="*/ 179 h 184"/>
                <a:gd name="T8" fmla="*/ 306 w 581"/>
                <a:gd name="T9" fmla="*/ 173 h 184"/>
                <a:gd name="T10" fmla="*/ 316 w 581"/>
                <a:gd name="T11" fmla="*/ 166 h 184"/>
                <a:gd name="T12" fmla="*/ 320 w 581"/>
                <a:gd name="T13" fmla="*/ 159 h 184"/>
                <a:gd name="T14" fmla="*/ 326 w 581"/>
                <a:gd name="T15" fmla="*/ 156 h 184"/>
                <a:gd name="T16" fmla="*/ 333 w 581"/>
                <a:gd name="T17" fmla="*/ 151 h 184"/>
                <a:gd name="T18" fmla="*/ 341 w 581"/>
                <a:gd name="T19" fmla="*/ 146 h 184"/>
                <a:gd name="T20" fmla="*/ 348 w 581"/>
                <a:gd name="T21" fmla="*/ 139 h 184"/>
                <a:gd name="T22" fmla="*/ 356 w 581"/>
                <a:gd name="T23" fmla="*/ 133 h 184"/>
                <a:gd name="T24" fmla="*/ 366 w 581"/>
                <a:gd name="T25" fmla="*/ 126 h 184"/>
                <a:gd name="T26" fmla="*/ 376 w 581"/>
                <a:gd name="T27" fmla="*/ 121 h 184"/>
                <a:gd name="T28" fmla="*/ 386 w 581"/>
                <a:gd name="T29" fmla="*/ 113 h 184"/>
                <a:gd name="T30" fmla="*/ 395 w 581"/>
                <a:gd name="T31" fmla="*/ 106 h 184"/>
                <a:gd name="T32" fmla="*/ 406 w 581"/>
                <a:gd name="T33" fmla="*/ 98 h 184"/>
                <a:gd name="T34" fmla="*/ 418 w 581"/>
                <a:gd name="T35" fmla="*/ 91 h 184"/>
                <a:gd name="T36" fmla="*/ 430 w 581"/>
                <a:gd name="T37" fmla="*/ 83 h 184"/>
                <a:gd name="T38" fmla="*/ 441 w 581"/>
                <a:gd name="T39" fmla="*/ 76 h 184"/>
                <a:gd name="T40" fmla="*/ 448 w 581"/>
                <a:gd name="T41" fmla="*/ 71 h 184"/>
                <a:gd name="T42" fmla="*/ 455 w 581"/>
                <a:gd name="T43" fmla="*/ 68 h 184"/>
                <a:gd name="T44" fmla="*/ 461 w 581"/>
                <a:gd name="T45" fmla="*/ 64 h 184"/>
                <a:gd name="T46" fmla="*/ 468 w 581"/>
                <a:gd name="T47" fmla="*/ 61 h 184"/>
                <a:gd name="T48" fmla="*/ 475 w 581"/>
                <a:gd name="T49" fmla="*/ 56 h 184"/>
                <a:gd name="T50" fmla="*/ 481 w 581"/>
                <a:gd name="T51" fmla="*/ 51 h 184"/>
                <a:gd name="T52" fmla="*/ 486 w 581"/>
                <a:gd name="T53" fmla="*/ 48 h 184"/>
                <a:gd name="T54" fmla="*/ 493 w 581"/>
                <a:gd name="T55" fmla="*/ 44 h 184"/>
                <a:gd name="T56" fmla="*/ 500 w 581"/>
                <a:gd name="T57" fmla="*/ 39 h 184"/>
                <a:gd name="T58" fmla="*/ 506 w 581"/>
                <a:gd name="T59" fmla="*/ 36 h 184"/>
                <a:gd name="T60" fmla="*/ 515 w 581"/>
                <a:gd name="T61" fmla="*/ 33 h 184"/>
                <a:gd name="T62" fmla="*/ 521 w 581"/>
                <a:gd name="T63" fmla="*/ 29 h 184"/>
                <a:gd name="T64" fmla="*/ 528 w 581"/>
                <a:gd name="T65" fmla="*/ 24 h 184"/>
                <a:gd name="T66" fmla="*/ 535 w 581"/>
                <a:gd name="T67" fmla="*/ 21 h 184"/>
                <a:gd name="T68" fmla="*/ 543 w 581"/>
                <a:gd name="T69" fmla="*/ 16 h 184"/>
                <a:gd name="T70" fmla="*/ 551 w 581"/>
                <a:gd name="T71" fmla="*/ 13 h 184"/>
                <a:gd name="T72" fmla="*/ 556 w 581"/>
                <a:gd name="T73" fmla="*/ 9 h 184"/>
                <a:gd name="T74" fmla="*/ 565 w 581"/>
                <a:gd name="T75" fmla="*/ 6 h 184"/>
                <a:gd name="T76" fmla="*/ 573 w 581"/>
                <a:gd name="T77" fmla="*/ 3 h 184"/>
                <a:gd name="T78" fmla="*/ 581 w 581"/>
                <a:gd name="T79" fmla="*/ 0 h 184"/>
                <a:gd name="T80" fmla="*/ 221 w 581"/>
                <a:gd name="T81" fmla="*/ 0 h 184"/>
                <a:gd name="T82" fmla="*/ 0 w 581"/>
                <a:gd name="T83" fmla="*/ 114 h 184"/>
                <a:gd name="T84" fmla="*/ 0 w 581"/>
                <a:gd name="T85" fmla="*/ 11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1" h="184">
                  <a:moveTo>
                    <a:pt x="0" y="114"/>
                  </a:moveTo>
                  <a:lnTo>
                    <a:pt x="295" y="184"/>
                  </a:lnTo>
                  <a:lnTo>
                    <a:pt x="296" y="183"/>
                  </a:lnTo>
                  <a:lnTo>
                    <a:pt x="300" y="179"/>
                  </a:lnTo>
                  <a:lnTo>
                    <a:pt x="306" y="173"/>
                  </a:lnTo>
                  <a:lnTo>
                    <a:pt x="316" y="166"/>
                  </a:lnTo>
                  <a:lnTo>
                    <a:pt x="320" y="159"/>
                  </a:lnTo>
                  <a:lnTo>
                    <a:pt x="326" y="156"/>
                  </a:lnTo>
                  <a:lnTo>
                    <a:pt x="333" y="151"/>
                  </a:lnTo>
                  <a:lnTo>
                    <a:pt x="341" y="146"/>
                  </a:lnTo>
                  <a:lnTo>
                    <a:pt x="348" y="139"/>
                  </a:lnTo>
                  <a:lnTo>
                    <a:pt x="356" y="133"/>
                  </a:lnTo>
                  <a:lnTo>
                    <a:pt x="366" y="126"/>
                  </a:lnTo>
                  <a:lnTo>
                    <a:pt x="376" y="121"/>
                  </a:lnTo>
                  <a:lnTo>
                    <a:pt x="386" y="113"/>
                  </a:lnTo>
                  <a:lnTo>
                    <a:pt x="395" y="106"/>
                  </a:lnTo>
                  <a:lnTo>
                    <a:pt x="406" y="98"/>
                  </a:lnTo>
                  <a:lnTo>
                    <a:pt x="418" y="91"/>
                  </a:lnTo>
                  <a:lnTo>
                    <a:pt x="430" y="83"/>
                  </a:lnTo>
                  <a:lnTo>
                    <a:pt x="441" y="76"/>
                  </a:lnTo>
                  <a:lnTo>
                    <a:pt x="448" y="71"/>
                  </a:lnTo>
                  <a:lnTo>
                    <a:pt x="455" y="68"/>
                  </a:lnTo>
                  <a:lnTo>
                    <a:pt x="461" y="64"/>
                  </a:lnTo>
                  <a:lnTo>
                    <a:pt x="468" y="61"/>
                  </a:lnTo>
                  <a:lnTo>
                    <a:pt x="475" y="56"/>
                  </a:lnTo>
                  <a:lnTo>
                    <a:pt x="481" y="51"/>
                  </a:lnTo>
                  <a:lnTo>
                    <a:pt x="486" y="48"/>
                  </a:lnTo>
                  <a:lnTo>
                    <a:pt x="493" y="44"/>
                  </a:lnTo>
                  <a:lnTo>
                    <a:pt x="500" y="39"/>
                  </a:lnTo>
                  <a:lnTo>
                    <a:pt x="506" y="36"/>
                  </a:lnTo>
                  <a:lnTo>
                    <a:pt x="515" y="33"/>
                  </a:lnTo>
                  <a:lnTo>
                    <a:pt x="521" y="29"/>
                  </a:lnTo>
                  <a:lnTo>
                    <a:pt x="528" y="24"/>
                  </a:lnTo>
                  <a:lnTo>
                    <a:pt x="535" y="21"/>
                  </a:lnTo>
                  <a:lnTo>
                    <a:pt x="543" y="16"/>
                  </a:lnTo>
                  <a:lnTo>
                    <a:pt x="551" y="13"/>
                  </a:lnTo>
                  <a:lnTo>
                    <a:pt x="556" y="9"/>
                  </a:lnTo>
                  <a:lnTo>
                    <a:pt x="565" y="6"/>
                  </a:lnTo>
                  <a:lnTo>
                    <a:pt x="573" y="3"/>
                  </a:lnTo>
                  <a:lnTo>
                    <a:pt x="581" y="0"/>
                  </a:lnTo>
                  <a:lnTo>
                    <a:pt x="221" y="0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Freeform 75"/>
            <p:cNvSpPr>
              <a:spLocks/>
            </p:cNvSpPr>
            <p:nvPr/>
          </p:nvSpPr>
          <p:spPr bwMode="auto">
            <a:xfrm>
              <a:off x="3662" y="2112"/>
              <a:ext cx="298" cy="408"/>
            </a:xfrm>
            <a:custGeom>
              <a:avLst/>
              <a:gdLst>
                <a:gd name="T0" fmla="*/ 0 w 298"/>
                <a:gd name="T1" fmla="*/ 0 h 408"/>
                <a:gd name="T2" fmla="*/ 1 w 298"/>
                <a:gd name="T3" fmla="*/ 0 h 408"/>
                <a:gd name="T4" fmla="*/ 5 w 298"/>
                <a:gd name="T5" fmla="*/ 0 h 408"/>
                <a:gd name="T6" fmla="*/ 11 w 298"/>
                <a:gd name="T7" fmla="*/ 1 h 408"/>
                <a:gd name="T8" fmla="*/ 21 w 298"/>
                <a:gd name="T9" fmla="*/ 3 h 408"/>
                <a:gd name="T10" fmla="*/ 26 w 298"/>
                <a:gd name="T11" fmla="*/ 3 h 408"/>
                <a:gd name="T12" fmla="*/ 33 w 298"/>
                <a:gd name="T13" fmla="*/ 5 h 408"/>
                <a:gd name="T14" fmla="*/ 39 w 298"/>
                <a:gd name="T15" fmla="*/ 6 h 408"/>
                <a:gd name="T16" fmla="*/ 48 w 298"/>
                <a:gd name="T17" fmla="*/ 6 h 408"/>
                <a:gd name="T18" fmla="*/ 54 w 298"/>
                <a:gd name="T19" fmla="*/ 8 h 408"/>
                <a:gd name="T20" fmla="*/ 64 w 298"/>
                <a:gd name="T21" fmla="*/ 10 h 408"/>
                <a:gd name="T22" fmla="*/ 73 w 298"/>
                <a:gd name="T23" fmla="*/ 11 h 408"/>
                <a:gd name="T24" fmla="*/ 84 w 298"/>
                <a:gd name="T25" fmla="*/ 15 h 408"/>
                <a:gd name="T26" fmla="*/ 94 w 298"/>
                <a:gd name="T27" fmla="*/ 16 h 408"/>
                <a:gd name="T28" fmla="*/ 104 w 298"/>
                <a:gd name="T29" fmla="*/ 18 h 408"/>
                <a:gd name="T30" fmla="*/ 114 w 298"/>
                <a:gd name="T31" fmla="*/ 20 h 408"/>
                <a:gd name="T32" fmla="*/ 128 w 298"/>
                <a:gd name="T33" fmla="*/ 23 h 408"/>
                <a:gd name="T34" fmla="*/ 133 w 298"/>
                <a:gd name="T35" fmla="*/ 23 h 408"/>
                <a:gd name="T36" fmla="*/ 139 w 298"/>
                <a:gd name="T37" fmla="*/ 25 h 408"/>
                <a:gd name="T38" fmla="*/ 144 w 298"/>
                <a:gd name="T39" fmla="*/ 25 h 408"/>
                <a:gd name="T40" fmla="*/ 151 w 298"/>
                <a:gd name="T41" fmla="*/ 26 h 408"/>
                <a:gd name="T42" fmla="*/ 158 w 298"/>
                <a:gd name="T43" fmla="*/ 28 h 408"/>
                <a:gd name="T44" fmla="*/ 164 w 298"/>
                <a:gd name="T45" fmla="*/ 28 h 408"/>
                <a:gd name="T46" fmla="*/ 171 w 298"/>
                <a:gd name="T47" fmla="*/ 30 h 408"/>
                <a:gd name="T48" fmla="*/ 178 w 298"/>
                <a:gd name="T49" fmla="*/ 33 h 408"/>
                <a:gd name="T50" fmla="*/ 184 w 298"/>
                <a:gd name="T51" fmla="*/ 33 h 408"/>
                <a:gd name="T52" fmla="*/ 191 w 298"/>
                <a:gd name="T53" fmla="*/ 35 h 408"/>
                <a:gd name="T54" fmla="*/ 198 w 298"/>
                <a:gd name="T55" fmla="*/ 35 h 408"/>
                <a:gd name="T56" fmla="*/ 206 w 298"/>
                <a:gd name="T57" fmla="*/ 38 h 408"/>
                <a:gd name="T58" fmla="*/ 213 w 298"/>
                <a:gd name="T59" fmla="*/ 38 h 408"/>
                <a:gd name="T60" fmla="*/ 219 w 298"/>
                <a:gd name="T61" fmla="*/ 41 h 408"/>
                <a:gd name="T62" fmla="*/ 228 w 298"/>
                <a:gd name="T63" fmla="*/ 41 h 408"/>
                <a:gd name="T64" fmla="*/ 236 w 298"/>
                <a:gd name="T65" fmla="*/ 45 h 408"/>
                <a:gd name="T66" fmla="*/ 241 w 298"/>
                <a:gd name="T67" fmla="*/ 45 h 408"/>
                <a:gd name="T68" fmla="*/ 249 w 298"/>
                <a:gd name="T69" fmla="*/ 48 h 408"/>
                <a:gd name="T70" fmla="*/ 258 w 298"/>
                <a:gd name="T71" fmla="*/ 48 h 408"/>
                <a:gd name="T72" fmla="*/ 264 w 298"/>
                <a:gd name="T73" fmla="*/ 51 h 408"/>
                <a:gd name="T74" fmla="*/ 273 w 298"/>
                <a:gd name="T75" fmla="*/ 51 h 408"/>
                <a:gd name="T76" fmla="*/ 281 w 298"/>
                <a:gd name="T77" fmla="*/ 55 h 408"/>
                <a:gd name="T78" fmla="*/ 289 w 298"/>
                <a:gd name="T79" fmla="*/ 56 h 408"/>
                <a:gd name="T80" fmla="*/ 298 w 298"/>
                <a:gd name="T81" fmla="*/ 60 h 408"/>
                <a:gd name="T82" fmla="*/ 103 w 298"/>
                <a:gd name="T83" fmla="*/ 219 h 408"/>
                <a:gd name="T84" fmla="*/ 89 w 298"/>
                <a:gd name="T85" fmla="*/ 334 h 408"/>
                <a:gd name="T86" fmla="*/ 10 w 298"/>
                <a:gd name="T87" fmla="*/ 408 h 408"/>
                <a:gd name="T88" fmla="*/ 0 w 298"/>
                <a:gd name="T89" fmla="*/ 0 h 408"/>
                <a:gd name="T90" fmla="*/ 0 w 298"/>
                <a:gd name="T9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8" h="408">
                  <a:moveTo>
                    <a:pt x="0" y="0"/>
                  </a:moveTo>
                  <a:lnTo>
                    <a:pt x="1" y="0"/>
                  </a:lnTo>
                  <a:lnTo>
                    <a:pt x="5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33" y="5"/>
                  </a:lnTo>
                  <a:lnTo>
                    <a:pt x="39" y="6"/>
                  </a:lnTo>
                  <a:lnTo>
                    <a:pt x="48" y="6"/>
                  </a:lnTo>
                  <a:lnTo>
                    <a:pt x="54" y="8"/>
                  </a:lnTo>
                  <a:lnTo>
                    <a:pt x="64" y="10"/>
                  </a:lnTo>
                  <a:lnTo>
                    <a:pt x="73" y="11"/>
                  </a:lnTo>
                  <a:lnTo>
                    <a:pt x="84" y="15"/>
                  </a:lnTo>
                  <a:lnTo>
                    <a:pt x="94" y="16"/>
                  </a:lnTo>
                  <a:lnTo>
                    <a:pt x="104" y="18"/>
                  </a:lnTo>
                  <a:lnTo>
                    <a:pt x="114" y="20"/>
                  </a:lnTo>
                  <a:lnTo>
                    <a:pt x="128" y="23"/>
                  </a:lnTo>
                  <a:lnTo>
                    <a:pt x="133" y="23"/>
                  </a:lnTo>
                  <a:lnTo>
                    <a:pt x="139" y="25"/>
                  </a:lnTo>
                  <a:lnTo>
                    <a:pt x="144" y="25"/>
                  </a:lnTo>
                  <a:lnTo>
                    <a:pt x="151" y="26"/>
                  </a:lnTo>
                  <a:lnTo>
                    <a:pt x="158" y="28"/>
                  </a:lnTo>
                  <a:lnTo>
                    <a:pt x="164" y="28"/>
                  </a:lnTo>
                  <a:lnTo>
                    <a:pt x="171" y="30"/>
                  </a:lnTo>
                  <a:lnTo>
                    <a:pt x="178" y="33"/>
                  </a:lnTo>
                  <a:lnTo>
                    <a:pt x="184" y="33"/>
                  </a:lnTo>
                  <a:lnTo>
                    <a:pt x="191" y="35"/>
                  </a:lnTo>
                  <a:lnTo>
                    <a:pt x="198" y="35"/>
                  </a:lnTo>
                  <a:lnTo>
                    <a:pt x="206" y="38"/>
                  </a:lnTo>
                  <a:lnTo>
                    <a:pt x="213" y="38"/>
                  </a:lnTo>
                  <a:lnTo>
                    <a:pt x="219" y="41"/>
                  </a:lnTo>
                  <a:lnTo>
                    <a:pt x="228" y="41"/>
                  </a:lnTo>
                  <a:lnTo>
                    <a:pt x="236" y="45"/>
                  </a:lnTo>
                  <a:lnTo>
                    <a:pt x="241" y="45"/>
                  </a:lnTo>
                  <a:lnTo>
                    <a:pt x="249" y="48"/>
                  </a:lnTo>
                  <a:lnTo>
                    <a:pt x="258" y="48"/>
                  </a:lnTo>
                  <a:lnTo>
                    <a:pt x="264" y="51"/>
                  </a:lnTo>
                  <a:lnTo>
                    <a:pt x="273" y="51"/>
                  </a:lnTo>
                  <a:lnTo>
                    <a:pt x="281" y="55"/>
                  </a:lnTo>
                  <a:lnTo>
                    <a:pt x="289" y="56"/>
                  </a:lnTo>
                  <a:lnTo>
                    <a:pt x="298" y="60"/>
                  </a:lnTo>
                  <a:lnTo>
                    <a:pt x="103" y="219"/>
                  </a:lnTo>
                  <a:lnTo>
                    <a:pt x="89" y="334"/>
                  </a:lnTo>
                  <a:lnTo>
                    <a:pt x="10" y="4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76"/>
            <p:cNvSpPr>
              <a:spLocks/>
            </p:cNvSpPr>
            <p:nvPr/>
          </p:nvSpPr>
          <p:spPr bwMode="auto">
            <a:xfrm>
              <a:off x="2834" y="2703"/>
              <a:ext cx="616" cy="476"/>
            </a:xfrm>
            <a:custGeom>
              <a:avLst/>
              <a:gdLst>
                <a:gd name="T0" fmla="*/ 50 w 616"/>
                <a:gd name="T1" fmla="*/ 353 h 476"/>
                <a:gd name="T2" fmla="*/ 479 w 616"/>
                <a:gd name="T3" fmla="*/ 10 h 476"/>
                <a:gd name="T4" fmla="*/ 481 w 616"/>
                <a:gd name="T5" fmla="*/ 8 h 476"/>
                <a:gd name="T6" fmla="*/ 491 w 616"/>
                <a:gd name="T7" fmla="*/ 5 h 476"/>
                <a:gd name="T8" fmla="*/ 498 w 616"/>
                <a:gd name="T9" fmla="*/ 3 h 476"/>
                <a:gd name="T10" fmla="*/ 504 w 616"/>
                <a:gd name="T11" fmla="*/ 1 h 476"/>
                <a:gd name="T12" fmla="*/ 513 w 616"/>
                <a:gd name="T13" fmla="*/ 1 h 476"/>
                <a:gd name="T14" fmla="*/ 523 w 616"/>
                <a:gd name="T15" fmla="*/ 1 h 476"/>
                <a:gd name="T16" fmla="*/ 531 w 616"/>
                <a:gd name="T17" fmla="*/ 0 h 476"/>
                <a:gd name="T18" fmla="*/ 541 w 616"/>
                <a:gd name="T19" fmla="*/ 1 h 476"/>
                <a:gd name="T20" fmla="*/ 551 w 616"/>
                <a:gd name="T21" fmla="*/ 5 h 476"/>
                <a:gd name="T22" fmla="*/ 563 w 616"/>
                <a:gd name="T23" fmla="*/ 8 h 476"/>
                <a:gd name="T24" fmla="*/ 571 w 616"/>
                <a:gd name="T25" fmla="*/ 13 h 476"/>
                <a:gd name="T26" fmla="*/ 581 w 616"/>
                <a:gd name="T27" fmla="*/ 23 h 476"/>
                <a:gd name="T28" fmla="*/ 584 w 616"/>
                <a:gd name="T29" fmla="*/ 26 h 476"/>
                <a:gd name="T30" fmla="*/ 589 w 616"/>
                <a:gd name="T31" fmla="*/ 33 h 476"/>
                <a:gd name="T32" fmla="*/ 593 w 616"/>
                <a:gd name="T33" fmla="*/ 40 h 476"/>
                <a:gd name="T34" fmla="*/ 598 w 616"/>
                <a:gd name="T35" fmla="*/ 46 h 476"/>
                <a:gd name="T36" fmla="*/ 601 w 616"/>
                <a:gd name="T37" fmla="*/ 51 h 476"/>
                <a:gd name="T38" fmla="*/ 603 w 616"/>
                <a:gd name="T39" fmla="*/ 58 h 476"/>
                <a:gd name="T40" fmla="*/ 606 w 616"/>
                <a:gd name="T41" fmla="*/ 65 h 476"/>
                <a:gd name="T42" fmla="*/ 609 w 616"/>
                <a:gd name="T43" fmla="*/ 71 h 476"/>
                <a:gd name="T44" fmla="*/ 611 w 616"/>
                <a:gd name="T45" fmla="*/ 80 h 476"/>
                <a:gd name="T46" fmla="*/ 614 w 616"/>
                <a:gd name="T47" fmla="*/ 91 h 476"/>
                <a:gd name="T48" fmla="*/ 616 w 616"/>
                <a:gd name="T49" fmla="*/ 100 h 476"/>
                <a:gd name="T50" fmla="*/ 616 w 616"/>
                <a:gd name="T51" fmla="*/ 106 h 476"/>
                <a:gd name="T52" fmla="*/ 616 w 616"/>
                <a:gd name="T53" fmla="*/ 113 h 476"/>
                <a:gd name="T54" fmla="*/ 616 w 616"/>
                <a:gd name="T55" fmla="*/ 120 h 476"/>
                <a:gd name="T56" fmla="*/ 611 w 616"/>
                <a:gd name="T57" fmla="*/ 128 h 476"/>
                <a:gd name="T58" fmla="*/ 608 w 616"/>
                <a:gd name="T59" fmla="*/ 133 h 476"/>
                <a:gd name="T60" fmla="*/ 603 w 616"/>
                <a:gd name="T61" fmla="*/ 136 h 476"/>
                <a:gd name="T62" fmla="*/ 603 w 616"/>
                <a:gd name="T63" fmla="*/ 138 h 476"/>
                <a:gd name="T64" fmla="*/ 150 w 616"/>
                <a:gd name="T65" fmla="*/ 476 h 476"/>
                <a:gd name="T66" fmla="*/ 0 w 616"/>
                <a:gd name="T67" fmla="*/ 476 h 476"/>
                <a:gd name="T68" fmla="*/ 50 w 616"/>
                <a:gd name="T69" fmla="*/ 353 h 476"/>
                <a:gd name="T70" fmla="*/ 50 w 616"/>
                <a:gd name="T71" fmla="*/ 353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6" h="476">
                  <a:moveTo>
                    <a:pt x="50" y="353"/>
                  </a:moveTo>
                  <a:lnTo>
                    <a:pt x="479" y="10"/>
                  </a:lnTo>
                  <a:lnTo>
                    <a:pt x="481" y="8"/>
                  </a:lnTo>
                  <a:lnTo>
                    <a:pt x="491" y="5"/>
                  </a:lnTo>
                  <a:lnTo>
                    <a:pt x="498" y="3"/>
                  </a:lnTo>
                  <a:lnTo>
                    <a:pt x="504" y="1"/>
                  </a:lnTo>
                  <a:lnTo>
                    <a:pt x="513" y="1"/>
                  </a:lnTo>
                  <a:lnTo>
                    <a:pt x="523" y="1"/>
                  </a:lnTo>
                  <a:lnTo>
                    <a:pt x="531" y="0"/>
                  </a:lnTo>
                  <a:lnTo>
                    <a:pt x="541" y="1"/>
                  </a:lnTo>
                  <a:lnTo>
                    <a:pt x="551" y="5"/>
                  </a:lnTo>
                  <a:lnTo>
                    <a:pt x="563" y="8"/>
                  </a:lnTo>
                  <a:lnTo>
                    <a:pt x="571" y="13"/>
                  </a:lnTo>
                  <a:lnTo>
                    <a:pt x="581" y="23"/>
                  </a:lnTo>
                  <a:lnTo>
                    <a:pt x="584" y="26"/>
                  </a:lnTo>
                  <a:lnTo>
                    <a:pt x="589" y="33"/>
                  </a:lnTo>
                  <a:lnTo>
                    <a:pt x="593" y="40"/>
                  </a:lnTo>
                  <a:lnTo>
                    <a:pt x="598" y="46"/>
                  </a:lnTo>
                  <a:lnTo>
                    <a:pt x="601" y="51"/>
                  </a:lnTo>
                  <a:lnTo>
                    <a:pt x="603" y="58"/>
                  </a:lnTo>
                  <a:lnTo>
                    <a:pt x="606" y="65"/>
                  </a:lnTo>
                  <a:lnTo>
                    <a:pt x="609" y="71"/>
                  </a:lnTo>
                  <a:lnTo>
                    <a:pt x="611" y="80"/>
                  </a:lnTo>
                  <a:lnTo>
                    <a:pt x="614" y="91"/>
                  </a:lnTo>
                  <a:lnTo>
                    <a:pt x="616" y="100"/>
                  </a:lnTo>
                  <a:lnTo>
                    <a:pt x="616" y="106"/>
                  </a:lnTo>
                  <a:lnTo>
                    <a:pt x="616" y="113"/>
                  </a:lnTo>
                  <a:lnTo>
                    <a:pt x="616" y="120"/>
                  </a:lnTo>
                  <a:lnTo>
                    <a:pt x="611" y="128"/>
                  </a:lnTo>
                  <a:lnTo>
                    <a:pt x="608" y="133"/>
                  </a:lnTo>
                  <a:lnTo>
                    <a:pt x="603" y="136"/>
                  </a:lnTo>
                  <a:lnTo>
                    <a:pt x="603" y="138"/>
                  </a:lnTo>
                  <a:lnTo>
                    <a:pt x="150" y="476"/>
                  </a:lnTo>
                  <a:lnTo>
                    <a:pt x="0" y="476"/>
                  </a:lnTo>
                  <a:lnTo>
                    <a:pt x="50" y="353"/>
                  </a:lnTo>
                  <a:lnTo>
                    <a:pt x="50" y="353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Freeform 77"/>
            <p:cNvSpPr>
              <a:spLocks/>
            </p:cNvSpPr>
            <p:nvPr/>
          </p:nvSpPr>
          <p:spPr bwMode="auto">
            <a:xfrm>
              <a:off x="1913" y="3200"/>
              <a:ext cx="406" cy="155"/>
            </a:xfrm>
            <a:custGeom>
              <a:avLst/>
              <a:gdLst>
                <a:gd name="T0" fmla="*/ 406 w 406"/>
                <a:gd name="T1" fmla="*/ 104 h 155"/>
                <a:gd name="T2" fmla="*/ 253 w 406"/>
                <a:gd name="T3" fmla="*/ 155 h 155"/>
                <a:gd name="T4" fmla="*/ 0 w 406"/>
                <a:gd name="T5" fmla="*/ 85 h 155"/>
                <a:gd name="T6" fmla="*/ 102 w 406"/>
                <a:gd name="T7" fmla="*/ 0 h 155"/>
                <a:gd name="T8" fmla="*/ 406 w 406"/>
                <a:gd name="T9" fmla="*/ 104 h 155"/>
                <a:gd name="T10" fmla="*/ 406 w 406"/>
                <a:gd name="T11" fmla="*/ 10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55">
                  <a:moveTo>
                    <a:pt x="406" y="104"/>
                  </a:moveTo>
                  <a:lnTo>
                    <a:pt x="253" y="155"/>
                  </a:lnTo>
                  <a:lnTo>
                    <a:pt x="0" y="85"/>
                  </a:lnTo>
                  <a:lnTo>
                    <a:pt x="102" y="0"/>
                  </a:lnTo>
                  <a:lnTo>
                    <a:pt x="406" y="104"/>
                  </a:lnTo>
                  <a:lnTo>
                    <a:pt x="406" y="10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0" name="Group 44"/>
          <p:cNvGrpSpPr>
            <a:grpSpLocks noChangeAspect="1"/>
          </p:cNvGrpSpPr>
          <p:nvPr/>
        </p:nvGrpSpPr>
        <p:grpSpPr bwMode="auto">
          <a:xfrm rot="20882441">
            <a:off x="7322609" y="5874409"/>
            <a:ext cx="1603160" cy="803297"/>
            <a:chOff x="1435" y="1872"/>
            <a:chExt cx="3269" cy="1638"/>
          </a:xfrm>
          <a:scene3d>
            <a:camera prst="isometricBottomDown"/>
            <a:lightRig rig="threePt" dir="t"/>
          </a:scene3d>
        </p:grpSpPr>
        <p:sp>
          <p:nvSpPr>
            <p:cNvPr id="431" name="AutoShape 43"/>
            <p:cNvSpPr>
              <a:spLocks noChangeAspect="1" noChangeArrowheads="1" noTextEdit="1"/>
            </p:cNvSpPr>
            <p:nvPr/>
          </p:nvSpPr>
          <p:spPr bwMode="auto">
            <a:xfrm>
              <a:off x="1435" y="1872"/>
              <a:ext cx="3269" cy="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48"/>
            <p:cNvSpPr>
              <a:spLocks/>
            </p:cNvSpPr>
            <p:nvPr/>
          </p:nvSpPr>
          <p:spPr bwMode="auto">
            <a:xfrm>
              <a:off x="1770" y="2823"/>
              <a:ext cx="704" cy="219"/>
            </a:xfrm>
            <a:custGeom>
              <a:avLst/>
              <a:gdLst>
                <a:gd name="T0" fmla="*/ 441 w 704"/>
                <a:gd name="T1" fmla="*/ 219 h 219"/>
                <a:gd name="T2" fmla="*/ 0 w 704"/>
                <a:gd name="T3" fmla="*/ 196 h 219"/>
                <a:gd name="T4" fmla="*/ 165 w 704"/>
                <a:gd name="T5" fmla="*/ 41 h 219"/>
                <a:gd name="T6" fmla="*/ 704 w 704"/>
                <a:gd name="T7" fmla="*/ 0 h 219"/>
                <a:gd name="T8" fmla="*/ 441 w 704"/>
                <a:gd name="T9" fmla="*/ 219 h 219"/>
                <a:gd name="T10" fmla="*/ 441 w 704"/>
                <a:gd name="T11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4" h="219">
                  <a:moveTo>
                    <a:pt x="441" y="219"/>
                  </a:moveTo>
                  <a:lnTo>
                    <a:pt x="0" y="196"/>
                  </a:lnTo>
                  <a:lnTo>
                    <a:pt x="165" y="41"/>
                  </a:lnTo>
                  <a:lnTo>
                    <a:pt x="704" y="0"/>
                  </a:lnTo>
                  <a:lnTo>
                    <a:pt x="441" y="219"/>
                  </a:lnTo>
                  <a:lnTo>
                    <a:pt x="441" y="219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49"/>
            <p:cNvSpPr>
              <a:spLocks/>
            </p:cNvSpPr>
            <p:nvPr/>
          </p:nvSpPr>
          <p:spPr bwMode="auto">
            <a:xfrm>
              <a:off x="3433" y="1905"/>
              <a:ext cx="810" cy="293"/>
            </a:xfrm>
            <a:custGeom>
              <a:avLst/>
              <a:gdLst>
                <a:gd name="T0" fmla="*/ 0 w 810"/>
                <a:gd name="T1" fmla="*/ 293 h 293"/>
                <a:gd name="T2" fmla="*/ 410 w 810"/>
                <a:gd name="T3" fmla="*/ 258 h 293"/>
                <a:gd name="T4" fmla="*/ 600 w 810"/>
                <a:gd name="T5" fmla="*/ 197 h 293"/>
                <a:gd name="T6" fmla="*/ 810 w 810"/>
                <a:gd name="T7" fmla="*/ 0 h 293"/>
                <a:gd name="T8" fmla="*/ 573 w 810"/>
                <a:gd name="T9" fmla="*/ 49 h 293"/>
                <a:gd name="T10" fmla="*/ 527 w 810"/>
                <a:gd name="T11" fmla="*/ 84 h 293"/>
                <a:gd name="T12" fmla="*/ 467 w 810"/>
                <a:gd name="T13" fmla="*/ 67 h 293"/>
                <a:gd name="T14" fmla="*/ 465 w 810"/>
                <a:gd name="T15" fmla="*/ 65 h 293"/>
                <a:gd name="T16" fmla="*/ 462 w 810"/>
                <a:gd name="T17" fmla="*/ 64 h 293"/>
                <a:gd name="T18" fmla="*/ 455 w 810"/>
                <a:gd name="T19" fmla="*/ 59 h 293"/>
                <a:gd name="T20" fmla="*/ 448 w 810"/>
                <a:gd name="T21" fmla="*/ 54 h 293"/>
                <a:gd name="T22" fmla="*/ 442 w 810"/>
                <a:gd name="T23" fmla="*/ 50 h 293"/>
                <a:gd name="T24" fmla="*/ 437 w 810"/>
                <a:gd name="T25" fmla="*/ 47 h 293"/>
                <a:gd name="T26" fmla="*/ 430 w 810"/>
                <a:gd name="T27" fmla="*/ 44 h 293"/>
                <a:gd name="T28" fmla="*/ 425 w 810"/>
                <a:gd name="T29" fmla="*/ 42 h 293"/>
                <a:gd name="T30" fmla="*/ 417 w 810"/>
                <a:gd name="T31" fmla="*/ 39 h 293"/>
                <a:gd name="T32" fmla="*/ 410 w 810"/>
                <a:gd name="T33" fmla="*/ 35 h 293"/>
                <a:gd name="T34" fmla="*/ 402 w 810"/>
                <a:gd name="T35" fmla="*/ 32 h 293"/>
                <a:gd name="T36" fmla="*/ 395 w 810"/>
                <a:gd name="T37" fmla="*/ 30 h 293"/>
                <a:gd name="T38" fmla="*/ 385 w 810"/>
                <a:gd name="T39" fmla="*/ 27 h 293"/>
                <a:gd name="T40" fmla="*/ 375 w 810"/>
                <a:gd name="T41" fmla="*/ 24 h 293"/>
                <a:gd name="T42" fmla="*/ 365 w 810"/>
                <a:gd name="T43" fmla="*/ 22 h 293"/>
                <a:gd name="T44" fmla="*/ 355 w 810"/>
                <a:gd name="T45" fmla="*/ 20 h 293"/>
                <a:gd name="T46" fmla="*/ 343 w 810"/>
                <a:gd name="T47" fmla="*/ 19 h 293"/>
                <a:gd name="T48" fmla="*/ 332 w 810"/>
                <a:gd name="T49" fmla="*/ 17 h 293"/>
                <a:gd name="T50" fmla="*/ 320 w 810"/>
                <a:gd name="T51" fmla="*/ 17 h 293"/>
                <a:gd name="T52" fmla="*/ 308 w 810"/>
                <a:gd name="T53" fmla="*/ 19 h 293"/>
                <a:gd name="T54" fmla="*/ 302 w 810"/>
                <a:gd name="T55" fmla="*/ 19 h 293"/>
                <a:gd name="T56" fmla="*/ 297 w 810"/>
                <a:gd name="T57" fmla="*/ 19 h 293"/>
                <a:gd name="T58" fmla="*/ 290 w 810"/>
                <a:gd name="T59" fmla="*/ 19 h 293"/>
                <a:gd name="T60" fmla="*/ 283 w 810"/>
                <a:gd name="T61" fmla="*/ 20 h 293"/>
                <a:gd name="T62" fmla="*/ 277 w 810"/>
                <a:gd name="T63" fmla="*/ 20 h 293"/>
                <a:gd name="T64" fmla="*/ 270 w 810"/>
                <a:gd name="T65" fmla="*/ 20 h 293"/>
                <a:gd name="T66" fmla="*/ 263 w 810"/>
                <a:gd name="T67" fmla="*/ 22 h 293"/>
                <a:gd name="T68" fmla="*/ 257 w 810"/>
                <a:gd name="T69" fmla="*/ 24 h 293"/>
                <a:gd name="T70" fmla="*/ 249 w 810"/>
                <a:gd name="T71" fmla="*/ 25 h 293"/>
                <a:gd name="T72" fmla="*/ 242 w 810"/>
                <a:gd name="T73" fmla="*/ 27 h 293"/>
                <a:gd name="T74" fmla="*/ 234 w 810"/>
                <a:gd name="T75" fmla="*/ 29 h 293"/>
                <a:gd name="T76" fmla="*/ 227 w 810"/>
                <a:gd name="T77" fmla="*/ 32 h 293"/>
                <a:gd name="T78" fmla="*/ 220 w 810"/>
                <a:gd name="T79" fmla="*/ 34 h 293"/>
                <a:gd name="T80" fmla="*/ 214 w 810"/>
                <a:gd name="T81" fmla="*/ 37 h 293"/>
                <a:gd name="T82" fmla="*/ 205 w 810"/>
                <a:gd name="T83" fmla="*/ 40 h 293"/>
                <a:gd name="T84" fmla="*/ 199 w 810"/>
                <a:gd name="T85" fmla="*/ 44 h 293"/>
                <a:gd name="T86" fmla="*/ 4 w 810"/>
                <a:gd name="T87" fmla="*/ 182 h 293"/>
                <a:gd name="T88" fmla="*/ 0 w 810"/>
                <a:gd name="T89" fmla="*/ 293 h 293"/>
                <a:gd name="T90" fmla="*/ 0 w 810"/>
                <a:gd name="T91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0" h="293">
                  <a:moveTo>
                    <a:pt x="0" y="293"/>
                  </a:moveTo>
                  <a:lnTo>
                    <a:pt x="410" y="258"/>
                  </a:lnTo>
                  <a:lnTo>
                    <a:pt x="600" y="197"/>
                  </a:lnTo>
                  <a:lnTo>
                    <a:pt x="810" y="0"/>
                  </a:lnTo>
                  <a:lnTo>
                    <a:pt x="573" y="49"/>
                  </a:lnTo>
                  <a:lnTo>
                    <a:pt x="527" y="84"/>
                  </a:lnTo>
                  <a:lnTo>
                    <a:pt x="467" y="67"/>
                  </a:lnTo>
                  <a:lnTo>
                    <a:pt x="465" y="65"/>
                  </a:lnTo>
                  <a:lnTo>
                    <a:pt x="462" y="64"/>
                  </a:lnTo>
                  <a:lnTo>
                    <a:pt x="455" y="59"/>
                  </a:lnTo>
                  <a:lnTo>
                    <a:pt x="448" y="54"/>
                  </a:lnTo>
                  <a:lnTo>
                    <a:pt x="442" y="50"/>
                  </a:lnTo>
                  <a:lnTo>
                    <a:pt x="437" y="47"/>
                  </a:lnTo>
                  <a:lnTo>
                    <a:pt x="430" y="44"/>
                  </a:lnTo>
                  <a:lnTo>
                    <a:pt x="425" y="42"/>
                  </a:lnTo>
                  <a:lnTo>
                    <a:pt x="417" y="39"/>
                  </a:lnTo>
                  <a:lnTo>
                    <a:pt x="410" y="35"/>
                  </a:lnTo>
                  <a:lnTo>
                    <a:pt x="402" y="32"/>
                  </a:lnTo>
                  <a:lnTo>
                    <a:pt x="395" y="30"/>
                  </a:lnTo>
                  <a:lnTo>
                    <a:pt x="385" y="27"/>
                  </a:lnTo>
                  <a:lnTo>
                    <a:pt x="375" y="24"/>
                  </a:lnTo>
                  <a:lnTo>
                    <a:pt x="365" y="22"/>
                  </a:lnTo>
                  <a:lnTo>
                    <a:pt x="355" y="20"/>
                  </a:lnTo>
                  <a:lnTo>
                    <a:pt x="343" y="19"/>
                  </a:lnTo>
                  <a:lnTo>
                    <a:pt x="332" y="17"/>
                  </a:lnTo>
                  <a:lnTo>
                    <a:pt x="320" y="17"/>
                  </a:lnTo>
                  <a:lnTo>
                    <a:pt x="308" y="19"/>
                  </a:lnTo>
                  <a:lnTo>
                    <a:pt x="302" y="19"/>
                  </a:lnTo>
                  <a:lnTo>
                    <a:pt x="297" y="19"/>
                  </a:lnTo>
                  <a:lnTo>
                    <a:pt x="290" y="19"/>
                  </a:lnTo>
                  <a:lnTo>
                    <a:pt x="283" y="20"/>
                  </a:lnTo>
                  <a:lnTo>
                    <a:pt x="277" y="20"/>
                  </a:lnTo>
                  <a:lnTo>
                    <a:pt x="270" y="20"/>
                  </a:lnTo>
                  <a:lnTo>
                    <a:pt x="263" y="22"/>
                  </a:lnTo>
                  <a:lnTo>
                    <a:pt x="257" y="24"/>
                  </a:lnTo>
                  <a:lnTo>
                    <a:pt x="249" y="25"/>
                  </a:lnTo>
                  <a:lnTo>
                    <a:pt x="242" y="27"/>
                  </a:lnTo>
                  <a:lnTo>
                    <a:pt x="234" y="29"/>
                  </a:lnTo>
                  <a:lnTo>
                    <a:pt x="227" y="32"/>
                  </a:lnTo>
                  <a:lnTo>
                    <a:pt x="220" y="34"/>
                  </a:lnTo>
                  <a:lnTo>
                    <a:pt x="214" y="37"/>
                  </a:lnTo>
                  <a:lnTo>
                    <a:pt x="205" y="40"/>
                  </a:lnTo>
                  <a:lnTo>
                    <a:pt x="199" y="44"/>
                  </a:lnTo>
                  <a:lnTo>
                    <a:pt x="4" y="182"/>
                  </a:lnTo>
                  <a:lnTo>
                    <a:pt x="0" y="29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52"/>
            <p:cNvSpPr>
              <a:spLocks/>
            </p:cNvSpPr>
            <p:nvPr/>
          </p:nvSpPr>
          <p:spPr bwMode="auto">
            <a:xfrm>
              <a:off x="1730" y="2275"/>
              <a:ext cx="1429" cy="371"/>
            </a:xfrm>
            <a:custGeom>
              <a:avLst/>
              <a:gdLst>
                <a:gd name="T0" fmla="*/ 1429 w 1429"/>
                <a:gd name="T1" fmla="*/ 0 h 371"/>
                <a:gd name="T2" fmla="*/ 281 w 1429"/>
                <a:gd name="T3" fmla="*/ 2 h 371"/>
                <a:gd name="T4" fmla="*/ 18 w 1429"/>
                <a:gd name="T5" fmla="*/ 60 h 371"/>
                <a:gd name="T6" fmla="*/ 0 w 1429"/>
                <a:gd name="T7" fmla="*/ 186 h 371"/>
                <a:gd name="T8" fmla="*/ 857 w 1429"/>
                <a:gd name="T9" fmla="*/ 371 h 371"/>
                <a:gd name="T10" fmla="*/ 1429 w 1429"/>
                <a:gd name="T11" fmla="*/ 0 h 371"/>
                <a:gd name="T12" fmla="*/ 1429 w 1429"/>
                <a:gd name="T1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9" h="371">
                  <a:moveTo>
                    <a:pt x="1429" y="0"/>
                  </a:moveTo>
                  <a:lnTo>
                    <a:pt x="281" y="2"/>
                  </a:lnTo>
                  <a:lnTo>
                    <a:pt x="18" y="60"/>
                  </a:lnTo>
                  <a:lnTo>
                    <a:pt x="0" y="186"/>
                  </a:lnTo>
                  <a:lnTo>
                    <a:pt x="857" y="371"/>
                  </a:lnTo>
                  <a:lnTo>
                    <a:pt x="1429" y="0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54"/>
            <p:cNvSpPr>
              <a:spLocks/>
            </p:cNvSpPr>
            <p:nvPr/>
          </p:nvSpPr>
          <p:spPr bwMode="auto">
            <a:xfrm>
              <a:off x="2296" y="2277"/>
              <a:ext cx="673" cy="402"/>
            </a:xfrm>
            <a:custGeom>
              <a:avLst/>
              <a:gdLst>
                <a:gd name="T0" fmla="*/ 659 w 673"/>
                <a:gd name="T1" fmla="*/ 0 h 402"/>
                <a:gd name="T2" fmla="*/ 659 w 673"/>
                <a:gd name="T3" fmla="*/ 128 h 402"/>
                <a:gd name="T4" fmla="*/ 673 w 673"/>
                <a:gd name="T5" fmla="*/ 402 h 402"/>
                <a:gd name="T6" fmla="*/ 671 w 673"/>
                <a:gd name="T7" fmla="*/ 401 h 402"/>
                <a:gd name="T8" fmla="*/ 668 w 673"/>
                <a:gd name="T9" fmla="*/ 401 h 402"/>
                <a:gd name="T10" fmla="*/ 663 w 673"/>
                <a:gd name="T11" fmla="*/ 401 h 402"/>
                <a:gd name="T12" fmla="*/ 656 w 673"/>
                <a:gd name="T13" fmla="*/ 401 h 402"/>
                <a:gd name="T14" fmla="*/ 646 w 673"/>
                <a:gd name="T15" fmla="*/ 399 h 402"/>
                <a:gd name="T16" fmla="*/ 638 w 673"/>
                <a:gd name="T17" fmla="*/ 399 h 402"/>
                <a:gd name="T18" fmla="*/ 631 w 673"/>
                <a:gd name="T19" fmla="*/ 399 h 402"/>
                <a:gd name="T20" fmla="*/ 624 w 673"/>
                <a:gd name="T21" fmla="*/ 399 h 402"/>
                <a:gd name="T22" fmla="*/ 618 w 673"/>
                <a:gd name="T23" fmla="*/ 399 h 402"/>
                <a:gd name="T24" fmla="*/ 613 w 673"/>
                <a:gd name="T25" fmla="*/ 399 h 402"/>
                <a:gd name="T26" fmla="*/ 604 w 673"/>
                <a:gd name="T27" fmla="*/ 397 h 402"/>
                <a:gd name="T28" fmla="*/ 596 w 673"/>
                <a:gd name="T29" fmla="*/ 396 h 402"/>
                <a:gd name="T30" fmla="*/ 589 w 673"/>
                <a:gd name="T31" fmla="*/ 394 h 402"/>
                <a:gd name="T32" fmla="*/ 583 w 673"/>
                <a:gd name="T33" fmla="*/ 394 h 402"/>
                <a:gd name="T34" fmla="*/ 574 w 673"/>
                <a:gd name="T35" fmla="*/ 394 h 402"/>
                <a:gd name="T36" fmla="*/ 566 w 673"/>
                <a:gd name="T37" fmla="*/ 394 h 402"/>
                <a:gd name="T38" fmla="*/ 558 w 673"/>
                <a:gd name="T39" fmla="*/ 392 h 402"/>
                <a:gd name="T40" fmla="*/ 550 w 673"/>
                <a:gd name="T41" fmla="*/ 392 h 402"/>
                <a:gd name="T42" fmla="*/ 541 w 673"/>
                <a:gd name="T43" fmla="*/ 392 h 402"/>
                <a:gd name="T44" fmla="*/ 533 w 673"/>
                <a:gd name="T45" fmla="*/ 391 h 402"/>
                <a:gd name="T46" fmla="*/ 523 w 673"/>
                <a:gd name="T47" fmla="*/ 391 h 402"/>
                <a:gd name="T48" fmla="*/ 515 w 673"/>
                <a:gd name="T49" fmla="*/ 391 h 402"/>
                <a:gd name="T50" fmla="*/ 506 w 673"/>
                <a:gd name="T51" fmla="*/ 389 h 402"/>
                <a:gd name="T52" fmla="*/ 498 w 673"/>
                <a:gd name="T53" fmla="*/ 389 h 402"/>
                <a:gd name="T54" fmla="*/ 488 w 673"/>
                <a:gd name="T55" fmla="*/ 389 h 402"/>
                <a:gd name="T56" fmla="*/ 480 w 673"/>
                <a:gd name="T57" fmla="*/ 389 h 402"/>
                <a:gd name="T58" fmla="*/ 470 w 673"/>
                <a:gd name="T59" fmla="*/ 387 h 402"/>
                <a:gd name="T60" fmla="*/ 461 w 673"/>
                <a:gd name="T61" fmla="*/ 386 h 402"/>
                <a:gd name="T62" fmla="*/ 453 w 673"/>
                <a:gd name="T63" fmla="*/ 386 h 402"/>
                <a:gd name="T64" fmla="*/ 445 w 673"/>
                <a:gd name="T65" fmla="*/ 386 h 402"/>
                <a:gd name="T66" fmla="*/ 435 w 673"/>
                <a:gd name="T67" fmla="*/ 384 h 402"/>
                <a:gd name="T68" fmla="*/ 425 w 673"/>
                <a:gd name="T69" fmla="*/ 382 h 402"/>
                <a:gd name="T70" fmla="*/ 416 w 673"/>
                <a:gd name="T71" fmla="*/ 382 h 402"/>
                <a:gd name="T72" fmla="*/ 410 w 673"/>
                <a:gd name="T73" fmla="*/ 382 h 402"/>
                <a:gd name="T74" fmla="*/ 400 w 673"/>
                <a:gd name="T75" fmla="*/ 381 h 402"/>
                <a:gd name="T76" fmla="*/ 391 w 673"/>
                <a:gd name="T77" fmla="*/ 379 h 402"/>
                <a:gd name="T78" fmla="*/ 383 w 673"/>
                <a:gd name="T79" fmla="*/ 379 h 402"/>
                <a:gd name="T80" fmla="*/ 376 w 673"/>
                <a:gd name="T81" fmla="*/ 379 h 402"/>
                <a:gd name="T82" fmla="*/ 368 w 673"/>
                <a:gd name="T83" fmla="*/ 377 h 402"/>
                <a:gd name="T84" fmla="*/ 361 w 673"/>
                <a:gd name="T85" fmla="*/ 377 h 402"/>
                <a:gd name="T86" fmla="*/ 355 w 673"/>
                <a:gd name="T87" fmla="*/ 376 h 402"/>
                <a:gd name="T88" fmla="*/ 348 w 673"/>
                <a:gd name="T89" fmla="*/ 376 h 402"/>
                <a:gd name="T90" fmla="*/ 340 w 673"/>
                <a:gd name="T91" fmla="*/ 376 h 402"/>
                <a:gd name="T92" fmla="*/ 333 w 673"/>
                <a:gd name="T93" fmla="*/ 374 h 402"/>
                <a:gd name="T94" fmla="*/ 326 w 673"/>
                <a:gd name="T95" fmla="*/ 372 h 402"/>
                <a:gd name="T96" fmla="*/ 323 w 673"/>
                <a:gd name="T97" fmla="*/ 372 h 402"/>
                <a:gd name="T98" fmla="*/ 311 w 673"/>
                <a:gd name="T99" fmla="*/ 372 h 402"/>
                <a:gd name="T100" fmla="*/ 305 w 673"/>
                <a:gd name="T101" fmla="*/ 372 h 402"/>
                <a:gd name="T102" fmla="*/ 296 w 673"/>
                <a:gd name="T103" fmla="*/ 371 h 402"/>
                <a:gd name="T104" fmla="*/ 291 w 673"/>
                <a:gd name="T105" fmla="*/ 369 h 402"/>
                <a:gd name="T106" fmla="*/ 288 w 673"/>
                <a:gd name="T107" fmla="*/ 369 h 402"/>
                <a:gd name="T108" fmla="*/ 0 w 673"/>
                <a:gd name="T109" fmla="*/ 312 h 402"/>
                <a:gd name="T110" fmla="*/ 165 w 673"/>
                <a:gd name="T111" fmla="*/ 153 h 402"/>
                <a:gd name="T112" fmla="*/ 263 w 673"/>
                <a:gd name="T113" fmla="*/ 149 h 402"/>
                <a:gd name="T114" fmla="*/ 410 w 673"/>
                <a:gd name="T115" fmla="*/ 0 h 402"/>
                <a:gd name="T116" fmla="*/ 659 w 673"/>
                <a:gd name="T117" fmla="*/ 0 h 402"/>
                <a:gd name="T118" fmla="*/ 659 w 673"/>
                <a:gd name="T11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3" h="402">
                  <a:moveTo>
                    <a:pt x="659" y="0"/>
                  </a:moveTo>
                  <a:lnTo>
                    <a:pt x="659" y="128"/>
                  </a:lnTo>
                  <a:lnTo>
                    <a:pt x="673" y="402"/>
                  </a:lnTo>
                  <a:lnTo>
                    <a:pt x="671" y="401"/>
                  </a:lnTo>
                  <a:lnTo>
                    <a:pt x="668" y="401"/>
                  </a:lnTo>
                  <a:lnTo>
                    <a:pt x="663" y="401"/>
                  </a:lnTo>
                  <a:lnTo>
                    <a:pt x="656" y="401"/>
                  </a:lnTo>
                  <a:lnTo>
                    <a:pt x="646" y="399"/>
                  </a:lnTo>
                  <a:lnTo>
                    <a:pt x="638" y="399"/>
                  </a:lnTo>
                  <a:lnTo>
                    <a:pt x="631" y="399"/>
                  </a:lnTo>
                  <a:lnTo>
                    <a:pt x="624" y="399"/>
                  </a:lnTo>
                  <a:lnTo>
                    <a:pt x="618" y="399"/>
                  </a:lnTo>
                  <a:lnTo>
                    <a:pt x="613" y="399"/>
                  </a:lnTo>
                  <a:lnTo>
                    <a:pt x="604" y="397"/>
                  </a:lnTo>
                  <a:lnTo>
                    <a:pt x="596" y="396"/>
                  </a:lnTo>
                  <a:lnTo>
                    <a:pt x="589" y="394"/>
                  </a:lnTo>
                  <a:lnTo>
                    <a:pt x="583" y="394"/>
                  </a:lnTo>
                  <a:lnTo>
                    <a:pt x="574" y="394"/>
                  </a:lnTo>
                  <a:lnTo>
                    <a:pt x="566" y="394"/>
                  </a:lnTo>
                  <a:lnTo>
                    <a:pt x="558" y="392"/>
                  </a:lnTo>
                  <a:lnTo>
                    <a:pt x="550" y="392"/>
                  </a:lnTo>
                  <a:lnTo>
                    <a:pt x="541" y="392"/>
                  </a:lnTo>
                  <a:lnTo>
                    <a:pt x="533" y="391"/>
                  </a:lnTo>
                  <a:lnTo>
                    <a:pt x="523" y="391"/>
                  </a:lnTo>
                  <a:lnTo>
                    <a:pt x="515" y="391"/>
                  </a:lnTo>
                  <a:lnTo>
                    <a:pt x="506" y="389"/>
                  </a:lnTo>
                  <a:lnTo>
                    <a:pt x="498" y="389"/>
                  </a:lnTo>
                  <a:lnTo>
                    <a:pt x="488" y="389"/>
                  </a:lnTo>
                  <a:lnTo>
                    <a:pt x="480" y="389"/>
                  </a:lnTo>
                  <a:lnTo>
                    <a:pt x="470" y="387"/>
                  </a:lnTo>
                  <a:lnTo>
                    <a:pt x="461" y="386"/>
                  </a:lnTo>
                  <a:lnTo>
                    <a:pt x="453" y="386"/>
                  </a:lnTo>
                  <a:lnTo>
                    <a:pt x="445" y="386"/>
                  </a:lnTo>
                  <a:lnTo>
                    <a:pt x="435" y="384"/>
                  </a:lnTo>
                  <a:lnTo>
                    <a:pt x="425" y="382"/>
                  </a:lnTo>
                  <a:lnTo>
                    <a:pt x="416" y="382"/>
                  </a:lnTo>
                  <a:lnTo>
                    <a:pt x="410" y="382"/>
                  </a:lnTo>
                  <a:lnTo>
                    <a:pt x="400" y="381"/>
                  </a:lnTo>
                  <a:lnTo>
                    <a:pt x="391" y="379"/>
                  </a:lnTo>
                  <a:lnTo>
                    <a:pt x="383" y="379"/>
                  </a:lnTo>
                  <a:lnTo>
                    <a:pt x="376" y="379"/>
                  </a:lnTo>
                  <a:lnTo>
                    <a:pt x="368" y="377"/>
                  </a:lnTo>
                  <a:lnTo>
                    <a:pt x="361" y="377"/>
                  </a:lnTo>
                  <a:lnTo>
                    <a:pt x="355" y="376"/>
                  </a:lnTo>
                  <a:lnTo>
                    <a:pt x="348" y="376"/>
                  </a:lnTo>
                  <a:lnTo>
                    <a:pt x="340" y="376"/>
                  </a:lnTo>
                  <a:lnTo>
                    <a:pt x="333" y="374"/>
                  </a:lnTo>
                  <a:lnTo>
                    <a:pt x="326" y="372"/>
                  </a:lnTo>
                  <a:lnTo>
                    <a:pt x="323" y="372"/>
                  </a:lnTo>
                  <a:lnTo>
                    <a:pt x="311" y="372"/>
                  </a:lnTo>
                  <a:lnTo>
                    <a:pt x="305" y="372"/>
                  </a:lnTo>
                  <a:lnTo>
                    <a:pt x="296" y="371"/>
                  </a:lnTo>
                  <a:lnTo>
                    <a:pt x="291" y="369"/>
                  </a:lnTo>
                  <a:lnTo>
                    <a:pt x="288" y="369"/>
                  </a:lnTo>
                  <a:lnTo>
                    <a:pt x="0" y="312"/>
                  </a:lnTo>
                  <a:lnTo>
                    <a:pt x="165" y="153"/>
                  </a:lnTo>
                  <a:lnTo>
                    <a:pt x="263" y="149"/>
                  </a:lnTo>
                  <a:lnTo>
                    <a:pt x="410" y="0"/>
                  </a:lnTo>
                  <a:lnTo>
                    <a:pt x="659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55"/>
            <p:cNvSpPr>
              <a:spLocks/>
            </p:cNvSpPr>
            <p:nvPr/>
          </p:nvSpPr>
          <p:spPr bwMode="auto">
            <a:xfrm>
              <a:off x="1850" y="2330"/>
              <a:ext cx="1102" cy="572"/>
            </a:xfrm>
            <a:custGeom>
              <a:avLst/>
              <a:gdLst>
                <a:gd name="T0" fmla="*/ 1059 w 1102"/>
                <a:gd name="T1" fmla="*/ 572 h 572"/>
                <a:gd name="T2" fmla="*/ 339 w 1102"/>
                <a:gd name="T3" fmla="*/ 376 h 572"/>
                <a:gd name="T4" fmla="*/ 309 w 1102"/>
                <a:gd name="T5" fmla="*/ 431 h 572"/>
                <a:gd name="T6" fmla="*/ 228 w 1102"/>
                <a:gd name="T7" fmla="*/ 376 h 572"/>
                <a:gd name="T8" fmla="*/ 0 w 1102"/>
                <a:gd name="T9" fmla="*/ 45 h 572"/>
                <a:gd name="T10" fmla="*/ 286 w 1102"/>
                <a:gd name="T11" fmla="*/ 0 h 572"/>
                <a:gd name="T12" fmla="*/ 413 w 1102"/>
                <a:gd name="T13" fmla="*/ 100 h 572"/>
                <a:gd name="T14" fmla="*/ 558 w 1102"/>
                <a:gd name="T15" fmla="*/ 339 h 572"/>
                <a:gd name="T16" fmla="*/ 792 w 1102"/>
                <a:gd name="T17" fmla="*/ 281 h 572"/>
                <a:gd name="T18" fmla="*/ 1102 w 1102"/>
                <a:gd name="T19" fmla="*/ 78 h 572"/>
                <a:gd name="T20" fmla="*/ 1059 w 1102"/>
                <a:gd name="T21" fmla="*/ 572 h 572"/>
                <a:gd name="T22" fmla="*/ 1059 w 1102"/>
                <a:gd name="T23" fmla="*/ 57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2" h="572">
                  <a:moveTo>
                    <a:pt x="1059" y="572"/>
                  </a:moveTo>
                  <a:lnTo>
                    <a:pt x="339" y="376"/>
                  </a:lnTo>
                  <a:lnTo>
                    <a:pt x="309" y="431"/>
                  </a:lnTo>
                  <a:lnTo>
                    <a:pt x="228" y="376"/>
                  </a:lnTo>
                  <a:lnTo>
                    <a:pt x="0" y="45"/>
                  </a:lnTo>
                  <a:lnTo>
                    <a:pt x="286" y="0"/>
                  </a:lnTo>
                  <a:lnTo>
                    <a:pt x="413" y="100"/>
                  </a:lnTo>
                  <a:lnTo>
                    <a:pt x="558" y="339"/>
                  </a:lnTo>
                  <a:lnTo>
                    <a:pt x="792" y="281"/>
                  </a:lnTo>
                  <a:lnTo>
                    <a:pt x="1102" y="78"/>
                  </a:lnTo>
                  <a:lnTo>
                    <a:pt x="1059" y="572"/>
                  </a:lnTo>
                  <a:lnTo>
                    <a:pt x="1059" y="572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56"/>
            <p:cNvSpPr>
              <a:spLocks/>
            </p:cNvSpPr>
            <p:nvPr/>
          </p:nvSpPr>
          <p:spPr bwMode="auto">
            <a:xfrm>
              <a:off x="2950" y="2087"/>
              <a:ext cx="788" cy="617"/>
            </a:xfrm>
            <a:custGeom>
              <a:avLst/>
              <a:gdLst>
                <a:gd name="T0" fmla="*/ 788 w 788"/>
                <a:gd name="T1" fmla="*/ 273 h 617"/>
                <a:gd name="T2" fmla="*/ 0 w 788"/>
                <a:gd name="T3" fmla="*/ 617 h 617"/>
                <a:gd name="T4" fmla="*/ 2 w 788"/>
                <a:gd name="T5" fmla="*/ 321 h 617"/>
                <a:gd name="T6" fmla="*/ 254 w 788"/>
                <a:gd name="T7" fmla="*/ 238 h 617"/>
                <a:gd name="T8" fmla="*/ 330 w 788"/>
                <a:gd name="T9" fmla="*/ 101 h 617"/>
                <a:gd name="T10" fmla="*/ 487 w 788"/>
                <a:gd name="T11" fmla="*/ 0 h 617"/>
                <a:gd name="T12" fmla="*/ 488 w 788"/>
                <a:gd name="T13" fmla="*/ 0 h 617"/>
                <a:gd name="T14" fmla="*/ 493 w 788"/>
                <a:gd name="T15" fmla="*/ 0 h 617"/>
                <a:gd name="T16" fmla="*/ 500 w 788"/>
                <a:gd name="T17" fmla="*/ 0 h 617"/>
                <a:gd name="T18" fmla="*/ 510 w 788"/>
                <a:gd name="T19" fmla="*/ 0 h 617"/>
                <a:gd name="T20" fmla="*/ 517 w 788"/>
                <a:gd name="T21" fmla="*/ 0 h 617"/>
                <a:gd name="T22" fmla="*/ 522 w 788"/>
                <a:gd name="T23" fmla="*/ 0 h 617"/>
                <a:gd name="T24" fmla="*/ 528 w 788"/>
                <a:gd name="T25" fmla="*/ 1 h 617"/>
                <a:gd name="T26" fmla="*/ 537 w 788"/>
                <a:gd name="T27" fmla="*/ 3 h 617"/>
                <a:gd name="T28" fmla="*/ 543 w 788"/>
                <a:gd name="T29" fmla="*/ 3 h 617"/>
                <a:gd name="T30" fmla="*/ 552 w 788"/>
                <a:gd name="T31" fmla="*/ 3 h 617"/>
                <a:gd name="T32" fmla="*/ 560 w 788"/>
                <a:gd name="T33" fmla="*/ 5 h 617"/>
                <a:gd name="T34" fmla="*/ 570 w 788"/>
                <a:gd name="T35" fmla="*/ 6 h 617"/>
                <a:gd name="T36" fmla="*/ 577 w 788"/>
                <a:gd name="T37" fmla="*/ 6 h 617"/>
                <a:gd name="T38" fmla="*/ 585 w 788"/>
                <a:gd name="T39" fmla="*/ 6 h 617"/>
                <a:gd name="T40" fmla="*/ 595 w 788"/>
                <a:gd name="T41" fmla="*/ 8 h 617"/>
                <a:gd name="T42" fmla="*/ 605 w 788"/>
                <a:gd name="T43" fmla="*/ 10 h 617"/>
                <a:gd name="T44" fmla="*/ 615 w 788"/>
                <a:gd name="T45" fmla="*/ 10 h 617"/>
                <a:gd name="T46" fmla="*/ 623 w 788"/>
                <a:gd name="T47" fmla="*/ 10 h 617"/>
                <a:gd name="T48" fmla="*/ 633 w 788"/>
                <a:gd name="T49" fmla="*/ 11 h 617"/>
                <a:gd name="T50" fmla="*/ 643 w 788"/>
                <a:gd name="T51" fmla="*/ 13 h 617"/>
                <a:gd name="T52" fmla="*/ 652 w 788"/>
                <a:gd name="T53" fmla="*/ 13 h 617"/>
                <a:gd name="T54" fmla="*/ 660 w 788"/>
                <a:gd name="T55" fmla="*/ 16 h 617"/>
                <a:gd name="T56" fmla="*/ 668 w 788"/>
                <a:gd name="T57" fmla="*/ 16 h 617"/>
                <a:gd name="T58" fmla="*/ 678 w 788"/>
                <a:gd name="T59" fmla="*/ 20 h 617"/>
                <a:gd name="T60" fmla="*/ 687 w 788"/>
                <a:gd name="T61" fmla="*/ 20 h 617"/>
                <a:gd name="T62" fmla="*/ 695 w 788"/>
                <a:gd name="T63" fmla="*/ 21 h 617"/>
                <a:gd name="T64" fmla="*/ 703 w 788"/>
                <a:gd name="T65" fmla="*/ 23 h 617"/>
                <a:gd name="T66" fmla="*/ 712 w 788"/>
                <a:gd name="T67" fmla="*/ 25 h 617"/>
                <a:gd name="T68" fmla="*/ 788 w 788"/>
                <a:gd name="T69" fmla="*/ 273 h 617"/>
                <a:gd name="T70" fmla="*/ 788 w 788"/>
                <a:gd name="T71" fmla="*/ 27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8" h="617">
                  <a:moveTo>
                    <a:pt x="788" y="273"/>
                  </a:moveTo>
                  <a:lnTo>
                    <a:pt x="0" y="617"/>
                  </a:lnTo>
                  <a:lnTo>
                    <a:pt x="2" y="321"/>
                  </a:lnTo>
                  <a:lnTo>
                    <a:pt x="254" y="238"/>
                  </a:lnTo>
                  <a:lnTo>
                    <a:pt x="330" y="101"/>
                  </a:lnTo>
                  <a:lnTo>
                    <a:pt x="487" y="0"/>
                  </a:lnTo>
                  <a:lnTo>
                    <a:pt x="488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10" y="0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8" y="1"/>
                  </a:lnTo>
                  <a:lnTo>
                    <a:pt x="537" y="3"/>
                  </a:lnTo>
                  <a:lnTo>
                    <a:pt x="543" y="3"/>
                  </a:lnTo>
                  <a:lnTo>
                    <a:pt x="552" y="3"/>
                  </a:lnTo>
                  <a:lnTo>
                    <a:pt x="560" y="5"/>
                  </a:lnTo>
                  <a:lnTo>
                    <a:pt x="570" y="6"/>
                  </a:lnTo>
                  <a:lnTo>
                    <a:pt x="577" y="6"/>
                  </a:lnTo>
                  <a:lnTo>
                    <a:pt x="585" y="6"/>
                  </a:lnTo>
                  <a:lnTo>
                    <a:pt x="595" y="8"/>
                  </a:lnTo>
                  <a:lnTo>
                    <a:pt x="605" y="10"/>
                  </a:lnTo>
                  <a:lnTo>
                    <a:pt x="615" y="10"/>
                  </a:lnTo>
                  <a:lnTo>
                    <a:pt x="623" y="10"/>
                  </a:lnTo>
                  <a:lnTo>
                    <a:pt x="633" y="11"/>
                  </a:lnTo>
                  <a:lnTo>
                    <a:pt x="643" y="13"/>
                  </a:lnTo>
                  <a:lnTo>
                    <a:pt x="652" y="13"/>
                  </a:lnTo>
                  <a:lnTo>
                    <a:pt x="660" y="16"/>
                  </a:lnTo>
                  <a:lnTo>
                    <a:pt x="668" y="16"/>
                  </a:lnTo>
                  <a:lnTo>
                    <a:pt x="678" y="20"/>
                  </a:lnTo>
                  <a:lnTo>
                    <a:pt x="687" y="20"/>
                  </a:lnTo>
                  <a:lnTo>
                    <a:pt x="695" y="21"/>
                  </a:lnTo>
                  <a:lnTo>
                    <a:pt x="703" y="23"/>
                  </a:lnTo>
                  <a:lnTo>
                    <a:pt x="712" y="25"/>
                  </a:lnTo>
                  <a:lnTo>
                    <a:pt x="788" y="273"/>
                  </a:lnTo>
                  <a:lnTo>
                    <a:pt x="788" y="27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Freeform 57"/>
            <p:cNvSpPr>
              <a:spLocks/>
            </p:cNvSpPr>
            <p:nvPr/>
          </p:nvSpPr>
          <p:spPr bwMode="auto">
            <a:xfrm>
              <a:off x="2917" y="2398"/>
              <a:ext cx="818" cy="604"/>
            </a:xfrm>
            <a:custGeom>
              <a:avLst/>
              <a:gdLst>
                <a:gd name="T0" fmla="*/ 0 w 818"/>
                <a:gd name="T1" fmla="*/ 443 h 604"/>
                <a:gd name="T2" fmla="*/ 35 w 818"/>
                <a:gd name="T3" fmla="*/ 604 h 604"/>
                <a:gd name="T4" fmla="*/ 207 w 818"/>
                <a:gd name="T5" fmla="*/ 568 h 604"/>
                <a:gd name="T6" fmla="*/ 486 w 818"/>
                <a:gd name="T7" fmla="*/ 439 h 604"/>
                <a:gd name="T8" fmla="*/ 526 w 818"/>
                <a:gd name="T9" fmla="*/ 461 h 604"/>
                <a:gd name="T10" fmla="*/ 673 w 818"/>
                <a:gd name="T11" fmla="*/ 456 h 604"/>
                <a:gd name="T12" fmla="*/ 765 w 818"/>
                <a:gd name="T13" fmla="*/ 581 h 604"/>
                <a:gd name="T14" fmla="*/ 818 w 818"/>
                <a:gd name="T15" fmla="*/ 0 h 604"/>
                <a:gd name="T16" fmla="*/ 33 w 818"/>
                <a:gd name="T17" fmla="*/ 306 h 604"/>
                <a:gd name="T18" fmla="*/ 0 w 818"/>
                <a:gd name="T19" fmla="*/ 443 h 604"/>
                <a:gd name="T20" fmla="*/ 0 w 818"/>
                <a:gd name="T21" fmla="*/ 44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8" h="604">
                  <a:moveTo>
                    <a:pt x="0" y="443"/>
                  </a:moveTo>
                  <a:lnTo>
                    <a:pt x="35" y="604"/>
                  </a:lnTo>
                  <a:lnTo>
                    <a:pt x="207" y="568"/>
                  </a:lnTo>
                  <a:lnTo>
                    <a:pt x="486" y="439"/>
                  </a:lnTo>
                  <a:lnTo>
                    <a:pt x="526" y="461"/>
                  </a:lnTo>
                  <a:lnTo>
                    <a:pt x="673" y="456"/>
                  </a:lnTo>
                  <a:lnTo>
                    <a:pt x="765" y="581"/>
                  </a:lnTo>
                  <a:lnTo>
                    <a:pt x="818" y="0"/>
                  </a:lnTo>
                  <a:lnTo>
                    <a:pt x="33" y="306"/>
                  </a:lnTo>
                  <a:lnTo>
                    <a:pt x="0" y="443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58"/>
            <p:cNvSpPr>
              <a:spLocks/>
            </p:cNvSpPr>
            <p:nvPr/>
          </p:nvSpPr>
          <p:spPr bwMode="auto">
            <a:xfrm>
              <a:off x="3675" y="2649"/>
              <a:ext cx="986" cy="828"/>
            </a:xfrm>
            <a:custGeom>
              <a:avLst/>
              <a:gdLst>
                <a:gd name="T0" fmla="*/ 0 w 986"/>
                <a:gd name="T1" fmla="*/ 59 h 828"/>
                <a:gd name="T2" fmla="*/ 251 w 986"/>
                <a:gd name="T3" fmla="*/ 0 h 828"/>
                <a:gd name="T4" fmla="*/ 413 w 986"/>
                <a:gd name="T5" fmla="*/ 60 h 828"/>
                <a:gd name="T6" fmla="*/ 536 w 986"/>
                <a:gd name="T7" fmla="*/ 157 h 828"/>
                <a:gd name="T8" fmla="*/ 574 w 986"/>
                <a:gd name="T9" fmla="*/ 308 h 828"/>
                <a:gd name="T10" fmla="*/ 841 w 986"/>
                <a:gd name="T11" fmla="*/ 388 h 828"/>
                <a:gd name="T12" fmla="*/ 974 w 986"/>
                <a:gd name="T13" fmla="*/ 493 h 828"/>
                <a:gd name="T14" fmla="*/ 986 w 986"/>
                <a:gd name="T15" fmla="*/ 828 h 828"/>
                <a:gd name="T16" fmla="*/ 494 w 986"/>
                <a:gd name="T17" fmla="*/ 583 h 828"/>
                <a:gd name="T18" fmla="*/ 416 w 986"/>
                <a:gd name="T19" fmla="*/ 420 h 828"/>
                <a:gd name="T20" fmla="*/ 260 w 986"/>
                <a:gd name="T21" fmla="*/ 458 h 828"/>
                <a:gd name="T22" fmla="*/ 158 w 986"/>
                <a:gd name="T23" fmla="*/ 405 h 828"/>
                <a:gd name="T24" fmla="*/ 136 w 986"/>
                <a:gd name="T25" fmla="*/ 258 h 828"/>
                <a:gd name="T26" fmla="*/ 5 w 986"/>
                <a:gd name="T27" fmla="*/ 328 h 828"/>
                <a:gd name="T28" fmla="*/ 0 w 986"/>
                <a:gd name="T29" fmla="*/ 59 h 828"/>
                <a:gd name="T30" fmla="*/ 0 w 986"/>
                <a:gd name="T31" fmla="*/ 59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6" h="828">
                  <a:moveTo>
                    <a:pt x="0" y="59"/>
                  </a:moveTo>
                  <a:lnTo>
                    <a:pt x="251" y="0"/>
                  </a:lnTo>
                  <a:lnTo>
                    <a:pt x="413" y="60"/>
                  </a:lnTo>
                  <a:lnTo>
                    <a:pt x="536" y="157"/>
                  </a:lnTo>
                  <a:lnTo>
                    <a:pt x="574" y="308"/>
                  </a:lnTo>
                  <a:lnTo>
                    <a:pt x="841" y="388"/>
                  </a:lnTo>
                  <a:lnTo>
                    <a:pt x="974" y="493"/>
                  </a:lnTo>
                  <a:lnTo>
                    <a:pt x="986" y="828"/>
                  </a:lnTo>
                  <a:lnTo>
                    <a:pt x="494" y="583"/>
                  </a:lnTo>
                  <a:lnTo>
                    <a:pt x="416" y="420"/>
                  </a:lnTo>
                  <a:lnTo>
                    <a:pt x="260" y="458"/>
                  </a:lnTo>
                  <a:lnTo>
                    <a:pt x="158" y="405"/>
                  </a:lnTo>
                  <a:lnTo>
                    <a:pt x="136" y="258"/>
                  </a:lnTo>
                  <a:lnTo>
                    <a:pt x="5" y="328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Freeform 59"/>
            <p:cNvSpPr>
              <a:spLocks/>
            </p:cNvSpPr>
            <p:nvPr/>
          </p:nvSpPr>
          <p:spPr bwMode="auto">
            <a:xfrm>
              <a:off x="2015" y="2704"/>
              <a:ext cx="937" cy="600"/>
            </a:xfrm>
            <a:custGeom>
              <a:avLst/>
              <a:gdLst>
                <a:gd name="T0" fmla="*/ 935 w 937"/>
                <a:gd name="T1" fmla="*/ 0 h 600"/>
                <a:gd name="T2" fmla="*/ 937 w 937"/>
                <a:gd name="T3" fmla="*/ 252 h 600"/>
                <a:gd name="T4" fmla="*/ 870 w 937"/>
                <a:gd name="T5" fmla="*/ 290 h 600"/>
                <a:gd name="T6" fmla="*/ 706 w 937"/>
                <a:gd name="T7" fmla="*/ 392 h 600"/>
                <a:gd name="T8" fmla="*/ 304 w 937"/>
                <a:gd name="T9" fmla="*/ 600 h 600"/>
                <a:gd name="T10" fmla="*/ 104 w 937"/>
                <a:gd name="T11" fmla="*/ 591 h 600"/>
                <a:gd name="T12" fmla="*/ 0 w 937"/>
                <a:gd name="T13" fmla="*/ 496 h 600"/>
                <a:gd name="T14" fmla="*/ 249 w 937"/>
                <a:gd name="T15" fmla="*/ 287 h 600"/>
                <a:gd name="T16" fmla="*/ 63 w 937"/>
                <a:gd name="T17" fmla="*/ 2 h 600"/>
                <a:gd name="T18" fmla="*/ 935 w 937"/>
                <a:gd name="T19" fmla="*/ 0 h 600"/>
                <a:gd name="T20" fmla="*/ 935 w 937"/>
                <a:gd name="T2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7" h="600">
                  <a:moveTo>
                    <a:pt x="935" y="0"/>
                  </a:moveTo>
                  <a:lnTo>
                    <a:pt x="937" y="252"/>
                  </a:lnTo>
                  <a:lnTo>
                    <a:pt x="870" y="290"/>
                  </a:lnTo>
                  <a:lnTo>
                    <a:pt x="706" y="392"/>
                  </a:lnTo>
                  <a:lnTo>
                    <a:pt x="304" y="600"/>
                  </a:lnTo>
                  <a:lnTo>
                    <a:pt x="104" y="591"/>
                  </a:lnTo>
                  <a:lnTo>
                    <a:pt x="0" y="496"/>
                  </a:lnTo>
                  <a:lnTo>
                    <a:pt x="249" y="287"/>
                  </a:lnTo>
                  <a:lnTo>
                    <a:pt x="63" y="2"/>
                  </a:lnTo>
                  <a:lnTo>
                    <a:pt x="935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Freeform 60"/>
            <p:cNvSpPr>
              <a:spLocks/>
            </p:cNvSpPr>
            <p:nvPr/>
          </p:nvSpPr>
          <p:spPr bwMode="auto">
            <a:xfrm>
              <a:off x="3821" y="1954"/>
              <a:ext cx="222" cy="256"/>
            </a:xfrm>
            <a:custGeom>
              <a:avLst/>
              <a:gdLst>
                <a:gd name="T0" fmla="*/ 25 w 222"/>
                <a:gd name="T1" fmla="*/ 256 h 256"/>
                <a:gd name="T2" fmla="*/ 2 w 222"/>
                <a:gd name="T3" fmla="*/ 128 h 256"/>
                <a:gd name="T4" fmla="*/ 27 w 222"/>
                <a:gd name="T5" fmla="*/ 64 h 256"/>
                <a:gd name="T6" fmla="*/ 0 w 222"/>
                <a:gd name="T7" fmla="*/ 8 h 256"/>
                <a:gd name="T8" fmla="*/ 79 w 222"/>
                <a:gd name="T9" fmla="*/ 18 h 256"/>
                <a:gd name="T10" fmla="*/ 185 w 222"/>
                <a:gd name="T11" fmla="*/ 0 h 256"/>
                <a:gd name="T12" fmla="*/ 222 w 222"/>
                <a:gd name="T13" fmla="*/ 56 h 256"/>
                <a:gd name="T14" fmla="*/ 190 w 222"/>
                <a:gd name="T15" fmla="*/ 94 h 256"/>
                <a:gd name="T16" fmla="*/ 212 w 222"/>
                <a:gd name="T17" fmla="*/ 148 h 256"/>
                <a:gd name="T18" fmla="*/ 137 w 222"/>
                <a:gd name="T19" fmla="*/ 218 h 256"/>
                <a:gd name="T20" fmla="*/ 25 w 222"/>
                <a:gd name="T21" fmla="*/ 256 h 256"/>
                <a:gd name="T22" fmla="*/ 25 w 222"/>
                <a:gd name="T23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2" h="256">
                  <a:moveTo>
                    <a:pt x="25" y="256"/>
                  </a:moveTo>
                  <a:lnTo>
                    <a:pt x="2" y="128"/>
                  </a:lnTo>
                  <a:lnTo>
                    <a:pt x="27" y="64"/>
                  </a:lnTo>
                  <a:lnTo>
                    <a:pt x="0" y="8"/>
                  </a:lnTo>
                  <a:lnTo>
                    <a:pt x="79" y="18"/>
                  </a:lnTo>
                  <a:lnTo>
                    <a:pt x="185" y="0"/>
                  </a:lnTo>
                  <a:lnTo>
                    <a:pt x="222" y="56"/>
                  </a:lnTo>
                  <a:lnTo>
                    <a:pt x="190" y="94"/>
                  </a:lnTo>
                  <a:lnTo>
                    <a:pt x="212" y="148"/>
                  </a:lnTo>
                  <a:lnTo>
                    <a:pt x="137" y="218"/>
                  </a:lnTo>
                  <a:lnTo>
                    <a:pt x="25" y="256"/>
                  </a:lnTo>
                  <a:lnTo>
                    <a:pt x="25" y="256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Freeform 61"/>
            <p:cNvSpPr>
              <a:spLocks/>
            </p:cNvSpPr>
            <p:nvPr/>
          </p:nvSpPr>
          <p:spPr bwMode="auto">
            <a:xfrm>
              <a:off x="3935" y="2806"/>
              <a:ext cx="581" cy="426"/>
            </a:xfrm>
            <a:custGeom>
              <a:avLst/>
              <a:gdLst>
                <a:gd name="T0" fmla="*/ 276 w 581"/>
                <a:gd name="T1" fmla="*/ 0 h 426"/>
                <a:gd name="T2" fmla="*/ 243 w 581"/>
                <a:gd name="T3" fmla="*/ 108 h 426"/>
                <a:gd name="T4" fmla="*/ 123 w 581"/>
                <a:gd name="T5" fmla="*/ 136 h 426"/>
                <a:gd name="T6" fmla="*/ 0 w 581"/>
                <a:gd name="T7" fmla="*/ 301 h 426"/>
                <a:gd name="T8" fmla="*/ 234 w 581"/>
                <a:gd name="T9" fmla="*/ 426 h 426"/>
                <a:gd name="T10" fmla="*/ 308 w 581"/>
                <a:gd name="T11" fmla="*/ 328 h 426"/>
                <a:gd name="T12" fmla="*/ 408 w 581"/>
                <a:gd name="T13" fmla="*/ 318 h 426"/>
                <a:gd name="T14" fmla="*/ 473 w 581"/>
                <a:gd name="T15" fmla="*/ 263 h 426"/>
                <a:gd name="T16" fmla="*/ 538 w 581"/>
                <a:gd name="T17" fmla="*/ 258 h 426"/>
                <a:gd name="T18" fmla="*/ 581 w 581"/>
                <a:gd name="T19" fmla="*/ 231 h 426"/>
                <a:gd name="T20" fmla="*/ 276 w 581"/>
                <a:gd name="T21" fmla="*/ 0 h 426"/>
                <a:gd name="T22" fmla="*/ 276 w 581"/>
                <a:gd name="T2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1" h="426">
                  <a:moveTo>
                    <a:pt x="276" y="0"/>
                  </a:moveTo>
                  <a:lnTo>
                    <a:pt x="243" y="108"/>
                  </a:lnTo>
                  <a:lnTo>
                    <a:pt x="123" y="136"/>
                  </a:lnTo>
                  <a:lnTo>
                    <a:pt x="0" y="301"/>
                  </a:lnTo>
                  <a:lnTo>
                    <a:pt x="234" y="426"/>
                  </a:lnTo>
                  <a:lnTo>
                    <a:pt x="308" y="328"/>
                  </a:lnTo>
                  <a:lnTo>
                    <a:pt x="408" y="318"/>
                  </a:lnTo>
                  <a:lnTo>
                    <a:pt x="473" y="263"/>
                  </a:lnTo>
                  <a:lnTo>
                    <a:pt x="538" y="258"/>
                  </a:lnTo>
                  <a:lnTo>
                    <a:pt x="581" y="231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Freeform 62"/>
            <p:cNvSpPr>
              <a:spLocks/>
            </p:cNvSpPr>
            <p:nvPr/>
          </p:nvSpPr>
          <p:spPr bwMode="auto">
            <a:xfrm>
              <a:off x="3587" y="2596"/>
              <a:ext cx="334" cy="458"/>
            </a:xfrm>
            <a:custGeom>
              <a:avLst/>
              <a:gdLst>
                <a:gd name="T0" fmla="*/ 0 w 334"/>
                <a:gd name="T1" fmla="*/ 241 h 458"/>
                <a:gd name="T2" fmla="*/ 88 w 334"/>
                <a:gd name="T3" fmla="*/ 112 h 458"/>
                <a:gd name="T4" fmla="*/ 186 w 334"/>
                <a:gd name="T5" fmla="*/ 0 h 458"/>
                <a:gd name="T6" fmla="*/ 314 w 334"/>
                <a:gd name="T7" fmla="*/ 113 h 458"/>
                <a:gd name="T8" fmla="*/ 334 w 334"/>
                <a:gd name="T9" fmla="*/ 165 h 458"/>
                <a:gd name="T10" fmla="*/ 256 w 334"/>
                <a:gd name="T11" fmla="*/ 251 h 458"/>
                <a:gd name="T12" fmla="*/ 288 w 334"/>
                <a:gd name="T13" fmla="*/ 340 h 458"/>
                <a:gd name="T14" fmla="*/ 246 w 334"/>
                <a:gd name="T15" fmla="*/ 458 h 458"/>
                <a:gd name="T16" fmla="*/ 93 w 334"/>
                <a:gd name="T17" fmla="*/ 381 h 458"/>
                <a:gd name="T18" fmla="*/ 0 w 334"/>
                <a:gd name="T19" fmla="*/ 241 h 458"/>
                <a:gd name="T20" fmla="*/ 0 w 334"/>
                <a:gd name="T21" fmla="*/ 24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458">
                  <a:moveTo>
                    <a:pt x="0" y="241"/>
                  </a:moveTo>
                  <a:lnTo>
                    <a:pt x="88" y="112"/>
                  </a:lnTo>
                  <a:lnTo>
                    <a:pt x="186" y="0"/>
                  </a:lnTo>
                  <a:lnTo>
                    <a:pt x="314" y="113"/>
                  </a:lnTo>
                  <a:lnTo>
                    <a:pt x="334" y="165"/>
                  </a:lnTo>
                  <a:lnTo>
                    <a:pt x="256" y="251"/>
                  </a:lnTo>
                  <a:lnTo>
                    <a:pt x="288" y="340"/>
                  </a:lnTo>
                  <a:lnTo>
                    <a:pt x="246" y="458"/>
                  </a:lnTo>
                  <a:lnTo>
                    <a:pt x="93" y="381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63"/>
            <p:cNvSpPr>
              <a:spLocks/>
            </p:cNvSpPr>
            <p:nvPr/>
          </p:nvSpPr>
          <p:spPr bwMode="auto">
            <a:xfrm>
              <a:off x="3670" y="2408"/>
              <a:ext cx="261" cy="301"/>
            </a:xfrm>
            <a:custGeom>
              <a:avLst/>
              <a:gdLst>
                <a:gd name="T0" fmla="*/ 5 w 261"/>
                <a:gd name="T1" fmla="*/ 300 h 301"/>
                <a:gd name="T2" fmla="*/ 0 w 261"/>
                <a:gd name="T3" fmla="*/ 110 h 301"/>
                <a:gd name="T4" fmla="*/ 40 w 261"/>
                <a:gd name="T5" fmla="*/ 0 h 301"/>
                <a:gd name="T6" fmla="*/ 81 w 261"/>
                <a:gd name="T7" fmla="*/ 38 h 301"/>
                <a:gd name="T8" fmla="*/ 261 w 261"/>
                <a:gd name="T9" fmla="*/ 185 h 301"/>
                <a:gd name="T10" fmla="*/ 233 w 261"/>
                <a:gd name="T11" fmla="*/ 301 h 301"/>
                <a:gd name="T12" fmla="*/ 5 w 261"/>
                <a:gd name="T13" fmla="*/ 300 h 301"/>
                <a:gd name="T14" fmla="*/ 5 w 261"/>
                <a:gd name="T15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301">
                  <a:moveTo>
                    <a:pt x="5" y="300"/>
                  </a:moveTo>
                  <a:lnTo>
                    <a:pt x="0" y="110"/>
                  </a:lnTo>
                  <a:lnTo>
                    <a:pt x="40" y="0"/>
                  </a:lnTo>
                  <a:lnTo>
                    <a:pt x="81" y="38"/>
                  </a:lnTo>
                  <a:lnTo>
                    <a:pt x="261" y="185"/>
                  </a:lnTo>
                  <a:lnTo>
                    <a:pt x="233" y="301"/>
                  </a:lnTo>
                  <a:lnTo>
                    <a:pt x="5" y="300"/>
                  </a:lnTo>
                  <a:lnTo>
                    <a:pt x="5" y="30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64"/>
            <p:cNvSpPr>
              <a:spLocks/>
            </p:cNvSpPr>
            <p:nvPr/>
          </p:nvSpPr>
          <p:spPr bwMode="auto">
            <a:xfrm>
              <a:off x="3886" y="2593"/>
              <a:ext cx="202" cy="116"/>
            </a:xfrm>
            <a:custGeom>
              <a:avLst/>
              <a:gdLst>
                <a:gd name="T0" fmla="*/ 45 w 202"/>
                <a:gd name="T1" fmla="*/ 0 h 116"/>
                <a:gd name="T2" fmla="*/ 202 w 202"/>
                <a:gd name="T3" fmla="*/ 116 h 116"/>
                <a:gd name="T4" fmla="*/ 15 w 202"/>
                <a:gd name="T5" fmla="*/ 116 h 116"/>
                <a:gd name="T6" fmla="*/ 0 w 202"/>
                <a:gd name="T7" fmla="*/ 50 h 116"/>
                <a:gd name="T8" fmla="*/ 45 w 202"/>
                <a:gd name="T9" fmla="*/ 0 h 116"/>
                <a:gd name="T10" fmla="*/ 45 w 202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116">
                  <a:moveTo>
                    <a:pt x="45" y="0"/>
                  </a:moveTo>
                  <a:lnTo>
                    <a:pt x="202" y="116"/>
                  </a:lnTo>
                  <a:lnTo>
                    <a:pt x="15" y="116"/>
                  </a:lnTo>
                  <a:lnTo>
                    <a:pt x="0" y="5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Freeform 65"/>
            <p:cNvSpPr>
              <a:spLocks/>
            </p:cNvSpPr>
            <p:nvPr/>
          </p:nvSpPr>
          <p:spPr bwMode="auto">
            <a:xfrm>
              <a:off x="3443" y="2708"/>
              <a:ext cx="237" cy="269"/>
            </a:xfrm>
            <a:custGeom>
              <a:avLst/>
              <a:gdLst>
                <a:gd name="T0" fmla="*/ 190 w 237"/>
                <a:gd name="T1" fmla="*/ 0 h 269"/>
                <a:gd name="T2" fmla="*/ 137 w 237"/>
                <a:gd name="T3" fmla="*/ 81 h 269"/>
                <a:gd name="T4" fmla="*/ 0 w 237"/>
                <a:gd name="T5" fmla="*/ 151 h 269"/>
                <a:gd name="T6" fmla="*/ 237 w 237"/>
                <a:gd name="T7" fmla="*/ 269 h 269"/>
                <a:gd name="T8" fmla="*/ 232 w 237"/>
                <a:gd name="T9" fmla="*/ 0 h 269"/>
                <a:gd name="T10" fmla="*/ 190 w 237"/>
                <a:gd name="T11" fmla="*/ 0 h 269"/>
                <a:gd name="T12" fmla="*/ 190 w 237"/>
                <a:gd name="T1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269">
                  <a:moveTo>
                    <a:pt x="190" y="0"/>
                  </a:moveTo>
                  <a:lnTo>
                    <a:pt x="137" y="81"/>
                  </a:lnTo>
                  <a:lnTo>
                    <a:pt x="0" y="151"/>
                  </a:lnTo>
                  <a:lnTo>
                    <a:pt x="237" y="269"/>
                  </a:lnTo>
                  <a:lnTo>
                    <a:pt x="232" y="0"/>
                  </a:lnTo>
                  <a:lnTo>
                    <a:pt x="190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66"/>
            <p:cNvSpPr>
              <a:spLocks/>
            </p:cNvSpPr>
            <p:nvPr/>
          </p:nvSpPr>
          <p:spPr bwMode="auto">
            <a:xfrm>
              <a:off x="2950" y="2188"/>
              <a:ext cx="330" cy="516"/>
            </a:xfrm>
            <a:custGeom>
              <a:avLst/>
              <a:gdLst>
                <a:gd name="T0" fmla="*/ 2 w 330"/>
                <a:gd name="T1" fmla="*/ 220 h 516"/>
                <a:gd name="T2" fmla="*/ 330 w 330"/>
                <a:gd name="T3" fmla="*/ 0 h 516"/>
                <a:gd name="T4" fmla="*/ 307 w 330"/>
                <a:gd name="T5" fmla="*/ 197 h 516"/>
                <a:gd name="T6" fmla="*/ 210 w 330"/>
                <a:gd name="T7" fmla="*/ 272 h 516"/>
                <a:gd name="T8" fmla="*/ 207 w 330"/>
                <a:gd name="T9" fmla="*/ 408 h 516"/>
                <a:gd name="T10" fmla="*/ 160 w 330"/>
                <a:gd name="T11" fmla="*/ 516 h 516"/>
                <a:gd name="T12" fmla="*/ 0 w 330"/>
                <a:gd name="T13" fmla="*/ 516 h 516"/>
                <a:gd name="T14" fmla="*/ 2 w 330"/>
                <a:gd name="T15" fmla="*/ 220 h 516"/>
                <a:gd name="T16" fmla="*/ 2 w 330"/>
                <a:gd name="T17" fmla="*/ 22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516">
                  <a:moveTo>
                    <a:pt x="2" y="220"/>
                  </a:moveTo>
                  <a:lnTo>
                    <a:pt x="330" y="0"/>
                  </a:lnTo>
                  <a:lnTo>
                    <a:pt x="307" y="197"/>
                  </a:lnTo>
                  <a:lnTo>
                    <a:pt x="210" y="272"/>
                  </a:lnTo>
                  <a:lnTo>
                    <a:pt x="207" y="408"/>
                  </a:lnTo>
                  <a:lnTo>
                    <a:pt x="160" y="516"/>
                  </a:lnTo>
                  <a:lnTo>
                    <a:pt x="0" y="516"/>
                  </a:lnTo>
                  <a:lnTo>
                    <a:pt x="2" y="220"/>
                  </a:lnTo>
                  <a:lnTo>
                    <a:pt x="2" y="22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67"/>
            <p:cNvSpPr>
              <a:spLocks/>
            </p:cNvSpPr>
            <p:nvPr/>
          </p:nvSpPr>
          <p:spPr bwMode="auto">
            <a:xfrm>
              <a:off x="2173" y="2430"/>
              <a:ext cx="473" cy="422"/>
            </a:xfrm>
            <a:custGeom>
              <a:avLst/>
              <a:gdLst>
                <a:gd name="T0" fmla="*/ 225 w 473"/>
                <a:gd name="T1" fmla="*/ 422 h 422"/>
                <a:gd name="T2" fmla="*/ 16 w 473"/>
                <a:gd name="T3" fmla="*/ 276 h 422"/>
                <a:gd name="T4" fmla="*/ 0 w 473"/>
                <a:gd name="T5" fmla="*/ 223 h 422"/>
                <a:gd name="T6" fmla="*/ 90 w 473"/>
                <a:gd name="T7" fmla="*/ 0 h 422"/>
                <a:gd name="T8" fmla="*/ 324 w 473"/>
                <a:gd name="T9" fmla="*/ 183 h 422"/>
                <a:gd name="T10" fmla="*/ 473 w 473"/>
                <a:gd name="T11" fmla="*/ 183 h 422"/>
                <a:gd name="T12" fmla="*/ 426 w 473"/>
                <a:gd name="T13" fmla="*/ 274 h 422"/>
                <a:gd name="T14" fmla="*/ 225 w 473"/>
                <a:gd name="T15" fmla="*/ 422 h 422"/>
                <a:gd name="T16" fmla="*/ 225 w 473"/>
                <a:gd name="T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" h="422">
                  <a:moveTo>
                    <a:pt x="225" y="422"/>
                  </a:moveTo>
                  <a:lnTo>
                    <a:pt x="16" y="276"/>
                  </a:lnTo>
                  <a:lnTo>
                    <a:pt x="0" y="223"/>
                  </a:lnTo>
                  <a:lnTo>
                    <a:pt x="90" y="0"/>
                  </a:lnTo>
                  <a:lnTo>
                    <a:pt x="324" y="183"/>
                  </a:lnTo>
                  <a:lnTo>
                    <a:pt x="473" y="183"/>
                  </a:lnTo>
                  <a:lnTo>
                    <a:pt x="426" y="274"/>
                  </a:lnTo>
                  <a:lnTo>
                    <a:pt x="225" y="422"/>
                  </a:lnTo>
                  <a:lnTo>
                    <a:pt x="225" y="422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68"/>
            <p:cNvSpPr>
              <a:spLocks/>
            </p:cNvSpPr>
            <p:nvPr/>
          </p:nvSpPr>
          <p:spPr bwMode="auto">
            <a:xfrm>
              <a:off x="2819" y="2408"/>
              <a:ext cx="133" cy="296"/>
            </a:xfrm>
            <a:custGeom>
              <a:avLst/>
              <a:gdLst>
                <a:gd name="T0" fmla="*/ 40 w 133"/>
                <a:gd name="T1" fmla="*/ 296 h 296"/>
                <a:gd name="T2" fmla="*/ 131 w 133"/>
                <a:gd name="T3" fmla="*/ 295 h 296"/>
                <a:gd name="T4" fmla="*/ 133 w 133"/>
                <a:gd name="T5" fmla="*/ 0 h 296"/>
                <a:gd name="T6" fmla="*/ 63 w 133"/>
                <a:gd name="T7" fmla="*/ 52 h 296"/>
                <a:gd name="T8" fmla="*/ 70 w 133"/>
                <a:gd name="T9" fmla="*/ 118 h 296"/>
                <a:gd name="T10" fmla="*/ 0 w 133"/>
                <a:gd name="T11" fmla="*/ 195 h 296"/>
                <a:gd name="T12" fmla="*/ 40 w 133"/>
                <a:gd name="T13" fmla="*/ 296 h 296"/>
                <a:gd name="T14" fmla="*/ 40 w 133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96">
                  <a:moveTo>
                    <a:pt x="40" y="296"/>
                  </a:moveTo>
                  <a:lnTo>
                    <a:pt x="131" y="295"/>
                  </a:lnTo>
                  <a:lnTo>
                    <a:pt x="133" y="0"/>
                  </a:lnTo>
                  <a:lnTo>
                    <a:pt x="63" y="52"/>
                  </a:lnTo>
                  <a:lnTo>
                    <a:pt x="70" y="118"/>
                  </a:lnTo>
                  <a:lnTo>
                    <a:pt x="0" y="195"/>
                  </a:lnTo>
                  <a:lnTo>
                    <a:pt x="40" y="296"/>
                  </a:lnTo>
                  <a:lnTo>
                    <a:pt x="40" y="296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69"/>
            <p:cNvSpPr>
              <a:spLocks/>
            </p:cNvSpPr>
            <p:nvPr/>
          </p:nvSpPr>
          <p:spPr bwMode="auto">
            <a:xfrm>
              <a:off x="2766" y="2704"/>
              <a:ext cx="186" cy="298"/>
            </a:xfrm>
            <a:custGeom>
              <a:avLst/>
              <a:gdLst>
                <a:gd name="T0" fmla="*/ 184 w 186"/>
                <a:gd name="T1" fmla="*/ 0 h 298"/>
                <a:gd name="T2" fmla="*/ 186 w 186"/>
                <a:gd name="T3" fmla="*/ 298 h 298"/>
                <a:gd name="T4" fmla="*/ 116 w 186"/>
                <a:gd name="T5" fmla="*/ 287 h 298"/>
                <a:gd name="T6" fmla="*/ 0 w 186"/>
                <a:gd name="T7" fmla="*/ 172 h 298"/>
                <a:gd name="T8" fmla="*/ 118 w 186"/>
                <a:gd name="T9" fmla="*/ 60 h 298"/>
                <a:gd name="T10" fmla="*/ 93 w 186"/>
                <a:gd name="T11" fmla="*/ 0 h 298"/>
                <a:gd name="T12" fmla="*/ 184 w 186"/>
                <a:gd name="T13" fmla="*/ 0 h 298"/>
                <a:gd name="T14" fmla="*/ 184 w 186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298">
                  <a:moveTo>
                    <a:pt x="184" y="0"/>
                  </a:moveTo>
                  <a:lnTo>
                    <a:pt x="186" y="298"/>
                  </a:lnTo>
                  <a:lnTo>
                    <a:pt x="116" y="287"/>
                  </a:lnTo>
                  <a:lnTo>
                    <a:pt x="0" y="172"/>
                  </a:lnTo>
                  <a:lnTo>
                    <a:pt x="118" y="60"/>
                  </a:lnTo>
                  <a:lnTo>
                    <a:pt x="93" y="0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70"/>
            <p:cNvSpPr>
              <a:spLocks/>
            </p:cNvSpPr>
            <p:nvPr/>
          </p:nvSpPr>
          <p:spPr bwMode="auto">
            <a:xfrm>
              <a:off x="2189" y="2703"/>
              <a:ext cx="412" cy="424"/>
            </a:xfrm>
            <a:custGeom>
              <a:avLst/>
              <a:gdLst>
                <a:gd name="T0" fmla="*/ 0 w 412"/>
                <a:gd name="T1" fmla="*/ 3 h 424"/>
                <a:gd name="T2" fmla="*/ 100 w 412"/>
                <a:gd name="T3" fmla="*/ 118 h 424"/>
                <a:gd name="T4" fmla="*/ 15 w 412"/>
                <a:gd name="T5" fmla="*/ 201 h 424"/>
                <a:gd name="T6" fmla="*/ 174 w 412"/>
                <a:gd name="T7" fmla="*/ 424 h 424"/>
                <a:gd name="T8" fmla="*/ 328 w 412"/>
                <a:gd name="T9" fmla="*/ 334 h 424"/>
                <a:gd name="T10" fmla="*/ 323 w 412"/>
                <a:gd name="T11" fmla="*/ 163 h 424"/>
                <a:gd name="T12" fmla="*/ 383 w 412"/>
                <a:gd name="T13" fmla="*/ 96 h 424"/>
                <a:gd name="T14" fmla="*/ 412 w 412"/>
                <a:gd name="T15" fmla="*/ 0 h 424"/>
                <a:gd name="T16" fmla="*/ 0 w 412"/>
                <a:gd name="T17" fmla="*/ 3 h 424"/>
                <a:gd name="T18" fmla="*/ 0 w 412"/>
                <a:gd name="T19" fmla="*/ 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424">
                  <a:moveTo>
                    <a:pt x="0" y="3"/>
                  </a:moveTo>
                  <a:lnTo>
                    <a:pt x="100" y="118"/>
                  </a:lnTo>
                  <a:lnTo>
                    <a:pt x="15" y="201"/>
                  </a:lnTo>
                  <a:lnTo>
                    <a:pt x="174" y="424"/>
                  </a:lnTo>
                  <a:lnTo>
                    <a:pt x="328" y="334"/>
                  </a:lnTo>
                  <a:lnTo>
                    <a:pt x="323" y="163"/>
                  </a:lnTo>
                  <a:lnTo>
                    <a:pt x="383" y="96"/>
                  </a:lnTo>
                  <a:lnTo>
                    <a:pt x="412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71"/>
            <p:cNvSpPr>
              <a:spLocks/>
            </p:cNvSpPr>
            <p:nvPr/>
          </p:nvSpPr>
          <p:spPr bwMode="auto">
            <a:xfrm>
              <a:off x="3102" y="2233"/>
              <a:ext cx="570" cy="473"/>
            </a:xfrm>
            <a:custGeom>
              <a:avLst/>
              <a:gdLst>
                <a:gd name="T0" fmla="*/ 8 w 570"/>
                <a:gd name="T1" fmla="*/ 471 h 473"/>
                <a:gd name="T2" fmla="*/ 336 w 570"/>
                <a:gd name="T3" fmla="*/ 473 h 473"/>
                <a:gd name="T4" fmla="*/ 570 w 570"/>
                <a:gd name="T5" fmla="*/ 283 h 473"/>
                <a:gd name="T6" fmla="*/ 565 w 570"/>
                <a:gd name="T7" fmla="*/ 0 h 473"/>
                <a:gd name="T8" fmla="*/ 57 w 570"/>
                <a:gd name="T9" fmla="*/ 346 h 473"/>
                <a:gd name="T10" fmla="*/ 0 w 570"/>
                <a:gd name="T11" fmla="*/ 366 h 473"/>
                <a:gd name="T12" fmla="*/ 8 w 570"/>
                <a:gd name="T13" fmla="*/ 471 h 473"/>
                <a:gd name="T14" fmla="*/ 8 w 570"/>
                <a:gd name="T15" fmla="*/ 471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473">
                  <a:moveTo>
                    <a:pt x="8" y="471"/>
                  </a:moveTo>
                  <a:lnTo>
                    <a:pt x="336" y="473"/>
                  </a:lnTo>
                  <a:lnTo>
                    <a:pt x="570" y="283"/>
                  </a:lnTo>
                  <a:lnTo>
                    <a:pt x="565" y="0"/>
                  </a:lnTo>
                  <a:lnTo>
                    <a:pt x="57" y="346"/>
                  </a:lnTo>
                  <a:lnTo>
                    <a:pt x="0" y="366"/>
                  </a:lnTo>
                  <a:lnTo>
                    <a:pt x="8" y="471"/>
                  </a:lnTo>
                  <a:lnTo>
                    <a:pt x="8" y="471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72"/>
            <p:cNvSpPr>
              <a:spLocks/>
            </p:cNvSpPr>
            <p:nvPr/>
          </p:nvSpPr>
          <p:spPr bwMode="auto">
            <a:xfrm>
              <a:off x="3099" y="2704"/>
              <a:ext cx="339" cy="165"/>
            </a:xfrm>
            <a:custGeom>
              <a:avLst/>
              <a:gdLst>
                <a:gd name="T0" fmla="*/ 10 w 339"/>
                <a:gd name="T1" fmla="*/ 0 h 165"/>
                <a:gd name="T2" fmla="*/ 339 w 339"/>
                <a:gd name="T3" fmla="*/ 2 h 165"/>
                <a:gd name="T4" fmla="*/ 316 w 339"/>
                <a:gd name="T5" fmla="*/ 17 h 165"/>
                <a:gd name="T6" fmla="*/ 106 w 339"/>
                <a:gd name="T7" fmla="*/ 165 h 165"/>
                <a:gd name="T8" fmla="*/ 0 w 339"/>
                <a:gd name="T9" fmla="*/ 34 h 165"/>
                <a:gd name="T10" fmla="*/ 10 w 339"/>
                <a:gd name="T11" fmla="*/ 0 h 165"/>
                <a:gd name="T12" fmla="*/ 10 w 339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165">
                  <a:moveTo>
                    <a:pt x="10" y="0"/>
                  </a:moveTo>
                  <a:lnTo>
                    <a:pt x="339" y="2"/>
                  </a:lnTo>
                  <a:lnTo>
                    <a:pt x="316" y="17"/>
                  </a:lnTo>
                  <a:lnTo>
                    <a:pt x="106" y="165"/>
                  </a:lnTo>
                  <a:lnTo>
                    <a:pt x="0" y="3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73"/>
            <p:cNvSpPr>
              <a:spLocks/>
            </p:cNvSpPr>
            <p:nvPr/>
          </p:nvSpPr>
          <p:spPr bwMode="auto">
            <a:xfrm>
              <a:off x="2459" y="2984"/>
              <a:ext cx="402" cy="469"/>
            </a:xfrm>
            <a:custGeom>
              <a:avLst/>
              <a:gdLst>
                <a:gd name="T0" fmla="*/ 0 w 402"/>
                <a:gd name="T1" fmla="*/ 168 h 469"/>
                <a:gd name="T2" fmla="*/ 340 w 402"/>
                <a:gd name="T3" fmla="*/ 469 h 469"/>
                <a:gd name="T4" fmla="*/ 402 w 402"/>
                <a:gd name="T5" fmla="*/ 288 h 469"/>
                <a:gd name="T6" fmla="*/ 235 w 402"/>
                <a:gd name="T7" fmla="*/ 0 h 469"/>
                <a:gd name="T8" fmla="*/ 0 w 402"/>
                <a:gd name="T9" fmla="*/ 168 h 469"/>
                <a:gd name="T10" fmla="*/ 0 w 402"/>
                <a:gd name="T11" fmla="*/ 16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469">
                  <a:moveTo>
                    <a:pt x="0" y="168"/>
                  </a:moveTo>
                  <a:lnTo>
                    <a:pt x="340" y="469"/>
                  </a:lnTo>
                  <a:lnTo>
                    <a:pt x="402" y="288"/>
                  </a:lnTo>
                  <a:lnTo>
                    <a:pt x="235" y="0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74"/>
            <p:cNvSpPr>
              <a:spLocks/>
            </p:cNvSpPr>
            <p:nvPr/>
          </p:nvSpPr>
          <p:spPr bwMode="auto">
            <a:xfrm>
              <a:off x="1435" y="2277"/>
              <a:ext cx="581" cy="184"/>
            </a:xfrm>
            <a:custGeom>
              <a:avLst/>
              <a:gdLst>
                <a:gd name="T0" fmla="*/ 0 w 581"/>
                <a:gd name="T1" fmla="*/ 114 h 184"/>
                <a:gd name="T2" fmla="*/ 295 w 581"/>
                <a:gd name="T3" fmla="*/ 184 h 184"/>
                <a:gd name="T4" fmla="*/ 296 w 581"/>
                <a:gd name="T5" fmla="*/ 183 h 184"/>
                <a:gd name="T6" fmla="*/ 300 w 581"/>
                <a:gd name="T7" fmla="*/ 179 h 184"/>
                <a:gd name="T8" fmla="*/ 306 w 581"/>
                <a:gd name="T9" fmla="*/ 173 h 184"/>
                <a:gd name="T10" fmla="*/ 316 w 581"/>
                <a:gd name="T11" fmla="*/ 166 h 184"/>
                <a:gd name="T12" fmla="*/ 320 w 581"/>
                <a:gd name="T13" fmla="*/ 159 h 184"/>
                <a:gd name="T14" fmla="*/ 326 w 581"/>
                <a:gd name="T15" fmla="*/ 156 h 184"/>
                <a:gd name="T16" fmla="*/ 333 w 581"/>
                <a:gd name="T17" fmla="*/ 151 h 184"/>
                <a:gd name="T18" fmla="*/ 341 w 581"/>
                <a:gd name="T19" fmla="*/ 146 h 184"/>
                <a:gd name="T20" fmla="*/ 348 w 581"/>
                <a:gd name="T21" fmla="*/ 139 h 184"/>
                <a:gd name="T22" fmla="*/ 356 w 581"/>
                <a:gd name="T23" fmla="*/ 133 h 184"/>
                <a:gd name="T24" fmla="*/ 366 w 581"/>
                <a:gd name="T25" fmla="*/ 126 h 184"/>
                <a:gd name="T26" fmla="*/ 376 w 581"/>
                <a:gd name="T27" fmla="*/ 121 h 184"/>
                <a:gd name="T28" fmla="*/ 386 w 581"/>
                <a:gd name="T29" fmla="*/ 113 h 184"/>
                <a:gd name="T30" fmla="*/ 395 w 581"/>
                <a:gd name="T31" fmla="*/ 106 h 184"/>
                <a:gd name="T32" fmla="*/ 406 w 581"/>
                <a:gd name="T33" fmla="*/ 98 h 184"/>
                <a:gd name="T34" fmla="*/ 418 w 581"/>
                <a:gd name="T35" fmla="*/ 91 h 184"/>
                <a:gd name="T36" fmla="*/ 430 w 581"/>
                <a:gd name="T37" fmla="*/ 83 h 184"/>
                <a:gd name="T38" fmla="*/ 441 w 581"/>
                <a:gd name="T39" fmla="*/ 76 h 184"/>
                <a:gd name="T40" fmla="*/ 448 w 581"/>
                <a:gd name="T41" fmla="*/ 71 h 184"/>
                <a:gd name="T42" fmla="*/ 455 w 581"/>
                <a:gd name="T43" fmla="*/ 68 h 184"/>
                <a:gd name="T44" fmla="*/ 461 w 581"/>
                <a:gd name="T45" fmla="*/ 64 h 184"/>
                <a:gd name="T46" fmla="*/ 468 w 581"/>
                <a:gd name="T47" fmla="*/ 61 h 184"/>
                <a:gd name="T48" fmla="*/ 475 w 581"/>
                <a:gd name="T49" fmla="*/ 56 h 184"/>
                <a:gd name="T50" fmla="*/ 481 w 581"/>
                <a:gd name="T51" fmla="*/ 51 h 184"/>
                <a:gd name="T52" fmla="*/ 486 w 581"/>
                <a:gd name="T53" fmla="*/ 48 h 184"/>
                <a:gd name="T54" fmla="*/ 493 w 581"/>
                <a:gd name="T55" fmla="*/ 44 h 184"/>
                <a:gd name="T56" fmla="*/ 500 w 581"/>
                <a:gd name="T57" fmla="*/ 39 h 184"/>
                <a:gd name="T58" fmla="*/ 506 w 581"/>
                <a:gd name="T59" fmla="*/ 36 h 184"/>
                <a:gd name="T60" fmla="*/ 515 w 581"/>
                <a:gd name="T61" fmla="*/ 33 h 184"/>
                <a:gd name="T62" fmla="*/ 521 w 581"/>
                <a:gd name="T63" fmla="*/ 29 h 184"/>
                <a:gd name="T64" fmla="*/ 528 w 581"/>
                <a:gd name="T65" fmla="*/ 24 h 184"/>
                <a:gd name="T66" fmla="*/ 535 w 581"/>
                <a:gd name="T67" fmla="*/ 21 h 184"/>
                <a:gd name="T68" fmla="*/ 543 w 581"/>
                <a:gd name="T69" fmla="*/ 16 h 184"/>
                <a:gd name="T70" fmla="*/ 551 w 581"/>
                <a:gd name="T71" fmla="*/ 13 h 184"/>
                <a:gd name="T72" fmla="*/ 556 w 581"/>
                <a:gd name="T73" fmla="*/ 9 h 184"/>
                <a:gd name="T74" fmla="*/ 565 w 581"/>
                <a:gd name="T75" fmla="*/ 6 h 184"/>
                <a:gd name="T76" fmla="*/ 573 w 581"/>
                <a:gd name="T77" fmla="*/ 3 h 184"/>
                <a:gd name="T78" fmla="*/ 581 w 581"/>
                <a:gd name="T79" fmla="*/ 0 h 184"/>
                <a:gd name="T80" fmla="*/ 221 w 581"/>
                <a:gd name="T81" fmla="*/ 0 h 184"/>
                <a:gd name="T82" fmla="*/ 0 w 581"/>
                <a:gd name="T83" fmla="*/ 114 h 184"/>
                <a:gd name="T84" fmla="*/ 0 w 581"/>
                <a:gd name="T85" fmla="*/ 11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1" h="184">
                  <a:moveTo>
                    <a:pt x="0" y="114"/>
                  </a:moveTo>
                  <a:lnTo>
                    <a:pt x="295" y="184"/>
                  </a:lnTo>
                  <a:lnTo>
                    <a:pt x="296" y="183"/>
                  </a:lnTo>
                  <a:lnTo>
                    <a:pt x="300" y="179"/>
                  </a:lnTo>
                  <a:lnTo>
                    <a:pt x="306" y="173"/>
                  </a:lnTo>
                  <a:lnTo>
                    <a:pt x="316" y="166"/>
                  </a:lnTo>
                  <a:lnTo>
                    <a:pt x="320" y="159"/>
                  </a:lnTo>
                  <a:lnTo>
                    <a:pt x="326" y="156"/>
                  </a:lnTo>
                  <a:lnTo>
                    <a:pt x="333" y="151"/>
                  </a:lnTo>
                  <a:lnTo>
                    <a:pt x="341" y="146"/>
                  </a:lnTo>
                  <a:lnTo>
                    <a:pt x="348" y="139"/>
                  </a:lnTo>
                  <a:lnTo>
                    <a:pt x="356" y="133"/>
                  </a:lnTo>
                  <a:lnTo>
                    <a:pt x="366" y="126"/>
                  </a:lnTo>
                  <a:lnTo>
                    <a:pt x="376" y="121"/>
                  </a:lnTo>
                  <a:lnTo>
                    <a:pt x="386" y="113"/>
                  </a:lnTo>
                  <a:lnTo>
                    <a:pt x="395" y="106"/>
                  </a:lnTo>
                  <a:lnTo>
                    <a:pt x="406" y="98"/>
                  </a:lnTo>
                  <a:lnTo>
                    <a:pt x="418" y="91"/>
                  </a:lnTo>
                  <a:lnTo>
                    <a:pt x="430" y="83"/>
                  </a:lnTo>
                  <a:lnTo>
                    <a:pt x="441" y="76"/>
                  </a:lnTo>
                  <a:lnTo>
                    <a:pt x="448" y="71"/>
                  </a:lnTo>
                  <a:lnTo>
                    <a:pt x="455" y="68"/>
                  </a:lnTo>
                  <a:lnTo>
                    <a:pt x="461" y="64"/>
                  </a:lnTo>
                  <a:lnTo>
                    <a:pt x="468" y="61"/>
                  </a:lnTo>
                  <a:lnTo>
                    <a:pt x="475" y="56"/>
                  </a:lnTo>
                  <a:lnTo>
                    <a:pt x="481" y="51"/>
                  </a:lnTo>
                  <a:lnTo>
                    <a:pt x="486" y="48"/>
                  </a:lnTo>
                  <a:lnTo>
                    <a:pt x="493" y="44"/>
                  </a:lnTo>
                  <a:lnTo>
                    <a:pt x="500" y="39"/>
                  </a:lnTo>
                  <a:lnTo>
                    <a:pt x="506" y="36"/>
                  </a:lnTo>
                  <a:lnTo>
                    <a:pt x="515" y="33"/>
                  </a:lnTo>
                  <a:lnTo>
                    <a:pt x="521" y="29"/>
                  </a:lnTo>
                  <a:lnTo>
                    <a:pt x="528" y="24"/>
                  </a:lnTo>
                  <a:lnTo>
                    <a:pt x="535" y="21"/>
                  </a:lnTo>
                  <a:lnTo>
                    <a:pt x="543" y="16"/>
                  </a:lnTo>
                  <a:lnTo>
                    <a:pt x="551" y="13"/>
                  </a:lnTo>
                  <a:lnTo>
                    <a:pt x="556" y="9"/>
                  </a:lnTo>
                  <a:lnTo>
                    <a:pt x="565" y="6"/>
                  </a:lnTo>
                  <a:lnTo>
                    <a:pt x="573" y="3"/>
                  </a:lnTo>
                  <a:lnTo>
                    <a:pt x="581" y="0"/>
                  </a:lnTo>
                  <a:lnTo>
                    <a:pt x="221" y="0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75"/>
            <p:cNvSpPr>
              <a:spLocks/>
            </p:cNvSpPr>
            <p:nvPr/>
          </p:nvSpPr>
          <p:spPr bwMode="auto">
            <a:xfrm>
              <a:off x="3662" y="2112"/>
              <a:ext cx="298" cy="408"/>
            </a:xfrm>
            <a:custGeom>
              <a:avLst/>
              <a:gdLst>
                <a:gd name="T0" fmla="*/ 0 w 298"/>
                <a:gd name="T1" fmla="*/ 0 h 408"/>
                <a:gd name="T2" fmla="*/ 1 w 298"/>
                <a:gd name="T3" fmla="*/ 0 h 408"/>
                <a:gd name="T4" fmla="*/ 5 w 298"/>
                <a:gd name="T5" fmla="*/ 0 h 408"/>
                <a:gd name="T6" fmla="*/ 11 w 298"/>
                <a:gd name="T7" fmla="*/ 1 h 408"/>
                <a:gd name="T8" fmla="*/ 21 w 298"/>
                <a:gd name="T9" fmla="*/ 3 h 408"/>
                <a:gd name="T10" fmla="*/ 26 w 298"/>
                <a:gd name="T11" fmla="*/ 3 h 408"/>
                <a:gd name="T12" fmla="*/ 33 w 298"/>
                <a:gd name="T13" fmla="*/ 5 h 408"/>
                <a:gd name="T14" fmla="*/ 39 w 298"/>
                <a:gd name="T15" fmla="*/ 6 h 408"/>
                <a:gd name="T16" fmla="*/ 48 w 298"/>
                <a:gd name="T17" fmla="*/ 6 h 408"/>
                <a:gd name="T18" fmla="*/ 54 w 298"/>
                <a:gd name="T19" fmla="*/ 8 h 408"/>
                <a:gd name="T20" fmla="*/ 64 w 298"/>
                <a:gd name="T21" fmla="*/ 10 h 408"/>
                <a:gd name="T22" fmla="*/ 73 w 298"/>
                <a:gd name="T23" fmla="*/ 11 h 408"/>
                <a:gd name="T24" fmla="*/ 84 w 298"/>
                <a:gd name="T25" fmla="*/ 15 h 408"/>
                <a:gd name="T26" fmla="*/ 94 w 298"/>
                <a:gd name="T27" fmla="*/ 16 h 408"/>
                <a:gd name="T28" fmla="*/ 104 w 298"/>
                <a:gd name="T29" fmla="*/ 18 h 408"/>
                <a:gd name="T30" fmla="*/ 114 w 298"/>
                <a:gd name="T31" fmla="*/ 20 h 408"/>
                <a:gd name="T32" fmla="*/ 128 w 298"/>
                <a:gd name="T33" fmla="*/ 23 h 408"/>
                <a:gd name="T34" fmla="*/ 133 w 298"/>
                <a:gd name="T35" fmla="*/ 23 h 408"/>
                <a:gd name="T36" fmla="*/ 139 w 298"/>
                <a:gd name="T37" fmla="*/ 25 h 408"/>
                <a:gd name="T38" fmla="*/ 144 w 298"/>
                <a:gd name="T39" fmla="*/ 25 h 408"/>
                <a:gd name="T40" fmla="*/ 151 w 298"/>
                <a:gd name="T41" fmla="*/ 26 h 408"/>
                <a:gd name="T42" fmla="*/ 158 w 298"/>
                <a:gd name="T43" fmla="*/ 28 h 408"/>
                <a:gd name="T44" fmla="*/ 164 w 298"/>
                <a:gd name="T45" fmla="*/ 28 h 408"/>
                <a:gd name="T46" fmla="*/ 171 w 298"/>
                <a:gd name="T47" fmla="*/ 30 h 408"/>
                <a:gd name="T48" fmla="*/ 178 w 298"/>
                <a:gd name="T49" fmla="*/ 33 h 408"/>
                <a:gd name="T50" fmla="*/ 184 w 298"/>
                <a:gd name="T51" fmla="*/ 33 h 408"/>
                <a:gd name="T52" fmla="*/ 191 w 298"/>
                <a:gd name="T53" fmla="*/ 35 h 408"/>
                <a:gd name="T54" fmla="*/ 198 w 298"/>
                <a:gd name="T55" fmla="*/ 35 h 408"/>
                <a:gd name="T56" fmla="*/ 206 w 298"/>
                <a:gd name="T57" fmla="*/ 38 h 408"/>
                <a:gd name="T58" fmla="*/ 213 w 298"/>
                <a:gd name="T59" fmla="*/ 38 h 408"/>
                <a:gd name="T60" fmla="*/ 219 w 298"/>
                <a:gd name="T61" fmla="*/ 41 h 408"/>
                <a:gd name="T62" fmla="*/ 228 w 298"/>
                <a:gd name="T63" fmla="*/ 41 h 408"/>
                <a:gd name="T64" fmla="*/ 236 w 298"/>
                <a:gd name="T65" fmla="*/ 45 h 408"/>
                <a:gd name="T66" fmla="*/ 241 w 298"/>
                <a:gd name="T67" fmla="*/ 45 h 408"/>
                <a:gd name="T68" fmla="*/ 249 w 298"/>
                <a:gd name="T69" fmla="*/ 48 h 408"/>
                <a:gd name="T70" fmla="*/ 258 w 298"/>
                <a:gd name="T71" fmla="*/ 48 h 408"/>
                <a:gd name="T72" fmla="*/ 264 w 298"/>
                <a:gd name="T73" fmla="*/ 51 h 408"/>
                <a:gd name="T74" fmla="*/ 273 w 298"/>
                <a:gd name="T75" fmla="*/ 51 h 408"/>
                <a:gd name="T76" fmla="*/ 281 w 298"/>
                <a:gd name="T77" fmla="*/ 55 h 408"/>
                <a:gd name="T78" fmla="*/ 289 w 298"/>
                <a:gd name="T79" fmla="*/ 56 h 408"/>
                <a:gd name="T80" fmla="*/ 298 w 298"/>
                <a:gd name="T81" fmla="*/ 60 h 408"/>
                <a:gd name="T82" fmla="*/ 103 w 298"/>
                <a:gd name="T83" fmla="*/ 219 h 408"/>
                <a:gd name="T84" fmla="*/ 89 w 298"/>
                <a:gd name="T85" fmla="*/ 334 h 408"/>
                <a:gd name="T86" fmla="*/ 10 w 298"/>
                <a:gd name="T87" fmla="*/ 408 h 408"/>
                <a:gd name="T88" fmla="*/ 0 w 298"/>
                <a:gd name="T89" fmla="*/ 0 h 408"/>
                <a:gd name="T90" fmla="*/ 0 w 298"/>
                <a:gd name="T9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8" h="408">
                  <a:moveTo>
                    <a:pt x="0" y="0"/>
                  </a:moveTo>
                  <a:lnTo>
                    <a:pt x="1" y="0"/>
                  </a:lnTo>
                  <a:lnTo>
                    <a:pt x="5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33" y="5"/>
                  </a:lnTo>
                  <a:lnTo>
                    <a:pt x="39" y="6"/>
                  </a:lnTo>
                  <a:lnTo>
                    <a:pt x="48" y="6"/>
                  </a:lnTo>
                  <a:lnTo>
                    <a:pt x="54" y="8"/>
                  </a:lnTo>
                  <a:lnTo>
                    <a:pt x="64" y="10"/>
                  </a:lnTo>
                  <a:lnTo>
                    <a:pt x="73" y="11"/>
                  </a:lnTo>
                  <a:lnTo>
                    <a:pt x="84" y="15"/>
                  </a:lnTo>
                  <a:lnTo>
                    <a:pt x="94" y="16"/>
                  </a:lnTo>
                  <a:lnTo>
                    <a:pt x="104" y="18"/>
                  </a:lnTo>
                  <a:lnTo>
                    <a:pt x="114" y="20"/>
                  </a:lnTo>
                  <a:lnTo>
                    <a:pt x="128" y="23"/>
                  </a:lnTo>
                  <a:lnTo>
                    <a:pt x="133" y="23"/>
                  </a:lnTo>
                  <a:lnTo>
                    <a:pt x="139" y="25"/>
                  </a:lnTo>
                  <a:lnTo>
                    <a:pt x="144" y="25"/>
                  </a:lnTo>
                  <a:lnTo>
                    <a:pt x="151" y="26"/>
                  </a:lnTo>
                  <a:lnTo>
                    <a:pt x="158" y="28"/>
                  </a:lnTo>
                  <a:lnTo>
                    <a:pt x="164" y="28"/>
                  </a:lnTo>
                  <a:lnTo>
                    <a:pt x="171" y="30"/>
                  </a:lnTo>
                  <a:lnTo>
                    <a:pt x="178" y="33"/>
                  </a:lnTo>
                  <a:lnTo>
                    <a:pt x="184" y="33"/>
                  </a:lnTo>
                  <a:lnTo>
                    <a:pt x="191" y="35"/>
                  </a:lnTo>
                  <a:lnTo>
                    <a:pt x="198" y="35"/>
                  </a:lnTo>
                  <a:lnTo>
                    <a:pt x="206" y="38"/>
                  </a:lnTo>
                  <a:lnTo>
                    <a:pt x="213" y="38"/>
                  </a:lnTo>
                  <a:lnTo>
                    <a:pt x="219" y="41"/>
                  </a:lnTo>
                  <a:lnTo>
                    <a:pt x="228" y="41"/>
                  </a:lnTo>
                  <a:lnTo>
                    <a:pt x="236" y="45"/>
                  </a:lnTo>
                  <a:lnTo>
                    <a:pt x="241" y="45"/>
                  </a:lnTo>
                  <a:lnTo>
                    <a:pt x="249" y="48"/>
                  </a:lnTo>
                  <a:lnTo>
                    <a:pt x="258" y="48"/>
                  </a:lnTo>
                  <a:lnTo>
                    <a:pt x="264" y="51"/>
                  </a:lnTo>
                  <a:lnTo>
                    <a:pt x="273" y="51"/>
                  </a:lnTo>
                  <a:lnTo>
                    <a:pt x="281" y="55"/>
                  </a:lnTo>
                  <a:lnTo>
                    <a:pt x="289" y="56"/>
                  </a:lnTo>
                  <a:lnTo>
                    <a:pt x="298" y="60"/>
                  </a:lnTo>
                  <a:lnTo>
                    <a:pt x="103" y="219"/>
                  </a:lnTo>
                  <a:lnTo>
                    <a:pt x="89" y="334"/>
                  </a:lnTo>
                  <a:lnTo>
                    <a:pt x="10" y="4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76"/>
            <p:cNvSpPr>
              <a:spLocks/>
            </p:cNvSpPr>
            <p:nvPr/>
          </p:nvSpPr>
          <p:spPr bwMode="auto">
            <a:xfrm>
              <a:off x="2834" y="2703"/>
              <a:ext cx="616" cy="476"/>
            </a:xfrm>
            <a:custGeom>
              <a:avLst/>
              <a:gdLst>
                <a:gd name="T0" fmla="*/ 50 w 616"/>
                <a:gd name="T1" fmla="*/ 353 h 476"/>
                <a:gd name="T2" fmla="*/ 479 w 616"/>
                <a:gd name="T3" fmla="*/ 10 h 476"/>
                <a:gd name="T4" fmla="*/ 481 w 616"/>
                <a:gd name="T5" fmla="*/ 8 h 476"/>
                <a:gd name="T6" fmla="*/ 491 w 616"/>
                <a:gd name="T7" fmla="*/ 5 h 476"/>
                <a:gd name="T8" fmla="*/ 498 w 616"/>
                <a:gd name="T9" fmla="*/ 3 h 476"/>
                <a:gd name="T10" fmla="*/ 504 w 616"/>
                <a:gd name="T11" fmla="*/ 1 h 476"/>
                <a:gd name="T12" fmla="*/ 513 w 616"/>
                <a:gd name="T13" fmla="*/ 1 h 476"/>
                <a:gd name="T14" fmla="*/ 523 w 616"/>
                <a:gd name="T15" fmla="*/ 1 h 476"/>
                <a:gd name="T16" fmla="*/ 531 w 616"/>
                <a:gd name="T17" fmla="*/ 0 h 476"/>
                <a:gd name="T18" fmla="*/ 541 w 616"/>
                <a:gd name="T19" fmla="*/ 1 h 476"/>
                <a:gd name="T20" fmla="*/ 551 w 616"/>
                <a:gd name="T21" fmla="*/ 5 h 476"/>
                <a:gd name="T22" fmla="*/ 563 w 616"/>
                <a:gd name="T23" fmla="*/ 8 h 476"/>
                <a:gd name="T24" fmla="*/ 571 w 616"/>
                <a:gd name="T25" fmla="*/ 13 h 476"/>
                <a:gd name="T26" fmla="*/ 581 w 616"/>
                <a:gd name="T27" fmla="*/ 23 h 476"/>
                <a:gd name="T28" fmla="*/ 584 w 616"/>
                <a:gd name="T29" fmla="*/ 26 h 476"/>
                <a:gd name="T30" fmla="*/ 589 w 616"/>
                <a:gd name="T31" fmla="*/ 33 h 476"/>
                <a:gd name="T32" fmla="*/ 593 w 616"/>
                <a:gd name="T33" fmla="*/ 40 h 476"/>
                <a:gd name="T34" fmla="*/ 598 w 616"/>
                <a:gd name="T35" fmla="*/ 46 h 476"/>
                <a:gd name="T36" fmla="*/ 601 w 616"/>
                <a:gd name="T37" fmla="*/ 51 h 476"/>
                <a:gd name="T38" fmla="*/ 603 w 616"/>
                <a:gd name="T39" fmla="*/ 58 h 476"/>
                <a:gd name="T40" fmla="*/ 606 w 616"/>
                <a:gd name="T41" fmla="*/ 65 h 476"/>
                <a:gd name="T42" fmla="*/ 609 w 616"/>
                <a:gd name="T43" fmla="*/ 71 h 476"/>
                <a:gd name="T44" fmla="*/ 611 w 616"/>
                <a:gd name="T45" fmla="*/ 80 h 476"/>
                <a:gd name="T46" fmla="*/ 614 w 616"/>
                <a:gd name="T47" fmla="*/ 91 h 476"/>
                <a:gd name="T48" fmla="*/ 616 w 616"/>
                <a:gd name="T49" fmla="*/ 100 h 476"/>
                <a:gd name="T50" fmla="*/ 616 w 616"/>
                <a:gd name="T51" fmla="*/ 106 h 476"/>
                <a:gd name="T52" fmla="*/ 616 w 616"/>
                <a:gd name="T53" fmla="*/ 113 h 476"/>
                <a:gd name="T54" fmla="*/ 616 w 616"/>
                <a:gd name="T55" fmla="*/ 120 h 476"/>
                <a:gd name="T56" fmla="*/ 611 w 616"/>
                <a:gd name="T57" fmla="*/ 128 h 476"/>
                <a:gd name="T58" fmla="*/ 608 w 616"/>
                <a:gd name="T59" fmla="*/ 133 h 476"/>
                <a:gd name="T60" fmla="*/ 603 w 616"/>
                <a:gd name="T61" fmla="*/ 136 h 476"/>
                <a:gd name="T62" fmla="*/ 603 w 616"/>
                <a:gd name="T63" fmla="*/ 138 h 476"/>
                <a:gd name="T64" fmla="*/ 150 w 616"/>
                <a:gd name="T65" fmla="*/ 476 h 476"/>
                <a:gd name="T66" fmla="*/ 0 w 616"/>
                <a:gd name="T67" fmla="*/ 476 h 476"/>
                <a:gd name="T68" fmla="*/ 50 w 616"/>
                <a:gd name="T69" fmla="*/ 353 h 476"/>
                <a:gd name="T70" fmla="*/ 50 w 616"/>
                <a:gd name="T71" fmla="*/ 353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6" h="476">
                  <a:moveTo>
                    <a:pt x="50" y="353"/>
                  </a:moveTo>
                  <a:lnTo>
                    <a:pt x="479" y="10"/>
                  </a:lnTo>
                  <a:lnTo>
                    <a:pt x="481" y="8"/>
                  </a:lnTo>
                  <a:lnTo>
                    <a:pt x="491" y="5"/>
                  </a:lnTo>
                  <a:lnTo>
                    <a:pt x="498" y="3"/>
                  </a:lnTo>
                  <a:lnTo>
                    <a:pt x="504" y="1"/>
                  </a:lnTo>
                  <a:lnTo>
                    <a:pt x="513" y="1"/>
                  </a:lnTo>
                  <a:lnTo>
                    <a:pt x="523" y="1"/>
                  </a:lnTo>
                  <a:lnTo>
                    <a:pt x="531" y="0"/>
                  </a:lnTo>
                  <a:lnTo>
                    <a:pt x="541" y="1"/>
                  </a:lnTo>
                  <a:lnTo>
                    <a:pt x="551" y="5"/>
                  </a:lnTo>
                  <a:lnTo>
                    <a:pt x="563" y="8"/>
                  </a:lnTo>
                  <a:lnTo>
                    <a:pt x="571" y="13"/>
                  </a:lnTo>
                  <a:lnTo>
                    <a:pt x="581" y="23"/>
                  </a:lnTo>
                  <a:lnTo>
                    <a:pt x="584" y="26"/>
                  </a:lnTo>
                  <a:lnTo>
                    <a:pt x="589" y="33"/>
                  </a:lnTo>
                  <a:lnTo>
                    <a:pt x="593" y="40"/>
                  </a:lnTo>
                  <a:lnTo>
                    <a:pt x="598" y="46"/>
                  </a:lnTo>
                  <a:lnTo>
                    <a:pt x="601" y="51"/>
                  </a:lnTo>
                  <a:lnTo>
                    <a:pt x="603" y="58"/>
                  </a:lnTo>
                  <a:lnTo>
                    <a:pt x="606" y="65"/>
                  </a:lnTo>
                  <a:lnTo>
                    <a:pt x="609" y="71"/>
                  </a:lnTo>
                  <a:lnTo>
                    <a:pt x="611" y="80"/>
                  </a:lnTo>
                  <a:lnTo>
                    <a:pt x="614" y="91"/>
                  </a:lnTo>
                  <a:lnTo>
                    <a:pt x="616" y="100"/>
                  </a:lnTo>
                  <a:lnTo>
                    <a:pt x="616" y="106"/>
                  </a:lnTo>
                  <a:lnTo>
                    <a:pt x="616" y="113"/>
                  </a:lnTo>
                  <a:lnTo>
                    <a:pt x="616" y="120"/>
                  </a:lnTo>
                  <a:lnTo>
                    <a:pt x="611" y="128"/>
                  </a:lnTo>
                  <a:lnTo>
                    <a:pt x="608" y="133"/>
                  </a:lnTo>
                  <a:lnTo>
                    <a:pt x="603" y="136"/>
                  </a:lnTo>
                  <a:lnTo>
                    <a:pt x="603" y="138"/>
                  </a:lnTo>
                  <a:lnTo>
                    <a:pt x="150" y="476"/>
                  </a:lnTo>
                  <a:lnTo>
                    <a:pt x="0" y="476"/>
                  </a:lnTo>
                  <a:lnTo>
                    <a:pt x="50" y="353"/>
                  </a:lnTo>
                  <a:lnTo>
                    <a:pt x="50" y="353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77"/>
            <p:cNvSpPr>
              <a:spLocks/>
            </p:cNvSpPr>
            <p:nvPr/>
          </p:nvSpPr>
          <p:spPr bwMode="auto">
            <a:xfrm>
              <a:off x="1913" y="3200"/>
              <a:ext cx="406" cy="155"/>
            </a:xfrm>
            <a:custGeom>
              <a:avLst/>
              <a:gdLst>
                <a:gd name="T0" fmla="*/ 406 w 406"/>
                <a:gd name="T1" fmla="*/ 104 h 155"/>
                <a:gd name="T2" fmla="*/ 253 w 406"/>
                <a:gd name="T3" fmla="*/ 155 h 155"/>
                <a:gd name="T4" fmla="*/ 0 w 406"/>
                <a:gd name="T5" fmla="*/ 85 h 155"/>
                <a:gd name="T6" fmla="*/ 102 w 406"/>
                <a:gd name="T7" fmla="*/ 0 h 155"/>
                <a:gd name="T8" fmla="*/ 406 w 406"/>
                <a:gd name="T9" fmla="*/ 104 h 155"/>
                <a:gd name="T10" fmla="*/ 406 w 406"/>
                <a:gd name="T11" fmla="*/ 10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55">
                  <a:moveTo>
                    <a:pt x="406" y="104"/>
                  </a:moveTo>
                  <a:lnTo>
                    <a:pt x="253" y="155"/>
                  </a:lnTo>
                  <a:lnTo>
                    <a:pt x="0" y="85"/>
                  </a:lnTo>
                  <a:lnTo>
                    <a:pt x="102" y="0"/>
                  </a:lnTo>
                  <a:lnTo>
                    <a:pt x="406" y="104"/>
                  </a:lnTo>
                  <a:lnTo>
                    <a:pt x="406" y="10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88" name="Group 44"/>
          <p:cNvGrpSpPr>
            <a:grpSpLocks noChangeAspect="1"/>
          </p:cNvGrpSpPr>
          <p:nvPr/>
        </p:nvGrpSpPr>
        <p:grpSpPr bwMode="auto">
          <a:xfrm rot="20882441">
            <a:off x="1049954" y="387147"/>
            <a:ext cx="1603160" cy="803297"/>
            <a:chOff x="1435" y="1872"/>
            <a:chExt cx="3269" cy="1638"/>
          </a:xfrm>
          <a:scene3d>
            <a:camera prst="isometricBottomDown"/>
            <a:lightRig rig="threePt" dir="t"/>
          </a:scene3d>
        </p:grpSpPr>
        <p:sp>
          <p:nvSpPr>
            <p:cNvPr id="489" name="AutoShape 43"/>
            <p:cNvSpPr>
              <a:spLocks noChangeAspect="1" noChangeArrowheads="1" noTextEdit="1"/>
            </p:cNvSpPr>
            <p:nvPr/>
          </p:nvSpPr>
          <p:spPr bwMode="auto">
            <a:xfrm>
              <a:off x="1435" y="1872"/>
              <a:ext cx="3269" cy="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48"/>
            <p:cNvSpPr>
              <a:spLocks/>
            </p:cNvSpPr>
            <p:nvPr/>
          </p:nvSpPr>
          <p:spPr bwMode="auto">
            <a:xfrm>
              <a:off x="1770" y="2823"/>
              <a:ext cx="704" cy="219"/>
            </a:xfrm>
            <a:custGeom>
              <a:avLst/>
              <a:gdLst>
                <a:gd name="T0" fmla="*/ 441 w 704"/>
                <a:gd name="T1" fmla="*/ 219 h 219"/>
                <a:gd name="T2" fmla="*/ 0 w 704"/>
                <a:gd name="T3" fmla="*/ 196 h 219"/>
                <a:gd name="T4" fmla="*/ 165 w 704"/>
                <a:gd name="T5" fmla="*/ 41 h 219"/>
                <a:gd name="T6" fmla="*/ 704 w 704"/>
                <a:gd name="T7" fmla="*/ 0 h 219"/>
                <a:gd name="T8" fmla="*/ 441 w 704"/>
                <a:gd name="T9" fmla="*/ 219 h 219"/>
                <a:gd name="T10" fmla="*/ 441 w 704"/>
                <a:gd name="T11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4" h="219">
                  <a:moveTo>
                    <a:pt x="441" y="219"/>
                  </a:moveTo>
                  <a:lnTo>
                    <a:pt x="0" y="196"/>
                  </a:lnTo>
                  <a:lnTo>
                    <a:pt x="165" y="41"/>
                  </a:lnTo>
                  <a:lnTo>
                    <a:pt x="704" y="0"/>
                  </a:lnTo>
                  <a:lnTo>
                    <a:pt x="441" y="219"/>
                  </a:lnTo>
                  <a:lnTo>
                    <a:pt x="441" y="219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49"/>
            <p:cNvSpPr>
              <a:spLocks/>
            </p:cNvSpPr>
            <p:nvPr/>
          </p:nvSpPr>
          <p:spPr bwMode="auto">
            <a:xfrm>
              <a:off x="3433" y="1905"/>
              <a:ext cx="810" cy="293"/>
            </a:xfrm>
            <a:custGeom>
              <a:avLst/>
              <a:gdLst>
                <a:gd name="T0" fmla="*/ 0 w 810"/>
                <a:gd name="T1" fmla="*/ 293 h 293"/>
                <a:gd name="T2" fmla="*/ 410 w 810"/>
                <a:gd name="T3" fmla="*/ 258 h 293"/>
                <a:gd name="T4" fmla="*/ 600 w 810"/>
                <a:gd name="T5" fmla="*/ 197 h 293"/>
                <a:gd name="T6" fmla="*/ 810 w 810"/>
                <a:gd name="T7" fmla="*/ 0 h 293"/>
                <a:gd name="T8" fmla="*/ 573 w 810"/>
                <a:gd name="T9" fmla="*/ 49 h 293"/>
                <a:gd name="T10" fmla="*/ 527 w 810"/>
                <a:gd name="T11" fmla="*/ 84 h 293"/>
                <a:gd name="T12" fmla="*/ 467 w 810"/>
                <a:gd name="T13" fmla="*/ 67 h 293"/>
                <a:gd name="T14" fmla="*/ 465 w 810"/>
                <a:gd name="T15" fmla="*/ 65 h 293"/>
                <a:gd name="T16" fmla="*/ 462 w 810"/>
                <a:gd name="T17" fmla="*/ 64 h 293"/>
                <a:gd name="T18" fmla="*/ 455 w 810"/>
                <a:gd name="T19" fmla="*/ 59 h 293"/>
                <a:gd name="T20" fmla="*/ 448 w 810"/>
                <a:gd name="T21" fmla="*/ 54 h 293"/>
                <a:gd name="T22" fmla="*/ 442 w 810"/>
                <a:gd name="T23" fmla="*/ 50 h 293"/>
                <a:gd name="T24" fmla="*/ 437 w 810"/>
                <a:gd name="T25" fmla="*/ 47 h 293"/>
                <a:gd name="T26" fmla="*/ 430 w 810"/>
                <a:gd name="T27" fmla="*/ 44 h 293"/>
                <a:gd name="T28" fmla="*/ 425 w 810"/>
                <a:gd name="T29" fmla="*/ 42 h 293"/>
                <a:gd name="T30" fmla="*/ 417 w 810"/>
                <a:gd name="T31" fmla="*/ 39 h 293"/>
                <a:gd name="T32" fmla="*/ 410 w 810"/>
                <a:gd name="T33" fmla="*/ 35 h 293"/>
                <a:gd name="T34" fmla="*/ 402 w 810"/>
                <a:gd name="T35" fmla="*/ 32 h 293"/>
                <a:gd name="T36" fmla="*/ 395 w 810"/>
                <a:gd name="T37" fmla="*/ 30 h 293"/>
                <a:gd name="T38" fmla="*/ 385 w 810"/>
                <a:gd name="T39" fmla="*/ 27 h 293"/>
                <a:gd name="T40" fmla="*/ 375 w 810"/>
                <a:gd name="T41" fmla="*/ 24 h 293"/>
                <a:gd name="T42" fmla="*/ 365 w 810"/>
                <a:gd name="T43" fmla="*/ 22 h 293"/>
                <a:gd name="T44" fmla="*/ 355 w 810"/>
                <a:gd name="T45" fmla="*/ 20 h 293"/>
                <a:gd name="T46" fmla="*/ 343 w 810"/>
                <a:gd name="T47" fmla="*/ 19 h 293"/>
                <a:gd name="T48" fmla="*/ 332 w 810"/>
                <a:gd name="T49" fmla="*/ 17 h 293"/>
                <a:gd name="T50" fmla="*/ 320 w 810"/>
                <a:gd name="T51" fmla="*/ 17 h 293"/>
                <a:gd name="T52" fmla="*/ 308 w 810"/>
                <a:gd name="T53" fmla="*/ 19 h 293"/>
                <a:gd name="T54" fmla="*/ 302 w 810"/>
                <a:gd name="T55" fmla="*/ 19 h 293"/>
                <a:gd name="T56" fmla="*/ 297 w 810"/>
                <a:gd name="T57" fmla="*/ 19 h 293"/>
                <a:gd name="T58" fmla="*/ 290 w 810"/>
                <a:gd name="T59" fmla="*/ 19 h 293"/>
                <a:gd name="T60" fmla="*/ 283 w 810"/>
                <a:gd name="T61" fmla="*/ 20 h 293"/>
                <a:gd name="T62" fmla="*/ 277 w 810"/>
                <a:gd name="T63" fmla="*/ 20 h 293"/>
                <a:gd name="T64" fmla="*/ 270 w 810"/>
                <a:gd name="T65" fmla="*/ 20 h 293"/>
                <a:gd name="T66" fmla="*/ 263 w 810"/>
                <a:gd name="T67" fmla="*/ 22 h 293"/>
                <a:gd name="T68" fmla="*/ 257 w 810"/>
                <a:gd name="T69" fmla="*/ 24 h 293"/>
                <a:gd name="T70" fmla="*/ 249 w 810"/>
                <a:gd name="T71" fmla="*/ 25 h 293"/>
                <a:gd name="T72" fmla="*/ 242 w 810"/>
                <a:gd name="T73" fmla="*/ 27 h 293"/>
                <a:gd name="T74" fmla="*/ 234 w 810"/>
                <a:gd name="T75" fmla="*/ 29 h 293"/>
                <a:gd name="T76" fmla="*/ 227 w 810"/>
                <a:gd name="T77" fmla="*/ 32 h 293"/>
                <a:gd name="T78" fmla="*/ 220 w 810"/>
                <a:gd name="T79" fmla="*/ 34 h 293"/>
                <a:gd name="T80" fmla="*/ 214 w 810"/>
                <a:gd name="T81" fmla="*/ 37 h 293"/>
                <a:gd name="T82" fmla="*/ 205 w 810"/>
                <a:gd name="T83" fmla="*/ 40 h 293"/>
                <a:gd name="T84" fmla="*/ 199 w 810"/>
                <a:gd name="T85" fmla="*/ 44 h 293"/>
                <a:gd name="T86" fmla="*/ 4 w 810"/>
                <a:gd name="T87" fmla="*/ 182 h 293"/>
                <a:gd name="T88" fmla="*/ 0 w 810"/>
                <a:gd name="T89" fmla="*/ 293 h 293"/>
                <a:gd name="T90" fmla="*/ 0 w 810"/>
                <a:gd name="T91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0" h="293">
                  <a:moveTo>
                    <a:pt x="0" y="293"/>
                  </a:moveTo>
                  <a:lnTo>
                    <a:pt x="410" y="258"/>
                  </a:lnTo>
                  <a:lnTo>
                    <a:pt x="600" y="197"/>
                  </a:lnTo>
                  <a:lnTo>
                    <a:pt x="810" y="0"/>
                  </a:lnTo>
                  <a:lnTo>
                    <a:pt x="573" y="49"/>
                  </a:lnTo>
                  <a:lnTo>
                    <a:pt x="527" y="84"/>
                  </a:lnTo>
                  <a:lnTo>
                    <a:pt x="467" y="67"/>
                  </a:lnTo>
                  <a:lnTo>
                    <a:pt x="465" y="65"/>
                  </a:lnTo>
                  <a:lnTo>
                    <a:pt x="462" y="64"/>
                  </a:lnTo>
                  <a:lnTo>
                    <a:pt x="455" y="59"/>
                  </a:lnTo>
                  <a:lnTo>
                    <a:pt x="448" y="54"/>
                  </a:lnTo>
                  <a:lnTo>
                    <a:pt x="442" y="50"/>
                  </a:lnTo>
                  <a:lnTo>
                    <a:pt x="437" y="47"/>
                  </a:lnTo>
                  <a:lnTo>
                    <a:pt x="430" y="44"/>
                  </a:lnTo>
                  <a:lnTo>
                    <a:pt x="425" y="42"/>
                  </a:lnTo>
                  <a:lnTo>
                    <a:pt x="417" y="39"/>
                  </a:lnTo>
                  <a:lnTo>
                    <a:pt x="410" y="35"/>
                  </a:lnTo>
                  <a:lnTo>
                    <a:pt x="402" y="32"/>
                  </a:lnTo>
                  <a:lnTo>
                    <a:pt x="395" y="30"/>
                  </a:lnTo>
                  <a:lnTo>
                    <a:pt x="385" y="27"/>
                  </a:lnTo>
                  <a:lnTo>
                    <a:pt x="375" y="24"/>
                  </a:lnTo>
                  <a:lnTo>
                    <a:pt x="365" y="22"/>
                  </a:lnTo>
                  <a:lnTo>
                    <a:pt x="355" y="20"/>
                  </a:lnTo>
                  <a:lnTo>
                    <a:pt x="343" y="19"/>
                  </a:lnTo>
                  <a:lnTo>
                    <a:pt x="332" y="17"/>
                  </a:lnTo>
                  <a:lnTo>
                    <a:pt x="320" y="17"/>
                  </a:lnTo>
                  <a:lnTo>
                    <a:pt x="308" y="19"/>
                  </a:lnTo>
                  <a:lnTo>
                    <a:pt x="302" y="19"/>
                  </a:lnTo>
                  <a:lnTo>
                    <a:pt x="297" y="19"/>
                  </a:lnTo>
                  <a:lnTo>
                    <a:pt x="290" y="19"/>
                  </a:lnTo>
                  <a:lnTo>
                    <a:pt x="283" y="20"/>
                  </a:lnTo>
                  <a:lnTo>
                    <a:pt x="277" y="20"/>
                  </a:lnTo>
                  <a:lnTo>
                    <a:pt x="270" y="20"/>
                  </a:lnTo>
                  <a:lnTo>
                    <a:pt x="263" y="22"/>
                  </a:lnTo>
                  <a:lnTo>
                    <a:pt x="257" y="24"/>
                  </a:lnTo>
                  <a:lnTo>
                    <a:pt x="249" y="25"/>
                  </a:lnTo>
                  <a:lnTo>
                    <a:pt x="242" y="27"/>
                  </a:lnTo>
                  <a:lnTo>
                    <a:pt x="234" y="29"/>
                  </a:lnTo>
                  <a:lnTo>
                    <a:pt x="227" y="32"/>
                  </a:lnTo>
                  <a:lnTo>
                    <a:pt x="220" y="34"/>
                  </a:lnTo>
                  <a:lnTo>
                    <a:pt x="214" y="37"/>
                  </a:lnTo>
                  <a:lnTo>
                    <a:pt x="205" y="40"/>
                  </a:lnTo>
                  <a:lnTo>
                    <a:pt x="199" y="44"/>
                  </a:lnTo>
                  <a:lnTo>
                    <a:pt x="4" y="182"/>
                  </a:lnTo>
                  <a:lnTo>
                    <a:pt x="0" y="29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52"/>
            <p:cNvSpPr>
              <a:spLocks/>
            </p:cNvSpPr>
            <p:nvPr/>
          </p:nvSpPr>
          <p:spPr bwMode="auto">
            <a:xfrm>
              <a:off x="1730" y="2275"/>
              <a:ext cx="1429" cy="371"/>
            </a:xfrm>
            <a:custGeom>
              <a:avLst/>
              <a:gdLst>
                <a:gd name="T0" fmla="*/ 1429 w 1429"/>
                <a:gd name="T1" fmla="*/ 0 h 371"/>
                <a:gd name="T2" fmla="*/ 281 w 1429"/>
                <a:gd name="T3" fmla="*/ 2 h 371"/>
                <a:gd name="T4" fmla="*/ 18 w 1429"/>
                <a:gd name="T5" fmla="*/ 60 h 371"/>
                <a:gd name="T6" fmla="*/ 0 w 1429"/>
                <a:gd name="T7" fmla="*/ 186 h 371"/>
                <a:gd name="T8" fmla="*/ 857 w 1429"/>
                <a:gd name="T9" fmla="*/ 371 h 371"/>
                <a:gd name="T10" fmla="*/ 1429 w 1429"/>
                <a:gd name="T11" fmla="*/ 0 h 371"/>
                <a:gd name="T12" fmla="*/ 1429 w 1429"/>
                <a:gd name="T1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9" h="371">
                  <a:moveTo>
                    <a:pt x="1429" y="0"/>
                  </a:moveTo>
                  <a:lnTo>
                    <a:pt x="281" y="2"/>
                  </a:lnTo>
                  <a:lnTo>
                    <a:pt x="18" y="60"/>
                  </a:lnTo>
                  <a:lnTo>
                    <a:pt x="0" y="186"/>
                  </a:lnTo>
                  <a:lnTo>
                    <a:pt x="857" y="371"/>
                  </a:lnTo>
                  <a:lnTo>
                    <a:pt x="1429" y="0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54"/>
            <p:cNvSpPr>
              <a:spLocks/>
            </p:cNvSpPr>
            <p:nvPr/>
          </p:nvSpPr>
          <p:spPr bwMode="auto">
            <a:xfrm>
              <a:off x="2296" y="2277"/>
              <a:ext cx="673" cy="402"/>
            </a:xfrm>
            <a:custGeom>
              <a:avLst/>
              <a:gdLst>
                <a:gd name="T0" fmla="*/ 659 w 673"/>
                <a:gd name="T1" fmla="*/ 0 h 402"/>
                <a:gd name="T2" fmla="*/ 659 w 673"/>
                <a:gd name="T3" fmla="*/ 128 h 402"/>
                <a:gd name="T4" fmla="*/ 673 w 673"/>
                <a:gd name="T5" fmla="*/ 402 h 402"/>
                <a:gd name="T6" fmla="*/ 671 w 673"/>
                <a:gd name="T7" fmla="*/ 401 h 402"/>
                <a:gd name="T8" fmla="*/ 668 w 673"/>
                <a:gd name="T9" fmla="*/ 401 h 402"/>
                <a:gd name="T10" fmla="*/ 663 w 673"/>
                <a:gd name="T11" fmla="*/ 401 h 402"/>
                <a:gd name="T12" fmla="*/ 656 w 673"/>
                <a:gd name="T13" fmla="*/ 401 h 402"/>
                <a:gd name="T14" fmla="*/ 646 w 673"/>
                <a:gd name="T15" fmla="*/ 399 h 402"/>
                <a:gd name="T16" fmla="*/ 638 w 673"/>
                <a:gd name="T17" fmla="*/ 399 h 402"/>
                <a:gd name="T18" fmla="*/ 631 w 673"/>
                <a:gd name="T19" fmla="*/ 399 h 402"/>
                <a:gd name="T20" fmla="*/ 624 w 673"/>
                <a:gd name="T21" fmla="*/ 399 h 402"/>
                <a:gd name="T22" fmla="*/ 618 w 673"/>
                <a:gd name="T23" fmla="*/ 399 h 402"/>
                <a:gd name="T24" fmla="*/ 613 w 673"/>
                <a:gd name="T25" fmla="*/ 399 h 402"/>
                <a:gd name="T26" fmla="*/ 604 w 673"/>
                <a:gd name="T27" fmla="*/ 397 h 402"/>
                <a:gd name="T28" fmla="*/ 596 w 673"/>
                <a:gd name="T29" fmla="*/ 396 h 402"/>
                <a:gd name="T30" fmla="*/ 589 w 673"/>
                <a:gd name="T31" fmla="*/ 394 h 402"/>
                <a:gd name="T32" fmla="*/ 583 w 673"/>
                <a:gd name="T33" fmla="*/ 394 h 402"/>
                <a:gd name="T34" fmla="*/ 574 w 673"/>
                <a:gd name="T35" fmla="*/ 394 h 402"/>
                <a:gd name="T36" fmla="*/ 566 w 673"/>
                <a:gd name="T37" fmla="*/ 394 h 402"/>
                <a:gd name="T38" fmla="*/ 558 w 673"/>
                <a:gd name="T39" fmla="*/ 392 h 402"/>
                <a:gd name="T40" fmla="*/ 550 w 673"/>
                <a:gd name="T41" fmla="*/ 392 h 402"/>
                <a:gd name="T42" fmla="*/ 541 w 673"/>
                <a:gd name="T43" fmla="*/ 392 h 402"/>
                <a:gd name="T44" fmla="*/ 533 w 673"/>
                <a:gd name="T45" fmla="*/ 391 h 402"/>
                <a:gd name="T46" fmla="*/ 523 w 673"/>
                <a:gd name="T47" fmla="*/ 391 h 402"/>
                <a:gd name="T48" fmla="*/ 515 w 673"/>
                <a:gd name="T49" fmla="*/ 391 h 402"/>
                <a:gd name="T50" fmla="*/ 506 w 673"/>
                <a:gd name="T51" fmla="*/ 389 h 402"/>
                <a:gd name="T52" fmla="*/ 498 w 673"/>
                <a:gd name="T53" fmla="*/ 389 h 402"/>
                <a:gd name="T54" fmla="*/ 488 w 673"/>
                <a:gd name="T55" fmla="*/ 389 h 402"/>
                <a:gd name="T56" fmla="*/ 480 w 673"/>
                <a:gd name="T57" fmla="*/ 389 h 402"/>
                <a:gd name="T58" fmla="*/ 470 w 673"/>
                <a:gd name="T59" fmla="*/ 387 h 402"/>
                <a:gd name="T60" fmla="*/ 461 w 673"/>
                <a:gd name="T61" fmla="*/ 386 h 402"/>
                <a:gd name="T62" fmla="*/ 453 w 673"/>
                <a:gd name="T63" fmla="*/ 386 h 402"/>
                <a:gd name="T64" fmla="*/ 445 w 673"/>
                <a:gd name="T65" fmla="*/ 386 h 402"/>
                <a:gd name="T66" fmla="*/ 435 w 673"/>
                <a:gd name="T67" fmla="*/ 384 h 402"/>
                <a:gd name="T68" fmla="*/ 425 w 673"/>
                <a:gd name="T69" fmla="*/ 382 h 402"/>
                <a:gd name="T70" fmla="*/ 416 w 673"/>
                <a:gd name="T71" fmla="*/ 382 h 402"/>
                <a:gd name="T72" fmla="*/ 410 w 673"/>
                <a:gd name="T73" fmla="*/ 382 h 402"/>
                <a:gd name="T74" fmla="*/ 400 w 673"/>
                <a:gd name="T75" fmla="*/ 381 h 402"/>
                <a:gd name="T76" fmla="*/ 391 w 673"/>
                <a:gd name="T77" fmla="*/ 379 h 402"/>
                <a:gd name="T78" fmla="*/ 383 w 673"/>
                <a:gd name="T79" fmla="*/ 379 h 402"/>
                <a:gd name="T80" fmla="*/ 376 w 673"/>
                <a:gd name="T81" fmla="*/ 379 h 402"/>
                <a:gd name="T82" fmla="*/ 368 w 673"/>
                <a:gd name="T83" fmla="*/ 377 h 402"/>
                <a:gd name="T84" fmla="*/ 361 w 673"/>
                <a:gd name="T85" fmla="*/ 377 h 402"/>
                <a:gd name="T86" fmla="*/ 355 w 673"/>
                <a:gd name="T87" fmla="*/ 376 h 402"/>
                <a:gd name="T88" fmla="*/ 348 w 673"/>
                <a:gd name="T89" fmla="*/ 376 h 402"/>
                <a:gd name="T90" fmla="*/ 340 w 673"/>
                <a:gd name="T91" fmla="*/ 376 h 402"/>
                <a:gd name="T92" fmla="*/ 333 w 673"/>
                <a:gd name="T93" fmla="*/ 374 h 402"/>
                <a:gd name="T94" fmla="*/ 326 w 673"/>
                <a:gd name="T95" fmla="*/ 372 h 402"/>
                <a:gd name="T96" fmla="*/ 323 w 673"/>
                <a:gd name="T97" fmla="*/ 372 h 402"/>
                <a:gd name="T98" fmla="*/ 311 w 673"/>
                <a:gd name="T99" fmla="*/ 372 h 402"/>
                <a:gd name="T100" fmla="*/ 305 w 673"/>
                <a:gd name="T101" fmla="*/ 372 h 402"/>
                <a:gd name="T102" fmla="*/ 296 w 673"/>
                <a:gd name="T103" fmla="*/ 371 h 402"/>
                <a:gd name="T104" fmla="*/ 291 w 673"/>
                <a:gd name="T105" fmla="*/ 369 h 402"/>
                <a:gd name="T106" fmla="*/ 288 w 673"/>
                <a:gd name="T107" fmla="*/ 369 h 402"/>
                <a:gd name="T108" fmla="*/ 0 w 673"/>
                <a:gd name="T109" fmla="*/ 312 h 402"/>
                <a:gd name="T110" fmla="*/ 165 w 673"/>
                <a:gd name="T111" fmla="*/ 153 h 402"/>
                <a:gd name="T112" fmla="*/ 263 w 673"/>
                <a:gd name="T113" fmla="*/ 149 h 402"/>
                <a:gd name="T114" fmla="*/ 410 w 673"/>
                <a:gd name="T115" fmla="*/ 0 h 402"/>
                <a:gd name="T116" fmla="*/ 659 w 673"/>
                <a:gd name="T117" fmla="*/ 0 h 402"/>
                <a:gd name="T118" fmla="*/ 659 w 673"/>
                <a:gd name="T11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3" h="402">
                  <a:moveTo>
                    <a:pt x="659" y="0"/>
                  </a:moveTo>
                  <a:lnTo>
                    <a:pt x="659" y="128"/>
                  </a:lnTo>
                  <a:lnTo>
                    <a:pt x="673" y="402"/>
                  </a:lnTo>
                  <a:lnTo>
                    <a:pt x="671" y="401"/>
                  </a:lnTo>
                  <a:lnTo>
                    <a:pt x="668" y="401"/>
                  </a:lnTo>
                  <a:lnTo>
                    <a:pt x="663" y="401"/>
                  </a:lnTo>
                  <a:lnTo>
                    <a:pt x="656" y="401"/>
                  </a:lnTo>
                  <a:lnTo>
                    <a:pt x="646" y="399"/>
                  </a:lnTo>
                  <a:lnTo>
                    <a:pt x="638" y="399"/>
                  </a:lnTo>
                  <a:lnTo>
                    <a:pt x="631" y="399"/>
                  </a:lnTo>
                  <a:lnTo>
                    <a:pt x="624" y="399"/>
                  </a:lnTo>
                  <a:lnTo>
                    <a:pt x="618" y="399"/>
                  </a:lnTo>
                  <a:lnTo>
                    <a:pt x="613" y="399"/>
                  </a:lnTo>
                  <a:lnTo>
                    <a:pt x="604" y="397"/>
                  </a:lnTo>
                  <a:lnTo>
                    <a:pt x="596" y="396"/>
                  </a:lnTo>
                  <a:lnTo>
                    <a:pt x="589" y="394"/>
                  </a:lnTo>
                  <a:lnTo>
                    <a:pt x="583" y="394"/>
                  </a:lnTo>
                  <a:lnTo>
                    <a:pt x="574" y="394"/>
                  </a:lnTo>
                  <a:lnTo>
                    <a:pt x="566" y="394"/>
                  </a:lnTo>
                  <a:lnTo>
                    <a:pt x="558" y="392"/>
                  </a:lnTo>
                  <a:lnTo>
                    <a:pt x="550" y="392"/>
                  </a:lnTo>
                  <a:lnTo>
                    <a:pt x="541" y="392"/>
                  </a:lnTo>
                  <a:lnTo>
                    <a:pt x="533" y="391"/>
                  </a:lnTo>
                  <a:lnTo>
                    <a:pt x="523" y="391"/>
                  </a:lnTo>
                  <a:lnTo>
                    <a:pt x="515" y="391"/>
                  </a:lnTo>
                  <a:lnTo>
                    <a:pt x="506" y="389"/>
                  </a:lnTo>
                  <a:lnTo>
                    <a:pt x="498" y="389"/>
                  </a:lnTo>
                  <a:lnTo>
                    <a:pt x="488" y="389"/>
                  </a:lnTo>
                  <a:lnTo>
                    <a:pt x="480" y="389"/>
                  </a:lnTo>
                  <a:lnTo>
                    <a:pt x="470" y="387"/>
                  </a:lnTo>
                  <a:lnTo>
                    <a:pt x="461" y="386"/>
                  </a:lnTo>
                  <a:lnTo>
                    <a:pt x="453" y="386"/>
                  </a:lnTo>
                  <a:lnTo>
                    <a:pt x="445" y="386"/>
                  </a:lnTo>
                  <a:lnTo>
                    <a:pt x="435" y="384"/>
                  </a:lnTo>
                  <a:lnTo>
                    <a:pt x="425" y="382"/>
                  </a:lnTo>
                  <a:lnTo>
                    <a:pt x="416" y="382"/>
                  </a:lnTo>
                  <a:lnTo>
                    <a:pt x="410" y="382"/>
                  </a:lnTo>
                  <a:lnTo>
                    <a:pt x="400" y="381"/>
                  </a:lnTo>
                  <a:lnTo>
                    <a:pt x="391" y="379"/>
                  </a:lnTo>
                  <a:lnTo>
                    <a:pt x="383" y="379"/>
                  </a:lnTo>
                  <a:lnTo>
                    <a:pt x="376" y="379"/>
                  </a:lnTo>
                  <a:lnTo>
                    <a:pt x="368" y="377"/>
                  </a:lnTo>
                  <a:lnTo>
                    <a:pt x="361" y="377"/>
                  </a:lnTo>
                  <a:lnTo>
                    <a:pt x="355" y="376"/>
                  </a:lnTo>
                  <a:lnTo>
                    <a:pt x="348" y="376"/>
                  </a:lnTo>
                  <a:lnTo>
                    <a:pt x="340" y="376"/>
                  </a:lnTo>
                  <a:lnTo>
                    <a:pt x="333" y="374"/>
                  </a:lnTo>
                  <a:lnTo>
                    <a:pt x="326" y="372"/>
                  </a:lnTo>
                  <a:lnTo>
                    <a:pt x="323" y="372"/>
                  </a:lnTo>
                  <a:lnTo>
                    <a:pt x="311" y="372"/>
                  </a:lnTo>
                  <a:lnTo>
                    <a:pt x="305" y="372"/>
                  </a:lnTo>
                  <a:lnTo>
                    <a:pt x="296" y="371"/>
                  </a:lnTo>
                  <a:lnTo>
                    <a:pt x="291" y="369"/>
                  </a:lnTo>
                  <a:lnTo>
                    <a:pt x="288" y="369"/>
                  </a:lnTo>
                  <a:lnTo>
                    <a:pt x="0" y="312"/>
                  </a:lnTo>
                  <a:lnTo>
                    <a:pt x="165" y="153"/>
                  </a:lnTo>
                  <a:lnTo>
                    <a:pt x="263" y="149"/>
                  </a:lnTo>
                  <a:lnTo>
                    <a:pt x="410" y="0"/>
                  </a:lnTo>
                  <a:lnTo>
                    <a:pt x="659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55"/>
            <p:cNvSpPr>
              <a:spLocks/>
            </p:cNvSpPr>
            <p:nvPr/>
          </p:nvSpPr>
          <p:spPr bwMode="auto">
            <a:xfrm>
              <a:off x="1850" y="2330"/>
              <a:ext cx="1102" cy="572"/>
            </a:xfrm>
            <a:custGeom>
              <a:avLst/>
              <a:gdLst>
                <a:gd name="T0" fmla="*/ 1059 w 1102"/>
                <a:gd name="T1" fmla="*/ 572 h 572"/>
                <a:gd name="T2" fmla="*/ 339 w 1102"/>
                <a:gd name="T3" fmla="*/ 376 h 572"/>
                <a:gd name="T4" fmla="*/ 309 w 1102"/>
                <a:gd name="T5" fmla="*/ 431 h 572"/>
                <a:gd name="T6" fmla="*/ 228 w 1102"/>
                <a:gd name="T7" fmla="*/ 376 h 572"/>
                <a:gd name="T8" fmla="*/ 0 w 1102"/>
                <a:gd name="T9" fmla="*/ 45 h 572"/>
                <a:gd name="T10" fmla="*/ 286 w 1102"/>
                <a:gd name="T11" fmla="*/ 0 h 572"/>
                <a:gd name="T12" fmla="*/ 413 w 1102"/>
                <a:gd name="T13" fmla="*/ 100 h 572"/>
                <a:gd name="T14" fmla="*/ 558 w 1102"/>
                <a:gd name="T15" fmla="*/ 339 h 572"/>
                <a:gd name="T16" fmla="*/ 792 w 1102"/>
                <a:gd name="T17" fmla="*/ 281 h 572"/>
                <a:gd name="T18" fmla="*/ 1102 w 1102"/>
                <a:gd name="T19" fmla="*/ 78 h 572"/>
                <a:gd name="T20" fmla="*/ 1059 w 1102"/>
                <a:gd name="T21" fmla="*/ 572 h 572"/>
                <a:gd name="T22" fmla="*/ 1059 w 1102"/>
                <a:gd name="T23" fmla="*/ 57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2" h="572">
                  <a:moveTo>
                    <a:pt x="1059" y="572"/>
                  </a:moveTo>
                  <a:lnTo>
                    <a:pt x="339" y="376"/>
                  </a:lnTo>
                  <a:lnTo>
                    <a:pt x="309" y="431"/>
                  </a:lnTo>
                  <a:lnTo>
                    <a:pt x="228" y="376"/>
                  </a:lnTo>
                  <a:lnTo>
                    <a:pt x="0" y="45"/>
                  </a:lnTo>
                  <a:lnTo>
                    <a:pt x="286" y="0"/>
                  </a:lnTo>
                  <a:lnTo>
                    <a:pt x="413" y="100"/>
                  </a:lnTo>
                  <a:lnTo>
                    <a:pt x="558" y="339"/>
                  </a:lnTo>
                  <a:lnTo>
                    <a:pt x="792" y="281"/>
                  </a:lnTo>
                  <a:lnTo>
                    <a:pt x="1102" y="78"/>
                  </a:lnTo>
                  <a:lnTo>
                    <a:pt x="1059" y="572"/>
                  </a:lnTo>
                  <a:lnTo>
                    <a:pt x="1059" y="572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56"/>
            <p:cNvSpPr>
              <a:spLocks/>
            </p:cNvSpPr>
            <p:nvPr/>
          </p:nvSpPr>
          <p:spPr bwMode="auto">
            <a:xfrm>
              <a:off x="2950" y="2087"/>
              <a:ext cx="788" cy="617"/>
            </a:xfrm>
            <a:custGeom>
              <a:avLst/>
              <a:gdLst>
                <a:gd name="T0" fmla="*/ 788 w 788"/>
                <a:gd name="T1" fmla="*/ 273 h 617"/>
                <a:gd name="T2" fmla="*/ 0 w 788"/>
                <a:gd name="T3" fmla="*/ 617 h 617"/>
                <a:gd name="T4" fmla="*/ 2 w 788"/>
                <a:gd name="T5" fmla="*/ 321 h 617"/>
                <a:gd name="T6" fmla="*/ 254 w 788"/>
                <a:gd name="T7" fmla="*/ 238 h 617"/>
                <a:gd name="T8" fmla="*/ 330 w 788"/>
                <a:gd name="T9" fmla="*/ 101 h 617"/>
                <a:gd name="T10" fmla="*/ 487 w 788"/>
                <a:gd name="T11" fmla="*/ 0 h 617"/>
                <a:gd name="T12" fmla="*/ 488 w 788"/>
                <a:gd name="T13" fmla="*/ 0 h 617"/>
                <a:gd name="T14" fmla="*/ 493 w 788"/>
                <a:gd name="T15" fmla="*/ 0 h 617"/>
                <a:gd name="T16" fmla="*/ 500 w 788"/>
                <a:gd name="T17" fmla="*/ 0 h 617"/>
                <a:gd name="T18" fmla="*/ 510 w 788"/>
                <a:gd name="T19" fmla="*/ 0 h 617"/>
                <a:gd name="T20" fmla="*/ 517 w 788"/>
                <a:gd name="T21" fmla="*/ 0 h 617"/>
                <a:gd name="T22" fmla="*/ 522 w 788"/>
                <a:gd name="T23" fmla="*/ 0 h 617"/>
                <a:gd name="T24" fmla="*/ 528 w 788"/>
                <a:gd name="T25" fmla="*/ 1 h 617"/>
                <a:gd name="T26" fmla="*/ 537 w 788"/>
                <a:gd name="T27" fmla="*/ 3 h 617"/>
                <a:gd name="T28" fmla="*/ 543 w 788"/>
                <a:gd name="T29" fmla="*/ 3 h 617"/>
                <a:gd name="T30" fmla="*/ 552 w 788"/>
                <a:gd name="T31" fmla="*/ 3 h 617"/>
                <a:gd name="T32" fmla="*/ 560 w 788"/>
                <a:gd name="T33" fmla="*/ 5 h 617"/>
                <a:gd name="T34" fmla="*/ 570 w 788"/>
                <a:gd name="T35" fmla="*/ 6 h 617"/>
                <a:gd name="T36" fmla="*/ 577 w 788"/>
                <a:gd name="T37" fmla="*/ 6 h 617"/>
                <a:gd name="T38" fmla="*/ 585 w 788"/>
                <a:gd name="T39" fmla="*/ 6 h 617"/>
                <a:gd name="T40" fmla="*/ 595 w 788"/>
                <a:gd name="T41" fmla="*/ 8 h 617"/>
                <a:gd name="T42" fmla="*/ 605 w 788"/>
                <a:gd name="T43" fmla="*/ 10 h 617"/>
                <a:gd name="T44" fmla="*/ 615 w 788"/>
                <a:gd name="T45" fmla="*/ 10 h 617"/>
                <a:gd name="T46" fmla="*/ 623 w 788"/>
                <a:gd name="T47" fmla="*/ 10 h 617"/>
                <a:gd name="T48" fmla="*/ 633 w 788"/>
                <a:gd name="T49" fmla="*/ 11 h 617"/>
                <a:gd name="T50" fmla="*/ 643 w 788"/>
                <a:gd name="T51" fmla="*/ 13 h 617"/>
                <a:gd name="T52" fmla="*/ 652 w 788"/>
                <a:gd name="T53" fmla="*/ 13 h 617"/>
                <a:gd name="T54" fmla="*/ 660 w 788"/>
                <a:gd name="T55" fmla="*/ 16 h 617"/>
                <a:gd name="T56" fmla="*/ 668 w 788"/>
                <a:gd name="T57" fmla="*/ 16 h 617"/>
                <a:gd name="T58" fmla="*/ 678 w 788"/>
                <a:gd name="T59" fmla="*/ 20 h 617"/>
                <a:gd name="T60" fmla="*/ 687 w 788"/>
                <a:gd name="T61" fmla="*/ 20 h 617"/>
                <a:gd name="T62" fmla="*/ 695 w 788"/>
                <a:gd name="T63" fmla="*/ 21 h 617"/>
                <a:gd name="T64" fmla="*/ 703 w 788"/>
                <a:gd name="T65" fmla="*/ 23 h 617"/>
                <a:gd name="T66" fmla="*/ 712 w 788"/>
                <a:gd name="T67" fmla="*/ 25 h 617"/>
                <a:gd name="T68" fmla="*/ 788 w 788"/>
                <a:gd name="T69" fmla="*/ 273 h 617"/>
                <a:gd name="T70" fmla="*/ 788 w 788"/>
                <a:gd name="T71" fmla="*/ 27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8" h="617">
                  <a:moveTo>
                    <a:pt x="788" y="273"/>
                  </a:moveTo>
                  <a:lnTo>
                    <a:pt x="0" y="617"/>
                  </a:lnTo>
                  <a:lnTo>
                    <a:pt x="2" y="321"/>
                  </a:lnTo>
                  <a:lnTo>
                    <a:pt x="254" y="238"/>
                  </a:lnTo>
                  <a:lnTo>
                    <a:pt x="330" y="101"/>
                  </a:lnTo>
                  <a:lnTo>
                    <a:pt x="487" y="0"/>
                  </a:lnTo>
                  <a:lnTo>
                    <a:pt x="488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10" y="0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8" y="1"/>
                  </a:lnTo>
                  <a:lnTo>
                    <a:pt x="537" y="3"/>
                  </a:lnTo>
                  <a:lnTo>
                    <a:pt x="543" y="3"/>
                  </a:lnTo>
                  <a:lnTo>
                    <a:pt x="552" y="3"/>
                  </a:lnTo>
                  <a:lnTo>
                    <a:pt x="560" y="5"/>
                  </a:lnTo>
                  <a:lnTo>
                    <a:pt x="570" y="6"/>
                  </a:lnTo>
                  <a:lnTo>
                    <a:pt x="577" y="6"/>
                  </a:lnTo>
                  <a:lnTo>
                    <a:pt x="585" y="6"/>
                  </a:lnTo>
                  <a:lnTo>
                    <a:pt x="595" y="8"/>
                  </a:lnTo>
                  <a:lnTo>
                    <a:pt x="605" y="10"/>
                  </a:lnTo>
                  <a:lnTo>
                    <a:pt x="615" y="10"/>
                  </a:lnTo>
                  <a:lnTo>
                    <a:pt x="623" y="10"/>
                  </a:lnTo>
                  <a:lnTo>
                    <a:pt x="633" y="11"/>
                  </a:lnTo>
                  <a:lnTo>
                    <a:pt x="643" y="13"/>
                  </a:lnTo>
                  <a:lnTo>
                    <a:pt x="652" y="13"/>
                  </a:lnTo>
                  <a:lnTo>
                    <a:pt x="660" y="16"/>
                  </a:lnTo>
                  <a:lnTo>
                    <a:pt x="668" y="16"/>
                  </a:lnTo>
                  <a:lnTo>
                    <a:pt x="678" y="20"/>
                  </a:lnTo>
                  <a:lnTo>
                    <a:pt x="687" y="20"/>
                  </a:lnTo>
                  <a:lnTo>
                    <a:pt x="695" y="21"/>
                  </a:lnTo>
                  <a:lnTo>
                    <a:pt x="703" y="23"/>
                  </a:lnTo>
                  <a:lnTo>
                    <a:pt x="712" y="25"/>
                  </a:lnTo>
                  <a:lnTo>
                    <a:pt x="788" y="273"/>
                  </a:lnTo>
                  <a:lnTo>
                    <a:pt x="788" y="27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57"/>
            <p:cNvSpPr>
              <a:spLocks/>
            </p:cNvSpPr>
            <p:nvPr/>
          </p:nvSpPr>
          <p:spPr bwMode="auto">
            <a:xfrm>
              <a:off x="2917" y="2398"/>
              <a:ext cx="818" cy="604"/>
            </a:xfrm>
            <a:custGeom>
              <a:avLst/>
              <a:gdLst>
                <a:gd name="T0" fmla="*/ 0 w 818"/>
                <a:gd name="T1" fmla="*/ 443 h 604"/>
                <a:gd name="T2" fmla="*/ 35 w 818"/>
                <a:gd name="T3" fmla="*/ 604 h 604"/>
                <a:gd name="T4" fmla="*/ 207 w 818"/>
                <a:gd name="T5" fmla="*/ 568 h 604"/>
                <a:gd name="T6" fmla="*/ 486 w 818"/>
                <a:gd name="T7" fmla="*/ 439 h 604"/>
                <a:gd name="T8" fmla="*/ 526 w 818"/>
                <a:gd name="T9" fmla="*/ 461 h 604"/>
                <a:gd name="T10" fmla="*/ 673 w 818"/>
                <a:gd name="T11" fmla="*/ 456 h 604"/>
                <a:gd name="T12" fmla="*/ 765 w 818"/>
                <a:gd name="T13" fmla="*/ 581 h 604"/>
                <a:gd name="T14" fmla="*/ 818 w 818"/>
                <a:gd name="T15" fmla="*/ 0 h 604"/>
                <a:gd name="T16" fmla="*/ 33 w 818"/>
                <a:gd name="T17" fmla="*/ 306 h 604"/>
                <a:gd name="T18" fmla="*/ 0 w 818"/>
                <a:gd name="T19" fmla="*/ 443 h 604"/>
                <a:gd name="T20" fmla="*/ 0 w 818"/>
                <a:gd name="T21" fmla="*/ 44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8" h="604">
                  <a:moveTo>
                    <a:pt x="0" y="443"/>
                  </a:moveTo>
                  <a:lnTo>
                    <a:pt x="35" y="604"/>
                  </a:lnTo>
                  <a:lnTo>
                    <a:pt x="207" y="568"/>
                  </a:lnTo>
                  <a:lnTo>
                    <a:pt x="486" y="439"/>
                  </a:lnTo>
                  <a:lnTo>
                    <a:pt x="526" y="461"/>
                  </a:lnTo>
                  <a:lnTo>
                    <a:pt x="673" y="456"/>
                  </a:lnTo>
                  <a:lnTo>
                    <a:pt x="765" y="581"/>
                  </a:lnTo>
                  <a:lnTo>
                    <a:pt x="818" y="0"/>
                  </a:lnTo>
                  <a:lnTo>
                    <a:pt x="33" y="306"/>
                  </a:lnTo>
                  <a:lnTo>
                    <a:pt x="0" y="443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58"/>
            <p:cNvSpPr>
              <a:spLocks/>
            </p:cNvSpPr>
            <p:nvPr/>
          </p:nvSpPr>
          <p:spPr bwMode="auto">
            <a:xfrm>
              <a:off x="3675" y="2649"/>
              <a:ext cx="986" cy="828"/>
            </a:xfrm>
            <a:custGeom>
              <a:avLst/>
              <a:gdLst>
                <a:gd name="T0" fmla="*/ 0 w 986"/>
                <a:gd name="T1" fmla="*/ 59 h 828"/>
                <a:gd name="T2" fmla="*/ 251 w 986"/>
                <a:gd name="T3" fmla="*/ 0 h 828"/>
                <a:gd name="T4" fmla="*/ 413 w 986"/>
                <a:gd name="T5" fmla="*/ 60 h 828"/>
                <a:gd name="T6" fmla="*/ 536 w 986"/>
                <a:gd name="T7" fmla="*/ 157 h 828"/>
                <a:gd name="T8" fmla="*/ 574 w 986"/>
                <a:gd name="T9" fmla="*/ 308 h 828"/>
                <a:gd name="T10" fmla="*/ 841 w 986"/>
                <a:gd name="T11" fmla="*/ 388 h 828"/>
                <a:gd name="T12" fmla="*/ 974 w 986"/>
                <a:gd name="T13" fmla="*/ 493 h 828"/>
                <a:gd name="T14" fmla="*/ 986 w 986"/>
                <a:gd name="T15" fmla="*/ 828 h 828"/>
                <a:gd name="T16" fmla="*/ 494 w 986"/>
                <a:gd name="T17" fmla="*/ 583 h 828"/>
                <a:gd name="T18" fmla="*/ 416 w 986"/>
                <a:gd name="T19" fmla="*/ 420 h 828"/>
                <a:gd name="T20" fmla="*/ 260 w 986"/>
                <a:gd name="T21" fmla="*/ 458 h 828"/>
                <a:gd name="T22" fmla="*/ 158 w 986"/>
                <a:gd name="T23" fmla="*/ 405 h 828"/>
                <a:gd name="T24" fmla="*/ 136 w 986"/>
                <a:gd name="T25" fmla="*/ 258 h 828"/>
                <a:gd name="T26" fmla="*/ 5 w 986"/>
                <a:gd name="T27" fmla="*/ 328 h 828"/>
                <a:gd name="T28" fmla="*/ 0 w 986"/>
                <a:gd name="T29" fmla="*/ 59 h 828"/>
                <a:gd name="T30" fmla="*/ 0 w 986"/>
                <a:gd name="T31" fmla="*/ 59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6" h="828">
                  <a:moveTo>
                    <a:pt x="0" y="59"/>
                  </a:moveTo>
                  <a:lnTo>
                    <a:pt x="251" y="0"/>
                  </a:lnTo>
                  <a:lnTo>
                    <a:pt x="413" y="60"/>
                  </a:lnTo>
                  <a:lnTo>
                    <a:pt x="536" y="157"/>
                  </a:lnTo>
                  <a:lnTo>
                    <a:pt x="574" y="308"/>
                  </a:lnTo>
                  <a:lnTo>
                    <a:pt x="841" y="388"/>
                  </a:lnTo>
                  <a:lnTo>
                    <a:pt x="974" y="493"/>
                  </a:lnTo>
                  <a:lnTo>
                    <a:pt x="986" y="828"/>
                  </a:lnTo>
                  <a:lnTo>
                    <a:pt x="494" y="583"/>
                  </a:lnTo>
                  <a:lnTo>
                    <a:pt x="416" y="420"/>
                  </a:lnTo>
                  <a:lnTo>
                    <a:pt x="260" y="458"/>
                  </a:lnTo>
                  <a:lnTo>
                    <a:pt x="158" y="405"/>
                  </a:lnTo>
                  <a:lnTo>
                    <a:pt x="136" y="258"/>
                  </a:lnTo>
                  <a:lnTo>
                    <a:pt x="5" y="328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59"/>
            <p:cNvSpPr>
              <a:spLocks/>
            </p:cNvSpPr>
            <p:nvPr/>
          </p:nvSpPr>
          <p:spPr bwMode="auto">
            <a:xfrm>
              <a:off x="2015" y="2704"/>
              <a:ext cx="937" cy="600"/>
            </a:xfrm>
            <a:custGeom>
              <a:avLst/>
              <a:gdLst>
                <a:gd name="T0" fmla="*/ 935 w 937"/>
                <a:gd name="T1" fmla="*/ 0 h 600"/>
                <a:gd name="T2" fmla="*/ 937 w 937"/>
                <a:gd name="T3" fmla="*/ 252 h 600"/>
                <a:gd name="T4" fmla="*/ 870 w 937"/>
                <a:gd name="T5" fmla="*/ 290 h 600"/>
                <a:gd name="T6" fmla="*/ 706 w 937"/>
                <a:gd name="T7" fmla="*/ 392 h 600"/>
                <a:gd name="T8" fmla="*/ 304 w 937"/>
                <a:gd name="T9" fmla="*/ 600 h 600"/>
                <a:gd name="T10" fmla="*/ 104 w 937"/>
                <a:gd name="T11" fmla="*/ 591 h 600"/>
                <a:gd name="T12" fmla="*/ 0 w 937"/>
                <a:gd name="T13" fmla="*/ 496 h 600"/>
                <a:gd name="T14" fmla="*/ 249 w 937"/>
                <a:gd name="T15" fmla="*/ 287 h 600"/>
                <a:gd name="T16" fmla="*/ 63 w 937"/>
                <a:gd name="T17" fmla="*/ 2 h 600"/>
                <a:gd name="T18" fmla="*/ 935 w 937"/>
                <a:gd name="T19" fmla="*/ 0 h 600"/>
                <a:gd name="T20" fmla="*/ 935 w 937"/>
                <a:gd name="T2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7" h="600">
                  <a:moveTo>
                    <a:pt x="935" y="0"/>
                  </a:moveTo>
                  <a:lnTo>
                    <a:pt x="937" y="252"/>
                  </a:lnTo>
                  <a:lnTo>
                    <a:pt x="870" y="290"/>
                  </a:lnTo>
                  <a:lnTo>
                    <a:pt x="706" y="392"/>
                  </a:lnTo>
                  <a:lnTo>
                    <a:pt x="304" y="600"/>
                  </a:lnTo>
                  <a:lnTo>
                    <a:pt x="104" y="591"/>
                  </a:lnTo>
                  <a:lnTo>
                    <a:pt x="0" y="496"/>
                  </a:lnTo>
                  <a:lnTo>
                    <a:pt x="249" y="287"/>
                  </a:lnTo>
                  <a:lnTo>
                    <a:pt x="63" y="2"/>
                  </a:lnTo>
                  <a:lnTo>
                    <a:pt x="935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60"/>
            <p:cNvSpPr>
              <a:spLocks/>
            </p:cNvSpPr>
            <p:nvPr/>
          </p:nvSpPr>
          <p:spPr bwMode="auto">
            <a:xfrm>
              <a:off x="3821" y="1954"/>
              <a:ext cx="222" cy="256"/>
            </a:xfrm>
            <a:custGeom>
              <a:avLst/>
              <a:gdLst>
                <a:gd name="T0" fmla="*/ 25 w 222"/>
                <a:gd name="T1" fmla="*/ 256 h 256"/>
                <a:gd name="T2" fmla="*/ 2 w 222"/>
                <a:gd name="T3" fmla="*/ 128 h 256"/>
                <a:gd name="T4" fmla="*/ 27 w 222"/>
                <a:gd name="T5" fmla="*/ 64 h 256"/>
                <a:gd name="T6" fmla="*/ 0 w 222"/>
                <a:gd name="T7" fmla="*/ 8 h 256"/>
                <a:gd name="T8" fmla="*/ 79 w 222"/>
                <a:gd name="T9" fmla="*/ 18 h 256"/>
                <a:gd name="T10" fmla="*/ 185 w 222"/>
                <a:gd name="T11" fmla="*/ 0 h 256"/>
                <a:gd name="T12" fmla="*/ 222 w 222"/>
                <a:gd name="T13" fmla="*/ 56 h 256"/>
                <a:gd name="T14" fmla="*/ 190 w 222"/>
                <a:gd name="T15" fmla="*/ 94 h 256"/>
                <a:gd name="T16" fmla="*/ 212 w 222"/>
                <a:gd name="T17" fmla="*/ 148 h 256"/>
                <a:gd name="T18" fmla="*/ 137 w 222"/>
                <a:gd name="T19" fmla="*/ 218 h 256"/>
                <a:gd name="T20" fmla="*/ 25 w 222"/>
                <a:gd name="T21" fmla="*/ 256 h 256"/>
                <a:gd name="T22" fmla="*/ 25 w 222"/>
                <a:gd name="T23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2" h="256">
                  <a:moveTo>
                    <a:pt x="25" y="256"/>
                  </a:moveTo>
                  <a:lnTo>
                    <a:pt x="2" y="128"/>
                  </a:lnTo>
                  <a:lnTo>
                    <a:pt x="27" y="64"/>
                  </a:lnTo>
                  <a:lnTo>
                    <a:pt x="0" y="8"/>
                  </a:lnTo>
                  <a:lnTo>
                    <a:pt x="79" y="18"/>
                  </a:lnTo>
                  <a:lnTo>
                    <a:pt x="185" y="0"/>
                  </a:lnTo>
                  <a:lnTo>
                    <a:pt x="222" y="56"/>
                  </a:lnTo>
                  <a:lnTo>
                    <a:pt x="190" y="94"/>
                  </a:lnTo>
                  <a:lnTo>
                    <a:pt x="212" y="148"/>
                  </a:lnTo>
                  <a:lnTo>
                    <a:pt x="137" y="218"/>
                  </a:lnTo>
                  <a:lnTo>
                    <a:pt x="25" y="256"/>
                  </a:lnTo>
                  <a:lnTo>
                    <a:pt x="25" y="256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61"/>
            <p:cNvSpPr>
              <a:spLocks/>
            </p:cNvSpPr>
            <p:nvPr/>
          </p:nvSpPr>
          <p:spPr bwMode="auto">
            <a:xfrm>
              <a:off x="3935" y="2806"/>
              <a:ext cx="581" cy="426"/>
            </a:xfrm>
            <a:custGeom>
              <a:avLst/>
              <a:gdLst>
                <a:gd name="T0" fmla="*/ 276 w 581"/>
                <a:gd name="T1" fmla="*/ 0 h 426"/>
                <a:gd name="T2" fmla="*/ 243 w 581"/>
                <a:gd name="T3" fmla="*/ 108 h 426"/>
                <a:gd name="T4" fmla="*/ 123 w 581"/>
                <a:gd name="T5" fmla="*/ 136 h 426"/>
                <a:gd name="T6" fmla="*/ 0 w 581"/>
                <a:gd name="T7" fmla="*/ 301 h 426"/>
                <a:gd name="T8" fmla="*/ 234 w 581"/>
                <a:gd name="T9" fmla="*/ 426 h 426"/>
                <a:gd name="T10" fmla="*/ 308 w 581"/>
                <a:gd name="T11" fmla="*/ 328 h 426"/>
                <a:gd name="T12" fmla="*/ 408 w 581"/>
                <a:gd name="T13" fmla="*/ 318 h 426"/>
                <a:gd name="T14" fmla="*/ 473 w 581"/>
                <a:gd name="T15" fmla="*/ 263 h 426"/>
                <a:gd name="T16" fmla="*/ 538 w 581"/>
                <a:gd name="T17" fmla="*/ 258 h 426"/>
                <a:gd name="T18" fmla="*/ 581 w 581"/>
                <a:gd name="T19" fmla="*/ 231 h 426"/>
                <a:gd name="T20" fmla="*/ 276 w 581"/>
                <a:gd name="T21" fmla="*/ 0 h 426"/>
                <a:gd name="T22" fmla="*/ 276 w 581"/>
                <a:gd name="T2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1" h="426">
                  <a:moveTo>
                    <a:pt x="276" y="0"/>
                  </a:moveTo>
                  <a:lnTo>
                    <a:pt x="243" y="108"/>
                  </a:lnTo>
                  <a:lnTo>
                    <a:pt x="123" y="136"/>
                  </a:lnTo>
                  <a:lnTo>
                    <a:pt x="0" y="301"/>
                  </a:lnTo>
                  <a:lnTo>
                    <a:pt x="234" y="426"/>
                  </a:lnTo>
                  <a:lnTo>
                    <a:pt x="308" y="328"/>
                  </a:lnTo>
                  <a:lnTo>
                    <a:pt x="408" y="318"/>
                  </a:lnTo>
                  <a:lnTo>
                    <a:pt x="473" y="263"/>
                  </a:lnTo>
                  <a:lnTo>
                    <a:pt x="538" y="258"/>
                  </a:lnTo>
                  <a:lnTo>
                    <a:pt x="581" y="231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62"/>
            <p:cNvSpPr>
              <a:spLocks/>
            </p:cNvSpPr>
            <p:nvPr/>
          </p:nvSpPr>
          <p:spPr bwMode="auto">
            <a:xfrm>
              <a:off x="3587" y="2596"/>
              <a:ext cx="334" cy="458"/>
            </a:xfrm>
            <a:custGeom>
              <a:avLst/>
              <a:gdLst>
                <a:gd name="T0" fmla="*/ 0 w 334"/>
                <a:gd name="T1" fmla="*/ 241 h 458"/>
                <a:gd name="T2" fmla="*/ 88 w 334"/>
                <a:gd name="T3" fmla="*/ 112 h 458"/>
                <a:gd name="T4" fmla="*/ 186 w 334"/>
                <a:gd name="T5" fmla="*/ 0 h 458"/>
                <a:gd name="T6" fmla="*/ 314 w 334"/>
                <a:gd name="T7" fmla="*/ 113 h 458"/>
                <a:gd name="T8" fmla="*/ 334 w 334"/>
                <a:gd name="T9" fmla="*/ 165 h 458"/>
                <a:gd name="T10" fmla="*/ 256 w 334"/>
                <a:gd name="T11" fmla="*/ 251 h 458"/>
                <a:gd name="T12" fmla="*/ 288 w 334"/>
                <a:gd name="T13" fmla="*/ 340 h 458"/>
                <a:gd name="T14" fmla="*/ 246 w 334"/>
                <a:gd name="T15" fmla="*/ 458 h 458"/>
                <a:gd name="T16" fmla="*/ 93 w 334"/>
                <a:gd name="T17" fmla="*/ 381 h 458"/>
                <a:gd name="T18" fmla="*/ 0 w 334"/>
                <a:gd name="T19" fmla="*/ 241 h 458"/>
                <a:gd name="T20" fmla="*/ 0 w 334"/>
                <a:gd name="T21" fmla="*/ 24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458">
                  <a:moveTo>
                    <a:pt x="0" y="241"/>
                  </a:moveTo>
                  <a:lnTo>
                    <a:pt x="88" y="112"/>
                  </a:lnTo>
                  <a:lnTo>
                    <a:pt x="186" y="0"/>
                  </a:lnTo>
                  <a:lnTo>
                    <a:pt x="314" y="113"/>
                  </a:lnTo>
                  <a:lnTo>
                    <a:pt x="334" y="165"/>
                  </a:lnTo>
                  <a:lnTo>
                    <a:pt x="256" y="251"/>
                  </a:lnTo>
                  <a:lnTo>
                    <a:pt x="288" y="340"/>
                  </a:lnTo>
                  <a:lnTo>
                    <a:pt x="246" y="458"/>
                  </a:lnTo>
                  <a:lnTo>
                    <a:pt x="93" y="381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63"/>
            <p:cNvSpPr>
              <a:spLocks/>
            </p:cNvSpPr>
            <p:nvPr/>
          </p:nvSpPr>
          <p:spPr bwMode="auto">
            <a:xfrm>
              <a:off x="3670" y="2408"/>
              <a:ext cx="261" cy="301"/>
            </a:xfrm>
            <a:custGeom>
              <a:avLst/>
              <a:gdLst>
                <a:gd name="T0" fmla="*/ 5 w 261"/>
                <a:gd name="T1" fmla="*/ 300 h 301"/>
                <a:gd name="T2" fmla="*/ 0 w 261"/>
                <a:gd name="T3" fmla="*/ 110 h 301"/>
                <a:gd name="T4" fmla="*/ 40 w 261"/>
                <a:gd name="T5" fmla="*/ 0 h 301"/>
                <a:gd name="T6" fmla="*/ 81 w 261"/>
                <a:gd name="T7" fmla="*/ 38 h 301"/>
                <a:gd name="T8" fmla="*/ 261 w 261"/>
                <a:gd name="T9" fmla="*/ 185 h 301"/>
                <a:gd name="T10" fmla="*/ 233 w 261"/>
                <a:gd name="T11" fmla="*/ 301 h 301"/>
                <a:gd name="T12" fmla="*/ 5 w 261"/>
                <a:gd name="T13" fmla="*/ 300 h 301"/>
                <a:gd name="T14" fmla="*/ 5 w 261"/>
                <a:gd name="T15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301">
                  <a:moveTo>
                    <a:pt x="5" y="300"/>
                  </a:moveTo>
                  <a:lnTo>
                    <a:pt x="0" y="110"/>
                  </a:lnTo>
                  <a:lnTo>
                    <a:pt x="40" y="0"/>
                  </a:lnTo>
                  <a:lnTo>
                    <a:pt x="81" y="38"/>
                  </a:lnTo>
                  <a:lnTo>
                    <a:pt x="261" y="185"/>
                  </a:lnTo>
                  <a:lnTo>
                    <a:pt x="233" y="301"/>
                  </a:lnTo>
                  <a:lnTo>
                    <a:pt x="5" y="300"/>
                  </a:lnTo>
                  <a:lnTo>
                    <a:pt x="5" y="30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64"/>
            <p:cNvSpPr>
              <a:spLocks/>
            </p:cNvSpPr>
            <p:nvPr/>
          </p:nvSpPr>
          <p:spPr bwMode="auto">
            <a:xfrm>
              <a:off x="3886" y="2593"/>
              <a:ext cx="202" cy="116"/>
            </a:xfrm>
            <a:custGeom>
              <a:avLst/>
              <a:gdLst>
                <a:gd name="T0" fmla="*/ 45 w 202"/>
                <a:gd name="T1" fmla="*/ 0 h 116"/>
                <a:gd name="T2" fmla="*/ 202 w 202"/>
                <a:gd name="T3" fmla="*/ 116 h 116"/>
                <a:gd name="T4" fmla="*/ 15 w 202"/>
                <a:gd name="T5" fmla="*/ 116 h 116"/>
                <a:gd name="T6" fmla="*/ 0 w 202"/>
                <a:gd name="T7" fmla="*/ 50 h 116"/>
                <a:gd name="T8" fmla="*/ 45 w 202"/>
                <a:gd name="T9" fmla="*/ 0 h 116"/>
                <a:gd name="T10" fmla="*/ 45 w 202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116">
                  <a:moveTo>
                    <a:pt x="45" y="0"/>
                  </a:moveTo>
                  <a:lnTo>
                    <a:pt x="202" y="116"/>
                  </a:lnTo>
                  <a:lnTo>
                    <a:pt x="15" y="116"/>
                  </a:lnTo>
                  <a:lnTo>
                    <a:pt x="0" y="5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65"/>
            <p:cNvSpPr>
              <a:spLocks/>
            </p:cNvSpPr>
            <p:nvPr/>
          </p:nvSpPr>
          <p:spPr bwMode="auto">
            <a:xfrm>
              <a:off x="3443" y="2708"/>
              <a:ext cx="237" cy="269"/>
            </a:xfrm>
            <a:custGeom>
              <a:avLst/>
              <a:gdLst>
                <a:gd name="T0" fmla="*/ 190 w 237"/>
                <a:gd name="T1" fmla="*/ 0 h 269"/>
                <a:gd name="T2" fmla="*/ 137 w 237"/>
                <a:gd name="T3" fmla="*/ 81 h 269"/>
                <a:gd name="T4" fmla="*/ 0 w 237"/>
                <a:gd name="T5" fmla="*/ 151 h 269"/>
                <a:gd name="T6" fmla="*/ 237 w 237"/>
                <a:gd name="T7" fmla="*/ 269 h 269"/>
                <a:gd name="T8" fmla="*/ 232 w 237"/>
                <a:gd name="T9" fmla="*/ 0 h 269"/>
                <a:gd name="T10" fmla="*/ 190 w 237"/>
                <a:gd name="T11" fmla="*/ 0 h 269"/>
                <a:gd name="T12" fmla="*/ 190 w 237"/>
                <a:gd name="T1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269">
                  <a:moveTo>
                    <a:pt x="190" y="0"/>
                  </a:moveTo>
                  <a:lnTo>
                    <a:pt x="137" y="81"/>
                  </a:lnTo>
                  <a:lnTo>
                    <a:pt x="0" y="151"/>
                  </a:lnTo>
                  <a:lnTo>
                    <a:pt x="237" y="269"/>
                  </a:lnTo>
                  <a:lnTo>
                    <a:pt x="232" y="0"/>
                  </a:lnTo>
                  <a:lnTo>
                    <a:pt x="190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66"/>
            <p:cNvSpPr>
              <a:spLocks/>
            </p:cNvSpPr>
            <p:nvPr/>
          </p:nvSpPr>
          <p:spPr bwMode="auto">
            <a:xfrm>
              <a:off x="2950" y="2188"/>
              <a:ext cx="330" cy="516"/>
            </a:xfrm>
            <a:custGeom>
              <a:avLst/>
              <a:gdLst>
                <a:gd name="T0" fmla="*/ 2 w 330"/>
                <a:gd name="T1" fmla="*/ 220 h 516"/>
                <a:gd name="T2" fmla="*/ 330 w 330"/>
                <a:gd name="T3" fmla="*/ 0 h 516"/>
                <a:gd name="T4" fmla="*/ 307 w 330"/>
                <a:gd name="T5" fmla="*/ 197 h 516"/>
                <a:gd name="T6" fmla="*/ 210 w 330"/>
                <a:gd name="T7" fmla="*/ 272 h 516"/>
                <a:gd name="T8" fmla="*/ 207 w 330"/>
                <a:gd name="T9" fmla="*/ 408 h 516"/>
                <a:gd name="T10" fmla="*/ 160 w 330"/>
                <a:gd name="T11" fmla="*/ 516 h 516"/>
                <a:gd name="T12" fmla="*/ 0 w 330"/>
                <a:gd name="T13" fmla="*/ 516 h 516"/>
                <a:gd name="T14" fmla="*/ 2 w 330"/>
                <a:gd name="T15" fmla="*/ 220 h 516"/>
                <a:gd name="T16" fmla="*/ 2 w 330"/>
                <a:gd name="T17" fmla="*/ 22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516">
                  <a:moveTo>
                    <a:pt x="2" y="220"/>
                  </a:moveTo>
                  <a:lnTo>
                    <a:pt x="330" y="0"/>
                  </a:lnTo>
                  <a:lnTo>
                    <a:pt x="307" y="197"/>
                  </a:lnTo>
                  <a:lnTo>
                    <a:pt x="210" y="272"/>
                  </a:lnTo>
                  <a:lnTo>
                    <a:pt x="207" y="408"/>
                  </a:lnTo>
                  <a:lnTo>
                    <a:pt x="160" y="516"/>
                  </a:lnTo>
                  <a:lnTo>
                    <a:pt x="0" y="516"/>
                  </a:lnTo>
                  <a:lnTo>
                    <a:pt x="2" y="220"/>
                  </a:lnTo>
                  <a:lnTo>
                    <a:pt x="2" y="22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67"/>
            <p:cNvSpPr>
              <a:spLocks/>
            </p:cNvSpPr>
            <p:nvPr/>
          </p:nvSpPr>
          <p:spPr bwMode="auto">
            <a:xfrm>
              <a:off x="2173" y="2430"/>
              <a:ext cx="473" cy="422"/>
            </a:xfrm>
            <a:custGeom>
              <a:avLst/>
              <a:gdLst>
                <a:gd name="T0" fmla="*/ 225 w 473"/>
                <a:gd name="T1" fmla="*/ 422 h 422"/>
                <a:gd name="T2" fmla="*/ 16 w 473"/>
                <a:gd name="T3" fmla="*/ 276 h 422"/>
                <a:gd name="T4" fmla="*/ 0 w 473"/>
                <a:gd name="T5" fmla="*/ 223 h 422"/>
                <a:gd name="T6" fmla="*/ 90 w 473"/>
                <a:gd name="T7" fmla="*/ 0 h 422"/>
                <a:gd name="T8" fmla="*/ 324 w 473"/>
                <a:gd name="T9" fmla="*/ 183 h 422"/>
                <a:gd name="T10" fmla="*/ 473 w 473"/>
                <a:gd name="T11" fmla="*/ 183 h 422"/>
                <a:gd name="T12" fmla="*/ 426 w 473"/>
                <a:gd name="T13" fmla="*/ 274 h 422"/>
                <a:gd name="T14" fmla="*/ 225 w 473"/>
                <a:gd name="T15" fmla="*/ 422 h 422"/>
                <a:gd name="T16" fmla="*/ 225 w 473"/>
                <a:gd name="T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" h="422">
                  <a:moveTo>
                    <a:pt x="225" y="422"/>
                  </a:moveTo>
                  <a:lnTo>
                    <a:pt x="16" y="276"/>
                  </a:lnTo>
                  <a:lnTo>
                    <a:pt x="0" y="223"/>
                  </a:lnTo>
                  <a:lnTo>
                    <a:pt x="90" y="0"/>
                  </a:lnTo>
                  <a:lnTo>
                    <a:pt x="324" y="183"/>
                  </a:lnTo>
                  <a:lnTo>
                    <a:pt x="473" y="183"/>
                  </a:lnTo>
                  <a:lnTo>
                    <a:pt x="426" y="274"/>
                  </a:lnTo>
                  <a:lnTo>
                    <a:pt x="225" y="422"/>
                  </a:lnTo>
                  <a:lnTo>
                    <a:pt x="225" y="422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68"/>
            <p:cNvSpPr>
              <a:spLocks/>
            </p:cNvSpPr>
            <p:nvPr/>
          </p:nvSpPr>
          <p:spPr bwMode="auto">
            <a:xfrm>
              <a:off x="2819" y="2408"/>
              <a:ext cx="133" cy="296"/>
            </a:xfrm>
            <a:custGeom>
              <a:avLst/>
              <a:gdLst>
                <a:gd name="T0" fmla="*/ 40 w 133"/>
                <a:gd name="T1" fmla="*/ 296 h 296"/>
                <a:gd name="T2" fmla="*/ 131 w 133"/>
                <a:gd name="T3" fmla="*/ 295 h 296"/>
                <a:gd name="T4" fmla="*/ 133 w 133"/>
                <a:gd name="T5" fmla="*/ 0 h 296"/>
                <a:gd name="T6" fmla="*/ 63 w 133"/>
                <a:gd name="T7" fmla="*/ 52 h 296"/>
                <a:gd name="T8" fmla="*/ 70 w 133"/>
                <a:gd name="T9" fmla="*/ 118 h 296"/>
                <a:gd name="T10" fmla="*/ 0 w 133"/>
                <a:gd name="T11" fmla="*/ 195 h 296"/>
                <a:gd name="T12" fmla="*/ 40 w 133"/>
                <a:gd name="T13" fmla="*/ 296 h 296"/>
                <a:gd name="T14" fmla="*/ 40 w 133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96">
                  <a:moveTo>
                    <a:pt x="40" y="296"/>
                  </a:moveTo>
                  <a:lnTo>
                    <a:pt x="131" y="295"/>
                  </a:lnTo>
                  <a:lnTo>
                    <a:pt x="133" y="0"/>
                  </a:lnTo>
                  <a:lnTo>
                    <a:pt x="63" y="52"/>
                  </a:lnTo>
                  <a:lnTo>
                    <a:pt x="70" y="118"/>
                  </a:lnTo>
                  <a:lnTo>
                    <a:pt x="0" y="195"/>
                  </a:lnTo>
                  <a:lnTo>
                    <a:pt x="40" y="296"/>
                  </a:lnTo>
                  <a:lnTo>
                    <a:pt x="40" y="296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69"/>
            <p:cNvSpPr>
              <a:spLocks/>
            </p:cNvSpPr>
            <p:nvPr/>
          </p:nvSpPr>
          <p:spPr bwMode="auto">
            <a:xfrm>
              <a:off x="2766" y="2704"/>
              <a:ext cx="186" cy="298"/>
            </a:xfrm>
            <a:custGeom>
              <a:avLst/>
              <a:gdLst>
                <a:gd name="T0" fmla="*/ 184 w 186"/>
                <a:gd name="T1" fmla="*/ 0 h 298"/>
                <a:gd name="T2" fmla="*/ 186 w 186"/>
                <a:gd name="T3" fmla="*/ 298 h 298"/>
                <a:gd name="T4" fmla="*/ 116 w 186"/>
                <a:gd name="T5" fmla="*/ 287 h 298"/>
                <a:gd name="T6" fmla="*/ 0 w 186"/>
                <a:gd name="T7" fmla="*/ 172 h 298"/>
                <a:gd name="T8" fmla="*/ 118 w 186"/>
                <a:gd name="T9" fmla="*/ 60 h 298"/>
                <a:gd name="T10" fmla="*/ 93 w 186"/>
                <a:gd name="T11" fmla="*/ 0 h 298"/>
                <a:gd name="T12" fmla="*/ 184 w 186"/>
                <a:gd name="T13" fmla="*/ 0 h 298"/>
                <a:gd name="T14" fmla="*/ 184 w 186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298">
                  <a:moveTo>
                    <a:pt x="184" y="0"/>
                  </a:moveTo>
                  <a:lnTo>
                    <a:pt x="186" y="298"/>
                  </a:lnTo>
                  <a:lnTo>
                    <a:pt x="116" y="287"/>
                  </a:lnTo>
                  <a:lnTo>
                    <a:pt x="0" y="172"/>
                  </a:lnTo>
                  <a:lnTo>
                    <a:pt x="118" y="60"/>
                  </a:lnTo>
                  <a:lnTo>
                    <a:pt x="93" y="0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70"/>
            <p:cNvSpPr>
              <a:spLocks/>
            </p:cNvSpPr>
            <p:nvPr/>
          </p:nvSpPr>
          <p:spPr bwMode="auto">
            <a:xfrm>
              <a:off x="2189" y="2703"/>
              <a:ext cx="412" cy="424"/>
            </a:xfrm>
            <a:custGeom>
              <a:avLst/>
              <a:gdLst>
                <a:gd name="T0" fmla="*/ 0 w 412"/>
                <a:gd name="T1" fmla="*/ 3 h 424"/>
                <a:gd name="T2" fmla="*/ 100 w 412"/>
                <a:gd name="T3" fmla="*/ 118 h 424"/>
                <a:gd name="T4" fmla="*/ 15 w 412"/>
                <a:gd name="T5" fmla="*/ 201 h 424"/>
                <a:gd name="T6" fmla="*/ 174 w 412"/>
                <a:gd name="T7" fmla="*/ 424 h 424"/>
                <a:gd name="T8" fmla="*/ 328 w 412"/>
                <a:gd name="T9" fmla="*/ 334 h 424"/>
                <a:gd name="T10" fmla="*/ 323 w 412"/>
                <a:gd name="T11" fmla="*/ 163 h 424"/>
                <a:gd name="T12" fmla="*/ 383 w 412"/>
                <a:gd name="T13" fmla="*/ 96 h 424"/>
                <a:gd name="T14" fmla="*/ 412 w 412"/>
                <a:gd name="T15" fmla="*/ 0 h 424"/>
                <a:gd name="T16" fmla="*/ 0 w 412"/>
                <a:gd name="T17" fmla="*/ 3 h 424"/>
                <a:gd name="T18" fmla="*/ 0 w 412"/>
                <a:gd name="T19" fmla="*/ 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424">
                  <a:moveTo>
                    <a:pt x="0" y="3"/>
                  </a:moveTo>
                  <a:lnTo>
                    <a:pt x="100" y="118"/>
                  </a:lnTo>
                  <a:lnTo>
                    <a:pt x="15" y="201"/>
                  </a:lnTo>
                  <a:lnTo>
                    <a:pt x="174" y="424"/>
                  </a:lnTo>
                  <a:lnTo>
                    <a:pt x="328" y="334"/>
                  </a:lnTo>
                  <a:lnTo>
                    <a:pt x="323" y="163"/>
                  </a:lnTo>
                  <a:lnTo>
                    <a:pt x="383" y="96"/>
                  </a:lnTo>
                  <a:lnTo>
                    <a:pt x="412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71"/>
            <p:cNvSpPr>
              <a:spLocks/>
            </p:cNvSpPr>
            <p:nvPr/>
          </p:nvSpPr>
          <p:spPr bwMode="auto">
            <a:xfrm>
              <a:off x="3102" y="2233"/>
              <a:ext cx="570" cy="473"/>
            </a:xfrm>
            <a:custGeom>
              <a:avLst/>
              <a:gdLst>
                <a:gd name="T0" fmla="*/ 8 w 570"/>
                <a:gd name="T1" fmla="*/ 471 h 473"/>
                <a:gd name="T2" fmla="*/ 336 w 570"/>
                <a:gd name="T3" fmla="*/ 473 h 473"/>
                <a:gd name="T4" fmla="*/ 570 w 570"/>
                <a:gd name="T5" fmla="*/ 283 h 473"/>
                <a:gd name="T6" fmla="*/ 565 w 570"/>
                <a:gd name="T7" fmla="*/ 0 h 473"/>
                <a:gd name="T8" fmla="*/ 57 w 570"/>
                <a:gd name="T9" fmla="*/ 346 h 473"/>
                <a:gd name="T10" fmla="*/ 0 w 570"/>
                <a:gd name="T11" fmla="*/ 366 h 473"/>
                <a:gd name="T12" fmla="*/ 8 w 570"/>
                <a:gd name="T13" fmla="*/ 471 h 473"/>
                <a:gd name="T14" fmla="*/ 8 w 570"/>
                <a:gd name="T15" fmla="*/ 471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473">
                  <a:moveTo>
                    <a:pt x="8" y="471"/>
                  </a:moveTo>
                  <a:lnTo>
                    <a:pt x="336" y="473"/>
                  </a:lnTo>
                  <a:lnTo>
                    <a:pt x="570" y="283"/>
                  </a:lnTo>
                  <a:lnTo>
                    <a:pt x="565" y="0"/>
                  </a:lnTo>
                  <a:lnTo>
                    <a:pt x="57" y="346"/>
                  </a:lnTo>
                  <a:lnTo>
                    <a:pt x="0" y="366"/>
                  </a:lnTo>
                  <a:lnTo>
                    <a:pt x="8" y="471"/>
                  </a:lnTo>
                  <a:lnTo>
                    <a:pt x="8" y="471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72"/>
            <p:cNvSpPr>
              <a:spLocks/>
            </p:cNvSpPr>
            <p:nvPr/>
          </p:nvSpPr>
          <p:spPr bwMode="auto">
            <a:xfrm>
              <a:off x="3099" y="2704"/>
              <a:ext cx="339" cy="165"/>
            </a:xfrm>
            <a:custGeom>
              <a:avLst/>
              <a:gdLst>
                <a:gd name="T0" fmla="*/ 10 w 339"/>
                <a:gd name="T1" fmla="*/ 0 h 165"/>
                <a:gd name="T2" fmla="*/ 339 w 339"/>
                <a:gd name="T3" fmla="*/ 2 h 165"/>
                <a:gd name="T4" fmla="*/ 316 w 339"/>
                <a:gd name="T5" fmla="*/ 17 h 165"/>
                <a:gd name="T6" fmla="*/ 106 w 339"/>
                <a:gd name="T7" fmla="*/ 165 h 165"/>
                <a:gd name="T8" fmla="*/ 0 w 339"/>
                <a:gd name="T9" fmla="*/ 34 h 165"/>
                <a:gd name="T10" fmla="*/ 10 w 339"/>
                <a:gd name="T11" fmla="*/ 0 h 165"/>
                <a:gd name="T12" fmla="*/ 10 w 339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165">
                  <a:moveTo>
                    <a:pt x="10" y="0"/>
                  </a:moveTo>
                  <a:lnTo>
                    <a:pt x="339" y="2"/>
                  </a:lnTo>
                  <a:lnTo>
                    <a:pt x="316" y="17"/>
                  </a:lnTo>
                  <a:lnTo>
                    <a:pt x="106" y="165"/>
                  </a:lnTo>
                  <a:lnTo>
                    <a:pt x="0" y="3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73"/>
            <p:cNvSpPr>
              <a:spLocks/>
            </p:cNvSpPr>
            <p:nvPr/>
          </p:nvSpPr>
          <p:spPr bwMode="auto">
            <a:xfrm>
              <a:off x="2459" y="2984"/>
              <a:ext cx="402" cy="469"/>
            </a:xfrm>
            <a:custGeom>
              <a:avLst/>
              <a:gdLst>
                <a:gd name="T0" fmla="*/ 0 w 402"/>
                <a:gd name="T1" fmla="*/ 168 h 469"/>
                <a:gd name="T2" fmla="*/ 340 w 402"/>
                <a:gd name="T3" fmla="*/ 469 h 469"/>
                <a:gd name="T4" fmla="*/ 402 w 402"/>
                <a:gd name="T5" fmla="*/ 288 h 469"/>
                <a:gd name="T6" fmla="*/ 235 w 402"/>
                <a:gd name="T7" fmla="*/ 0 h 469"/>
                <a:gd name="T8" fmla="*/ 0 w 402"/>
                <a:gd name="T9" fmla="*/ 168 h 469"/>
                <a:gd name="T10" fmla="*/ 0 w 402"/>
                <a:gd name="T11" fmla="*/ 16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469">
                  <a:moveTo>
                    <a:pt x="0" y="168"/>
                  </a:moveTo>
                  <a:lnTo>
                    <a:pt x="340" y="469"/>
                  </a:lnTo>
                  <a:lnTo>
                    <a:pt x="402" y="288"/>
                  </a:lnTo>
                  <a:lnTo>
                    <a:pt x="235" y="0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74"/>
            <p:cNvSpPr>
              <a:spLocks/>
            </p:cNvSpPr>
            <p:nvPr/>
          </p:nvSpPr>
          <p:spPr bwMode="auto">
            <a:xfrm>
              <a:off x="1435" y="2277"/>
              <a:ext cx="581" cy="184"/>
            </a:xfrm>
            <a:custGeom>
              <a:avLst/>
              <a:gdLst>
                <a:gd name="T0" fmla="*/ 0 w 581"/>
                <a:gd name="T1" fmla="*/ 114 h 184"/>
                <a:gd name="T2" fmla="*/ 295 w 581"/>
                <a:gd name="T3" fmla="*/ 184 h 184"/>
                <a:gd name="T4" fmla="*/ 296 w 581"/>
                <a:gd name="T5" fmla="*/ 183 h 184"/>
                <a:gd name="T6" fmla="*/ 300 w 581"/>
                <a:gd name="T7" fmla="*/ 179 h 184"/>
                <a:gd name="T8" fmla="*/ 306 w 581"/>
                <a:gd name="T9" fmla="*/ 173 h 184"/>
                <a:gd name="T10" fmla="*/ 316 w 581"/>
                <a:gd name="T11" fmla="*/ 166 h 184"/>
                <a:gd name="T12" fmla="*/ 320 w 581"/>
                <a:gd name="T13" fmla="*/ 159 h 184"/>
                <a:gd name="T14" fmla="*/ 326 w 581"/>
                <a:gd name="T15" fmla="*/ 156 h 184"/>
                <a:gd name="T16" fmla="*/ 333 w 581"/>
                <a:gd name="T17" fmla="*/ 151 h 184"/>
                <a:gd name="T18" fmla="*/ 341 w 581"/>
                <a:gd name="T19" fmla="*/ 146 h 184"/>
                <a:gd name="T20" fmla="*/ 348 w 581"/>
                <a:gd name="T21" fmla="*/ 139 h 184"/>
                <a:gd name="T22" fmla="*/ 356 w 581"/>
                <a:gd name="T23" fmla="*/ 133 h 184"/>
                <a:gd name="T24" fmla="*/ 366 w 581"/>
                <a:gd name="T25" fmla="*/ 126 h 184"/>
                <a:gd name="T26" fmla="*/ 376 w 581"/>
                <a:gd name="T27" fmla="*/ 121 h 184"/>
                <a:gd name="T28" fmla="*/ 386 w 581"/>
                <a:gd name="T29" fmla="*/ 113 h 184"/>
                <a:gd name="T30" fmla="*/ 395 w 581"/>
                <a:gd name="T31" fmla="*/ 106 h 184"/>
                <a:gd name="T32" fmla="*/ 406 w 581"/>
                <a:gd name="T33" fmla="*/ 98 h 184"/>
                <a:gd name="T34" fmla="*/ 418 w 581"/>
                <a:gd name="T35" fmla="*/ 91 h 184"/>
                <a:gd name="T36" fmla="*/ 430 w 581"/>
                <a:gd name="T37" fmla="*/ 83 h 184"/>
                <a:gd name="T38" fmla="*/ 441 w 581"/>
                <a:gd name="T39" fmla="*/ 76 h 184"/>
                <a:gd name="T40" fmla="*/ 448 w 581"/>
                <a:gd name="T41" fmla="*/ 71 h 184"/>
                <a:gd name="T42" fmla="*/ 455 w 581"/>
                <a:gd name="T43" fmla="*/ 68 h 184"/>
                <a:gd name="T44" fmla="*/ 461 w 581"/>
                <a:gd name="T45" fmla="*/ 64 h 184"/>
                <a:gd name="T46" fmla="*/ 468 w 581"/>
                <a:gd name="T47" fmla="*/ 61 h 184"/>
                <a:gd name="T48" fmla="*/ 475 w 581"/>
                <a:gd name="T49" fmla="*/ 56 h 184"/>
                <a:gd name="T50" fmla="*/ 481 w 581"/>
                <a:gd name="T51" fmla="*/ 51 h 184"/>
                <a:gd name="T52" fmla="*/ 486 w 581"/>
                <a:gd name="T53" fmla="*/ 48 h 184"/>
                <a:gd name="T54" fmla="*/ 493 w 581"/>
                <a:gd name="T55" fmla="*/ 44 h 184"/>
                <a:gd name="T56" fmla="*/ 500 w 581"/>
                <a:gd name="T57" fmla="*/ 39 h 184"/>
                <a:gd name="T58" fmla="*/ 506 w 581"/>
                <a:gd name="T59" fmla="*/ 36 h 184"/>
                <a:gd name="T60" fmla="*/ 515 w 581"/>
                <a:gd name="T61" fmla="*/ 33 h 184"/>
                <a:gd name="T62" fmla="*/ 521 w 581"/>
                <a:gd name="T63" fmla="*/ 29 h 184"/>
                <a:gd name="T64" fmla="*/ 528 w 581"/>
                <a:gd name="T65" fmla="*/ 24 h 184"/>
                <a:gd name="T66" fmla="*/ 535 w 581"/>
                <a:gd name="T67" fmla="*/ 21 h 184"/>
                <a:gd name="T68" fmla="*/ 543 w 581"/>
                <a:gd name="T69" fmla="*/ 16 h 184"/>
                <a:gd name="T70" fmla="*/ 551 w 581"/>
                <a:gd name="T71" fmla="*/ 13 h 184"/>
                <a:gd name="T72" fmla="*/ 556 w 581"/>
                <a:gd name="T73" fmla="*/ 9 h 184"/>
                <a:gd name="T74" fmla="*/ 565 w 581"/>
                <a:gd name="T75" fmla="*/ 6 h 184"/>
                <a:gd name="T76" fmla="*/ 573 w 581"/>
                <a:gd name="T77" fmla="*/ 3 h 184"/>
                <a:gd name="T78" fmla="*/ 581 w 581"/>
                <a:gd name="T79" fmla="*/ 0 h 184"/>
                <a:gd name="T80" fmla="*/ 221 w 581"/>
                <a:gd name="T81" fmla="*/ 0 h 184"/>
                <a:gd name="T82" fmla="*/ 0 w 581"/>
                <a:gd name="T83" fmla="*/ 114 h 184"/>
                <a:gd name="T84" fmla="*/ 0 w 581"/>
                <a:gd name="T85" fmla="*/ 11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1" h="184">
                  <a:moveTo>
                    <a:pt x="0" y="114"/>
                  </a:moveTo>
                  <a:lnTo>
                    <a:pt x="295" y="184"/>
                  </a:lnTo>
                  <a:lnTo>
                    <a:pt x="296" y="183"/>
                  </a:lnTo>
                  <a:lnTo>
                    <a:pt x="300" y="179"/>
                  </a:lnTo>
                  <a:lnTo>
                    <a:pt x="306" y="173"/>
                  </a:lnTo>
                  <a:lnTo>
                    <a:pt x="316" y="166"/>
                  </a:lnTo>
                  <a:lnTo>
                    <a:pt x="320" y="159"/>
                  </a:lnTo>
                  <a:lnTo>
                    <a:pt x="326" y="156"/>
                  </a:lnTo>
                  <a:lnTo>
                    <a:pt x="333" y="151"/>
                  </a:lnTo>
                  <a:lnTo>
                    <a:pt x="341" y="146"/>
                  </a:lnTo>
                  <a:lnTo>
                    <a:pt x="348" y="139"/>
                  </a:lnTo>
                  <a:lnTo>
                    <a:pt x="356" y="133"/>
                  </a:lnTo>
                  <a:lnTo>
                    <a:pt x="366" y="126"/>
                  </a:lnTo>
                  <a:lnTo>
                    <a:pt x="376" y="121"/>
                  </a:lnTo>
                  <a:lnTo>
                    <a:pt x="386" y="113"/>
                  </a:lnTo>
                  <a:lnTo>
                    <a:pt x="395" y="106"/>
                  </a:lnTo>
                  <a:lnTo>
                    <a:pt x="406" y="98"/>
                  </a:lnTo>
                  <a:lnTo>
                    <a:pt x="418" y="91"/>
                  </a:lnTo>
                  <a:lnTo>
                    <a:pt x="430" y="83"/>
                  </a:lnTo>
                  <a:lnTo>
                    <a:pt x="441" y="76"/>
                  </a:lnTo>
                  <a:lnTo>
                    <a:pt x="448" y="71"/>
                  </a:lnTo>
                  <a:lnTo>
                    <a:pt x="455" y="68"/>
                  </a:lnTo>
                  <a:lnTo>
                    <a:pt x="461" y="64"/>
                  </a:lnTo>
                  <a:lnTo>
                    <a:pt x="468" y="61"/>
                  </a:lnTo>
                  <a:lnTo>
                    <a:pt x="475" y="56"/>
                  </a:lnTo>
                  <a:lnTo>
                    <a:pt x="481" y="51"/>
                  </a:lnTo>
                  <a:lnTo>
                    <a:pt x="486" y="48"/>
                  </a:lnTo>
                  <a:lnTo>
                    <a:pt x="493" y="44"/>
                  </a:lnTo>
                  <a:lnTo>
                    <a:pt x="500" y="39"/>
                  </a:lnTo>
                  <a:lnTo>
                    <a:pt x="506" y="36"/>
                  </a:lnTo>
                  <a:lnTo>
                    <a:pt x="515" y="33"/>
                  </a:lnTo>
                  <a:lnTo>
                    <a:pt x="521" y="29"/>
                  </a:lnTo>
                  <a:lnTo>
                    <a:pt x="528" y="24"/>
                  </a:lnTo>
                  <a:lnTo>
                    <a:pt x="535" y="21"/>
                  </a:lnTo>
                  <a:lnTo>
                    <a:pt x="543" y="16"/>
                  </a:lnTo>
                  <a:lnTo>
                    <a:pt x="551" y="13"/>
                  </a:lnTo>
                  <a:lnTo>
                    <a:pt x="556" y="9"/>
                  </a:lnTo>
                  <a:lnTo>
                    <a:pt x="565" y="6"/>
                  </a:lnTo>
                  <a:lnTo>
                    <a:pt x="573" y="3"/>
                  </a:lnTo>
                  <a:lnTo>
                    <a:pt x="581" y="0"/>
                  </a:lnTo>
                  <a:lnTo>
                    <a:pt x="221" y="0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75"/>
            <p:cNvSpPr>
              <a:spLocks/>
            </p:cNvSpPr>
            <p:nvPr/>
          </p:nvSpPr>
          <p:spPr bwMode="auto">
            <a:xfrm>
              <a:off x="3662" y="2112"/>
              <a:ext cx="298" cy="408"/>
            </a:xfrm>
            <a:custGeom>
              <a:avLst/>
              <a:gdLst>
                <a:gd name="T0" fmla="*/ 0 w 298"/>
                <a:gd name="T1" fmla="*/ 0 h 408"/>
                <a:gd name="T2" fmla="*/ 1 w 298"/>
                <a:gd name="T3" fmla="*/ 0 h 408"/>
                <a:gd name="T4" fmla="*/ 5 w 298"/>
                <a:gd name="T5" fmla="*/ 0 h 408"/>
                <a:gd name="T6" fmla="*/ 11 w 298"/>
                <a:gd name="T7" fmla="*/ 1 h 408"/>
                <a:gd name="T8" fmla="*/ 21 w 298"/>
                <a:gd name="T9" fmla="*/ 3 h 408"/>
                <a:gd name="T10" fmla="*/ 26 w 298"/>
                <a:gd name="T11" fmla="*/ 3 h 408"/>
                <a:gd name="T12" fmla="*/ 33 w 298"/>
                <a:gd name="T13" fmla="*/ 5 h 408"/>
                <a:gd name="T14" fmla="*/ 39 w 298"/>
                <a:gd name="T15" fmla="*/ 6 h 408"/>
                <a:gd name="T16" fmla="*/ 48 w 298"/>
                <a:gd name="T17" fmla="*/ 6 h 408"/>
                <a:gd name="T18" fmla="*/ 54 w 298"/>
                <a:gd name="T19" fmla="*/ 8 h 408"/>
                <a:gd name="T20" fmla="*/ 64 w 298"/>
                <a:gd name="T21" fmla="*/ 10 h 408"/>
                <a:gd name="T22" fmla="*/ 73 w 298"/>
                <a:gd name="T23" fmla="*/ 11 h 408"/>
                <a:gd name="T24" fmla="*/ 84 w 298"/>
                <a:gd name="T25" fmla="*/ 15 h 408"/>
                <a:gd name="T26" fmla="*/ 94 w 298"/>
                <a:gd name="T27" fmla="*/ 16 h 408"/>
                <a:gd name="T28" fmla="*/ 104 w 298"/>
                <a:gd name="T29" fmla="*/ 18 h 408"/>
                <a:gd name="T30" fmla="*/ 114 w 298"/>
                <a:gd name="T31" fmla="*/ 20 h 408"/>
                <a:gd name="T32" fmla="*/ 128 w 298"/>
                <a:gd name="T33" fmla="*/ 23 h 408"/>
                <a:gd name="T34" fmla="*/ 133 w 298"/>
                <a:gd name="T35" fmla="*/ 23 h 408"/>
                <a:gd name="T36" fmla="*/ 139 w 298"/>
                <a:gd name="T37" fmla="*/ 25 h 408"/>
                <a:gd name="T38" fmla="*/ 144 w 298"/>
                <a:gd name="T39" fmla="*/ 25 h 408"/>
                <a:gd name="T40" fmla="*/ 151 w 298"/>
                <a:gd name="T41" fmla="*/ 26 h 408"/>
                <a:gd name="T42" fmla="*/ 158 w 298"/>
                <a:gd name="T43" fmla="*/ 28 h 408"/>
                <a:gd name="T44" fmla="*/ 164 w 298"/>
                <a:gd name="T45" fmla="*/ 28 h 408"/>
                <a:gd name="T46" fmla="*/ 171 w 298"/>
                <a:gd name="T47" fmla="*/ 30 h 408"/>
                <a:gd name="T48" fmla="*/ 178 w 298"/>
                <a:gd name="T49" fmla="*/ 33 h 408"/>
                <a:gd name="T50" fmla="*/ 184 w 298"/>
                <a:gd name="T51" fmla="*/ 33 h 408"/>
                <a:gd name="T52" fmla="*/ 191 w 298"/>
                <a:gd name="T53" fmla="*/ 35 h 408"/>
                <a:gd name="T54" fmla="*/ 198 w 298"/>
                <a:gd name="T55" fmla="*/ 35 h 408"/>
                <a:gd name="T56" fmla="*/ 206 w 298"/>
                <a:gd name="T57" fmla="*/ 38 h 408"/>
                <a:gd name="T58" fmla="*/ 213 w 298"/>
                <a:gd name="T59" fmla="*/ 38 h 408"/>
                <a:gd name="T60" fmla="*/ 219 w 298"/>
                <a:gd name="T61" fmla="*/ 41 h 408"/>
                <a:gd name="T62" fmla="*/ 228 w 298"/>
                <a:gd name="T63" fmla="*/ 41 h 408"/>
                <a:gd name="T64" fmla="*/ 236 w 298"/>
                <a:gd name="T65" fmla="*/ 45 h 408"/>
                <a:gd name="T66" fmla="*/ 241 w 298"/>
                <a:gd name="T67" fmla="*/ 45 h 408"/>
                <a:gd name="T68" fmla="*/ 249 w 298"/>
                <a:gd name="T69" fmla="*/ 48 h 408"/>
                <a:gd name="T70" fmla="*/ 258 w 298"/>
                <a:gd name="T71" fmla="*/ 48 h 408"/>
                <a:gd name="T72" fmla="*/ 264 w 298"/>
                <a:gd name="T73" fmla="*/ 51 h 408"/>
                <a:gd name="T74" fmla="*/ 273 w 298"/>
                <a:gd name="T75" fmla="*/ 51 h 408"/>
                <a:gd name="T76" fmla="*/ 281 w 298"/>
                <a:gd name="T77" fmla="*/ 55 h 408"/>
                <a:gd name="T78" fmla="*/ 289 w 298"/>
                <a:gd name="T79" fmla="*/ 56 h 408"/>
                <a:gd name="T80" fmla="*/ 298 w 298"/>
                <a:gd name="T81" fmla="*/ 60 h 408"/>
                <a:gd name="T82" fmla="*/ 103 w 298"/>
                <a:gd name="T83" fmla="*/ 219 h 408"/>
                <a:gd name="T84" fmla="*/ 89 w 298"/>
                <a:gd name="T85" fmla="*/ 334 h 408"/>
                <a:gd name="T86" fmla="*/ 10 w 298"/>
                <a:gd name="T87" fmla="*/ 408 h 408"/>
                <a:gd name="T88" fmla="*/ 0 w 298"/>
                <a:gd name="T89" fmla="*/ 0 h 408"/>
                <a:gd name="T90" fmla="*/ 0 w 298"/>
                <a:gd name="T9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8" h="408">
                  <a:moveTo>
                    <a:pt x="0" y="0"/>
                  </a:moveTo>
                  <a:lnTo>
                    <a:pt x="1" y="0"/>
                  </a:lnTo>
                  <a:lnTo>
                    <a:pt x="5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33" y="5"/>
                  </a:lnTo>
                  <a:lnTo>
                    <a:pt x="39" y="6"/>
                  </a:lnTo>
                  <a:lnTo>
                    <a:pt x="48" y="6"/>
                  </a:lnTo>
                  <a:lnTo>
                    <a:pt x="54" y="8"/>
                  </a:lnTo>
                  <a:lnTo>
                    <a:pt x="64" y="10"/>
                  </a:lnTo>
                  <a:lnTo>
                    <a:pt x="73" y="11"/>
                  </a:lnTo>
                  <a:lnTo>
                    <a:pt x="84" y="15"/>
                  </a:lnTo>
                  <a:lnTo>
                    <a:pt x="94" y="16"/>
                  </a:lnTo>
                  <a:lnTo>
                    <a:pt x="104" y="18"/>
                  </a:lnTo>
                  <a:lnTo>
                    <a:pt x="114" y="20"/>
                  </a:lnTo>
                  <a:lnTo>
                    <a:pt x="128" y="23"/>
                  </a:lnTo>
                  <a:lnTo>
                    <a:pt x="133" y="23"/>
                  </a:lnTo>
                  <a:lnTo>
                    <a:pt x="139" y="25"/>
                  </a:lnTo>
                  <a:lnTo>
                    <a:pt x="144" y="25"/>
                  </a:lnTo>
                  <a:lnTo>
                    <a:pt x="151" y="26"/>
                  </a:lnTo>
                  <a:lnTo>
                    <a:pt x="158" y="28"/>
                  </a:lnTo>
                  <a:lnTo>
                    <a:pt x="164" y="28"/>
                  </a:lnTo>
                  <a:lnTo>
                    <a:pt x="171" y="30"/>
                  </a:lnTo>
                  <a:lnTo>
                    <a:pt x="178" y="33"/>
                  </a:lnTo>
                  <a:lnTo>
                    <a:pt x="184" y="33"/>
                  </a:lnTo>
                  <a:lnTo>
                    <a:pt x="191" y="35"/>
                  </a:lnTo>
                  <a:lnTo>
                    <a:pt x="198" y="35"/>
                  </a:lnTo>
                  <a:lnTo>
                    <a:pt x="206" y="38"/>
                  </a:lnTo>
                  <a:lnTo>
                    <a:pt x="213" y="38"/>
                  </a:lnTo>
                  <a:lnTo>
                    <a:pt x="219" y="41"/>
                  </a:lnTo>
                  <a:lnTo>
                    <a:pt x="228" y="41"/>
                  </a:lnTo>
                  <a:lnTo>
                    <a:pt x="236" y="45"/>
                  </a:lnTo>
                  <a:lnTo>
                    <a:pt x="241" y="45"/>
                  </a:lnTo>
                  <a:lnTo>
                    <a:pt x="249" y="48"/>
                  </a:lnTo>
                  <a:lnTo>
                    <a:pt x="258" y="48"/>
                  </a:lnTo>
                  <a:lnTo>
                    <a:pt x="264" y="51"/>
                  </a:lnTo>
                  <a:lnTo>
                    <a:pt x="273" y="51"/>
                  </a:lnTo>
                  <a:lnTo>
                    <a:pt x="281" y="55"/>
                  </a:lnTo>
                  <a:lnTo>
                    <a:pt x="289" y="56"/>
                  </a:lnTo>
                  <a:lnTo>
                    <a:pt x="298" y="60"/>
                  </a:lnTo>
                  <a:lnTo>
                    <a:pt x="103" y="219"/>
                  </a:lnTo>
                  <a:lnTo>
                    <a:pt x="89" y="334"/>
                  </a:lnTo>
                  <a:lnTo>
                    <a:pt x="10" y="4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76"/>
            <p:cNvSpPr>
              <a:spLocks/>
            </p:cNvSpPr>
            <p:nvPr/>
          </p:nvSpPr>
          <p:spPr bwMode="auto">
            <a:xfrm>
              <a:off x="2834" y="2703"/>
              <a:ext cx="616" cy="476"/>
            </a:xfrm>
            <a:custGeom>
              <a:avLst/>
              <a:gdLst>
                <a:gd name="T0" fmla="*/ 50 w 616"/>
                <a:gd name="T1" fmla="*/ 353 h 476"/>
                <a:gd name="T2" fmla="*/ 479 w 616"/>
                <a:gd name="T3" fmla="*/ 10 h 476"/>
                <a:gd name="T4" fmla="*/ 481 w 616"/>
                <a:gd name="T5" fmla="*/ 8 h 476"/>
                <a:gd name="T6" fmla="*/ 491 w 616"/>
                <a:gd name="T7" fmla="*/ 5 h 476"/>
                <a:gd name="T8" fmla="*/ 498 w 616"/>
                <a:gd name="T9" fmla="*/ 3 h 476"/>
                <a:gd name="T10" fmla="*/ 504 w 616"/>
                <a:gd name="T11" fmla="*/ 1 h 476"/>
                <a:gd name="T12" fmla="*/ 513 w 616"/>
                <a:gd name="T13" fmla="*/ 1 h 476"/>
                <a:gd name="T14" fmla="*/ 523 w 616"/>
                <a:gd name="T15" fmla="*/ 1 h 476"/>
                <a:gd name="T16" fmla="*/ 531 w 616"/>
                <a:gd name="T17" fmla="*/ 0 h 476"/>
                <a:gd name="T18" fmla="*/ 541 w 616"/>
                <a:gd name="T19" fmla="*/ 1 h 476"/>
                <a:gd name="T20" fmla="*/ 551 w 616"/>
                <a:gd name="T21" fmla="*/ 5 h 476"/>
                <a:gd name="T22" fmla="*/ 563 w 616"/>
                <a:gd name="T23" fmla="*/ 8 h 476"/>
                <a:gd name="T24" fmla="*/ 571 w 616"/>
                <a:gd name="T25" fmla="*/ 13 h 476"/>
                <a:gd name="T26" fmla="*/ 581 w 616"/>
                <a:gd name="T27" fmla="*/ 23 h 476"/>
                <a:gd name="T28" fmla="*/ 584 w 616"/>
                <a:gd name="T29" fmla="*/ 26 h 476"/>
                <a:gd name="T30" fmla="*/ 589 w 616"/>
                <a:gd name="T31" fmla="*/ 33 h 476"/>
                <a:gd name="T32" fmla="*/ 593 w 616"/>
                <a:gd name="T33" fmla="*/ 40 h 476"/>
                <a:gd name="T34" fmla="*/ 598 w 616"/>
                <a:gd name="T35" fmla="*/ 46 h 476"/>
                <a:gd name="T36" fmla="*/ 601 w 616"/>
                <a:gd name="T37" fmla="*/ 51 h 476"/>
                <a:gd name="T38" fmla="*/ 603 w 616"/>
                <a:gd name="T39" fmla="*/ 58 h 476"/>
                <a:gd name="T40" fmla="*/ 606 w 616"/>
                <a:gd name="T41" fmla="*/ 65 h 476"/>
                <a:gd name="T42" fmla="*/ 609 w 616"/>
                <a:gd name="T43" fmla="*/ 71 h 476"/>
                <a:gd name="T44" fmla="*/ 611 w 616"/>
                <a:gd name="T45" fmla="*/ 80 h 476"/>
                <a:gd name="T46" fmla="*/ 614 w 616"/>
                <a:gd name="T47" fmla="*/ 91 h 476"/>
                <a:gd name="T48" fmla="*/ 616 w 616"/>
                <a:gd name="T49" fmla="*/ 100 h 476"/>
                <a:gd name="T50" fmla="*/ 616 w 616"/>
                <a:gd name="T51" fmla="*/ 106 h 476"/>
                <a:gd name="T52" fmla="*/ 616 w 616"/>
                <a:gd name="T53" fmla="*/ 113 h 476"/>
                <a:gd name="T54" fmla="*/ 616 w 616"/>
                <a:gd name="T55" fmla="*/ 120 h 476"/>
                <a:gd name="T56" fmla="*/ 611 w 616"/>
                <a:gd name="T57" fmla="*/ 128 h 476"/>
                <a:gd name="T58" fmla="*/ 608 w 616"/>
                <a:gd name="T59" fmla="*/ 133 h 476"/>
                <a:gd name="T60" fmla="*/ 603 w 616"/>
                <a:gd name="T61" fmla="*/ 136 h 476"/>
                <a:gd name="T62" fmla="*/ 603 w 616"/>
                <a:gd name="T63" fmla="*/ 138 h 476"/>
                <a:gd name="T64" fmla="*/ 150 w 616"/>
                <a:gd name="T65" fmla="*/ 476 h 476"/>
                <a:gd name="T66" fmla="*/ 0 w 616"/>
                <a:gd name="T67" fmla="*/ 476 h 476"/>
                <a:gd name="T68" fmla="*/ 50 w 616"/>
                <a:gd name="T69" fmla="*/ 353 h 476"/>
                <a:gd name="T70" fmla="*/ 50 w 616"/>
                <a:gd name="T71" fmla="*/ 353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6" h="476">
                  <a:moveTo>
                    <a:pt x="50" y="353"/>
                  </a:moveTo>
                  <a:lnTo>
                    <a:pt x="479" y="10"/>
                  </a:lnTo>
                  <a:lnTo>
                    <a:pt x="481" y="8"/>
                  </a:lnTo>
                  <a:lnTo>
                    <a:pt x="491" y="5"/>
                  </a:lnTo>
                  <a:lnTo>
                    <a:pt x="498" y="3"/>
                  </a:lnTo>
                  <a:lnTo>
                    <a:pt x="504" y="1"/>
                  </a:lnTo>
                  <a:lnTo>
                    <a:pt x="513" y="1"/>
                  </a:lnTo>
                  <a:lnTo>
                    <a:pt x="523" y="1"/>
                  </a:lnTo>
                  <a:lnTo>
                    <a:pt x="531" y="0"/>
                  </a:lnTo>
                  <a:lnTo>
                    <a:pt x="541" y="1"/>
                  </a:lnTo>
                  <a:lnTo>
                    <a:pt x="551" y="5"/>
                  </a:lnTo>
                  <a:lnTo>
                    <a:pt x="563" y="8"/>
                  </a:lnTo>
                  <a:lnTo>
                    <a:pt x="571" y="13"/>
                  </a:lnTo>
                  <a:lnTo>
                    <a:pt x="581" y="23"/>
                  </a:lnTo>
                  <a:lnTo>
                    <a:pt x="584" y="26"/>
                  </a:lnTo>
                  <a:lnTo>
                    <a:pt x="589" y="33"/>
                  </a:lnTo>
                  <a:lnTo>
                    <a:pt x="593" y="40"/>
                  </a:lnTo>
                  <a:lnTo>
                    <a:pt x="598" y="46"/>
                  </a:lnTo>
                  <a:lnTo>
                    <a:pt x="601" y="51"/>
                  </a:lnTo>
                  <a:lnTo>
                    <a:pt x="603" y="58"/>
                  </a:lnTo>
                  <a:lnTo>
                    <a:pt x="606" y="65"/>
                  </a:lnTo>
                  <a:lnTo>
                    <a:pt x="609" y="71"/>
                  </a:lnTo>
                  <a:lnTo>
                    <a:pt x="611" y="80"/>
                  </a:lnTo>
                  <a:lnTo>
                    <a:pt x="614" y="91"/>
                  </a:lnTo>
                  <a:lnTo>
                    <a:pt x="616" y="100"/>
                  </a:lnTo>
                  <a:lnTo>
                    <a:pt x="616" y="106"/>
                  </a:lnTo>
                  <a:lnTo>
                    <a:pt x="616" y="113"/>
                  </a:lnTo>
                  <a:lnTo>
                    <a:pt x="616" y="120"/>
                  </a:lnTo>
                  <a:lnTo>
                    <a:pt x="611" y="128"/>
                  </a:lnTo>
                  <a:lnTo>
                    <a:pt x="608" y="133"/>
                  </a:lnTo>
                  <a:lnTo>
                    <a:pt x="603" y="136"/>
                  </a:lnTo>
                  <a:lnTo>
                    <a:pt x="603" y="138"/>
                  </a:lnTo>
                  <a:lnTo>
                    <a:pt x="150" y="476"/>
                  </a:lnTo>
                  <a:lnTo>
                    <a:pt x="0" y="476"/>
                  </a:lnTo>
                  <a:lnTo>
                    <a:pt x="50" y="353"/>
                  </a:lnTo>
                  <a:lnTo>
                    <a:pt x="50" y="353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Freeform 77"/>
            <p:cNvSpPr>
              <a:spLocks/>
            </p:cNvSpPr>
            <p:nvPr/>
          </p:nvSpPr>
          <p:spPr bwMode="auto">
            <a:xfrm>
              <a:off x="1913" y="3200"/>
              <a:ext cx="406" cy="155"/>
            </a:xfrm>
            <a:custGeom>
              <a:avLst/>
              <a:gdLst>
                <a:gd name="T0" fmla="*/ 406 w 406"/>
                <a:gd name="T1" fmla="*/ 104 h 155"/>
                <a:gd name="T2" fmla="*/ 253 w 406"/>
                <a:gd name="T3" fmla="*/ 155 h 155"/>
                <a:gd name="T4" fmla="*/ 0 w 406"/>
                <a:gd name="T5" fmla="*/ 85 h 155"/>
                <a:gd name="T6" fmla="*/ 102 w 406"/>
                <a:gd name="T7" fmla="*/ 0 h 155"/>
                <a:gd name="T8" fmla="*/ 406 w 406"/>
                <a:gd name="T9" fmla="*/ 104 h 155"/>
                <a:gd name="T10" fmla="*/ 406 w 406"/>
                <a:gd name="T11" fmla="*/ 10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55">
                  <a:moveTo>
                    <a:pt x="406" y="104"/>
                  </a:moveTo>
                  <a:lnTo>
                    <a:pt x="253" y="155"/>
                  </a:lnTo>
                  <a:lnTo>
                    <a:pt x="0" y="85"/>
                  </a:lnTo>
                  <a:lnTo>
                    <a:pt x="102" y="0"/>
                  </a:lnTo>
                  <a:lnTo>
                    <a:pt x="406" y="104"/>
                  </a:lnTo>
                  <a:lnTo>
                    <a:pt x="406" y="10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7" name="Group 44"/>
          <p:cNvGrpSpPr>
            <a:grpSpLocks noChangeAspect="1"/>
          </p:cNvGrpSpPr>
          <p:nvPr/>
        </p:nvGrpSpPr>
        <p:grpSpPr bwMode="auto">
          <a:xfrm rot="20882441">
            <a:off x="3237488" y="369242"/>
            <a:ext cx="1603160" cy="803297"/>
            <a:chOff x="1435" y="1872"/>
            <a:chExt cx="3269" cy="1638"/>
          </a:xfrm>
          <a:scene3d>
            <a:camera prst="isometricBottomDown"/>
            <a:lightRig rig="threePt" dir="t"/>
          </a:scene3d>
        </p:grpSpPr>
        <p:sp>
          <p:nvSpPr>
            <p:cNvPr id="518" name="AutoShape 43"/>
            <p:cNvSpPr>
              <a:spLocks noChangeAspect="1" noChangeArrowheads="1" noTextEdit="1"/>
            </p:cNvSpPr>
            <p:nvPr/>
          </p:nvSpPr>
          <p:spPr bwMode="auto">
            <a:xfrm>
              <a:off x="1435" y="1872"/>
              <a:ext cx="3269" cy="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Freeform 48"/>
            <p:cNvSpPr>
              <a:spLocks/>
            </p:cNvSpPr>
            <p:nvPr/>
          </p:nvSpPr>
          <p:spPr bwMode="auto">
            <a:xfrm>
              <a:off x="1770" y="2823"/>
              <a:ext cx="704" cy="219"/>
            </a:xfrm>
            <a:custGeom>
              <a:avLst/>
              <a:gdLst>
                <a:gd name="T0" fmla="*/ 441 w 704"/>
                <a:gd name="T1" fmla="*/ 219 h 219"/>
                <a:gd name="T2" fmla="*/ 0 w 704"/>
                <a:gd name="T3" fmla="*/ 196 h 219"/>
                <a:gd name="T4" fmla="*/ 165 w 704"/>
                <a:gd name="T5" fmla="*/ 41 h 219"/>
                <a:gd name="T6" fmla="*/ 704 w 704"/>
                <a:gd name="T7" fmla="*/ 0 h 219"/>
                <a:gd name="T8" fmla="*/ 441 w 704"/>
                <a:gd name="T9" fmla="*/ 219 h 219"/>
                <a:gd name="T10" fmla="*/ 441 w 704"/>
                <a:gd name="T11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4" h="219">
                  <a:moveTo>
                    <a:pt x="441" y="219"/>
                  </a:moveTo>
                  <a:lnTo>
                    <a:pt x="0" y="196"/>
                  </a:lnTo>
                  <a:lnTo>
                    <a:pt x="165" y="41"/>
                  </a:lnTo>
                  <a:lnTo>
                    <a:pt x="704" y="0"/>
                  </a:lnTo>
                  <a:lnTo>
                    <a:pt x="441" y="219"/>
                  </a:lnTo>
                  <a:lnTo>
                    <a:pt x="441" y="219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49"/>
            <p:cNvSpPr>
              <a:spLocks/>
            </p:cNvSpPr>
            <p:nvPr/>
          </p:nvSpPr>
          <p:spPr bwMode="auto">
            <a:xfrm>
              <a:off x="3433" y="1905"/>
              <a:ext cx="810" cy="293"/>
            </a:xfrm>
            <a:custGeom>
              <a:avLst/>
              <a:gdLst>
                <a:gd name="T0" fmla="*/ 0 w 810"/>
                <a:gd name="T1" fmla="*/ 293 h 293"/>
                <a:gd name="T2" fmla="*/ 410 w 810"/>
                <a:gd name="T3" fmla="*/ 258 h 293"/>
                <a:gd name="T4" fmla="*/ 600 w 810"/>
                <a:gd name="T5" fmla="*/ 197 h 293"/>
                <a:gd name="T6" fmla="*/ 810 w 810"/>
                <a:gd name="T7" fmla="*/ 0 h 293"/>
                <a:gd name="T8" fmla="*/ 573 w 810"/>
                <a:gd name="T9" fmla="*/ 49 h 293"/>
                <a:gd name="T10" fmla="*/ 527 w 810"/>
                <a:gd name="T11" fmla="*/ 84 h 293"/>
                <a:gd name="T12" fmla="*/ 467 w 810"/>
                <a:gd name="T13" fmla="*/ 67 h 293"/>
                <a:gd name="T14" fmla="*/ 465 w 810"/>
                <a:gd name="T15" fmla="*/ 65 h 293"/>
                <a:gd name="T16" fmla="*/ 462 w 810"/>
                <a:gd name="T17" fmla="*/ 64 h 293"/>
                <a:gd name="T18" fmla="*/ 455 w 810"/>
                <a:gd name="T19" fmla="*/ 59 h 293"/>
                <a:gd name="T20" fmla="*/ 448 w 810"/>
                <a:gd name="T21" fmla="*/ 54 h 293"/>
                <a:gd name="T22" fmla="*/ 442 w 810"/>
                <a:gd name="T23" fmla="*/ 50 h 293"/>
                <a:gd name="T24" fmla="*/ 437 w 810"/>
                <a:gd name="T25" fmla="*/ 47 h 293"/>
                <a:gd name="T26" fmla="*/ 430 w 810"/>
                <a:gd name="T27" fmla="*/ 44 h 293"/>
                <a:gd name="T28" fmla="*/ 425 w 810"/>
                <a:gd name="T29" fmla="*/ 42 h 293"/>
                <a:gd name="T30" fmla="*/ 417 w 810"/>
                <a:gd name="T31" fmla="*/ 39 h 293"/>
                <a:gd name="T32" fmla="*/ 410 w 810"/>
                <a:gd name="T33" fmla="*/ 35 h 293"/>
                <a:gd name="T34" fmla="*/ 402 w 810"/>
                <a:gd name="T35" fmla="*/ 32 h 293"/>
                <a:gd name="T36" fmla="*/ 395 w 810"/>
                <a:gd name="T37" fmla="*/ 30 h 293"/>
                <a:gd name="T38" fmla="*/ 385 w 810"/>
                <a:gd name="T39" fmla="*/ 27 h 293"/>
                <a:gd name="T40" fmla="*/ 375 w 810"/>
                <a:gd name="T41" fmla="*/ 24 h 293"/>
                <a:gd name="T42" fmla="*/ 365 w 810"/>
                <a:gd name="T43" fmla="*/ 22 h 293"/>
                <a:gd name="T44" fmla="*/ 355 w 810"/>
                <a:gd name="T45" fmla="*/ 20 h 293"/>
                <a:gd name="T46" fmla="*/ 343 w 810"/>
                <a:gd name="T47" fmla="*/ 19 h 293"/>
                <a:gd name="T48" fmla="*/ 332 w 810"/>
                <a:gd name="T49" fmla="*/ 17 h 293"/>
                <a:gd name="T50" fmla="*/ 320 w 810"/>
                <a:gd name="T51" fmla="*/ 17 h 293"/>
                <a:gd name="T52" fmla="*/ 308 w 810"/>
                <a:gd name="T53" fmla="*/ 19 h 293"/>
                <a:gd name="T54" fmla="*/ 302 w 810"/>
                <a:gd name="T55" fmla="*/ 19 h 293"/>
                <a:gd name="T56" fmla="*/ 297 w 810"/>
                <a:gd name="T57" fmla="*/ 19 h 293"/>
                <a:gd name="T58" fmla="*/ 290 w 810"/>
                <a:gd name="T59" fmla="*/ 19 h 293"/>
                <a:gd name="T60" fmla="*/ 283 w 810"/>
                <a:gd name="T61" fmla="*/ 20 h 293"/>
                <a:gd name="T62" fmla="*/ 277 w 810"/>
                <a:gd name="T63" fmla="*/ 20 h 293"/>
                <a:gd name="T64" fmla="*/ 270 w 810"/>
                <a:gd name="T65" fmla="*/ 20 h 293"/>
                <a:gd name="T66" fmla="*/ 263 w 810"/>
                <a:gd name="T67" fmla="*/ 22 h 293"/>
                <a:gd name="T68" fmla="*/ 257 w 810"/>
                <a:gd name="T69" fmla="*/ 24 h 293"/>
                <a:gd name="T70" fmla="*/ 249 w 810"/>
                <a:gd name="T71" fmla="*/ 25 h 293"/>
                <a:gd name="T72" fmla="*/ 242 w 810"/>
                <a:gd name="T73" fmla="*/ 27 h 293"/>
                <a:gd name="T74" fmla="*/ 234 w 810"/>
                <a:gd name="T75" fmla="*/ 29 h 293"/>
                <a:gd name="T76" fmla="*/ 227 w 810"/>
                <a:gd name="T77" fmla="*/ 32 h 293"/>
                <a:gd name="T78" fmla="*/ 220 w 810"/>
                <a:gd name="T79" fmla="*/ 34 h 293"/>
                <a:gd name="T80" fmla="*/ 214 w 810"/>
                <a:gd name="T81" fmla="*/ 37 h 293"/>
                <a:gd name="T82" fmla="*/ 205 w 810"/>
                <a:gd name="T83" fmla="*/ 40 h 293"/>
                <a:gd name="T84" fmla="*/ 199 w 810"/>
                <a:gd name="T85" fmla="*/ 44 h 293"/>
                <a:gd name="T86" fmla="*/ 4 w 810"/>
                <a:gd name="T87" fmla="*/ 182 h 293"/>
                <a:gd name="T88" fmla="*/ 0 w 810"/>
                <a:gd name="T89" fmla="*/ 293 h 293"/>
                <a:gd name="T90" fmla="*/ 0 w 810"/>
                <a:gd name="T91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0" h="293">
                  <a:moveTo>
                    <a:pt x="0" y="293"/>
                  </a:moveTo>
                  <a:lnTo>
                    <a:pt x="410" y="258"/>
                  </a:lnTo>
                  <a:lnTo>
                    <a:pt x="600" y="197"/>
                  </a:lnTo>
                  <a:lnTo>
                    <a:pt x="810" y="0"/>
                  </a:lnTo>
                  <a:lnTo>
                    <a:pt x="573" y="49"/>
                  </a:lnTo>
                  <a:lnTo>
                    <a:pt x="527" y="84"/>
                  </a:lnTo>
                  <a:lnTo>
                    <a:pt x="467" y="67"/>
                  </a:lnTo>
                  <a:lnTo>
                    <a:pt x="465" y="65"/>
                  </a:lnTo>
                  <a:lnTo>
                    <a:pt x="462" y="64"/>
                  </a:lnTo>
                  <a:lnTo>
                    <a:pt x="455" y="59"/>
                  </a:lnTo>
                  <a:lnTo>
                    <a:pt x="448" y="54"/>
                  </a:lnTo>
                  <a:lnTo>
                    <a:pt x="442" y="50"/>
                  </a:lnTo>
                  <a:lnTo>
                    <a:pt x="437" y="47"/>
                  </a:lnTo>
                  <a:lnTo>
                    <a:pt x="430" y="44"/>
                  </a:lnTo>
                  <a:lnTo>
                    <a:pt x="425" y="42"/>
                  </a:lnTo>
                  <a:lnTo>
                    <a:pt x="417" y="39"/>
                  </a:lnTo>
                  <a:lnTo>
                    <a:pt x="410" y="35"/>
                  </a:lnTo>
                  <a:lnTo>
                    <a:pt x="402" y="32"/>
                  </a:lnTo>
                  <a:lnTo>
                    <a:pt x="395" y="30"/>
                  </a:lnTo>
                  <a:lnTo>
                    <a:pt x="385" y="27"/>
                  </a:lnTo>
                  <a:lnTo>
                    <a:pt x="375" y="24"/>
                  </a:lnTo>
                  <a:lnTo>
                    <a:pt x="365" y="22"/>
                  </a:lnTo>
                  <a:lnTo>
                    <a:pt x="355" y="20"/>
                  </a:lnTo>
                  <a:lnTo>
                    <a:pt x="343" y="19"/>
                  </a:lnTo>
                  <a:lnTo>
                    <a:pt x="332" y="17"/>
                  </a:lnTo>
                  <a:lnTo>
                    <a:pt x="320" y="17"/>
                  </a:lnTo>
                  <a:lnTo>
                    <a:pt x="308" y="19"/>
                  </a:lnTo>
                  <a:lnTo>
                    <a:pt x="302" y="19"/>
                  </a:lnTo>
                  <a:lnTo>
                    <a:pt x="297" y="19"/>
                  </a:lnTo>
                  <a:lnTo>
                    <a:pt x="290" y="19"/>
                  </a:lnTo>
                  <a:lnTo>
                    <a:pt x="283" y="20"/>
                  </a:lnTo>
                  <a:lnTo>
                    <a:pt x="277" y="20"/>
                  </a:lnTo>
                  <a:lnTo>
                    <a:pt x="270" y="20"/>
                  </a:lnTo>
                  <a:lnTo>
                    <a:pt x="263" y="22"/>
                  </a:lnTo>
                  <a:lnTo>
                    <a:pt x="257" y="24"/>
                  </a:lnTo>
                  <a:lnTo>
                    <a:pt x="249" y="25"/>
                  </a:lnTo>
                  <a:lnTo>
                    <a:pt x="242" y="27"/>
                  </a:lnTo>
                  <a:lnTo>
                    <a:pt x="234" y="29"/>
                  </a:lnTo>
                  <a:lnTo>
                    <a:pt x="227" y="32"/>
                  </a:lnTo>
                  <a:lnTo>
                    <a:pt x="220" y="34"/>
                  </a:lnTo>
                  <a:lnTo>
                    <a:pt x="214" y="37"/>
                  </a:lnTo>
                  <a:lnTo>
                    <a:pt x="205" y="40"/>
                  </a:lnTo>
                  <a:lnTo>
                    <a:pt x="199" y="44"/>
                  </a:lnTo>
                  <a:lnTo>
                    <a:pt x="4" y="182"/>
                  </a:lnTo>
                  <a:lnTo>
                    <a:pt x="0" y="29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52"/>
            <p:cNvSpPr>
              <a:spLocks/>
            </p:cNvSpPr>
            <p:nvPr/>
          </p:nvSpPr>
          <p:spPr bwMode="auto">
            <a:xfrm>
              <a:off x="1730" y="2275"/>
              <a:ext cx="1429" cy="371"/>
            </a:xfrm>
            <a:custGeom>
              <a:avLst/>
              <a:gdLst>
                <a:gd name="T0" fmla="*/ 1429 w 1429"/>
                <a:gd name="T1" fmla="*/ 0 h 371"/>
                <a:gd name="T2" fmla="*/ 281 w 1429"/>
                <a:gd name="T3" fmla="*/ 2 h 371"/>
                <a:gd name="T4" fmla="*/ 18 w 1429"/>
                <a:gd name="T5" fmla="*/ 60 h 371"/>
                <a:gd name="T6" fmla="*/ 0 w 1429"/>
                <a:gd name="T7" fmla="*/ 186 h 371"/>
                <a:gd name="T8" fmla="*/ 857 w 1429"/>
                <a:gd name="T9" fmla="*/ 371 h 371"/>
                <a:gd name="T10" fmla="*/ 1429 w 1429"/>
                <a:gd name="T11" fmla="*/ 0 h 371"/>
                <a:gd name="T12" fmla="*/ 1429 w 1429"/>
                <a:gd name="T1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9" h="371">
                  <a:moveTo>
                    <a:pt x="1429" y="0"/>
                  </a:moveTo>
                  <a:lnTo>
                    <a:pt x="281" y="2"/>
                  </a:lnTo>
                  <a:lnTo>
                    <a:pt x="18" y="60"/>
                  </a:lnTo>
                  <a:lnTo>
                    <a:pt x="0" y="186"/>
                  </a:lnTo>
                  <a:lnTo>
                    <a:pt x="857" y="371"/>
                  </a:lnTo>
                  <a:lnTo>
                    <a:pt x="1429" y="0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54"/>
            <p:cNvSpPr>
              <a:spLocks/>
            </p:cNvSpPr>
            <p:nvPr/>
          </p:nvSpPr>
          <p:spPr bwMode="auto">
            <a:xfrm>
              <a:off x="2296" y="2277"/>
              <a:ext cx="673" cy="402"/>
            </a:xfrm>
            <a:custGeom>
              <a:avLst/>
              <a:gdLst>
                <a:gd name="T0" fmla="*/ 659 w 673"/>
                <a:gd name="T1" fmla="*/ 0 h 402"/>
                <a:gd name="T2" fmla="*/ 659 w 673"/>
                <a:gd name="T3" fmla="*/ 128 h 402"/>
                <a:gd name="T4" fmla="*/ 673 w 673"/>
                <a:gd name="T5" fmla="*/ 402 h 402"/>
                <a:gd name="T6" fmla="*/ 671 w 673"/>
                <a:gd name="T7" fmla="*/ 401 h 402"/>
                <a:gd name="T8" fmla="*/ 668 w 673"/>
                <a:gd name="T9" fmla="*/ 401 h 402"/>
                <a:gd name="T10" fmla="*/ 663 w 673"/>
                <a:gd name="T11" fmla="*/ 401 h 402"/>
                <a:gd name="T12" fmla="*/ 656 w 673"/>
                <a:gd name="T13" fmla="*/ 401 h 402"/>
                <a:gd name="T14" fmla="*/ 646 w 673"/>
                <a:gd name="T15" fmla="*/ 399 h 402"/>
                <a:gd name="T16" fmla="*/ 638 w 673"/>
                <a:gd name="T17" fmla="*/ 399 h 402"/>
                <a:gd name="T18" fmla="*/ 631 w 673"/>
                <a:gd name="T19" fmla="*/ 399 h 402"/>
                <a:gd name="T20" fmla="*/ 624 w 673"/>
                <a:gd name="T21" fmla="*/ 399 h 402"/>
                <a:gd name="T22" fmla="*/ 618 w 673"/>
                <a:gd name="T23" fmla="*/ 399 h 402"/>
                <a:gd name="T24" fmla="*/ 613 w 673"/>
                <a:gd name="T25" fmla="*/ 399 h 402"/>
                <a:gd name="T26" fmla="*/ 604 w 673"/>
                <a:gd name="T27" fmla="*/ 397 h 402"/>
                <a:gd name="T28" fmla="*/ 596 w 673"/>
                <a:gd name="T29" fmla="*/ 396 h 402"/>
                <a:gd name="T30" fmla="*/ 589 w 673"/>
                <a:gd name="T31" fmla="*/ 394 h 402"/>
                <a:gd name="T32" fmla="*/ 583 w 673"/>
                <a:gd name="T33" fmla="*/ 394 h 402"/>
                <a:gd name="T34" fmla="*/ 574 w 673"/>
                <a:gd name="T35" fmla="*/ 394 h 402"/>
                <a:gd name="T36" fmla="*/ 566 w 673"/>
                <a:gd name="T37" fmla="*/ 394 h 402"/>
                <a:gd name="T38" fmla="*/ 558 w 673"/>
                <a:gd name="T39" fmla="*/ 392 h 402"/>
                <a:gd name="T40" fmla="*/ 550 w 673"/>
                <a:gd name="T41" fmla="*/ 392 h 402"/>
                <a:gd name="T42" fmla="*/ 541 w 673"/>
                <a:gd name="T43" fmla="*/ 392 h 402"/>
                <a:gd name="T44" fmla="*/ 533 w 673"/>
                <a:gd name="T45" fmla="*/ 391 h 402"/>
                <a:gd name="T46" fmla="*/ 523 w 673"/>
                <a:gd name="T47" fmla="*/ 391 h 402"/>
                <a:gd name="T48" fmla="*/ 515 w 673"/>
                <a:gd name="T49" fmla="*/ 391 h 402"/>
                <a:gd name="T50" fmla="*/ 506 w 673"/>
                <a:gd name="T51" fmla="*/ 389 h 402"/>
                <a:gd name="T52" fmla="*/ 498 w 673"/>
                <a:gd name="T53" fmla="*/ 389 h 402"/>
                <a:gd name="T54" fmla="*/ 488 w 673"/>
                <a:gd name="T55" fmla="*/ 389 h 402"/>
                <a:gd name="T56" fmla="*/ 480 w 673"/>
                <a:gd name="T57" fmla="*/ 389 h 402"/>
                <a:gd name="T58" fmla="*/ 470 w 673"/>
                <a:gd name="T59" fmla="*/ 387 h 402"/>
                <a:gd name="T60" fmla="*/ 461 w 673"/>
                <a:gd name="T61" fmla="*/ 386 h 402"/>
                <a:gd name="T62" fmla="*/ 453 w 673"/>
                <a:gd name="T63" fmla="*/ 386 h 402"/>
                <a:gd name="T64" fmla="*/ 445 w 673"/>
                <a:gd name="T65" fmla="*/ 386 h 402"/>
                <a:gd name="T66" fmla="*/ 435 w 673"/>
                <a:gd name="T67" fmla="*/ 384 h 402"/>
                <a:gd name="T68" fmla="*/ 425 w 673"/>
                <a:gd name="T69" fmla="*/ 382 h 402"/>
                <a:gd name="T70" fmla="*/ 416 w 673"/>
                <a:gd name="T71" fmla="*/ 382 h 402"/>
                <a:gd name="T72" fmla="*/ 410 w 673"/>
                <a:gd name="T73" fmla="*/ 382 h 402"/>
                <a:gd name="T74" fmla="*/ 400 w 673"/>
                <a:gd name="T75" fmla="*/ 381 h 402"/>
                <a:gd name="T76" fmla="*/ 391 w 673"/>
                <a:gd name="T77" fmla="*/ 379 h 402"/>
                <a:gd name="T78" fmla="*/ 383 w 673"/>
                <a:gd name="T79" fmla="*/ 379 h 402"/>
                <a:gd name="T80" fmla="*/ 376 w 673"/>
                <a:gd name="T81" fmla="*/ 379 h 402"/>
                <a:gd name="T82" fmla="*/ 368 w 673"/>
                <a:gd name="T83" fmla="*/ 377 h 402"/>
                <a:gd name="T84" fmla="*/ 361 w 673"/>
                <a:gd name="T85" fmla="*/ 377 h 402"/>
                <a:gd name="T86" fmla="*/ 355 w 673"/>
                <a:gd name="T87" fmla="*/ 376 h 402"/>
                <a:gd name="T88" fmla="*/ 348 w 673"/>
                <a:gd name="T89" fmla="*/ 376 h 402"/>
                <a:gd name="T90" fmla="*/ 340 w 673"/>
                <a:gd name="T91" fmla="*/ 376 h 402"/>
                <a:gd name="T92" fmla="*/ 333 w 673"/>
                <a:gd name="T93" fmla="*/ 374 h 402"/>
                <a:gd name="T94" fmla="*/ 326 w 673"/>
                <a:gd name="T95" fmla="*/ 372 h 402"/>
                <a:gd name="T96" fmla="*/ 323 w 673"/>
                <a:gd name="T97" fmla="*/ 372 h 402"/>
                <a:gd name="T98" fmla="*/ 311 w 673"/>
                <a:gd name="T99" fmla="*/ 372 h 402"/>
                <a:gd name="T100" fmla="*/ 305 w 673"/>
                <a:gd name="T101" fmla="*/ 372 h 402"/>
                <a:gd name="T102" fmla="*/ 296 w 673"/>
                <a:gd name="T103" fmla="*/ 371 h 402"/>
                <a:gd name="T104" fmla="*/ 291 w 673"/>
                <a:gd name="T105" fmla="*/ 369 h 402"/>
                <a:gd name="T106" fmla="*/ 288 w 673"/>
                <a:gd name="T107" fmla="*/ 369 h 402"/>
                <a:gd name="T108" fmla="*/ 0 w 673"/>
                <a:gd name="T109" fmla="*/ 312 h 402"/>
                <a:gd name="T110" fmla="*/ 165 w 673"/>
                <a:gd name="T111" fmla="*/ 153 h 402"/>
                <a:gd name="T112" fmla="*/ 263 w 673"/>
                <a:gd name="T113" fmla="*/ 149 h 402"/>
                <a:gd name="T114" fmla="*/ 410 w 673"/>
                <a:gd name="T115" fmla="*/ 0 h 402"/>
                <a:gd name="T116" fmla="*/ 659 w 673"/>
                <a:gd name="T117" fmla="*/ 0 h 402"/>
                <a:gd name="T118" fmla="*/ 659 w 673"/>
                <a:gd name="T11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3" h="402">
                  <a:moveTo>
                    <a:pt x="659" y="0"/>
                  </a:moveTo>
                  <a:lnTo>
                    <a:pt x="659" y="128"/>
                  </a:lnTo>
                  <a:lnTo>
                    <a:pt x="673" y="402"/>
                  </a:lnTo>
                  <a:lnTo>
                    <a:pt x="671" y="401"/>
                  </a:lnTo>
                  <a:lnTo>
                    <a:pt x="668" y="401"/>
                  </a:lnTo>
                  <a:lnTo>
                    <a:pt x="663" y="401"/>
                  </a:lnTo>
                  <a:lnTo>
                    <a:pt x="656" y="401"/>
                  </a:lnTo>
                  <a:lnTo>
                    <a:pt x="646" y="399"/>
                  </a:lnTo>
                  <a:lnTo>
                    <a:pt x="638" y="399"/>
                  </a:lnTo>
                  <a:lnTo>
                    <a:pt x="631" y="399"/>
                  </a:lnTo>
                  <a:lnTo>
                    <a:pt x="624" y="399"/>
                  </a:lnTo>
                  <a:lnTo>
                    <a:pt x="618" y="399"/>
                  </a:lnTo>
                  <a:lnTo>
                    <a:pt x="613" y="399"/>
                  </a:lnTo>
                  <a:lnTo>
                    <a:pt x="604" y="397"/>
                  </a:lnTo>
                  <a:lnTo>
                    <a:pt x="596" y="396"/>
                  </a:lnTo>
                  <a:lnTo>
                    <a:pt x="589" y="394"/>
                  </a:lnTo>
                  <a:lnTo>
                    <a:pt x="583" y="394"/>
                  </a:lnTo>
                  <a:lnTo>
                    <a:pt x="574" y="394"/>
                  </a:lnTo>
                  <a:lnTo>
                    <a:pt x="566" y="394"/>
                  </a:lnTo>
                  <a:lnTo>
                    <a:pt x="558" y="392"/>
                  </a:lnTo>
                  <a:lnTo>
                    <a:pt x="550" y="392"/>
                  </a:lnTo>
                  <a:lnTo>
                    <a:pt x="541" y="392"/>
                  </a:lnTo>
                  <a:lnTo>
                    <a:pt x="533" y="391"/>
                  </a:lnTo>
                  <a:lnTo>
                    <a:pt x="523" y="391"/>
                  </a:lnTo>
                  <a:lnTo>
                    <a:pt x="515" y="391"/>
                  </a:lnTo>
                  <a:lnTo>
                    <a:pt x="506" y="389"/>
                  </a:lnTo>
                  <a:lnTo>
                    <a:pt x="498" y="389"/>
                  </a:lnTo>
                  <a:lnTo>
                    <a:pt x="488" y="389"/>
                  </a:lnTo>
                  <a:lnTo>
                    <a:pt x="480" y="389"/>
                  </a:lnTo>
                  <a:lnTo>
                    <a:pt x="470" y="387"/>
                  </a:lnTo>
                  <a:lnTo>
                    <a:pt x="461" y="386"/>
                  </a:lnTo>
                  <a:lnTo>
                    <a:pt x="453" y="386"/>
                  </a:lnTo>
                  <a:lnTo>
                    <a:pt x="445" y="386"/>
                  </a:lnTo>
                  <a:lnTo>
                    <a:pt x="435" y="384"/>
                  </a:lnTo>
                  <a:lnTo>
                    <a:pt x="425" y="382"/>
                  </a:lnTo>
                  <a:lnTo>
                    <a:pt x="416" y="382"/>
                  </a:lnTo>
                  <a:lnTo>
                    <a:pt x="410" y="382"/>
                  </a:lnTo>
                  <a:lnTo>
                    <a:pt x="400" y="381"/>
                  </a:lnTo>
                  <a:lnTo>
                    <a:pt x="391" y="379"/>
                  </a:lnTo>
                  <a:lnTo>
                    <a:pt x="383" y="379"/>
                  </a:lnTo>
                  <a:lnTo>
                    <a:pt x="376" y="379"/>
                  </a:lnTo>
                  <a:lnTo>
                    <a:pt x="368" y="377"/>
                  </a:lnTo>
                  <a:lnTo>
                    <a:pt x="361" y="377"/>
                  </a:lnTo>
                  <a:lnTo>
                    <a:pt x="355" y="376"/>
                  </a:lnTo>
                  <a:lnTo>
                    <a:pt x="348" y="376"/>
                  </a:lnTo>
                  <a:lnTo>
                    <a:pt x="340" y="376"/>
                  </a:lnTo>
                  <a:lnTo>
                    <a:pt x="333" y="374"/>
                  </a:lnTo>
                  <a:lnTo>
                    <a:pt x="326" y="372"/>
                  </a:lnTo>
                  <a:lnTo>
                    <a:pt x="323" y="372"/>
                  </a:lnTo>
                  <a:lnTo>
                    <a:pt x="311" y="372"/>
                  </a:lnTo>
                  <a:lnTo>
                    <a:pt x="305" y="372"/>
                  </a:lnTo>
                  <a:lnTo>
                    <a:pt x="296" y="371"/>
                  </a:lnTo>
                  <a:lnTo>
                    <a:pt x="291" y="369"/>
                  </a:lnTo>
                  <a:lnTo>
                    <a:pt x="288" y="369"/>
                  </a:lnTo>
                  <a:lnTo>
                    <a:pt x="0" y="312"/>
                  </a:lnTo>
                  <a:lnTo>
                    <a:pt x="165" y="153"/>
                  </a:lnTo>
                  <a:lnTo>
                    <a:pt x="263" y="149"/>
                  </a:lnTo>
                  <a:lnTo>
                    <a:pt x="410" y="0"/>
                  </a:lnTo>
                  <a:lnTo>
                    <a:pt x="659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55"/>
            <p:cNvSpPr>
              <a:spLocks/>
            </p:cNvSpPr>
            <p:nvPr/>
          </p:nvSpPr>
          <p:spPr bwMode="auto">
            <a:xfrm>
              <a:off x="1850" y="2330"/>
              <a:ext cx="1102" cy="572"/>
            </a:xfrm>
            <a:custGeom>
              <a:avLst/>
              <a:gdLst>
                <a:gd name="T0" fmla="*/ 1059 w 1102"/>
                <a:gd name="T1" fmla="*/ 572 h 572"/>
                <a:gd name="T2" fmla="*/ 339 w 1102"/>
                <a:gd name="T3" fmla="*/ 376 h 572"/>
                <a:gd name="T4" fmla="*/ 309 w 1102"/>
                <a:gd name="T5" fmla="*/ 431 h 572"/>
                <a:gd name="T6" fmla="*/ 228 w 1102"/>
                <a:gd name="T7" fmla="*/ 376 h 572"/>
                <a:gd name="T8" fmla="*/ 0 w 1102"/>
                <a:gd name="T9" fmla="*/ 45 h 572"/>
                <a:gd name="T10" fmla="*/ 286 w 1102"/>
                <a:gd name="T11" fmla="*/ 0 h 572"/>
                <a:gd name="T12" fmla="*/ 413 w 1102"/>
                <a:gd name="T13" fmla="*/ 100 h 572"/>
                <a:gd name="T14" fmla="*/ 558 w 1102"/>
                <a:gd name="T15" fmla="*/ 339 h 572"/>
                <a:gd name="T16" fmla="*/ 792 w 1102"/>
                <a:gd name="T17" fmla="*/ 281 h 572"/>
                <a:gd name="T18" fmla="*/ 1102 w 1102"/>
                <a:gd name="T19" fmla="*/ 78 h 572"/>
                <a:gd name="T20" fmla="*/ 1059 w 1102"/>
                <a:gd name="T21" fmla="*/ 572 h 572"/>
                <a:gd name="T22" fmla="*/ 1059 w 1102"/>
                <a:gd name="T23" fmla="*/ 57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2" h="572">
                  <a:moveTo>
                    <a:pt x="1059" y="572"/>
                  </a:moveTo>
                  <a:lnTo>
                    <a:pt x="339" y="376"/>
                  </a:lnTo>
                  <a:lnTo>
                    <a:pt x="309" y="431"/>
                  </a:lnTo>
                  <a:lnTo>
                    <a:pt x="228" y="376"/>
                  </a:lnTo>
                  <a:lnTo>
                    <a:pt x="0" y="45"/>
                  </a:lnTo>
                  <a:lnTo>
                    <a:pt x="286" y="0"/>
                  </a:lnTo>
                  <a:lnTo>
                    <a:pt x="413" y="100"/>
                  </a:lnTo>
                  <a:lnTo>
                    <a:pt x="558" y="339"/>
                  </a:lnTo>
                  <a:lnTo>
                    <a:pt x="792" y="281"/>
                  </a:lnTo>
                  <a:lnTo>
                    <a:pt x="1102" y="78"/>
                  </a:lnTo>
                  <a:lnTo>
                    <a:pt x="1059" y="572"/>
                  </a:lnTo>
                  <a:lnTo>
                    <a:pt x="1059" y="572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56"/>
            <p:cNvSpPr>
              <a:spLocks/>
            </p:cNvSpPr>
            <p:nvPr/>
          </p:nvSpPr>
          <p:spPr bwMode="auto">
            <a:xfrm>
              <a:off x="2950" y="2087"/>
              <a:ext cx="788" cy="617"/>
            </a:xfrm>
            <a:custGeom>
              <a:avLst/>
              <a:gdLst>
                <a:gd name="T0" fmla="*/ 788 w 788"/>
                <a:gd name="T1" fmla="*/ 273 h 617"/>
                <a:gd name="T2" fmla="*/ 0 w 788"/>
                <a:gd name="T3" fmla="*/ 617 h 617"/>
                <a:gd name="T4" fmla="*/ 2 w 788"/>
                <a:gd name="T5" fmla="*/ 321 h 617"/>
                <a:gd name="T6" fmla="*/ 254 w 788"/>
                <a:gd name="T7" fmla="*/ 238 h 617"/>
                <a:gd name="T8" fmla="*/ 330 w 788"/>
                <a:gd name="T9" fmla="*/ 101 h 617"/>
                <a:gd name="T10" fmla="*/ 487 w 788"/>
                <a:gd name="T11" fmla="*/ 0 h 617"/>
                <a:gd name="T12" fmla="*/ 488 w 788"/>
                <a:gd name="T13" fmla="*/ 0 h 617"/>
                <a:gd name="T14" fmla="*/ 493 w 788"/>
                <a:gd name="T15" fmla="*/ 0 h 617"/>
                <a:gd name="T16" fmla="*/ 500 w 788"/>
                <a:gd name="T17" fmla="*/ 0 h 617"/>
                <a:gd name="T18" fmla="*/ 510 w 788"/>
                <a:gd name="T19" fmla="*/ 0 h 617"/>
                <a:gd name="T20" fmla="*/ 517 w 788"/>
                <a:gd name="T21" fmla="*/ 0 h 617"/>
                <a:gd name="T22" fmla="*/ 522 w 788"/>
                <a:gd name="T23" fmla="*/ 0 h 617"/>
                <a:gd name="T24" fmla="*/ 528 w 788"/>
                <a:gd name="T25" fmla="*/ 1 h 617"/>
                <a:gd name="T26" fmla="*/ 537 w 788"/>
                <a:gd name="T27" fmla="*/ 3 h 617"/>
                <a:gd name="T28" fmla="*/ 543 w 788"/>
                <a:gd name="T29" fmla="*/ 3 h 617"/>
                <a:gd name="T30" fmla="*/ 552 w 788"/>
                <a:gd name="T31" fmla="*/ 3 h 617"/>
                <a:gd name="T32" fmla="*/ 560 w 788"/>
                <a:gd name="T33" fmla="*/ 5 h 617"/>
                <a:gd name="T34" fmla="*/ 570 w 788"/>
                <a:gd name="T35" fmla="*/ 6 h 617"/>
                <a:gd name="T36" fmla="*/ 577 w 788"/>
                <a:gd name="T37" fmla="*/ 6 h 617"/>
                <a:gd name="T38" fmla="*/ 585 w 788"/>
                <a:gd name="T39" fmla="*/ 6 h 617"/>
                <a:gd name="T40" fmla="*/ 595 w 788"/>
                <a:gd name="T41" fmla="*/ 8 h 617"/>
                <a:gd name="T42" fmla="*/ 605 w 788"/>
                <a:gd name="T43" fmla="*/ 10 h 617"/>
                <a:gd name="T44" fmla="*/ 615 w 788"/>
                <a:gd name="T45" fmla="*/ 10 h 617"/>
                <a:gd name="T46" fmla="*/ 623 w 788"/>
                <a:gd name="T47" fmla="*/ 10 h 617"/>
                <a:gd name="T48" fmla="*/ 633 w 788"/>
                <a:gd name="T49" fmla="*/ 11 h 617"/>
                <a:gd name="T50" fmla="*/ 643 w 788"/>
                <a:gd name="T51" fmla="*/ 13 h 617"/>
                <a:gd name="T52" fmla="*/ 652 w 788"/>
                <a:gd name="T53" fmla="*/ 13 h 617"/>
                <a:gd name="T54" fmla="*/ 660 w 788"/>
                <a:gd name="T55" fmla="*/ 16 h 617"/>
                <a:gd name="T56" fmla="*/ 668 w 788"/>
                <a:gd name="T57" fmla="*/ 16 h 617"/>
                <a:gd name="T58" fmla="*/ 678 w 788"/>
                <a:gd name="T59" fmla="*/ 20 h 617"/>
                <a:gd name="T60" fmla="*/ 687 w 788"/>
                <a:gd name="T61" fmla="*/ 20 h 617"/>
                <a:gd name="T62" fmla="*/ 695 w 788"/>
                <a:gd name="T63" fmla="*/ 21 h 617"/>
                <a:gd name="T64" fmla="*/ 703 w 788"/>
                <a:gd name="T65" fmla="*/ 23 h 617"/>
                <a:gd name="T66" fmla="*/ 712 w 788"/>
                <a:gd name="T67" fmla="*/ 25 h 617"/>
                <a:gd name="T68" fmla="*/ 788 w 788"/>
                <a:gd name="T69" fmla="*/ 273 h 617"/>
                <a:gd name="T70" fmla="*/ 788 w 788"/>
                <a:gd name="T71" fmla="*/ 27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8" h="617">
                  <a:moveTo>
                    <a:pt x="788" y="273"/>
                  </a:moveTo>
                  <a:lnTo>
                    <a:pt x="0" y="617"/>
                  </a:lnTo>
                  <a:lnTo>
                    <a:pt x="2" y="321"/>
                  </a:lnTo>
                  <a:lnTo>
                    <a:pt x="254" y="238"/>
                  </a:lnTo>
                  <a:lnTo>
                    <a:pt x="330" y="101"/>
                  </a:lnTo>
                  <a:lnTo>
                    <a:pt x="487" y="0"/>
                  </a:lnTo>
                  <a:lnTo>
                    <a:pt x="488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10" y="0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8" y="1"/>
                  </a:lnTo>
                  <a:lnTo>
                    <a:pt x="537" y="3"/>
                  </a:lnTo>
                  <a:lnTo>
                    <a:pt x="543" y="3"/>
                  </a:lnTo>
                  <a:lnTo>
                    <a:pt x="552" y="3"/>
                  </a:lnTo>
                  <a:lnTo>
                    <a:pt x="560" y="5"/>
                  </a:lnTo>
                  <a:lnTo>
                    <a:pt x="570" y="6"/>
                  </a:lnTo>
                  <a:lnTo>
                    <a:pt x="577" y="6"/>
                  </a:lnTo>
                  <a:lnTo>
                    <a:pt x="585" y="6"/>
                  </a:lnTo>
                  <a:lnTo>
                    <a:pt x="595" y="8"/>
                  </a:lnTo>
                  <a:lnTo>
                    <a:pt x="605" y="10"/>
                  </a:lnTo>
                  <a:lnTo>
                    <a:pt x="615" y="10"/>
                  </a:lnTo>
                  <a:lnTo>
                    <a:pt x="623" y="10"/>
                  </a:lnTo>
                  <a:lnTo>
                    <a:pt x="633" y="11"/>
                  </a:lnTo>
                  <a:lnTo>
                    <a:pt x="643" y="13"/>
                  </a:lnTo>
                  <a:lnTo>
                    <a:pt x="652" y="13"/>
                  </a:lnTo>
                  <a:lnTo>
                    <a:pt x="660" y="16"/>
                  </a:lnTo>
                  <a:lnTo>
                    <a:pt x="668" y="16"/>
                  </a:lnTo>
                  <a:lnTo>
                    <a:pt x="678" y="20"/>
                  </a:lnTo>
                  <a:lnTo>
                    <a:pt x="687" y="20"/>
                  </a:lnTo>
                  <a:lnTo>
                    <a:pt x="695" y="21"/>
                  </a:lnTo>
                  <a:lnTo>
                    <a:pt x="703" y="23"/>
                  </a:lnTo>
                  <a:lnTo>
                    <a:pt x="712" y="25"/>
                  </a:lnTo>
                  <a:lnTo>
                    <a:pt x="788" y="273"/>
                  </a:lnTo>
                  <a:lnTo>
                    <a:pt x="788" y="27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57"/>
            <p:cNvSpPr>
              <a:spLocks/>
            </p:cNvSpPr>
            <p:nvPr/>
          </p:nvSpPr>
          <p:spPr bwMode="auto">
            <a:xfrm>
              <a:off x="2917" y="2398"/>
              <a:ext cx="818" cy="604"/>
            </a:xfrm>
            <a:custGeom>
              <a:avLst/>
              <a:gdLst>
                <a:gd name="T0" fmla="*/ 0 w 818"/>
                <a:gd name="T1" fmla="*/ 443 h 604"/>
                <a:gd name="T2" fmla="*/ 35 w 818"/>
                <a:gd name="T3" fmla="*/ 604 h 604"/>
                <a:gd name="T4" fmla="*/ 207 w 818"/>
                <a:gd name="T5" fmla="*/ 568 h 604"/>
                <a:gd name="T6" fmla="*/ 486 w 818"/>
                <a:gd name="T7" fmla="*/ 439 h 604"/>
                <a:gd name="T8" fmla="*/ 526 w 818"/>
                <a:gd name="T9" fmla="*/ 461 h 604"/>
                <a:gd name="T10" fmla="*/ 673 w 818"/>
                <a:gd name="T11" fmla="*/ 456 h 604"/>
                <a:gd name="T12" fmla="*/ 765 w 818"/>
                <a:gd name="T13" fmla="*/ 581 h 604"/>
                <a:gd name="T14" fmla="*/ 818 w 818"/>
                <a:gd name="T15" fmla="*/ 0 h 604"/>
                <a:gd name="T16" fmla="*/ 33 w 818"/>
                <a:gd name="T17" fmla="*/ 306 h 604"/>
                <a:gd name="T18" fmla="*/ 0 w 818"/>
                <a:gd name="T19" fmla="*/ 443 h 604"/>
                <a:gd name="T20" fmla="*/ 0 w 818"/>
                <a:gd name="T21" fmla="*/ 44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8" h="604">
                  <a:moveTo>
                    <a:pt x="0" y="443"/>
                  </a:moveTo>
                  <a:lnTo>
                    <a:pt x="35" y="604"/>
                  </a:lnTo>
                  <a:lnTo>
                    <a:pt x="207" y="568"/>
                  </a:lnTo>
                  <a:lnTo>
                    <a:pt x="486" y="439"/>
                  </a:lnTo>
                  <a:lnTo>
                    <a:pt x="526" y="461"/>
                  </a:lnTo>
                  <a:lnTo>
                    <a:pt x="673" y="456"/>
                  </a:lnTo>
                  <a:lnTo>
                    <a:pt x="765" y="581"/>
                  </a:lnTo>
                  <a:lnTo>
                    <a:pt x="818" y="0"/>
                  </a:lnTo>
                  <a:lnTo>
                    <a:pt x="33" y="306"/>
                  </a:lnTo>
                  <a:lnTo>
                    <a:pt x="0" y="443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58"/>
            <p:cNvSpPr>
              <a:spLocks/>
            </p:cNvSpPr>
            <p:nvPr/>
          </p:nvSpPr>
          <p:spPr bwMode="auto">
            <a:xfrm>
              <a:off x="3675" y="2649"/>
              <a:ext cx="986" cy="828"/>
            </a:xfrm>
            <a:custGeom>
              <a:avLst/>
              <a:gdLst>
                <a:gd name="T0" fmla="*/ 0 w 986"/>
                <a:gd name="T1" fmla="*/ 59 h 828"/>
                <a:gd name="T2" fmla="*/ 251 w 986"/>
                <a:gd name="T3" fmla="*/ 0 h 828"/>
                <a:gd name="T4" fmla="*/ 413 w 986"/>
                <a:gd name="T5" fmla="*/ 60 h 828"/>
                <a:gd name="T6" fmla="*/ 536 w 986"/>
                <a:gd name="T7" fmla="*/ 157 h 828"/>
                <a:gd name="T8" fmla="*/ 574 w 986"/>
                <a:gd name="T9" fmla="*/ 308 h 828"/>
                <a:gd name="T10" fmla="*/ 841 w 986"/>
                <a:gd name="T11" fmla="*/ 388 h 828"/>
                <a:gd name="T12" fmla="*/ 974 w 986"/>
                <a:gd name="T13" fmla="*/ 493 h 828"/>
                <a:gd name="T14" fmla="*/ 986 w 986"/>
                <a:gd name="T15" fmla="*/ 828 h 828"/>
                <a:gd name="T16" fmla="*/ 494 w 986"/>
                <a:gd name="T17" fmla="*/ 583 h 828"/>
                <a:gd name="T18" fmla="*/ 416 w 986"/>
                <a:gd name="T19" fmla="*/ 420 h 828"/>
                <a:gd name="T20" fmla="*/ 260 w 986"/>
                <a:gd name="T21" fmla="*/ 458 h 828"/>
                <a:gd name="T22" fmla="*/ 158 w 986"/>
                <a:gd name="T23" fmla="*/ 405 h 828"/>
                <a:gd name="T24" fmla="*/ 136 w 986"/>
                <a:gd name="T25" fmla="*/ 258 h 828"/>
                <a:gd name="T26" fmla="*/ 5 w 986"/>
                <a:gd name="T27" fmla="*/ 328 h 828"/>
                <a:gd name="T28" fmla="*/ 0 w 986"/>
                <a:gd name="T29" fmla="*/ 59 h 828"/>
                <a:gd name="T30" fmla="*/ 0 w 986"/>
                <a:gd name="T31" fmla="*/ 59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6" h="828">
                  <a:moveTo>
                    <a:pt x="0" y="59"/>
                  </a:moveTo>
                  <a:lnTo>
                    <a:pt x="251" y="0"/>
                  </a:lnTo>
                  <a:lnTo>
                    <a:pt x="413" y="60"/>
                  </a:lnTo>
                  <a:lnTo>
                    <a:pt x="536" y="157"/>
                  </a:lnTo>
                  <a:lnTo>
                    <a:pt x="574" y="308"/>
                  </a:lnTo>
                  <a:lnTo>
                    <a:pt x="841" y="388"/>
                  </a:lnTo>
                  <a:lnTo>
                    <a:pt x="974" y="493"/>
                  </a:lnTo>
                  <a:lnTo>
                    <a:pt x="986" y="828"/>
                  </a:lnTo>
                  <a:lnTo>
                    <a:pt x="494" y="583"/>
                  </a:lnTo>
                  <a:lnTo>
                    <a:pt x="416" y="420"/>
                  </a:lnTo>
                  <a:lnTo>
                    <a:pt x="260" y="458"/>
                  </a:lnTo>
                  <a:lnTo>
                    <a:pt x="158" y="405"/>
                  </a:lnTo>
                  <a:lnTo>
                    <a:pt x="136" y="258"/>
                  </a:lnTo>
                  <a:lnTo>
                    <a:pt x="5" y="328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59"/>
            <p:cNvSpPr>
              <a:spLocks/>
            </p:cNvSpPr>
            <p:nvPr/>
          </p:nvSpPr>
          <p:spPr bwMode="auto">
            <a:xfrm>
              <a:off x="2015" y="2704"/>
              <a:ext cx="937" cy="600"/>
            </a:xfrm>
            <a:custGeom>
              <a:avLst/>
              <a:gdLst>
                <a:gd name="T0" fmla="*/ 935 w 937"/>
                <a:gd name="T1" fmla="*/ 0 h 600"/>
                <a:gd name="T2" fmla="*/ 937 w 937"/>
                <a:gd name="T3" fmla="*/ 252 h 600"/>
                <a:gd name="T4" fmla="*/ 870 w 937"/>
                <a:gd name="T5" fmla="*/ 290 h 600"/>
                <a:gd name="T6" fmla="*/ 706 w 937"/>
                <a:gd name="T7" fmla="*/ 392 h 600"/>
                <a:gd name="T8" fmla="*/ 304 w 937"/>
                <a:gd name="T9" fmla="*/ 600 h 600"/>
                <a:gd name="T10" fmla="*/ 104 w 937"/>
                <a:gd name="T11" fmla="*/ 591 h 600"/>
                <a:gd name="T12" fmla="*/ 0 w 937"/>
                <a:gd name="T13" fmla="*/ 496 h 600"/>
                <a:gd name="T14" fmla="*/ 249 w 937"/>
                <a:gd name="T15" fmla="*/ 287 h 600"/>
                <a:gd name="T16" fmla="*/ 63 w 937"/>
                <a:gd name="T17" fmla="*/ 2 h 600"/>
                <a:gd name="T18" fmla="*/ 935 w 937"/>
                <a:gd name="T19" fmla="*/ 0 h 600"/>
                <a:gd name="T20" fmla="*/ 935 w 937"/>
                <a:gd name="T2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7" h="600">
                  <a:moveTo>
                    <a:pt x="935" y="0"/>
                  </a:moveTo>
                  <a:lnTo>
                    <a:pt x="937" y="252"/>
                  </a:lnTo>
                  <a:lnTo>
                    <a:pt x="870" y="290"/>
                  </a:lnTo>
                  <a:lnTo>
                    <a:pt x="706" y="392"/>
                  </a:lnTo>
                  <a:lnTo>
                    <a:pt x="304" y="600"/>
                  </a:lnTo>
                  <a:lnTo>
                    <a:pt x="104" y="591"/>
                  </a:lnTo>
                  <a:lnTo>
                    <a:pt x="0" y="496"/>
                  </a:lnTo>
                  <a:lnTo>
                    <a:pt x="249" y="287"/>
                  </a:lnTo>
                  <a:lnTo>
                    <a:pt x="63" y="2"/>
                  </a:lnTo>
                  <a:lnTo>
                    <a:pt x="935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60"/>
            <p:cNvSpPr>
              <a:spLocks/>
            </p:cNvSpPr>
            <p:nvPr/>
          </p:nvSpPr>
          <p:spPr bwMode="auto">
            <a:xfrm>
              <a:off x="3821" y="1954"/>
              <a:ext cx="222" cy="256"/>
            </a:xfrm>
            <a:custGeom>
              <a:avLst/>
              <a:gdLst>
                <a:gd name="T0" fmla="*/ 25 w 222"/>
                <a:gd name="T1" fmla="*/ 256 h 256"/>
                <a:gd name="T2" fmla="*/ 2 w 222"/>
                <a:gd name="T3" fmla="*/ 128 h 256"/>
                <a:gd name="T4" fmla="*/ 27 w 222"/>
                <a:gd name="T5" fmla="*/ 64 h 256"/>
                <a:gd name="T6" fmla="*/ 0 w 222"/>
                <a:gd name="T7" fmla="*/ 8 h 256"/>
                <a:gd name="T8" fmla="*/ 79 w 222"/>
                <a:gd name="T9" fmla="*/ 18 h 256"/>
                <a:gd name="T10" fmla="*/ 185 w 222"/>
                <a:gd name="T11" fmla="*/ 0 h 256"/>
                <a:gd name="T12" fmla="*/ 222 w 222"/>
                <a:gd name="T13" fmla="*/ 56 h 256"/>
                <a:gd name="T14" fmla="*/ 190 w 222"/>
                <a:gd name="T15" fmla="*/ 94 h 256"/>
                <a:gd name="T16" fmla="*/ 212 w 222"/>
                <a:gd name="T17" fmla="*/ 148 h 256"/>
                <a:gd name="T18" fmla="*/ 137 w 222"/>
                <a:gd name="T19" fmla="*/ 218 h 256"/>
                <a:gd name="T20" fmla="*/ 25 w 222"/>
                <a:gd name="T21" fmla="*/ 256 h 256"/>
                <a:gd name="T22" fmla="*/ 25 w 222"/>
                <a:gd name="T23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2" h="256">
                  <a:moveTo>
                    <a:pt x="25" y="256"/>
                  </a:moveTo>
                  <a:lnTo>
                    <a:pt x="2" y="128"/>
                  </a:lnTo>
                  <a:lnTo>
                    <a:pt x="27" y="64"/>
                  </a:lnTo>
                  <a:lnTo>
                    <a:pt x="0" y="8"/>
                  </a:lnTo>
                  <a:lnTo>
                    <a:pt x="79" y="18"/>
                  </a:lnTo>
                  <a:lnTo>
                    <a:pt x="185" y="0"/>
                  </a:lnTo>
                  <a:lnTo>
                    <a:pt x="222" y="56"/>
                  </a:lnTo>
                  <a:lnTo>
                    <a:pt x="190" y="94"/>
                  </a:lnTo>
                  <a:lnTo>
                    <a:pt x="212" y="148"/>
                  </a:lnTo>
                  <a:lnTo>
                    <a:pt x="137" y="218"/>
                  </a:lnTo>
                  <a:lnTo>
                    <a:pt x="25" y="256"/>
                  </a:lnTo>
                  <a:lnTo>
                    <a:pt x="25" y="256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61"/>
            <p:cNvSpPr>
              <a:spLocks/>
            </p:cNvSpPr>
            <p:nvPr/>
          </p:nvSpPr>
          <p:spPr bwMode="auto">
            <a:xfrm>
              <a:off x="3935" y="2806"/>
              <a:ext cx="581" cy="426"/>
            </a:xfrm>
            <a:custGeom>
              <a:avLst/>
              <a:gdLst>
                <a:gd name="T0" fmla="*/ 276 w 581"/>
                <a:gd name="T1" fmla="*/ 0 h 426"/>
                <a:gd name="T2" fmla="*/ 243 w 581"/>
                <a:gd name="T3" fmla="*/ 108 h 426"/>
                <a:gd name="T4" fmla="*/ 123 w 581"/>
                <a:gd name="T5" fmla="*/ 136 h 426"/>
                <a:gd name="T6" fmla="*/ 0 w 581"/>
                <a:gd name="T7" fmla="*/ 301 h 426"/>
                <a:gd name="T8" fmla="*/ 234 w 581"/>
                <a:gd name="T9" fmla="*/ 426 h 426"/>
                <a:gd name="T10" fmla="*/ 308 w 581"/>
                <a:gd name="T11" fmla="*/ 328 h 426"/>
                <a:gd name="T12" fmla="*/ 408 w 581"/>
                <a:gd name="T13" fmla="*/ 318 h 426"/>
                <a:gd name="T14" fmla="*/ 473 w 581"/>
                <a:gd name="T15" fmla="*/ 263 h 426"/>
                <a:gd name="T16" fmla="*/ 538 w 581"/>
                <a:gd name="T17" fmla="*/ 258 h 426"/>
                <a:gd name="T18" fmla="*/ 581 w 581"/>
                <a:gd name="T19" fmla="*/ 231 h 426"/>
                <a:gd name="T20" fmla="*/ 276 w 581"/>
                <a:gd name="T21" fmla="*/ 0 h 426"/>
                <a:gd name="T22" fmla="*/ 276 w 581"/>
                <a:gd name="T2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1" h="426">
                  <a:moveTo>
                    <a:pt x="276" y="0"/>
                  </a:moveTo>
                  <a:lnTo>
                    <a:pt x="243" y="108"/>
                  </a:lnTo>
                  <a:lnTo>
                    <a:pt x="123" y="136"/>
                  </a:lnTo>
                  <a:lnTo>
                    <a:pt x="0" y="301"/>
                  </a:lnTo>
                  <a:lnTo>
                    <a:pt x="234" y="426"/>
                  </a:lnTo>
                  <a:lnTo>
                    <a:pt x="308" y="328"/>
                  </a:lnTo>
                  <a:lnTo>
                    <a:pt x="408" y="318"/>
                  </a:lnTo>
                  <a:lnTo>
                    <a:pt x="473" y="263"/>
                  </a:lnTo>
                  <a:lnTo>
                    <a:pt x="538" y="258"/>
                  </a:lnTo>
                  <a:lnTo>
                    <a:pt x="581" y="231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62"/>
            <p:cNvSpPr>
              <a:spLocks/>
            </p:cNvSpPr>
            <p:nvPr/>
          </p:nvSpPr>
          <p:spPr bwMode="auto">
            <a:xfrm>
              <a:off x="3587" y="2596"/>
              <a:ext cx="334" cy="458"/>
            </a:xfrm>
            <a:custGeom>
              <a:avLst/>
              <a:gdLst>
                <a:gd name="T0" fmla="*/ 0 w 334"/>
                <a:gd name="T1" fmla="*/ 241 h 458"/>
                <a:gd name="T2" fmla="*/ 88 w 334"/>
                <a:gd name="T3" fmla="*/ 112 h 458"/>
                <a:gd name="T4" fmla="*/ 186 w 334"/>
                <a:gd name="T5" fmla="*/ 0 h 458"/>
                <a:gd name="T6" fmla="*/ 314 w 334"/>
                <a:gd name="T7" fmla="*/ 113 h 458"/>
                <a:gd name="T8" fmla="*/ 334 w 334"/>
                <a:gd name="T9" fmla="*/ 165 h 458"/>
                <a:gd name="T10" fmla="*/ 256 w 334"/>
                <a:gd name="T11" fmla="*/ 251 h 458"/>
                <a:gd name="T12" fmla="*/ 288 w 334"/>
                <a:gd name="T13" fmla="*/ 340 h 458"/>
                <a:gd name="T14" fmla="*/ 246 w 334"/>
                <a:gd name="T15" fmla="*/ 458 h 458"/>
                <a:gd name="T16" fmla="*/ 93 w 334"/>
                <a:gd name="T17" fmla="*/ 381 h 458"/>
                <a:gd name="T18" fmla="*/ 0 w 334"/>
                <a:gd name="T19" fmla="*/ 241 h 458"/>
                <a:gd name="T20" fmla="*/ 0 w 334"/>
                <a:gd name="T21" fmla="*/ 24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458">
                  <a:moveTo>
                    <a:pt x="0" y="241"/>
                  </a:moveTo>
                  <a:lnTo>
                    <a:pt x="88" y="112"/>
                  </a:lnTo>
                  <a:lnTo>
                    <a:pt x="186" y="0"/>
                  </a:lnTo>
                  <a:lnTo>
                    <a:pt x="314" y="113"/>
                  </a:lnTo>
                  <a:lnTo>
                    <a:pt x="334" y="165"/>
                  </a:lnTo>
                  <a:lnTo>
                    <a:pt x="256" y="251"/>
                  </a:lnTo>
                  <a:lnTo>
                    <a:pt x="288" y="340"/>
                  </a:lnTo>
                  <a:lnTo>
                    <a:pt x="246" y="458"/>
                  </a:lnTo>
                  <a:lnTo>
                    <a:pt x="93" y="381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Freeform 63"/>
            <p:cNvSpPr>
              <a:spLocks/>
            </p:cNvSpPr>
            <p:nvPr/>
          </p:nvSpPr>
          <p:spPr bwMode="auto">
            <a:xfrm>
              <a:off x="3670" y="2408"/>
              <a:ext cx="261" cy="301"/>
            </a:xfrm>
            <a:custGeom>
              <a:avLst/>
              <a:gdLst>
                <a:gd name="T0" fmla="*/ 5 w 261"/>
                <a:gd name="T1" fmla="*/ 300 h 301"/>
                <a:gd name="T2" fmla="*/ 0 w 261"/>
                <a:gd name="T3" fmla="*/ 110 h 301"/>
                <a:gd name="T4" fmla="*/ 40 w 261"/>
                <a:gd name="T5" fmla="*/ 0 h 301"/>
                <a:gd name="T6" fmla="*/ 81 w 261"/>
                <a:gd name="T7" fmla="*/ 38 h 301"/>
                <a:gd name="T8" fmla="*/ 261 w 261"/>
                <a:gd name="T9" fmla="*/ 185 h 301"/>
                <a:gd name="T10" fmla="*/ 233 w 261"/>
                <a:gd name="T11" fmla="*/ 301 h 301"/>
                <a:gd name="T12" fmla="*/ 5 w 261"/>
                <a:gd name="T13" fmla="*/ 300 h 301"/>
                <a:gd name="T14" fmla="*/ 5 w 261"/>
                <a:gd name="T15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301">
                  <a:moveTo>
                    <a:pt x="5" y="300"/>
                  </a:moveTo>
                  <a:lnTo>
                    <a:pt x="0" y="110"/>
                  </a:lnTo>
                  <a:lnTo>
                    <a:pt x="40" y="0"/>
                  </a:lnTo>
                  <a:lnTo>
                    <a:pt x="81" y="38"/>
                  </a:lnTo>
                  <a:lnTo>
                    <a:pt x="261" y="185"/>
                  </a:lnTo>
                  <a:lnTo>
                    <a:pt x="233" y="301"/>
                  </a:lnTo>
                  <a:lnTo>
                    <a:pt x="5" y="300"/>
                  </a:lnTo>
                  <a:lnTo>
                    <a:pt x="5" y="30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64"/>
            <p:cNvSpPr>
              <a:spLocks/>
            </p:cNvSpPr>
            <p:nvPr/>
          </p:nvSpPr>
          <p:spPr bwMode="auto">
            <a:xfrm>
              <a:off x="3886" y="2593"/>
              <a:ext cx="202" cy="116"/>
            </a:xfrm>
            <a:custGeom>
              <a:avLst/>
              <a:gdLst>
                <a:gd name="T0" fmla="*/ 45 w 202"/>
                <a:gd name="T1" fmla="*/ 0 h 116"/>
                <a:gd name="T2" fmla="*/ 202 w 202"/>
                <a:gd name="T3" fmla="*/ 116 h 116"/>
                <a:gd name="T4" fmla="*/ 15 w 202"/>
                <a:gd name="T5" fmla="*/ 116 h 116"/>
                <a:gd name="T6" fmla="*/ 0 w 202"/>
                <a:gd name="T7" fmla="*/ 50 h 116"/>
                <a:gd name="T8" fmla="*/ 45 w 202"/>
                <a:gd name="T9" fmla="*/ 0 h 116"/>
                <a:gd name="T10" fmla="*/ 45 w 202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116">
                  <a:moveTo>
                    <a:pt x="45" y="0"/>
                  </a:moveTo>
                  <a:lnTo>
                    <a:pt x="202" y="116"/>
                  </a:lnTo>
                  <a:lnTo>
                    <a:pt x="15" y="116"/>
                  </a:lnTo>
                  <a:lnTo>
                    <a:pt x="0" y="5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Freeform 65"/>
            <p:cNvSpPr>
              <a:spLocks/>
            </p:cNvSpPr>
            <p:nvPr/>
          </p:nvSpPr>
          <p:spPr bwMode="auto">
            <a:xfrm>
              <a:off x="3443" y="2708"/>
              <a:ext cx="237" cy="269"/>
            </a:xfrm>
            <a:custGeom>
              <a:avLst/>
              <a:gdLst>
                <a:gd name="T0" fmla="*/ 190 w 237"/>
                <a:gd name="T1" fmla="*/ 0 h 269"/>
                <a:gd name="T2" fmla="*/ 137 w 237"/>
                <a:gd name="T3" fmla="*/ 81 h 269"/>
                <a:gd name="T4" fmla="*/ 0 w 237"/>
                <a:gd name="T5" fmla="*/ 151 h 269"/>
                <a:gd name="T6" fmla="*/ 237 w 237"/>
                <a:gd name="T7" fmla="*/ 269 h 269"/>
                <a:gd name="T8" fmla="*/ 232 w 237"/>
                <a:gd name="T9" fmla="*/ 0 h 269"/>
                <a:gd name="T10" fmla="*/ 190 w 237"/>
                <a:gd name="T11" fmla="*/ 0 h 269"/>
                <a:gd name="T12" fmla="*/ 190 w 237"/>
                <a:gd name="T1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269">
                  <a:moveTo>
                    <a:pt x="190" y="0"/>
                  </a:moveTo>
                  <a:lnTo>
                    <a:pt x="137" y="81"/>
                  </a:lnTo>
                  <a:lnTo>
                    <a:pt x="0" y="151"/>
                  </a:lnTo>
                  <a:lnTo>
                    <a:pt x="237" y="269"/>
                  </a:lnTo>
                  <a:lnTo>
                    <a:pt x="232" y="0"/>
                  </a:lnTo>
                  <a:lnTo>
                    <a:pt x="190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Freeform 66"/>
            <p:cNvSpPr>
              <a:spLocks/>
            </p:cNvSpPr>
            <p:nvPr/>
          </p:nvSpPr>
          <p:spPr bwMode="auto">
            <a:xfrm>
              <a:off x="2950" y="2188"/>
              <a:ext cx="330" cy="516"/>
            </a:xfrm>
            <a:custGeom>
              <a:avLst/>
              <a:gdLst>
                <a:gd name="T0" fmla="*/ 2 w 330"/>
                <a:gd name="T1" fmla="*/ 220 h 516"/>
                <a:gd name="T2" fmla="*/ 330 w 330"/>
                <a:gd name="T3" fmla="*/ 0 h 516"/>
                <a:gd name="T4" fmla="*/ 307 w 330"/>
                <a:gd name="T5" fmla="*/ 197 h 516"/>
                <a:gd name="T6" fmla="*/ 210 w 330"/>
                <a:gd name="T7" fmla="*/ 272 h 516"/>
                <a:gd name="T8" fmla="*/ 207 w 330"/>
                <a:gd name="T9" fmla="*/ 408 h 516"/>
                <a:gd name="T10" fmla="*/ 160 w 330"/>
                <a:gd name="T11" fmla="*/ 516 h 516"/>
                <a:gd name="T12" fmla="*/ 0 w 330"/>
                <a:gd name="T13" fmla="*/ 516 h 516"/>
                <a:gd name="T14" fmla="*/ 2 w 330"/>
                <a:gd name="T15" fmla="*/ 220 h 516"/>
                <a:gd name="T16" fmla="*/ 2 w 330"/>
                <a:gd name="T17" fmla="*/ 22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516">
                  <a:moveTo>
                    <a:pt x="2" y="220"/>
                  </a:moveTo>
                  <a:lnTo>
                    <a:pt x="330" y="0"/>
                  </a:lnTo>
                  <a:lnTo>
                    <a:pt x="307" y="197"/>
                  </a:lnTo>
                  <a:lnTo>
                    <a:pt x="210" y="272"/>
                  </a:lnTo>
                  <a:lnTo>
                    <a:pt x="207" y="408"/>
                  </a:lnTo>
                  <a:lnTo>
                    <a:pt x="160" y="516"/>
                  </a:lnTo>
                  <a:lnTo>
                    <a:pt x="0" y="516"/>
                  </a:lnTo>
                  <a:lnTo>
                    <a:pt x="2" y="220"/>
                  </a:lnTo>
                  <a:lnTo>
                    <a:pt x="2" y="22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" name="Freeform 67"/>
            <p:cNvSpPr>
              <a:spLocks/>
            </p:cNvSpPr>
            <p:nvPr/>
          </p:nvSpPr>
          <p:spPr bwMode="auto">
            <a:xfrm>
              <a:off x="2173" y="2430"/>
              <a:ext cx="473" cy="422"/>
            </a:xfrm>
            <a:custGeom>
              <a:avLst/>
              <a:gdLst>
                <a:gd name="T0" fmla="*/ 225 w 473"/>
                <a:gd name="T1" fmla="*/ 422 h 422"/>
                <a:gd name="T2" fmla="*/ 16 w 473"/>
                <a:gd name="T3" fmla="*/ 276 h 422"/>
                <a:gd name="T4" fmla="*/ 0 w 473"/>
                <a:gd name="T5" fmla="*/ 223 h 422"/>
                <a:gd name="T6" fmla="*/ 90 w 473"/>
                <a:gd name="T7" fmla="*/ 0 h 422"/>
                <a:gd name="T8" fmla="*/ 324 w 473"/>
                <a:gd name="T9" fmla="*/ 183 h 422"/>
                <a:gd name="T10" fmla="*/ 473 w 473"/>
                <a:gd name="T11" fmla="*/ 183 h 422"/>
                <a:gd name="T12" fmla="*/ 426 w 473"/>
                <a:gd name="T13" fmla="*/ 274 h 422"/>
                <a:gd name="T14" fmla="*/ 225 w 473"/>
                <a:gd name="T15" fmla="*/ 422 h 422"/>
                <a:gd name="T16" fmla="*/ 225 w 473"/>
                <a:gd name="T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" h="422">
                  <a:moveTo>
                    <a:pt x="225" y="422"/>
                  </a:moveTo>
                  <a:lnTo>
                    <a:pt x="16" y="276"/>
                  </a:lnTo>
                  <a:lnTo>
                    <a:pt x="0" y="223"/>
                  </a:lnTo>
                  <a:lnTo>
                    <a:pt x="90" y="0"/>
                  </a:lnTo>
                  <a:lnTo>
                    <a:pt x="324" y="183"/>
                  </a:lnTo>
                  <a:lnTo>
                    <a:pt x="473" y="183"/>
                  </a:lnTo>
                  <a:lnTo>
                    <a:pt x="426" y="274"/>
                  </a:lnTo>
                  <a:lnTo>
                    <a:pt x="225" y="422"/>
                  </a:lnTo>
                  <a:lnTo>
                    <a:pt x="225" y="422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Freeform 68"/>
            <p:cNvSpPr>
              <a:spLocks/>
            </p:cNvSpPr>
            <p:nvPr/>
          </p:nvSpPr>
          <p:spPr bwMode="auto">
            <a:xfrm>
              <a:off x="2819" y="2408"/>
              <a:ext cx="133" cy="296"/>
            </a:xfrm>
            <a:custGeom>
              <a:avLst/>
              <a:gdLst>
                <a:gd name="T0" fmla="*/ 40 w 133"/>
                <a:gd name="T1" fmla="*/ 296 h 296"/>
                <a:gd name="T2" fmla="*/ 131 w 133"/>
                <a:gd name="T3" fmla="*/ 295 h 296"/>
                <a:gd name="T4" fmla="*/ 133 w 133"/>
                <a:gd name="T5" fmla="*/ 0 h 296"/>
                <a:gd name="T6" fmla="*/ 63 w 133"/>
                <a:gd name="T7" fmla="*/ 52 h 296"/>
                <a:gd name="T8" fmla="*/ 70 w 133"/>
                <a:gd name="T9" fmla="*/ 118 h 296"/>
                <a:gd name="T10" fmla="*/ 0 w 133"/>
                <a:gd name="T11" fmla="*/ 195 h 296"/>
                <a:gd name="T12" fmla="*/ 40 w 133"/>
                <a:gd name="T13" fmla="*/ 296 h 296"/>
                <a:gd name="T14" fmla="*/ 40 w 133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96">
                  <a:moveTo>
                    <a:pt x="40" y="296"/>
                  </a:moveTo>
                  <a:lnTo>
                    <a:pt x="131" y="295"/>
                  </a:lnTo>
                  <a:lnTo>
                    <a:pt x="133" y="0"/>
                  </a:lnTo>
                  <a:lnTo>
                    <a:pt x="63" y="52"/>
                  </a:lnTo>
                  <a:lnTo>
                    <a:pt x="70" y="118"/>
                  </a:lnTo>
                  <a:lnTo>
                    <a:pt x="0" y="195"/>
                  </a:lnTo>
                  <a:lnTo>
                    <a:pt x="40" y="296"/>
                  </a:lnTo>
                  <a:lnTo>
                    <a:pt x="40" y="296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Freeform 69"/>
            <p:cNvSpPr>
              <a:spLocks/>
            </p:cNvSpPr>
            <p:nvPr/>
          </p:nvSpPr>
          <p:spPr bwMode="auto">
            <a:xfrm>
              <a:off x="2766" y="2704"/>
              <a:ext cx="186" cy="298"/>
            </a:xfrm>
            <a:custGeom>
              <a:avLst/>
              <a:gdLst>
                <a:gd name="T0" fmla="*/ 184 w 186"/>
                <a:gd name="T1" fmla="*/ 0 h 298"/>
                <a:gd name="T2" fmla="*/ 186 w 186"/>
                <a:gd name="T3" fmla="*/ 298 h 298"/>
                <a:gd name="T4" fmla="*/ 116 w 186"/>
                <a:gd name="T5" fmla="*/ 287 h 298"/>
                <a:gd name="T6" fmla="*/ 0 w 186"/>
                <a:gd name="T7" fmla="*/ 172 h 298"/>
                <a:gd name="T8" fmla="*/ 118 w 186"/>
                <a:gd name="T9" fmla="*/ 60 h 298"/>
                <a:gd name="T10" fmla="*/ 93 w 186"/>
                <a:gd name="T11" fmla="*/ 0 h 298"/>
                <a:gd name="T12" fmla="*/ 184 w 186"/>
                <a:gd name="T13" fmla="*/ 0 h 298"/>
                <a:gd name="T14" fmla="*/ 184 w 186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298">
                  <a:moveTo>
                    <a:pt x="184" y="0"/>
                  </a:moveTo>
                  <a:lnTo>
                    <a:pt x="186" y="298"/>
                  </a:lnTo>
                  <a:lnTo>
                    <a:pt x="116" y="287"/>
                  </a:lnTo>
                  <a:lnTo>
                    <a:pt x="0" y="172"/>
                  </a:lnTo>
                  <a:lnTo>
                    <a:pt x="118" y="60"/>
                  </a:lnTo>
                  <a:lnTo>
                    <a:pt x="93" y="0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" name="Freeform 70"/>
            <p:cNvSpPr>
              <a:spLocks/>
            </p:cNvSpPr>
            <p:nvPr/>
          </p:nvSpPr>
          <p:spPr bwMode="auto">
            <a:xfrm>
              <a:off x="2189" y="2703"/>
              <a:ext cx="412" cy="424"/>
            </a:xfrm>
            <a:custGeom>
              <a:avLst/>
              <a:gdLst>
                <a:gd name="T0" fmla="*/ 0 w 412"/>
                <a:gd name="T1" fmla="*/ 3 h 424"/>
                <a:gd name="T2" fmla="*/ 100 w 412"/>
                <a:gd name="T3" fmla="*/ 118 h 424"/>
                <a:gd name="T4" fmla="*/ 15 w 412"/>
                <a:gd name="T5" fmla="*/ 201 h 424"/>
                <a:gd name="T6" fmla="*/ 174 w 412"/>
                <a:gd name="T7" fmla="*/ 424 h 424"/>
                <a:gd name="T8" fmla="*/ 328 w 412"/>
                <a:gd name="T9" fmla="*/ 334 h 424"/>
                <a:gd name="T10" fmla="*/ 323 w 412"/>
                <a:gd name="T11" fmla="*/ 163 h 424"/>
                <a:gd name="T12" fmla="*/ 383 w 412"/>
                <a:gd name="T13" fmla="*/ 96 h 424"/>
                <a:gd name="T14" fmla="*/ 412 w 412"/>
                <a:gd name="T15" fmla="*/ 0 h 424"/>
                <a:gd name="T16" fmla="*/ 0 w 412"/>
                <a:gd name="T17" fmla="*/ 3 h 424"/>
                <a:gd name="T18" fmla="*/ 0 w 412"/>
                <a:gd name="T19" fmla="*/ 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424">
                  <a:moveTo>
                    <a:pt x="0" y="3"/>
                  </a:moveTo>
                  <a:lnTo>
                    <a:pt x="100" y="118"/>
                  </a:lnTo>
                  <a:lnTo>
                    <a:pt x="15" y="201"/>
                  </a:lnTo>
                  <a:lnTo>
                    <a:pt x="174" y="424"/>
                  </a:lnTo>
                  <a:lnTo>
                    <a:pt x="328" y="334"/>
                  </a:lnTo>
                  <a:lnTo>
                    <a:pt x="323" y="163"/>
                  </a:lnTo>
                  <a:lnTo>
                    <a:pt x="383" y="96"/>
                  </a:lnTo>
                  <a:lnTo>
                    <a:pt x="412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Freeform 71"/>
            <p:cNvSpPr>
              <a:spLocks/>
            </p:cNvSpPr>
            <p:nvPr/>
          </p:nvSpPr>
          <p:spPr bwMode="auto">
            <a:xfrm>
              <a:off x="3102" y="2233"/>
              <a:ext cx="570" cy="473"/>
            </a:xfrm>
            <a:custGeom>
              <a:avLst/>
              <a:gdLst>
                <a:gd name="T0" fmla="*/ 8 w 570"/>
                <a:gd name="T1" fmla="*/ 471 h 473"/>
                <a:gd name="T2" fmla="*/ 336 w 570"/>
                <a:gd name="T3" fmla="*/ 473 h 473"/>
                <a:gd name="T4" fmla="*/ 570 w 570"/>
                <a:gd name="T5" fmla="*/ 283 h 473"/>
                <a:gd name="T6" fmla="*/ 565 w 570"/>
                <a:gd name="T7" fmla="*/ 0 h 473"/>
                <a:gd name="T8" fmla="*/ 57 w 570"/>
                <a:gd name="T9" fmla="*/ 346 h 473"/>
                <a:gd name="T10" fmla="*/ 0 w 570"/>
                <a:gd name="T11" fmla="*/ 366 h 473"/>
                <a:gd name="T12" fmla="*/ 8 w 570"/>
                <a:gd name="T13" fmla="*/ 471 h 473"/>
                <a:gd name="T14" fmla="*/ 8 w 570"/>
                <a:gd name="T15" fmla="*/ 471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473">
                  <a:moveTo>
                    <a:pt x="8" y="471"/>
                  </a:moveTo>
                  <a:lnTo>
                    <a:pt x="336" y="473"/>
                  </a:lnTo>
                  <a:lnTo>
                    <a:pt x="570" y="283"/>
                  </a:lnTo>
                  <a:lnTo>
                    <a:pt x="565" y="0"/>
                  </a:lnTo>
                  <a:lnTo>
                    <a:pt x="57" y="346"/>
                  </a:lnTo>
                  <a:lnTo>
                    <a:pt x="0" y="366"/>
                  </a:lnTo>
                  <a:lnTo>
                    <a:pt x="8" y="471"/>
                  </a:lnTo>
                  <a:lnTo>
                    <a:pt x="8" y="471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Freeform 72"/>
            <p:cNvSpPr>
              <a:spLocks/>
            </p:cNvSpPr>
            <p:nvPr/>
          </p:nvSpPr>
          <p:spPr bwMode="auto">
            <a:xfrm>
              <a:off x="3099" y="2704"/>
              <a:ext cx="339" cy="165"/>
            </a:xfrm>
            <a:custGeom>
              <a:avLst/>
              <a:gdLst>
                <a:gd name="T0" fmla="*/ 10 w 339"/>
                <a:gd name="T1" fmla="*/ 0 h 165"/>
                <a:gd name="T2" fmla="*/ 339 w 339"/>
                <a:gd name="T3" fmla="*/ 2 h 165"/>
                <a:gd name="T4" fmla="*/ 316 w 339"/>
                <a:gd name="T5" fmla="*/ 17 h 165"/>
                <a:gd name="T6" fmla="*/ 106 w 339"/>
                <a:gd name="T7" fmla="*/ 165 h 165"/>
                <a:gd name="T8" fmla="*/ 0 w 339"/>
                <a:gd name="T9" fmla="*/ 34 h 165"/>
                <a:gd name="T10" fmla="*/ 10 w 339"/>
                <a:gd name="T11" fmla="*/ 0 h 165"/>
                <a:gd name="T12" fmla="*/ 10 w 339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165">
                  <a:moveTo>
                    <a:pt x="10" y="0"/>
                  </a:moveTo>
                  <a:lnTo>
                    <a:pt x="339" y="2"/>
                  </a:lnTo>
                  <a:lnTo>
                    <a:pt x="316" y="17"/>
                  </a:lnTo>
                  <a:lnTo>
                    <a:pt x="106" y="165"/>
                  </a:lnTo>
                  <a:lnTo>
                    <a:pt x="0" y="3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" name="Freeform 73"/>
            <p:cNvSpPr>
              <a:spLocks/>
            </p:cNvSpPr>
            <p:nvPr/>
          </p:nvSpPr>
          <p:spPr bwMode="auto">
            <a:xfrm>
              <a:off x="2459" y="2984"/>
              <a:ext cx="402" cy="469"/>
            </a:xfrm>
            <a:custGeom>
              <a:avLst/>
              <a:gdLst>
                <a:gd name="T0" fmla="*/ 0 w 402"/>
                <a:gd name="T1" fmla="*/ 168 h 469"/>
                <a:gd name="T2" fmla="*/ 340 w 402"/>
                <a:gd name="T3" fmla="*/ 469 h 469"/>
                <a:gd name="T4" fmla="*/ 402 w 402"/>
                <a:gd name="T5" fmla="*/ 288 h 469"/>
                <a:gd name="T6" fmla="*/ 235 w 402"/>
                <a:gd name="T7" fmla="*/ 0 h 469"/>
                <a:gd name="T8" fmla="*/ 0 w 402"/>
                <a:gd name="T9" fmla="*/ 168 h 469"/>
                <a:gd name="T10" fmla="*/ 0 w 402"/>
                <a:gd name="T11" fmla="*/ 16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469">
                  <a:moveTo>
                    <a:pt x="0" y="168"/>
                  </a:moveTo>
                  <a:lnTo>
                    <a:pt x="340" y="469"/>
                  </a:lnTo>
                  <a:lnTo>
                    <a:pt x="402" y="288"/>
                  </a:lnTo>
                  <a:lnTo>
                    <a:pt x="235" y="0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" name="Freeform 74"/>
            <p:cNvSpPr>
              <a:spLocks/>
            </p:cNvSpPr>
            <p:nvPr/>
          </p:nvSpPr>
          <p:spPr bwMode="auto">
            <a:xfrm>
              <a:off x="1435" y="2277"/>
              <a:ext cx="581" cy="184"/>
            </a:xfrm>
            <a:custGeom>
              <a:avLst/>
              <a:gdLst>
                <a:gd name="T0" fmla="*/ 0 w 581"/>
                <a:gd name="T1" fmla="*/ 114 h 184"/>
                <a:gd name="T2" fmla="*/ 295 w 581"/>
                <a:gd name="T3" fmla="*/ 184 h 184"/>
                <a:gd name="T4" fmla="*/ 296 w 581"/>
                <a:gd name="T5" fmla="*/ 183 h 184"/>
                <a:gd name="T6" fmla="*/ 300 w 581"/>
                <a:gd name="T7" fmla="*/ 179 h 184"/>
                <a:gd name="T8" fmla="*/ 306 w 581"/>
                <a:gd name="T9" fmla="*/ 173 h 184"/>
                <a:gd name="T10" fmla="*/ 316 w 581"/>
                <a:gd name="T11" fmla="*/ 166 h 184"/>
                <a:gd name="T12" fmla="*/ 320 w 581"/>
                <a:gd name="T13" fmla="*/ 159 h 184"/>
                <a:gd name="T14" fmla="*/ 326 w 581"/>
                <a:gd name="T15" fmla="*/ 156 h 184"/>
                <a:gd name="T16" fmla="*/ 333 w 581"/>
                <a:gd name="T17" fmla="*/ 151 h 184"/>
                <a:gd name="T18" fmla="*/ 341 w 581"/>
                <a:gd name="T19" fmla="*/ 146 h 184"/>
                <a:gd name="T20" fmla="*/ 348 w 581"/>
                <a:gd name="T21" fmla="*/ 139 h 184"/>
                <a:gd name="T22" fmla="*/ 356 w 581"/>
                <a:gd name="T23" fmla="*/ 133 h 184"/>
                <a:gd name="T24" fmla="*/ 366 w 581"/>
                <a:gd name="T25" fmla="*/ 126 h 184"/>
                <a:gd name="T26" fmla="*/ 376 w 581"/>
                <a:gd name="T27" fmla="*/ 121 h 184"/>
                <a:gd name="T28" fmla="*/ 386 w 581"/>
                <a:gd name="T29" fmla="*/ 113 h 184"/>
                <a:gd name="T30" fmla="*/ 395 w 581"/>
                <a:gd name="T31" fmla="*/ 106 h 184"/>
                <a:gd name="T32" fmla="*/ 406 w 581"/>
                <a:gd name="T33" fmla="*/ 98 h 184"/>
                <a:gd name="T34" fmla="*/ 418 w 581"/>
                <a:gd name="T35" fmla="*/ 91 h 184"/>
                <a:gd name="T36" fmla="*/ 430 w 581"/>
                <a:gd name="T37" fmla="*/ 83 h 184"/>
                <a:gd name="T38" fmla="*/ 441 w 581"/>
                <a:gd name="T39" fmla="*/ 76 h 184"/>
                <a:gd name="T40" fmla="*/ 448 w 581"/>
                <a:gd name="T41" fmla="*/ 71 h 184"/>
                <a:gd name="T42" fmla="*/ 455 w 581"/>
                <a:gd name="T43" fmla="*/ 68 h 184"/>
                <a:gd name="T44" fmla="*/ 461 w 581"/>
                <a:gd name="T45" fmla="*/ 64 h 184"/>
                <a:gd name="T46" fmla="*/ 468 w 581"/>
                <a:gd name="T47" fmla="*/ 61 h 184"/>
                <a:gd name="T48" fmla="*/ 475 w 581"/>
                <a:gd name="T49" fmla="*/ 56 h 184"/>
                <a:gd name="T50" fmla="*/ 481 w 581"/>
                <a:gd name="T51" fmla="*/ 51 h 184"/>
                <a:gd name="T52" fmla="*/ 486 w 581"/>
                <a:gd name="T53" fmla="*/ 48 h 184"/>
                <a:gd name="T54" fmla="*/ 493 w 581"/>
                <a:gd name="T55" fmla="*/ 44 h 184"/>
                <a:gd name="T56" fmla="*/ 500 w 581"/>
                <a:gd name="T57" fmla="*/ 39 h 184"/>
                <a:gd name="T58" fmla="*/ 506 w 581"/>
                <a:gd name="T59" fmla="*/ 36 h 184"/>
                <a:gd name="T60" fmla="*/ 515 w 581"/>
                <a:gd name="T61" fmla="*/ 33 h 184"/>
                <a:gd name="T62" fmla="*/ 521 w 581"/>
                <a:gd name="T63" fmla="*/ 29 h 184"/>
                <a:gd name="T64" fmla="*/ 528 w 581"/>
                <a:gd name="T65" fmla="*/ 24 h 184"/>
                <a:gd name="T66" fmla="*/ 535 w 581"/>
                <a:gd name="T67" fmla="*/ 21 h 184"/>
                <a:gd name="T68" fmla="*/ 543 w 581"/>
                <a:gd name="T69" fmla="*/ 16 h 184"/>
                <a:gd name="T70" fmla="*/ 551 w 581"/>
                <a:gd name="T71" fmla="*/ 13 h 184"/>
                <a:gd name="T72" fmla="*/ 556 w 581"/>
                <a:gd name="T73" fmla="*/ 9 h 184"/>
                <a:gd name="T74" fmla="*/ 565 w 581"/>
                <a:gd name="T75" fmla="*/ 6 h 184"/>
                <a:gd name="T76" fmla="*/ 573 w 581"/>
                <a:gd name="T77" fmla="*/ 3 h 184"/>
                <a:gd name="T78" fmla="*/ 581 w 581"/>
                <a:gd name="T79" fmla="*/ 0 h 184"/>
                <a:gd name="T80" fmla="*/ 221 w 581"/>
                <a:gd name="T81" fmla="*/ 0 h 184"/>
                <a:gd name="T82" fmla="*/ 0 w 581"/>
                <a:gd name="T83" fmla="*/ 114 h 184"/>
                <a:gd name="T84" fmla="*/ 0 w 581"/>
                <a:gd name="T85" fmla="*/ 11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1" h="184">
                  <a:moveTo>
                    <a:pt x="0" y="114"/>
                  </a:moveTo>
                  <a:lnTo>
                    <a:pt x="295" y="184"/>
                  </a:lnTo>
                  <a:lnTo>
                    <a:pt x="296" y="183"/>
                  </a:lnTo>
                  <a:lnTo>
                    <a:pt x="300" y="179"/>
                  </a:lnTo>
                  <a:lnTo>
                    <a:pt x="306" y="173"/>
                  </a:lnTo>
                  <a:lnTo>
                    <a:pt x="316" y="166"/>
                  </a:lnTo>
                  <a:lnTo>
                    <a:pt x="320" y="159"/>
                  </a:lnTo>
                  <a:lnTo>
                    <a:pt x="326" y="156"/>
                  </a:lnTo>
                  <a:lnTo>
                    <a:pt x="333" y="151"/>
                  </a:lnTo>
                  <a:lnTo>
                    <a:pt x="341" y="146"/>
                  </a:lnTo>
                  <a:lnTo>
                    <a:pt x="348" y="139"/>
                  </a:lnTo>
                  <a:lnTo>
                    <a:pt x="356" y="133"/>
                  </a:lnTo>
                  <a:lnTo>
                    <a:pt x="366" y="126"/>
                  </a:lnTo>
                  <a:lnTo>
                    <a:pt x="376" y="121"/>
                  </a:lnTo>
                  <a:lnTo>
                    <a:pt x="386" y="113"/>
                  </a:lnTo>
                  <a:lnTo>
                    <a:pt x="395" y="106"/>
                  </a:lnTo>
                  <a:lnTo>
                    <a:pt x="406" y="98"/>
                  </a:lnTo>
                  <a:lnTo>
                    <a:pt x="418" y="91"/>
                  </a:lnTo>
                  <a:lnTo>
                    <a:pt x="430" y="83"/>
                  </a:lnTo>
                  <a:lnTo>
                    <a:pt x="441" y="76"/>
                  </a:lnTo>
                  <a:lnTo>
                    <a:pt x="448" y="71"/>
                  </a:lnTo>
                  <a:lnTo>
                    <a:pt x="455" y="68"/>
                  </a:lnTo>
                  <a:lnTo>
                    <a:pt x="461" y="64"/>
                  </a:lnTo>
                  <a:lnTo>
                    <a:pt x="468" y="61"/>
                  </a:lnTo>
                  <a:lnTo>
                    <a:pt x="475" y="56"/>
                  </a:lnTo>
                  <a:lnTo>
                    <a:pt x="481" y="51"/>
                  </a:lnTo>
                  <a:lnTo>
                    <a:pt x="486" y="48"/>
                  </a:lnTo>
                  <a:lnTo>
                    <a:pt x="493" y="44"/>
                  </a:lnTo>
                  <a:lnTo>
                    <a:pt x="500" y="39"/>
                  </a:lnTo>
                  <a:lnTo>
                    <a:pt x="506" y="36"/>
                  </a:lnTo>
                  <a:lnTo>
                    <a:pt x="515" y="33"/>
                  </a:lnTo>
                  <a:lnTo>
                    <a:pt x="521" y="29"/>
                  </a:lnTo>
                  <a:lnTo>
                    <a:pt x="528" y="24"/>
                  </a:lnTo>
                  <a:lnTo>
                    <a:pt x="535" y="21"/>
                  </a:lnTo>
                  <a:lnTo>
                    <a:pt x="543" y="16"/>
                  </a:lnTo>
                  <a:lnTo>
                    <a:pt x="551" y="13"/>
                  </a:lnTo>
                  <a:lnTo>
                    <a:pt x="556" y="9"/>
                  </a:lnTo>
                  <a:lnTo>
                    <a:pt x="565" y="6"/>
                  </a:lnTo>
                  <a:lnTo>
                    <a:pt x="573" y="3"/>
                  </a:lnTo>
                  <a:lnTo>
                    <a:pt x="581" y="0"/>
                  </a:lnTo>
                  <a:lnTo>
                    <a:pt x="221" y="0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Freeform 75"/>
            <p:cNvSpPr>
              <a:spLocks/>
            </p:cNvSpPr>
            <p:nvPr/>
          </p:nvSpPr>
          <p:spPr bwMode="auto">
            <a:xfrm>
              <a:off x="3662" y="2112"/>
              <a:ext cx="298" cy="408"/>
            </a:xfrm>
            <a:custGeom>
              <a:avLst/>
              <a:gdLst>
                <a:gd name="T0" fmla="*/ 0 w 298"/>
                <a:gd name="T1" fmla="*/ 0 h 408"/>
                <a:gd name="T2" fmla="*/ 1 w 298"/>
                <a:gd name="T3" fmla="*/ 0 h 408"/>
                <a:gd name="T4" fmla="*/ 5 w 298"/>
                <a:gd name="T5" fmla="*/ 0 h 408"/>
                <a:gd name="T6" fmla="*/ 11 w 298"/>
                <a:gd name="T7" fmla="*/ 1 h 408"/>
                <a:gd name="T8" fmla="*/ 21 w 298"/>
                <a:gd name="T9" fmla="*/ 3 h 408"/>
                <a:gd name="T10" fmla="*/ 26 w 298"/>
                <a:gd name="T11" fmla="*/ 3 h 408"/>
                <a:gd name="T12" fmla="*/ 33 w 298"/>
                <a:gd name="T13" fmla="*/ 5 h 408"/>
                <a:gd name="T14" fmla="*/ 39 w 298"/>
                <a:gd name="T15" fmla="*/ 6 h 408"/>
                <a:gd name="T16" fmla="*/ 48 w 298"/>
                <a:gd name="T17" fmla="*/ 6 h 408"/>
                <a:gd name="T18" fmla="*/ 54 w 298"/>
                <a:gd name="T19" fmla="*/ 8 h 408"/>
                <a:gd name="T20" fmla="*/ 64 w 298"/>
                <a:gd name="T21" fmla="*/ 10 h 408"/>
                <a:gd name="T22" fmla="*/ 73 w 298"/>
                <a:gd name="T23" fmla="*/ 11 h 408"/>
                <a:gd name="T24" fmla="*/ 84 w 298"/>
                <a:gd name="T25" fmla="*/ 15 h 408"/>
                <a:gd name="T26" fmla="*/ 94 w 298"/>
                <a:gd name="T27" fmla="*/ 16 h 408"/>
                <a:gd name="T28" fmla="*/ 104 w 298"/>
                <a:gd name="T29" fmla="*/ 18 h 408"/>
                <a:gd name="T30" fmla="*/ 114 w 298"/>
                <a:gd name="T31" fmla="*/ 20 h 408"/>
                <a:gd name="T32" fmla="*/ 128 w 298"/>
                <a:gd name="T33" fmla="*/ 23 h 408"/>
                <a:gd name="T34" fmla="*/ 133 w 298"/>
                <a:gd name="T35" fmla="*/ 23 h 408"/>
                <a:gd name="T36" fmla="*/ 139 w 298"/>
                <a:gd name="T37" fmla="*/ 25 h 408"/>
                <a:gd name="T38" fmla="*/ 144 w 298"/>
                <a:gd name="T39" fmla="*/ 25 h 408"/>
                <a:gd name="T40" fmla="*/ 151 w 298"/>
                <a:gd name="T41" fmla="*/ 26 h 408"/>
                <a:gd name="T42" fmla="*/ 158 w 298"/>
                <a:gd name="T43" fmla="*/ 28 h 408"/>
                <a:gd name="T44" fmla="*/ 164 w 298"/>
                <a:gd name="T45" fmla="*/ 28 h 408"/>
                <a:gd name="T46" fmla="*/ 171 w 298"/>
                <a:gd name="T47" fmla="*/ 30 h 408"/>
                <a:gd name="T48" fmla="*/ 178 w 298"/>
                <a:gd name="T49" fmla="*/ 33 h 408"/>
                <a:gd name="T50" fmla="*/ 184 w 298"/>
                <a:gd name="T51" fmla="*/ 33 h 408"/>
                <a:gd name="T52" fmla="*/ 191 w 298"/>
                <a:gd name="T53" fmla="*/ 35 h 408"/>
                <a:gd name="T54" fmla="*/ 198 w 298"/>
                <a:gd name="T55" fmla="*/ 35 h 408"/>
                <a:gd name="T56" fmla="*/ 206 w 298"/>
                <a:gd name="T57" fmla="*/ 38 h 408"/>
                <a:gd name="T58" fmla="*/ 213 w 298"/>
                <a:gd name="T59" fmla="*/ 38 h 408"/>
                <a:gd name="T60" fmla="*/ 219 w 298"/>
                <a:gd name="T61" fmla="*/ 41 h 408"/>
                <a:gd name="T62" fmla="*/ 228 w 298"/>
                <a:gd name="T63" fmla="*/ 41 h 408"/>
                <a:gd name="T64" fmla="*/ 236 w 298"/>
                <a:gd name="T65" fmla="*/ 45 h 408"/>
                <a:gd name="T66" fmla="*/ 241 w 298"/>
                <a:gd name="T67" fmla="*/ 45 h 408"/>
                <a:gd name="T68" fmla="*/ 249 w 298"/>
                <a:gd name="T69" fmla="*/ 48 h 408"/>
                <a:gd name="T70" fmla="*/ 258 w 298"/>
                <a:gd name="T71" fmla="*/ 48 h 408"/>
                <a:gd name="T72" fmla="*/ 264 w 298"/>
                <a:gd name="T73" fmla="*/ 51 h 408"/>
                <a:gd name="T74" fmla="*/ 273 w 298"/>
                <a:gd name="T75" fmla="*/ 51 h 408"/>
                <a:gd name="T76" fmla="*/ 281 w 298"/>
                <a:gd name="T77" fmla="*/ 55 h 408"/>
                <a:gd name="T78" fmla="*/ 289 w 298"/>
                <a:gd name="T79" fmla="*/ 56 h 408"/>
                <a:gd name="T80" fmla="*/ 298 w 298"/>
                <a:gd name="T81" fmla="*/ 60 h 408"/>
                <a:gd name="T82" fmla="*/ 103 w 298"/>
                <a:gd name="T83" fmla="*/ 219 h 408"/>
                <a:gd name="T84" fmla="*/ 89 w 298"/>
                <a:gd name="T85" fmla="*/ 334 h 408"/>
                <a:gd name="T86" fmla="*/ 10 w 298"/>
                <a:gd name="T87" fmla="*/ 408 h 408"/>
                <a:gd name="T88" fmla="*/ 0 w 298"/>
                <a:gd name="T89" fmla="*/ 0 h 408"/>
                <a:gd name="T90" fmla="*/ 0 w 298"/>
                <a:gd name="T9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8" h="408">
                  <a:moveTo>
                    <a:pt x="0" y="0"/>
                  </a:moveTo>
                  <a:lnTo>
                    <a:pt x="1" y="0"/>
                  </a:lnTo>
                  <a:lnTo>
                    <a:pt x="5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33" y="5"/>
                  </a:lnTo>
                  <a:lnTo>
                    <a:pt x="39" y="6"/>
                  </a:lnTo>
                  <a:lnTo>
                    <a:pt x="48" y="6"/>
                  </a:lnTo>
                  <a:lnTo>
                    <a:pt x="54" y="8"/>
                  </a:lnTo>
                  <a:lnTo>
                    <a:pt x="64" y="10"/>
                  </a:lnTo>
                  <a:lnTo>
                    <a:pt x="73" y="11"/>
                  </a:lnTo>
                  <a:lnTo>
                    <a:pt x="84" y="15"/>
                  </a:lnTo>
                  <a:lnTo>
                    <a:pt x="94" y="16"/>
                  </a:lnTo>
                  <a:lnTo>
                    <a:pt x="104" y="18"/>
                  </a:lnTo>
                  <a:lnTo>
                    <a:pt x="114" y="20"/>
                  </a:lnTo>
                  <a:lnTo>
                    <a:pt x="128" y="23"/>
                  </a:lnTo>
                  <a:lnTo>
                    <a:pt x="133" y="23"/>
                  </a:lnTo>
                  <a:lnTo>
                    <a:pt x="139" y="25"/>
                  </a:lnTo>
                  <a:lnTo>
                    <a:pt x="144" y="25"/>
                  </a:lnTo>
                  <a:lnTo>
                    <a:pt x="151" y="26"/>
                  </a:lnTo>
                  <a:lnTo>
                    <a:pt x="158" y="28"/>
                  </a:lnTo>
                  <a:lnTo>
                    <a:pt x="164" y="28"/>
                  </a:lnTo>
                  <a:lnTo>
                    <a:pt x="171" y="30"/>
                  </a:lnTo>
                  <a:lnTo>
                    <a:pt x="178" y="33"/>
                  </a:lnTo>
                  <a:lnTo>
                    <a:pt x="184" y="33"/>
                  </a:lnTo>
                  <a:lnTo>
                    <a:pt x="191" y="35"/>
                  </a:lnTo>
                  <a:lnTo>
                    <a:pt x="198" y="35"/>
                  </a:lnTo>
                  <a:lnTo>
                    <a:pt x="206" y="38"/>
                  </a:lnTo>
                  <a:lnTo>
                    <a:pt x="213" y="38"/>
                  </a:lnTo>
                  <a:lnTo>
                    <a:pt x="219" y="41"/>
                  </a:lnTo>
                  <a:lnTo>
                    <a:pt x="228" y="41"/>
                  </a:lnTo>
                  <a:lnTo>
                    <a:pt x="236" y="45"/>
                  </a:lnTo>
                  <a:lnTo>
                    <a:pt x="241" y="45"/>
                  </a:lnTo>
                  <a:lnTo>
                    <a:pt x="249" y="48"/>
                  </a:lnTo>
                  <a:lnTo>
                    <a:pt x="258" y="48"/>
                  </a:lnTo>
                  <a:lnTo>
                    <a:pt x="264" y="51"/>
                  </a:lnTo>
                  <a:lnTo>
                    <a:pt x="273" y="51"/>
                  </a:lnTo>
                  <a:lnTo>
                    <a:pt x="281" y="55"/>
                  </a:lnTo>
                  <a:lnTo>
                    <a:pt x="289" y="56"/>
                  </a:lnTo>
                  <a:lnTo>
                    <a:pt x="298" y="60"/>
                  </a:lnTo>
                  <a:lnTo>
                    <a:pt x="103" y="219"/>
                  </a:lnTo>
                  <a:lnTo>
                    <a:pt x="89" y="334"/>
                  </a:lnTo>
                  <a:lnTo>
                    <a:pt x="10" y="4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Freeform 76"/>
            <p:cNvSpPr>
              <a:spLocks/>
            </p:cNvSpPr>
            <p:nvPr/>
          </p:nvSpPr>
          <p:spPr bwMode="auto">
            <a:xfrm>
              <a:off x="2834" y="2703"/>
              <a:ext cx="616" cy="476"/>
            </a:xfrm>
            <a:custGeom>
              <a:avLst/>
              <a:gdLst>
                <a:gd name="T0" fmla="*/ 50 w 616"/>
                <a:gd name="T1" fmla="*/ 353 h 476"/>
                <a:gd name="T2" fmla="*/ 479 w 616"/>
                <a:gd name="T3" fmla="*/ 10 h 476"/>
                <a:gd name="T4" fmla="*/ 481 w 616"/>
                <a:gd name="T5" fmla="*/ 8 h 476"/>
                <a:gd name="T6" fmla="*/ 491 w 616"/>
                <a:gd name="T7" fmla="*/ 5 h 476"/>
                <a:gd name="T8" fmla="*/ 498 w 616"/>
                <a:gd name="T9" fmla="*/ 3 h 476"/>
                <a:gd name="T10" fmla="*/ 504 w 616"/>
                <a:gd name="T11" fmla="*/ 1 h 476"/>
                <a:gd name="T12" fmla="*/ 513 w 616"/>
                <a:gd name="T13" fmla="*/ 1 h 476"/>
                <a:gd name="T14" fmla="*/ 523 w 616"/>
                <a:gd name="T15" fmla="*/ 1 h 476"/>
                <a:gd name="T16" fmla="*/ 531 w 616"/>
                <a:gd name="T17" fmla="*/ 0 h 476"/>
                <a:gd name="T18" fmla="*/ 541 w 616"/>
                <a:gd name="T19" fmla="*/ 1 h 476"/>
                <a:gd name="T20" fmla="*/ 551 w 616"/>
                <a:gd name="T21" fmla="*/ 5 h 476"/>
                <a:gd name="T22" fmla="*/ 563 w 616"/>
                <a:gd name="T23" fmla="*/ 8 h 476"/>
                <a:gd name="T24" fmla="*/ 571 w 616"/>
                <a:gd name="T25" fmla="*/ 13 h 476"/>
                <a:gd name="T26" fmla="*/ 581 w 616"/>
                <a:gd name="T27" fmla="*/ 23 h 476"/>
                <a:gd name="T28" fmla="*/ 584 w 616"/>
                <a:gd name="T29" fmla="*/ 26 h 476"/>
                <a:gd name="T30" fmla="*/ 589 w 616"/>
                <a:gd name="T31" fmla="*/ 33 h 476"/>
                <a:gd name="T32" fmla="*/ 593 w 616"/>
                <a:gd name="T33" fmla="*/ 40 h 476"/>
                <a:gd name="T34" fmla="*/ 598 w 616"/>
                <a:gd name="T35" fmla="*/ 46 h 476"/>
                <a:gd name="T36" fmla="*/ 601 w 616"/>
                <a:gd name="T37" fmla="*/ 51 h 476"/>
                <a:gd name="T38" fmla="*/ 603 w 616"/>
                <a:gd name="T39" fmla="*/ 58 h 476"/>
                <a:gd name="T40" fmla="*/ 606 w 616"/>
                <a:gd name="T41" fmla="*/ 65 h 476"/>
                <a:gd name="T42" fmla="*/ 609 w 616"/>
                <a:gd name="T43" fmla="*/ 71 h 476"/>
                <a:gd name="T44" fmla="*/ 611 w 616"/>
                <a:gd name="T45" fmla="*/ 80 h 476"/>
                <a:gd name="T46" fmla="*/ 614 w 616"/>
                <a:gd name="T47" fmla="*/ 91 h 476"/>
                <a:gd name="T48" fmla="*/ 616 w 616"/>
                <a:gd name="T49" fmla="*/ 100 h 476"/>
                <a:gd name="T50" fmla="*/ 616 w 616"/>
                <a:gd name="T51" fmla="*/ 106 h 476"/>
                <a:gd name="T52" fmla="*/ 616 w 616"/>
                <a:gd name="T53" fmla="*/ 113 h 476"/>
                <a:gd name="T54" fmla="*/ 616 w 616"/>
                <a:gd name="T55" fmla="*/ 120 h 476"/>
                <a:gd name="T56" fmla="*/ 611 w 616"/>
                <a:gd name="T57" fmla="*/ 128 h 476"/>
                <a:gd name="T58" fmla="*/ 608 w 616"/>
                <a:gd name="T59" fmla="*/ 133 h 476"/>
                <a:gd name="T60" fmla="*/ 603 w 616"/>
                <a:gd name="T61" fmla="*/ 136 h 476"/>
                <a:gd name="T62" fmla="*/ 603 w 616"/>
                <a:gd name="T63" fmla="*/ 138 h 476"/>
                <a:gd name="T64" fmla="*/ 150 w 616"/>
                <a:gd name="T65" fmla="*/ 476 h 476"/>
                <a:gd name="T66" fmla="*/ 0 w 616"/>
                <a:gd name="T67" fmla="*/ 476 h 476"/>
                <a:gd name="T68" fmla="*/ 50 w 616"/>
                <a:gd name="T69" fmla="*/ 353 h 476"/>
                <a:gd name="T70" fmla="*/ 50 w 616"/>
                <a:gd name="T71" fmla="*/ 353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6" h="476">
                  <a:moveTo>
                    <a:pt x="50" y="353"/>
                  </a:moveTo>
                  <a:lnTo>
                    <a:pt x="479" y="10"/>
                  </a:lnTo>
                  <a:lnTo>
                    <a:pt x="481" y="8"/>
                  </a:lnTo>
                  <a:lnTo>
                    <a:pt x="491" y="5"/>
                  </a:lnTo>
                  <a:lnTo>
                    <a:pt x="498" y="3"/>
                  </a:lnTo>
                  <a:lnTo>
                    <a:pt x="504" y="1"/>
                  </a:lnTo>
                  <a:lnTo>
                    <a:pt x="513" y="1"/>
                  </a:lnTo>
                  <a:lnTo>
                    <a:pt x="523" y="1"/>
                  </a:lnTo>
                  <a:lnTo>
                    <a:pt x="531" y="0"/>
                  </a:lnTo>
                  <a:lnTo>
                    <a:pt x="541" y="1"/>
                  </a:lnTo>
                  <a:lnTo>
                    <a:pt x="551" y="5"/>
                  </a:lnTo>
                  <a:lnTo>
                    <a:pt x="563" y="8"/>
                  </a:lnTo>
                  <a:lnTo>
                    <a:pt x="571" y="13"/>
                  </a:lnTo>
                  <a:lnTo>
                    <a:pt x="581" y="23"/>
                  </a:lnTo>
                  <a:lnTo>
                    <a:pt x="584" y="26"/>
                  </a:lnTo>
                  <a:lnTo>
                    <a:pt x="589" y="33"/>
                  </a:lnTo>
                  <a:lnTo>
                    <a:pt x="593" y="40"/>
                  </a:lnTo>
                  <a:lnTo>
                    <a:pt x="598" y="46"/>
                  </a:lnTo>
                  <a:lnTo>
                    <a:pt x="601" y="51"/>
                  </a:lnTo>
                  <a:lnTo>
                    <a:pt x="603" y="58"/>
                  </a:lnTo>
                  <a:lnTo>
                    <a:pt x="606" y="65"/>
                  </a:lnTo>
                  <a:lnTo>
                    <a:pt x="609" y="71"/>
                  </a:lnTo>
                  <a:lnTo>
                    <a:pt x="611" y="80"/>
                  </a:lnTo>
                  <a:lnTo>
                    <a:pt x="614" y="91"/>
                  </a:lnTo>
                  <a:lnTo>
                    <a:pt x="616" y="100"/>
                  </a:lnTo>
                  <a:lnTo>
                    <a:pt x="616" y="106"/>
                  </a:lnTo>
                  <a:lnTo>
                    <a:pt x="616" y="113"/>
                  </a:lnTo>
                  <a:lnTo>
                    <a:pt x="616" y="120"/>
                  </a:lnTo>
                  <a:lnTo>
                    <a:pt x="611" y="128"/>
                  </a:lnTo>
                  <a:lnTo>
                    <a:pt x="608" y="133"/>
                  </a:lnTo>
                  <a:lnTo>
                    <a:pt x="603" y="136"/>
                  </a:lnTo>
                  <a:lnTo>
                    <a:pt x="603" y="138"/>
                  </a:lnTo>
                  <a:lnTo>
                    <a:pt x="150" y="476"/>
                  </a:lnTo>
                  <a:lnTo>
                    <a:pt x="0" y="476"/>
                  </a:lnTo>
                  <a:lnTo>
                    <a:pt x="50" y="353"/>
                  </a:lnTo>
                  <a:lnTo>
                    <a:pt x="50" y="353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" name="Freeform 77"/>
            <p:cNvSpPr>
              <a:spLocks/>
            </p:cNvSpPr>
            <p:nvPr/>
          </p:nvSpPr>
          <p:spPr bwMode="auto">
            <a:xfrm>
              <a:off x="1913" y="3200"/>
              <a:ext cx="406" cy="155"/>
            </a:xfrm>
            <a:custGeom>
              <a:avLst/>
              <a:gdLst>
                <a:gd name="T0" fmla="*/ 406 w 406"/>
                <a:gd name="T1" fmla="*/ 104 h 155"/>
                <a:gd name="T2" fmla="*/ 253 w 406"/>
                <a:gd name="T3" fmla="*/ 155 h 155"/>
                <a:gd name="T4" fmla="*/ 0 w 406"/>
                <a:gd name="T5" fmla="*/ 85 h 155"/>
                <a:gd name="T6" fmla="*/ 102 w 406"/>
                <a:gd name="T7" fmla="*/ 0 h 155"/>
                <a:gd name="T8" fmla="*/ 406 w 406"/>
                <a:gd name="T9" fmla="*/ 104 h 155"/>
                <a:gd name="T10" fmla="*/ 406 w 406"/>
                <a:gd name="T11" fmla="*/ 10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55">
                  <a:moveTo>
                    <a:pt x="406" y="104"/>
                  </a:moveTo>
                  <a:lnTo>
                    <a:pt x="253" y="155"/>
                  </a:lnTo>
                  <a:lnTo>
                    <a:pt x="0" y="85"/>
                  </a:lnTo>
                  <a:lnTo>
                    <a:pt x="102" y="0"/>
                  </a:lnTo>
                  <a:lnTo>
                    <a:pt x="406" y="104"/>
                  </a:lnTo>
                  <a:lnTo>
                    <a:pt x="406" y="10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46" name="Group 44"/>
          <p:cNvGrpSpPr>
            <a:grpSpLocks noChangeAspect="1"/>
          </p:cNvGrpSpPr>
          <p:nvPr/>
        </p:nvGrpSpPr>
        <p:grpSpPr bwMode="auto">
          <a:xfrm rot="20882441">
            <a:off x="5230574" y="394418"/>
            <a:ext cx="1603160" cy="803297"/>
            <a:chOff x="1435" y="1872"/>
            <a:chExt cx="3269" cy="1638"/>
          </a:xfrm>
          <a:scene3d>
            <a:camera prst="isometricBottomDown"/>
            <a:lightRig rig="threePt" dir="t"/>
          </a:scene3d>
        </p:grpSpPr>
        <p:sp>
          <p:nvSpPr>
            <p:cNvPr id="547" name="AutoShape 43"/>
            <p:cNvSpPr>
              <a:spLocks noChangeAspect="1" noChangeArrowheads="1" noTextEdit="1"/>
            </p:cNvSpPr>
            <p:nvPr/>
          </p:nvSpPr>
          <p:spPr bwMode="auto">
            <a:xfrm>
              <a:off x="1435" y="1872"/>
              <a:ext cx="3269" cy="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Freeform 48"/>
            <p:cNvSpPr>
              <a:spLocks/>
            </p:cNvSpPr>
            <p:nvPr/>
          </p:nvSpPr>
          <p:spPr bwMode="auto">
            <a:xfrm>
              <a:off x="1770" y="2823"/>
              <a:ext cx="704" cy="219"/>
            </a:xfrm>
            <a:custGeom>
              <a:avLst/>
              <a:gdLst>
                <a:gd name="T0" fmla="*/ 441 w 704"/>
                <a:gd name="T1" fmla="*/ 219 h 219"/>
                <a:gd name="T2" fmla="*/ 0 w 704"/>
                <a:gd name="T3" fmla="*/ 196 h 219"/>
                <a:gd name="T4" fmla="*/ 165 w 704"/>
                <a:gd name="T5" fmla="*/ 41 h 219"/>
                <a:gd name="T6" fmla="*/ 704 w 704"/>
                <a:gd name="T7" fmla="*/ 0 h 219"/>
                <a:gd name="T8" fmla="*/ 441 w 704"/>
                <a:gd name="T9" fmla="*/ 219 h 219"/>
                <a:gd name="T10" fmla="*/ 441 w 704"/>
                <a:gd name="T11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4" h="219">
                  <a:moveTo>
                    <a:pt x="441" y="219"/>
                  </a:moveTo>
                  <a:lnTo>
                    <a:pt x="0" y="196"/>
                  </a:lnTo>
                  <a:lnTo>
                    <a:pt x="165" y="41"/>
                  </a:lnTo>
                  <a:lnTo>
                    <a:pt x="704" y="0"/>
                  </a:lnTo>
                  <a:lnTo>
                    <a:pt x="441" y="219"/>
                  </a:lnTo>
                  <a:lnTo>
                    <a:pt x="441" y="219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Freeform 49"/>
            <p:cNvSpPr>
              <a:spLocks/>
            </p:cNvSpPr>
            <p:nvPr/>
          </p:nvSpPr>
          <p:spPr bwMode="auto">
            <a:xfrm>
              <a:off x="3433" y="1905"/>
              <a:ext cx="810" cy="293"/>
            </a:xfrm>
            <a:custGeom>
              <a:avLst/>
              <a:gdLst>
                <a:gd name="T0" fmla="*/ 0 w 810"/>
                <a:gd name="T1" fmla="*/ 293 h 293"/>
                <a:gd name="T2" fmla="*/ 410 w 810"/>
                <a:gd name="T3" fmla="*/ 258 h 293"/>
                <a:gd name="T4" fmla="*/ 600 w 810"/>
                <a:gd name="T5" fmla="*/ 197 h 293"/>
                <a:gd name="T6" fmla="*/ 810 w 810"/>
                <a:gd name="T7" fmla="*/ 0 h 293"/>
                <a:gd name="T8" fmla="*/ 573 w 810"/>
                <a:gd name="T9" fmla="*/ 49 h 293"/>
                <a:gd name="T10" fmla="*/ 527 w 810"/>
                <a:gd name="T11" fmla="*/ 84 h 293"/>
                <a:gd name="T12" fmla="*/ 467 w 810"/>
                <a:gd name="T13" fmla="*/ 67 h 293"/>
                <a:gd name="T14" fmla="*/ 465 w 810"/>
                <a:gd name="T15" fmla="*/ 65 h 293"/>
                <a:gd name="T16" fmla="*/ 462 w 810"/>
                <a:gd name="T17" fmla="*/ 64 h 293"/>
                <a:gd name="T18" fmla="*/ 455 w 810"/>
                <a:gd name="T19" fmla="*/ 59 h 293"/>
                <a:gd name="T20" fmla="*/ 448 w 810"/>
                <a:gd name="T21" fmla="*/ 54 h 293"/>
                <a:gd name="T22" fmla="*/ 442 w 810"/>
                <a:gd name="T23" fmla="*/ 50 h 293"/>
                <a:gd name="T24" fmla="*/ 437 w 810"/>
                <a:gd name="T25" fmla="*/ 47 h 293"/>
                <a:gd name="T26" fmla="*/ 430 w 810"/>
                <a:gd name="T27" fmla="*/ 44 h 293"/>
                <a:gd name="T28" fmla="*/ 425 w 810"/>
                <a:gd name="T29" fmla="*/ 42 h 293"/>
                <a:gd name="T30" fmla="*/ 417 w 810"/>
                <a:gd name="T31" fmla="*/ 39 h 293"/>
                <a:gd name="T32" fmla="*/ 410 w 810"/>
                <a:gd name="T33" fmla="*/ 35 h 293"/>
                <a:gd name="T34" fmla="*/ 402 w 810"/>
                <a:gd name="T35" fmla="*/ 32 h 293"/>
                <a:gd name="T36" fmla="*/ 395 w 810"/>
                <a:gd name="T37" fmla="*/ 30 h 293"/>
                <a:gd name="T38" fmla="*/ 385 w 810"/>
                <a:gd name="T39" fmla="*/ 27 h 293"/>
                <a:gd name="T40" fmla="*/ 375 w 810"/>
                <a:gd name="T41" fmla="*/ 24 h 293"/>
                <a:gd name="T42" fmla="*/ 365 w 810"/>
                <a:gd name="T43" fmla="*/ 22 h 293"/>
                <a:gd name="T44" fmla="*/ 355 w 810"/>
                <a:gd name="T45" fmla="*/ 20 h 293"/>
                <a:gd name="T46" fmla="*/ 343 w 810"/>
                <a:gd name="T47" fmla="*/ 19 h 293"/>
                <a:gd name="T48" fmla="*/ 332 w 810"/>
                <a:gd name="T49" fmla="*/ 17 h 293"/>
                <a:gd name="T50" fmla="*/ 320 w 810"/>
                <a:gd name="T51" fmla="*/ 17 h 293"/>
                <a:gd name="T52" fmla="*/ 308 w 810"/>
                <a:gd name="T53" fmla="*/ 19 h 293"/>
                <a:gd name="T54" fmla="*/ 302 w 810"/>
                <a:gd name="T55" fmla="*/ 19 h 293"/>
                <a:gd name="T56" fmla="*/ 297 w 810"/>
                <a:gd name="T57" fmla="*/ 19 h 293"/>
                <a:gd name="T58" fmla="*/ 290 w 810"/>
                <a:gd name="T59" fmla="*/ 19 h 293"/>
                <a:gd name="T60" fmla="*/ 283 w 810"/>
                <a:gd name="T61" fmla="*/ 20 h 293"/>
                <a:gd name="T62" fmla="*/ 277 w 810"/>
                <a:gd name="T63" fmla="*/ 20 h 293"/>
                <a:gd name="T64" fmla="*/ 270 w 810"/>
                <a:gd name="T65" fmla="*/ 20 h 293"/>
                <a:gd name="T66" fmla="*/ 263 w 810"/>
                <a:gd name="T67" fmla="*/ 22 h 293"/>
                <a:gd name="T68" fmla="*/ 257 w 810"/>
                <a:gd name="T69" fmla="*/ 24 h 293"/>
                <a:gd name="T70" fmla="*/ 249 w 810"/>
                <a:gd name="T71" fmla="*/ 25 h 293"/>
                <a:gd name="T72" fmla="*/ 242 w 810"/>
                <a:gd name="T73" fmla="*/ 27 h 293"/>
                <a:gd name="T74" fmla="*/ 234 w 810"/>
                <a:gd name="T75" fmla="*/ 29 h 293"/>
                <a:gd name="T76" fmla="*/ 227 w 810"/>
                <a:gd name="T77" fmla="*/ 32 h 293"/>
                <a:gd name="T78" fmla="*/ 220 w 810"/>
                <a:gd name="T79" fmla="*/ 34 h 293"/>
                <a:gd name="T80" fmla="*/ 214 w 810"/>
                <a:gd name="T81" fmla="*/ 37 h 293"/>
                <a:gd name="T82" fmla="*/ 205 w 810"/>
                <a:gd name="T83" fmla="*/ 40 h 293"/>
                <a:gd name="T84" fmla="*/ 199 w 810"/>
                <a:gd name="T85" fmla="*/ 44 h 293"/>
                <a:gd name="T86" fmla="*/ 4 w 810"/>
                <a:gd name="T87" fmla="*/ 182 h 293"/>
                <a:gd name="T88" fmla="*/ 0 w 810"/>
                <a:gd name="T89" fmla="*/ 293 h 293"/>
                <a:gd name="T90" fmla="*/ 0 w 810"/>
                <a:gd name="T91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0" h="293">
                  <a:moveTo>
                    <a:pt x="0" y="293"/>
                  </a:moveTo>
                  <a:lnTo>
                    <a:pt x="410" y="258"/>
                  </a:lnTo>
                  <a:lnTo>
                    <a:pt x="600" y="197"/>
                  </a:lnTo>
                  <a:lnTo>
                    <a:pt x="810" y="0"/>
                  </a:lnTo>
                  <a:lnTo>
                    <a:pt x="573" y="49"/>
                  </a:lnTo>
                  <a:lnTo>
                    <a:pt x="527" y="84"/>
                  </a:lnTo>
                  <a:lnTo>
                    <a:pt x="467" y="67"/>
                  </a:lnTo>
                  <a:lnTo>
                    <a:pt x="465" y="65"/>
                  </a:lnTo>
                  <a:lnTo>
                    <a:pt x="462" y="64"/>
                  </a:lnTo>
                  <a:lnTo>
                    <a:pt x="455" y="59"/>
                  </a:lnTo>
                  <a:lnTo>
                    <a:pt x="448" y="54"/>
                  </a:lnTo>
                  <a:lnTo>
                    <a:pt x="442" y="50"/>
                  </a:lnTo>
                  <a:lnTo>
                    <a:pt x="437" y="47"/>
                  </a:lnTo>
                  <a:lnTo>
                    <a:pt x="430" y="44"/>
                  </a:lnTo>
                  <a:lnTo>
                    <a:pt x="425" y="42"/>
                  </a:lnTo>
                  <a:lnTo>
                    <a:pt x="417" y="39"/>
                  </a:lnTo>
                  <a:lnTo>
                    <a:pt x="410" y="35"/>
                  </a:lnTo>
                  <a:lnTo>
                    <a:pt x="402" y="32"/>
                  </a:lnTo>
                  <a:lnTo>
                    <a:pt x="395" y="30"/>
                  </a:lnTo>
                  <a:lnTo>
                    <a:pt x="385" y="27"/>
                  </a:lnTo>
                  <a:lnTo>
                    <a:pt x="375" y="24"/>
                  </a:lnTo>
                  <a:lnTo>
                    <a:pt x="365" y="22"/>
                  </a:lnTo>
                  <a:lnTo>
                    <a:pt x="355" y="20"/>
                  </a:lnTo>
                  <a:lnTo>
                    <a:pt x="343" y="19"/>
                  </a:lnTo>
                  <a:lnTo>
                    <a:pt x="332" y="17"/>
                  </a:lnTo>
                  <a:lnTo>
                    <a:pt x="320" y="17"/>
                  </a:lnTo>
                  <a:lnTo>
                    <a:pt x="308" y="19"/>
                  </a:lnTo>
                  <a:lnTo>
                    <a:pt x="302" y="19"/>
                  </a:lnTo>
                  <a:lnTo>
                    <a:pt x="297" y="19"/>
                  </a:lnTo>
                  <a:lnTo>
                    <a:pt x="290" y="19"/>
                  </a:lnTo>
                  <a:lnTo>
                    <a:pt x="283" y="20"/>
                  </a:lnTo>
                  <a:lnTo>
                    <a:pt x="277" y="20"/>
                  </a:lnTo>
                  <a:lnTo>
                    <a:pt x="270" y="20"/>
                  </a:lnTo>
                  <a:lnTo>
                    <a:pt x="263" y="22"/>
                  </a:lnTo>
                  <a:lnTo>
                    <a:pt x="257" y="24"/>
                  </a:lnTo>
                  <a:lnTo>
                    <a:pt x="249" y="25"/>
                  </a:lnTo>
                  <a:lnTo>
                    <a:pt x="242" y="27"/>
                  </a:lnTo>
                  <a:lnTo>
                    <a:pt x="234" y="29"/>
                  </a:lnTo>
                  <a:lnTo>
                    <a:pt x="227" y="32"/>
                  </a:lnTo>
                  <a:lnTo>
                    <a:pt x="220" y="34"/>
                  </a:lnTo>
                  <a:lnTo>
                    <a:pt x="214" y="37"/>
                  </a:lnTo>
                  <a:lnTo>
                    <a:pt x="205" y="40"/>
                  </a:lnTo>
                  <a:lnTo>
                    <a:pt x="199" y="44"/>
                  </a:lnTo>
                  <a:lnTo>
                    <a:pt x="4" y="182"/>
                  </a:lnTo>
                  <a:lnTo>
                    <a:pt x="0" y="29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Freeform 52"/>
            <p:cNvSpPr>
              <a:spLocks/>
            </p:cNvSpPr>
            <p:nvPr/>
          </p:nvSpPr>
          <p:spPr bwMode="auto">
            <a:xfrm>
              <a:off x="1730" y="2275"/>
              <a:ext cx="1429" cy="371"/>
            </a:xfrm>
            <a:custGeom>
              <a:avLst/>
              <a:gdLst>
                <a:gd name="T0" fmla="*/ 1429 w 1429"/>
                <a:gd name="T1" fmla="*/ 0 h 371"/>
                <a:gd name="T2" fmla="*/ 281 w 1429"/>
                <a:gd name="T3" fmla="*/ 2 h 371"/>
                <a:gd name="T4" fmla="*/ 18 w 1429"/>
                <a:gd name="T5" fmla="*/ 60 h 371"/>
                <a:gd name="T6" fmla="*/ 0 w 1429"/>
                <a:gd name="T7" fmla="*/ 186 h 371"/>
                <a:gd name="T8" fmla="*/ 857 w 1429"/>
                <a:gd name="T9" fmla="*/ 371 h 371"/>
                <a:gd name="T10" fmla="*/ 1429 w 1429"/>
                <a:gd name="T11" fmla="*/ 0 h 371"/>
                <a:gd name="T12" fmla="*/ 1429 w 1429"/>
                <a:gd name="T1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9" h="371">
                  <a:moveTo>
                    <a:pt x="1429" y="0"/>
                  </a:moveTo>
                  <a:lnTo>
                    <a:pt x="281" y="2"/>
                  </a:lnTo>
                  <a:lnTo>
                    <a:pt x="18" y="60"/>
                  </a:lnTo>
                  <a:lnTo>
                    <a:pt x="0" y="186"/>
                  </a:lnTo>
                  <a:lnTo>
                    <a:pt x="857" y="371"/>
                  </a:lnTo>
                  <a:lnTo>
                    <a:pt x="1429" y="0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Freeform 54"/>
            <p:cNvSpPr>
              <a:spLocks/>
            </p:cNvSpPr>
            <p:nvPr/>
          </p:nvSpPr>
          <p:spPr bwMode="auto">
            <a:xfrm>
              <a:off x="2296" y="2277"/>
              <a:ext cx="673" cy="402"/>
            </a:xfrm>
            <a:custGeom>
              <a:avLst/>
              <a:gdLst>
                <a:gd name="T0" fmla="*/ 659 w 673"/>
                <a:gd name="T1" fmla="*/ 0 h 402"/>
                <a:gd name="T2" fmla="*/ 659 w 673"/>
                <a:gd name="T3" fmla="*/ 128 h 402"/>
                <a:gd name="T4" fmla="*/ 673 w 673"/>
                <a:gd name="T5" fmla="*/ 402 h 402"/>
                <a:gd name="T6" fmla="*/ 671 w 673"/>
                <a:gd name="T7" fmla="*/ 401 h 402"/>
                <a:gd name="T8" fmla="*/ 668 w 673"/>
                <a:gd name="T9" fmla="*/ 401 h 402"/>
                <a:gd name="T10" fmla="*/ 663 w 673"/>
                <a:gd name="T11" fmla="*/ 401 h 402"/>
                <a:gd name="T12" fmla="*/ 656 w 673"/>
                <a:gd name="T13" fmla="*/ 401 h 402"/>
                <a:gd name="T14" fmla="*/ 646 w 673"/>
                <a:gd name="T15" fmla="*/ 399 h 402"/>
                <a:gd name="T16" fmla="*/ 638 w 673"/>
                <a:gd name="T17" fmla="*/ 399 h 402"/>
                <a:gd name="T18" fmla="*/ 631 w 673"/>
                <a:gd name="T19" fmla="*/ 399 h 402"/>
                <a:gd name="T20" fmla="*/ 624 w 673"/>
                <a:gd name="T21" fmla="*/ 399 h 402"/>
                <a:gd name="T22" fmla="*/ 618 w 673"/>
                <a:gd name="T23" fmla="*/ 399 h 402"/>
                <a:gd name="T24" fmla="*/ 613 w 673"/>
                <a:gd name="T25" fmla="*/ 399 h 402"/>
                <a:gd name="T26" fmla="*/ 604 w 673"/>
                <a:gd name="T27" fmla="*/ 397 h 402"/>
                <a:gd name="T28" fmla="*/ 596 w 673"/>
                <a:gd name="T29" fmla="*/ 396 h 402"/>
                <a:gd name="T30" fmla="*/ 589 w 673"/>
                <a:gd name="T31" fmla="*/ 394 h 402"/>
                <a:gd name="T32" fmla="*/ 583 w 673"/>
                <a:gd name="T33" fmla="*/ 394 h 402"/>
                <a:gd name="T34" fmla="*/ 574 w 673"/>
                <a:gd name="T35" fmla="*/ 394 h 402"/>
                <a:gd name="T36" fmla="*/ 566 w 673"/>
                <a:gd name="T37" fmla="*/ 394 h 402"/>
                <a:gd name="T38" fmla="*/ 558 w 673"/>
                <a:gd name="T39" fmla="*/ 392 h 402"/>
                <a:gd name="T40" fmla="*/ 550 w 673"/>
                <a:gd name="T41" fmla="*/ 392 h 402"/>
                <a:gd name="T42" fmla="*/ 541 w 673"/>
                <a:gd name="T43" fmla="*/ 392 h 402"/>
                <a:gd name="T44" fmla="*/ 533 w 673"/>
                <a:gd name="T45" fmla="*/ 391 h 402"/>
                <a:gd name="T46" fmla="*/ 523 w 673"/>
                <a:gd name="T47" fmla="*/ 391 h 402"/>
                <a:gd name="T48" fmla="*/ 515 w 673"/>
                <a:gd name="T49" fmla="*/ 391 h 402"/>
                <a:gd name="T50" fmla="*/ 506 w 673"/>
                <a:gd name="T51" fmla="*/ 389 h 402"/>
                <a:gd name="T52" fmla="*/ 498 w 673"/>
                <a:gd name="T53" fmla="*/ 389 h 402"/>
                <a:gd name="T54" fmla="*/ 488 w 673"/>
                <a:gd name="T55" fmla="*/ 389 h 402"/>
                <a:gd name="T56" fmla="*/ 480 w 673"/>
                <a:gd name="T57" fmla="*/ 389 h 402"/>
                <a:gd name="T58" fmla="*/ 470 w 673"/>
                <a:gd name="T59" fmla="*/ 387 h 402"/>
                <a:gd name="T60" fmla="*/ 461 w 673"/>
                <a:gd name="T61" fmla="*/ 386 h 402"/>
                <a:gd name="T62" fmla="*/ 453 w 673"/>
                <a:gd name="T63" fmla="*/ 386 h 402"/>
                <a:gd name="T64" fmla="*/ 445 w 673"/>
                <a:gd name="T65" fmla="*/ 386 h 402"/>
                <a:gd name="T66" fmla="*/ 435 w 673"/>
                <a:gd name="T67" fmla="*/ 384 h 402"/>
                <a:gd name="T68" fmla="*/ 425 w 673"/>
                <a:gd name="T69" fmla="*/ 382 h 402"/>
                <a:gd name="T70" fmla="*/ 416 w 673"/>
                <a:gd name="T71" fmla="*/ 382 h 402"/>
                <a:gd name="T72" fmla="*/ 410 w 673"/>
                <a:gd name="T73" fmla="*/ 382 h 402"/>
                <a:gd name="T74" fmla="*/ 400 w 673"/>
                <a:gd name="T75" fmla="*/ 381 h 402"/>
                <a:gd name="T76" fmla="*/ 391 w 673"/>
                <a:gd name="T77" fmla="*/ 379 h 402"/>
                <a:gd name="T78" fmla="*/ 383 w 673"/>
                <a:gd name="T79" fmla="*/ 379 h 402"/>
                <a:gd name="T80" fmla="*/ 376 w 673"/>
                <a:gd name="T81" fmla="*/ 379 h 402"/>
                <a:gd name="T82" fmla="*/ 368 w 673"/>
                <a:gd name="T83" fmla="*/ 377 h 402"/>
                <a:gd name="T84" fmla="*/ 361 w 673"/>
                <a:gd name="T85" fmla="*/ 377 h 402"/>
                <a:gd name="T86" fmla="*/ 355 w 673"/>
                <a:gd name="T87" fmla="*/ 376 h 402"/>
                <a:gd name="T88" fmla="*/ 348 w 673"/>
                <a:gd name="T89" fmla="*/ 376 h 402"/>
                <a:gd name="T90" fmla="*/ 340 w 673"/>
                <a:gd name="T91" fmla="*/ 376 h 402"/>
                <a:gd name="T92" fmla="*/ 333 w 673"/>
                <a:gd name="T93" fmla="*/ 374 h 402"/>
                <a:gd name="T94" fmla="*/ 326 w 673"/>
                <a:gd name="T95" fmla="*/ 372 h 402"/>
                <a:gd name="T96" fmla="*/ 323 w 673"/>
                <a:gd name="T97" fmla="*/ 372 h 402"/>
                <a:gd name="T98" fmla="*/ 311 w 673"/>
                <a:gd name="T99" fmla="*/ 372 h 402"/>
                <a:gd name="T100" fmla="*/ 305 w 673"/>
                <a:gd name="T101" fmla="*/ 372 h 402"/>
                <a:gd name="T102" fmla="*/ 296 w 673"/>
                <a:gd name="T103" fmla="*/ 371 h 402"/>
                <a:gd name="T104" fmla="*/ 291 w 673"/>
                <a:gd name="T105" fmla="*/ 369 h 402"/>
                <a:gd name="T106" fmla="*/ 288 w 673"/>
                <a:gd name="T107" fmla="*/ 369 h 402"/>
                <a:gd name="T108" fmla="*/ 0 w 673"/>
                <a:gd name="T109" fmla="*/ 312 h 402"/>
                <a:gd name="T110" fmla="*/ 165 w 673"/>
                <a:gd name="T111" fmla="*/ 153 h 402"/>
                <a:gd name="T112" fmla="*/ 263 w 673"/>
                <a:gd name="T113" fmla="*/ 149 h 402"/>
                <a:gd name="T114" fmla="*/ 410 w 673"/>
                <a:gd name="T115" fmla="*/ 0 h 402"/>
                <a:gd name="T116" fmla="*/ 659 w 673"/>
                <a:gd name="T117" fmla="*/ 0 h 402"/>
                <a:gd name="T118" fmla="*/ 659 w 673"/>
                <a:gd name="T11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3" h="402">
                  <a:moveTo>
                    <a:pt x="659" y="0"/>
                  </a:moveTo>
                  <a:lnTo>
                    <a:pt x="659" y="128"/>
                  </a:lnTo>
                  <a:lnTo>
                    <a:pt x="673" y="402"/>
                  </a:lnTo>
                  <a:lnTo>
                    <a:pt x="671" y="401"/>
                  </a:lnTo>
                  <a:lnTo>
                    <a:pt x="668" y="401"/>
                  </a:lnTo>
                  <a:lnTo>
                    <a:pt x="663" y="401"/>
                  </a:lnTo>
                  <a:lnTo>
                    <a:pt x="656" y="401"/>
                  </a:lnTo>
                  <a:lnTo>
                    <a:pt x="646" y="399"/>
                  </a:lnTo>
                  <a:lnTo>
                    <a:pt x="638" y="399"/>
                  </a:lnTo>
                  <a:lnTo>
                    <a:pt x="631" y="399"/>
                  </a:lnTo>
                  <a:lnTo>
                    <a:pt x="624" y="399"/>
                  </a:lnTo>
                  <a:lnTo>
                    <a:pt x="618" y="399"/>
                  </a:lnTo>
                  <a:lnTo>
                    <a:pt x="613" y="399"/>
                  </a:lnTo>
                  <a:lnTo>
                    <a:pt x="604" y="397"/>
                  </a:lnTo>
                  <a:lnTo>
                    <a:pt x="596" y="396"/>
                  </a:lnTo>
                  <a:lnTo>
                    <a:pt x="589" y="394"/>
                  </a:lnTo>
                  <a:lnTo>
                    <a:pt x="583" y="394"/>
                  </a:lnTo>
                  <a:lnTo>
                    <a:pt x="574" y="394"/>
                  </a:lnTo>
                  <a:lnTo>
                    <a:pt x="566" y="394"/>
                  </a:lnTo>
                  <a:lnTo>
                    <a:pt x="558" y="392"/>
                  </a:lnTo>
                  <a:lnTo>
                    <a:pt x="550" y="392"/>
                  </a:lnTo>
                  <a:lnTo>
                    <a:pt x="541" y="392"/>
                  </a:lnTo>
                  <a:lnTo>
                    <a:pt x="533" y="391"/>
                  </a:lnTo>
                  <a:lnTo>
                    <a:pt x="523" y="391"/>
                  </a:lnTo>
                  <a:lnTo>
                    <a:pt x="515" y="391"/>
                  </a:lnTo>
                  <a:lnTo>
                    <a:pt x="506" y="389"/>
                  </a:lnTo>
                  <a:lnTo>
                    <a:pt x="498" y="389"/>
                  </a:lnTo>
                  <a:lnTo>
                    <a:pt x="488" y="389"/>
                  </a:lnTo>
                  <a:lnTo>
                    <a:pt x="480" y="389"/>
                  </a:lnTo>
                  <a:lnTo>
                    <a:pt x="470" y="387"/>
                  </a:lnTo>
                  <a:lnTo>
                    <a:pt x="461" y="386"/>
                  </a:lnTo>
                  <a:lnTo>
                    <a:pt x="453" y="386"/>
                  </a:lnTo>
                  <a:lnTo>
                    <a:pt x="445" y="386"/>
                  </a:lnTo>
                  <a:lnTo>
                    <a:pt x="435" y="384"/>
                  </a:lnTo>
                  <a:lnTo>
                    <a:pt x="425" y="382"/>
                  </a:lnTo>
                  <a:lnTo>
                    <a:pt x="416" y="382"/>
                  </a:lnTo>
                  <a:lnTo>
                    <a:pt x="410" y="382"/>
                  </a:lnTo>
                  <a:lnTo>
                    <a:pt x="400" y="381"/>
                  </a:lnTo>
                  <a:lnTo>
                    <a:pt x="391" y="379"/>
                  </a:lnTo>
                  <a:lnTo>
                    <a:pt x="383" y="379"/>
                  </a:lnTo>
                  <a:lnTo>
                    <a:pt x="376" y="379"/>
                  </a:lnTo>
                  <a:lnTo>
                    <a:pt x="368" y="377"/>
                  </a:lnTo>
                  <a:lnTo>
                    <a:pt x="361" y="377"/>
                  </a:lnTo>
                  <a:lnTo>
                    <a:pt x="355" y="376"/>
                  </a:lnTo>
                  <a:lnTo>
                    <a:pt x="348" y="376"/>
                  </a:lnTo>
                  <a:lnTo>
                    <a:pt x="340" y="376"/>
                  </a:lnTo>
                  <a:lnTo>
                    <a:pt x="333" y="374"/>
                  </a:lnTo>
                  <a:lnTo>
                    <a:pt x="326" y="372"/>
                  </a:lnTo>
                  <a:lnTo>
                    <a:pt x="323" y="372"/>
                  </a:lnTo>
                  <a:lnTo>
                    <a:pt x="311" y="372"/>
                  </a:lnTo>
                  <a:lnTo>
                    <a:pt x="305" y="372"/>
                  </a:lnTo>
                  <a:lnTo>
                    <a:pt x="296" y="371"/>
                  </a:lnTo>
                  <a:lnTo>
                    <a:pt x="291" y="369"/>
                  </a:lnTo>
                  <a:lnTo>
                    <a:pt x="288" y="369"/>
                  </a:lnTo>
                  <a:lnTo>
                    <a:pt x="0" y="312"/>
                  </a:lnTo>
                  <a:lnTo>
                    <a:pt x="165" y="153"/>
                  </a:lnTo>
                  <a:lnTo>
                    <a:pt x="263" y="149"/>
                  </a:lnTo>
                  <a:lnTo>
                    <a:pt x="410" y="0"/>
                  </a:lnTo>
                  <a:lnTo>
                    <a:pt x="659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" name="Freeform 55"/>
            <p:cNvSpPr>
              <a:spLocks/>
            </p:cNvSpPr>
            <p:nvPr/>
          </p:nvSpPr>
          <p:spPr bwMode="auto">
            <a:xfrm>
              <a:off x="1850" y="2330"/>
              <a:ext cx="1102" cy="572"/>
            </a:xfrm>
            <a:custGeom>
              <a:avLst/>
              <a:gdLst>
                <a:gd name="T0" fmla="*/ 1059 w 1102"/>
                <a:gd name="T1" fmla="*/ 572 h 572"/>
                <a:gd name="T2" fmla="*/ 339 w 1102"/>
                <a:gd name="T3" fmla="*/ 376 h 572"/>
                <a:gd name="T4" fmla="*/ 309 w 1102"/>
                <a:gd name="T5" fmla="*/ 431 h 572"/>
                <a:gd name="T6" fmla="*/ 228 w 1102"/>
                <a:gd name="T7" fmla="*/ 376 h 572"/>
                <a:gd name="T8" fmla="*/ 0 w 1102"/>
                <a:gd name="T9" fmla="*/ 45 h 572"/>
                <a:gd name="T10" fmla="*/ 286 w 1102"/>
                <a:gd name="T11" fmla="*/ 0 h 572"/>
                <a:gd name="T12" fmla="*/ 413 w 1102"/>
                <a:gd name="T13" fmla="*/ 100 h 572"/>
                <a:gd name="T14" fmla="*/ 558 w 1102"/>
                <a:gd name="T15" fmla="*/ 339 h 572"/>
                <a:gd name="T16" fmla="*/ 792 w 1102"/>
                <a:gd name="T17" fmla="*/ 281 h 572"/>
                <a:gd name="T18" fmla="*/ 1102 w 1102"/>
                <a:gd name="T19" fmla="*/ 78 h 572"/>
                <a:gd name="T20" fmla="*/ 1059 w 1102"/>
                <a:gd name="T21" fmla="*/ 572 h 572"/>
                <a:gd name="T22" fmla="*/ 1059 w 1102"/>
                <a:gd name="T23" fmla="*/ 57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2" h="572">
                  <a:moveTo>
                    <a:pt x="1059" y="572"/>
                  </a:moveTo>
                  <a:lnTo>
                    <a:pt x="339" y="376"/>
                  </a:lnTo>
                  <a:lnTo>
                    <a:pt x="309" y="431"/>
                  </a:lnTo>
                  <a:lnTo>
                    <a:pt x="228" y="376"/>
                  </a:lnTo>
                  <a:lnTo>
                    <a:pt x="0" y="45"/>
                  </a:lnTo>
                  <a:lnTo>
                    <a:pt x="286" y="0"/>
                  </a:lnTo>
                  <a:lnTo>
                    <a:pt x="413" y="100"/>
                  </a:lnTo>
                  <a:lnTo>
                    <a:pt x="558" y="339"/>
                  </a:lnTo>
                  <a:lnTo>
                    <a:pt x="792" y="281"/>
                  </a:lnTo>
                  <a:lnTo>
                    <a:pt x="1102" y="78"/>
                  </a:lnTo>
                  <a:lnTo>
                    <a:pt x="1059" y="572"/>
                  </a:lnTo>
                  <a:lnTo>
                    <a:pt x="1059" y="572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Freeform 56"/>
            <p:cNvSpPr>
              <a:spLocks/>
            </p:cNvSpPr>
            <p:nvPr/>
          </p:nvSpPr>
          <p:spPr bwMode="auto">
            <a:xfrm>
              <a:off x="2950" y="2087"/>
              <a:ext cx="788" cy="617"/>
            </a:xfrm>
            <a:custGeom>
              <a:avLst/>
              <a:gdLst>
                <a:gd name="T0" fmla="*/ 788 w 788"/>
                <a:gd name="T1" fmla="*/ 273 h 617"/>
                <a:gd name="T2" fmla="*/ 0 w 788"/>
                <a:gd name="T3" fmla="*/ 617 h 617"/>
                <a:gd name="T4" fmla="*/ 2 w 788"/>
                <a:gd name="T5" fmla="*/ 321 h 617"/>
                <a:gd name="T6" fmla="*/ 254 w 788"/>
                <a:gd name="T7" fmla="*/ 238 h 617"/>
                <a:gd name="T8" fmla="*/ 330 w 788"/>
                <a:gd name="T9" fmla="*/ 101 h 617"/>
                <a:gd name="T10" fmla="*/ 487 w 788"/>
                <a:gd name="T11" fmla="*/ 0 h 617"/>
                <a:gd name="T12" fmla="*/ 488 w 788"/>
                <a:gd name="T13" fmla="*/ 0 h 617"/>
                <a:gd name="T14" fmla="*/ 493 w 788"/>
                <a:gd name="T15" fmla="*/ 0 h 617"/>
                <a:gd name="T16" fmla="*/ 500 w 788"/>
                <a:gd name="T17" fmla="*/ 0 h 617"/>
                <a:gd name="T18" fmla="*/ 510 w 788"/>
                <a:gd name="T19" fmla="*/ 0 h 617"/>
                <a:gd name="T20" fmla="*/ 517 w 788"/>
                <a:gd name="T21" fmla="*/ 0 h 617"/>
                <a:gd name="T22" fmla="*/ 522 w 788"/>
                <a:gd name="T23" fmla="*/ 0 h 617"/>
                <a:gd name="T24" fmla="*/ 528 w 788"/>
                <a:gd name="T25" fmla="*/ 1 h 617"/>
                <a:gd name="T26" fmla="*/ 537 w 788"/>
                <a:gd name="T27" fmla="*/ 3 h 617"/>
                <a:gd name="T28" fmla="*/ 543 w 788"/>
                <a:gd name="T29" fmla="*/ 3 h 617"/>
                <a:gd name="T30" fmla="*/ 552 w 788"/>
                <a:gd name="T31" fmla="*/ 3 h 617"/>
                <a:gd name="T32" fmla="*/ 560 w 788"/>
                <a:gd name="T33" fmla="*/ 5 h 617"/>
                <a:gd name="T34" fmla="*/ 570 w 788"/>
                <a:gd name="T35" fmla="*/ 6 h 617"/>
                <a:gd name="T36" fmla="*/ 577 w 788"/>
                <a:gd name="T37" fmla="*/ 6 h 617"/>
                <a:gd name="T38" fmla="*/ 585 w 788"/>
                <a:gd name="T39" fmla="*/ 6 h 617"/>
                <a:gd name="T40" fmla="*/ 595 w 788"/>
                <a:gd name="T41" fmla="*/ 8 h 617"/>
                <a:gd name="T42" fmla="*/ 605 w 788"/>
                <a:gd name="T43" fmla="*/ 10 h 617"/>
                <a:gd name="T44" fmla="*/ 615 w 788"/>
                <a:gd name="T45" fmla="*/ 10 h 617"/>
                <a:gd name="T46" fmla="*/ 623 w 788"/>
                <a:gd name="T47" fmla="*/ 10 h 617"/>
                <a:gd name="T48" fmla="*/ 633 w 788"/>
                <a:gd name="T49" fmla="*/ 11 h 617"/>
                <a:gd name="T50" fmla="*/ 643 w 788"/>
                <a:gd name="T51" fmla="*/ 13 h 617"/>
                <a:gd name="T52" fmla="*/ 652 w 788"/>
                <a:gd name="T53" fmla="*/ 13 h 617"/>
                <a:gd name="T54" fmla="*/ 660 w 788"/>
                <a:gd name="T55" fmla="*/ 16 h 617"/>
                <a:gd name="T56" fmla="*/ 668 w 788"/>
                <a:gd name="T57" fmla="*/ 16 h 617"/>
                <a:gd name="T58" fmla="*/ 678 w 788"/>
                <a:gd name="T59" fmla="*/ 20 h 617"/>
                <a:gd name="T60" fmla="*/ 687 w 788"/>
                <a:gd name="T61" fmla="*/ 20 h 617"/>
                <a:gd name="T62" fmla="*/ 695 w 788"/>
                <a:gd name="T63" fmla="*/ 21 h 617"/>
                <a:gd name="T64" fmla="*/ 703 w 788"/>
                <a:gd name="T65" fmla="*/ 23 h 617"/>
                <a:gd name="T66" fmla="*/ 712 w 788"/>
                <a:gd name="T67" fmla="*/ 25 h 617"/>
                <a:gd name="T68" fmla="*/ 788 w 788"/>
                <a:gd name="T69" fmla="*/ 273 h 617"/>
                <a:gd name="T70" fmla="*/ 788 w 788"/>
                <a:gd name="T71" fmla="*/ 27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8" h="617">
                  <a:moveTo>
                    <a:pt x="788" y="273"/>
                  </a:moveTo>
                  <a:lnTo>
                    <a:pt x="0" y="617"/>
                  </a:lnTo>
                  <a:lnTo>
                    <a:pt x="2" y="321"/>
                  </a:lnTo>
                  <a:lnTo>
                    <a:pt x="254" y="238"/>
                  </a:lnTo>
                  <a:lnTo>
                    <a:pt x="330" y="101"/>
                  </a:lnTo>
                  <a:lnTo>
                    <a:pt x="487" y="0"/>
                  </a:lnTo>
                  <a:lnTo>
                    <a:pt x="488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10" y="0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8" y="1"/>
                  </a:lnTo>
                  <a:lnTo>
                    <a:pt x="537" y="3"/>
                  </a:lnTo>
                  <a:lnTo>
                    <a:pt x="543" y="3"/>
                  </a:lnTo>
                  <a:lnTo>
                    <a:pt x="552" y="3"/>
                  </a:lnTo>
                  <a:lnTo>
                    <a:pt x="560" y="5"/>
                  </a:lnTo>
                  <a:lnTo>
                    <a:pt x="570" y="6"/>
                  </a:lnTo>
                  <a:lnTo>
                    <a:pt x="577" y="6"/>
                  </a:lnTo>
                  <a:lnTo>
                    <a:pt x="585" y="6"/>
                  </a:lnTo>
                  <a:lnTo>
                    <a:pt x="595" y="8"/>
                  </a:lnTo>
                  <a:lnTo>
                    <a:pt x="605" y="10"/>
                  </a:lnTo>
                  <a:lnTo>
                    <a:pt x="615" y="10"/>
                  </a:lnTo>
                  <a:lnTo>
                    <a:pt x="623" y="10"/>
                  </a:lnTo>
                  <a:lnTo>
                    <a:pt x="633" y="11"/>
                  </a:lnTo>
                  <a:lnTo>
                    <a:pt x="643" y="13"/>
                  </a:lnTo>
                  <a:lnTo>
                    <a:pt x="652" y="13"/>
                  </a:lnTo>
                  <a:lnTo>
                    <a:pt x="660" y="16"/>
                  </a:lnTo>
                  <a:lnTo>
                    <a:pt x="668" y="16"/>
                  </a:lnTo>
                  <a:lnTo>
                    <a:pt x="678" y="20"/>
                  </a:lnTo>
                  <a:lnTo>
                    <a:pt x="687" y="20"/>
                  </a:lnTo>
                  <a:lnTo>
                    <a:pt x="695" y="21"/>
                  </a:lnTo>
                  <a:lnTo>
                    <a:pt x="703" y="23"/>
                  </a:lnTo>
                  <a:lnTo>
                    <a:pt x="712" y="25"/>
                  </a:lnTo>
                  <a:lnTo>
                    <a:pt x="788" y="273"/>
                  </a:lnTo>
                  <a:lnTo>
                    <a:pt x="788" y="27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Freeform 57"/>
            <p:cNvSpPr>
              <a:spLocks/>
            </p:cNvSpPr>
            <p:nvPr/>
          </p:nvSpPr>
          <p:spPr bwMode="auto">
            <a:xfrm>
              <a:off x="2917" y="2398"/>
              <a:ext cx="818" cy="604"/>
            </a:xfrm>
            <a:custGeom>
              <a:avLst/>
              <a:gdLst>
                <a:gd name="T0" fmla="*/ 0 w 818"/>
                <a:gd name="T1" fmla="*/ 443 h 604"/>
                <a:gd name="T2" fmla="*/ 35 w 818"/>
                <a:gd name="T3" fmla="*/ 604 h 604"/>
                <a:gd name="T4" fmla="*/ 207 w 818"/>
                <a:gd name="T5" fmla="*/ 568 h 604"/>
                <a:gd name="T6" fmla="*/ 486 w 818"/>
                <a:gd name="T7" fmla="*/ 439 h 604"/>
                <a:gd name="T8" fmla="*/ 526 w 818"/>
                <a:gd name="T9" fmla="*/ 461 h 604"/>
                <a:gd name="T10" fmla="*/ 673 w 818"/>
                <a:gd name="T11" fmla="*/ 456 h 604"/>
                <a:gd name="T12" fmla="*/ 765 w 818"/>
                <a:gd name="T13" fmla="*/ 581 h 604"/>
                <a:gd name="T14" fmla="*/ 818 w 818"/>
                <a:gd name="T15" fmla="*/ 0 h 604"/>
                <a:gd name="T16" fmla="*/ 33 w 818"/>
                <a:gd name="T17" fmla="*/ 306 h 604"/>
                <a:gd name="T18" fmla="*/ 0 w 818"/>
                <a:gd name="T19" fmla="*/ 443 h 604"/>
                <a:gd name="T20" fmla="*/ 0 w 818"/>
                <a:gd name="T21" fmla="*/ 44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8" h="604">
                  <a:moveTo>
                    <a:pt x="0" y="443"/>
                  </a:moveTo>
                  <a:lnTo>
                    <a:pt x="35" y="604"/>
                  </a:lnTo>
                  <a:lnTo>
                    <a:pt x="207" y="568"/>
                  </a:lnTo>
                  <a:lnTo>
                    <a:pt x="486" y="439"/>
                  </a:lnTo>
                  <a:lnTo>
                    <a:pt x="526" y="461"/>
                  </a:lnTo>
                  <a:lnTo>
                    <a:pt x="673" y="456"/>
                  </a:lnTo>
                  <a:lnTo>
                    <a:pt x="765" y="581"/>
                  </a:lnTo>
                  <a:lnTo>
                    <a:pt x="818" y="0"/>
                  </a:lnTo>
                  <a:lnTo>
                    <a:pt x="33" y="306"/>
                  </a:lnTo>
                  <a:lnTo>
                    <a:pt x="0" y="443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Freeform 58"/>
            <p:cNvSpPr>
              <a:spLocks/>
            </p:cNvSpPr>
            <p:nvPr/>
          </p:nvSpPr>
          <p:spPr bwMode="auto">
            <a:xfrm>
              <a:off x="3675" y="2649"/>
              <a:ext cx="986" cy="828"/>
            </a:xfrm>
            <a:custGeom>
              <a:avLst/>
              <a:gdLst>
                <a:gd name="T0" fmla="*/ 0 w 986"/>
                <a:gd name="T1" fmla="*/ 59 h 828"/>
                <a:gd name="T2" fmla="*/ 251 w 986"/>
                <a:gd name="T3" fmla="*/ 0 h 828"/>
                <a:gd name="T4" fmla="*/ 413 w 986"/>
                <a:gd name="T5" fmla="*/ 60 h 828"/>
                <a:gd name="T6" fmla="*/ 536 w 986"/>
                <a:gd name="T7" fmla="*/ 157 h 828"/>
                <a:gd name="T8" fmla="*/ 574 w 986"/>
                <a:gd name="T9" fmla="*/ 308 h 828"/>
                <a:gd name="T10" fmla="*/ 841 w 986"/>
                <a:gd name="T11" fmla="*/ 388 h 828"/>
                <a:gd name="T12" fmla="*/ 974 w 986"/>
                <a:gd name="T13" fmla="*/ 493 h 828"/>
                <a:gd name="T14" fmla="*/ 986 w 986"/>
                <a:gd name="T15" fmla="*/ 828 h 828"/>
                <a:gd name="T16" fmla="*/ 494 w 986"/>
                <a:gd name="T17" fmla="*/ 583 h 828"/>
                <a:gd name="T18" fmla="*/ 416 w 986"/>
                <a:gd name="T19" fmla="*/ 420 h 828"/>
                <a:gd name="T20" fmla="*/ 260 w 986"/>
                <a:gd name="T21" fmla="*/ 458 h 828"/>
                <a:gd name="T22" fmla="*/ 158 w 986"/>
                <a:gd name="T23" fmla="*/ 405 h 828"/>
                <a:gd name="T24" fmla="*/ 136 w 986"/>
                <a:gd name="T25" fmla="*/ 258 h 828"/>
                <a:gd name="T26" fmla="*/ 5 w 986"/>
                <a:gd name="T27" fmla="*/ 328 h 828"/>
                <a:gd name="T28" fmla="*/ 0 w 986"/>
                <a:gd name="T29" fmla="*/ 59 h 828"/>
                <a:gd name="T30" fmla="*/ 0 w 986"/>
                <a:gd name="T31" fmla="*/ 59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6" h="828">
                  <a:moveTo>
                    <a:pt x="0" y="59"/>
                  </a:moveTo>
                  <a:lnTo>
                    <a:pt x="251" y="0"/>
                  </a:lnTo>
                  <a:lnTo>
                    <a:pt x="413" y="60"/>
                  </a:lnTo>
                  <a:lnTo>
                    <a:pt x="536" y="157"/>
                  </a:lnTo>
                  <a:lnTo>
                    <a:pt x="574" y="308"/>
                  </a:lnTo>
                  <a:lnTo>
                    <a:pt x="841" y="388"/>
                  </a:lnTo>
                  <a:lnTo>
                    <a:pt x="974" y="493"/>
                  </a:lnTo>
                  <a:lnTo>
                    <a:pt x="986" y="828"/>
                  </a:lnTo>
                  <a:lnTo>
                    <a:pt x="494" y="583"/>
                  </a:lnTo>
                  <a:lnTo>
                    <a:pt x="416" y="420"/>
                  </a:lnTo>
                  <a:lnTo>
                    <a:pt x="260" y="458"/>
                  </a:lnTo>
                  <a:lnTo>
                    <a:pt x="158" y="405"/>
                  </a:lnTo>
                  <a:lnTo>
                    <a:pt x="136" y="258"/>
                  </a:lnTo>
                  <a:lnTo>
                    <a:pt x="5" y="328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Freeform 59"/>
            <p:cNvSpPr>
              <a:spLocks/>
            </p:cNvSpPr>
            <p:nvPr/>
          </p:nvSpPr>
          <p:spPr bwMode="auto">
            <a:xfrm>
              <a:off x="2015" y="2704"/>
              <a:ext cx="937" cy="600"/>
            </a:xfrm>
            <a:custGeom>
              <a:avLst/>
              <a:gdLst>
                <a:gd name="T0" fmla="*/ 935 w 937"/>
                <a:gd name="T1" fmla="*/ 0 h 600"/>
                <a:gd name="T2" fmla="*/ 937 w 937"/>
                <a:gd name="T3" fmla="*/ 252 h 600"/>
                <a:gd name="T4" fmla="*/ 870 w 937"/>
                <a:gd name="T5" fmla="*/ 290 h 600"/>
                <a:gd name="T6" fmla="*/ 706 w 937"/>
                <a:gd name="T7" fmla="*/ 392 h 600"/>
                <a:gd name="T8" fmla="*/ 304 w 937"/>
                <a:gd name="T9" fmla="*/ 600 h 600"/>
                <a:gd name="T10" fmla="*/ 104 w 937"/>
                <a:gd name="T11" fmla="*/ 591 h 600"/>
                <a:gd name="T12" fmla="*/ 0 w 937"/>
                <a:gd name="T13" fmla="*/ 496 h 600"/>
                <a:gd name="T14" fmla="*/ 249 w 937"/>
                <a:gd name="T15" fmla="*/ 287 h 600"/>
                <a:gd name="T16" fmla="*/ 63 w 937"/>
                <a:gd name="T17" fmla="*/ 2 h 600"/>
                <a:gd name="T18" fmla="*/ 935 w 937"/>
                <a:gd name="T19" fmla="*/ 0 h 600"/>
                <a:gd name="T20" fmla="*/ 935 w 937"/>
                <a:gd name="T2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7" h="600">
                  <a:moveTo>
                    <a:pt x="935" y="0"/>
                  </a:moveTo>
                  <a:lnTo>
                    <a:pt x="937" y="252"/>
                  </a:lnTo>
                  <a:lnTo>
                    <a:pt x="870" y="290"/>
                  </a:lnTo>
                  <a:lnTo>
                    <a:pt x="706" y="392"/>
                  </a:lnTo>
                  <a:lnTo>
                    <a:pt x="304" y="600"/>
                  </a:lnTo>
                  <a:lnTo>
                    <a:pt x="104" y="591"/>
                  </a:lnTo>
                  <a:lnTo>
                    <a:pt x="0" y="496"/>
                  </a:lnTo>
                  <a:lnTo>
                    <a:pt x="249" y="287"/>
                  </a:lnTo>
                  <a:lnTo>
                    <a:pt x="63" y="2"/>
                  </a:lnTo>
                  <a:lnTo>
                    <a:pt x="935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Freeform 60"/>
            <p:cNvSpPr>
              <a:spLocks/>
            </p:cNvSpPr>
            <p:nvPr/>
          </p:nvSpPr>
          <p:spPr bwMode="auto">
            <a:xfrm>
              <a:off x="3821" y="1954"/>
              <a:ext cx="222" cy="256"/>
            </a:xfrm>
            <a:custGeom>
              <a:avLst/>
              <a:gdLst>
                <a:gd name="T0" fmla="*/ 25 w 222"/>
                <a:gd name="T1" fmla="*/ 256 h 256"/>
                <a:gd name="T2" fmla="*/ 2 w 222"/>
                <a:gd name="T3" fmla="*/ 128 h 256"/>
                <a:gd name="T4" fmla="*/ 27 w 222"/>
                <a:gd name="T5" fmla="*/ 64 h 256"/>
                <a:gd name="T6" fmla="*/ 0 w 222"/>
                <a:gd name="T7" fmla="*/ 8 h 256"/>
                <a:gd name="T8" fmla="*/ 79 w 222"/>
                <a:gd name="T9" fmla="*/ 18 h 256"/>
                <a:gd name="T10" fmla="*/ 185 w 222"/>
                <a:gd name="T11" fmla="*/ 0 h 256"/>
                <a:gd name="T12" fmla="*/ 222 w 222"/>
                <a:gd name="T13" fmla="*/ 56 h 256"/>
                <a:gd name="T14" fmla="*/ 190 w 222"/>
                <a:gd name="T15" fmla="*/ 94 h 256"/>
                <a:gd name="T16" fmla="*/ 212 w 222"/>
                <a:gd name="T17" fmla="*/ 148 h 256"/>
                <a:gd name="T18" fmla="*/ 137 w 222"/>
                <a:gd name="T19" fmla="*/ 218 h 256"/>
                <a:gd name="T20" fmla="*/ 25 w 222"/>
                <a:gd name="T21" fmla="*/ 256 h 256"/>
                <a:gd name="T22" fmla="*/ 25 w 222"/>
                <a:gd name="T23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2" h="256">
                  <a:moveTo>
                    <a:pt x="25" y="256"/>
                  </a:moveTo>
                  <a:lnTo>
                    <a:pt x="2" y="128"/>
                  </a:lnTo>
                  <a:lnTo>
                    <a:pt x="27" y="64"/>
                  </a:lnTo>
                  <a:lnTo>
                    <a:pt x="0" y="8"/>
                  </a:lnTo>
                  <a:lnTo>
                    <a:pt x="79" y="18"/>
                  </a:lnTo>
                  <a:lnTo>
                    <a:pt x="185" y="0"/>
                  </a:lnTo>
                  <a:lnTo>
                    <a:pt x="222" y="56"/>
                  </a:lnTo>
                  <a:lnTo>
                    <a:pt x="190" y="94"/>
                  </a:lnTo>
                  <a:lnTo>
                    <a:pt x="212" y="148"/>
                  </a:lnTo>
                  <a:lnTo>
                    <a:pt x="137" y="218"/>
                  </a:lnTo>
                  <a:lnTo>
                    <a:pt x="25" y="256"/>
                  </a:lnTo>
                  <a:lnTo>
                    <a:pt x="25" y="256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Freeform 61"/>
            <p:cNvSpPr>
              <a:spLocks/>
            </p:cNvSpPr>
            <p:nvPr/>
          </p:nvSpPr>
          <p:spPr bwMode="auto">
            <a:xfrm>
              <a:off x="3935" y="2806"/>
              <a:ext cx="581" cy="426"/>
            </a:xfrm>
            <a:custGeom>
              <a:avLst/>
              <a:gdLst>
                <a:gd name="T0" fmla="*/ 276 w 581"/>
                <a:gd name="T1" fmla="*/ 0 h 426"/>
                <a:gd name="T2" fmla="*/ 243 w 581"/>
                <a:gd name="T3" fmla="*/ 108 h 426"/>
                <a:gd name="T4" fmla="*/ 123 w 581"/>
                <a:gd name="T5" fmla="*/ 136 h 426"/>
                <a:gd name="T6" fmla="*/ 0 w 581"/>
                <a:gd name="T7" fmla="*/ 301 h 426"/>
                <a:gd name="T8" fmla="*/ 234 w 581"/>
                <a:gd name="T9" fmla="*/ 426 h 426"/>
                <a:gd name="T10" fmla="*/ 308 w 581"/>
                <a:gd name="T11" fmla="*/ 328 h 426"/>
                <a:gd name="T12" fmla="*/ 408 w 581"/>
                <a:gd name="T13" fmla="*/ 318 h 426"/>
                <a:gd name="T14" fmla="*/ 473 w 581"/>
                <a:gd name="T15" fmla="*/ 263 h 426"/>
                <a:gd name="T16" fmla="*/ 538 w 581"/>
                <a:gd name="T17" fmla="*/ 258 h 426"/>
                <a:gd name="T18" fmla="*/ 581 w 581"/>
                <a:gd name="T19" fmla="*/ 231 h 426"/>
                <a:gd name="T20" fmla="*/ 276 w 581"/>
                <a:gd name="T21" fmla="*/ 0 h 426"/>
                <a:gd name="T22" fmla="*/ 276 w 581"/>
                <a:gd name="T2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1" h="426">
                  <a:moveTo>
                    <a:pt x="276" y="0"/>
                  </a:moveTo>
                  <a:lnTo>
                    <a:pt x="243" y="108"/>
                  </a:lnTo>
                  <a:lnTo>
                    <a:pt x="123" y="136"/>
                  </a:lnTo>
                  <a:lnTo>
                    <a:pt x="0" y="301"/>
                  </a:lnTo>
                  <a:lnTo>
                    <a:pt x="234" y="426"/>
                  </a:lnTo>
                  <a:lnTo>
                    <a:pt x="308" y="328"/>
                  </a:lnTo>
                  <a:lnTo>
                    <a:pt x="408" y="318"/>
                  </a:lnTo>
                  <a:lnTo>
                    <a:pt x="473" y="263"/>
                  </a:lnTo>
                  <a:lnTo>
                    <a:pt x="538" y="258"/>
                  </a:lnTo>
                  <a:lnTo>
                    <a:pt x="581" y="231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Freeform 62"/>
            <p:cNvSpPr>
              <a:spLocks/>
            </p:cNvSpPr>
            <p:nvPr/>
          </p:nvSpPr>
          <p:spPr bwMode="auto">
            <a:xfrm>
              <a:off x="3587" y="2596"/>
              <a:ext cx="334" cy="458"/>
            </a:xfrm>
            <a:custGeom>
              <a:avLst/>
              <a:gdLst>
                <a:gd name="T0" fmla="*/ 0 w 334"/>
                <a:gd name="T1" fmla="*/ 241 h 458"/>
                <a:gd name="T2" fmla="*/ 88 w 334"/>
                <a:gd name="T3" fmla="*/ 112 h 458"/>
                <a:gd name="T4" fmla="*/ 186 w 334"/>
                <a:gd name="T5" fmla="*/ 0 h 458"/>
                <a:gd name="T6" fmla="*/ 314 w 334"/>
                <a:gd name="T7" fmla="*/ 113 h 458"/>
                <a:gd name="T8" fmla="*/ 334 w 334"/>
                <a:gd name="T9" fmla="*/ 165 h 458"/>
                <a:gd name="T10" fmla="*/ 256 w 334"/>
                <a:gd name="T11" fmla="*/ 251 h 458"/>
                <a:gd name="T12" fmla="*/ 288 w 334"/>
                <a:gd name="T13" fmla="*/ 340 h 458"/>
                <a:gd name="T14" fmla="*/ 246 w 334"/>
                <a:gd name="T15" fmla="*/ 458 h 458"/>
                <a:gd name="T16" fmla="*/ 93 w 334"/>
                <a:gd name="T17" fmla="*/ 381 h 458"/>
                <a:gd name="T18" fmla="*/ 0 w 334"/>
                <a:gd name="T19" fmla="*/ 241 h 458"/>
                <a:gd name="T20" fmla="*/ 0 w 334"/>
                <a:gd name="T21" fmla="*/ 24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458">
                  <a:moveTo>
                    <a:pt x="0" y="241"/>
                  </a:moveTo>
                  <a:lnTo>
                    <a:pt x="88" y="112"/>
                  </a:lnTo>
                  <a:lnTo>
                    <a:pt x="186" y="0"/>
                  </a:lnTo>
                  <a:lnTo>
                    <a:pt x="314" y="113"/>
                  </a:lnTo>
                  <a:lnTo>
                    <a:pt x="334" y="165"/>
                  </a:lnTo>
                  <a:lnTo>
                    <a:pt x="256" y="251"/>
                  </a:lnTo>
                  <a:lnTo>
                    <a:pt x="288" y="340"/>
                  </a:lnTo>
                  <a:lnTo>
                    <a:pt x="246" y="458"/>
                  </a:lnTo>
                  <a:lnTo>
                    <a:pt x="93" y="381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63"/>
            <p:cNvSpPr>
              <a:spLocks/>
            </p:cNvSpPr>
            <p:nvPr/>
          </p:nvSpPr>
          <p:spPr bwMode="auto">
            <a:xfrm>
              <a:off x="3670" y="2408"/>
              <a:ext cx="261" cy="301"/>
            </a:xfrm>
            <a:custGeom>
              <a:avLst/>
              <a:gdLst>
                <a:gd name="T0" fmla="*/ 5 w 261"/>
                <a:gd name="T1" fmla="*/ 300 h 301"/>
                <a:gd name="T2" fmla="*/ 0 w 261"/>
                <a:gd name="T3" fmla="*/ 110 h 301"/>
                <a:gd name="T4" fmla="*/ 40 w 261"/>
                <a:gd name="T5" fmla="*/ 0 h 301"/>
                <a:gd name="T6" fmla="*/ 81 w 261"/>
                <a:gd name="T7" fmla="*/ 38 h 301"/>
                <a:gd name="T8" fmla="*/ 261 w 261"/>
                <a:gd name="T9" fmla="*/ 185 h 301"/>
                <a:gd name="T10" fmla="*/ 233 w 261"/>
                <a:gd name="T11" fmla="*/ 301 h 301"/>
                <a:gd name="T12" fmla="*/ 5 w 261"/>
                <a:gd name="T13" fmla="*/ 300 h 301"/>
                <a:gd name="T14" fmla="*/ 5 w 261"/>
                <a:gd name="T15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301">
                  <a:moveTo>
                    <a:pt x="5" y="300"/>
                  </a:moveTo>
                  <a:lnTo>
                    <a:pt x="0" y="110"/>
                  </a:lnTo>
                  <a:lnTo>
                    <a:pt x="40" y="0"/>
                  </a:lnTo>
                  <a:lnTo>
                    <a:pt x="81" y="38"/>
                  </a:lnTo>
                  <a:lnTo>
                    <a:pt x="261" y="185"/>
                  </a:lnTo>
                  <a:lnTo>
                    <a:pt x="233" y="301"/>
                  </a:lnTo>
                  <a:lnTo>
                    <a:pt x="5" y="300"/>
                  </a:lnTo>
                  <a:lnTo>
                    <a:pt x="5" y="30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64"/>
            <p:cNvSpPr>
              <a:spLocks/>
            </p:cNvSpPr>
            <p:nvPr/>
          </p:nvSpPr>
          <p:spPr bwMode="auto">
            <a:xfrm>
              <a:off x="3886" y="2593"/>
              <a:ext cx="202" cy="116"/>
            </a:xfrm>
            <a:custGeom>
              <a:avLst/>
              <a:gdLst>
                <a:gd name="T0" fmla="*/ 45 w 202"/>
                <a:gd name="T1" fmla="*/ 0 h 116"/>
                <a:gd name="T2" fmla="*/ 202 w 202"/>
                <a:gd name="T3" fmla="*/ 116 h 116"/>
                <a:gd name="T4" fmla="*/ 15 w 202"/>
                <a:gd name="T5" fmla="*/ 116 h 116"/>
                <a:gd name="T6" fmla="*/ 0 w 202"/>
                <a:gd name="T7" fmla="*/ 50 h 116"/>
                <a:gd name="T8" fmla="*/ 45 w 202"/>
                <a:gd name="T9" fmla="*/ 0 h 116"/>
                <a:gd name="T10" fmla="*/ 45 w 202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116">
                  <a:moveTo>
                    <a:pt x="45" y="0"/>
                  </a:moveTo>
                  <a:lnTo>
                    <a:pt x="202" y="116"/>
                  </a:lnTo>
                  <a:lnTo>
                    <a:pt x="15" y="116"/>
                  </a:lnTo>
                  <a:lnTo>
                    <a:pt x="0" y="5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Freeform 65"/>
            <p:cNvSpPr>
              <a:spLocks/>
            </p:cNvSpPr>
            <p:nvPr/>
          </p:nvSpPr>
          <p:spPr bwMode="auto">
            <a:xfrm>
              <a:off x="3443" y="2708"/>
              <a:ext cx="237" cy="269"/>
            </a:xfrm>
            <a:custGeom>
              <a:avLst/>
              <a:gdLst>
                <a:gd name="T0" fmla="*/ 190 w 237"/>
                <a:gd name="T1" fmla="*/ 0 h 269"/>
                <a:gd name="T2" fmla="*/ 137 w 237"/>
                <a:gd name="T3" fmla="*/ 81 h 269"/>
                <a:gd name="T4" fmla="*/ 0 w 237"/>
                <a:gd name="T5" fmla="*/ 151 h 269"/>
                <a:gd name="T6" fmla="*/ 237 w 237"/>
                <a:gd name="T7" fmla="*/ 269 h 269"/>
                <a:gd name="T8" fmla="*/ 232 w 237"/>
                <a:gd name="T9" fmla="*/ 0 h 269"/>
                <a:gd name="T10" fmla="*/ 190 w 237"/>
                <a:gd name="T11" fmla="*/ 0 h 269"/>
                <a:gd name="T12" fmla="*/ 190 w 237"/>
                <a:gd name="T1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269">
                  <a:moveTo>
                    <a:pt x="190" y="0"/>
                  </a:moveTo>
                  <a:lnTo>
                    <a:pt x="137" y="81"/>
                  </a:lnTo>
                  <a:lnTo>
                    <a:pt x="0" y="151"/>
                  </a:lnTo>
                  <a:lnTo>
                    <a:pt x="237" y="269"/>
                  </a:lnTo>
                  <a:lnTo>
                    <a:pt x="232" y="0"/>
                  </a:lnTo>
                  <a:lnTo>
                    <a:pt x="190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Freeform 66"/>
            <p:cNvSpPr>
              <a:spLocks/>
            </p:cNvSpPr>
            <p:nvPr/>
          </p:nvSpPr>
          <p:spPr bwMode="auto">
            <a:xfrm>
              <a:off x="2950" y="2188"/>
              <a:ext cx="330" cy="516"/>
            </a:xfrm>
            <a:custGeom>
              <a:avLst/>
              <a:gdLst>
                <a:gd name="T0" fmla="*/ 2 w 330"/>
                <a:gd name="T1" fmla="*/ 220 h 516"/>
                <a:gd name="T2" fmla="*/ 330 w 330"/>
                <a:gd name="T3" fmla="*/ 0 h 516"/>
                <a:gd name="T4" fmla="*/ 307 w 330"/>
                <a:gd name="T5" fmla="*/ 197 h 516"/>
                <a:gd name="T6" fmla="*/ 210 w 330"/>
                <a:gd name="T7" fmla="*/ 272 h 516"/>
                <a:gd name="T8" fmla="*/ 207 w 330"/>
                <a:gd name="T9" fmla="*/ 408 h 516"/>
                <a:gd name="T10" fmla="*/ 160 w 330"/>
                <a:gd name="T11" fmla="*/ 516 h 516"/>
                <a:gd name="T12" fmla="*/ 0 w 330"/>
                <a:gd name="T13" fmla="*/ 516 h 516"/>
                <a:gd name="T14" fmla="*/ 2 w 330"/>
                <a:gd name="T15" fmla="*/ 220 h 516"/>
                <a:gd name="T16" fmla="*/ 2 w 330"/>
                <a:gd name="T17" fmla="*/ 22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516">
                  <a:moveTo>
                    <a:pt x="2" y="220"/>
                  </a:moveTo>
                  <a:lnTo>
                    <a:pt x="330" y="0"/>
                  </a:lnTo>
                  <a:lnTo>
                    <a:pt x="307" y="197"/>
                  </a:lnTo>
                  <a:lnTo>
                    <a:pt x="210" y="272"/>
                  </a:lnTo>
                  <a:lnTo>
                    <a:pt x="207" y="408"/>
                  </a:lnTo>
                  <a:lnTo>
                    <a:pt x="160" y="516"/>
                  </a:lnTo>
                  <a:lnTo>
                    <a:pt x="0" y="516"/>
                  </a:lnTo>
                  <a:lnTo>
                    <a:pt x="2" y="220"/>
                  </a:lnTo>
                  <a:lnTo>
                    <a:pt x="2" y="22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Freeform 67"/>
            <p:cNvSpPr>
              <a:spLocks/>
            </p:cNvSpPr>
            <p:nvPr/>
          </p:nvSpPr>
          <p:spPr bwMode="auto">
            <a:xfrm>
              <a:off x="2173" y="2430"/>
              <a:ext cx="473" cy="422"/>
            </a:xfrm>
            <a:custGeom>
              <a:avLst/>
              <a:gdLst>
                <a:gd name="T0" fmla="*/ 225 w 473"/>
                <a:gd name="T1" fmla="*/ 422 h 422"/>
                <a:gd name="T2" fmla="*/ 16 w 473"/>
                <a:gd name="T3" fmla="*/ 276 h 422"/>
                <a:gd name="T4" fmla="*/ 0 w 473"/>
                <a:gd name="T5" fmla="*/ 223 h 422"/>
                <a:gd name="T6" fmla="*/ 90 w 473"/>
                <a:gd name="T7" fmla="*/ 0 h 422"/>
                <a:gd name="T8" fmla="*/ 324 w 473"/>
                <a:gd name="T9" fmla="*/ 183 h 422"/>
                <a:gd name="T10" fmla="*/ 473 w 473"/>
                <a:gd name="T11" fmla="*/ 183 h 422"/>
                <a:gd name="T12" fmla="*/ 426 w 473"/>
                <a:gd name="T13" fmla="*/ 274 h 422"/>
                <a:gd name="T14" fmla="*/ 225 w 473"/>
                <a:gd name="T15" fmla="*/ 422 h 422"/>
                <a:gd name="T16" fmla="*/ 225 w 473"/>
                <a:gd name="T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" h="422">
                  <a:moveTo>
                    <a:pt x="225" y="422"/>
                  </a:moveTo>
                  <a:lnTo>
                    <a:pt x="16" y="276"/>
                  </a:lnTo>
                  <a:lnTo>
                    <a:pt x="0" y="223"/>
                  </a:lnTo>
                  <a:lnTo>
                    <a:pt x="90" y="0"/>
                  </a:lnTo>
                  <a:lnTo>
                    <a:pt x="324" y="183"/>
                  </a:lnTo>
                  <a:lnTo>
                    <a:pt x="473" y="183"/>
                  </a:lnTo>
                  <a:lnTo>
                    <a:pt x="426" y="274"/>
                  </a:lnTo>
                  <a:lnTo>
                    <a:pt x="225" y="422"/>
                  </a:lnTo>
                  <a:lnTo>
                    <a:pt x="225" y="422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Freeform 68"/>
            <p:cNvSpPr>
              <a:spLocks/>
            </p:cNvSpPr>
            <p:nvPr/>
          </p:nvSpPr>
          <p:spPr bwMode="auto">
            <a:xfrm>
              <a:off x="2819" y="2408"/>
              <a:ext cx="133" cy="296"/>
            </a:xfrm>
            <a:custGeom>
              <a:avLst/>
              <a:gdLst>
                <a:gd name="T0" fmla="*/ 40 w 133"/>
                <a:gd name="T1" fmla="*/ 296 h 296"/>
                <a:gd name="T2" fmla="*/ 131 w 133"/>
                <a:gd name="T3" fmla="*/ 295 h 296"/>
                <a:gd name="T4" fmla="*/ 133 w 133"/>
                <a:gd name="T5" fmla="*/ 0 h 296"/>
                <a:gd name="T6" fmla="*/ 63 w 133"/>
                <a:gd name="T7" fmla="*/ 52 h 296"/>
                <a:gd name="T8" fmla="*/ 70 w 133"/>
                <a:gd name="T9" fmla="*/ 118 h 296"/>
                <a:gd name="T10" fmla="*/ 0 w 133"/>
                <a:gd name="T11" fmla="*/ 195 h 296"/>
                <a:gd name="T12" fmla="*/ 40 w 133"/>
                <a:gd name="T13" fmla="*/ 296 h 296"/>
                <a:gd name="T14" fmla="*/ 40 w 133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96">
                  <a:moveTo>
                    <a:pt x="40" y="296"/>
                  </a:moveTo>
                  <a:lnTo>
                    <a:pt x="131" y="295"/>
                  </a:lnTo>
                  <a:lnTo>
                    <a:pt x="133" y="0"/>
                  </a:lnTo>
                  <a:lnTo>
                    <a:pt x="63" y="52"/>
                  </a:lnTo>
                  <a:lnTo>
                    <a:pt x="70" y="118"/>
                  </a:lnTo>
                  <a:lnTo>
                    <a:pt x="0" y="195"/>
                  </a:lnTo>
                  <a:lnTo>
                    <a:pt x="40" y="296"/>
                  </a:lnTo>
                  <a:lnTo>
                    <a:pt x="40" y="296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Freeform 69"/>
            <p:cNvSpPr>
              <a:spLocks/>
            </p:cNvSpPr>
            <p:nvPr/>
          </p:nvSpPr>
          <p:spPr bwMode="auto">
            <a:xfrm>
              <a:off x="2766" y="2704"/>
              <a:ext cx="186" cy="298"/>
            </a:xfrm>
            <a:custGeom>
              <a:avLst/>
              <a:gdLst>
                <a:gd name="T0" fmla="*/ 184 w 186"/>
                <a:gd name="T1" fmla="*/ 0 h 298"/>
                <a:gd name="T2" fmla="*/ 186 w 186"/>
                <a:gd name="T3" fmla="*/ 298 h 298"/>
                <a:gd name="T4" fmla="*/ 116 w 186"/>
                <a:gd name="T5" fmla="*/ 287 h 298"/>
                <a:gd name="T6" fmla="*/ 0 w 186"/>
                <a:gd name="T7" fmla="*/ 172 h 298"/>
                <a:gd name="T8" fmla="*/ 118 w 186"/>
                <a:gd name="T9" fmla="*/ 60 h 298"/>
                <a:gd name="T10" fmla="*/ 93 w 186"/>
                <a:gd name="T11" fmla="*/ 0 h 298"/>
                <a:gd name="T12" fmla="*/ 184 w 186"/>
                <a:gd name="T13" fmla="*/ 0 h 298"/>
                <a:gd name="T14" fmla="*/ 184 w 186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298">
                  <a:moveTo>
                    <a:pt x="184" y="0"/>
                  </a:moveTo>
                  <a:lnTo>
                    <a:pt x="186" y="298"/>
                  </a:lnTo>
                  <a:lnTo>
                    <a:pt x="116" y="287"/>
                  </a:lnTo>
                  <a:lnTo>
                    <a:pt x="0" y="172"/>
                  </a:lnTo>
                  <a:lnTo>
                    <a:pt x="118" y="60"/>
                  </a:lnTo>
                  <a:lnTo>
                    <a:pt x="93" y="0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70"/>
            <p:cNvSpPr>
              <a:spLocks/>
            </p:cNvSpPr>
            <p:nvPr/>
          </p:nvSpPr>
          <p:spPr bwMode="auto">
            <a:xfrm>
              <a:off x="2189" y="2703"/>
              <a:ext cx="412" cy="424"/>
            </a:xfrm>
            <a:custGeom>
              <a:avLst/>
              <a:gdLst>
                <a:gd name="T0" fmla="*/ 0 w 412"/>
                <a:gd name="T1" fmla="*/ 3 h 424"/>
                <a:gd name="T2" fmla="*/ 100 w 412"/>
                <a:gd name="T3" fmla="*/ 118 h 424"/>
                <a:gd name="T4" fmla="*/ 15 w 412"/>
                <a:gd name="T5" fmla="*/ 201 h 424"/>
                <a:gd name="T6" fmla="*/ 174 w 412"/>
                <a:gd name="T7" fmla="*/ 424 h 424"/>
                <a:gd name="T8" fmla="*/ 328 w 412"/>
                <a:gd name="T9" fmla="*/ 334 h 424"/>
                <a:gd name="T10" fmla="*/ 323 w 412"/>
                <a:gd name="T11" fmla="*/ 163 h 424"/>
                <a:gd name="T12" fmla="*/ 383 w 412"/>
                <a:gd name="T13" fmla="*/ 96 h 424"/>
                <a:gd name="T14" fmla="*/ 412 w 412"/>
                <a:gd name="T15" fmla="*/ 0 h 424"/>
                <a:gd name="T16" fmla="*/ 0 w 412"/>
                <a:gd name="T17" fmla="*/ 3 h 424"/>
                <a:gd name="T18" fmla="*/ 0 w 412"/>
                <a:gd name="T19" fmla="*/ 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424">
                  <a:moveTo>
                    <a:pt x="0" y="3"/>
                  </a:moveTo>
                  <a:lnTo>
                    <a:pt x="100" y="118"/>
                  </a:lnTo>
                  <a:lnTo>
                    <a:pt x="15" y="201"/>
                  </a:lnTo>
                  <a:lnTo>
                    <a:pt x="174" y="424"/>
                  </a:lnTo>
                  <a:lnTo>
                    <a:pt x="328" y="334"/>
                  </a:lnTo>
                  <a:lnTo>
                    <a:pt x="323" y="163"/>
                  </a:lnTo>
                  <a:lnTo>
                    <a:pt x="383" y="96"/>
                  </a:lnTo>
                  <a:lnTo>
                    <a:pt x="412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Freeform 71"/>
            <p:cNvSpPr>
              <a:spLocks/>
            </p:cNvSpPr>
            <p:nvPr/>
          </p:nvSpPr>
          <p:spPr bwMode="auto">
            <a:xfrm>
              <a:off x="3102" y="2233"/>
              <a:ext cx="570" cy="473"/>
            </a:xfrm>
            <a:custGeom>
              <a:avLst/>
              <a:gdLst>
                <a:gd name="T0" fmla="*/ 8 w 570"/>
                <a:gd name="T1" fmla="*/ 471 h 473"/>
                <a:gd name="T2" fmla="*/ 336 w 570"/>
                <a:gd name="T3" fmla="*/ 473 h 473"/>
                <a:gd name="T4" fmla="*/ 570 w 570"/>
                <a:gd name="T5" fmla="*/ 283 h 473"/>
                <a:gd name="T6" fmla="*/ 565 w 570"/>
                <a:gd name="T7" fmla="*/ 0 h 473"/>
                <a:gd name="T8" fmla="*/ 57 w 570"/>
                <a:gd name="T9" fmla="*/ 346 h 473"/>
                <a:gd name="T10" fmla="*/ 0 w 570"/>
                <a:gd name="T11" fmla="*/ 366 h 473"/>
                <a:gd name="T12" fmla="*/ 8 w 570"/>
                <a:gd name="T13" fmla="*/ 471 h 473"/>
                <a:gd name="T14" fmla="*/ 8 w 570"/>
                <a:gd name="T15" fmla="*/ 471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473">
                  <a:moveTo>
                    <a:pt x="8" y="471"/>
                  </a:moveTo>
                  <a:lnTo>
                    <a:pt x="336" y="473"/>
                  </a:lnTo>
                  <a:lnTo>
                    <a:pt x="570" y="283"/>
                  </a:lnTo>
                  <a:lnTo>
                    <a:pt x="565" y="0"/>
                  </a:lnTo>
                  <a:lnTo>
                    <a:pt x="57" y="346"/>
                  </a:lnTo>
                  <a:lnTo>
                    <a:pt x="0" y="366"/>
                  </a:lnTo>
                  <a:lnTo>
                    <a:pt x="8" y="471"/>
                  </a:lnTo>
                  <a:lnTo>
                    <a:pt x="8" y="471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Freeform 72"/>
            <p:cNvSpPr>
              <a:spLocks/>
            </p:cNvSpPr>
            <p:nvPr/>
          </p:nvSpPr>
          <p:spPr bwMode="auto">
            <a:xfrm>
              <a:off x="3099" y="2704"/>
              <a:ext cx="339" cy="165"/>
            </a:xfrm>
            <a:custGeom>
              <a:avLst/>
              <a:gdLst>
                <a:gd name="T0" fmla="*/ 10 w 339"/>
                <a:gd name="T1" fmla="*/ 0 h 165"/>
                <a:gd name="T2" fmla="*/ 339 w 339"/>
                <a:gd name="T3" fmla="*/ 2 h 165"/>
                <a:gd name="T4" fmla="*/ 316 w 339"/>
                <a:gd name="T5" fmla="*/ 17 h 165"/>
                <a:gd name="T6" fmla="*/ 106 w 339"/>
                <a:gd name="T7" fmla="*/ 165 h 165"/>
                <a:gd name="T8" fmla="*/ 0 w 339"/>
                <a:gd name="T9" fmla="*/ 34 h 165"/>
                <a:gd name="T10" fmla="*/ 10 w 339"/>
                <a:gd name="T11" fmla="*/ 0 h 165"/>
                <a:gd name="T12" fmla="*/ 10 w 339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165">
                  <a:moveTo>
                    <a:pt x="10" y="0"/>
                  </a:moveTo>
                  <a:lnTo>
                    <a:pt x="339" y="2"/>
                  </a:lnTo>
                  <a:lnTo>
                    <a:pt x="316" y="17"/>
                  </a:lnTo>
                  <a:lnTo>
                    <a:pt x="106" y="165"/>
                  </a:lnTo>
                  <a:lnTo>
                    <a:pt x="0" y="3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Freeform 73"/>
            <p:cNvSpPr>
              <a:spLocks/>
            </p:cNvSpPr>
            <p:nvPr/>
          </p:nvSpPr>
          <p:spPr bwMode="auto">
            <a:xfrm>
              <a:off x="2459" y="2984"/>
              <a:ext cx="402" cy="469"/>
            </a:xfrm>
            <a:custGeom>
              <a:avLst/>
              <a:gdLst>
                <a:gd name="T0" fmla="*/ 0 w 402"/>
                <a:gd name="T1" fmla="*/ 168 h 469"/>
                <a:gd name="T2" fmla="*/ 340 w 402"/>
                <a:gd name="T3" fmla="*/ 469 h 469"/>
                <a:gd name="T4" fmla="*/ 402 w 402"/>
                <a:gd name="T5" fmla="*/ 288 h 469"/>
                <a:gd name="T6" fmla="*/ 235 w 402"/>
                <a:gd name="T7" fmla="*/ 0 h 469"/>
                <a:gd name="T8" fmla="*/ 0 w 402"/>
                <a:gd name="T9" fmla="*/ 168 h 469"/>
                <a:gd name="T10" fmla="*/ 0 w 402"/>
                <a:gd name="T11" fmla="*/ 16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469">
                  <a:moveTo>
                    <a:pt x="0" y="168"/>
                  </a:moveTo>
                  <a:lnTo>
                    <a:pt x="340" y="469"/>
                  </a:lnTo>
                  <a:lnTo>
                    <a:pt x="402" y="288"/>
                  </a:lnTo>
                  <a:lnTo>
                    <a:pt x="235" y="0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1" name="Freeform 74"/>
            <p:cNvSpPr>
              <a:spLocks/>
            </p:cNvSpPr>
            <p:nvPr/>
          </p:nvSpPr>
          <p:spPr bwMode="auto">
            <a:xfrm>
              <a:off x="1435" y="2277"/>
              <a:ext cx="581" cy="184"/>
            </a:xfrm>
            <a:custGeom>
              <a:avLst/>
              <a:gdLst>
                <a:gd name="T0" fmla="*/ 0 w 581"/>
                <a:gd name="T1" fmla="*/ 114 h 184"/>
                <a:gd name="T2" fmla="*/ 295 w 581"/>
                <a:gd name="T3" fmla="*/ 184 h 184"/>
                <a:gd name="T4" fmla="*/ 296 w 581"/>
                <a:gd name="T5" fmla="*/ 183 h 184"/>
                <a:gd name="T6" fmla="*/ 300 w 581"/>
                <a:gd name="T7" fmla="*/ 179 h 184"/>
                <a:gd name="T8" fmla="*/ 306 w 581"/>
                <a:gd name="T9" fmla="*/ 173 h 184"/>
                <a:gd name="T10" fmla="*/ 316 w 581"/>
                <a:gd name="T11" fmla="*/ 166 h 184"/>
                <a:gd name="T12" fmla="*/ 320 w 581"/>
                <a:gd name="T13" fmla="*/ 159 h 184"/>
                <a:gd name="T14" fmla="*/ 326 w 581"/>
                <a:gd name="T15" fmla="*/ 156 h 184"/>
                <a:gd name="T16" fmla="*/ 333 w 581"/>
                <a:gd name="T17" fmla="*/ 151 h 184"/>
                <a:gd name="T18" fmla="*/ 341 w 581"/>
                <a:gd name="T19" fmla="*/ 146 h 184"/>
                <a:gd name="T20" fmla="*/ 348 w 581"/>
                <a:gd name="T21" fmla="*/ 139 h 184"/>
                <a:gd name="T22" fmla="*/ 356 w 581"/>
                <a:gd name="T23" fmla="*/ 133 h 184"/>
                <a:gd name="T24" fmla="*/ 366 w 581"/>
                <a:gd name="T25" fmla="*/ 126 h 184"/>
                <a:gd name="T26" fmla="*/ 376 w 581"/>
                <a:gd name="T27" fmla="*/ 121 h 184"/>
                <a:gd name="T28" fmla="*/ 386 w 581"/>
                <a:gd name="T29" fmla="*/ 113 h 184"/>
                <a:gd name="T30" fmla="*/ 395 w 581"/>
                <a:gd name="T31" fmla="*/ 106 h 184"/>
                <a:gd name="T32" fmla="*/ 406 w 581"/>
                <a:gd name="T33" fmla="*/ 98 h 184"/>
                <a:gd name="T34" fmla="*/ 418 w 581"/>
                <a:gd name="T35" fmla="*/ 91 h 184"/>
                <a:gd name="T36" fmla="*/ 430 w 581"/>
                <a:gd name="T37" fmla="*/ 83 h 184"/>
                <a:gd name="T38" fmla="*/ 441 w 581"/>
                <a:gd name="T39" fmla="*/ 76 h 184"/>
                <a:gd name="T40" fmla="*/ 448 w 581"/>
                <a:gd name="T41" fmla="*/ 71 h 184"/>
                <a:gd name="T42" fmla="*/ 455 w 581"/>
                <a:gd name="T43" fmla="*/ 68 h 184"/>
                <a:gd name="T44" fmla="*/ 461 w 581"/>
                <a:gd name="T45" fmla="*/ 64 h 184"/>
                <a:gd name="T46" fmla="*/ 468 w 581"/>
                <a:gd name="T47" fmla="*/ 61 h 184"/>
                <a:gd name="T48" fmla="*/ 475 w 581"/>
                <a:gd name="T49" fmla="*/ 56 h 184"/>
                <a:gd name="T50" fmla="*/ 481 w 581"/>
                <a:gd name="T51" fmla="*/ 51 h 184"/>
                <a:gd name="T52" fmla="*/ 486 w 581"/>
                <a:gd name="T53" fmla="*/ 48 h 184"/>
                <a:gd name="T54" fmla="*/ 493 w 581"/>
                <a:gd name="T55" fmla="*/ 44 h 184"/>
                <a:gd name="T56" fmla="*/ 500 w 581"/>
                <a:gd name="T57" fmla="*/ 39 h 184"/>
                <a:gd name="T58" fmla="*/ 506 w 581"/>
                <a:gd name="T59" fmla="*/ 36 h 184"/>
                <a:gd name="T60" fmla="*/ 515 w 581"/>
                <a:gd name="T61" fmla="*/ 33 h 184"/>
                <a:gd name="T62" fmla="*/ 521 w 581"/>
                <a:gd name="T63" fmla="*/ 29 h 184"/>
                <a:gd name="T64" fmla="*/ 528 w 581"/>
                <a:gd name="T65" fmla="*/ 24 h 184"/>
                <a:gd name="T66" fmla="*/ 535 w 581"/>
                <a:gd name="T67" fmla="*/ 21 h 184"/>
                <a:gd name="T68" fmla="*/ 543 w 581"/>
                <a:gd name="T69" fmla="*/ 16 h 184"/>
                <a:gd name="T70" fmla="*/ 551 w 581"/>
                <a:gd name="T71" fmla="*/ 13 h 184"/>
                <a:gd name="T72" fmla="*/ 556 w 581"/>
                <a:gd name="T73" fmla="*/ 9 h 184"/>
                <a:gd name="T74" fmla="*/ 565 w 581"/>
                <a:gd name="T75" fmla="*/ 6 h 184"/>
                <a:gd name="T76" fmla="*/ 573 w 581"/>
                <a:gd name="T77" fmla="*/ 3 h 184"/>
                <a:gd name="T78" fmla="*/ 581 w 581"/>
                <a:gd name="T79" fmla="*/ 0 h 184"/>
                <a:gd name="T80" fmla="*/ 221 w 581"/>
                <a:gd name="T81" fmla="*/ 0 h 184"/>
                <a:gd name="T82" fmla="*/ 0 w 581"/>
                <a:gd name="T83" fmla="*/ 114 h 184"/>
                <a:gd name="T84" fmla="*/ 0 w 581"/>
                <a:gd name="T85" fmla="*/ 11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1" h="184">
                  <a:moveTo>
                    <a:pt x="0" y="114"/>
                  </a:moveTo>
                  <a:lnTo>
                    <a:pt x="295" y="184"/>
                  </a:lnTo>
                  <a:lnTo>
                    <a:pt x="296" y="183"/>
                  </a:lnTo>
                  <a:lnTo>
                    <a:pt x="300" y="179"/>
                  </a:lnTo>
                  <a:lnTo>
                    <a:pt x="306" y="173"/>
                  </a:lnTo>
                  <a:lnTo>
                    <a:pt x="316" y="166"/>
                  </a:lnTo>
                  <a:lnTo>
                    <a:pt x="320" y="159"/>
                  </a:lnTo>
                  <a:lnTo>
                    <a:pt x="326" y="156"/>
                  </a:lnTo>
                  <a:lnTo>
                    <a:pt x="333" y="151"/>
                  </a:lnTo>
                  <a:lnTo>
                    <a:pt x="341" y="146"/>
                  </a:lnTo>
                  <a:lnTo>
                    <a:pt x="348" y="139"/>
                  </a:lnTo>
                  <a:lnTo>
                    <a:pt x="356" y="133"/>
                  </a:lnTo>
                  <a:lnTo>
                    <a:pt x="366" y="126"/>
                  </a:lnTo>
                  <a:lnTo>
                    <a:pt x="376" y="121"/>
                  </a:lnTo>
                  <a:lnTo>
                    <a:pt x="386" y="113"/>
                  </a:lnTo>
                  <a:lnTo>
                    <a:pt x="395" y="106"/>
                  </a:lnTo>
                  <a:lnTo>
                    <a:pt x="406" y="98"/>
                  </a:lnTo>
                  <a:lnTo>
                    <a:pt x="418" y="91"/>
                  </a:lnTo>
                  <a:lnTo>
                    <a:pt x="430" y="83"/>
                  </a:lnTo>
                  <a:lnTo>
                    <a:pt x="441" y="76"/>
                  </a:lnTo>
                  <a:lnTo>
                    <a:pt x="448" y="71"/>
                  </a:lnTo>
                  <a:lnTo>
                    <a:pt x="455" y="68"/>
                  </a:lnTo>
                  <a:lnTo>
                    <a:pt x="461" y="64"/>
                  </a:lnTo>
                  <a:lnTo>
                    <a:pt x="468" y="61"/>
                  </a:lnTo>
                  <a:lnTo>
                    <a:pt x="475" y="56"/>
                  </a:lnTo>
                  <a:lnTo>
                    <a:pt x="481" y="51"/>
                  </a:lnTo>
                  <a:lnTo>
                    <a:pt x="486" y="48"/>
                  </a:lnTo>
                  <a:lnTo>
                    <a:pt x="493" y="44"/>
                  </a:lnTo>
                  <a:lnTo>
                    <a:pt x="500" y="39"/>
                  </a:lnTo>
                  <a:lnTo>
                    <a:pt x="506" y="36"/>
                  </a:lnTo>
                  <a:lnTo>
                    <a:pt x="515" y="33"/>
                  </a:lnTo>
                  <a:lnTo>
                    <a:pt x="521" y="29"/>
                  </a:lnTo>
                  <a:lnTo>
                    <a:pt x="528" y="24"/>
                  </a:lnTo>
                  <a:lnTo>
                    <a:pt x="535" y="21"/>
                  </a:lnTo>
                  <a:lnTo>
                    <a:pt x="543" y="16"/>
                  </a:lnTo>
                  <a:lnTo>
                    <a:pt x="551" y="13"/>
                  </a:lnTo>
                  <a:lnTo>
                    <a:pt x="556" y="9"/>
                  </a:lnTo>
                  <a:lnTo>
                    <a:pt x="565" y="6"/>
                  </a:lnTo>
                  <a:lnTo>
                    <a:pt x="573" y="3"/>
                  </a:lnTo>
                  <a:lnTo>
                    <a:pt x="581" y="0"/>
                  </a:lnTo>
                  <a:lnTo>
                    <a:pt x="221" y="0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2" name="Freeform 75"/>
            <p:cNvSpPr>
              <a:spLocks/>
            </p:cNvSpPr>
            <p:nvPr/>
          </p:nvSpPr>
          <p:spPr bwMode="auto">
            <a:xfrm>
              <a:off x="3662" y="2112"/>
              <a:ext cx="298" cy="408"/>
            </a:xfrm>
            <a:custGeom>
              <a:avLst/>
              <a:gdLst>
                <a:gd name="T0" fmla="*/ 0 w 298"/>
                <a:gd name="T1" fmla="*/ 0 h 408"/>
                <a:gd name="T2" fmla="*/ 1 w 298"/>
                <a:gd name="T3" fmla="*/ 0 h 408"/>
                <a:gd name="T4" fmla="*/ 5 w 298"/>
                <a:gd name="T5" fmla="*/ 0 h 408"/>
                <a:gd name="T6" fmla="*/ 11 w 298"/>
                <a:gd name="T7" fmla="*/ 1 h 408"/>
                <a:gd name="T8" fmla="*/ 21 w 298"/>
                <a:gd name="T9" fmla="*/ 3 h 408"/>
                <a:gd name="T10" fmla="*/ 26 w 298"/>
                <a:gd name="T11" fmla="*/ 3 h 408"/>
                <a:gd name="T12" fmla="*/ 33 w 298"/>
                <a:gd name="T13" fmla="*/ 5 h 408"/>
                <a:gd name="T14" fmla="*/ 39 w 298"/>
                <a:gd name="T15" fmla="*/ 6 h 408"/>
                <a:gd name="T16" fmla="*/ 48 w 298"/>
                <a:gd name="T17" fmla="*/ 6 h 408"/>
                <a:gd name="T18" fmla="*/ 54 w 298"/>
                <a:gd name="T19" fmla="*/ 8 h 408"/>
                <a:gd name="T20" fmla="*/ 64 w 298"/>
                <a:gd name="T21" fmla="*/ 10 h 408"/>
                <a:gd name="T22" fmla="*/ 73 w 298"/>
                <a:gd name="T23" fmla="*/ 11 h 408"/>
                <a:gd name="T24" fmla="*/ 84 w 298"/>
                <a:gd name="T25" fmla="*/ 15 h 408"/>
                <a:gd name="T26" fmla="*/ 94 w 298"/>
                <a:gd name="T27" fmla="*/ 16 h 408"/>
                <a:gd name="T28" fmla="*/ 104 w 298"/>
                <a:gd name="T29" fmla="*/ 18 h 408"/>
                <a:gd name="T30" fmla="*/ 114 w 298"/>
                <a:gd name="T31" fmla="*/ 20 h 408"/>
                <a:gd name="T32" fmla="*/ 128 w 298"/>
                <a:gd name="T33" fmla="*/ 23 h 408"/>
                <a:gd name="T34" fmla="*/ 133 w 298"/>
                <a:gd name="T35" fmla="*/ 23 h 408"/>
                <a:gd name="T36" fmla="*/ 139 w 298"/>
                <a:gd name="T37" fmla="*/ 25 h 408"/>
                <a:gd name="T38" fmla="*/ 144 w 298"/>
                <a:gd name="T39" fmla="*/ 25 h 408"/>
                <a:gd name="T40" fmla="*/ 151 w 298"/>
                <a:gd name="T41" fmla="*/ 26 h 408"/>
                <a:gd name="T42" fmla="*/ 158 w 298"/>
                <a:gd name="T43" fmla="*/ 28 h 408"/>
                <a:gd name="T44" fmla="*/ 164 w 298"/>
                <a:gd name="T45" fmla="*/ 28 h 408"/>
                <a:gd name="T46" fmla="*/ 171 w 298"/>
                <a:gd name="T47" fmla="*/ 30 h 408"/>
                <a:gd name="T48" fmla="*/ 178 w 298"/>
                <a:gd name="T49" fmla="*/ 33 h 408"/>
                <a:gd name="T50" fmla="*/ 184 w 298"/>
                <a:gd name="T51" fmla="*/ 33 h 408"/>
                <a:gd name="T52" fmla="*/ 191 w 298"/>
                <a:gd name="T53" fmla="*/ 35 h 408"/>
                <a:gd name="T54" fmla="*/ 198 w 298"/>
                <a:gd name="T55" fmla="*/ 35 h 408"/>
                <a:gd name="T56" fmla="*/ 206 w 298"/>
                <a:gd name="T57" fmla="*/ 38 h 408"/>
                <a:gd name="T58" fmla="*/ 213 w 298"/>
                <a:gd name="T59" fmla="*/ 38 h 408"/>
                <a:gd name="T60" fmla="*/ 219 w 298"/>
                <a:gd name="T61" fmla="*/ 41 h 408"/>
                <a:gd name="T62" fmla="*/ 228 w 298"/>
                <a:gd name="T63" fmla="*/ 41 h 408"/>
                <a:gd name="T64" fmla="*/ 236 w 298"/>
                <a:gd name="T65" fmla="*/ 45 h 408"/>
                <a:gd name="T66" fmla="*/ 241 w 298"/>
                <a:gd name="T67" fmla="*/ 45 h 408"/>
                <a:gd name="T68" fmla="*/ 249 w 298"/>
                <a:gd name="T69" fmla="*/ 48 h 408"/>
                <a:gd name="T70" fmla="*/ 258 w 298"/>
                <a:gd name="T71" fmla="*/ 48 h 408"/>
                <a:gd name="T72" fmla="*/ 264 w 298"/>
                <a:gd name="T73" fmla="*/ 51 h 408"/>
                <a:gd name="T74" fmla="*/ 273 w 298"/>
                <a:gd name="T75" fmla="*/ 51 h 408"/>
                <a:gd name="T76" fmla="*/ 281 w 298"/>
                <a:gd name="T77" fmla="*/ 55 h 408"/>
                <a:gd name="T78" fmla="*/ 289 w 298"/>
                <a:gd name="T79" fmla="*/ 56 h 408"/>
                <a:gd name="T80" fmla="*/ 298 w 298"/>
                <a:gd name="T81" fmla="*/ 60 h 408"/>
                <a:gd name="T82" fmla="*/ 103 w 298"/>
                <a:gd name="T83" fmla="*/ 219 h 408"/>
                <a:gd name="T84" fmla="*/ 89 w 298"/>
                <a:gd name="T85" fmla="*/ 334 h 408"/>
                <a:gd name="T86" fmla="*/ 10 w 298"/>
                <a:gd name="T87" fmla="*/ 408 h 408"/>
                <a:gd name="T88" fmla="*/ 0 w 298"/>
                <a:gd name="T89" fmla="*/ 0 h 408"/>
                <a:gd name="T90" fmla="*/ 0 w 298"/>
                <a:gd name="T9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8" h="408">
                  <a:moveTo>
                    <a:pt x="0" y="0"/>
                  </a:moveTo>
                  <a:lnTo>
                    <a:pt x="1" y="0"/>
                  </a:lnTo>
                  <a:lnTo>
                    <a:pt x="5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33" y="5"/>
                  </a:lnTo>
                  <a:lnTo>
                    <a:pt x="39" y="6"/>
                  </a:lnTo>
                  <a:lnTo>
                    <a:pt x="48" y="6"/>
                  </a:lnTo>
                  <a:lnTo>
                    <a:pt x="54" y="8"/>
                  </a:lnTo>
                  <a:lnTo>
                    <a:pt x="64" y="10"/>
                  </a:lnTo>
                  <a:lnTo>
                    <a:pt x="73" y="11"/>
                  </a:lnTo>
                  <a:lnTo>
                    <a:pt x="84" y="15"/>
                  </a:lnTo>
                  <a:lnTo>
                    <a:pt x="94" y="16"/>
                  </a:lnTo>
                  <a:lnTo>
                    <a:pt x="104" y="18"/>
                  </a:lnTo>
                  <a:lnTo>
                    <a:pt x="114" y="20"/>
                  </a:lnTo>
                  <a:lnTo>
                    <a:pt x="128" y="23"/>
                  </a:lnTo>
                  <a:lnTo>
                    <a:pt x="133" y="23"/>
                  </a:lnTo>
                  <a:lnTo>
                    <a:pt x="139" y="25"/>
                  </a:lnTo>
                  <a:lnTo>
                    <a:pt x="144" y="25"/>
                  </a:lnTo>
                  <a:lnTo>
                    <a:pt x="151" y="26"/>
                  </a:lnTo>
                  <a:lnTo>
                    <a:pt x="158" y="28"/>
                  </a:lnTo>
                  <a:lnTo>
                    <a:pt x="164" y="28"/>
                  </a:lnTo>
                  <a:lnTo>
                    <a:pt x="171" y="30"/>
                  </a:lnTo>
                  <a:lnTo>
                    <a:pt x="178" y="33"/>
                  </a:lnTo>
                  <a:lnTo>
                    <a:pt x="184" y="33"/>
                  </a:lnTo>
                  <a:lnTo>
                    <a:pt x="191" y="35"/>
                  </a:lnTo>
                  <a:lnTo>
                    <a:pt x="198" y="35"/>
                  </a:lnTo>
                  <a:lnTo>
                    <a:pt x="206" y="38"/>
                  </a:lnTo>
                  <a:lnTo>
                    <a:pt x="213" y="38"/>
                  </a:lnTo>
                  <a:lnTo>
                    <a:pt x="219" y="41"/>
                  </a:lnTo>
                  <a:lnTo>
                    <a:pt x="228" y="41"/>
                  </a:lnTo>
                  <a:lnTo>
                    <a:pt x="236" y="45"/>
                  </a:lnTo>
                  <a:lnTo>
                    <a:pt x="241" y="45"/>
                  </a:lnTo>
                  <a:lnTo>
                    <a:pt x="249" y="48"/>
                  </a:lnTo>
                  <a:lnTo>
                    <a:pt x="258" y="48"/>
                  </a:lnTo>
                  <a:lnTo>
                    <a:pt x="264" y="51"/>
                  </a:lnTo>
                  <a:lnTo>
                    <a:pt x="273" y="51"/>
                  </a:lnTo>
                  <a:lnTo>
                    <a:pt x="281" y="55"/>
                  </a:lnTo>
                  <a:lnTo>
                    <a:pt x="289" y="56"/>
                  </a:lnTo>
                  <a:lnTo>
                    <a:pt x="298" y="60"/>
                  </a:lnTo>
                  <a:lnTo>
                    <a:pt x="103" y="219"/>
                  </a:lnTo>
                  <a:lnTo>
                    <a:pt x="89" y="334"/>
                  </a:lnTo>
                  <a:lnTo>
                    <a:pt x="10" y="4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" name="Freeform 76"/>
            <p:cNvSpPr>
              <a:spLocks/>
            </p:cNvSpPr>
            <p:nvPr/>
          </p:nvSpPr>
          <p:spPr bwMode="auto">
            <a:xfrm>
              <a:off x="2834" y="2703"/>
              <a:ext cx="616" cy="476"/>
            </a:xfrm>
            <a:custGeom>
              <a:avLst/>
              <a:gdLst>
                <a:gd name="T0" fmla="*/ 50 w 616"/>
                <a:gd name="T1" fmla="*/ 353 h 476"/>
                <a:gd name="T2" fmla="*/ 479 w 616"/>
                <a:gd name="T3" fmla="*/ 10 h 476"/>
                <a:gd name="T4" fmla="*/ 481 w 616"/>
                <a:gd name="T5" fmla="*/ 8 h 476"/>
                <a:gd name="T6" fmla="*/ 491 w 616"/>
                <a:gd name="T7" fmla="*/ 5 h 476"/>
                <a:gd name="T8" fmla="*/ 498 w 616"/>
                <a:gd name="T9" fmla="*/ 3 h 476"/>
                <a:gd name="T10" fmla="*/ 504 w 616"/>
                <a:gd name="T11" fmla="*/ 1 h 476"/>
                <a:gd name="T12" fmla="*/ 513 w 616"/>
                <a:gd name="T13" fmla="*/ 1 h 476"/>
                <a:gd name="T14" fmla="*/ 523 w 616"/>
                <a:gd name="T15" fmla="*/ 1 h 476"/>
                <a:gd name="T16" fmla="*/ 531 w 616"/>
                <a:gd name="T17" fmla="*/ 0 h 476"/>
                <a:gd name="T18" fmla="*/ 541 w 616"/>
                <a:gd name="T19" fmla="*/ 1 h 476"/>
                <a:gd name="T20" fmla="*/ 551 w 616"/>
                <a:gd name="T21" fmla="*/ 5 h 476"/>
                <a:gd name="T22" fmla="*/ 563 w 616"/>
                <a:gd name="T23" fmla="*/ 8 h 476"/>
                <a:gd name="T24" fmla="*/ 571 w 616"/>
                <a:gd name="T25" fmla="*/ 13 h 476"/>
                <a:gd name="T26" fmla="*/ 581 w 616"/>
                <a:gd name="T27" fmla="*/ 23 h 476"/>
                <a:gd name="T28" fmla="*/ 584 w 616"/>
                <a:gd name="T29" fmla="*/ 26 h 476"/>
                <a:gd name="T30" fmla="*/ 589 w 616"/>
                <a:gd name="T31" fmla="*/ 33 h 476"/>
                <a:gd name="T32" fmla="*/ 593 w 616"/>
                <a:gd name="T33" fmla="*/ 40 h 476"/>
                <a:gd name="T34" fmla="*/ 598 w 616"/>
                <a:gd name="T35" fmla="*/ 46 h 476"/>
                <a:gd name="T36" fmla="*/ 601 w 616"/>
                <a:gd name="T37" fmla="*/ 51 h 476"/>
                <a:gd name="T38" fmla="*/ 603 w 616"/>
                <a:gd name="T39" fmla="*/ 58 h 476"/>
                <a:gd name="T40" fmla="*/ 606 w 616"/>
                <a:gd name="T41" fmla="*/ 65 h 476"/>
                <a:gd name="T42" fmla="*/ 609 w 616"/>
                <a:gd name="T43" fmla="*/ 71 h 476"/>
                <a:gd name="T44" fmla="*/ 611 w 616"/>
                <a:gd name="T45" fmla="*/ 80 h 476"/>
                <a:gd name="T46" fmla="*/ 614 w 616"/>
                <a:gd name="T47" fmla="*/ 91 h 476"/>
                <a:gd name="T48" fmla="*/ 616 w 616"/>
                <a:gd name="T49" fmla="*/ 100 h 476"/>
                <a:gd name="T50" fmla="*/ 616 w 616"/>
                <a:gd name="T51" fmla="*/ 106 h 476"/>
                <a:gd name="T52" fmla="*/ 616 w 616"/>
                <a:gd name="T53" fmla="*/ 113 h 476"/>
                <a:gd name="T54" fmla="*/ 616 w 616"/>
                <a:gd name="T55" fmla="*/ 120 h 476"/>
                <a:gd name="T56" fmla="*/ 611 w 616"/>
                <a:gd name="T57" fmla="*/ 128 h 476"/>
                <a:gd name="T58" fmla="*/ 608 w 616"/>
                <a:gd name="T59" fmla="*/ 133 h 476"/>
                <a:gd name="T60" fmla="*/ 603 w 616"/>
                <a:gd name="T61" fmla="*/ 136 h 476"/>
                <a:gd name="T62" fmla="*/ 603 w 616"/>
                <a:gd name="T63" fmla="*/ 138 h 476"/>
                <a:gd name="T64" fmla="*/ 150 w 616"/>
                <a:gd name="T65" fmla="*/ 476 h 476"/>
                <a:gd name="T66" fmla="*/ 0 w 616"/>
                <a:gd name="T67" fmla="*/ 476 h 476"/>
                <a:gd name="T68" fmla="*/ 50 w 616"/>
                <a:gd name="T69" fmla="*/ 353 h 476"/>
                <a:gd name="T70" fmla="*/ 50 w 616"/>
                <a:gd name="T71" fmla="*/ 353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6" h="476">
                  <a:moveTo>
                    <a:pt x="50" y="353"/>
                  </a:moveTo>
                  <a:lnTo>
                    <a:pt x="479" y="10"/>
                  </a:lnTo>
                  <a:lnTo>
                    <a:pt x="481" y="8"/>
                  </a:lnTo>
                  <a:lnTo>
                    <a:pt x="491" y="5"/>
                  </a:lnTo>
                  <a:lnTo>
                    <a:pt x="498" y="3"/>
                  </a:lnTo>
                  <a:lnTo>
                    <a:pt x="504" y="1"/>
                  </a:lnTo>
                  <a:lnTo>
                    <a:pt x="513" y="1"/>
                  </a:lnTo>
                  <a:lnTo>
                    <a:pt x="523" y="1"/>
                  </a:lnTo>
                  <a:lnTo>
                    <a:pt x="531" y="0"/>
                  </a:lnTo>
                  <a:lnTo>
                    <a:pt x="541" y="1"/>
                  </a:lnTo>
                  <a:lnTo>
                    <a:pt x="551" y="5"/>
                  </a:lnTo>
                  <a:lnTo>
                    <a:pt x="563" y="8"/>
                  </a:lnTo>
                  <a:lnTo>
                    <a:pt x="571" y="13"/>
                  </a:lnTo>
                  <a:lnTo>
                    <a:pt x="581" y="23"/>
                  </a:lnTo>
                  <a:lnTo>
                    <a:pt x="584" y="26"/>
                  </a:lnTo>
                  <a:lnTo>
                    <a:pt x="589" y="33"/>
                  </a:lnTo>
                  <a:lnTo>
                    <a:pt x="593" y="40"/>
                  </a:lnTo>
                  <a:lnTo>
                    <a:pt x="598" y="46"/>
                  </a:lnTo>
                  <a:lnTo>
                    <a:pt x="601" y="51"/>
                  </a:lnTo>
                  <a:lnTo>
                    <a:pt x="603" y="58"/>
                  </a:lnTo>
                  <a:lnTo>
                    <a:pt x="606" y="65"/>
                  </a:lnTo>
                  <a:lnTo>
                    <a:pt x="609" y="71"/>
                  </a:lnTo>
                  <a:lnTo>
                    <a:pt x="611" y="80"/>
                  </a:lnTo>
                  <a:lnTo>
                    <a:pt x="614" y="91"/>
                  </a:lnTo>
                  <a:lnTo>
                    <a:pt x="616" y="100"/>
                  </a:lnTo>
                  <a:lnTo>
                    <a:pt x="616" y="106"/>
                  </a:lnTo>
                  <a:lnTo>
                    <a:pt x="616" y="113"/>
                  </a:lnTo>
                  <a:lnTo>
                    <a:pt x="616" y="120"/>
                  </a:lnTo>
                  <a:lnTo>
                    <a:pt x="611" y="128"/>
                  </a:lnTo>
                  <a:lnTo>
                    <a:pt x="608" y="133"/>
                  </a:lnTo>
                  <a:lnTo>
                    <a:pt x="603" y="136"/>
                  </a:lnTo>
                  <a:lnTo>
                    <a:pt x="603" y="138"/>
                  </a:lnTo>
                  <a:lnTo>
                    <a:pt x="150" y="476"/>
                  </a:lnTo>
                  <a:lnTo>
                    <a:pt x="0" y="476"/>
                  </a:lnTo>
                  <a:lnTo>
                    <a:pt x="50" y="353"/>
                  </a:lnTo>
                  <a:lnTo>
                    <a:pt x="50" y="353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" name="Freeform 77"/>
            <p:cNvSpPr>
              <a:spLocks/>
            </p:cNvSpPr>
            <p:nvPr/>
          </p:nvSpPr>
          <p:spPr bwMode="auto">
            <a:xfrm>
              <a:off x="1913" y="3200"/>
              <a:ext cx="406" cy="155"/>
            </a:xfrm>
            <a:custGeom>
              <a:avLst/>
              <a:gdLst>
                <a:gd name="T0" fmla="*/ 406 w 406"/>
                <a:gd name="T1" fmla="*/ 104 h 155"/>
                <a:gd name="T2" fmla="*/ 253 w 406"/>
                <a:gd name="T3" fmla="*/ 155 h 155"/>
                <a:gd name="T4" fmla="*/ 0 w 406"/>
                <a:gd name="T5" fmla="*/ 85 h 155"/>
                <a:gd name="T6" fmla="*/ 102 w 406"/>
                <a:gd name="T7" fmla="*/ 0 h 155"/>
                <a:gd name="T8" fmla="*/ 406 w 406"/>
                <a:gd name="T9" fmla="*/ 104 h 155"/>
                <a:gd name="T10" fmla="*/ 406 w 406"/>
                <a:gd name="T11" fmla="*/ 10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55">
                  <a:moveTo>
                    <a:pt x="406" y="104"/>
                  </a:moveTo>
                  <a:lnTo>
                    <a:pt x="253" y="155"/>
                  </a:lnTo>
                  <a:lnTo>
                    <a:pt x="0" y="85"/>
                  </a:lnTo>
                  <a:lnTo>
                    <a:pt x="102" y="0"/>
                  </a:lnTo>
                  <a:lnTo>
                    <a:pt x="406" y="104"/>
                  </a:lnTo>
                  <a:lnTo>
                    <a:pt x="406" y="10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5" name="Group 44"/>
          <p:cNvGrpSpPr>
            <a:grpSpLocks noChangeAspect="1"/>
          </p:cNvGrpSpPr>
          <p:nvPr/>
        </p:nvGrpSpPr>
        <p:grpSpPr bwMode="auto">
          <a:xfrm rot="20882441">
            <a:off x="7210843" y="418841"/>
            <a:ext cx="1603160" cy="803297"/>
            <a:chOff x="1435" y="1872"/>
            <a:chExt cx="3269" cy="1638"/>
          </a:xfrm>
          <a:scene3d>
            <a:camera prst="isometricBottomDown"/>
            <a:lightRig rig="threePt" dir="t"/>
          </a:scene3d>
        </p:grpSpPr>
        <p:sp>
          <p:nvSpPr>
            <p:cNvPr id="576" name="AutoShape 43"/>
            <p:cNvSpPr>
              <a:spLocks noChangeAspect="1" noChangeArrowheads="1" noTextEdit="1"/>
            </p:cNvSpPr>
            <p:nvPr/>
          </p:nvSpPr>
          <p:spPr bwMode="auto">
            <a:xfrm>
              <a:off x="1435" y="1872"/>
              <a:ext cx="3269" cy="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7" name="Freeform 48"/>
            <p:cNvSpPr>
              <a:spLocks/>
            </p:cNvSpPr>
            <p:nvPr/>
          </p:nvSpPr>
          <p:spPr bwMode="auto">
            <a:xfrm>
              <a:off x="1770" y="2823"/>
              <a:ext cx="704" cy="219"/>
            </a:xfrm>
            <a:custGeom>
              <a:avLst/>
              <a:gdLst>
                <a:gd name="T0" fmla="*/ 441 w 704"/>
                <a:gd name="T1" fmla="*/ 219 h 219"/>
                <a:gd name="T2" fmla="*/ 0 w 704"/>
                <a:gd name="T3" fmla="*/ 196 h 219"/>
                <a:gd name="T4" fmla="*/ 165 w 704"/>
                <a:gd name="T5" fmla="*/ 41 h 219"/>
                <a:gd name="T6" fmla="*/ 704 w 704"/>
                <a:gd name="T7" fmla="*/ 0 h 219"/>
                <a:gd name="T8" fmla="*/ 441 w 704"/>
                <a:gd name="T9" fmla="*/ 219 h 219"/>
                <a:gd name="T10" fmla="*/ 441 w 704"/>
                <a:gd name="T11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4" h="219">
                  <a:moveTo>
                    <a:pt x="441" y="219"/>
                  </a:moveTo>
                  <a:lnTo>
                    <a:pt x="0" y="196"/>
                  </a:lnTo>
                  <a:lnTo>
                    <a:pt x="165" y="41"/>
                  </a:lnTo>
                  <a:lnTo>
                    <a:pt x="704" y="0"/>
                  </a:lnTo>
                  <a:lnTo>
                    <a:pt x="441" y="219"/>
                  </a:lnTo>
                  <a:lnTo>
                    <a:pt x="441" y="219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8" name="Freeform 49"/>
            <p:cNvSpPr>
              <a:spLocks/>
            </p:cNvSpPr>
            <p:nvPr/>
          </p:nvSpPr>
          <p:spPr bwMode="auto">
            <a:xfrm>
              <a:off x="3433" y="1905"/>
              <a:ext cx="810" cy="293"/>
            </a:xfrm>
            <a:custGeom>
              <a:avLst/>
              <a:gdLst>
                <a:gd name="T0" fmla="*/ 0 w 810"/>
                <a:gd name="T1" fmla="*/ 293 h 293"/>
                <a:gd name="T2" fmla="*/ 410 w 810"/>
                <a:gd name="T3" fmla="*/ 258 h 293"/>
                <a:gd name="T4" fmla="*/ 600 w 810"/>
                <a:gd name="T5" fmla="*/ 197 h 293"/>
                <a:gd name="T6" fmla="*/ 810 w 810"/>
                <a:gd name="T7" fmla="*/ 0 h 293"/>
                <a:gd name="T8" fmla="*/ 573 w 810"/>
                <a:gd name="T9" fmla="*/ 49 h 293"/>
                <a:gd name="T10" fmla="*/ 527 w 810"/>
                <a:gd name="T11" fmla="*/ 84 h 293"/>
                <a:gd name="T12" fmla="*/ 467 w 810"/>
                <a:gd name="T13" fmla="*/ 67 h 293"/>
                <a:gd name="T14" fmla="*/ 465 w 810"/>
                <a:gd name="T15" fmla="*/ 65 h 293"/>
                <a:gd name="T16" fmla="*/ 462 w 810"/>
                <a:gd name="T17" fmla="*/ 64 h 293"/>
                <a:gd name="T18" fmla="*/ 455 w 810"/>
                <a:gd name="T19" fmla="*/ 59 h 293"/>
                <a:gd name="T20" fmla="*/ 448 w 810"/>
                <a:gd name="T21" fmla="*/ 54 h 293"/>
                <a:gd name="T22" fmla="*/ 442 w 810"/>
                <a:gd name="T23" fmla="*/ 50 h 293"/>
                <a:gd name="T24" fmla="*/ 437 w 810"/>
                <a:gd name="T25" fmla="*/ 47 h 293"/>
                <a:gd name="T26" fmla="*/ 430 w 810"/>
                <a:gd name="T27" fmla="*/ 44 h 293"/>
                <a:gd name="T28" fmla="*/ 425 w 810"/>
                <a:gd name="T29" fmla="*/ 42 h 293"/>
                <a:gd name="T30" fmla="*/ 417 w 810"/>
                <a:gd name="T31" fmla="*/ 39 h 293"/>
                <a:gd name="T32" fmla="*/ 410 w 810"/>
                <a:gd name="T33" fmla="*/ 35 h 293"/>
                <a:gd name="T34" fmla="*/ 402 w 810"/>
                <a:gd name="T35" fmla="*/ 32 h 293"/>
                <a:gd name="T36" fmla="*/ 395 w 810"/>
                <a:gd name="T37" fmla="*/ 30 h 293"/>
                <a:gd name="T38" fmla="*/ 385 w 810"/>
                <a:gd name="T39" fmla="*/ 27 h 293"/>
                <a:gd name="T40" fmla="*/ 375 w 810"/>
                <a:gd name="T41" fmla="*/ 24 h 293"/>
                <a:gd name="T42" fmla="*/ 365 w 810"/>
                <a:gd name="T43" fmla="*/ 22 h 293"/>
                <a:gd name="T44" fmla="*/ 355 w 810"/>
                <a:gd name="T45" fmla="*/ 20 h 293"/>
                <a:gd name="T46" fmla="*/ 343 w 810"/>
                <a:gd name="T47" fmla="*/ 19 h 293"/>
                <a:gd name="T48" fmla="*/ 332 w 810"/>
                <a:gd name="T49" fmla="*/ 17 h 293"/>
                <a:gd name="T50" fmla="*/ 320 w 810"/>
                <a:gd name="T51" fmla="*/ 17 h 293"/>
                <a:gd name="T52" fmla="*/ 308 w 810"/>
                <a:gd name="T53" fmla="*/ 19 h 293"/>
                <a:gd name="T54" fmla="*/ 302 w 810"/>
                <a:gd name="T55" fmla="*/ 19 h 293"/>
                <a:gd name="T56" fmla="*/ 297 w 810"/>
                <a:gd name="T57" fmla="*/ 19 h 293"/>
                <a:gd name="T58" fmla="*/ 290 w 810"/>
                <a:gd name="T59" fmla="*/ 19 h 293"/>
                <a:gd name="T60" fmla="*/ 283 w 810"/>
                <a:gd name="T61" fmla="*/ 20 h 293"/>
                <a:gd name="T62" fmla="*/ 277 w 810"/>
                <a:gd name="T63" fmla="*/ 20 h 293"/>
                <a:gd name="T64" fmla="*/ 270 w 810"/>
                <a:gd name="T65" fmla="*/ 20 h 293"/>
                <a:gd name="T66" fmla="*/ 263 w 810"/>
                <a:gd name="T67" fmla="*/ 22 h 293"/>
                <a:gd name="T68" fmla="*/ 257 w 810"/>
                <a:gd name="T69" fmla="*/ 24 h 293"/>
                <a:gd name="T70" fmla="*/ 249 w 810"/>
                <a:gd name="T71" fmla="*/ 25 h 293"/>
                <a:gd name="T72" fmla="*/ 242 w 810"/>
                <a:gd name="T73" fmla="*/ 27 h 293"/>
                <a:gd name="T74" fmla="*/ 234 w 810"/>
                <a:gd name="T75" fmla="*/ 29 h 293"/>
                <a:gd name="T76" fmla="*/ 227 w 810"/>
                <a:gd name="T77" fmla="*/ 32 h 293"/>
                <a:gd name="T78" fmla="*/ 220 w 810"/>
                <a:gd name="T79" fmla="*/ 34 h 293"/>
                <a:gd name="T80" fmla="*/ 214 w 810"/>
                <a:gd name="T81" fmla="*/ 37 h 293"/>
                <a:gd name="T82" fmla="*/ 205 w 810"/>
                <a:gd name="T83" fmla="*/ 40 h 293"/>
                <a:gd name="T84" fmla="*/ 199 w 810"/>
                <a:gd name="T85" fmla="*/ 44 h 293"/>
                <a:gd name="T86" fmla="*/ 4 w 810"/>
                <a:gd name="T87" fmla="*/ 182 h 293"/>
                <a:gd name="T88" fmla="*/ 0 w 810"/>
                <a:gd name="T89" fmla="*/ 293 h 293"/>
                <a:gd name="T90" fmla="*/ 0 w 810"/>
                <a:gd name="T91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0" h="293">
                  <a:moveTo>
                    <a:pt x="0" y="293"/>
                  </a:moveTo>
                  <a:lnTo>
                    <a:pt x="410" y="258"/>
                  </a:lnTo>
                  <a:lnTo>
                    <a:pt x="600" y="197"/>
                  </a:lnTo>
                  <a:lnTo>
                    <a:pt x="810" y="0"/>
                  </a:lnTo>
                  <a:lnTo>
                    <a:pt x="573" y="49"/>
                  </a:lnTo>
                  <a:lnTo>
                    <a:pt x="527" y="84"/>
                  </a:lnTo>
                  <a:lnTo>
                    <a:pt x="467" y="67"/>
                  </a:lnTo>
                  <a:lnTo>
                    <a:pt x="465" y="65"/>
                  </a:lnTo>
                  <a:lnTo>
                    <a:pt x="462" y="64"/>
                  </a:lnTo>
                  <a:lnTo>
                    <a:pt x="455" y="59"/>
                  </a:lnTo>
                  <a:lnTo>
                    <a:pt x="448" y="54"/>
                  </a:lnTo>
                  <a:lnTo>
                    <a:pt x="442" y="50"/>
                  </a:lnTo>
                  <a:lnTo>
                    <a:pt x="437" y="47"/>
                  </a:lnTo>
                  <a:lnTo>
                    <a:pt x="430" y="44"/>
                  </a:lnTo>
                  <a:lnTo>
                    <a:pt x="425" y="42"/>
                  </a:lnTo>
                  <a:lnTo>
                    <a:pt x="417" y="39"/>
                  </a:lnTo>
                  <a:lnTo>
                    <a:pt x="410" y="35"/>
                  </a:lnTo>
                  <a:lnTo>
                    <a:pt x="402" y="32"/>
                  </a:lnTo>
                  <a:lnTo>
                    <a:pt x="395" y="30"/>
                  </a:lnTo>
                  <a:lnTo>
                    <a:pt x="385" y="27"/>
                  </a:lnTo>
                  <a:lnTo>
                    <a:pt x="375" y="24"/>
                  </a:lnTo>
                  <a:lnTo>
                    <a:pt x="365" y="22"/>
                  </a:lnTo>
                  <a:lnTo>
                    <a:pt x="355" y="20"/>
                  </a:lnTo>
                  <a:lnTo>
                    <a:pt x="343" y="19"/>
                  </a:lnTo>
                  <a:lnTo>
                    <a:pt x="332" y="17"/>
                  </a:lnTo>
                  <a:lnTo>
                    <a:pt x="320" y="17"/>
                  </a:lnTo>
                  <a:lnTo>
                    <a:pt x="308" y="19"/>
                  </a:lnTo>
                  <a:lnTo>
                    <a:pt x="302" y="19"/>
                  </a:lnTo>
                  <a:lnTo>
                    <a:pt x="297" y="19"/>
                  </a:lnTo>
                  <a:lnTo>
                    <a:pt x="290" y="19"/>
                  </a:lnTo>
                  <a:lnTo>
                    <a:pt x="283" y="20"/>
                  </a:lnTo>
                  <a:lnTo>
                    <a:pt x="277" y="20"/>
                  </a:lnTo>
                  <a:lnTo>
                    <a:pt x="270" y="20"/>
                  </a:lnTo>
                  <a:lnTo>
                    <a:pt x="263" y="22"/>
                  </a:lnTo>
                  <a:lnTo>
                    <a:pt x="257" y="24"/>
                  </a:lnTo>
                  <a:lnTo>
                    <a:pt x="249" y="25"/>
                  </a:lnTo>
                  <a:lnTo>
                    <a:pt x="242" y="27"/>
                  </a:lnTo>
                  <a:lnTo>
                    <a:pt x="234" y="29"/>
                  </a:lnTo>
                  <a:lnTo>
                    <a:pt x="227" y="32"/>
                  </a:lnTo>
                  <a:lnTo>
                    <a:pt x="220" y="34"/>
                  </a:lnTo>
                  <a:lnTo>
                    <a:pt x="214" y="37"/>
                  </a:lnTo>
                  <a:lnTo>
                    <a:pt x="205" y="40"/>
                  </a:lnTo>
                  <a:lnTo>
                    <a:pt x="199" y="44"/>
                  </a:lnTo>
                  <a:lnTo>
                    <a:pt x="4" y="182"/>
                  </a:lnTo>
                  <a:lnTo>
                    <a:pt x="0" y="29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9" name="Freeform 52"/>
            <p:cNvSpPr>
              <a:spLocks/>
            </p:cNvSpPr>
            <p:nvPr/>
          </p:nvSpPr>
          <p:spPr bwMode="auto">
            <a:xfrm>
              <a:off x="1730" y="2275"/>
              <a:ext cx="1429" cy="371"/>
            </a:xfrm>
            <a:custGeom>
              <a:avLst/>
              <a:gdLst>
                <a:gd name="T0" fmla="*/ 1429 w 1429"/>
                <a:gd name="T1" fmla="*/ 0 h 371"/>
                <a:gd name="T2" fmla="*/ 281 w 1429"/>
                <a:gd name="T3" fmla="*/ 2 h 371"/>
                <a:gd name="T4" fmla="*/ 18 w 1429"/>
                <a:gd name="T5" fmla="*/ 60 h 371"/>
                <a:gd name="T6" fmla="*/ 0 w 1429"/>
                <a:gd name="T7" fmla="*/ 186 h 371"/>
                <a:gd name="T8" fmla="*/ 857 w 1429"/>
                <a:gd name="T9" fmla="*/ 371 h 371"/>
                <a:gd name="T10" fmla="*/ 1429 w 1429"/>
                <a:gd name="T11" fmla="*/ 0 h 371"/>
                <a:gd name="T12" fmla="*/ 1429 w 1429"/>
                <a:gd name="T1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9" h="371">
                  <a:moveTo>
                    <a:pt x="1429" y="0"/>
                  </a:moveTo>
                  <a:lnTo>
                    <a:pt x="281" y="2"/>
                  </a:lnTo>
                  <a:lnTo>
                    <a:pt x="18" y="60"/>
                  </a:lnTo>
                  <a:lnTo>
                    <a:pt x="0" y="186"/>
                  </a:lnTo>
                  <a:lnTo>
                    <a:pt x="857" y="371"/>
                  </a:lnTo>
                  <a:lnTo>
                    <a:pt x="1429" y="0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0" name="Freeform 54"/>
            <p:cNvSpPr>
              <a:spLocks/>
            </p:cNvSpPr>
            <p:nvPr/>
          </p:nvSpPr>
          <p:spPr bwMode="auto">
            <a:xfrm>
              <a:off x="2296" y="2277"/>
              <a:ext cx="673" cy="402"/>
            </a:xfrm>
            <a:custGeom>
              <a:avLst/>
              <a:gdLst>
                <a:gd name="T0" fmla="*/ 659 w 673"/>
                <a:gd name="T1" fmla="*/ 0 h 402"/>
                <a:gd name="T2" fmla="*/ 659 w 673"/>
                <a:gd name="T3" fmla="*/ 128 h 402"/>
                <a:gd name="T4" fmla="*/ 673 w 673"/>
                <a:gd name="T5" fmla="*/ 402 h 402"/>
                <a:gd name="T6" fmla="*/ 671 w 673"/>
                <a:gd name="T7" fmla="*/ 401 h 402"/>
                <a:gd name="T8" fmla="*/ 668 w 673"/>
                <a:gd name="T9" fmla="*/ 401 h 402"/>
                <a:gd name="T10" fmla="*/ 663 w 673"/>
                <a:gd name="T11" fmla="*/ 401 h 402"/>
                <a:gd name="T12" fmla="*/ 656 w 673"/>
                <a:gd name="T13" fmla="*/ 401 h 402"/>
                <a:gd name="T14" fmla="*/ 646 w 673"/>
                <a:gd name="T15" fmla="*/ 399 h 402"/>
                <a:gd name="T16" fmla="*/ 638 w 673"/>
                <a:gd name="T17" fmla="*/ 399 h 402"/>
                <a:gd name="T18" fmla="*/ 631 w 673"/>
                <a:gd name="T19" fmla="*/ 399 h 402"/>
                <a:gd name="T20" fmla="*/ 624 w 673"/>
                <a:gd name="T21" fmla="*/ 399 h 402"/>
                <a:gd name="T22" fmla="*/ 618 w 673"/>
                <a:gd name="T23" fmla="*/ 399 h 402"/>
                <a:gd name="T24" fmla="*/ 613 w 673"/>
                <a:gd name="T25" fmla="*/ 399 h 402"/>
                <a:gd name="T26" fmla="*/ 604 w 673"/>
                <a:gd name="T27" fmla="*/ 397 h 402"/>
                <a:gd name="T28" fmla="*/ 596 w 673"/>
                <a:gd name="T29" fmla="*/ 396 h 402"/>
                <a:gd name="T30" fmla="*/ 589 w 673"/>
                <a:gd name="T31" fmla="*/ 394 h 402"/>
                <a:gd name="T32" fmla="*/ 583 w 673"/>
                <a:gd name="T33" fmla="*/ 394 h 402"/>
                <a:gd name="T34" fmla="*/ 574 w 673"/>
                <a:gd name="T35" fmla="*/ 394 h 402"/>
                <a:gd name="T36" fmla="*/ 566 w 673"/>
                <a:gd name="T37" fmla="*/ 394 h 402"/>
                <a:gd name="T38" fmla="*/ 558 w 673"/>
                <a:gd name="T39" fmla="*/ 392 h 402"/>
                <a:gd name="T40" fmla="*/ 550 w 673"/>
                <a:gd name="T41" fmla="*/ 392 h 402"/>
                <a:gd name="T42" fmla="*/ 541 w 673"/>
                <a:gd name="T43" fmla="*/ 392 h 402"/>
                <a:gd name="T44" fmla="*/ 533 w 673"/>
                <a:gd name="T45" fmla="*/ 391 h 402"/>
                <a:gd name="T46" fmla="*/ 523 w 673"/>
                <a:gd name="T47" fmla="*/ 391 h 402"/>
                <a:gd name="T48" fmla="*/ 515 w 673"/>
                <a:gd name="T49" fmla="*/ 391 h 402"/>
                <a:gd name="T50" fmla="*/ 506 w 673"/>
                <a:gd name="T51" fmla="*/ 389 h 402"/>
                <a:gd name="T52" fmla="*/ 498 w 673"/>
                <a:gd name="T53" fmla="*/ 389 h 402"/>
                <a:gd name="T54" fmla="*/ 488 w 673"/>
                <a:gd name="T55" fmla="*/ 389 h 402"/>
                <a:gd name="T56" fmla="*/ 480 w 673"/>
                <a:gd name="T57" fmla="*/ 389 h 402"/>
                <a:gd name="T58" fmla="*/ 470 w 673"/>
                <a:gd name="T59" fmla="*/ 387 h 402"/>
                <a:gd name="T60" fmla="*/ 461 w 673"/>
                <a:gd name="T61" fmla="*/ 386 h 402"/>
                <a:gd name="T62" fmla="*/ 453 w 673"/>
                <a:gd name="T63" fmla="*/ 386 h 402"/>
                <a:gd name="T64" fmla="*/ 445 w 673"/>
                <a:gd name="T65" fmla="*/ 386 h 402"/>
                <a:gd name="T66" fmla="*/ 435 w 673"/>
                <a:gd name="T67" fmla="*/ 384 h 402"/>
                <a:gd name="T68" fmla="*/ 425 w 673"/>
                <a:gd name="T69" fmla="*/ 382 h 402"/>
                <a:gd name="T70" fmla="*/ 416 w 673"/>
                <a:gd name="T71" fmla="*/ 382 h 402"/>
                <a:gd name="T72" fmla="*/ 410 w 673"/>
                <a:gd name="T73" fmla="*/ 382 h 402"/>
                <a:gd name="T74" fmla="*/ 400 w 673"/>
                <a:gd name="T75" fmla="*/ 381 h 402"/>
                <a:gd name="T76" fmla="*/ 391 w 673"/>
                <a:gd name="T77" fmla="*/ 379 h 402"/>
                <a:gd name="T78" fmla="*/ 383 w 673"/>
                <a:gd name="T79" fmla="*/ 379 h 402"/>
                <a:gd name="T80" fmla="*/ 376 w 673"/>
                <a:gd name="T81" fmla="*/ 379 h 402"/>
                <a:gd name="T82" fmla="*/ 368 w 673"/>
                <a:gd name="T83" fmla="*/ 377 h 402"/>
                <a:gd name="T84" fmla="*/ 361 w 673"/>
                <a:gd name="T85" fmla="*/ 377 h 402"/>
                <a:gd name="T86" fmla="*/ 355 w 673"/>
                <a:gd name="T87" fmla="*/ 376 h 402"/>
                <a:gd name="T88" fmla="*/ 348 w 673"/>
                <a:gd name="T89" fmla="*/ 376 h 402"/>
                <a:gd name="T90" fmla="*/ 340 w 673"/>
                <a:gd name="T91" fmla="*/ 376 h 402"/>
                <a:gd name="T92" fmla="*/ 333 w 673"/>
                <a:gd name="T93" fmla="*/ 374 h 402"/>
                <a:gd name="T94" fmla="*/ 326 w 673"/>
                <a:gd name="T95" fmla="*/ 372 h 402"/>
                <a:gd name="T96" fmla="*/ 323 w 673"/>
                <a:gd name="T97" fmla="*/ 372 h 402"/>
                <a:gd name="T98" fmla="*/ 311 w 673"/>
                <a:gd name="T99" fmla="*/ 372 h 402"/>
                <a:gd name="T100" fmla="*/ 305 w 673"/>
                <a:gd name="T101" fmla="*/ 372 h 402"/>
                <a:gd name="T102" fmla="*/ 296 w 673"/>
                <a:gd name="T103" fmla="*/ 371 h 402"/>
                <a:gd name="T104" fmla="*/ 291 w 673"/>
                <a:gd name="T105" fmla="*/ 369 h 402"/>
                <a:gd name="T106" fmla="*/ 288 w 673"/>
                <a:gd name="T107" fmla="*/ 369 h 402"/>
                <a:gd name="T108" fmla="*/ 0 w 673"/>
                <a:gd name="T109" fmla="*/ 312 h 402"/>
                <a:gd name="T110" fmla="*/ 165 w 673"/>
                <a:gd name="T111" fmla="*/ 153 h 402"/>
                <a:gd name="T112" fmla="*/ 263 w 673"/>
                <a:gd name="T113" fmla="*/ 149 h 402"/>
                <a:gd name="T114" fmla="*/ 410 w 673"/>
                <a:gd name="T115" fmla="*/ 0 h 402"/>
                <a:gd name="T116" fmla="*/ 659 w 673"/>
                <a:gd name="T117" fmla="*/ 0 h 402"/>
                <a:gd name="T118" fmla="*/ 659 w 673"/>
                <a:gd name="T11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3" h="402">
                  <a:moveTo>
                    <a:pt x="659" y="0"/>
                  </a:moveTo>
                  <a:lnTo>
                    <a:pt x="659" y="128"/>
                  </a:lnTo>
                  <a:lnTo>
                    <a:pt x="673" y="402"/>
                  </a:lnTo>
                  <a:lnTo>
                    <a:pt x="671" y="401"/>
                  </a:lnTo>
                  <a:lnTo>
                    <a:pt x="668" y="401"/>
                  </a:lnTo>
                  <a:lnTo>
                    <a:pt x="663" y="401"/>
                  </a:lnTo>
                  <a:lnTo>
                    <a:pt x="656" y="401"/>
                  </a:lnTo>
                  <a:lnTo>
                    <a:pt x="646" y="399"/>
                  </a:lnTo>
                  <a:lnTo>
                    <a:pt x="638" y="399"/>
                  </a:lnTo>
                  <a:lnTo>
                    <a:pt x="631" y="399"/>
                  </a:lnTo>
                  <a:lnTo>
                    <a:pt x="624" y="399"/>
                  </a:lnTo>
                  <a:lnTo>
                    <a:pt x="618" y="399"/>
                  </a:lnTo>
                  <a:lnTo>
                    <a:pt x="613" y="399"/>
                  </a:lnTo>
                  <a:lnTo>
                    <a:pt x="604" y="397"/>
                  </a:lnTo>
                  <a:lnTo>
                    <a:pt x="596" y="396"/>
                  </a:lnTo>
                  <a:lnTo>
                    <a:pt x="589" y="394"/>
                  </a:lnTo>
                  <a:lnTo>
                    <a:pt x="583" y="394"/>
                  </a:lnTo>
                  <a:lnTo>
                    <a:pt x="574" y="394"/>
                  </a:lnTo>
                  <a:lnTo>
                    <a:pt x="566" y="394"/>
                  </a:lnTo>
                  <a:lnTo>
                    <a:pt x="558" y="392"/>
                  </a:lnTo>
                  <a:lnTo>
                    <a:pt x="550" y="392"/>
                  </a:lnTo>
                  <a:lnTo>
                    <a:pt x="541" y="392"/>
                  </a:lnTo>
                  <a:lnTo>
                    <a:pt x="533" y="391"/>
                  </a:lnTo>
                  <a:lnTo>
                    <a:pt x="523" y="391"/>
                  </a:lnTo>
                  <a:lnTo>
                    <a:pt x="515" y="391"/>
                  </a:lnTo>
                  <a:lnTo>
                    <a:pt x="506" y="389"/>
                  </a:lnTo>
                  <a:lnTo>
                    <a:pt x="498" y="389"/>
                  </a:lnTo>
                  <a:lnTo>
                    <a:pt x="488" y="389"/>
                  </a:lnTo>
                  <a:lnTo>
                    <a:pt x="480" y="389"/>
                  </a:lnTo>
                  <a:lnTo>
                    <a:pt x="470" y="387"/>
                  </a:lnTo>
                  <a:lnTo>
                    <a:pt x="461" y="386"/>
                  </a:lnTo>
                  <a:lnTo>
                    <a:pt x="453" y="386"/>
                  </a:lnTo>
                  <a:lnTo>
                    <a:pt x="445" y="386"/>
                  </a:lnTo>
                  <a:lnTo>
                    <a:pt x="435" y="384"/>
                  </a:lnTo>
                  <a:lnTo>
                    <a:pt x="425" y="382"/>
                  </a:lnTo>
                  <a:lnTo>
                    <a:pt x="416" y="382"/>
                  </a:lnTo>
                  <a:lnTo>
                    <a:pt x="410" y="382"/>
                  </a:lnTo>
                  <a:lnTo>
                    <a:pt x="400" y="381"/>
                  </a:lnTo>
                  <a:lnTo>
                    <a:pt x="391" y="379"/>
                  </a:lnTo>
                  <a:lnTo>
                    <a:pt x="383" y="379"/>
                  </a:lnTo>
                  <a:lnTo>
                    <a:pt x="376" y="379"/>
                  </a:lnTo>
                  <a:lnTo>
                    <a:pt x="368" y="377"/>
                  </a:lnTo>
                  <a:lnTo>
                    <a:pt x="361" y="377"/>
                  </a:lnTo>
                  <a:lnTo>
                    <a:pt x="355" y="376"/>
                  </a:lnTo>
                  <a:lnTo>
                    <a:pt x="348" y="376"/>
                  </a:lnTo>
                  <a:lnTo>
                    <a:pt x="340" y="376"/>
                  </a:lnTo>
                  <a:lnTo>
                    <a:pt x="333" y="374"/>
                  </a:lnTo>
                  <a:lnTo>
                    <a:pt x="326" y="372"/>
                  </a:lnTo>
                  <a:lnTo>
                    <a:pt x="323" y="372"/>
                  </a:lnTo>
                  <a:lnTo>
                    <a:pt x="311" y="372"/>
                  </a:lnTo>
                  <a:lnTo>
                    <a:pt x="305" y="372"/>
                  </a:lnTo>
                  <a:lnTo>
                    <a:pt x="296" y="371"/>
                  </a:lnTo>
                  <a:lnTo>
                    <a:pt x="291" y="369"/>
                  </a:lnTo>
                  <a:lnTo>
                    <a:pt x="288" y="369"/>
                  </a:lnTo>
                  <a:lnTo>
                    <a:pt x="0" y="312"/>
                  </a:lnTo>
                  <a:lnTo>
                    <a:pt x="165" y="153"/>
                  </a:lnTo>
                  <a:lnTo>
                    <a:pt x="263" y="149"/>
                  </a:lnTo>
                  <a:lnTo>
                    <a:pt x="410" y="0"/>
                  </a:lnTo>
                  <a:lnTo>
                    <a:pt x="659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1" name="Freeform 55"/>
            <p:cNvSpPr>
              <a:spLocks/>
            </p:cNvSpPr>
            <p:nvPr/>
          </p:nvSpPr>
          <p:spPr bwMode="auto">
            <a:xfrm>
              <a:off x="1850" y="2330"/>
              <a:ext cx="1102" cy="572"/>
            </a:xfrm>
            <a:custGeom>
              <a:avLst/>
              <a:gdLst>
                <a:gd name="T0" fmla="*/ 1059 w 1102"/>
                <a:gd name="T1" fmla="*/ 572 h 572"/>
                <a:gd name="T2" fmla="*/ 339 w 1102"/>
                <a:gd name="T3" fmla="*/ 376 h 572"/>
                <a:gd name="T4" fmla="*/ 309 w 1102"/>
                <a:gd name="T5" fmla="*/ 431 h 572"/>
                <a:gd name="T6" fmla="*/ 228 w 1102"/>
                <a:gd name="T7" fmla="*/ 376 h 572"/>
                <a:gd name="T8" fmla="*/ 0 w 1102"/>
                <a:gd name="T9" fmla="*/ 45 h 572"/>
                <a:gd name="T10" fmla="*/ 286 w 1102"/>
                <a:gd name="T11" fmla="*/ 0 h 572"/>
                <a:gd name="T12" fmla="*/ 413 w 1102"/>
                <a:gd name="T13" fmla="*/ 100 h 572"/>
                <a:gd name="T14" fmla="*/ 558 w 1102"/>
                <a:gd name="T15" fmla="*/ 339 h 572"/>
                <a:gd name="T16" fmla="*/ 792 w 1102"/>
                <a:gd name="T17" fmla="*/ 281 h 572"/>
                <a:gd name="T18" fmla="*/ 1102 w 1102"/>
                <a:gd name="T19" fmla="*/ 78 h 572"/>
                <a:gd name="T20" fmla="*/ 1059 w 1102"/>
                <a:gd name="T21" fmla="*/ 572 h 572"/>
                <a:gd name="T22" fmla="*/ 1059 w 1102"/>
                <a:gd name="T23" fmla="*/ 57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2" h="572">
                  <a:moveTo>
                    <a:pt x="1059" y="572"/>
                  </a:moveTo>
                  <a:lnTo>
                    <a:pt x="339" y="376"/>
                  </a:lnTo>
                  <a:lnTo>
                    <a:pt x="309" y="431"/>
                  </a:lnTo>
                  <a:lnTo>
                    <a:pt x="228" y="376"/>
                  </a:lnTo>
                  <a:lnTo>
                    <a:pt x="0" y="45"/>
                  </a:lnTo>
                  <a:lnTo>
                    <a:pt x="286" y="0"/>
                  </a:lnTo>
                  <a:lnTo>
                    <a:pt x="413" y="100"/>
                  </a:lnTo>
                  <a:lnTo>
                    <a:pt x="558" y="339"/>
                  </a:lnTo>
                  <a:lnTo>
                    <a:pt x="792" y="281"/>
                  </a:lnTo>
                  <a:lnTo>
                    <a:pt x="1102" y="78"/>
                  </a:lnTo>
                  <a:lnTo>
                    <a:pt x="1059" y="572"/>
                  </a:lnTo>
                  <a:lnTo>
                    <a:pt x="1059" y="572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2" name="Freeform 56"/>
            <p:cNvSpPr>
              <a:spLocks/>
            </p:cNvSpPr>
            <p:nvPr/>
          </p:nvSpPr>
          <p:spPr bwMode="auto">
            <a:xfrm>
              <a:off x="2950" y="2087"/>
              <a:ext cx="788" cy="617"/>
            </a:xfrm>
            <a:custGeom>
              <a:avLst/>
              <a:gdLst>
                <a:gd name="T0" fmla="*/ 788 w 788"/>
                <a:gd name="T1" fmla="*/ 273 h 617"/>
                <a:gd name="T2" fmla="*/ 0 w 788"/>
                <a:gd name="T3" fmla="*/ 617 h 617"/>
                <a:gd name="T4" fmla="*/ 2 w 788"/>
                <a:gd name="T5" fmla="*/ 321 h 617"/>
                <a:gd name="T6" fmla="*/ 254 w 788"/>
                <a:gd name="T7" fmla="*/ 238 h 617"/>
                <a:gd name="T8" fmla="*/ 330 w 788"/>
                <a:gd name="T9" fmla="*/ 101 h 617"/>
                <a:gd name="T10" fmla="*/ 487 w 788"/>
                <a:gd name="T11" fmla="*/ 0 h 617"/>
                <a:gd name="T12" fmla="*/ 488 w 788"/>
                <a:gd name="T13" fmla="*/ 0 h 617"/>
                <a:gd name="T14" fmla="*/ 493 w 788"/>
                <a:gd name="T15" fmla="*/ 0 h 617"/>
                <a:gd name="T16" fmla="*/ 500 w 788"/>
                <a:gd name="T17" fmla="*/ 0 h 617"/>
                <a:gd name="T18" fmla="*/ 510 w 788"/>
                <a:gd name="T19" fmla="*/ 0 h 617"/>
                <a:gd name="T20" fmla="*/ 517 w 788"/>
                <a:gd name="T21" fmla="*/ 0 h 617"/>
                <a:gd name="T22" fmla="*/ 522 w 788"/>
                <a:gd name="T23" fmla="*/ 0 h 617"/>
                <a:gd name="T24" fmla="*/ 528 w 788"/>
                <a:gd name="T25" fmla="*/ 1 h 617"/>
                <a:gd name="T26" fmla="*/ 537 w 788"/>
                <a:gd name="T27" fmla="*/ 3 h 617"/>
                <a:gd name="T28" fmla="*/ 543 w 788"/>
                <a:gd name="T29" fmla="*/ 3 h 617"/>
                <a:gd name="T30" fmla="*/ 552 w 788"/>
                <a:gd name="T31" fmla="*/ 3 h 617"/>
                <a:gd name="T32" fmla="*/ 560 w 788"/>
                <a:gd name="T33" fmla="*/ 5 h 617"/>
                <a:gd name="T34" fmla="*/ 570 w 788"/>
                <a:gd name="T35" fmla="*/ 6 h 617"/>
                <a:gd name="T36" fmla="*/ 577 w 788"/>
                <a:gd name="T37" fmla="*/ 6 h 617"/>
                <a:gd name="T38" fmla="*/ 585 w 788"/>
                <a:gd name="T39" fmla="*/ 6 h 617"/>
                <a:gd name="T40" fmla="*/ 595 w 788"/>
                <a:gd name="T41" fmla="*/ 8 h 617"/>
                <a:gd name="T42" fmla="*/ 605 w 788"/>
                <a:gd name="T43" fmla="*/ 10 h 617"/>
                <a:gd name="T44" fmla="*/ 615 w 788"/>
                <a:gd name="T45" fmla="*/ 10 h 617"/>
                <a:gd name="T46" fmla="*/ 623 w 788"/>
                <a:gd name="T47" fmla="*/ 10 h 617"/>
                <a:gd name="T48" fmla="*/ 633 w 788"/>
                <a:gd name="T49" fmla="*/ 11 h 617"/>
                <a:gd name="T50" fmla="*/ 643 w 788"/>
                <a:gd name="T51" fmla="*/ 13 h 617"/>
                <a:gd name="T52" fmla="*/ 652 w 788"/>
                <a:gd name="T53" fmla="*/ 13 h 617"/>
                <a:gd name="T54" fmla="*/ 660 w 788"/>
                <a:gd name="T55" fmla="*/ 16 h 617"/>
                <a:gd name="T56" fmla="*/ 668 w 788"/>
                <a:gd name="T57" fmla="*/ 16 h 617"/>
                <a:gd name="T58" fmla="*/ 678 w 788"/>
                <a:gd name="T59" fmla="*/ 20 h 617"/>
                <a:gd name="T60" fmla="*/ 687 w 788"/>
                <a:gd name="T61" fmla="*/ 20 h 617"/>
                <a:gd name="T62" fmla="*/ 695 w 788"/>
                <a:gd name="T63" fmla="*/ 21 h 617"/>
                <a:gd name="T64" fmla="*/ 703 w 788"/>
                <a:gd name="T65" fmla="*/ 23 h 617"/>
                <a:gd name="T66" fmla="*/ 712 w 788"/>
                <a:gd name="T67" fmla="*/ 25 h 617"/>
                <a:gd name="T68" fmla="*/ 788 w 788"/>
                <a:gd name="T69" fmla="*/ 273 h 617"/>
                <a:gd name="T70" fmla="*/ 788 w 788"/>
                <a:gd name="T71" fmla="*/ 27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8" h="617">
                  <a:moveTo>
                    <a:pt x="788" y="273"/>
                  </a:moveTo>
                  <a:lnTo>
                    <a:pt x="0" y="617"/>
                  </a:lnTo>
                  <a:lnTo>
                    <a:pt x="2" y="321"/>
                  </a:lnTo>
                  <a:lnTo>
                    <a:pt x="254" y="238"/>
                  </a:lnTo>
                  <a:lnTo>
                    <a:pt x="330" y="101"/>
                  </a:lnTo>
                  <a:lnTo>
                    <a:pt x="487" y="0"/>
                  </a:lnTo>
                  <a:lnTo>
                    <a:pt x="488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10" y="0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8" y="1"/>
                  </a:lnTo>
                  <a:lnTo>
                    <a:pt x="537" y="3"/>
                  </a:lnTo>
                  <a:lnTo>
                    <a:pt x="543" y="3"/>
                  </a:lnTo>
                  <a:lnTo>
                    <a:pt x="552" y="3"/>
                  </a:lnTo>
                  <a:lnTo>
                    <a:pt x="560" y="5"/>
                  </a:lnTo>
                  <a:lnTo>
                    <a:pt x="570" y="6"/>
                  </a:lnTo>
                  <a:lnTo>
                    <a:pt x="577" y="6"/>
                  </a:lnTo>
                  <a:lnTo>
                    <a:pt x="585" y="6"/>
                  </a:lnTo>
                  <a:lnTo>
                    <a:pt x="595" y="8"/>
                  </a:lnTo>
                  <a:lnTo>
                    <a:pt x="605" y="10"/>
                  </a:lnTo>
                  <a:lnTo>
                    <a:pt x="615" y="10"/>
                  </a:lnTo>
                  <a:lnTo>
                    <a:pt x="623" y="10"/>
                  </a:lnTo>
                  <a:lnTo>
                    <a:pt x="633" y="11"/>
                  </a:lnTo>
                  <a:lnTo>
                    <a:pt x="643" y="13"/>
                  </a:lnTo>
                  <a:lnTo>
                    <a:pt x="652" y="13"/>
                  </a:lnTo>
                  <a:lnTo>
                    <a:pt x="660" y="16"/>
                  </a:lnTo>
                  <a:lnTo>
                    <a:pt x="668" y="16"/>
                  </a:lnTo>
                  <a:lnTo>
                    <a:pt x="678" y="20"/>
                  </a:lnTo>
                  <a:lnTo>
                    <a:pt x="687" y="20"/>
                  </a:lnTo>
                  <a:lnTo>
                    <a:pt x="695" y="21"/>
                  </a:lnTo>
                  <a:lnTo>
                    <a:pt x="703" y="23"/>
                  </a:lnTo>
                  <a:lnTo>
                    <a:pt x="712" y="25"/>
                  </a:lnTo>
                  <a:lnTo>
                    <a:pt x="788" y="273"/>
                  </a:lnTo>
                  <a:lnTo>
                    <a:pt x="788" y="27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" name="Freeform 57"/>
            <p:cNvSpPr>
              <a:spLocks/>
            </p:cNvSpPr>
            <p:nvPr/>
          </p:nvSpPr>
          <p:spPr bwMode="auto">
            <a:xfrm>
              <a:off x="2917" y="2398"/>
              <a:ext cx="818" cy="604"/>
            </a:xfrm>
            <a:custGeom>
              <a:avLst/>
              <a:gdLst>
                <a:gd name="T0" fmla="*/ 0 w 818"/>
                <a:gd name="T1" fmla="*/ 443 h 604"/>
                <a:gd name="T2" fmla="*/ 35 w 818"/>
                <a:gd name="T3" fmla="*/ 604 h 604"/>
                <a:gd name="T4" fmla="*/ 207 w 818"/>
                <a:gd name="T5" fmla="*/ 568 h 604"/>
                <a:gd name="T6" fmla="*/ 486 w 818"/>
                <a:gd name="T7" fmla="*/ 439 h 604"/>
                <a:gd name="T8" fmla="*/ 526 w 818"/>
                <a:gd name="T9" fmla="*/ 461 h 604"/>
                <a:gd name="T10" fmla="*/ 673 w 818"/>
                <a:gd name="T11" fmla="*/ 456 h 604"/>
                <a:gd name="T12" fmla="*/ 765 w 818"/>
                <a:gd name="T13" fmla="*/ 581 h 604"/>
                <a:gd name="T14" fmla="*/ 818 w 818"/>
                <a:gd name="T15" fmla="*/ 0 h 604"/>
                <a:gd name="T16" fmla="*/ 33 w 818"/>
                <a:gd name="T17" fmla="*/ 306 h 604"/>
                <a:gd name="T18" fmla="*/ 0 w 818"/>
                <a:gd name="T19" fmla="*/ 443 h 604"/>
                <a:gd name="T20" fmla="*/ 0 w 818"/>
                <a:gd name="T21" fmla="*/ 44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8" h="604">
                  <a:moveTo>
                    <a:pt x="0" y="443"/>
                  </a:moveTo>
                  <a:lnTo>
                    <a:pt x="35" y="604"/>
                  </a:lnTo>
                  <a:lnTo>
                    <a:pt x="207" y="568"/>
                  </a:lnTo>
                  <a:lnTo>
                    <a:pt x="486" y="439"/>
                  </a:lnTo>
                  <a:lnTo>
                    <a:pt x="526" y="461"/>
                  </a:lnTo>
                  <a:lnTo>
                    <a:pt x="673" y="456"/>
                  </a:lnTo>
                  <a:lnTo>
                    <a:pt x="765" y="581"/>
                  </a:lnTo>
                  <a:lnTo>
                    <a:pt x="818" y="0"/>
                  </a:lnTo>
                  <a:lnTo>
                    <a:pt x="33" y="306"/>
                  </a:lnTo>
                  <a:lnTo>
                    <a:pt x="0" y="443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" name="Freeform 58"/>
            <p:cNvSpPr>
              <a:spLocks/>
            </p:cNvSpPr>
            <p:nvPr/>
          </p:nvSpPr>
          <p:spPr bwMode="auto">
            <a:xfrm>
              <a:off x="3675" y="2649"/>
              <a:ext cx="986" cy="828"/>
            </a:xfrm>
            <a:custGeom>
              <a:avLst/>
              <a:gdLst>
                <a:gd name="T0" fmla="*/ 0 w 986"/>
                <a:gd name="T1" fmla="*/ 59 h 828"/>
                <a:gd name="T2" fmla="*/ 251 w 986"/>
                <a:gd name="T3" fmla="*/ 0 h 828"/>
                <a:gd name="T4" fmla="*/ 413 w 986"/>
                <a:gd name="T5" fmla="*/ 60 h 828"/>
                <a:gd name="T6" fmla="*/ 536 w 986"/>
                <a:gd name="T7" fmla="*/ 157 h 828"/>
                <a:gd name="T8" fmla="*/ 574 w 986"/>
                <a:gd name="T9" fmla="*/ 308 h 828"/>
                <a:gd name="T10" fmla="*/ 841 w 986"/>
                <a:gd name="T11" fmla="*/ 388 h 828"/>
                <a:gd name="T12" fmla="*/ 974 w 986"/>
                <a:gd name="T13" fmla="*/ 493 h 828"/>
                <a:gd name="T14" fmla="*/ 986 w 986"/>
                <a:gd name="T15" fmla="*/ 828 h 828"/>
                <a:gd name="T16" fmla="*/ 494 w 986"/>
                <a:gd name="T17" fmla="*/ 583 h 828"/>
                <a:gd name="T18" fmla="*/ 416 w 986"/>
                <a:gd name="T19" fmla="*/ 420 h 828"/>
                <a:gd name="T20" fmla="*/ 260 w 986"/>
                <a:gd name="T21" fmla="*/ 458 h 828"/>
                <a:gd name="T22" fmla="*/ 158 w 986"/>
                <a:gd name="T23" fmla="*/ 405 h 828"/>
                <a:gd name="T24" fmla="*/ 136 w 986"/>
                <a:gd name="T25" fmla="*/ 258 h 828"/>
                <a:gd name="T26" fmla="*/ 5 w 986"/>
                <a:gd name="T27" fmla="*/ 328 h 828"/>
                <a:gd name="T28" fmla="*/ 0 w 986"/>
                <a:gd name="T29" fmla="*/ 59 h 828"/>
                <a:gd name="T30" fmla="*/ 0 w 986"/>
                <a:gd name="T31" fmla="*/ 59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6" h="828">
                  <a:moveTo>
                    <a:pt x="0" y="59"/>
                  </a:moveTo>
                  <a:lnTo>
                    <a:pt x="251" y="0"/>
                  </a:lnTo>
                  <a:lnTo>
                    <a:pt x="413" y="60"/>
                  </a:lnTo>
                  <a:lnTo>
                    <a:pt x="536" y="157"/>
                  </a:lnTo>
                  <a:lnTo>
                    <a:pt x="574" y="308"/>
                  </a:lnTo>
                  <a:lnTo>
                    <a:pt x="841" y="388"/>
                  </a:lnTo>
                  <a:lnTo>
                    <a:pt x="974" y="493"/>
                  </a:lnTo>
                  <a:lnTo>
                    <a:pt x="986" y="828"/>
                  </a:lnTo>
                  <a:lnTo>
                    <a:pt x="494" y="583"/>
                  </a:lnTo>
                  <a:lnTo>
                    <a:pt x="416" y="420"/>
                  </a:lnTo>
                  <a:lnTo>
                    <a:pt x="260" y="458"/>
                  </a:lnTo>
                  <a:lnTo>
                    <a:pt x="158" y="405"/>
                  </a:lnTo>
                  <a:lnTo>
                    <a:pt x="136" y="258"/>
                  </a:lnTo>
                  <a:lnTo>
                    <a:pt x="5" y="328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" name="Freeform 59"/>
            <p:cNvSpPr>
              <a:spLocks/>
            </p:cNvSpPr>
            <p:nvPr/>
          </p:nvSpPr>
          <p:spPr bwMode="auto">
            <a:xfrm>
              <a:off x="2015" y="2704"/>
              <a:ext cx="937" cy="600"/>
            </a:xfrm>
            <a:custGeom>
              <a:avLst/>
              <a:gdLst>
                <a:gd name="T0" fmla="*/ 935 w 937"/>
                <a:gd name="T1" fmla="*/ 0 h 600"/>
                <a:gd name="T2" fmla="*/ 937 w 937"/>
                <a:gd name="T3" fmla="*/ 252 h 600"/>
                <a:gd name="T4" fmla="*/ 870 w 937"/>
                <a:gd name="T5" fmla="*/ 290 h 600"/>
                <a:gd name="T6" fmla="*/ 706 w 937"/>
                <a:gd name="T7" fmla="*/ 392 h 600"/>
                <a:gd name="T8" fmla="*/ 304 w 937"/>
                <a:gd name="T9" fmla="*/ 600 h 600"/>
                <a:gd name="T10" fmla="*/ 104 w 937"/>
                <a:gd name="T11" fmla="*/ 591 h 600"/>
                <a:gd name="T12" fmla="*/ 0 w 937"/>
                <a:gd name="T13" fmla="*/ 496 h 600"/>
                <a:gd name="T14" fmla="*/ 249 w 937"/>
                <a:gd name="T15" fmla="*/ 287 h 600"/>
                <a:gd name="T16" fmla="*/ 63 w 937"/>
                <a:gd name="T17" fmla="*/ 2 h 600"/>
                <a:gd name="T18" fmla="*/ 935 w 937"/>
                <a:gd name="T19" fmla="*/ 0 h 600"/>
                <a:gd name="T20" fmla="*/ 935 w 937"/>
                <a:gd name="T2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7" h="600">
                  <a:moveTo>
                    <a:pt x="935" y="0"/>
                  </a:moveTo>
                  <a:lnTo>
                    <a:pt x="937" y="252"/>
                  </a:lnTo>
                  <a:lnTo>
                    <a:pt x="870" y="290"/>
                  </a:lnTo>
                  <a:lnTo>
                    <a:pt x="706" y="392"/>
                  </a:lnTo>
                  <a:lnTo>
                    <a:pt x="304" y="600"/>
                  </a:lnTo>
                  <a:lnTo>
                    <a:pt x="104" y="591"/>
                  </a:lnTo>
                  <a:lnTo>
                    <a:pt x="0" y="496"/>
                  </a:lnTo>
                  <a:lnTo>
                    <a:pt x="249" y="287"/>
                  </a:lnTo>
                  <a:lnTo>
                    <a:pt x="63" y="2"/>
                  </a:lnTo>
                  <a:lnTo>
                    <a:pt x="935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" name="Freeform 60"/>
            <p:cNvSpPr>
              <a:spLocks/>
            </p:cNvSpPr>
            <p:nvPr/>
          </p:nvSpPr>
          <p:spPr bwMode="auto">
            <a:xfrm>
              <a:off x="3821" y="1954"/>
              <a:ext cx="222" cy="256"/>
            </a:xfrm>
            <a:custGeom>
              <a:avLst/>
              <a:gdLst>
                <a:gd name="T0" fmla="*/ 25 w 222"/>
                <a:gd name="T1" fmla="*/ 256 h 256"/>
                <a:gd name="T2" fmla="*/ 2 w 222"/>
                <a:gd name="T3" fmla="*/ 128 h 256"/>
                <a:gd name="T4" fmla="*/ 27 w 222"/>
                <a:gd name="T5" fmla="*/ 64 h 256"/>
                <a:gd name="T6" fmla="*/ 0 w 222"/>
                <a:gd name="T7" fmla="*/ 8 h 256"/>
                <a:gd name="T8" fmla="*/ 79 w 222"/>
                <a:gd name="T9" fmla="*/ 18 h 256"/>
                <a:gd name="T10" fmla="*/ 185 w 222"/>
                <a:gd name="T11" fmla="*/ 0 h 256"/>
                <a:gd name="T12" fmla="*/ 222 w 222"/>
                <a:gd name="T13" fmla="*/ 56 h 256"/>
                <a:gd name="T14" fmla="*/ 190 w 222"/>
                <a:gd name="T15" fmla="*/ 94 h 256"/>
                <a:gd name="T16" fmla="*/ 212 w 222"/>
                <a:gd name="T17" fmla="*/ 148 h 256"/>
                <a:gd name="T18" fmla="*/ 137 w 222"/>
                <a:gd name="T19" fmla="*/ 218 h 256"/>
                <a:gd name="T20" fmla="*/ 25 w 222"/>
                <a:gd name="T21" fmla="*/ 256 h 256"/>
                <a:gd name="T22" fmla="*/ 25 w 222"/>
                <a:gd name="T23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2" h="256">
                  <a:moveTo>
                    <a:pt x="25" y="256"/>
                  </a:moveTo>
                  <a:lnTo>
                    <a:pt x="2" y="128"/>
                  </a:lnTo>
                  <a:lnTo>
                    <a:pt x="27" y="64"/>
                  </a:lnTo>
                  <a:lnTo>
                    <a:pt x="0" y="8"/>
                  </a:lnTo>
                  <a:lnTo>
                    <a:pt x="79" y="18"/>
                  </a:lnTo>
                  <a:lnTo>
                    <a:pt x="185" y="0"/>
                  </a:lnTo>
                  <a:lnTo>
                    <a:pt x="222" y="56"/>
                  </a:lnTo>
                  <a:lnTo>
                    <a:pt x="190" y="94"/>
                  </a:lnTo>
                  <a:lnTo>
                    <a:pt x="212" y="148"/>
                  </a:lnTo>
                  <a:lnTo>
                    <a:pt x="137" y="218"/>
                  </a:lnTo>
                  <a:lnTo>
                    <a:pt x="25" y="256"/>
                  </a:lnTo>
                  <a:lnTo>
                    <a:pt x="25" y="256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" name="Freeform 61"/>
            <p:cNvSpPr>
              <a:spLocks/>
            </p:cNvSpPr>
            <p:nvPr/>
          </p:nvSpPr>
          <p:spPr bwMode="auto">
            <a:xfrm>
              <a:off x="3935" y="2806"/>
              <a:ext cx="581" cy="426"/>
            </a:xfrm>
            <a:custGeom>
              <a:avLst/>
              <a:gdLst>
                <a:gd name="T0" fmla="*/ 276 w 581"/>
                <a:gd name="T1" fmla="*/ 0 h 426"/>
                <a:gd name="T2" fmla="*/ 243 w 581"/>
                <a:gd name="T3" fmla="*/ 108 h 426"/>
                <a:gd name="T4" fmla="*/ 123 w 581"/>
                <a:gd name="T5" fmla="*/ 136 h 426"/>
                <a:gd name="T6" fmla="*/ 0 w 581"/>
                <a:gd name="T7" fmla="*/ 301 h 426"/>
                <a:gd name="T8" fmla="*/ 234 w 581"/>
                <a:gd name="T9" fmla="*/ 426 h 426"/>
                <a:gd name="T10" fmla="*/ 308 w 581"/>
                <a:gd name="T11" fmla="*/ 328 h 426"/>
                <a:gd name="T12" fmla="*/ 408 w 581"/>
                <a:gd name="T13" fmla="*/ 318 h 426"/>
                <a:gd name="T14" fmla="*/ 473 w 581"/>
                <a:gd name="T15" fmla="*/ 263 h 426"/>
                <a:gd name="T16" fmla="*/ 538 w 581"/>
                <a:gd name="T17" fmla="*/ 258 h 426"/>
                <a:gd name="T18" fmla="*/ 581 w 581"/>
                <a:gd name="T19" fmla="*/ 231 h 426"/>
                <a:gd name="T20" fmla="*/ 276 w 581"/>
                <a:gd name="T21" fmla="*/ 0 h 426"/>
                <a:gd name="T22" fmla="*/ 276 w 581"/>
                <a:gd name="T2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1" h="426">
                  <a:moveTo>
                    <a:pt x="276" y="0"/>
                  </a:moveTo>
                  <a:lnTo>
                    <a:pt x="243" y="108"/>
                  </a:lnTo>
                  <a:lnTo>
                    <a:pt x="123" y="136"/>
                  </a:lnTo>
                  <a:lnTo>
                    <a:pt x="0" y="301"/>
                  </a:lnTo>
                  <a:lnTo>
                    <a:pt x="234" y="426"/>
                  </a:lnTo>
                  <a:lnTo>
                    <a:pt x="308" y="328"/>
                  </a:lnTo>
                  <a:lnTo>
                    <a:pt x="408" y="318"/>
                  </a:lnTo>
                  <a:lnTo>
                    <a:pt x="473" y="263"/>
                  </a:lnTo>
                  <a:lnTo>
                    <a:pt x="538" y="258"/>
                  </a:lnTo>
                  <a:lnTo>
                    <a:pt x="581" y="231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" name="Freeform 62"/>
            <p:cNvSpPr>
              <a:spLocks/>
            </p:cNvSpPr>
            <p:nvPr/>
          </p:nvSpPr>
          <p:spPr bwMode="auto">
            <a:xfrm>
              <a:off x="3587" y="2596"/>
              <a:ext cx="334" cy="458"/>
            </a:xfrm>
            <a:custGeom>
              <a:avLst/>
              <a:gdLst>
                <a:gd name="T0" fmla="*/ 0 w 334"/>
                <a:gd name="T1" fmla="*/ 241 h 458"/>
                <a:gd name="T2" fmla="*/ 88 w 334"/>
                <a:gd name="T3" fmla="*/ 112 h 458"/>
                <a:gd name="T4" fmla="*/ 186 w 334"/>
                <a:gd name="T5" fmla="*/ 0 h 458"/>
                <a:gd name="T6" fmla="*/ 314 w 334"/>
                <a:gd name="T7" fmla="*/ 113 h 458"/>
                <a:gd name="T8" fmla="*/ 334 w 334"/>
                <a:gd name="T9" fmla="*/ 165 h 458"/>
                <a:gd name="T10" fmla="*/ 256 w 334"/>
                <a:gd name="T11" fmla="*/ 251 h 458"/>
                <a:gd name="T12" fmla="*/ 288 w 334"/>
                <a:gd name="T13" fmla="*/ 340 h 458"/>
                <a:gd name="T14" fmla="*/ 246 w 334"/>
                <a:gd name="T15" fmla="*/ 458 h 458"/>
                <a:gd name="T16" fmla="*/ 93 w 334"/>
                <a:gd name="T17" fmla="*/ 381 h 458"/>
                <a:gd name="T18" fmla="*/ 0 w 334"/>
                <a:gd name="T19" fmla="*/ 241 h 458"/>
                <a:gd name="T20" fmla="*/ 0 w 334"/>
                <a:gd name="T21" fmla="*/ 24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458">
                  <a:moveTo>
                    <a:pt x="0" y="241"/>
                  </a:moveTo>
                  <a:lnTo>
                    <a:pt x="88" y="112"/>
                  </a:lnTo>
                  <a:lnTo>
                    <a:pt x="186" y="0"/>
                  </a:lnTo>
                  <a:lnTo>
                    <a:pt x="314" y="113"/>
                  </a:lnTo>
                  <a:lnTo>
                    <a:pt x="334" y="165"/>
                  </a:lnTo>
                  <a:lnTo>
                    <a:pt x="256" y="251"/>
                  </a:lnTo>
                  <a:lnTo>
                    <a:pt x="288" y="340"/>
                  </a:lnTo>
                  <a:lnTo>
                    <a:pt x="246" y="458"/>
                  </a:lnTo>
                  <a:lnTo>
                    <a:pt x="93" y="381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9" name="Freeform 63"/>
            <p:cNvSpPr>
              <a:spLocks/>
            </p:cNvSpPr>
            <p:nvPr/>
          </p:nvSpPr>
          <p:spPr bwMode="auto">
            <a:xfrm>
              <a:off x="3670" y="2408"/>
              <a:ext cx="261" cy="301"/>
            </a:xfrm>
            <a:custGeom>
              <a:avLst/>
              <a:gdLst>
                <a:gd name="T0" fmla="*/ 5 w 261"/>
                <a:gd name="T1" fmla="*/ 300 h 301"/>
                <a:gd name="T2" fmla="*/ 0 w 261"/>
                <a:gd name="T3" fmla="*/ 110 h 301"/>
                <a:gd name="T4" fmla="*/ 40 w 261"/>
                <a:gd name="T5" fmla="*/ 0 h 301"/>
                <a:gd name="T6" fmla="*/ 81 w 261"/>
                <a:gd name="T7" fmla="*/ 38 h 301"/>
                <a:gd name="T8" fmla="*/ 261 w 261"/>
                <a:gd name="T9" fmla="*/ 185 h 301"/>
                <a:gd name="T10" fmla="*/ 233 w 261"/>
                <a:gd name="T11" fmla="*/ 301 h 301"/>
                <a:gd name="T12" fmla="*/ 5 w 261"/>
                <a:gd name="T13" fmla="*/ 300 h 301"/>
                <a:gd name="T14" fmla="*/ 5 w 261"/>
                <a:gd name="T15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301">
                  <a:moveTo>
                    <a:pt x="5" y="300"/>
                  </a:moveTo>
                  <a:lnTo>
                    <a:pt x="0" y="110"/>
                  </a:lnTo>
                  <a:lnTo>
                    <a:pt x="40" y="0"/>
                  </a:lnTo>
                  <a:lnTo>
                    <a:pt x="81" y="38"/>
                  </a:lnTo>
                  <a:lnTo>
                    <a:pt x="261" y="185"/>
                  </a:lnTo>
                  <a:lnTo>
                    <a:pt x="233" y="301"/>
                  </a:lnTo>
                  <a:lnTo>
                    <a:pt x="5" y="300"/>
                  </a:lnTo>
                  <a:lnTo>
                    <a:pt x="5" y="30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0" name="Freeform 64"/>
            <p:cNvSpPr>
              <a:spLocks/>
            </p:cNvSpPr>
            <p:nvPr/>
          </p:nvSpPr>
          <p:spPr bwMode="auto">
            <a:xfrm>
              <a:off x="3886" y="2593"/>
              <a:ext cx="202" cy="116"/>
            </a:xfrm>
            <a:custGeom>
              <a:avLst/>
              <a:gdLst>
                <a:gd name="T0" fmla="*/ 45 w 202"/>
                <a:gd name="T1" fmla="*/ 0 h 116"/>
                <a:gd name="T2" fmla="*/ 202 w 202"/>
                <a:gd name="T3" fmla="*/ 116 h 116"/>
                <a:gd name="T4" fmla="*/ 15 w 202"/>
                <a:gd name="T5" fmla="*/ 116 h 116"/>
                <a:gd name="T6" fmla="*/ 0 w 202"/>
                <a:gd name="T7" fmla="*/ 50 h 116"/>
                <a:gd name="T8" fmla="*/ 45 w 202"/>
                <a:gd name="T9" fmla="*/ 0 h 116"/>
                <a:gd name="T10" fmla="*/ 45 w 202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116">
                  <a:moveTo>
                    <a:pt x="45" y="0"/>
                  </a:moveTo>
                  <a:lnTo>
                    <a:pt x="202" y="116"/>
                  </a:lnTo>
                  <a:lnTo>
                    <a:pt x="15" y="116"/>
                  </a:lnTo>
                  <a:lnTo>
                    <a:pt x="0" y="5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1" name="Freeform 65"/>
            <p:cNvSpPr>
              <a:spLocks/>
            </p:cNvSpPr>
            <p:nvPr/>
          </p:nvSpPr>
          <p:spPr bwMode="auto">
            <a:xfrm>
              <a:off x="3443" y="2708"/>
              <a:ext cx="237" cy="269"/>
            </a:xfrm>
            <a:custGeom>
              <a:avLst/>
              <a:gdLst>
                <a:gd name="T0" fmla="*/ 190 w 237"/>
                <a:gd name="T1" fmla="*/ 0 h 269"/>
                <a:gd name="T2" fmla="*/ 137 w 237"/>
                <a:gd name="T3" fmla="*/ 81 h 269"/>
                <a:gd name="T4" fmla="*/ 0 w 237"/>
                <a:gd name="T5" fmla="*/ 151 h 269"/>
                <a:gd name="T6" fmla="*/ 237 w 237"/>
                <a:gd name="T7" fmla="*/ 269 h 269"/>
                <a:gd name="T8" fmla="*/ 232 w 237"/>
                <a:gd name="T9" fmla="*/ 0 h 269"/>
                <a:gd name="T10" fmla="*/ 190 w 237"/>
                <a:gd name="T11" fmla="*/ 0 h 269"/>
                <a:gd name="T12" fmla="*/ 190 w 237"/>
                <a:gd name="T1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269">
                  <a:moveTo>
                    <a:pt x="190" y="0"/>
                  </a:moveTo>
                  <a:lnTo>
                    <a:pt x="137" y="81"/>
                  </a:lnTo>
                  <a:lnTo>
                    <a:pt x="0" y="151"/>
                  </a:lnTo>
                  <a:lnTo>
                    <a:pt x="237" y="269"/>
                  </a:lnTo>
                  <a:lnTo>
                    <a:pt x="232" y="0"/>
                  </a:lnTo>
                  <a:lnTo>
                    <a:pt x="190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2" name="Freeform 66"/>
            <p:cNvSpPr>
              <a:spLocks/>
            </p:cNvSpPr>
            <p:nvPr/>
          </p:nvSpPr>
          <p:spPr bwMode="auto">
            <a:xfrm>
              <a:off x="2950" y="2188"/>
              <a:ext cx="330" cy="516"/>
            </a:xfrm>
            <a:custGeom>
              <a:avLst/>
              <a:gdLst>
                <a:gd name="T0" fmla="*/ 2 w 330"/>
                <a:gd name="T1" fmla="*/ 220 h 516"/>
                <a:gd name="T2" fmla="*/ 330 w 330"/>
                <a:gd name="T3" fmla="*/ 0 h 516"/>
                <a:gd name="T4" fmla="*/ 307 w 330"/>
                <a:gd name="T5" fmla="*/ 197 h 516"/>
                <a:gd name="T6" fmla="*/ 210 w 330"/>
                <a:gd name="T7" fmla="*/ 272 h 516"/>
                <a:gd name="T8" fmla="*/ 207 w 330"/>
                <a:gd name="T9" fmla="*/ 408 h 516"/>
                <a:gd name="T10" fmla="*/ 160 w 330"/>
                <a:gd name="T11" fmla="*/ 516 h 516"/>
                <a:gd name="T12" fmla="*/ 0 w 330"/>
                <a:gd name="T13" fmla="*/ 516 h 516"/>
                <a:gd name="T14" fmla="*/ 2 w 330"/>
                <a:gd name="T15" fmla="*/ 220 h 516"/>
                <a:gd name="T16" fmla="*/ 2 w 330"/>
                <a:gd name="T17" fmla="*/ 22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516">
                  <a:moveTo>
                    <a:pt x="2" y="220"/>
                  </a:moveTo>
                  <a:lnTo>
                    <a:pt x="330" y="0"/>
                  </a:lnTo>
                  <a:lnTo>
                    <a:pt x="307" y="197"/>
                  </a:lnTo>
                  <a:lnTo>
                    <a:pt x="210" y="272"/>
                  </a:lnTo>
                  <a:lnTo>
                    <a:pt x="207" y="408"/>
                  </a:lnTo>
                  <a:lnTo>
                    <a:pt x="160" y="516"/>
                  </a:lnTo>
                  <a:lnTo>
                    <a:pt x="0" y="516"/>
                  </a:lnTo>
                  <a:lnTo>
                    <a:pt x="2" y="220"/>
                  </a:lnTo>
                  <a:lnTo>
                    <a:pt x="2" y="22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3" name="Freeform 67"/>
            <p:cNvSpPr>
              <a:spLocks/>
            </p:cNvSpPr>
            <p:nvPr/>
          </p:nvSpPr>
          <p:spPr bwMode="auto">
            <a:xfrm>
              <a:off x="2173" y="2430"/>
              <a:ext cx="473" cy="422"/>
            </a:xfrm>
            <a:custGeom>
              <a:avLst/>
              <a:gdLst>
                <a:gd name="T0" fmla="*/ 225 w 473"/>
                <a:gd name="T1" fmla="*/ 422 h 422"/>
                <a:gd name="T2" fmla="*/ 16 w 473"/>
                <a:gd name="T3" fmla="*/ 276 h 422"/>
                <a:gd name="T4" fmla="*/ 0 w 473"/>
                <a:gd name="T5" fmla="*/ 223 h 422"/>
                <a:gd name="T6" fmla="*/ 90 w 473"/>
                <a:gd name="T7" fmla="*/ 0 h 422"/>
                <a:gd name="T8" fmla="*/ 324 w 473"/>
                <a:gd name="T9" fmla="*/ 183 h 422"/>
                <a:gd name="T10" fmla="*/ 473 w 473"/>
                <a:gd name="T11" fmla="*/ 183 h 422"/>
                <a:gd name="T12" fmla="*/ 426 w 473"/>
                <a:gd name="T13" fmla="*/ 274 h 422"/>
                <a:gd name="T14" fmla="*/ 225 w 473"/>
                <a:gd name="T15" fmla="*/ 422 h 422"/>
                <a:gd name="T16" fmla="*/ 225 w 473"/>
                <a:gd name="T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" h="422">
                  <a:moveTo>
                    <a:pt x="225" y="422"/>
                  </a:moveTo>
                  <a:lnTo>
                    <a:pt x="16" y="276"/>
                  </a:lnTo>
                  <a:lnTo>
                    <a:pt x="0" y="223"/>
                  </a:lnTo>
                  <a:lnTo>
                    <a:pt x="90" y="0"/>
                  </a:lnTo>
                  <a:lnTo>
                    <a:pt x="324" y="183"/>
                  </a:lnTo>
                  <a:lnTo>
                    <a:pt x="473" y="183"/>
                  </a:lnTo>
                  <a:lnTo>
                    <a:pt x="426" y="274"/>
                  </a:lnTo>
                  <a:lnTo>
                    <a:pt x="225" y="422"/>
                  </a:lnTo>
                  <a:lnTo>
                    <a:pt x="225" y="422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" name="Freeform 68"/>
            <p:cNvSpPr>
              <a:spLocks/>
            </p:cNvSpPr>
            <p:nvPr/>
          </p:nvSpPr>
          <p:spPr bwMode="auto">
            <a:xfrm>
              <a:off x="2819" y="2408"/>
              <a:ext cx="133" cy="296"/>
            </a:xfrm>
            <a:custGeom>
              <a:avLst/>
              <a:gdLst>
                <a:gd name="T0" fmla="*/ 40 w 133"/>
                <a:gd name="T1" fmla="*/ 296 h 296"/>
                <a:gd name="T2" fmla="*/ 131 w 133"/>
                <a:gd name="T3" fmla="*/ 295 h 296"/>
                <a:gd name="T4" fmla="*/ 133 w 133"/>
                <a:gd name="T5" fmla="*/ 0 h 296"/>
                <a:gd name="T6" fmla="*/ 63 w 133"/>
                <a:gd name="T7" fmla="*/ 52 h 296"/>
                <a:gd name="T8" fmla="*/ 70 w 133"/>
                <a:gd name="T9" fmla="*/ 118 h 296"/>
                <a:gd name="T10" fmla="*/ 0 w 133"/>
                <a:gd name="T11" fmla="*/ 195 h 296"/>
                <a:gd name="T12" fmla="*/ 40 w 133"/>
                <a:gd name="T13" fmla="*/ 296 h 296"/>
                <a:gd name="T14" fmla="*/ 40 w 133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96">
                  <a:moveTo>
                    <a:pt x="40" y="296"/>
                  </a:moveTo>
                  <a:lnTo>
                    <a:pt x="131" y="295"/>
                  </a:lnTo>
                  <a:lnTo>
                    <a:pt x="133" y="0"/>
                  </a:lnTo>
                  <a:lnTo>
                    <a:pt x="63" y="52"/>
                  </a:lnTo>
                  <a:lnTo>
                    <a:pt x="70" y="118"/>
                  </a:lnTo>
                  <a:lnTo>
                    <a:pt x="0" y="195"/>
                  </a:lnTo>
                  <a:lnTo>
                    <a:pt x="40" y="296"/>
                  </a:lnTo>
                  <a:lnTo>
                    <a:pt x="40" y="296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5" name="Freeform 69"/>
            <p:cNvSpPr>
              <a:spLocks/>
            </p:cNvSpPr>
            <p:nvPr/>
          </p:nvSpPr>
          <p:spPr bwMode="auto">
            <a:xfrm>
              <a:off x="2766" y="2704"/>
              <a:ext cx="186" cy="298"/>
            </a:xfrm>
            <a:custGeom>
              <a:avLst/>
              <a:gdLst>
                <a:gd name="T0" fmla="*/ 184 w 186"/>
                <a:gd name="T1" fmla="*/ 0 h 298"/>
                <a:gd name="T2" fmla="*/ 186 w 186"/>
                <a:gd name="T3" fmla="*/ 298 h 298"/>
                <a:gd name="T4" fmla="*/ 116 w 186"/>
                <a:gd name="T5" fmla="*/ 287 h 298"/>
                <a:gd name="T6" fmla="*/ 0 w 186"/>
                <a:gd name="T7" fmla="*/ 172 h 298"/>
                <a:gd name="T8" fmla="*/ 118 w 186"/>
                <a:gd name="T9" fmla="*/ 60 h 298"/>
                <a:gd name="T10" fmla="*/ 93 w 186"/>
                <a:gd name="T11" fmla="*/ 0 h 298"/>
                <a:gd name="T12" fmla="*/ 184 w 186"/>
                <a:gd name="T13" fmla="*/ 0 h 298"/>
                <a:gd name="T14" fmla="*/ 184 w 186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298">
                  <a:moveTo>
                    <a:pt x="184" y="0"/>
                  </a:moveTo>
                  <a:lnTo>
                    <a:pt x="186" y="298"/>
                  </a:lnTo>
                  <a:lnTo>
                    <a:pt x="116" y="287"/>
                  </a:lnTo>
                  <a:lnTo>
                    <a:pt x="0" y="172"/>
                  </a:lnTo>
                  <a:lnTo>
                    <a:pt x="118" y="60"/>
                  </a:lnTo>
                  <a:lnTo>
                    <a:pt x="93" y="0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6" name="Freeform 70"/>
            <p:cNvSpPr>
              <a:spLocks/>
            </p:cNvSpPr>
            <p:nvPr/>
          </p:nvSpPr>
          <p:spPr bwMode="auto">
            <a:xfrm>
              <a:off x="2189" y="2703"/>
              <a:ext cx="412" cy="424"/>
            </a:xfrm>
            <a:custGeom>
              <a:avLst/>
              <a:gdLst>
                <a:gd name="T0" fmla="*/ 0 w 412"/>
                <a:gd name="T1" fmla="*/ 3 h 424"/>
                <a:gd name="T2" fmla="*/ 100 w 412"/>
                <a:gd name="T3" fmla="*/ 118 h 424"/>
                <a:gd name="T4" fmla="*/ 15 w 412"/>
                <a:gd name="T5" fmla="*/ 201 h 424"/>
                <a:gd name="T6" fmla="*/ 174 w 412"/>
                <a:gd name="T7" fmla="*/ 424 h 424"/>
                <a:gd name="T8" fmla="*/ 328 w 412"/>
                <a:gd name="T9" fmla="*/ 334 h 424"/>
                <a:gd name="T10" fmla="*/ 323 w 412"/>
                <a:gd name="T11" fmla="*/ 163 h 424"/>
                <a:gd name="T12" fmla="*/ 383 w 412"/>
                <a:gd name="T13" fmla="*/ 96 h 424"/>
                <a:gd name="T14" fmla="*/ 412 w 412"/>
                <a:gd name="T15" fmla="*/ 0 h 424"/>
                <a:gd name="T16" fmla="*/ 0 w 412"/>
                <a:gd name="T17" fmla="*/ 3 h 424"/>
                <a:gd name="T18" fmla="*/ 0 w 412"/>
                <a:gd name="T19" fmla="*/ 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424">
                  <a:moveTo>
                    <a:pt x="0" y="3"/>
                  </a:moveTo>
                  <a:lnTo>
                    <a:pt x="100" y="118"/>
                  </a:lnTo>
                  <a:lnTo>
                    <a:pt x="15" y="201"/>
                  </a:lnTo>
                  <a:lnTo>
                    <a:pt x="174" y="424"/>
                  </a:lnTo>
                  <a:lnTo>
                    <a:pt x="328" y="334"/>
                  </a:lnTo>
                  <a:lnTo>
                    <a:pt x="323" y="163"/>
                  </a:lnTo>
                  <a:lnTo>
                    <a:pt x="383" y="96"/>
                  </a:lnTo>
                  <a:lnTo>
                    <a:pt x="412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7" name="Freeform 71"/>
            <p:cNvSpPr>
              <a:spLocks/>
            </p:cNvSpPr>
            <p:nvPr/>
          </p:nvSpPr>
          <p:spPr bwMode="auto">
            <a:xfrm>
              <a:off x="3102" y="2233"/>
              <a:ext cx="570" cy="473"/>
            </a:xfrm>
            <a:custGeom>
              <a:avLst/>
              <a:gdLst>
                <a:gd name="T0" fmla="*/ 8 w 570"/>
                <a:gd name="T1" fmla="*/ 471 h 473"/>
                <a:gd name="T2" fmla="*/ 336 w 570"/>
                <a:gd name="T3" fmla="*/ 473 h 473"/>
                <a:gd name="T4" fmla="*/ 570 w 570"/>
                <a:gd name="T5" fmla="*/ 283 h 473"/>
                <a:gd name="T6" fmla="*/ 565 w 570"/>
                <a:gd name="T7" fmla="*/ 0 h 473"/>
                <a:gd name="T8" fmla="*/ 57 w 570"/>
                <a:gd name="T9" fmla="*/ 346 h 473"/>
                <a:gd name="T10" fmla="*/ 0 w 570"/>
                <a:gd name="T11" fmla="*/ 366 h 473"/>
                <a:gd name="T12" fmla="*/ 8 w 570"/>
                <a:gd name="T13" fmla="*/ 471 h 473"/>
                <a:gd name="T14" fmla="*/ 8 w 570"/>
                <a:gd name="T15" fmla="*/ 471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473">
                  <a:moveTo>
                    <a:pt x="8" y="471"/>
                  </a:moveTo>
                  <a:lnTo>
                    <a:pt x="336" y="473"/>
                  </a:lnTo>
                  <a:lnTo>
                    <a:pt x="570" y="283"/>
                  </a:lnTo>
                  <a:lnTo>
                    <a:pt x="565" y="0"/>
                  </a:lnTo>
                  <a:lnTo>
                    <a:pt x="57" y="346"/>
                  </a:lnTo>
                  <a:lnTo>
                    <a:pt x="0" y="366"/>
                  </a:lnTo>
                  <a:lnTo>
                    <a:pt x="8" y="471"/>
                  </a:lnTo>
                  <a:lnTo>
                    <a:pt x="8" y="471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8" name="Freeform 72"/>
            <p:cNvSpPr>
              <a:spLocks/>
            </p:cNvSpPr>
            <p:nvPr/>
          </p:nvSpPr>
          <p:spPr bwMode="auto">
            <a:xfrm>
              <a:off x="3099" y="2704"/>
              <a:ext cx="339" cy="165"/>
            </a:xfrm>
            <a:custGeom>
              <a:avLst/>
              <a:gdLst>
                <a:gd name="T0" fmla="*/ 10 w 339"/>
                <a:gd name="T1" fmla="*/ 0 h 165"/>
                <a:gd name="T2" fmla="*/ 339 w 339"/>
                <a:gd name="T3" fmla="*/ 2 h 165"/>
                <a:gd name="T4" fmla="*/ 316 w 339"/>
                <a:gd name="T5" fmla="*/ 17 h 165"/>
                <a:gd name="T6" fmla="*/ 106 w 339"/>
                <a:gd name="T7" fmla="*/ 165 h 165"/>
                <a:gd name="T8" fmla="*/ 0 w 339"/>
                <a:gd name="T9" fmla="*/ 34 h 165"/>
                <a:gd name="T10" fmla="*/ 10 w 339"/>
                <a:gd name="T11" fmla="*/ 0 h 165"/>
                <a:gd name="T12" fmla="*/ 10 w 339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165">
                  <a:moveTo>
                    <a:pt x="10" y="0"/>
                  </a:moveTo>
                  <a:lnTo>
                    <a:pt x="339" y="2"/>
                  </a:lnTo>
                  <a:lnTo>
                    <a:pt x="316" y="17"/>
                  </a:lnTo>
                  <a:lnTo>
                    <a:pt x="106" y="165"/>
                  </a:lnTo>
                  <a:lnTo>
                    <a:pt x="0" y="3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9" name="Freeform 73"/>
            <p:cNvSpPr>
              <a:spLocks/>
            </p:cNvSpPr>
            <p:nvPr/>
          </p:nvSpPr>
          <p:spPr bwMode="auto">
            <a:xfrm>
              <a:off x="2459" y="2984"/>
              <a:ext cx="402" cy="469"/>
            </a:xfrm>
            <a:custGeom>
              <a:avLst/>
              <a:gdLst>
                <a:gd name="T0" fmla="*/ 0 w 402"/>
                <a:gd name="T1" fmla="*/ 168 h 469"/>
                <a:gd name="T2" fmla="*/ 340 w 402"/>
                <a:gd name="T3" fmla="*/ 469 h 469"/>
                <a:gd name="T4" fmla="*/ 402 w 402"/>
                <a:gd name="T5" fmla="*/ 288 h 469"/>
                <a:gd name="T6" fmla="*/ 235 w 402"/>
                <a:gd name="T7" fmla="*/ 0 h 469"/>
                <a:gd name="T8" fmla="*/ 0 w 402"/>
                <a:gd name="T9" fmla="*/ 168 h 469"/>
                <a:gd name="T10" fmla="*/ 0 w 402"/>
                <a:gd name="T11" fmla="*/ 16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469">
                  <a:moveTo>
                    <a:pt x="0" y="168"/>
                  </a:moveTo>
                  <a:lnTo>
                    <a:pt x="340" y="469"/>
                  </a:lnTo>
                  <a:lnTo>
                    <a:pt x="402" y="288"/>
                  </a:lnTo>
                  <a:lnTo>
                    <a:pt x="235" y="0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0" name="Freeform 74"/>
            <p:cNvSpPr>
              <a:spLocks/>
            </p:cNvSpPr>
            <p:nvPr/>
          </p:nvSpPr>
          <p:spPr bwMode="auto">
            <a:xfrm>
              <a:off x="1435" y="2277"/>
              <a:ext cx="581" cy="184"/>
            </a:xfrm>
            <a:custGeom>
              <a:avLst/>
              <a:gdLst>
                <a:gd name="T0" fmla="*/ 0 w 581"/>
                <a:gd name="T1" fmla="*/ 114 h 184"/>
                <a:gd name="T2" fmla="*/ 295 w 581"/>
                <a:gd name="T3" fmla="*/ 184 h 184"/>
                <a:gd name="T4" fmla="*/ 296 w 581"/>
                <a:gd name="T5" fmla="*/ 183 h 184"/>
                <a:gd name="T6" fmla="*/ 300 w 581"/>
                <a:gd name="T7" fmla="*/ 179 h 184"/>
                <a:gd name="T8" fmla="*/ 306 w 581"/>
                <a:gd name="T9" fmla="*/ 173 h 184"/>
                <a:gd name="T10" fmla="*/ 316 w 581"/>
                <a:gd name="T11" fmla="*/ 166 h 184"/>
                <a:gd name="T12" fmla="*/ 320 w 581"/>
                <a:gd name="T13" fmla="*/ 159 h 184"/>
                <a:gd name="T14" fmla="*/ 326 w 581"/>
                <a:gd name="T15" fmla="*/ 156 h 184"/>
                <a:gd name="T16" fmla="*/ 333 w 581"/>
                <a:gd name="T17" fmla="*/ 151 h 184"/>
                <a:gd name="T18" fmla="*/ 341 w 581"/>
                <a:gd name="T19" fmla="*/ 146 h 184"/>
                <a:gd name="T20" fmla="*/ 348 w 581"/>
                <a:gd name="T21" fmla="*/ 139 h 184"/>
                <a:gd name="T22" fmla="*/ 356 w 581"/>
                <a:gd name="T23" fmla="*/ 133 h 184"/>
                <a:gd name="T24" fmla="*/ 366 w 581"/>
                <a:gd name="T25" fmla="*/ 126 h 184"/>
                <a:gd name="T26" fmla="*/ 376 w 581"/>
                <a:gd name="T27" fmla="*/ 121 h 184"/>
                <a:gd name="T28" fmla="*/ 386 w 581"/>
                <a:gd name="T29" fmla="*/ 113 h 184"/>
                <a:gd name="T30" fmla="*/ 395 w 581"/>
                <a:gd name="T31" fmla="*/ 106 h 184"/>
                <a:gd name="T32" fmla="*/ 406 w 581"/>
                <a:gd name="T33" fmla="*/ 98 h 184"/>
                <a:gd name="T34" fmla="*/ 418 w 581"/>
                <a:gd name="T35" fmla="*/ 91 h 184"/>
                <a:gd name="T36" fmla="*/ 430 w 581"/>
                <a:gd name="T37" fmla="*/ 83 h 184"/>
                <a:gd name="T38" fmla="*/ 441 w 581"/>
                <a:gd name="T39" fmla="*/ 76 h 184"/>
                <a:gd name="T40" fmla="*/ 448 w 581"/>
                <a:gd name="T41" fmla="*/ 71 h 184"/>
                <a:gd name="T42" fmla="*/ 455 w 581"/>
                <a:gd name="T43" fmla="*/ 68 h 184"/>
                <a:gd name="T44" fmla="*/ 461 w 581"/>
                <a:gd name="T45" fmla="*/ 64 h 184"/>
                <a:gd name="T46" fmla="*/ 468 w 581"/>
                <a:gd name="T47" fmla="*/ 61 h 184"/>
                <a:gd name="T48" fmla="*/ 475 w 581"/>
                <a:gd name="T49" fmla="*/ 56 h 184"/>
                <a:gd name="T50" fmla="*/ 481 w 581"/>
                <a:gd name="T51" fmla="*/ 51 h 184"/>
                <a:gd name="T52" fmla="*/ 486 w 581"/>
                <a:gd name="T53" fmla="*/ 48 h 184"/>
                <a:gd name="T54" fmla="*/ 493 w 581"/>
                <a:gd name="T55" fmla="*/ 44 h 184"/>
                <a:gd name="T56" fmla="*/ 500 w 581"/>
                <a:gd name="T57" fmla="*/ 39 h 184"/>
                <a:gd name="T58" fmla="*/ 506 w 581"/>
                <a:gd name="T59" fmla="*/ 36 h 184"/>
                <a:gd name="T60" fmla="*/ 515 w 581"/>
                <a:gd name="T61" fmla="*/ 33 h 184"/>
                <a:gd name="T62" fmla="*/ 521 w 581"/>
                <a:gd name="T63" fmla="*/ 29 h 184"/>
                <a:gd name="T64" fmla="*/ 528 w 581"/>
                <a:gd name="T65" fmla="*/ 24 h 184"/>
                <a:gd name="T66" fmla="*/ 535 w 581"/>
                <a:gd name="T67" fmla="*/ 21 h 184"/>
                <a:gd name="T68" fmla="*/ 543 w 581"/>
                <a:gd name="T69" fmla="*/ 16 h 184"/>
                <a:gd name="T70" fmla="*/ 551 w 581"/>
                <a:gd name="T71" fmla="*/ 13 h 184"/>
                <a:gd name="T72" fmla="*/ 556 w 581"/>
                <a:gd name="T73" fmla="*/ 9 h 184"/>
                <a:gd name="T74" fmla="*/ 565 w 581"/>
                <a:gd name="T75" fmla="*/ 6 h 184"/>
                <a:gd name="T76" fmla="*/ 573 w 581"/>
                <a:gd name="T77" fmla="*/ 3 h 184"/>
                <a:gd name="T78" fmla="*/ 581 w 581"/>
                <a:gd name="T79" fmla="*/ 0 h 184"/>
                <a:gd name="T80" fmla="*/ 221 w 581"/>
                <a:gd name="T81" fmla="*/ 0 h 184"/>
                <a:gd name="T82" fmla="*/ 0 w 581"/>
                <a:gd name="T83" fmla="*/ 114 h 184"/>
                <a:gd name="T84" fmla="*/ 0 w 581"/>
                <a:gd name="T85" fmla="*/ 11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1" h="184">
                  <a:moveTo>
                    <a:pt x="0" y="114"/>
                  </a:moveTo>
                  <a:lnTo>
                    <a:pt x="295" y="184"/>
                  </a:lnTo>
                  <a:lnTo>
                    <a:pt x="296" y="183"/>
                  </a:lnTo>
                  <a:lnTo>
                    <a:pt x="300" y="179"/>
                  </a:lnTo>
                  <a:lnTo>
                    <a:pt x="306" y="173"/>
                  </a:lnTo>
                  <a:lnTo>
                    <a:pt x="316" y="166"/>
                  </a:lnTo>
                  <a:lnTo>
                    <a:pt x="320" y="159"/>
                  </a:lnTo>
                  <a:lnTo>
                    <a:pt x="326" y="156"/>
                  </a:lnTo>
                  <a:lnTo>
                    <a:pt x="333" y="151"/>
                  </a:lnTo>
                  <a:lnTo>
                    <a:pt x="341" y="146"/>
                  </a:lnTo>
                  <a:lnTo>
                    <a:pt x="348" y="139"/>
                  </a:lnTo>
                  <a:lnTo>
                    <a:pt x="356" y="133"/>
                  </a:lnTo>
                  <a:lnTo>
                    <a:pt x="366" y="126"/>
                  </a:lnTo>
                  <a:lnTo>
                    <a:pt x="376" y="121"/>
                  </a:lnTo>
                  <a:lnTo>
                    <a:pt x="386" y="113"/>
                  </a:lnTo>
                  <a:lnTo>
                    <a:pt x="395" y="106"/>
                  </a:lnTo>
                  <a:lnTo>
                    <a:pt x="406" y="98"/>
                  </a:lnTo>
                  <a:lnTo>
                    <a:pt x="418" y="91"/>
                  </a:lnTo>
                  <a:lnTo>
                    <a:pt x="430" y="83"/>
                  </a:lnTo>
                  <a:lnTo>
                    <a:pt x="441" y="76"/>
                  </a:lnTo>
                  <a:lnTo>
                    <a:pt x="448" y="71"/>
                  </a:lnTo>
                  <a:lnTo>
                    <a:pt x="455" y="68"/>
                  </a:lnTo>
                  <a:lnTo>
                    <a:pt x="461" y="64"/>
                  </a:lnTo>
                  <a:lnTo>
                    <a:pt x="468" y="61"/>
                  </a:lnTo>
                  <a:lnTo>
                    <a:pt x="475" y="56"/>
                  </a:lnTo>
                  <a:lnTo>
                    <a:pt x="481" y="51"/>
                  </a:lnTo>
                  <a:lnTo>
                    <a:pt x="486" y="48"/>
                  </a:lnTo>
                  <a:lnTo>
                    <a:pt x="493" y="44"/>
                  </a:lnTo>
                  <a:lnTo>
                    <a:pt x="500" y="39"/>
                  </a:lnTo>
                  <a:lnTo>
                    <a:pt x="506" y="36"/>
                  </a:lnTo>
                  <a:lnTo>
                    <a:pt x="515" y="33"/>
                  </a:lnTo>
                  <a:lnTo>
                    <a:pt x="521" y="29"/>
                  </a:lnTo>
                  <a:lnTo>
                    <a:pt x="528" y="24"/>
                  </a:lnTo>
                  <a:lnTo>
                    <a:pt x="535" y="21"/>
                  </a:lnTo>
                  <a:lnTo>
                    <a:pt x="543" y="16"/>
                  </a:lnTo>
                  <a:lnTo>
                    <a:pt x="551" y="13"/>
                  </a:lnTo>
                  <a:lnTo>
                    <a:pt x="556" y="9"/>
                  </a:lnTo>
                  <a:lnTo>
                    <a:pt x="565" y="6"/>
                  </a:lnTo>
                  <a:lnTo>
                    <a:pt x="573" y="3"/>
                  </a:lnTo>
                  <a:lnTo>
                    <a:pt x="581" y="0"/>
                  </a:lnTo>
                  <a:lnTo>
                    <a:pt x="221" y="0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1" name="Freeform 75"/>
            <p:cNvSpPr>
              <a:spLocks/>
            </p:cNvSpPr>
            <p:nvPr/>
          </p:nvSpPr>
          <p:spPr bwMode="auto">
            <a:xfrm>
              <a:off x="3662" y="2112"/>
              <a:ext cx="298" cy="408"/>
            </a:xfrm>
            <a:custGeom>
              <a:avLst/>
              <a:gdLst>
                <a:gd name="T0" fmla="*/ 0 w 298"/>
                <a:gd name="T1" fmla="*/ 0 h 408"/>
                <a:gd name="T2" fmla="*/ 1 w 298"/>
                <a:gd name="T3" fmla="*/ 0 h 408"/>
                <a:gd name="T4" fmla="*/ 5 w 298"/>
                <a:gd name="T5" fmla="*/ 0 h 408"/>
                <a:gd name="T6" fmla="*/ 11 w 298"/>
                <a:gd name="T7" fmla="*/ 1 h 408"/>
                <a:gd name="T8" fmla="*/ 21 w 298"/>
                <a:gd name="T9" fmla="*/ 3 h 408"/>
                <a:gd name="T10" fmla="*/ 26 w 298"/>
                <a:gd name="T11" fmla="*/ 3 h 408"/>
                <a:gd name="T12" fmla="*/ 33 w 298"/>
                <a:gd name="T13" fmla="*/ 5 h 408"/>
                <a:gd name="T14" fmla="*/ 39 w 298"/>
                <a:gd name="T15" fmla="*/ 6 h 408"/>
                <a:gd name="T16" fmla="*/ 48 w 298"/>
                <a:gd name="T17" fmla="*/ 6 h 408"/>
                <a:gd name="T18" fmla="*/ 54 w 298"/>
                <a:gd name="T19" fmla="*/ 8 h 408"/>
                <a:gd name="T20" fmla="*/ 64 w 298"/>
                <a:gd name="T21" fmla="*/ 10 h 408"/>
                <a:gd name="T22" fmla="*/ 73 w 298"/>
                <a:gd name="T23" fmla="*/ 11 h 408"/>
                <a:gd name="T24" fmla="*/ 84 w 298"/>
                <a:gd name="T25" fmla="*/ 15 h 408"/>
                <a:gd name="T26" fmla="*/ 94 w 298"/>
                <a:gd name="T27" fmla="*/ 16 h 408"/>
                <a:gd name="T28" fmla="*/ 104 w 298"/>
                <a:gd name="T29" fmla="*/ 18 h 408"/>
                <a:gd name="T30" fmla="*/ 114 w 298"/>
                <a:gd name="T31" fmla="*/ 20 h 408"/>
                <a:gd name="T32" fmla="*/ 128 w 298"/>
                <a:gd name="T33" fmla="*/ 23 h 408"/>
                <a:gd name="T34" fmla="*/ 133 w 298"/>
                <a:gd name="T35" fmla="*/ 23 h 408"/>
                <a:gd name="T36" fmla="*/ 139 w 298"/>
                <a:gd name="T37" fmla="*/ 25 h 408"/>
                <a:gd name="T38" fmla="*/ 144 w 298"/>
                <a:gd name="T39" fmla="*/ 25 h 408"/>
                <a:gd name="T40" fmla="*/ 151 w 298"/>
                <a:gd name="T41" fmla="*/ 26 h 408"/>
                <a:gd name="T42" fmla="*/ 158 w 298"/>
                <a:gd name="T43" fmla="*/ 28 h 408"/>
                <a:gd name="T44" fmla="*/ 164 w 298"/>
                <a:gd name="T45" fmla="*/ 28 h 408"/>
                <a:gd name="T46" fmla="*/ 171 w 298"/>
                <a:gd name="T47" fmla="*/ 30 h 408"/>
                <a:gd name="T48" fmla="*/ 178 w 298"/>
                <a:gd name="T49" fmla="*/ 33 h 408"/>
                <a:gd name="T50" fmla="*/ 184 w 298"/>
                <a:gd name="T51" fmla="*/ 33 h 408"/>
                <a:gd name="T52" fmla="*/ 191 w 298"/>
                <a:gd name="T53" fmla="*/ 35 h 408"/>
                <a:gd name="T54" fmla="*/ 198 w 298"/>
                <a:gd name="T55" fmla="*/ 35 h 408"/>
                <a:gd name="T56" fmla="*/ 206 w 298"/>
                <a:gd name="T57" fmla="*/ 38 h 408"/>
                <a:gd name="T58" fmla="*/ 213 w 298"/>
                <a:gd name="T59" fmla="*/ 38 h 408"/>
                <a:gd name="T60" fmla="*/ 219 w 298"/>
                <a:gd name="T61" fmla="*/ 41 h 408"/>
                <a:gd name="T62" fmla="*/ 228 w 298"/>
                <a:gd name="T63" fmla="*/ 41 h 408"/>
                <a:gd name="T64" fmla="*/ 236 w 298"/>
                <a:gd name="T65" fmla="*/ 45 h 408"/>
                <a:gd name="T66" fmla="*/ 241 w 298"/>
                <a:gd name="T67" fmla="*/ 45 h 408"/>
                <a:gd name="T68" fmla="*/ 249 w 298"/>
                <a:gd name="T69" fmla="*/ 48 h 408"/>
                <a:gd name="T70" fmla="*/ 258 w 298"/>
                <a:gd name="T71" fmla="*/ 48 h 408"/>
                <a:gd name="T72" fmla="*/ 264 w 298"/>
                <a:gd name="T73" fmla="*/ 51 h 408"/>
                <a:gd name="T74" fmla="*/ 273 w 298"/>
                <a:gd name="T75" fmla="*/ 51 h 408"/>
                <a:gd name="T76" fmla="*/ 281 w 298"/>
                <a:gd name="T77" fmla="*/ 55 h 408"/>
                <a:gd name="T78" fmla="*/ 289 w 298"/>
                <a:gd name="T79" fmla="*/ 56 h 408"/>
                <a:gd name="T80" fmla="*/ 298 w 298"/>
                <a:gd name="T81" fmla="*/ 60 h 408"/>
                <a:gd name="T82" fmla="*/ 103 w 298"/>
                <a:gd name="T83" fmla="*/ 219 h 408"/>
                <a:gd name="T84" fmla="*/ 89 w 298"/>
                <a:gd name="T85" fmla="*/ 334 h 408"/>
                <a:gd name="T86" fmla="*/ 10 w 298"/>
                <a:gd name="T87" fmla="*/ 408 h 408"/>
                <a:gd name="T88" fmla="*/ 0 w 298"/>
                <a:gd name="T89" fmla="*/ 0 h 408"/>
                <a:gd name="T90" fmla="*/ 0 w 298"/>
                <a:gd name="T9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8" h="408">
                  <a:moveTo>
                    <a:pt x="0" y="0"/>
                  </a:moveTo>
                  <a:lnTo>
                    <a:pt x="1" y="0"/>
                  </a:lnTo>
                  <a:lnTo>
                    <a:pt x="5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33" y="5"/>
                  </a:lnTo>
                  <a:lnTo>
                    <a:pt x="39" y="6"/>
                  </a:lnTo>
                  <a:lnTo>
                    <a:pt x="48" y="6"/>
                  </a:lnTo>
                  <a:lnTo>
                    <a:pt x="54" y="8"/>
                  </a:lnTo>
                  <a:lnTo>
                    <a:pt x="64" y="10"/>
                  </a:lnTo>
                  <a:lnTo>
                    <a:pt x="73" y="11"/>
                  </a:lnTo>
                  <a:lnTo>
                    <a:pt x="84" y="15"/>
                  </a:lnTo>
                  <a:lnTo>
                    <a:pt x="94" y="16"/>
                  </a:lnTo>
                  <a:lnTo>
                    <a:pt x="104" y="18"/>
                  </a:lnTo>
                  <a:lnTo>
                    <a:pt x="114" y="20"/>
                  </a:lnTo>
                  <a:lnTo>
                    <a:pt x="128" y="23"/>
                  </a:lnTo>
                  <a:lnTo>
                    <a:pt x="133" y="23"/>
                  </a:lnTo>
                  <a:lnTo>
                    <a:pt x="139" y="25"/>
                  </a:lnTo>
                  <a:lnTo>
                    <a:pt x="144" y="25"/>
                  </a:lnTo>
                  <a:lnTo>
                    <a:pt x="151" y="26"/>
                  </a:lnTo>
                  <a:lnTo>
                    <a:pt x="158" y="28"/>
                  </a:lnTo>
                  <a:lnTo>
                    <a:pt x="164" y="28"/>
                  </a:lnTo>
                  <a:lnTo>
                    <a:pt x="171" y="30"/>
                  </a:lnTo>
                  <a:lnTo>
                    <a:pt x="178" y="33"/>
                  </a:lnTo>
                  <a:lnTo>
                    <a:pt x="184" y="33"/>
                  </a:lnTo>
                  <a:lnTo>
                    <a:pt x="191" y="35"/>
                  </a:lnTo>
                  <a:lnTo>
                    <a:pt x="198" y="35"/>
                  </a:lnTo>
                  <a:lnTo>
                    <a:pt x="206" y="38"/>
                  </a:lnTo>
                  <a:lnTo>
                    <a:pt x="213" y="38"/>
                  </a:lnTo>
                  <a:lnTo>
                    <a:pt x="219" y="41"/>
                  </a:lnTo>
                  <a:lnTo>
                    <a:pt x="228" y="41"/>
                  </a:lnTo>
                  <a:lnTo>
                    <a:pt x="236" y="45"/>
                  </a:lnTo>
                  <a:lnTo>
                    <a:pt x="241" y="45"/>
                  </a:lnTo>
                  <a:lnTo>
                    <a:pt x="249" y="48"/>
                  </a:lnTo>
                  <a:lnTo>
                    <a:pt x="258" y="48"/>
                  </a:lnTo>
                  <a:lnTo>
                    <a:pt x="264" y="51"/>
                  </a:lnTo>
                  <a:lnTo>
                    <a:pt x="273" y="51"/>
                  </a:lnTo>
                  <a:lnTo>
                    <a:pt x="281" y="55"/>
                  </a:lnTo>
                  <a:lnTo>
                    <a:pt x="289" y="56"/>
                  </a:lnTo>
                  <a:lnTo>
                    <a:pt x="298" y="60"/>
                  </a:lnTo>
                  <a:lnTo>
                    <a:pt x="103" y="219"/>
                  </a:lnTo>
                  <a:lnTo>
                    <a:pt x="89" y="334"/>
                  </a:lnTo>
                  <a:lnTo>
                    <a:pt x="10" y="4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" name="Freeform 76"/>
            <p:cNvSpPr>
              <a:spLocks/>
            </p:cNvSpPr>
            <p:nvPr/>
          </p:nvSpPr>
          <p:spPr bwMode="auto">
            <a:xfrm>
              <a:off x="2834" y="2703"/>
              <a:ext cx="616" cy="476"/>
            </a:xfrm>
            <a:custGeom>
              <a:avLst/>
              <a:gdLst>
                <a:gd name="T0" fmla="*/ 50 w 616"/>
                <a:gd name="T1" fmla="*/ 353 h 476"/>
                <a:gd name="T2" fmla="*/ 479 w 616"/>
                <a:gd name="T3" fmla="*/ 10 h 476"/>
                <a:gd name="T4" fmla="*/ 481 w 616"/>
                <a:gd name="T5" fmla="*/ 8 h 476"/>
                <a:gd name="T6" fmla="*/ 491 w 616"/>
                <a:gd name="T7" fmla="*/ 5 h 476"/>
                <a:gd name="T8" fmla="*/ 498 w 616"/>
                <a:gd name="T9" fmla="*/ 3 h 476"/>
                <a:gd name="T10" fmla="*/ 504 w 616"/>
                <a:gd name="T11" fmla="*/ 1 h 476"/>
                <a:gd name="T12" fmla="*/ 513 w 616"/>
                <a:gd name="T13" fmla="*/ 1 h 476"/>
                <a:gd name="T14" fmla="*/ 523 w 616"/>
                <a:gd name="T15" fmla="*/ 1 h 476"/>
                <a:gd name="T16" fmla="*/ 531 w 616"/>
                <a:gd name="T17" fmla="*/ 0 h 476"/>
                <a:gd name="T18" fmla="*/ 541 w 616"/>
                <a:gd name="T19" fmla="*/ 1 h 476"/>
                <a:gd name="T20" fmla="*/ 551 w 616"/>
                <a:gd name="T21" fmla="*/ 5 h 476"/>
                <a:gd name="T22" fmla="*/ 563 w 616"/>
                <a:gd name="T23" fmla="*/ 8 h 476"/>
                <a:gd name="T24" fmla="*/ 571 w 616"/>
                <a:gd name="T25" fmla="*/ 13 h 476"/>
                <a:gd name="T26" fmla="*/ 581 w 616"/>
                <a:gd name="T27" fmla="*/ 23 h 476"/>
                <a:gd name="T28" fmla="*/ 584 w 616"/>
                <a:gd name="T29" fmla="*/ 26 h 476"/>
                <a:gd name="T30" fmla="*/ 589 w 616"/>
                <a:gd name="T31" fmla="*/ 33 h 476"/>
                <a:gd name="T32" fmla="*/ 593 w 616"/>
                <a:gd name="T33" fmla="*/ 40 h 476"/>
                <a:gd name="T34" fmla="*/ 598 w 616"/>
                <a:gd name="T35" fmla="*/ 46 h 476"/>
                <a:gd name="T36" fmla="*/ 601 w 616"/>
                <a:gd name="T37" fmla="*/ 51 h 476"/>
                <a:gd name="T38" fmla="*/ 603 w 616"/>
                <a:gd name="T39" fmla="*/ 58 h 476"/>
                <a:gd name="T40" fmla="*/ 606 w 616"/>
                <a:gd name="T41" fmla="*/ 65 h 476"/>
                <a:gd name="T42" fmla="*/ 609 w 616"/>
                <a:gd name="T43" fmla="*/ 71 h 476"/>
                <a:gd name="T44" fmla="*/ 611 w 616"/>
                <a:gd name="T45" fmla="*/ 80 h 476"/>
                <a:gd name="T46" fmla="*/ 614 w 616"/>
                <a:gd name="T47" fmla="*/ 91 h 476"/>
                <a:gd name="T48" fmla="*/ 616 w 616"/>
                <a:gd name="T49" fmla="*/ 100 h 476"/>
                <a:gd name="T50" fmla="*/ 616 w 616"/>
                <a:gd name="T51" fmla="*/ 106 h 476"/>
                <a:gd name="T52" fmla="*/ 616 w 616"/>
                <a:gd name="T53" fmla="*/ 113 h 476"/>
                <a:gd name="T54" fmla="*/ 616 w 616"/>
                <a:gd name="T55" fmla="*/ 120 h 476"/>
                <a:gd name="T56" fmla="*/ 611 w 616"/>
                <a:gd name="T57" fmla="*/ 128 h 476"/>
                <a:gd name="T58" fmla="*/ 608 w 616"/>
                <a:gd name="T59" fmla="*/ 133 h 476"/>
                <a:gd name="T60" fmla="*/ 603 w 616"/>
                <a:gd name="T61" fmla="*/ 136 h 476"/>
                <a:gd name="T62" fmla="*/ 603 w 616"/>
                <a:gd name="T63" fmla="*/ 138 h 476"/>
                <a:gd name="T64" fmla="*/ 150 w 616"/>
                <a:gd name="T65" fmla="*/ 476 h 476"/>
                <a:gd name="T66" fmla="*/ 0 w 616"/>
                <a:gd name="T67" fmla="*/ 476 h 476"/>
                <a:gd name="T68" fmla="*/ 50 w 616"/>
                <a:gd name="T69" fmla="*/ 353 h 476"/>
                <a:gd name="T70" fmla="*/ 50 w 616"/>
                <a:gd name="T71" fmla="*/ 353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6" h="476">
                  <a:moveTo>
                    <a:pt x="50" y="353"/>
                  </a:moveTo>
                  <a:lnTo>
                    <a:pt x="479" y="10"/>
                  </a:lnTo>
                  <a:lnTo>
                    <a:pt x="481" y="8"/>
                  </a:lnTo>
                  <a:lnTo>
                    <a:pt x="491" y="5"/>
                  </a:lnTo>
                  <a:lnTo>
                    <a:pt x="498" y="3"/>
                  </a:lnTo>
                  <a:lnTo>
                    <a:pt x="504" y="1"/>
                  </a:lnTo>
                  <a:lnTo>
                    <a:pt x="513" y="1"/>
                  </a:lnTo>
                  <a:lnTo>
                    <a:pt x="523" y="1"/>
                  </a:lnTo>
                  <a:lnTo>
                    <a:pt x="531" y="0"/>
                  </a:lnTo>
                  <a:lnTo>
                    <a:pt x="541" y="1"/>
                  </a:lnTo>
                  <a:lnTo>
                    <a:pt x="551" y="5"/>
                  </a:lnTo>
                  <a:lnTo>
                    <a:pt x="563" y="8"/>
                  </a:lnTo>
                  <a:lnTo>
                    <a:pt x="571" y="13"/>
                  </a:lnTo>
                  <a:lnTo>
                    <a:pt x="581" y="23"/>
                  </a:lnTo>
                  <a:lnTo>
                    <a:pt x="584" y="26"/>
                  </a:lnTo>
                  <a:lnTo>
                    <a:pt x="589" y="33"/>
                  </a:lnTo>
                  <a:lnTo>
                    <a:pt x="593" y="40"/>
                  </a:lnTo>
                  <a:lnTo>
                    <a:pt x="598" y="46"/>
                  </a:lnTo>
                  <a:lnTo>
                    <a:pt x="601" y="51"/>
                  </a:lnTo>
                  <a:lnTo>
                    <a:pt x="603" y="58"/>
                  </a:lnTo>
                  <a:lnTo>
                    <a:pt x="606" y="65"/>
                  </a:lnTo>
                  <a:lnTo>
                    <a:pt x="609" y="71"/>
                  </a:lnTo>
                  <a:lnTo>
                    <a:pt x="611" y="80"/>
                  </a:lnTo>
                  <a:lnTo>
                    <a:pt x="614" y="91"/>
                  </a:lnTo>
                  <a:lnTo>
                    <a:pt x="616" y="100"/>
                  </a:lnTo>
                  <a:lnTo>
                    <a:pt x="616" y="106"/>
                  </a:lnTo>
                  <a:lnTo>
                    <a:pt x="616" y="113"/>
                  </a:lnTo>
                  <a:lnTo>
                    <a:pt x="616" y="120"/>
                  </a:lnTo>
                  <a:lnTo>
                    <a:pt x="611" y="128"/>
                  </a:lnTo>
                  <a:lnTo>
                    <a:pt x="608" y="133"/>
                  </a:lnTo>
                  <a:lnTo>
                    <a:pt x="603" y="136"/>
                  </a:lnTo>
                  <a:lnTo>
                    <a:pt x="603" y="138"/>
                  </a:lnTo>
                  <a:lnTo>
                    <a:pt x="150" y="476"/>
                  </a:lnTo>
                  <a:lnTo>
                    <a:pt x="0" y="476"/>
                  </a:lnTo>
                  <a:lnTo>
                    <a:pt x="50" y="353"/>
                  </a:lnTo>
                  <a:lnTo>
                    <a:pt x="50" y="353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3" name="Freeform 77"/>
            <p:cNvSpPr>
              <a:spLocks/>
            </p:cNvSpPr>
            <p:nvPr/>
          </p:nvSpPr>
          <p:spPr bwMode="auto">
            <a:xfrm>
              <a:off x="1913" y="3200"/>
              <a:ext cx="406" cy="155"/>
            </a:xfrm>
            <a:custGeom>
              <a:avLst/>
              <a:gdLst>
                <a:gd name="T0" fmla="*/ 406 w 406"/>
                <a:gd name="T1" fmla="*/ 104 h 155"/>
                <a:gd name="T2" fmla="*/ 253 w 406"/>
                <a:gd name="T3" fmla="*/ 155 h 155"/>
                <a:gd name="T4" fmla="*/ 0 w 406"/>
                <a:gd name="T5" fmla="*/ 85 h 155"/>
                <a:gd name="T6" fmla="*/ 102 w 406"/>
                <a:gd name="T7" fmla="*/ 0 h 155"/>
                <a:gd name="T8" fmla="*/ 406 w 406"/>
                <a:gd name="T9" fmla="*/ 104 h 155"/>
                <a:gd name="T10" fmla="*/ 406 w 406"/>
                <a:gd name="T11" fmla="*/ 10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55">
                  <a:moveTo>
                    <a:pt x="406" y="104"/>
                  </a:moveTo>
                  <a:lnTo>
                    <a:pt x="253" y="155"/>
                  </a:lnTo>
                  <a:lnTo>
                    <a:pt x="0" y="85"/>
                  </a:lnTo>
                  <a:lnTo>
                    <a:pt x="102" y="0"/>
                  </a:lnTo>
                  <a:lnTo>
                    <a:pt x="406" y="104"/>
                  </a:lnTo>
                  <a:lnTo>
                    <a:pt x="406" y="10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6" name="Group 44"/>
          <p:cNvGrpSpPr>
            <a:grpSpLocks noChangeAspect="1"/>
          </p:cNvGrpSpPr>
          <p:nvPr/>
        </p:nvGrpSpPr>
        <p:grpSpPr bwMode="auto">
          <a:xfrm rot="12396297" flipV="1">
            <a:off x="1129969" y="3735964"/>
            <a:ext cx="1398001" cy="700498"/>
            <a:chOff x="1435" y="1872"/>
            <a:chExt cx="3269" cy="1638"/>
          </a:xfrm>
          <a:scene3d>
            <a:camera prst="perspectiveHeroicExtremeLeftFacing"/>
            <a:lightRig rig="threePt" dir="t"/>
          </a:scene3d>
        </p:grpSpPr>
        <p:sp>
          <p:nvSpPr>
            <p:cNvPr id="257" name="AutoShape 43"/>
            <p:cNvSpPr>
              <a:spLocks noChangeAspect="1" noChangeArrowheads="1" noTextEdit="1"/>
            </p:cNvSpPr>
            <p:nvPr/>
          </p:nvSpPr>
          <p:spPr bwMode="auto">
            <a:xfrm>
              <a:off x="1435" y="1872"/>
              <a:ext cx="3269" cy="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48"/>
            <p:cNvSpPr>
              <a:spLocks/>
            </p:cNvSpPr>
            <p:nvPr/>
          </p:nvSpPr>
          <p:spPr bwMode="auto">
            <a:xfrm>
              <a:off x="1770" y="2823"/>
              <a:ext cx="704" cy="219"/>
            </a:xfrm>
            <a:custGeom>
              <a:avLst/>
              <a:gdLst>
                <a:gd name="T0" fmla="*/ 441 w 704"/>
                <a:gd name="T1" fmla="*/ 219 h 219"/>
                <a:gd name="T2" fmla="*/ 0 w 704"/>
                <a:gd name="T3" fmla="*/ 196 h 219"/>
                <a:gd name="T4" fmla="*/ 165 w 704"/>
                <a:gd name="T5" fmla="*/ 41 h 219"/>
                <a:gd name="T6" fmla="*/ 704 w 704"/>
                <a:gd name="T7" fmla="*/ 0 h 219"/>
                <a:gd name="T8" fmla="*/ 441 w 704"/>
                <a:gd name="T9" fmla="*/ 219 h 219"/>
                <a:gd name="T10" fmla="*/ 441 w 704"/>
                <a:gd name="T11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4" h="219">
                  <a:moveTo>
                    <a:pt x="441" y="219"/>
                  </a:moveTo>
                  <a:lnTo>
                    <a:pt x="0" y="196"/>
                  </a:lnTo>
                  <a:lnTo>
                    <a:pt x="165" y="41"/>
                  </a:lnTo>
                  <a:lnTo>
                    <a:pt x="704" y="0"/>
                  </a:lnTo>
                  <a:lnTo>
                    <a:pt x="441" y="219"/>
                  </a:lnTo>
                  <a:lnTo>
                    <a:pt x="441" y="219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49"/>
            <p:cNvSpPr>
              <a:spLocks/>
            </p:cNvSpPr>
            <p:nvPr/>
          </p:nvSpPr>
          <p:spPr bwMode="auto">
            <a:xfrm>
              <a:off x="3433" y="1905"/>
              <a:ext cx="810" cy="293"/>
            </a:xfrm>
            <a:custGeom>
              <a:avLst/>
              <a:gdLst>
                <a:gd name="T0" fmla="*/ 0 w 810"/>
                <a:gd name="T1" fmla="*/ 293 h 293"/>
                <a:gd name="T2" fmla="*/ 410 w 810"/>
                <a:gd name="T3" fmla="*/ 258 h 293"/>
                <a:gd name="T4" fmla="*/ 600 w 810"/>
                <a:gd name="T5" fmla="*/ 197 h 293"/>
                <a:gd name="T6" fmla="*/ 810 w 810"/>
                <a:gd name="T7" fmla="*/ 0 h 293"/>
                <a:gd name="T8" fmla="*/ 573 w 810"/>
                <a:gd name="T9" fmla="*/ 49 h 293"/>
                <a:gd name="T10" fmla="*/ 527 w 810"/>
                <a:gd name="T11" fmla="*/ 84 h 293"/>
                <a:gd name="T12" fmla="*/ 467 w 810"/>
                <a:gd name="T13" fmla="*/ 67 h 293"/>
                <a:gd name="T14" fmla="*/ 465 w 810"/>
                <a:gd name="T15" fmla="*/ 65 h 293"/>
                <a:gd name="T16" fmla="*/ 462 w 810"/>
                <a:gd name="T17" fmla="*/ 64 h 293"/>
                <a:gd name="T18" fmla="*/ 455 w 810"/>
                <a:gd name="T19" fmla="*/ 59 h 293"/>
                <a:gd name="T20" fmla="*/ 448 w 810"/>
                <a:gd name="T21" fmla="*/ 54 h 293"/>
                <a:gd name="T22" fmla="*/ 442 w 810"/>
                <a:gd name="T23" fmla="*/ 50 h 293"/>
                <a:gd name="T24" fmla="*/ 437 w 810"/>
                <a:gd name="T25" fmla="*/ 47 h 293"/>
                <a:gd name="T26" fmla="*/ 430 w 810"/>
                <a:gd name="T27" fmla="*/ 44 h 293"/>
                <a:gd name="T28" fmla="*/ 425 w 810"/>
                <a:gd name="T29" fmla="*/ 42 h 293"/>
                <a:gd name="T30" fmla="*/ 417 w 810"/>
                <a:gd name="T31" fmla="*/ 39 h 293"/>
                <a:gd name="T32" fmla="*/ 410 w 810"/>
                <a:gd name="T33" fmla="*/ 35 h 293"/>
                <a:gd name="T34" fmla="*/ 402 w 810"/>
                <a:gd name="T35" fmla="*/ 32 h 293"/>
                <a:gd name="T36" fmla="*/ 395 w 810"/>
                <a:gd name="T37" fmla="*/ 30 h 293"/>
                <a:gd name="T38" fmla="*/ 385 w 810"/>
                <a:gd name="T39" fmla="*/ 27 h 293"/>
                <a:gd name="T40" fmla="*/ 375 w 810"/>
                <a:gd name="T41" fmla="*/ 24 h 293"/>
                <a:gd name="T42" fmla="*/ 365 w 810"/>
                <a:gd name="T43" fmla="*/ 22 h 293"/>
                <a:gd name="T44" fmla="*/ 355 w 810"/>
                <a:gd name="T45" fmla="*/ 20 h 293"/>
                <a:gd name="T46" fmla="*/ 343 w 810"/>
                <a:gd name="T47" fmla="*/ 19 h 293"/>
                <a:gd name="T48" fmla="*/ 332 w 810"/>
                <a:gd name="T49" fmla="*/ 17 h 293"/>
                <a:gd name="T50" fmla="*/ 320 w 810"/>
                <a:gd name="T51" fmla="*/ 17 h 293"/>
                <a:gd name="T52" fmla="*/ 308 w 810"/>
                <a:gd name="T53" fmla="*/ 19 h 293"/>
                <a:gd name="T54" fmla="*/ 302 w 810"/>
                <a:gd name="T55" fmla="*/ 19 h 293"/>
                <a:gd name="T56" fmla="*/ 297 w 810"/>
                <a:gd name="T57" fmla="*/ 19 h 293"/>
                <a:gd name="T58" fmla="*/ 290 w 810"/>
                <a:gd name="T59" fmla="*/ 19 h 293"/>
                <a:gd name="T60" fmla="*/ 283 w 810"/>
                <a:gd name="T61" fmla="*/ 20 h 293"/>
                <a:gd name="T62" fmla="*/ 277 w 810"/>
                <a:gd name="T63" fmla="*/ 20 h 293"/>
                <a:gd name="T64" fmla="*/ 270 w 810"/>
                <a:gd name="T65" fmla="*/ 20 h 293"/>
                <a:gd name="T66" fmla="*/ 263 w 810"/>
                <a:gd name="T67" fmla="*/ 22 h 293"/>
                <a:gd name="T68" fmla="*/ 257 w 810"/>
                <a:gd name="T69" fmla="*/ 24 h 293"/>
                <a:gd name="T70" fmla="*/ 249 w 810"/>
                <a:gd name="T71" fmla="*/ 25 h 293"/>
                <a:gd name="T72" fmla="*/ 242 w 810"/>
                <a:gd name="T73" fmla="*/ 27 h 293"/>
                <a:gd name="T74" fmla="*/ 234 w 810"/>
                <a:gd name="T75" fmla="*/ 29 h 293"/>
                <a:gd name="T76" fmla="*/ 227 w 810"/>
                <a:gd name="T77" fmla="*/ 32 h 293"/>
                <a:gd name="T78" fmla="*/ 220 w 810"/>
                <a:gd name="T79" fmla="*/ 34 h 293"/>
                <a:gd name="T80" fmla="*/ 214 w 810"/>
                <a:gd name="T81" fmla="*/ 37 h 293"/>
                <a:gd name="T82" fmla="*/ 205 w 810"/>
                <a:gd name="T83" fmla="*/ 40 h 293"/>
                <a:gd name="T84" fmla="*/ 199 w 810"/>
                <a:gd name="T85" fmla="*/ 44 h 293"/>
                <a:gd name="T86" fmla="*/ 4 w 810"/>
                <a:gd name="T87" fmla="*/ 182 h 293"/>
                <a:gd name="T88" fmla="*/ 0 w 810"/>
                <a:gd name="T89" fmla="*/ 293 h 293"/>
                <a:gd name="T90" fmla="*/ 0 w 810"/>
                <a:gd name="T91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0" h="293">
                  <a:moveTo>
                    <a:pt x="0" y="293"/>
                  </a:moveTo>
                  <a:lnTo>
                    <a:pt x="410" y="258"/>
                  </a:lnTo>
                  <a:lnTo>
                    <a:pt x="600" y="197"/>
                  </a:lnTo>
                  <a:lnTo>
                    <a:pt x="810" y="0"/>
                  </a:lnTo>
                  <a:lnTo>
                    <a:pt x="573" y="49"/>
                  </a:lnTo>
                  <a:lnTo>
                    <a:pt x="527" y="84"/>
                  </a:lnTo>
                  <a:lnTo>
                    <a:pt x="467" y="67"/>
                  </a:lnTo>
                  <a:lnTo>
                    <a:pt x="465" y="65"/>
                  </a:lnTo>
                  <a:lnTo>
                    <a:pt x="462" y="64"/>
                  </a:lnTo>
                  <a:lnTo>
                    <a:pt x="455" y="59"/>
                  </a:lnTo>
                  <a:lnTo>
                    <a:pt x="448" y="54"/>
                  </a:lnTo>
                  <a:lnTo>
                    <a:pt x="442" y="50"/>
                  </a:lnTo>
                  <a:lnTo>
                    <a:pt x="437" y="47"/>
                  </a:lnTo>
                  <a:lnTo>
                    <a:pt x="430" y="44"/>
                  </a:lnTo>
                  <a:lnTo>
                    <a:pt x="425" y="42"/>
                  </a:lnTo>
                  <a:lnTo>
                    <a:pt x="417" y="39"/>
                  </a:lnTo>
                  <a:lnTo>
                    <a:pt x="410" y="35"/>
                  </a:lnTo>
                  <a:lnTo>
                    <a:pt x="402" y="32"/>
                  </a:lnTo>
                  <a:lnTo>
                    <a:pt x="395" y="30"/>
                  </a:lnTo>
                  <a:lnTo>
                    <a:pt x="385" y="27"/>
                  </a:lnTo>
                  <a:lnTo>
                    <a:pt x="375" y="24"/>
                  </a:lnTo>
                  <a:lnTo>
                    <a:pt x="365" y="22"/>
                  </a:lnTo>
                  <a:lnTo>
                    <a:pt x="355" y="20"/>
                  </a:lnTo>
                  <a:lnTo>
                    <a:pt x="343" y="19"/>
                  </a:lnTo>
                  <a:lnTo>
                    <a:pt x="332" y="17"/>
                  </a:lnTo>
                  <a:lnTo>
                    <a:pt x="320" y="17"/>
                  </a:lnTo>
                  <a:lnTo>
                    <a:pt x="308" y="19"/>
                  </a:lnTo>
                  <a:lnTo>
                    <a:pt x="302" y="19"/>
                  </a:lnTo>
                  <a:lnTo>
                    <a:pt x="297" y="19"/>
                  </a:lnTo>
                  <a:lnTo>
                    <a:pt x="290" y="19"/>
                  </a:lnTo>
                  <a:lnTo>
                    <a:pt x="283" y="20"/>
                  </a:lnTo>
                  <a:lnTo>
                    <a:pt x="277" y="20"/>
                  </a:lnTo>
                  <a:lnTo>
                    <a:pt x="270" y="20"/>
                  </a:lnTo>
                  <a:lnTo>
                    <a:pt x="263" y="22"/>
                  </a:lnTo>
                  <a:lnTo>
                    <a:pt x="257" y="24"/>
                  </a:lnTo>
                  <a:lnTo>
                    <a:pt x="249" y="25"/>
                  </a:lnTo>
                  <a:lnTo>
                    <a:pt x="242" y="27"/>
                  </a:lnTo>
                  <a:lnTo>
                    <a:pt x="234" y="29"/>
                  </a:lnTo>
                  <a:lnTo>
                    <a:pt x="227" y="32"/>
                  </a:lnTo>
                  <a:lnTo>
                    <a:pt x="220" y="34"/>
                  </a:lnTo>
                  <a:lnTo>
                    <a:pt x="214" y="37"/>
                  </a:lnTo>
                  <a:lnTo>
                    <a:pt x="205" y="40"/>
                  </a:lnTo>
                  <a:lnTo>
                    <a:pt x="199" y="44"/>
                  </a:lnTo>
                  <a:lnTo>
                    <a:pt x="4" y="182"/>
                  </a:lnTo>
                  <a:lnTo>
                    <a:pt x="0" y="29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52"/>
            <p:cNvSpPr>
              <a:spLocks/>
            </p:cNvSpPr>
            <p:nvPr/>
          </p:nvSpPr>
          <p:spPr bwMode="auto">
            <a:xfrm>
              <a:off x="1730" y="2275"/>
              <a:ext cx="1429" cy="371"/>
            </a:xfrm>
            <a:custGeom>
              <a:avLst/>
              <a:gdLst>
                <a:gd name="T0" fmla="*/ 1429 w 1429"/>
                <a:gd name="T1" fmla="*/ 0 h 371"/>
                <a:gd name="T2" fmla="*/ 281 w 1429"/>
                <a:gd name="T3" fmla="*/ 2 h 371"/>
                <a:gd name="T4" fmla="*/ 18 w 1429"/>
                <a:gd name="T5" fmla="*/ 60 h 371"/>
                <a:gd name="T6" fmla="*/ 0 w 1429"/>
                <a:gd name="T7" fmla="*/ 186 h 371"/>
                <a:gd name="T8" fmla="*/ 857 w 1429"/>
                <a:gd name="T9" fmla="*/ 371 h 371"/>
                <a:gd name="T10" fmla="*/ 1429 w 1429"/>
                <a:gd name="T11" fmla="*/ 0 h 371"/>
                <a:gd name="T12" fmla="*/ 1429 w 1429"/>
                <a:gd name="T1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9" h="371">
                  <a:moveTo>
                    <a:pt x="1429" y="0"/>
                  </a:moveTo>
                  <a:lnTo>
                    <a:pt x="281" y="2"/>
                  </a:lnTo>
                  <a:lnTo>
                    <a:pt x="18" y="60"/>
                  </a:lnTo>
                  <a:lnTo>
                    <a:pt x="0" y="186"/>
                  </a:lnTo>
                  <a:lnTo>
                    <a:pt x="857" y="371"/>
                  </a:lnTo>
                  <a:lnTo>
                    <a:pt x="1429" y="0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54"/>
            <p:cNvSpPr>
              <a:spLocks/>
            </p:cNvSpPr>
            <p:nvPr/>
          </p:nvSpPr>
          <p:spPr bwMode="auto">
            <a:xfrm>
              <a:off x="2296" y="2277"/>
              <a:ext cx="673" cy="402"/>
            </a:xfrm>
            <a:custGeom>
              <a:avLst/>
              <a:gdLst>
                <a:gd name="T0" fmla="*/ 659 w 673"/>
                <a:gd name="T1" fmla="*/ 0 h 402"/>
                <a:gd name="T2" fmla="*/ 659 w 673"/>
                <a:gd name="T3" fmla="*/ 128 h 402"/>
                <a:gd name="T4" fmla="*/ 673 w 673"/>
                <a:gd name="T5" fmla="*/ 402 h 402"/>
                <a:gd name="T6" fmla="*/ 671 w 673"/>
                <a:gd name="T7" fmla="*/ 401 h 402"/>
                <a:gd name="T8" fmla="*/ 668 w 673"/>
                <a:gd name="T9" fmla="*/ 401 h 402"/>
                <a:gd name="T10" fmla="*/ 663 w 673"/>
                <a:gd name="T11" fmla="*/ 401 h 402"/>
                <a:gd name="T12" fmla="*/ 656 w 673"/>
                <a:gd name="T13" fmla="*/ 401 h 402"/>
                <a:gd name="T14" fmla="*/ 646 w 673"/>
                <a:gd name="T15" fmla="*/ 399 h 402"/>
                <a:gd name="T16" fmla="*/ 638 w 673"/>
                <a:gd name="T17" fmla="*/ 399 h 402"/>
                <a:gd name="T18" fmla="*/ 631 w 673"/>
                <a:gd name="T19" fmla="*/ 399 h 402"/>
                <a:gd name="T20" fmla="*/ 624 w 673"/>
                <a:gd name="T21" fmla="*/ 399 h 402"/>
                <a:gd name="T22" fmla="*/ 618 w 673"/>
                <a:gd name="T23" fmla="*/ 399 h 402"/>
                <a:gd name="T24" fmla="*/ 613 w 673"/>
                <a:gd name="T25" fmla="*/ 399 h 402"/>
                <a:gd name="T26" fmla="*/ 604 w 673"/>
                <a:gd name="T27" fmla="*/ 397 h 402"/>
                <a:gd name="T28" fmla="*/ 596 w 673"/>
                <a:gd name="T29" fmla="*/ 396 h 402"/>
                <a:gd name="T30" fmla="*/ 589 w 673"/>
                <a:gd name="T31" fmla="*/ 394 h 402"/>
                <a:gd name="T32" fmla="*/ 583 w 673"/>
                <a:gd name="T33" fmla="*/ 394 h 402"/>
                <a:gd name="T34" fmla="*/ 574 w 673"/>
                <a:gd name="T35" fmla="*/ 394 h 402"/>
                <a:gd name="T36" fmla="*/ 566 w 673"/>
                <a:gd name="T37" fmla="*/ 394 h 402"/>
                <a:gd name="T38" fmla="*/ 558 w 673"/>
                <a:gd name="T39" fmla="*/ 392 h 402"/>
                <a:gd name="T40" fmla="*/ 550 w 673"/>
                <a:gd name="T41" fmla="*/ 392 h 402"/>
                <a:gd name="T42" fmla="*/ 541 w 673"/>
                <a:gd name="T43" fmla="*/ 392 h 402"/>
                <a:gd name="T44" fmla="*/ 533 w 673"/>
                <a:gd name="T45" fmla="*/ 391 h 402"/>
                <a:gd name="T46" fmla="*/ 523 w 673"/>
                <a:gd name="T47" fmla="*/ 391 h 402"/>
                <a:gd name="T48" fmla="*/ 515 w 673"/>
                <a:gd name="T49" fmla="*/ 391 h 402"/>
                <a:gd name="T50" fmla="*/ 506 w 673"/>
                <a:gd name="T51" fmla="*/ 389 h 402"/>
                <a:gd name="T52" fmla="*/ 498 w 673"/>
                <a:gd name="T53" fmla="*/ 389 h 402"/>
                <a:gd name="T54" fmla="*/ 488 w 673"/>
                <a:gd name="T55" fmla="*/ 389 h 402"/>
                <a:gd name="T56" fmla="*/ 480 w 673"/>
                <a:gd name="T57" fmla="*/ 389 h 402"/>
                <a:gd name="T58" fmla="*/ 470 w 673"/>
                <a:gd name="T59" fmla="*/ 387 h 402"/>
                <a:gd name="T60" fmla="*/ 461 w 673"/>
                <a:gd name="T61" fmla="*/ 386 h 402"/>
                <a:gd name="T62" fmla="*/ 453 w 673"/>
                <a:gd name="T63" fmla="*/ 386 h 402"/>
                <a:gd name="T64" fmla="*/ 445 w 673"/>
                <a:gd name="T65" fmla="*/ 386 h 402"/>
                <a:gd name="T66" fmla="*/ 435 w 673"/>
                <a:gd name="T67" fmla="*/ 384 h 402"/>
                <a:gd name="T68" fmla="*/ 425 w 673"/>
                <a:gd name="T69" fmla="*/ 382 h 402"/>
                <a:gd name="T70" fmla="*/ 416 w 673"/>
                <a:gd name="T71" fmla="*/ 382 h 402"/>
                <a:gd name="T72" fmla="*/ 410 w 673"/>
                <a:gd name="T73" fmla="*/ 382 h 402"/>
                <a:gd name="T74" fmla="*/ 400 w 673"/>
                <a:gd name="T75" fmla="*/ 381 h 402"/>
                <a:gd name="T76" fmla="*/ 391 w 673"/>
                <a:gd name="T77" fmla="*/ 379 h 402"/>
                <a:gd name="T78" fmla="*/ 383 w 673"/>
                <a:gd name="T79" fmla="*/ 379 h 402"/>
                <a:gd name="T80" fmla="*/ 376 w 673"/>
                <a:gd name="T81" fmla="*/ 379 h 402"/>
                <a:gd name="T82" fmla="*/ 368 w 673"/>
                <a:gd name="T83" fmla="*/ 377 h 402"/>
                <a:gd name="T84" fmla="*/ 361 w 673"/>
                <a:gd name="T85" fmla="*/ 377 h 402"/>
                <a:gd name="T86" fmla="*/ 355 w 673"/>
                <a:gd name="T87" fmla="*/ 376 h 402"/>
                <a:gd name="T88" fmla="*/ 348 w 673"/>
                <a:gd name="T89" fmla="*/ 376 h 402"/>
                <a:gd name="T90" fmla="*/ 340 w 673"/>
                <a:gd name="T91" fmla="*/ 376 h 402"/>
                <a:gd name="T92" fmla="*/ 333 w 673"/>
                <a:gd name="T93" fmla="*/ 374 h 402"/>
                <a:gd name="T94" fmla="*/ 326 w 673"/>
                <a:gd name="T95" fmla="*/ 372 h 402"/>
                <a:gd name="T96" fmla="*/ 323 w 673"/>
                <a:gd name="T97" fmla="*/ 372 h 402"/>
                <a:gd name="T98" fmla="*/ 311 w 673"/>
                <a:gd name="T99" fmla="*/ 372 h 402"/>
                <a:gd name="T100" fmla="*/ 305 w 673"/>
                <a:gd name="T101" fmla="*/ 372 h 402"/>
                <a:gd name="T102" fmla="*/ 296 w 673"/>
                <a:gd name="T103" fmla="*/ 371 h 402"/>
                <a:gd name="T104" fmla="*/ 291 w 673"/>
                <a:gd name="T105" fmla="*/ 369 h 402"/>
                <a:gd name="T106" fmla="*/ 288 w 673"/>
                <a:gd name="T107" fmla="*/ 369 h 402"/>
                <a:gd name="T108" fmla="*/ 0 w 673"/>
                <a:gd name="T109" fmla="*/ 312 h 402"/>
                <a:gd name="T110" fmla="*/ 165 w 673"/>
                <a:gd name="T111" fmla="*/ 153 h 402"/>
                <a:gd name="T112" fmla="*/ 263 w 673"/>
                <a:gd name="T113" fmla="*/ 149 h 402"/>
                <a:gd name="T114" fmla="*/ 410 w 673"/>
                <a:gd name="T115" fmla="*/ 0 h 402"/>
                <a:gd name="T116" fmla="*/ 659 w 673"/>
                <a:gd name="T117" fmla="*/ 0 h 402"/>
                <a:gd name="T118" fmla="*/ 659 w 673"/>
                <a:gd name="T11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3" h="402">
                  <a:moveTo>
                    <a:pt x="659" y="0"/>
                  </a:moveTo>
                  <a:lnTo>
                    <a:pt x="659" y="128"/>
                  </a:lnTo>
                  <a:lnTo>
                    <a:pt x="673" y="402"/>
                  </a:lnTo>
                  <a:lnTo>
                    <a:pt x="671" y="401"/>
                  </a:lnTo>
                  <a:lnTo>
                    <a:pt x="668" y="401"/>
                  </a:lnTo>
                  <a:lnTo>
                    <a:pt x="663" y="401"/>
                  </a:lnTo>
                  <a:lnTo>
                    <a:pt x="656" y="401"/>
                  </a:lnTo>
                  <a:lnTo>
                    <a:pt x="646" y="399"/>
                  </a:lnTo>
                  <a:lnTo>
                    <a:pt x="638" y="399"/>
                  </a:lnTo>
                  <a:lnTo>
                    <a:pt x="631" y="399"/>
                  </a:lnTo>
                  <a:lnTo>
                    <a:pt x="624" y="399"/>
                  </a:lnTo>
                  <a:lnTo>
                    <a:pt x="618" y="399"/>
                  </a:lnTo>
                  <a:lnTo>
                    <a:pt x="613" y="399"/>
                  </a:lnTo>
                  <a:lnTo>
                    <a:pt x="604" y="397"/>
                  </a:lnTo>
                  <a:lnTo>
                    <a:pt x="596" y="396"/>
                  </a:lnTo>
                  <a:lnTo>
                    <a:pt x="589" y="394"/>
                  </a:lnTo>
                  <a:lnTo>
                    <a:pt x="583" y="394"/>
                  </a:lnTo>
                  <a:lnTo>
                    <a:pt x="574" y="394"/>
                  </a:lnTo>
                  <a:lnTo>
                    <a:pt x="566" y="394"/>
                  </a:lnTo>
                  <a:lnTo>
                    <a:pt x="558" y="392"/>
                  </a:lnTo>
                  <a:lnTo>
                    <a:pt x="550" y="392"/>
                  </a:lnTo>
                  <a:lnTo>
                    <a:pt x="541" y="392"/>
                  </a:lnTo>
                  <a:lnTo>
                    <a:pt x="533" y="391"/>
                  </a:lnTo>
                  <a:lnTo>
                    <a:pt x="523" y="391"/>
                  </a:lnTo>
                  <a:lnTo>
                    <a:pt x="515" y="391"/>
                  </a:lnTo>
                  <a:lnTo>
                    <a:pt x="506" y="389"/>
                  </a:lnTo>
                  <a:lnTo>
                    <a:pt x="498" y="389"/>
                  </a:lnTo>
                  <a:lnTo>
                    <a:pt x="488" y="389"/>
                  </a:lnTo>
                  <a:lnTo>
                    <a:pt x="480" y="389"/>
                  </a:lnTo>
                  <a:lnTo>
                    <a:pt x="470" y="387"/>
                  </a:lnTo>
                  <a:lnTo>
                    <a:pt x="461" y="386"/>
                  </a:lnTo>
                  <a:lnTo>
                    <a:pt x="453" y="386"/>
                  </a:lnTo>
                  <a:lnTo>
                    <a:pt x="445" y="386"/>
                  </a:lnTo>
                  <a:lnTo>
                    <a:pt x="435" y="384"/>
                  </a:lnTo>
                  <a:lnTo>
                    <a:pt x="425" y="382"/>
                  </a:lnTo>
                  <a:lnTo>
                    <a:pt x="416" y="382"/>
                  </a:lnTo>
                  <a:lnTo>
                    <a:pt x="410" y="382"/>
                  </a:lnTo>
                  <a:lnTo>
                    <a:pt x="400" y="381"/>
                  </a:lnTo>
                  <a:lnTo>
                    <a:pt x="391" y="379"/>
                  </a:lnTo>
                  <a:lnTo>
                    <a:pt x="383" y="379"/>
                  </a:lnTo>
                  <a:lnTo>
                    <a:pt x="376" y="379"/>
                  </a:lnTo>
                  <a:lnTo>
                    <a:pt x="368" y="377"/>
                  </a:lnTo>
                  <a:lnTo>
                    <a:pt x="361" y="377"/>
                  </a:lnTo>
                  <a:lnTo>
                    <a:pt x="355" y="376"/>
                  </a:lnTo>
                  <a:lnTo>
                    <a:pt x="348" y="376"/>
                  </a:lnTo>
                  <a:lnTo>
                    <a:pt x="340" y="376"/>
                  </a:lnTo>
                  <a:lnTo>
                    <a:pt x="333" y="374"/>
                  </a:lnTo>
                  <a:lnTo>
                    <a:pt x="326" y="372"/>
                  </a:lnTo>
                  <a:lnTo>
                    <a:pt x="323" y="372"/>
                  </a:lnTo>
                  <a:lnTo>
                    <a:pt x="311" y="372"/>
                  </a:lnTo>
                  <a:lnTo>
                    <a:pt x="305" y="372"/>
                  </a:lnTo>
                  <a:lnTo>
                    <a:pt x="296" y="371"/>
                  </a:lnTo>
                  <a:lnTo>
                    <a:pt x="291" y="369"/>
                  </a:lnTo>
                  <a:lnTo>
                    <a:pt x="288" y="369"/>
                  </a:lnTo>
                  <a:lnTo>
                    <a:pt x="0" y="312"/>
                  </a:lnTo>
                  <a:lnTo>
                    <a:pt x="165" y="153"/>
                  </a:lnTo>
                  <a:lnTo>
                    <a:pt x="263" y="149"/>
                  </a:lnTo>
                  <a:lnTo>
                    <a:pt x="410" y="0"/>
                  </a:lnTo>
                  <a:lnTo>
                    <a:pt x="659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55"/>
            <p:cNvSpPr>
              <a:spLocks/>
            </p:cNvSpPr>
            <p:nvPr/>
          </p:nvSpPr>
          <p:spPr bwMode="auto">
            <a:xfrm>
              <a:off x="1850" y="2330"/>
              <a:ext cx="1102" cy="572"/>
            </a:xfrm>
            <a:custGeom>
              <a:avLst/>
              <a:gdLst>
                <a:gd name="T0" fmla="*/ 1059 w 1102"/>
                <a:gd name="T1" fmla="*/ 572 h 572"/>
                <a:gd name="T2" fmla="*/ 339 w 1102"/>
                <a:gd name="T3" fmla="*/ 376 h 572"/>
                <a:gd name="T4" fmla="*/ 309 w 1102"/>
                <a:gd name="T5" fmla="*/ 431 h 572"/>
                <a:gd name="T6" fmla="*/ 228 w 1102"/>
                <a:gd name="T7" fmla="*/ 376 h 572"/>
                <a:gd name="T8" fmla="*/ 0 w 1102"/>
                <a:gd name="T9" fmla="*/ 45 h 572"/>
                <a:gd name="T10" fmla="*/ 286 w 1102"/>
                <a:gd name="T11" fmla="*/ 0 h 572"/>
                <a:gd name="T12" fmla="*/ 413 w 1102"/>
                <a:gd name="T13" fmla="*/ 100 h 572"/>
                <a:gd name="T14" fmla="*/ 558 w 1102"/>
                <a:gd name="T15" fmla="*/ 339 h 572"/>
                <a:gd name="T16" fmla="*/ 792 w 1102"/>
                <a:gd name="T17" fmla="*/ 281 h 572"/>
                <a:gd name="T18" fmla="*/ 1102 w 1102"/>
                <a:gd name="T19" fmla="*/ 78 h 572"/>
                <a:gd name="T20" fmla="*/ 1059 w 1102"/>
                <a:gd name="T21" fmla="*/ 572 h 572"/>
                <a:gd name="T22" fmla="*/ 1059 w 1102"/>
                <a:gd name="T23" fmla="*/ 57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2" h="572">
                  <a:moveTo>
                    <a:pt x="1059" y="572"/>
                  </a:moveTo>
                  <a:lnTo>
                    <a:pt x="339" y="376"/>
                  </a:lnTo>
                  <a:lnTo>
                    <a:pt x="309" y="431"/>
                  </a:lnTo>
                  <a:lnTo>
                    <a:pt x="228" y="376"/>
                  </a:lnTo>
                  <a:lnTo>
                    <a:pt x="0" y="45"/>
                  </a:lnTo>
                  <a:lnTo>
                    <a:pt x="286" y="0"/>
                  </a:lnTo>
                  <a:lnTo>
                    <a:pt x="413" y="100"/>
                  </a:lnTo>
                  <a:lnTo>
                    <a:pt x="558" y="339"/>
                  </a:lnTo>
                  <a:lnTo>
                    <a:pt x="792" y="281"/>
                  </a:lnTo>
                  <a:lnTo>
                    <a:pt x="1102" y="78"/>
                  </a:lnTo>
                  <a:lnTo>
                    <a:pt x="1059" y="572"/>
                  </a:lnTo>
                  <a:lnTo>
                    <a:pt x="1059" y="572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56"/>
            <p:cNvSpPr>
              <a:spLocks/>
            </p:cNvSpPr>
            <p:nvPr/>
          </p:nvSpPr>
          <p:spPr bwMode="auto">
            <a:xfrm>
              <a:off x="2950" y="2087"/>
              <a:ext cx="788" cy="617"/>
            </a:xfrm>
            <a:custGeom>
              <a:avLst/>
              <a:gdLst>
                <a:gd name="T0" fmla="*/ 788 w 788"/>
                <a:gd name="T1" fmla="*/ 273 h 617"/>
                <a:gd name="T2" fmla="*/ 0 w 788"/>
                <a:gd name="T3" fmla="*/ 617 h 617"/>
                <a:gd name="T4" fmla="*/ 2 w 788"/>
                <a:gd name="T5" fmla="*/ 321 h 617"/>
                <a:gd name="T6" fmla="*/ 254 w 788"/>
                <a:gd name="T7" fmla="*/ 238 h 617"/>
                <a:gd name="T8" fmla="*/ 330 w 788"/>
                <a:gd name="T9" fmla="*/ 101 h 617"/>
                <a:gd name="T10" fmla="*/ 487 w 788"/>
                <a:gd name="T11" fmla="*/ 0 h 617"/>
                <a:gd name="T12" fmla="*/ 488 w 788"/>
                <a:gd name="T13" fmla="*/ 0 h 617"/>
                <a:gd name="T14" fmla="*/ 493 w 788"/>
                <a:gd name="T15" fmla="*/ 0 h 617"/>
                <a:gd name="T16" fmla="*/ 500 w 788"/>
                <a:gd name="T17" fmla="*/ 0 h 617"/>
                <a:gd name="T18" fmla="*/ 510 w 788"/>
                <a:gd name="T19" fmla="*/ 0 h 617"/>
                <a:gd name="T20" fmla="*/ 517 w 788"/>
                <a:gd name="T21" fmla="*/ 0 h 617"/>
                <a:gd name="T22" fmla="*/ 522 w 788"/>
                <a:gd name="T23" fmla="*/ 0 h 617"/>
                <a:gd name="T24" fmla="*/ 528 w 788"/>
                <a:gd name="T25" fmla="*/ 1 h 617"/>
                <a:gd name="T26" fmla="*/ 537 w 788"/>
                <a:gd name="T27" fmla="*/ 3 h 617"/>
                <a:gd name="T28" fmla="*/ 543 w 788"/>
                <a:gd name="T29" fmla="*/ 3 h 617"/>
                <a:gd name="T30" fmla="*/ 552 w 788"/>
                <a:gd name="T31" fmla="*/ 3 h 617"/>
                <a:gd name="T32" fmla="*/ 560 w 788"/>
                <a:gd name="T33" fmla="*/ 5 h 617"/>
                <a:gd name="T34" fmla="*/ 570 w 788"/>
                <a:gd name="T35" fmla="*/ 6 h 617"/>
                <a:gd name="T36" fmla="*/ 577 w 788"/>
                <a:gd name="T37" fmla="*/ 6 h 617"/>
                <a:gd name="T38" fmla="*/ 585 w 788"/>
                <a:gd name="T39" fmla="*/ 6 h 617"/>
                <a:gd name="T40" fmla="*/ 595 w 788"/>
                <a:gd name="T41" fmla="*/ 8 h 617"/>
                <a:gd name="T42" fmla="*/ 605 w 788"/>
                <a:gd name="T43" fmla="*/ 10 h 617"/>
                <a:gd name="T44" fmla="*/ 615 w 788"/>
                <a:gd name="T45" fmla="*/ 10 h 617"/>
                <a:gd name="T46" fmla="*/ 623 w 788"/>
                <a:gd name="T47" fmla="*/ 10 h 617"/>
                <a:gd name="T48" fmla="*/ 633 w 788"/>
                <a:gd name="T49" fmla="*/ 11 h 617"/>
                <a:gd name="T50" fmla="*/ 643 w 788"/>
                <a:gd name="T51" fmla="*/ 13 h 617"/>
                <a:gd name="T52" fmla="*/ 652 w 788"/>
                <a:gd name="T53" fmla="*/ 13 h 617"/>
                <a:gd name="T54" fmla="*/ 660 w 788"/>
                <a:gd name="T55" fmla="*/ 16 h 617"/>
                <a:gd name="T56" fmla="*/ 668 w 788"/>
                <a:gd name="T57" fmla="*/ 16 h 617"/>
                <a:gd name="T58" fmla="*/ 678 w 788"/>
                <a:gd name="T59" fmla="*/ 20 h 617"/>
                <a:gd name="T60" fmla="*/ 687 w 788"/>
                <a:gd name="T61" fmla="*/ 20 h 617"/>
                <a:gd name="T62" fmla="*/ 695 w 788"/>
                <a:gd name="T63" fmla="*/ 21 h 617"/>
                <a:gd name="T64" fmla="*/ 703 w 788"/>
                <a:gd name="T65" fmla="*/ 23 h 617"/>
                <a:gd name="T66" fmla="*/ 712 w 788"/>
                <a:gd name="T67" fmla="*/ 25 h 617"/>
                <a:gd name="T68" fmla="*/ 788 w 788"/>
                <a:gd name="T69" fmla="*/ 273 h 617"/>
                <a:gd name="T70" fmla="*/ 788 w 788"/>
                <a:gd name="T71" fmla="*/ 27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8" h="617">
                  <a:moveTo>
                    <a:pt x="788" y="273"/>
                  </a:moveTo>
                  <a:lnTo>
                    <a:pt x="0" y="617"/>
                  </a:lnTo>
                  <a:lnTo>
                    <a:pt x="2" y="321"/>
                  </a:lnTo>
                  <a:lnTo>
                    <a:pt x="254" y="238"/>
                  </a:lnTo>
                  <a:lnTo>
                    <a:pt x="330" y="101"/>
                  </a:lnTo>
                  <a:lnTo>
                    <a:pt x="487" y="0"/>
                  </a:lnTo>
                  <a:lnTo>
                    <a:pt x="488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10" y="0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8" y="1"/>
                  </a:lnTo>
                  <a:lnTo>
                    <a:pt x="537" y="3"/>
                  </a:lnTo>
                  <a:lnTo>
                    <a:pt x="543" y="3"/>
                  </a:lnTo>
                  <a:lnTo>
                    <a:pt x="552" y="3"/>
                  </a:lnTo>
                  <a:lnTo>
                    <a:pt x="560" y="5"/>
                  </a:lnTo>
                  <a:lnTo>
                    <a:pt x="570" y="6"/>
                  </a:lnTo>
                  <a:lnTo>
                    <a:pt x="577" y="6"/>
                  </a:lnTo>
                  <a:lnTo>
                    <a:pt x="585" y="6"/>
                  </a:lnTo>
                  <a:lnTo>
                    <a:pt x="595" y="8"/>
                  </a:lnTo>
                  <a:lnTo>
                    <a:pt x="605" y="10"/>
                  </a:lnTo>
                  <a:lnTo>
                    <a:pt x="615" y="10"/>
                  </a:lnTo>
                  <a:lnTo>
                    <a:pt x="623" y="10"/>
                  </a:lnTo>
                  <a:lnTo>
                    <a:pt x="633" y="11"/>
                  </a:lnTo>
                  <a:lnTo>
                    <a:pt x="643" y="13"/>
                  </a:lnTo>
                  <a:lnTo>
                    <a:pt x="652" y="13"/>
                  </a:lnTo>
                  <a:lnTo>
                    <a:pt x="660" y="16"/>
                  </a:lnTo>
                  <a:lnTo>
                    <a:pt x="668" y="16"/>
                  </a:lnTo>
                  <a:lnTo>
                    <a:pt x="678" y="20"/>
                  </a:lnTo>
                  <a:lnTo>
                    <a:pt x="687" y="20"/>
                  </a:lnTo>
                  <a:lnTo>
                    <a:pt x="695" y="21"/>
                  </a:lnTo>
                  <a:lnTo>
                    <a:pt x="703" y="23"/>
                  </a:lnTo>
                  <a:lnTo>
                    <a:pt x="712" y="25"/>
                  </a:lnTo>
                  <a:lnTo>
                    <a:pt x="788" y="273"/>
                  </a:lnTo>
                  <a:lnTo>
                    <a:pt x="788" y="27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57"/>
            <p:cNvSpPr>
              <a:spLocks/>
            </p:cNvSpPr>
            <p:nvPr/>
          </p:nvSpPr>
          <p:spPr bwMode="auto">
            <a:xfrm>
              <a:off x="2917" y="2398"/>
              <a:ext cx="818" cy="604"/>
            </a:xfrm>
            <a:custGeom>
              <a:avLst/>
              <a:gdLst>
                <a:gd name="T0" fmla="*/ 0 w 818"/>
                <a:gd name="T1" fmla="*/ 443 h 604"/>
                <a:gd name="T2" fmla="*/ 35 w 818"/>
                <a:gd name="T3" fmla="*/ 604 h 604"/>
                <a:gd name="T4" fmla="*/ 207 w 818"/>
                <a:gd name="T5" fmla="*/ 568 h 604"/>
                <a:gd name="T6" fmla="*/ 486 w 818"/>
                <a:gd name="T7" fmla="*/ 439 h 604"/>
                <a:gd name="T8" fmla="*/ 526 w 818"/>
                <a:gd name="T9" fmla="*/ 461 h 604"/>
                <a:gd name="T10" fmla="*/ 673 w 818"/>
                <a:gd name="T11" fmla="*/ 456 h 604"/>
                <a:gd name="T12" fmla="*/ 765 w 818"/>
                <a:gd name="T13" fmla="*/ 581 h 604"/>
                <a:gd name="T14" fmla="*/ 818 w 818"/>
                <a:gd name="T15" fmla="*/ 0 h 604"/>
                <a:gd name="T16" fmla="*/ 33 w 818"/>
                <a:gd name="T17" fmla="*/ 306 h 604"/>
                <a:gd name="T18" fmla="*/ 0 w 818"/>
                <a:gd name="T19" fmla="*/ 443 h 604"/>
                <a:gd name="T20" fmla="*/ 0 w 818"/>
                <a:gd name="T21" fmla="*/ 44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8" h="604">
                  <a:moveTo>
                    <a:pt x="0" y="443"/>
                  </a:moveTo>
                  <a:lnTo>
                    <a:pt x="35" y="604"/>
                  </a:lnTo>
                  <a:lnTo>
                    <a:pt x="207" y="568"/>
                  </a:lnTo>
                  <a:lnTo>
                    <a:pt x="486" y="439"/>
                  </a:lnTo>
                  <a:lnTo>
                    <a:pt x="526" y="461"/>
                  </a:lnTo>
                  <a:lnTo>
                    <a:pt x="673" y="456"/>
                  </a:lnTo>
                  <a:lnTo>
                    <a:pt x="765" y="581"/>
                  </a:lnTo>
                  <a:lnTo>
                    <a:pt x="818" y="0"/>
                  </a:lnTo>
                  <a:lnTo>
                    <a:pt x="33" y="306"/>
                  </a:lnTo>
                  <a:lnTo>
                    <a:pt x="0" y="443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58"/>
            <p:cNvSpPr>
              <a:spLocks/>
            </p:cNvSpPr>
            <p:nvPr/>
          </p:nvSpPr>
          <p:spPr bwMode="auto">
            <a:xfrm>
              <a:off x="3675" y="2649"/>
              <a:ext cx="986" cy="828"/>
            </a:xfrm>
            <a:custGeom>
              <a:avLst/>
              <a:gdLst>
                <a:gd name="T0" fmla="*/ 0 w 986"/>
                <a:gd name="T1" fmla="*/ 59 h 828"/>
                <a:gd name="T2" fmla="*/ 251 w 986"/>
                <a:gd name="T3" fmla="*/ 0 h 828"/>
                <a:gd name="T4" fmla="*/ 413 w 986"/>
                <a:gd name="T5" fmla="*/ 60 h 828"/>
                <a:gd name="T6" fmla="*/ 536 w 986"/>
                <a:gd name="T7" fmla="*/ 157 h 828"/>
                <a:gd name="T8" fmla="*/ 574 w 986"/>
                <a:gd name="T9" fmla="*/ 308 h 828"/>
                <a:gd name="T10" fmla="*/ 841 w 986"/>
                <a:gd name="T11" fmla="*/ 388 h 828"/>
                <a:gd name="T12" fmla="*/ 974 w 986"/>
                <a:gd name="T13" fmla="*/ 493 h 828"/>
                <a:gd name="T14" fmla="*/ 986 w 986"/>
                <a:gd name="T15" fmla="*/ 828 h 828"/>
                <a:gd name="T16" fmla="*/ 494 w 986"/>
                <a:gd name="T17" fmla="*/ 583 h 828"/>
                <a:gd name="T18" fmla="*/ 416 w 986"/>
                <a:gd name="T19" fmla="*/ 420 h 828"/>
                <a:gd name="T20" fmla="*/ 260 w 986"/>
                <a:gd name="T21" fmla="*/ 458 h 828"/>
                <a:gd name="T22" fmla="*/ 158 w 986"/>
                <a:gd name="T23" fmla="*/ 405 h 828"/>
                <a:gd name="T24" fmla="*/ 136 w 986"/>
                <a:gd name="T25" fmla="*/ 258 h 828"/>
                <a:gd name="T26" fmla="*/ 5 w 986"/>
                <a:gd name="T27" fmla="*/ 328 h 828"/>
                <a:gd name="T28" fmla="*/ 0 w 986"/>
                <a:gd name="T29" fmla="*/ 59 h 828"/>
                <a:gd name="T30" fmla="*/ 0 w 986"/>
                <a:gd name="T31" fmla="*/ 59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6" h="828">
                  <a:moveTo>
                    <a:pt x="0" y="59"/>
                  </a:moveTo>
                  <a:lnTo>
                    <a:pt x="251" y="0"/>
                  </a:lnTo>
                  <a:lnTo>
                    <a:pt x="413" y="60"/>
                  </a:lnTo>
                  <a:lnTo>
                    <a:pt x="536" y="157"/>
                  </a:lnTo>
                  <a:lnTo>
                    <a:pt x="574" y="308"/>
                  </a:lnTo>
                  <a:lnTo>
                    <a:pt x="841" y="388"/>
                  </a:lnTo>
                  <a:lnTo>
                    <a:pt x="974" y="493"/>
                  </a:lnTo>
                  <a:lnTo>
                    <a:pt x="986" y="828"/>
                  </a:lnTo>
                  <a:lnTo>
                    <a:pt x="494" y="583"/>
                  </a:lnTo>
                  <a:lnTo>
                    <a:pt x="416" y="420"/>
                  </a:lnTo>
                  <a:lnTo>
                    <a:pt x="260" y="458"/>
                  </a:lnTo>
                  <a:lnTo>
                    <a:pt x="158" y="405"/>
                  </a:lnTo>
                  <a:lnTo>
                    <a:pt x="136" y="258"/>
                  </a:lnTo>
                  <a:lnTo>
                    <a:pt x="5" y="328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59"/>
            <p:cNvSpPr>
              <a:spLocks/>
            </p:cNvSpPr>
            <p:nvPr/>
          </p:nvSpPr>
          <p:spPr bwMode="auto">
            <a:xfrm>
              <a:off x="2015" y="2704"/>
              <a:ext cx="937" cy="600"/>
            </a:xfrm>
            <a:custGeom>
              <a:avLst/>
              <a:gdLst>
                <a:gd name="T0" fmla="*/ 935 w 937"/>
                <a:gd name="T1" fmla="*/ 0 h 600"/>
                <a:gd name="T2" fmla="*/ 937 w 937"/>
                <a:gd name="T3" fmla="*/ 252 h 600"/>
                <a:gd name="T4" fmla="*/ 870 w 937"/>
                <a:gd name="T5" fmla="*/ 290 h 600"/>
                <a:gd name="T6" fmla="*/ 706 w 937"/>
                <a:gd name="T7" fmla="*/ 392 h 600"/>
                <a:gd name="T8" fmla="*/ 304 w 937"/>
                <a:gd name="T9" fmla="*/ 600 h 600"/>
                <a:gd name="T10" fmla="*/ 104 w 937"/>
                <a:gd name="T11" fmla="*/ 591 h 600"/>
                <a:gd name="T12" fmla="*/ 0 w 937"/>
                <a:gd name="T13" fmla="*/ 496 h 600"/>
                <a:gd name="T14" fmla="*/ 249 w 937"/>
                <a:gd name="T15" fmla="*/ 287 h 600"/>
                <a:gd name="T16" fmla="*/ 63 w 937"/>
                <a:gd name="T17" fmla="*/ 2 h 600"/>
                <a:gd name="T18" fmla="*/ 935 w 937"/>
                <a:gd name="T19" fmla="*/ 0 h 600"/>
                <a:gd name="T20" fmla="*/ 935 w 937"/>
                <a:gd name="T2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7" h="600">
                  <a:moveTo>
                    <a:pt x="935" y="0"/>
                  </a:moveTo>
                  <a:lnTo>
                    <a:pt x="937" y="252"/>
                  </a:lnTo>
                  <a:lnTo>
                    <a:pt x="870" y="290"/>
                  </a:lnTo>
                  <a:lnTo>
                    <a:pt x="706" y="392"/>
                  </a:lnTo>
                  <a:lnTo>
                    <a:pt x="304" y="600"/>
                  </a:lnTo>
                  <a:lnTo>
                    <a:pt x="104" y="591"/>
                  </a:lnTo>
                  <a:lnTo>
                    <a:pt x="0" y="496"/>
                  </a:lnTo>
                  <a:lnTo>
                    <a:pt x="249" y="287"/>
                  </a:lnTo>
                  <a:lnTo>
                    <a:pt x="63" y="2"/>
                  </a:lnTo>
                  <a:lnTo>
                    <a:pt x="935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60"/>
            <p:cNvSpPr>
              <a:spLocks/>
            </p:cNvSpPr>
            <p:nvPr/>
          </p:nvSpPr>
          <p:spPr bwMode="auto">
            <a:xfrm>
              <a:off x="3821" y="1954"/>
              <a:ext cx="222" cy="256"/>
            </a:xfrm>
            <a:custGeom>
              <a:avLst/>
              <a:gdLst>
                <a:gd name="T0" fmla="*/ 25 w 222"/>
                <a:gd name="T1" fmla="*/ 256 h 256"/>
                <a:gd name="T2" fmla="*/ 2 w 222"/>
                <a:gd name="T3" fmla="*/ 128 h 256"/>
                <a:gd name="T4" fmla="*/ 27 w 222"/>
                <a:gd name="T5" fmla="*/ 64 h 256"/>
                <a:gd name="T6" fmla="*/ 0 w 222"/>
                <a:gd name="T7" fmla="*/ 8 h 256"/>
                <a:gd name="T8" fmla="*/ 79 w 222"/>
                <a:gd name="T9" fmla="*/ 18 h 256"/>
                <a:gd name="T10" fmla="*/ 185 w 222"/>
                <a:gd name="T11" fmla="*/ 0 h 256"/>
                <a:gd name="T12" fmla="*/ 222 w 222"/>
                <a:gd name="T13" fmla="*/ 56 h 256"/>
                <a:gd name="T14" fmla="*/ 190 w 222"/>
                <a:gd name="T15" fmla="*/ 94 h 256"/>
                <a:gd name="T16" fmla="*/ 212 w 222"/>
                <a:gd name="T17" fmla="*/ 148 h 256"/>
                <a:gd name="T18" fmla="*/ 137 w 222"/>
                <a:gd name="T19" fmla="*/ 218 h 256"/>
                <a:gd name="T20" fmla="*/ 25 w 222"/>
                <a:gd name="T21" fmla="*/ 256 h 256"/>
                <a:gd name="T22" fmla="*/ 25 w 222"/>
                <a:gd name="T23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2" h="256">
                  <a:moveTo>
                    <a:pt x="25" y="256"/>
                  </a:moveTo>
                  <a:lnTo>
                    <a:pt x="2" y="128"/>
                  </a:lnTo>
                  <a:lnTo>
                    <a:pt x="27" y="64"/>
                  </a:lnTo>
                  <a:lnTo>
                    <a:pt x="0" y="8"/>
                  </a:lnTo>
                  <a:lnTo>
                    <a:pt x="79" y="18"/>
                  </a:lnTo>
                  <a:lnTo>
                    <a:pt x="185" y="0"/>
                  </a:lnTo>
                  <a:lnTo>
                    <a:pt x="222" y="56"/>
                  </a:lnTo>
                  <a:lnTo>
                    <a:pt x="190" y="94"/>
                  </a:lnTo>
                  <a:lnTo>
                    <a:pt x="212" y="148"/>
                  </a:lnTo>
                  <a:lnTo>
                    <a:pt x="137" y="218"/>
                  </a:lnTo>
                  <a:lnTo>
                    <a:pt x="25" y="256"/>
                  </a:lnTo>
                  <a:lnTo>
                    <a:pt x="25" y="256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61"/>
            <p:cNvSpPr>
              <a:spLocks/>
            </p:cNvSpPr>
            <p:nvPr/>
          </p:nvSpPr>
          <p:spPr bwMode="auto">
            <a:xfrm>
              <a:off x="3935" y="2806"/>
              <a:ext cx="581" cy="426"/>
            </a:xfrm>
            <a:custGeom>
              <a:avLst/>
              <a:gdLst>
                <a:gd name="T0" fmla="*/ 276 w 581"/>
                <a:gd name="T1" fmla="*/ 0 h 426"/>
                <a:gd name="T2" fmla="*/ 243 w 581"/>
                <a:gd name="T3" fmla="*/ 108 h 426"/>
                <a:gd name="T4" fmla="*/ 123 w 581"/>
                <a:gd name="T5" fmla="*/ 136 h 426"/>
                <a:gd name="T6" fmla="*/ 0 w 581"/>
                <a:gd name="T7" fmla="*/ 301 h 426"/>
                <a:gd name="T8" fmla="*/ 234 w 581"/>
                <a:gd name="T9" fmla="*/ 426 h 426"/>
                <a:gd name="T10" fmla="*/ 308 w 581"/>
                <a:gd name="T11" fmla="*/ 328 h 426"/>
                <a:gd name="T12" fmla="*/ 408 w 581"/>
                <a:gd name="T13" fmla="*/ 318 h 426"/>
                <a:gd name="T14" fmla="*/ 473 w 581"/>
                <a:gd name="T15" fmla="*/ 263 h 426"/>
                <a:gd name="T16" fmla="*/ 538 w 581"/>
                <a:gd name="T17" fmla="*/ 258 h 426"/>
                <a:gd name="T18" fmla="*/ 581 w 581"/>
                <a:gd name="T19" fmla="*/ 231 h 426"/>
                <a:gd name="T20" fmla="*/ 276 w 581"/>
                <a:gd name="T21" fmla="*/ 0 h 426"/>
                <a:gd name="T22" fmla="*/ 276 w 581"/>
                <a:gd name="T2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1" h="426">
                  <a:moveTo>
                    <a:pt x="276" y="0"/>
                  </a:moveTo>
                  <a:lnTo>
                    <a:pt x="243" y="108"/>
                  </a:lnTo>
                  <a:lnTo>
                    <a:pt x="123" y="136"/>
                  </a:lnTo>
                  <a:lnTo>
                    <a:pt x="0" y="301"/>
                  </a:lnTo>
                  <a:lnTo>
                    <a:pt x="234" y="426"/>
                  </a:lnTo>
                  <a:lnTo>
                    <a:pt x="308" y="328"/>
                  </a:lnTo>
                  <a:lnTo>
                    <a:pt x="408" y="318"/>
                  </a:lnTo>
                  <a:lnTo>
                    <a:pt x="473" y="263"/>
                  </a:lnTo>
                  <a:lnTo>
                    <a:pt x="538" y="258"/>
                  </a:lnTo>
                  <a:lnTo>
                    <a:pt x="581" y="231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62"/>
            <p:cNvSpPr>
              <a:spLocks/>
            </p:cNvSpPr>
            <p:nvPr/>
          </p:nvSpPr>
          <p:spPr bwMode="auto">
            <a:xfrm>
              <a:off x="3587" y="2596"/>
              <a:ext cx="334" cy="458"/>
            </a:xfrm>
            <a:custGeom>
              <a:avLst/>
              <a:gdLst>
                <a:gd name="T0" fmla="*/ 0 w 334"/>
                <a:gd name="T1" fmla="*/ 241 h 458"/>
                <a:gd name="T2" fmla="*/ 88 w 334"/>
                <a:gd name="T3" fmla="*/ 112 h 458"/>
                <a:gd name="T4" fmla="*/ 186 w 334"/>
                <a:gd name="T5" fmla="*/ 0 h 458"/>
                <a:gd name="T6" fmla="*/ 314 w 334"/>
                <a:gd name="T7" fmla="*/ 113 h 458"/>
                <a:gd name="T8" fmla="*/ 334 w 334"/>
                <a:gd name="T9" fmla="*/ 165 h 458"/>
                <a:gd name="T10" fmla="*/ 256 w 334"/>
                <a:gd name="T11" fmla="*/ 251 h 458"/>
                <a:gd name="T12" fmla="*/ 288 w 334"/>
                <a:gd name="T13" fmla="*/ 340 h 458"/>
                <a:gd name="T14" fmla="*/ 246 w 334"/>
                <a:gd name="T15" fmla="*/ 458 h 458"/>
                <a:gd name="T16" fmla="*/ 93 w 334"/>
                <a:gd name="T17" fmla="*/ 381 h 458"/>
                <a:gd name="T18" fmla="*/ 0 w 334"/>
                <a:gd name="T19" fmla="*/ 241 h 458"/>
                <a:gd name="T20" fmla="*/ 0 w 334"/>
                <a:gd name="T21" fmla="*/ 24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458">
                  <a:moveTo>
                    <a:pt x="0" y="241"/>
                  </a:moveTo>
                  <a:lnTo>
                    <a:pt x="88" y="112"/>
                  </a:lnTo>
                  <a:lnTo>
                    <a:pt x="186" y="0"/>
                  </a:lnTo>
                  <a:lnTo>
                    <a:pt x="314" y="113"/>
                  </a:lnTo>
                  <a:lnTo>
                    <a:pt x="334" y="165"/>
                  </a:lnTo>
                  <a:lnTo>
                    <a:pt x="256" y="251"/>
                  </a:lnTo>
                  <a:lnTo>
                    <a:pt x="288" y="340"/>
                  </a:lnTo>
                  <a:lnTo>
                    <a:pt x="246" y="458"/>
                  </a:lnTo>
                  <a:lnTo>
                    <a:pt x="93" y="381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63"/>
            <p:cNvSpPr>
              <a:spLocks/>
            </p:cNvSpPr>
            <p:nvPr/>
          </p:nvSpPr>
          <p:spPr bwMode="auto">
            <a:xfrm>
              <a:off x="3670" y="2408"/>
              <a:ext cx="261" cy="301"/>
            </a:xfrm>
            <a:custGeom>
              <a:avLst/>
              <a:gdLst>
                <a:gd name="T0" fmla="*/ 5 w 261"/>
                <a:gd name="T1" fmla="*/ 300 h 301"/>
                <a:gd name="T2" fmla="*/ 0 w 261"/>
                <a:gd name="T3" fmla="*/ 110 h 301"/>
                <a:gd name="T4" fmla="*/ 40 w 261"/>
                <a:gd name="T5" fmla="*/ 0 h 301"/>
                <a:gd name="T6" fmla="*/ 81 w 261"/>
                <a:gd name="T7" fmla="*/ 38 h 301"/>
                <a:gd name="T8" fmla="*/ 261 w 261"/>
                <a:gd name="T9" fmla="*/ 185 h 301"/>
                <a:gd name="T10" fmla="*/ 233 w 261"/>
                <a:gd name="T11" fmla="*/ 301 h 301"/>
                <a:gd name="T12" fmla="*/ 5 w 261"/>
                <a:gd name="T13" fmla="*/ 300 h 301"/>
                <a:gd name="T14" fmla="*/ 5 w 261"/>
                <a:gd name="T15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301">
                  <a:moveTo>
                    <a:pt x="5" y="300"/>
                  </a:moveTo>
                  <a:lnTo>
                    <a:pt x="0" y="110"/>
                  </a:lnTo>
                  <a:lnTo>
                    <a:pt x="40" y="0"/>
                  </a:lnTo>
                  <a:lnTo>
                    <a:pt x="81" y="38"/>
                  </a:lnTo>
                  <a:lnTo>
                    <a:pt x="261" y="185"/>
                  </a:lnTo>
                  <a:lnTo>
                    <a:pt x="233" y="301"/>
                  </a:lnTo>
                  <a:lnTo>
                    <a:pt x="5" y="300"/>
                  </a:lnTo>
                  <a:lnTo>
                    <a:pt x="5" y="30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64"/>
            <p:cNvSpPr>
              <a:spLocks/>
            </p:cNvSpPr>
            <p:nvPr/>
          </p:nvSpPr>
          <p:spPr bwMode="auto">
            <a:xfrm>
              <a:off x="3886" y="2593"/>
              <a:ext cx="202" cy="116"/>
            </a:xfrm>
            <a:custGeom>
              <a:avLst/>
              <a:gdLst>
                <a:gd name="T0" fmla="*/ 45 w 202"/>
                <a:gd name="T1" fmla="*/ 0 h 116"/>
                <a:gd name="T2" fmla="*/ 202 w 202"/>
                <a:gd name="T3" fmla="*/ 116 h 116"/>
                <a:gd name="T4" fmla="*/ 15 w 202"/>
                <a:gd name="T5" fmla="*/ 116 h 116"/>
                <a:gd name="T6" fmla="*/ 0 w 202"/>
                <a:gd name="T7" fmla="*/ 50 h 116"/>
                <a:gd name="T8" fmla="*/ 45 w 202"/>
                <a:gd name="T9" fmla="*/ 0 h 116"/>
                <a:gd name="T10" fmla="*/ 45 w 202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116">
                  <a:moveTo>
                    <a:pt x="45" y="0"/>
                  </a:moveTo>
                  <a:lnTo>
                    <a:pt x="202" y="116"/>
                  </a:lnTo>
                  <a:lnTo>
                    <a:pt x="15" y="116"/>
                  </a:lnTo>
                  <a:lnTo>
                    <a:pt x="0" y="5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65"/>
            <p:cNvSpPr>
              <a:spLocks/>
            </p:cNvSpPr>
            <p:nvPr/>
          </p:nvSpPr>
          <p:spPr bwMode="auto">
            <a:xfrm>
              <a:off x="3443" y="2708"/>
              <a:ext cx="237" cy="269"/>
            </a:xfrm>
            <a:custGeom>
              <a:avLst/>
              <a:gdLst>
                <a:gd name="T0" fmla="*/ 190 w 237"/>
                <a:gd name="T1" fmla="*/ 0 h 269"/>
                <a:gd name="T2" fmla="*/ 137 w 237"/>
                <a:gd name="T3" fmla="*/ 81 h 269"/>
                <a:gd name="T4" fmla="*/ 0 w 237"/>
                <a:gd name="T5" fmla="*/ 151 h 269"/>
                <a:gd name="T6" fmla="*/ 237 w 237"/>
                <a:gd name="T7" fmla="*/ 269 h 269"/>
                <a:gd name="T8" fmla="*/ 232 w 237"/>
                <a:gd name="T9" fmla="*/ 0 h 269"/>
                <a:gd name="T10" fmla="*/ 190 w 237"/>
                <a:gd name="T11" fmla="*/ 0 h 269"/>
                <a:gd name="T12" fmla="*/ 190 w 237"/>
                <a:gd name="T1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269">
                  <a:moveTo>
                    <a:pt x="190" y="0"/>
                  </a:moveTo>
                  <a:lnTo>
                    <a:pt x="137" y="81"/>
                  </a:lnTo>
                  <a:lnTo>
                    <a:pt x="0" y="151"/>
                  </a:lnTo>
                  <a:lnTo>
                    <a:pt x="237" y="269"/>
                  </a:lnTo>
                  <a:lnTo>
                    <a:pt x="232" y="0"/>
                  </a:lnTo>
                  <a:lnTo>
                    <a:pt x="190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66"/>
            <p:cNvSpPr>
              <a:spLocks/>
            </p:cNvSpPr>
            <p:nvPr/>
          </p:nvSpPr>
          <p:spPr bwMode="auto">
            <a:xfrm>
              <a:off x="2950" y="2188"/>
              <a:ext cx="330" cy="516"/>
            </a:xfrm>
            <a:custGeom>
              <a:avLst/>
              <a:gdLst>
                <a:gd name="T0" fmla="*/ 2 w 330"/>
                <a:gd name="T1" fmla="*/ 220 h 516"/>
                <a:gd name="T2" fmla="*/ 330 w 330"/>
                <a:gd name="T3" fmla="*/ 0 h 516"/>
                <a:gd name="T4" fmla="*/ 307 w 330"/>
                <a:gd name="T5" fmla="*/ 197 h 516"/>
                <a:gd name="T6" fmla="*/ 210 w 330"/>
                <a:gd name="T7" fmla="*/ 272 h 516"/>
                <a:gd name="T8" fmla="*/ 207 w 330"/>
                <a:gd name="T9" fmla="*/ 408 h 516"/>
                <a:gd name="T10" fmla="*/ 160 w 330"/>
                <a:gd name="T11" fmla="*/ 516 h 516"/>
                <a:gd name="T12" fmla="*/ 0 w 330"/>
                <a:gd name="T13" fmla="*/ 516 h 516"/>
                <a:gd name="T14" fmla="*/ 2 w 330"/>
                <a:gd name="T15" fmla="*/ 220 h 516"/>
                <a:gd name="T16" fmla="*/ 2 w 330"/>
                <a:gd name="T17" fmla="*/ 22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516">
                  <a:moveTo>
                    <a:pt x="2" y="220"/>
                  </a:moveTo>
                  <a:lnTo>
                    <a:pt x="330" y="0"/>
                  </a:lnTo>
                  <a:lnTo>
                    <a:pt x="307" y="197"/>
                  </a:lnTo>
                  <a:lnTo>
                    <a:pt x="210" y="272"/>
                  </a:lnTo>
                  <a:lnTo>
                    <a:pt x="207" y="408"/>
                  </a:lnTo>
                  <a:lnTo>
                    <a:pt x="160" y="516"/>
                  </a:lnTo>
                  <a:lnTo>
                    <a:pt x="0" y="516"/>
                  </a:lnTo>
                  <a:lnTo>
                    <a:pt x="2" y="220"/>
                  </a:lnTo>
                  <a:lnTo>
                    <a:pt x="2" y="22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67"/>
            <p:cNvSpPr>
              <a:spLocks/>
            </p:cNvSpPr>
            <p:nvPr/>
          </p:nvSpPr>
          <p:spPr bwMode="auto">
            <a:xfrm>
              <a:off x="2173" y="2430"/>
              <a:ext cx="473" cy="422"/>
            </a:xfrm>
            <a:custGeom>
              <a:avLst/>
              <a:gdLst>
                <a:gd name="T0" fmla="*/ 225 w 473"/>
                <a:gd name="T1" fmla="*/ 422 h 422"/>
                <a:gd name="T2" fmla="*/ 16 w 473"/>
                <a:gd name="T3" fmla="*/ 276 h 422"/>
                <a:gd name="T4" fmla="*/ 0 w 473"/>
                <a:gd name="T5" fmla="*/ 223 h 422"/>
                <a:gd name="T6" fmla="*/ 90 w 473"/>
                <a:gd name="T7" fmla="*/ 0 h 422"/>
                <a:gd name="T8" fmla="*/ 324 w 473"/>
                <a:gd name="T9" fmla="*/ 183 h 422"/>
                <a:gd name="T10" fmla="*/ 473 w 473"/>
                <a:gd name="T11" fmla="*/ 183 h 422"/>
                <a:gd name="T12" fmla="*/ 426 w 473"/>
                <a:gd name="T13" fmla="*/ 274 h 422"/>
                <a:gd name="T14" fmla="*/ 225 w 473"/>
                <a:gd name="T15" fmla="*/ 422 h 422"/>
                <a:gd name="T16" fmla="*/ 225 w 473"/>
                <a:gd name="T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" h="422">
                  <a:moveTo>
                    <a:pt x="225" y="422"/>
                  </a:moveTo>
                  <a:lnTo>
                    <a:pt x="16" y="276"/>
                  </a:lnTo>
                  <a:lnTo>
                    <a:pt x="0" y="223"/>
                  </a:lnTo>
                  <a:lnTo>
                    <a:pt x="90" y="0"/>
                  </a:lnTo>
                  <a:lnTo>
                    <a:pt x="324" y="183"/>
                  </a:lnTo>
                  <a:lnTo>
                    <a:pt x="473" y="183"/>
                  </a:lnTo>
                  <a:lnTo>
                    <a:pt x="426" y="274"/>
                  </a:lnTo>
                  <a:lnTo>
                    <a:pt x="225" y="422"/>
                  </a:lnTo>
                  <a:lnTo>
                    <a:pt x="225" y="422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68"/>
            <p:cNvSpPr>
              <a:spLocks/>
            </p:cNvSpPr>
            <p:nvPr/>
          </p:nvSpPr>
          <p:spPr bwMode="auto">
            <a:xfrm>
              <a:off x="2819" y="2408"/>
              <a:ext cx="133" cy="296"/>
            </a:xfrm>
            <a:custGeom>
              <a:avLst/>
              <a:gdLst>
                <a:gd name="T0" fmla="*/ 40 w 133"/>
                <a:gd name="T1" fmla="*/ 296 h 296"/>
                <a:gd name="T2" fmla="*/ 131 w 133"/>
                <a:gd name="T3" fmla="*/ 295 h 296"/>
                <a:gd name="T4" fmla="*/ 133 w 133"/>
                <a:gd name="T5" fmla="*/ 0 h 296"/>
                <a:gd name="T6" fmla="*/ 63 w 133"/>
                <a:gd name="T7" fmla="*/ 52 h 296"/>
                <a:gd name="T8" fmla="*/ 70 w 133"/>
                <a:gd name="T9" fmla="*/ 118 h 296"/>
                <a:gd name="T10" fmla="*/ 0 w 133"/>
                <a:gd name="T11" fmla="*/ 195 h 296"/>
                <a:gd name="T12" fmla="*/ 40 w 133"/>
                <a:gd name="T13" fmla="*/ 296 h 296"/>
                <a:gd name="T14" fmla="*/ 40 w 133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96">
                  <a:moveTo>
                    <a:pt x="40" y="296"/>
                  </a:moveTo>
                  <a:lnTo>
                    <a:pt x="131" y="295"/>
                  </a:lnTo>
                  <a:lnTo>
                    <a:pt x="133" y="0"/>
                  </a:lnTo>
                  <a:lnTo>
                    <a:pt x="63" y="52"/>
                  </a:lnTo>
                  <a:lnTo>
                    <a:pt x="70" y="118"/>
                  </a:lnTo>
                  <a:lnTo>
                    <a:pt x="0" y="195"/>
                  </a:lnTo>
                  <a:lnTo>
                    <a:pt x="40" y="296"/>
                  </a:lnTo>
                  <a:lnTo>
                    <a:pt x="40" y="296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69"/>
            <p:cNvSpPr>
              <a:spLocks/>
            </p:cNvSpPr>
            <p:nvPr/>
          </p:nvSpPr>
          <p:spPr bwMode="auto">
            <a:xfrm>
              <a:off x="2766" y="2704"/>
              <a:ext cx="186" cy="298"/>
            </a:xfrm>
            <a:custGeom>
              <a:avLst/>
              <a:gdLst>
                <a:gd name="T0" fmla="*/ 184 w 186"/>
                <a:gd name="T1" fmla="*/ 0 h 298"/>
                <a:gd name="T2" fmla="*/ 186 w 186"/>
                <a:gd name="T3" fmla="*/ 298 h 298"/>
                <a:gd name="T4" fmla="*/ 116 w 186"/>
                <a:gd name="T5" fmla="*/ 287 h 298"/>
                <a:gd name="T6" fmla="*/ 0 w 186"/>
                <a:gd name="T7" fmla="*/ 172 h 298"/>
                <a:gd name="T8" fmla="*/ 118 w 186"/>
                <a:gd name="T9" fmla="*/ 60 h 298"/>
                <a:gd name="T10" fmla="*/ 93 w 186"/>
                <a:gd name="T11" fmla="*/ 0 h 298"/>
                <a:gd name="T12" fmla="*/ 184 w 186"/>
                <a:gd name="T13" fmla="*/ 0 h 298"/>
                <a:gd name="T14" fmla="*/ 184 w 186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298">
                  <a:moveTo>
                    <a:pt x="184" y="0"/>
                  </a:moveTo>
                  <a:lnTo>
                    <a:pt x="186" y="298"/>
                  </a:lnTo>
                  <a:lnTo>
                    <a:pt x="116" y="287"/>
                  </a:lnTo>
                  <a:lnTo>
                    <a:pt x="0" y="172"/>
                  </a:lnTo>
                  <a:lnTo>
                    <a:pt x="118" y="60"/>
                  </a:lnTo>
                  <a:lnTo>
                    <a:pt x="93" y="0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70"/>
            <p:cNvSpPr>
              <a:spLocks/>
            </p:cNvSpPr>
            <p:nvPr/>
          </p:nvSpPr>
          <p:spPr bwMode="auto">
            <a:xfrm>
              <a:off x="2189" y="2703"/>
              <a:ext cx="412" cy="424"/>
            </a:xfrm>
            <a:custGeom>
              <a:avLst/>
              <a:gdLst>
                <a:gd name="T0" fmla="*/ 0 w 412"/>
                <a:gd name="T1" fmla="*/ 3 h 424"/>
                <a:gd name="T2" fmla="*/ 100 w 412"/>
                <a:gd name="T3" fmla="*/ 118 h 424"/>
                <a:gd name="T4" fmla="*/ 15 w 412"/>
                <a:gd name="T5" fmla="*/ 201 h 424"/>
                <a:gd name="T6" fmla="*/ 174 w 412"/>
                <a:gd name="T7" fmla="*/ 424 h 424"/>
                <a:gd name="T8" fmla="*/ 328 w 412"/>
                <a:gd name="T9" fmla="*/ 334 h 424"/>
                <a:gd name="T10" fmla="*/ 323 w 412"/>
                <a:gd name="T11" fmla="*/ 163 h 424"/>
                <a:gd name="T12" fmla="*/ 383 w 412"/>
                <a:gd name="T13" fmla="*/ 96 h 424"/>
                <a:gd name="T14" fmla="*/ 412 w 412"/>
                <a:gd name="T15" fmla="*/ 0 h 424"/>
                <a:gd name="T16" fmla="*/ 0 w 412"/>
                <a:gd name="T17" fmla="*/ 3 h 424"/>
                <a:gd name="T18" fmla="*/ 0 w 412"/>
                <a:gd name="T19" fmla="*/ 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424">
                  <a:moveTo>
                    <a:pt x="0" y="3"/>
                  </a:moveTo>
                  <a:lnTo>
                    <a:pt x="100" y="118"/>
                  </a:lnTo>
                  <a:lnTo>
                    <a:pt x="15" y="201"/>
                  </a:lnTo>
                  <a:lnTo>
                    <a:pt x="174" y="424"/>
                  </a:lnTo>
                  <a:lnTo>
                    <a:pt x="328" y="334"/>
                  </a:lnTo>
                  <a:lnTo>
                    <a:pt x="323" y="163"/>
                  </a:lnTo>
                  <a:lnTo>
                    <a:pt x="383" y="96"/>
                  </a:lnTo>
                  <a:lnTo>
                    <a:pt x="412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71"/>
            <p:cNvSpPr>
              <a:spLocks/>
            </p:cNvSpPr>
            <p:nvPr/>
          </p:nvSpPr>
          <p:spPr bwMode="auto">
            <a:xfrm>
              <a:off x="3102" y="2233"/>
              <a:ext cx="570" cy="473"/>
            </a:xfrm>
            <a:custGeom>
              <a:avLst/>
              <a:gdLst>
                <a:gd name="T0" fmla="*/ 8 w 570"/>
                <a:gd name="T1" fmla="*/ 471 h 473"/>
                <a:gd name="T2" fmla="*/ 336 w 570"/>
                <a:gd name="T3" fmla="*/ 473 h 473"/>
                <a:gd name="T4" fmla="*/ 570 w 570"/>
                <a:gd name="T5" fmla="*/ 283 h 473"/>
                <a:gd name="T6" fmla="*/ 565 w 570"/>
                <a:gd name="T7" fmla="*/ 0 h 473"/>
                <a:gd name="T8" fmla="*/ 57 w 570"/>
                <a:gd name="T9" fmla="*/ 346 h 473"/>
                <a:gd name="T10" fmla="*/ 0 w 570"/>
                <a:gd name="T11" fmla="*/ 366 h 473"/>
                <a:gd name="T12" fmla="*/ 8 w 570"/>
                <a:gd name="T13" fmla="*/ 471 h 473"/>
                <a:gd name="T14" fmla="*/ 8 w 570"/>
                <a:gd name="T15" fmla="*/ 471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473">
                  <a:moveTo>
                    <a:pt x="8" y="471"/>
                  </a:moveTo>
                  <a:lnTo>
                    <a:pt x="336" y="473"/>
                  </a:lnTo>
                  <a:lnTo>
                    <a:pt x="570" y="283"/>
                  </a:lnTo>
                  <a:lnTo>
                    <a:pt x="565" y="0"/>
                  </a:lnTo>
                  <a:lnTo>
                    <a:pt x="57" y="346"/>
                  </a:lnTo>
                  <a:lnTo>
                    <a:pt x="0" y="366"/>
                  </a:lnTo>
                  <a:lnTo>
                    <a:pt x="8" y="471"/>
                  </a:lnTo>
                  <a:lnTo>
                    <a:pt x="8" y="471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72"/>
            <p:cNvSpPr>
              <a:spLocks/>
            </p:cNvSpPr>
            <p:nvPr/>
          </p:nvSpPr>
          <p:spPr bwMode="auto">
            <a:xfrm>
              <a:off x="3099" y="2704"/>
              <a:ext cx="339" cy="165"/>
            </a:xfrm>
            <a:custGeom>
              <a:avLst/>
              <a:gdLst>
                <a:gd name="T0" fmla="*/ 10 w 339"/>
                <a:gd name="T1" fmla="*/ 0 h 165"/>
                <a:gd name="T2" fmla="*/ 339 w 339"/>
                <a:gd name="T3" fmla="*/ 2 h 165"/>
                <a:gd name="T4" fmla="*/ 316 w 339"/>
                <a:gd name="T5" fmla="*/ 17 h 165"/>
                <a:gd name="T6" fmla="*/ 106 w 339"/>
                <a:gd name="T7" fmla="*/ 165 h 165"/>
                <a:gd name="T8" fmla="*/ 0 w 339"/>
                <a:gd name="T9" fmla="*/ 34 h 165"/>
                <a:gd name="T10" fmla="*/ 10 w 339"/>
                <a:gd name="T11" fmla="*/ 0 h 165"/>
                <a:gd name="T12" fmla="*/ 10 w 339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165">
                  <a:moveTo>
                    <a:pt x="10" y="0"/>
                  </a:moveTo>
                  <a:lnTo>
                    <a:pt x="339" y="2"/>
                  </a:lnTo>
                  <a:lnTo>
                    <a:pt x="316" y="17"/>
                  </a:lnTo>
                  <a:lnTo>
                    <a:pt x="106" y="165"/>
                  </a:lnTo>
                  <a:lnTo>
                    <a:pt x="0" y="3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73"/>
            <p:cNvSpPr>
              <a:spLocks/>
            </p:cNvSpPr>
            <p:nvPr/>
          </p:nvSpPr>
          <p:spPr bwMode="auto">
            <a:xfrm>
              <a:off x="2459" y="2984"/>
              <a:ext cx="402" cy="469"/>
            </a:xfrm>
            <a:custGeom>
              <a:avLst/>
              <a:gdLst>
                <a:gd name="T0" fmla="*/ 0 w 402"/>
                <a:gd name="T1" fmla="*/ 168 h 469"/>
                <a:gd name="T2" fmla="*/ 340 w 402"/>
                <a:gd name="T3" fmla="*/ 469 h 469"/>
                <a:gd name="T4" fmla="*/ 402 w 402"/>
                <a:gd name="T5" fmla="*/ 288 h 469"/>
                <a:gd name="T6" fmla="*/ 235 w 402"/>
                <a:gd name="T7" fmla="*/ 0 h 469"/>
                <a:gd name="T8" fmla="*/ 0 w 402"/>
                <a:gd name="T9" fmla="*/ 168 h 469"/>
                <a:gd name="T10" fmla="*/ 0 w 402"/>
                <a:gd name="T11" fmla="*/ 16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469">
                  <a:moveTo>
                    <a:pt x="0" y="168"/>
                  </a:moveTo>
                  <a:lnTo>
                    <a:pt x="340" y="469"/>
                  </a:lnTo>
                  <a:lnTo>
                    <a:pt x="402" y="288"/>
                  </a:lnTo>
                  <a:lnTo>
                    <a:pt x="235" y="0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74"/>
            <p:cNvSpPr>
              <a:spLocks/>
            </p:cNvSpPr>
            <p:nvPr/>
          </p:nvSpPr>
          <p:spPr bwMode="auto">
            <a:xfrm>
              <a:off x="1435" y="2277"/>
              <a:ext cx="581" cy="184"/>
            </a:xfrm>
            <a:custGeom>
              <a:avLst/>
              <a:gdLst>
                <a:gd name="T0" fmla="*/ 0 w 581"/>
                <a:gd name="T1" fmla="*/ 114 h 184"/>
                <a:gd name="T2" fmla="*/ 295 w 581"/>
                <a:gd name="T3" fmla="*/ 184 h 184"/>
                <a:gd name="T4" fmla="*/ 296 w 581"/>
                <a:gd name="T5" fmla="*/ 183 h 184"/>
                <a:gd name="T6" fmla="*/ 300 w 581"/>
                <a:gd name="T7" fmla="*/ 179 h 184"/>
                <a:gd name="T8" fmla="*/ 306 w 581"/>
                <a:gd name="T9" fmla="*/ 173 h 184"/>
                <a:gd name="T10" fmla="*/ 316 w 581"/>
                <a:gd name="T11" fmla="*/ 166 h 184"/>
                <a:gd name="T12" fmla="*/ 320 w 581"/>
                <a:gd name="T13" fmla="*/ 159 h 184"/>
                <a:gd name="T14" fmla="*/ 326 w 581"/>
                <a:gd name="T15" fmla="*/ 156 h 184"/>
                <a:gd name="T16" fmla="*/ 333 w 581"/>
                <a:gd name="T17" fmla="*/ 151 h 184"/>
                <a:gd name="T18" fmla="*/ 341 w 581"/>
                <a:gd name="T19" fmla="*/ 146 h 184"/>
                <a:gd name="T20" fmla="*/ 348 w 581"/>
                <a:gd name="T21" fmla="*/ 139 h 184"/>
                <a:gd name="T22" fmla="*/ 356 w 581"/>
                <a:gd name="T23" fmla="*/ 133 h 184"/>
                <a:gd name="T24" fmla="*/ 366 w 581"/>
                <a:gd name="T25" fmla="*/ 126 h 184"/>
                <a:gd name="T26" fmla="*/ 376 w 581"/>
                <a:gd name="T27" fmla="*/ 121 h 184"/>
                <a:gd name="T28" fmla="*/ 386 w 581"/>
                <a:gd name="T29" fmla="*/ 113 h 184"/>
                <a:gd name="T30" fmla="*/ 395 w 581"/>
                <a:gd name="T31" fmla="*/ 106 h 184"/>
                <a:gd name="T32" fmla="*/ 406 w 581"/>
                <a:gd name="T33" fmla="*/ 98 h 184"/>
                <a:gd name="T34" fmla="*/ 418 w 581"/>
                <a:gd name="T35" fmla="*/ 91 h 184"/>
                <a:gd name="T36" fmla="*/ 430 w 581"/>
                <a:gd name="T37" fmla="*/ 83 h 184"/>
                <a:gd name="T38" fmla="*/ 441 w 581"/>
                <a:gd name="T39" fmla="*/ 76 h 184"/>
                <a:gd name="T40" fmla="*/ 448 w 581"/>
                <a:gd name="T41" fmla="*/ 71 h 184"/>
                <a:gd name="T42" fmla="*/ 455 w 581"/>
                <a:gd name="T43" fmla="*/ 68 h 184"/>
                <a:gd name="T44" fmla="*/ 461 w 581"/>
                <a:gd name="T45" fmla="*/ 64 h 184"/>
                <a:gd name="T46" fmla="*/ 468 w 581"/>
                <a:gd name="T47" fmla="*/ 61 h 184"/>
                <a:gd name="T48" fmla="*/ 475 w 581"/>
                <a:gd name="T49" fmla="*/ 56 h 184"/>
                <a:gd name="T50" fmla="*/ 481 w 581"/>
                <a:gd name="T51" fmla="*/ 51 h 184"/>
                <a:gd name="T52" fmla="*/ 486 w 581"/>
                <a:gd name="T53" fmla="*/ 48 h 184"/>
                <a:gd name="T54" fmla="*/ 493 w 581"/>
                <a:gd name="T55" fmla="*/ 44 h 184"/>
                <a:gd name="T56" fmla="*/ 500 w 581"/>
                <a:gd name="T57" fmla="*/ 39 h 184"/>
                <a:gd name="T58" fmla="*/ 506 w 581"/>
                <a:gd name="T59" fmla="*/ 36 h 184"/>
                <a:gd name="T60" fmla="*/ 515 w 581"/>
                <a:gd name="T61" fmla="*/ 33 h 184"/>
                <a:gd name="T62" fmla="*/ 521 w 581"/>
                <a:gd name="T63" fmla="*/ 29 h 184"/>
                <a:gd name="T64" fmla="*/ 528 w 581"/>
                <a:gd name="T65" fmla="*/ 24 h 184"/>
                <a:gd name="T66" fmla="*/ 535 w 581"/>
                <a:gd name="T67" fmla="*/ 21 h 184"/>
                <a:gd name="T68" fmla="*/ 543 w 581"/>
                <a:gd name="T69" fmla="*/ 16 h 184"/>
                <a:gd name="T70" fmla="*/ 551 w 581"/>
                <a:gd name="T71" fmla="*/ 13 h 184"/>
                <a:gd name="T72" fmla="*/ 556 w 581"/>
                <a:gd name="T73" fmla="*/ 9 h 184"/>
                <a:gd name="T74" fmla="*/ 565 w 581"/>
                <a:gd name="T75" fmla="*/ 6 h 184"/>
                <a:gd name="T76" fmla="*/ 573 w 581"/>
                <a:gd name="T77" fmla="*/ 3 h 184"/>
                <a:gd name="T78" fmla="*/ 581 w 581"/>
                <a:gd name="T79" fmla="*/ 0 h 184"/>
                <a:gd name="T80" fmla="*/ 221 w 581"/>
                <a:gd name="T81" fmla="*/ 0 h 184"/>
                <a:gd name="T82" fmla="*/ 0 w 581"/>
                <a:gd name="T83" fmla="*/ 114 h 184"/>
                <a:gd name="T84" fmla="*/ 0 w 581"/>
                <a:gd name="T85" fmla="*/ 11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1" h="184">
                  <a:moveTo>
                    <a:pt x="0" y="114"/>
                  </a:moveTo>
                  <a:lnTo>
                    <a:pt x="295" y="184"/>
                  </a:lnTo>
                  <a:lnTo>
                    <a:pt x="296" y="183"/>
                  </a:lnTo>
                  <a:lnTo>
                    <a:pt x="300" y="179"/>
                  </a:lnTo>
                  <a:lnTo>
                    <a:pt x="306" y="173"/>
                  </a:lnTo>
                  <a:lnTo>
                    <a:pt x="316" y="166"/>
                  </a:lnTo>
                  <a:lnTo>
                    <a:pt x="320" y="159"/>
                  </a:lnTo>
                  <a:lnTo>
                    <a:pt x="326" y="156"/>
                  </a:lnTo>
                  <a:lnTo>
                    <a:pt x="333" y="151"/>
                  </a:lnTo>
                  <a:lnTo>
                    <a:pt x="341" y="146"/>
                  </a:lnTo>
                  <a:lnTo>
                    <a:pt x="348" y="139"/>
                  </a:lnTo>
                  <a:lnTo>
                    <a:pt x="356" y="133"/>
                  </a:lnTo>
                  <a:lnTo>
                    <a:pt x="366" y="126"/>
                  </a:lnTo>
                  <a:lnTo>
                    <a:pt x="376" y="121"/>
                  </a:lnTo>
                  <a:lnTo>
                    <a:pt x="386" y="113"/>
                  </a:lnTo>
                  <a:lnTo>
                    <a:pt x="395" y="106"/>
                  </a:lnTo>
                  <a:lnTo>
                    <a:pt x="406" y="98"/>
                  </a:lnTo>
                  <a:lnTo>
                    <a:pt x="418" y="91"/>
                  </a:lnTo>
                  <a:lnTo>
                    <a:pt x="430" y="83"/>
                  </a:lnTo>
                  <a:lnTo>
                    <a:pt x="441" y="76"/>
                  </a:lnTo>
                  <a:lnTo>
                    <a:pt x="448" y="71"/>
                  </a:lnTo>
                  <a:lnTo>
                    <a:pt x="455" y="68"/>
                  </a:lnTo>
                  <a:lnTo>
                    <a:pt x="461" y="64"/>
                  </a:lnTo>
                  <a:lnTo>
                    <a:pt x="468" y="61"/>
                  </a:lnTo>
                  <a:lnTo>
                    <a:pt x="475" y="56"/>
                  </a:lnTo>
                  <a:lnTo>
                    <a:pt x="481" y="51"/>
                  </a:lnTo>
                  <a:lnTo>
                    <a:pt x="486" y="48"/>
                  </a:lnTo>
                  <a:lnTo>
                    <a:pt x="493" y="44"/>
                  </a:lnTo>
                  <a:lnTo>
                    <a:pt x="500" y="39"/>
                  </a:lnTo>
                  <a:lnTo>
                    <a:pt x="506" y="36"/>
                  </a:lnTo>
                  <a:lnTo>
                    <a:pt x="515" y="33"/>
                  </a:lnTo>
                  <a:lnTo>
                    <a:pt x="521" y="29"/>
                  </a:lnTo>
                  <a:lnTo>
                    <a:pt x="528" y="24"/>
                  </a:lnTo>
                  <a:lnTo>
                    <a:pt x="535" y="21"/>
                  </a:lnTo>
                  <a:lnTo>
                    <a:pt x="543" y="16"/>
                  </a:lnTo>
                  <a:lnTo>
                    <a:pt x="551" y="13"/>
                  </a:lnTo>
                  <a:lnTo>
                    <a:pt x="556" y="9"/>
                  </a:lnTo>
                  <a:lnTo>
                    <a:pt x="565" y="6"/>
                  </a:lnTo>
                  <a:lnTo>
                    <a:pt x="573" y="3"/>
                  </a:lnTo>
                  <a:lnTo>
                    <a:pt x="581" y="0"/>
                  </a:lnTo>
                  <a:lnTo>
                    <a:pt x="221" y="0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75"/>
            <p:cNvSpPr>
              <a:spLocks/>
            </p:cNvSpPr>
            <p:nvPr/>
          </p:nvSpPr>
          <p:spPr bwMode="auto">
            <a:xfrm>
              <a:off x="3662" y="2112"/>
              <a:ext cx="298" cy="408"/>
            </a:xfrm>
            <a:custGeom>
              <a:avLst/>
              <a:gdLst>
                <a:gd name="T0" fmla="*/ 0 w 298"/>
                <a:gd name="T1" fmla="*/ 0 h 408"/>
                <a:gd name="T2" fmla="*/ 1 w 298"/>
                <a:gd name="T3" fmla="*/ 0 h 408"/>
                <a:gd name="T4" fmla="*/ 5 w 298"/>
                <a:gd name="T5" fmla="*/ 0 h 408"/>
                <a:gd name="T6" fmla="*/ 11 w 298"/>
                <a:gd name="T7" fmla="*/ 1 h 408"/>
                <a:gd name="T8" fmla="*/ 21 w 298"/>
                <a:gd name="T9" fmla="*/ 3 h 408"/>
                <a:gd name="T10" fmla="*/ 26 w 298"/>
                <a:gd name="T11" fmla="*/ 3 h 408"/>
                <a:gd name="T12" fmla="*/ 33 w 298"/>
                <a:gd name="T13" fmla="*/ 5 h 408"/>
                <a:gd name="T14" fmla="*/ 39 w 298"/>
                <a:gd name="T15" fmla="*/ 6 h 408"/>
                <a:gd name="T16" fmla="*/ 48 w 298"/>
                <a:gd name="T17" fmla="*/ 6 h 408"/>
                <a:gd name="T18" fmla="*/ 54 w 298"/>
                <a:gd name="T19" fmla="*/ 8 h 408"/>
                <a:gd name="T20" fmla="*/ 64 w 298"/>
                <a:gd name="T21" fmla="*/ 10 h 408"/>
                <a:gd name="T22" fmla="*/ 73 w 298"/>
                <a:gd name="T23" fmla="*/ 11 h 408"/>
                <a:gd name="T24" fmla="*/ 84 w 298"/>
                <a:gd name="T25" fmla="*/ 15 h 408"/>
                <a:gd name="T26" fmla="*/ 94 w 298"/>
                <a:gd name="T27" fmla="*/ 16 h 408"/>
                <a:gd name="T28" fmla="*/ 104 w 298"/>
                <a:gd name="T29" fmla="*/ 18 h 408"/>
                <a:gd name="T30" fmla="*/ 114 w 298"/>
                <a:gd name="T31" fmla="*/ 20 h 408"/>
                <a:gd name="T32" fmla="*/ 128 w 298"/>
                <a:gd name="T33" fmla="*/ 23 h 408"/>
                <a:gd name="T34" fmla="*/ 133 w 298"/>
                <a:gd name="T35" fmla="*/ 23 h 408"/>
                <a:gd name="T36" fmla="*/ 139 w 298"/>
                <a:gd name="T37" fmla="*/ 25 h 408"/>
                <a:gd name="T38" fmla="*/ 144 w 298"/>
                <a:gd name="T39" fmla="*/ 25 h 408"/>
                <a:gd name="T40" fmla="*/ 151 w 298"/>
                <a:gd name="T41" fmla="*/ 26 h 408"/>
                <a:gd name="T42" fmla="*/ 158 w 298"/>
                <a:gd name="T43" fmla="*/ 28 h 408"/>
                <a:gd name="T44" fmla="*/ 164 w 298"/>
                <a:gd name="T45" fmla="*/ 28 h 408"/>
                <a:gd name="T46" fmla="*/ 171 w 298"/>
                <a:gd name="T47" fmla="*/ 30 h 408"/>
                <a:gd name="T48" fmla="*/ 178 w 298"/>
                <a:gd name="T49" fmla="*/ 33 h 408"/>
                <a:gd name="T50" fmla="*/ 184 w 298"/>
                <a:gd name="T51" fmla="*/ 33 h 408"/>
                <a:gd name="T52" fmla="*/ 191 w 298"/>
                <a:gd name="T53" fmla="*/ 35 h 408"/>
                <a:gd name="T54" fmla="*/ 198 w 298"/>
                <a:gd name="T55" fmla="*/ 35 h 408"/>
                <a:gd name="T56" fmla="*/ 206 w 298"/>
                <a:gd name="T57" fmla="*/ 38 h 408"/>
                <a:gd name="T58" fmla="*/ 213 w 298"/>
                <a:gd name="T59" fmla="*/ 38 h 408"/>
                <a:gd name="T60" fmla="*/ 219 w 298"/>
                <a:gd name="T61" fmla="*/ 41 h 408"/>
                <a:gd name="T62" fmla="*/ 228 w 298"/>
                <a:gd name="T63" fmla="*/ 41 h 408"/>
                <a:gd name="T64" fmla="*/ 236 w 298"/>
                <a:gd name="T65" fmla="*/ 45 h 408"/>
                <a:gd name="T66" fmla="*/ 241 w 298"/>
                <a:gd name="T67" fmla="*/ 45 h 408"/>
                <a:gd name="T68" fmla="*/ 249 w 298"/>
                <a:gd name="T69" fmla="*/ 48 h 408"/>
                <a:gd name="T70" fmla="*/ 258 w 298"/>
                <a:gd name="T71" fmla="*/ 48 h 408"/>
                <a:gd name="T72" fmla="*/ 264 w 298"/>
                <a:gd name="T73" fmla="*/ 51 h 408"/>
                <a:gd name="T74" fmla="*/ 273 w 298"/>
                <a:gd name="T75" fmla="*/ 51 h 408"/>
                <a:gd name="T76" fmla="*/ 281 w 298"/>
                <a:gd name="T77" fmla="*/ 55 h 408"/>
                <a:gd name="T78" fmla="*/ 289 w 298"/>
                <a:gd name="T79" fmla="*/ 56 h 408"/>
                <a:gd name="T80" fmla="*/ 298 w 298"/>
                <a:gd name="T81" fmla="*/ 60 h 408"/>
                <a:gd name="T82" fmla="*/ 103 w 298"/>
                <a:gd name="T83" fmla="*/ 219 h 408"/>
                <a:gd name="T84" fmla="*/ 89 w 298"/>
                <a:gd name="T85" fmla="*/ 334 h 408"/>
                <a:gd name="T86" fmla="*/ 10 w 298"/>
                <a:gd name="T87" fmla="*/ 408 h 408"/>
                <a:gd name="T88" fmla="*/ 0 w 298"/>
                <a:gd name="T89" fmla="*/ 0 h 408"/>
                <a:gd name="T90" fmla="*/ 0 w 298"/>
                <a:gd name="T9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8" h="408">
                  <a:moveTo>
                    <a:pt x="0" y="0"/>
                  </a:moveTo>
                  <a:lnTo>
                    <a:pt x="1" y="0"/>
                  </a:lnTo>
                  <a:lnTo>
                    <a:pt x="5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33" y="5"/>
                  </a:lnTo>
                  <a:lnTo>
                    <a:pt x="39" y="6"/>
                  </a:lnTo>
                  <a:lnTo>
                    <a:pt x="48" y="6"/>
                  </a:lnTo>
                  <a:lnTo>
                    <a:pt x="54" y="8"/>
                  </a:lnTo>
                  <a:lnTo>
                    <a:pt x="64" y="10"/>
                  </a:lnTo>
                  <a:lnTo>
                    <a:pt x="73" y="11"/>
                  </a:lnTo>
                  <a:lnTo>
                    <a:pt x="84" y="15"/>
                  </a:lnTo>
                  <a:lnTo>
                    <a:pt x="94" y="16"/>
                  </a:lnTo>
                  <a:lnTo>
                    <a:pt x="104" y="18"/>
                  </a:lnTo>
                  <a:lnTo>
                    <a:pt x="114" y="20"/>
                  </a:lnTo>
                  <a:lnTo>
                    <a:pt x="128" y="23"/>
                  </a:lnTo>
                  <a:lnTo>
                    <a:pt x="133" y="23"/>
                  </a:lnTo>
                  <a:lnTo>
                    <a:pt x="139" y="25"/>
                  </a:lnTo>
                  <a:lnTo>
                    <a:pt x="144" y="25"/>
                  </a:lnTo>
                  <a:lnTo>
                    <a:pt x="151" y="26"/>
                  </a:lnTo>
                  <a:lnTo>
                    <a:pt x="158" y="28"/>
                  </a:lnTo>
                  <a:lnTo>
                    <a:pt x="164" y="28"/>
                  </a:lnTo>
                  <a:lnTo>
                    <a:pt x="171" y="30"/>
                  </a:lnTo>
                  <a:lnTo>
                    <a:pt x="178" y="33"/>
                  </a:lnTo>
                  <a:lnTo>
                    <a:pt x="184" y="33"/>
                  </a:lnTo>
                  <a:lnTo>
                    <a:pt x="191" y="35"/>
                  </a:lnTo>
                  <a:lnTo>
                    <a:pt x="198" y="35"/>
                  </a:lnTo>
                  <a:lnTo>
                    <a:pt x="206" y="38"/>
                  </a:lnTo>
                  <a:lnTo>
                    <a:pt x="213" y="38"/>
                  </a:lnTo>
                  <a:lnTo>
                    <a:pt x="219" y="41"/>
                  </a:lnTo>
                  <a:lnTo>
                    <a:pt x="228" y="41"/>
                  </a:lnTo>
                  <a:lnTo>
                    <a:pt x="236" y="45"/>
                  </a:lnTo>
                  <a:lnTo>
                    <a:pt x="241" y="45"/>
                  </a:lnTo>
                  <a:lnTo>
                    <a:pt x="249" y="48"/>
                  </a:lnTo>
                  <a:lnTo>
                    <a:pt x="258" y="48"/>
                  </a:lnTo>
                  <a:lnTo>
                    <a:pt x="264" y="51"/>
                  </a:lnTo>
                  <a:lnTo>
                    <a:pt x="273" y="51"/>
                  </a:lnTo>
                  <a:lnTo>
                    <a:pt x="281" y="55"/>
                  </a:lnTo>
                  <a:lnTo>
                    <a:pt x="289" y="56"/>
                  </a:lnTo>
                  <a:lnTo>
                    <a:pt x="298" y="60"/>
                  </a:lnTo>
                  <a:lnTo>
                    <a:pt x="103" y="219"/>
                  </a:lnTo>
                  <a:lnTo>
                    <a:pt x="89" y="334"/>
                  </a:lnTo>
                  <a:lnTo>
                    <a:pt x="10" y="4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76"/>
            <p:cNvSpPr>
              <a:spLocks/>
            </p:cNvSpPr>
            <p:nvPr/>
          </p:nvSpPr>
          <p:spPr bwMode="auto">
            <a:xfrm>
              <a:off x="2834" y="2703"/>
              <a:ext cx="616" cy="476"/>
            </a:xfrm>
            <a:custGeom>
              <a:avLst/>
              <a:gdLst>
                <a:gd name="T0" fmla="*/ 50 w 616"/>
                <a:gd name="T1" fmla="*/ 353 h 476"/>
                <a:gd name="T2" fmla="*/ 479 w 616"/>
                <a:gd name="T3" fmla="*/ 10 h 476"/>
                <a:gd name="T4" fmla="*/ 481 w 616"/>
                <a:gd name="T5" fmla="*/ 8 h 476"/>
                <a:gd name="T6" fmla="*/ 491 w 616"/>
                <a:gd name="T7" fmla="*/ 5 h 476"/>
                <a:gd name="T8" fmla="*/ 498 w 616"/>
                <a:gd name="T9" fmla="*/ 3 h 476"/>
                <a:gd name="T10" fmla="*/ 504 w 616"/>
                <a:gd name="T11" fmla="*/ 1 h 476"/>
                <a:gd name="T12" fmla="*/ 513 w 616"/>
                <a:gd name="T13" fmla="*/ 1 h 476"/>
                <a:gd name="T14" fmla="*/ 523 w 616"/>
                <a:gd name="T15" fmla="*/ 1 h 476"/>
                <a:gd name="T16" fmla="*/ 531 w 616"/>
                <a:gd name="T17" fmla="*/ 0 h 476"/>
                <a:gd name="T18" fmla="*/ 541 w 616"/>
                <a:gd name="T19" fmla="*/ 1 h 476"/>
                <a:gd name="T20" fmla="*/ 551 w 616"/>
                <a:gd name="T21" fmla="*/ 5 h 476"/>
                <a:gd name="T22" fmla="*/ 563 w 616"/>
                <a:gd name="T23" fmla="*/ 8 h 476"/>
                <a:gd name="T24" fmla="*/ 571 w 616"/>
                <a:gd name="T25" fmla="*/ 13 h 476"/>
                <a:gd name="T26" fmla="*/ 581 w 616"/>
                <a:gd name="T27" fmla="*/ 23 h 476"/>
                <a:gd name="T28" fmla="*/ 584 w 616"/>
                <a:gd name="T29" fmla="*/ 26 h 476"/>
                <a:gd name="T30" fmla="*/ 589 w 616"/>
                <a:gd name="T31" fmla="*/ 33 h 476"/>
                <a:gd name="T32" fmla="*/ 593 w 616"/>
                <a:gd name="T33" fmla="*/ 40 h 476"/>
                <a:gd name="T34" fmla="*/ 598 w 616"/>
                <a:gd name="T35" fmla="*/ 46 h 476"/>
                <a:gd name="T36" fmla="*/ 601 w 616"/>
                <a:gd name="T37" fmla="*/ 51 h 476"/>
                <a:gd name="T38" fmla="*/ 603 w 616"/>
                <a:gd name="T39" fmla="*/ 58 h 476"/>
                <a:gd name="T40" fmla="*/ 606 w 616"/>
                <a:gd name="T41" fmla="*/ 65 h 476"/>
                <a:gd name="T42" fmla="*/ 609 w 616"/>
                <a:gd name="T43" fmla="*/ 71 h 476"/>
                <a:gd name="T44" fmla="*/ 611 w 616"/>
                <a:gd name="T45" fmla="*/ 80 h 476"/>
                <a:gd name="T46" fmla="*/ 614 w 616"/>
                <a:gd name="T47" fmla="*/ 91 h 476"/>
                <a:gd name="T48" fmla="*/ 616 w 616"/>
                <a:gd name="T49" fmla="*/ 100 h 476"/>
                <a:gd name="T50" fmla="*/ 616 w 616"/>
                <a:gd name="T51" fmla="*/ 106 h 476"/>
                <a:gd name="T52" fmla="*/ 616 w 616"/>
                <a:gd name="T53" fmla="*/ 113 h 476"/>
                <a:gd name="T54" fmla="*/ 616 w 616"/>
                <a:gd name="T55" fmla="*/ 120 h 476"/>
                <a:gd name="T56" fmla="*/ 611 w 616"/>
                <a:gd name="T57" fmla="*/ 128 h 476"/>
                <a:gd name="T58" fmla="*/ 608 w 616"/>
                <a:gd name="T59" fmla="*/ 133 h 476"/>
                <a:gd name="T60" fmla="*/ 603 w 616"/>
                <a:gd name="T61" fmla="*/ 136 h 476"/>
                <a:gd name="T62" fmla="*/ 603 w 616"/>
                <a:gd name="T63" fmla="*/ 138 h 476"/>
                <a:gd name="T64" fmla="*/ 150 w 616"/>
                <a:gd name="T65" fmla="*/ 476 h 476"/>
                <a:gd name="T66" fmla="*/ 0 w 616"/>
                <a:gd name="T67" fmla="*/ 476 h 476"/>
                <a:gd name="T68" fmla="*/ 50 w 616"/>
                <a:gd name="T69" fmla="*/ 353 h 476"/>
                <a:gd name="T70" fmla="*/ 50 w 616"/>
                <a:gd name="T71" fmla="*/ 353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6" h="476">
                  <a:moveTo>
                    <a:pt x="50" y="353"/>
                  </a:moveTo>
                  <a:lnTo>
                    <a:pt x="479" y="10"/>
                  </a:lnTo>
                  <a:lnTo>
                    <a:pt x="481" y="8"/>
                  </a:lnTo>
                  <a:lnTo>
                    <a:pt x="491" y="5"/>
                  </a:lnTo>
                  <a:lnTo>
                    <a:pt x="498" y="3"/>
                  </a:lnTo>
                  <a:lnTo>
                    <a:pt x="504" y="1"/>
                  </a:lnTo>
                  <a:lnTo>
                    <a:pt x="513" y="1"/>
                  </a:lnTo>
                  <a:lnTo>
                    <a:pt x="523" y="1"/>
                  </a:lnTo>
                  <a:lnTo>
                    <a:pt x="531" y="0"/>
                  </a:lnTo>
                  <a:lnTo>
                    <a:pt x="541" y="1"/>
                  </a:lnTo>
                  <a:lnTo>
                    <a:pt x="551" y="5"/>
                  </a:lnTo>
                  <a:lnTo>
                    <a:pt x="563" y="8"/>
                  </a:lnTo>
                  <a:lnTo>
                    <a:pt x="571" y="13"/>
                  </a:lnTo>
                  <a:lnTo>
                    <a:pt x="581" y="23"/>
                  </a:lnTo>
                  <a:lnTo>
                    <a:pt x="584" y="26"/>
                  </a:lnTo>
                  <a:lnTo>
                    <a:pt x="589" y="33"/>
                  </a:lnTo>
                  <a:lnTo>
                    <a:pt x="593" y="40"/>
                  </a:lnTo>
                  <a:lnTo>
                    <a:pt x="598" y="46"/>
                  </a:lnTo>
                  <a:lnTo>
                    <a:pt x="601" y="51"/>
                  </a:lnTo>
                  <a:lnTo>
                    <a:pt x="603" y="58"/>
                  </a:lnTo>
                  <a:lnTo>
                    <a:pt x="606" y="65"/>
                  </a:lnTo>
                  <a:lnTo>
                    <a:pt x="609" y="71"/>
                  </a:lnTo>
                  <a:lnTo>
                    <a:pt x="611" y="80"/>
                  </a:lnTo>
                  <a:lnTo>
                    <a:pt x="614" y="91"/>
                  </a:lnTo>
                  <a:lnTo>
                    <a:pt x="616" y="100"/>
                  </a:lnTo>
                  <a:lnTo>
                    <a:pt x="616" y="106"/>
                  </a:lnTo>
                  <a:lnTo>
                    <a:pt x="616" y="113"/>
                  </a:lnTo>
                  <a:lnTo>
                    <a:pt x="616" y="120"/>
                  </a:lnTo>
                  <a:lnTo>
                    <a:pt x="611" y="128"/>
                  </a:lnTo>
                  <a:lnTo>
                    <a:pt x="608" y="133"/>
                  </a:lnTo>
                  <a:lnTo>
                    <a:pt x="603" y="136"/>
                  </a:lnTo>
                  <a:lnTo>
                    <a:pt x="603" y="138"/>
                  </a:lnTo>
                  <a:lnTo>
                    <a:pt x="150" y="476"/>
                  </a:lnTo>
                  <a:lnTo>
                    <a:pt x="0" y="476"/>
                  </a:lnTo>
                  <a:lnTo>
                    <a:pt x="50" y="353"/>
                  </a:lnTo>
                  <a:lnTo>
                    <a:pt x="50" y="353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77"/>
            <p:cNvSpPr>
              <a:spLocks/>
            </p:cNvSpPr>
            <p:nvPr/>
          </p:nvSpPr>
          <p:spPr bwMode="auto">
            <a:xfrm>
              <a:off x="1913" y="3200"/>
              <a:ext cx="406" cy="155"/>
            </a:xfrm>
            <a:custGeom>
              <a:avLst/>
              <a:gdLst>
                <a:gd name="T0" fmla="*/ 406 w 406"/>
                <a:gd name="T1" fmla="*/ 104 h 155"/>
                <a:gd name="T2" fmla="*/ 253 w 406"/>
                <a:gd name="T3" fmla="*/ 155 h 155"/>
                <a:gd name="T4" fmla="*/ 0 w 406"/>
                <a:gd name="T5" fmla="*/ 85 h 155"/>
                <a:gd name="T6" fmla="*/ 102 w 406"/>
                <a:gd name="T7" fmla="*/ 0 h 155"/>
                <a:gd name="T8" fmla="*/ 406 w 406"/>
                <a:gd name="T9" fmla="*/ 104 h 155"/>
                <a:gd name="T10" fmla="*/ 406 w 406"/>
                <a:gd name="T11" fmla="*/ 10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55">
                  <a:moveTo>
                    <a:pt x="406" y="104"/>
                  </a:moveTo>
                  <a:lnTo>
                    <a:pt x="253" y="155"/>
                  </a:lnTo>
                  <a:lnTo>
                    <a:pt x="0" y="85"/>
                  </a:lnTo>
                  <a:lnTo>
                    <a:pt x="102" y="0"/>
                  </a:lnTo>
                  <a:lnTo>
                    <a:pt x="406" y="104"/>
                  </a:lnTo>
                  <a:lnTo>
                    <a:pt x="406" y="10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8270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12 0.00255 L -0.06927 -0.09629 C -0.08368 -0.11666 -0.08767 -0.13865 -0.08229 -0.15486 C -0.07587 -0.17384 -0.06146 -0.18356 -0.0401 -0.18379 L 0.05608 -0.18634 " pathEditMode="relative" rAng="1445447" ptsTypes="FffFF">
                                      <p:cBhvr>
                                        <p:cTn id="6" dur="20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0" y="-1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Freeform 1034"/>
          <p:cNvSpPr/>
          <p:nvPr/>
        </p:nvSpPr>
        <p:spPr>
          <a:xfrm>
            <a:off x="915634" y="2195512"/>
            <a:ext cx="8229600" cy="2586038"/>
          </a:xfrm>
          <a:custGeom>
            <a:avLst/>
            <a:gdLst>
              <a:gd name="connsiteX0" fmla="*/ 8386763 w 8415338"/>
              <a:gd name="connsiteY0" fmla="*/ 0 h 2586038"/>
              <a:gd name="connsiteX1" fmla="*/ 0 w 8415338"/>
              <a:gd name="connsiteY1" fmla="*/ 0 h 2586038"/>
              <a:gd name="connsiteX2" fmla="*/ 28575 w 8415338"/>
              <a:gd name="connsiteY2" fmla="*/ 2586038 h 2586038"/>
              <a:gd name="connsiteX3" fmla="*/ 8415338 w 8415338"/>
              <a:gd name="connsiteY3" fmla="*/ 2514600 h 2586038"/>
              <a:gd name="connsiteX4" fmla="*/ 8372475 w 8415338"/>
              <a:gd name="connsiteY4" fmla="*/ 1543050 h 2586038"/>
              <a:gd name="connsiteX5" fmla="*/ 1257300 w 8415338"/>
              <a:gd name="connsiteY5" fmla="*/ 1457325 h 2586038"/>
              <a:gd name="connsiteX6" fmla="*/ 1257300 w 8415338"/>
              <a:gd name="connsiteY6" fmla="*/ 1028700 h 2586038"/>
              <a:gd name="connsiteX7" fmla="*/ 8401050 w 8415338"/>
              <a:gd name="connsiteY7" fmla="*/ 942975 h 2586038"/>
              <a:gd name="connsiteX8" fmla="*/ 8386763 w 8415338"/>
              <a:gd name="connsiteY8" fmla="*/ 0 h 2586038"/>
              <a:gd name="connsiteX0" fmla="*/ 8386763 w 8415363"/>
              <a:gd name="connsiteY0" fmla="*/ 0 h 2586038"/>
              <a:gd name="connsiteX1" fmla="*/ 0 w 8415363"/>
              <a:gd name="connsiteY1" fmla="*/ 0 h 2586038"/>
              <a:gd name="connsiteX2" fmla="*/ 28575 w 8415363"/>
              <a:gd name="connsiteY2" fmla="*/ 2586038 h 2586038"/>
              <a:gd name="connsiteX3" fmla="*/ 8415338 w 8415363"/>
              <a:gd name="connsiteY3" fmla="*/ 2514600 h 2586038"/>
              <a:gd name="connsiteX4" fmla="*/ 8372475 w 8415363"/>
              <a:gd name="connsiteY4" fmla="*/ 1543050 h 2586038"/>
              <a:gd name="connsiteX5" fmla="*/ 1257300 w 8415363"/>
              <a:gd name="connsiteY5" fmla="*/ 1457325 h 2586038"/>
              <a:gd name="connsiteX6" fmla="*/ 1257300 w 8415363"/>
              <a:gd name="connsiteY6" fmla="*/ 1028700 h 2586038"/>
              <a:gd name="connsiteX7" fmla="*/ 8415363 w 8415363"/>
              <a:gd name="connsiteY7" fmla="*/ 1057275 h 2586038"/>
              <a:gd name="connsiteX8" fmla="*/ 8386763 w 8415363"/>
              <a:gd name="connsiteY8" fmla="*/ 0 h 2586038"/>
              <a:gd name="connsiteX0" fmla="*/ 8386763 w 8415338"/>
              <a:gd name="connsiteY0" fmla="*/ 0 h 2586038"/>
              <a:gd name="connsiteX1" fmla="*/ 0 w 8415338"/>
              <a:gd name="connsiteY1" fmla="*/ 0 h 2586038"/>
              <a:gd name="connsiteX2" fmla="*/ 28575 w 8415338"/>
              <a:gd name="connsiteY2" fmla="*/ 2586038 h 2586038"/>
              <a:gd name="connsiteX3" fmla="*/ 8415338 w 8415338"/>
              <a:gd name="connsiteY3" fmla="*/ 2514600 h 2586038"/>
              <a:gd name="connsiteX4" fmla="*/ 8372475 w 8415338"/>
              <a:gd name="connsiteY4" fmla="*/ 1543050 h 2586038"/>
              <a:gd name="connsiteX5" fmla="*/ 1257300 w 8415338"/>
              <a:gd name="connsiteY5" fmla="*/ 1457325 h 2586038"/>
              <a:gd name="connsiteX6" fmla="*/ 1257300 w 8415338"/>
              <a:gd name="connsiteY6" fmla="*/ 1028700 h 2586038"/>
              <a:gd name="connsiteX7" fmla="*/ 8401051 w 8415338"/>
              <a:gd name="connsiteY7" fmla="*/ 1014413 h 2586038"/>
              <a:gd name="connsiteX8" fmla="*/ 8386763 w 8415338"/>
              <a:gd name="connsiteY8" fmla="*/ 0 h 2586038"/>
              <a:gd name="connsiteX0" fmla="*/ 8386763 w 8415338"/>
              <a:gd name="connsiteY0" fmla="*/ 0 h 2586038"/>
              <a:gd name="connsiteX1" fmla="*/ 0 w 8415338"/>
              <a:gd name="connsiteY1" fmla="*/ 0 h 2586038"/>
              <a:gd name="connsiteX2" fmla="*/ 28575 w 8415338"/>
              <a:gd name="connsiteY2" fmla="*/ 2586038 h 2586038"/>
              <a:gd name="connsiteX3" fmla="*/ 8415338 w 8415338"/>
              <a:gd name="connsiteY3" fmla="*/ 2514600 h 2586038"/>
              <a:gd name="connsiteX4" fmla="*/ 8386787 w 8415338"/>
              <a:gd name="connsiteY4" fmla="*/ 1514475 h 2586038"/>
              <a:gd name="connsiteX5" fmla="*/ 1257300 w 8415338"/>
              <a:gd name="connsiteY5" fmla="*/ 1457325 h 2586038"/>
              <a:gd name="connsiteX6" fmla="*/ 1257300 w 8415338"/>
              <a:gd name="connsiteY6" fmla="*/ 1028700 h 2586038"/>
              <a:gd name="connsiteX7" fmla="*/ 8401051 w 8415338"/>
              <a:gd name="connsiteY7" fmla="*/ 1014413 h 2586038"/>
              <a:gd name="connsiteX8" fmla="*/ 8386763 w 8415338"/>
              <a:gd name="connsiteY8" fmla="*/ 0 h 258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15338" h="2586038">
                <a:moveTo>
                  <a:pt x="8386763" y="0"/>
                </a:moveTo>
                <a:lnTo>
                  <a:pt x="0" y="0"/>
                </a:lnTo>
                <a:lnTo>
                  <a:pt x="28575" y="2586038"/>
                </a:lnTo>
                <a:lnTo>
                  <a:pt x="8415338" y="2514600"/>
                </a:lnTo>
                <a:lnTo>
                  <a:pt x="8386787" y="1514475"/>
                </a:lnTo>
                <a:lnTo>
                  <a:pt x="1257300" y="1457325"/>
                </a:lnTo>
                <a:lnTo>
                  <a:pt x="1257300" y="1028700"/>
                </a:lnTo>
                <a:lnTo>
                  <a:pt x="8401051" y="1014413"/>
                </a:lnTo>
                <a:lnTo>
                  <a:pt x="8386763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ocess 48"/>
          <p:cNvSpPr/>
          <p:nvPr/>
        </p:nvSpPr>
        <p:spPr>
          <a:xfrm>
            <a:off x="6634004" y="2634129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Process 50"/>
          <p:cNvSpPr/>
          <p:nvPr/>
        </p:nvSpPr>
        <p:spPr>
          <a:xfrm>
            <a:off x="8029257" y="2634129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Process 51"/>
          <p:cNvSpPr/>
          <p:nvPr/>
        </p:nvSpPr>
        <p:spPr>
          <a:xfrm>
            <a:off x="5486400" y="2634129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Process 52"/>
          <p:cNvSpPr/>
          <p:nvPr/>
        </p:nvSpPr>
        <p:spPr>
          <a:xfrm>
            <a:off x="4338796" y="2634129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Process 53"/>
          <p:cNvSpPr/>
          <p:nvPr/>
        </p:nvSpPr>
        <p:spPr>
          <a:xfrm>
            <a:off x="3191192" y="2634129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Process 54"/>
          <p:cNvSpPr/>
          <p:nvPr/>
        </p:nvSpPr>
        <p:spPr>
          <a:xfrm>
            <a:off x="2043588" y="2634129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Process 56"/>
          <p:cNvSpPr/>
          <p:nvPr/>
        </p:nvSpPr>
        <p:spPr>
          <a:xfrm rot="16200000">
            <a:off x="1114733" y="3376918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Process 57"/>
          <p:cNvSpPr/>
          <p:nvPr/>
        </p:nvSpPr>
        <p:spPr>
          <a:xfrm>
            <a:off x="2043588" y="4065775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Process 58"/>
          <p:cNvSpPr/>
          <p:nvPr/>
        </p:nvSpPr>
        <p:spPr>
          <a:xfrm>
            <a:off x="3191191" y="4065775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Process 59"/>
          <p:cNvSpPr/>
          <p:nvPr/>
        </p:nvSpPr>
        <p:spPr>
          <a:xfrm>
            <a:off x="4338794" y="4065775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rocess 60"/>
          <p:cNvSpPr/>
          <p:nvPr/>
        </p:nvSpPr>
        <p:spPr>
          <a:xfrm>
            <a:off x="5486397" y="4065775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Flowchart: Process 360"/>
          <p:cNvSpPr/>
          <p:nvPr/>
        </p:nvSpPr>
        <p:spPr>
          <a:xfrm>
            <a:off x="7137612" y="5528451"/>
            <a:ext cx="1921509" cy="13248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Process 61"/>
          <p:cNvSpPr/>
          <p:nvPr/>
        </p:nvSpPr>
        <p:spPr>
          <a:xfrm>
            <a:off x="6634000" y="4065775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Flowchart: Process 1057"/>
          <p:cNvSpPr/>
          <p:nvPr/>
        </p:nvSpPr>
        <p:spPr>
          <a:xfrm>
            <a:off x="631457" y="5512991"/>
            <a:ext cx="1921509" cy="13248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Process 62"/>
          <p:cNvSpPr/>
          <p:nvPr/>
        </p:nvSpPr>
        <p:spPr>
          <a:xfrm>
            <a:off x="7781603" y="4065775"/>
            <a:ext cx="676593" cy="14194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Flowchart: Process 359"/>
          <p:cNvSpPr/>
          <p:nvPr/>
        </p:nvSpPr>
        <p:spPr>
          <a:xfrm>
            <a:off x="4956105" y="5504614"/>
            <a:ext cx="1921509" cy="13248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Flowchart: Process 358"/>
          <p:cNvSpPr/>
          <p:nvPr/>
        </p:nvSpPr>
        <p:spPr>
          <a:xfrm>
            <a:off x="2774598" y="5480777"/>
            <a:ext cx="1921509" cy="13248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Flowchart: Process 361"/>
          <p:cNvSpPr/>
          <p:nvPr/>
        </p:nvSpPr>
        <p:spPr>
          <a:xfrm>
            <a:off x="880885" y="100729"/>
            <a:ext cx="1921509" cy="13248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3" name="Flowchart: Process 362"/>
          <p:cNvSpPr/>
          <p:nvPr/>
        </p:nvSpPr>
        <p:spPr>
          <a:xfrm>
            <a:off x="3058277" y="94981"/>
            <a:ext cx="1921509" cy="13248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Flowchart: Process 363"/>
          <p:cNvSpPr/>
          <p:nvPr/>
        </p:nvSpPr>
        <p:spPr>
          <a:xfrm>
            <a:off x="5164745" y="152358"/>
            <a:ext cx="1746446" cy="13248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Flowchart: Process 364"/>
          <p:cNvSpPr/>
          <p:nvPr/>
        </p:nvSpPr>
        <p:spPr>
          <a:xfrm>
            <a:off x="7137470" y="152358"/>
            <a:ext cx="1746446" cy="132486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2" name="Group 44"/>
          <p:cNvGrpSpPr>
            <a:grpSpLocks noChangeAspect="1"/>
          </p:cNvGrpSpPr>
          <p:nvPr/>
        </p:nvGrpSpPr>
        <p:grpSpPr bwMode="auto">
          <a:xfrm rot="20882441">
            <a:off x="2933773" y="5769879"/>
            <a:ext cx="1603160" cy="803297"/>
            <a:chOff x="1435" y="1872"/>
            <a:chExt cx="3269" cy="1638"/>
          </a:xfrm>
          <a:scene3d>
            <a:camera prst="isometricBottomDown"/>
            <a:lightRig rig="threePt" dir="t"/>
          </a:scene3d>
        </p:grpSpPr>
        <p:sp>
          <p:nvSpPr>
            <p:cNvPr id="373" name="AutoShape 43"/>
            <p:cNvSpPr>
              <a:spLocks noChangeAspect="1" noChangeArrowheads="1" noTextEdit="1"/>
            </p:cNvSpPr>
            <p:nvPr/>
          </p:nvSpPr>
          <p:spPr bwMode="auto">
            <a:xfrm>
              <a:off x="1435" y="1872"/>
              <a:ext cx="3269" cy="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Freeform 48"/>
            <p:cNvSpPr>
              <a:spLocks/>
            </p:cNvSpPr>
            <p:nvPr/>
          </p:nvSpPr>
          <p:spPr bwMode="auto">
            <a:xfrm>
              <a:off x="1770" y="2823"/>
              <a:ext cx="704" cy="219"/>
            </a:xfrm>
            <a:custGeom>
              <a:avLst/>
              <a:gdLst>
                <a:gd name="T0" fmla="*/ 441 w 704"/>
                <a:gd name="T1" fmla="*/ 219 h 219"/>
                <a:gd name="T2" fmla="*/ 0 w 704"/>
                <a:gd name="T3" fmla="*/ 196 h 219"/>
                <a:gd name="T4" fmla="*/ 165 w 704"/>
                <a:gd name="T5" fmla="*/ 41 h 219"/>
                <a:gd name="T6" fmla="*/ 704 w 704"/>
                <a:gd name="T7" fmla="*/ 0 h 219"/>
                <a:gd name="T8" fmla="*/ 441 w 704"/>
                <a:gd name="T9" fmla="*/ 219 h 219"/>
                <a:gd name="T10" fmla="*/ 441 w 704"/>
                <a:gd name="T11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4" h="219">
                  <a:moveTo>
                    <a:pt x="441" y="219"/>
                  </a:moveTo>
                  <a:lnTo>
                    <a:pt x="0" y="196"/>
                  </a:lnTo>
                  <a:lnTo>
                    <a:pt x="165" y="41"/>
                  </a:lnTo>
                  <a:lnTo>
                    <a:pt x="704" y="0"/>
                  </a:lnTo>
                  <a:lnTo>
                    <a:pt x="441" y="219"/>
                  </a:lnTo>
                  <a:lnTo>
                    <a:pt x="441" y="219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Freeform 49"/>
            <p:cNvSpPr>
              <a:spLocks/>
            </p:cNvSpPr>
            <p:nvPr/>
          </p:nvSpPr>
          <p:spPr bwMode="auto">
            <a:xfrm>
              <a:off x="3433" y="1905"/>
              <a:ext cx="810" cy="293"/>
            </a:xfrm>
            <a:custGeom>
              <a:avLst/>
              <a:gdLst>
                <a:gd name="T0" fmla="*/ 0 w 810"/>
                <a:gd name="T1" fmla="*/ 293 h 293"/>
                <a:gd name="T2" fmla="*/ 410 w 810"/>
                <a:gd name="T3" fmla="*/ 258 h 293"/>
                <a:gd name="T4" fmla="*/ 600 w 810"/>
                <a:gd name="T5" fmla="*/ 197 h 293"/>
                <a:gd name="T6" fmla="*/ 810 w 810"/>
                <a:gd name="T7" fmla="*/ 0 h 293"/>
                <a:gd name="T8" fmla="*/ 573 w 810"/>
                <a:gd name="T9" fmla="*/ 49 h 293"/>
                <a:gd name="T10" fmla="*/ 527 w 810"/>
                <a:gd name="T11" fmla="*/ 84 h 293"/>
                <a:gd name="T12" fmla="*/ 467 w 810"/>
                <a:gd name="T13" fmla="*/ 67 h 293"/>
                <a:gd name="T14" fmla="*/ 465 w 810"/>
                <a:gd name="T15" fmla="*/ 65 h 293"/>
                <a:gd name="T16" fmla="*/ 462 w 810"/>
                <a:gd name="T17" fmla="*/ 64 h 293"/>
                <a:gd name="T18" fmla="*/ 455 w 810"/>
                <a:gd name="T19" fmla="*/ 59 h 293"/>
                <a:gd name="T20" fmla="*/ 448 w 810"/>
                <a:gd name="T21" fmla="*/ 54 h 293"/>
                <a:gd name="T22" fmla="*/ 442 w 810"/>
                <a:gd name="T23" fmla="*/ 50 h 293"/>
                <a:gd name="T24" fmla="*/ 437 w 810"/>
                <a:gd name="T25" fmla="*/ 47 h 293"/>
                <a:gd name="T26" fmla="*/ 430 w 810"/>
                <a:gd name="T27" fmla="*/ 44 h 293"/>
                <a:gd name="T28" fmla="*/ 425 w 810"/>
                <a:gd name="T29" fmla="*/ 42 h 293"/>
                <a:gd name="T30" fmla="*/ 417 w 810"/>
                <a:gd name="T31" fmla="*/ 39 h 293"/>
                <a:gd name="T32" fmla="*/ 410 w 810"/>
                <a:gd name="T33" fmla="*/ 35 h 293"/>
                <a:gd name="T34" fmla="*/ 402 w 810"/>
                <a:gd name="T35" fmla="*/ 32 h 293"/>
                <a:gd name="T36" fmla="*/ 395 w 810"/>
                <a:gd name="T37" fmla="*/ 30 h 293"/>
                <a:gd name="T38" fmla="*/ 385 w 810"/>
                <a:gd name="T39" fmla="*/ 27 h 293"/>
                <a:gd name="T40" fmla="*/ 375 w 810"/>
                <a:gd name="T41" fmla="*/ 24 h 293"/>
                <a:gd name="T42" fmla="*/ 365 w 810"/>
                <a:gd name="T43" fmla="*/ 22 h 293"/>
                <a:gd name="T44" fmla="*/ 355 w 810"/>
                <a:gd name="T45" fmla="*/ 20 h 293"/>
                <a:gd name="T46" fmla="*/ 343 w 810"/>
                <a:gd name="T47" fmla="*/ 19 h 293"/>
                <a:gd name="T48" fmla="*/ 332 w 810"/>
                <a:gd name="T49" fmla="*/ 17 h 293"/>
                <a:gd name="T50" fmla="*/ 320 w 810"/>
                <a:gd name="T51" fmla="*/ 17 h 293"/>
                <a:gd name="T52" fmla="*/ 308 w 810"/>
                <a:gd name="T53" fmla="*/ 19 h 293"/>
                <a:gd name="T54" fmla="*/ 302 w 810"/>
                <a:gd name="T55" fmla="*/ 19 h 293"/>
                <a:gd name="T56" fmla="*/ 297 w 810"/>
                <a:gd name="T57" fmla="*/ 19 h 293"/>
                <a:gd name="T58" fmla="*/ 290 w 810"/>
                <a:gd name="T59" fmla="*/ 19 h 293"/>
                <a:gd name="T60" fmla="*/ 283 w 810"/>
                <a:gd name="T61" fmla="*/ 20 h 293"/>
                <a:gd name="T62" fmla="*/ 277 w 810"/>
                <a:gd name="T63" fmla="*/ 20 h 293"/>
                <a:gd name="T64" fmla="*/ 270 w 810"/>
                <a:gd name="T65" fmla="*/ 20 h 293"/>
                <a:gd name="T66" fmla="*/ 263 w 810"/>
                <a:gd name="T67" fmla="*/ 22 h 293"/>
                <a:gd name="T68" fmla="*/ 257 w 810"/>
                <a:gd name="T69" fmla="*/ 24 h 293"/>
                <a:gd name="T70" fmla="*/ 249 w 810"/>
                <a:gd name="T71" fmla="*/ 25 h 293"/>
                <a:gd name="T72" fmla="*/ 242 w 810"/>
                <a:gd name="T73" fmla="*/ 27 h 293"/>
                <a:gd name="T74" fmla="*/ 234 w 810"/>
                <a:gd name="T75" fmla="*/ 29 h 293"/>
                <a:gd name="T76" fmla="*/ 227 w 810"/>
                <a:gd name="T77" fmla="*/ 32 h 293"/>
                <a:gd name="T78" fmla="*/ 220 w 810"/>
                <a:gd name="T79" fmla="*/ 34 h 293"/>
                <a:gd name="T80" fmla="*/ 214 w 810"/>
                <a:gd name="T81" fmla="*/ 37 h 293"/>
                <a:gd name="T82" fmla="*/ 205 w 810"/>
                <a:gd name="T83" fmla="*/ 40 h 293"/>
                <a:gd name="T84" fmla="*/ 199 w 810"/>
                <a:gd name="T85" fmla="*/ 44 h 293"/>
                <a:gd name="T86" fmla="*/ 4 w 810"/>
                <a:gd name="T87" fmla="*/ 182 h 293"/>
                <a:gd name="T88" fmla="*/ 0 w 810"/>
                <a:gd name="T89" fmla="*/ 293 h 293"/>
                <a:gd name="T90" fmla="*/ 0 w 810"/>
                <a:gd name="T91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0" h="293">
                  <a:moveTo>
                    <a:pt x="0" y="293"/>
                  </a:moveTo>
                  <a:lnTo>
                    <a:pt x="410" y="258"/>
                  </a:lnTo>
                  <a:lnTo>
                    <a:pt x="600" y="197"/>
                  </a:lnTo>
                  <a:lnTo>
                    <a:pt x="810" y="0"/>
                  </a:lnTo>
                  <a:lnTo>
                    <a:pt x="573" y="49"/>
                  </a:lnTo>
                  <a:lnTo>
                    <a:pt x="527" y="84"/>
                  </a:lnTo>
                  <a:lnTo>
                    <a:pt x="467" y="67"/>
                  </a:lnTo>
                  <a:lnTo>
                    <a:pt x="465" y="65"/>
                  </a:lnTo>
                  <a:lnTo>
                    <a:pt x="462" y="64"/>
                  </a:lnTo>
                  <a:lnTo>
                    <a:pt x="455" y="59"/>
                  </a:lnTo>
                  <a:lnTo>
                    <a:pt x="448" y="54"/>
                  </a:lnTo>
                  <a:lnTo>
                    <a:pt x="442" y="50"/>
                  </a:lnTo>
                  <a:lnTo>
                    <a:pt x="437" y="47"/>
                  </a:lnTo>
                  <a:lnTo>
                    <a:pt x="430" y="44"/>
                  </a:lnTo>
                  <a:lnTo>
                    <a:pt x="425" y="42"/>
                  </a:lnTo>
                  <a:lnTo>
                    <a:pt x="417" y="39"/>
                  </a:lnTo>
                  <a:lnTo>
                    <a:pt x="410" y="35"/>
                  </a:lnTo>
                  <a:lnTo>
                    <a:pt x="402" y="32"/>
                  </a:lnTo>
                  <a:lnTo>
                    <a:pt x="395" y="30"/>
                  </a:lnTo>
                  <a:lnTo>
                    <a:pt x="385" y="27"/>
                  </a:lnTo>
                  <a:lnTo>
                    <a:pt x="375" y="24"/>
                  </a:lnTo>
                  <a:lnTo>
                    <a:pt x="365" y="22"/>
                  </a:lnTo>
                  <a:lnTo>
                    <a:pt x="355" y="20"/>
                  </a:lnTo>
                  <a:lnTo>
                    <a:pt x="343" y="19"/>
                  </a:lnTo>
                  <a:lnTo>
                    <a:pt x="332" y="17"/>
                  </a:lnTo>
                  <a:lnTo>
                    <a:pt x="320" y="17"/>
                  </a:lnTo>
                  <a:lnTo>
                    <a:pt x="308" y="19"/>
                  </a:lnTo>
                  <a:lnTo>
                    <a:pt x="302" y="19"/>
                  </a:lnTo>
                  <a:lnTo>
                    <a:pt x="297" y="19"/>
                  </a:lnTo>
                  <a:lnTo>
                    <a:pt x="290" y="19"/>
                  </a:lnTo>
                  <a:lnTo>
                    <a:pt x="283" y="20"/>
                  </a:lnTo>
                  <a:lnTo>
                    <a:pt x="277" y="20"/>
                  </a:lnTo>
                  <a:lnTo>
                    <a:pt x="270" y="20"/>
                  </a:lnTo>
                  <a:lnTo>
                    <a:pt x="263" y="22"/>
                  </a:lnTo>
                  <a:lnTo>
                    <a:pt x="257" y="24"/>
                  </a:lnTo>
                  <a:lnTo>
                    <a:pt x="249" y="25"/>
                  </a:lnTo>
                  <a:lnTo>
                    <a:pt x="242" y="27"/>
                  </a:lnTo>
                  <a:lnTo>
                    <a:pt x="234" y="29"/>
                  </a:lnTo>
                  <a:lnTo>
                    <a:pt x="227" y="32"/>
                  </a:lnTo>
                  <a:lnTo>
                    <a:pt x="220" y="34"/>
                  </a:lnTo>
                  <a:lnTo>
                    <a:pt x="214" y="37"/>
                  </a:lnTo>
                  <a:lnTo>
                    <a:pt x="205" y="40"/>
                  </a:lnTo>
                  <a:lnTo>
                    <a:pt x="199" y="44"/>
                  </a:lnTo>
                  <a:lnTo>
                    <a:pt x="4" y="182"/>
                  </a:lnTo>
                  <a:lnTo>
                    <a:pt x="0" y="29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52"/>
            <p:cNvSpPr>
              <a:spLocks/>
            </p:cNvSpPr>
            <p:nvPr/>
          </p:nvSpPr>
          <p:spPr bwMode="auto">
            <a:xfrm>
              <a:off x="1730" y="2275"/>
              <a:ext cx="1429" cy="371"/>
            </a:xfrm>
            <a:custGeom>
              <a:avLst/>
              <a:gdLst>
                <a:gd name="T0" fmla="*/ 1429 w 1429"/>
                <a:gd name="T1" fmla="*/ 0 h 371"/>
                <a:gd name="T2" fmla="*/ 281 w 1429"/>
                <a:gd name="T3" fmla="*/ 2 h 371"/>
                <a:gd name="T4" fmla="*/ 18 w 1429"/>
                <a:gd name="T5" fmla="*/ 60 h 371"/>
                <a:gd name="T6" fmla="*/ 0 w 1429"/>
                <a:gd name="T7" fmla="*/ 186 h 371"/>
                <a:gd name="T8" fmla="*/ 857 w 1429"/>
                <a:gd name="T9" fmla="*/ 371 h 371"/>
                <a:gd name="T10" fmla="*/ 1429 w 1429"/>
                <a:gd name="T11" fmla="*/ 0 h 371"/>
                <a:gd name="T12" fmla="*/ 1429 w 1429"/>
                <a:gd name="T1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9" h="371">
                  <a:moveTo>
                    <a:pt x="1429" y="0"/>
                  </a:moveTo>
                  <a:lnTo>
                    <a:pt x="281" y="2"/>
                  </a:lnTo>
                  <a:lnTo>
                    <a:pt x="18" y="60"/>
                  </a:lnTo>
                  <a:lnTo>
                    <a:pt x="0" y="186"/>
                  </a:lnTo>
                  <a:lnTo>
                    <a:pt x="857" y="371"/>
                  </a:lnTo>
                  <a:lnTo>
                    <a:pt x="1429" y="0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54"/>
            <p:cNvSpPr>
              <a:spLocks/>
            </p:cNvSpPr>
            <p:nvPr/>
          </p:nvSpPr>
          <p:spPr bwMode="auto">
            <a:xfrm>
              <a:off x="2296" y="2277"/>
              <a:ext cx="673" cy="402"/>
            </a:xfrm>
            <a:custGeom>
              <a:avLst/>
              <a:gdLst>
                <a:gd name="T0" fmla="*/ 659 w 673"/>
                <a:gd name="T1" fmla="*/ 0 h 402"/>
                <a:gd name="T2" fmla="*/ 659 w 673"/>
                <a:gd name="T3" fmla="*/ 128 h 402"/>
                <a:gd name="T4" fmla="*/ 673 w 673"/>
                <a:gd name="T5" fmla="*/ 402 h 402"/>
                <a:gd name="T6" fmla="*/ 671 w 673"/>
                <a:gd name="T7" fmla="*/ 401 h 402"/>
                <a:gd name="T8" fmla="*/ 668 w 673"/>
                <a:gd name="T9" fmla="*/ 401 h 402"/>
                <a:gd name="T10" fmla="*/ 663 w 673"/>
                <a:gd name="T11" fmla="*/ 401 h 402"/>
                <a:gd name="T12" fmla="*/ 656 w 673"/>
                <a:gd name="T13" fmla="*/ 401 h 402"/>
                <a:gd name="T14" fmla="*/ 646 w 673"/>
                <a:gd name="T15" fmla="*/ 399 h 402"/>
                <a:gd name="T16" fmla="*/ 638 w 673"/>
                <a:gd name="T17" fmla="*/ 399 h 402"/>
                <a:gd name="T18" fmla="*/ 631 w 673"/>
                <a:gd name="T19" fmla="*/ 399 h 402"/>
                <a:gd name="T20" fmla="*/ 624 w 673"/>
                <a:gd name="T21" fmla="*/ 399 h 402"/>
                <a:gd name="T22" fmla="*/ 618 w 673"/>
                <a:gd name="T23" fmla="*/ 399 h 402"/>
                <a:gd name="T24" fmla="*/ 613 w 673"/>
                <a:gd name="T25" fmla="*/ 399 h 402"/>
                <a:gd name="T26" fmla="*/ 604 w 673"/>
                <a:gd name="T27" fmla="*/ 397 h 402"/>
                <a:gd name="T28" fmla="*/ 596 w 673"/>
                <a:gd name="T29" fmla="*/ 396 h 402"/>
                <a:gd name="T30" fmla="*/ 589 w 673"/>
                <a:gd name="T31" fmla="*/ 394 h 402"/>
                <a:gd name="T32" fmla="*/ 583 w 673"/>
                <a:gd name="T33" fmla="*/ 394 h 402"/>
                <a:gd name="T34" fmla="*/ 574 w 673"/>
                <a:gd name="T35" fmla="*/ 394 h 402"/>
                <a:gd name="T36" fmla="*/ 566 w 673"/>
                <a:gd name="T37" fmla="*/ 394 h 402"/>
                <a:gd name="T38" fmla="*/ 558 w 673"/>
                <a:gd name="T39" fmla="*/ 392 h 402"/>
                <a:gd name="T40" fmla="*/ 550 w 673"/>
                <a:gd name="T41" fmla="*/ 392 h 402"/>
                <a:gd name="T42" fmla="*/ 541 w 673"/>
                <a:gd name="T43" fmla="*/ 392 h 402"/>
                <a:gd name="T44" fmla="*/ 533 w 673"/>
                <a:gd name="T45" fmla="*/ 391 h 402"/>
                <a:gd name="T46" fmla="*/ 523 w 673"/>
                <a:gd name="T47" fmla="*/ 391 h 402"/>
                <a:gd name="T48" fmla="*/ 515 w 673"/>
                <a:gd name="T49" fmla="*/ 391 h 402"/>
                <a:gd name="T50" fmla="*/ 506 w 673"/>
                <a:gd name="T51" fmla="*/ 389 h 402"/>
                <a:gd name="T52" fmla="*/ 498 w 673"/>
                <a:gd name="T53" fmla="*/ 389 h 402"/>
                <a:gd name="T54" fmla="*/ 488 w 673"/>
                <a:gd name="T55" fmla="*/ 389 h 402"/>
                <a:gd name="T56" fmla="*/ 480 w 673"/>
                <a:gd name="T57" fmla="*/ 389 h 402"/>
                <a:gd name="T58" fmla="*/ 470 w 673"/>
                <a:gd name="T59" fmla="*/ 387 h 402"/>
                <a:gd name="T60" fmla="*/ 461 w 673"/>
                <a:gd name="T61" fmla="*/ 386 h 402"/>
                <a:gd name="T62" fmla="*/ 453 w 673"/>
                <a:gd name="T63" fmla="*/ 386 h 402"/>
                <a:gd name="T64" fmla="*/ 445 w 673"/>
                <a:gd name="T65" fmla="*/ 386 h 402"/>
                <a:gd name="T66" fmla="*/ 435 w 673"/>
                <a:gd name="T67" fmla="*/ 384 h 402"/>
                <a:gd name="T68" fmla="*/ 425 w 673"/>
                <a:gd name="T69" fmla="*/ 382 h 402"/>
                <a:gd name="T70" fmla="*/ 416 w 673"/>
                <a:gd name="T71" fmla="*/ 382 h 402"/>
                <a:gd name="T72" fmla="*/ 410 w 673"/>
                <a:gd name="T73" fmla="*/ 382 h 402"/>
                <a:gd name="T74" fmla="*/ 400 w 673"/>
                <a:gd name="T75" fmla="*/ 381 h 402"/>
                <a:gd name="T76" fmla="*/ 391 w 673"/>
                <a:gd name="T77" fmla="*/ 379 h 402"/>
                <a:gd name="T78" fmla="*/ 383 w 673"/>
                <a:gd name="T79" fmla="*/ 379 h 402"/>
                <a:gd name="T80" fmla="*/ 376 w 673"/>
                <a:gd name="T81" fmla="*/ 379 h 402"/>
                <a:gd name="T82" fmla="*/ 368 w 673"/>
                <a:gd name="T83" fmla="*/ 377 h 402"/>
                <a:gd name="T84" fmla="*/ 361 w 673"/>
                <a:gd name="T85" fmla="*/ 377 h 402"/>
                <a:gd name="T86" fmla="*/ 355 w 673"/>
                <a:gd name="T87" fmla="*/ 376 h 402"/>
                <a:gd name="T88" fmla="*/ 348 w 673"/>
                <a:gd name="T89" fmla="*/ 376 h 402"/>
                <a:gd name="T90" fmla="*/ 340 w 673"/>
                <a:gd name="T91" fmla="*/ 376 h 402"/>
                <a:gd name="T92" fmla="*/ 333 w 673"/>
                <a:gd name="T93" fmla="*/ 374 h 402"/>
                <a:gd name="T94" fmla="*/ 326 w 673"/>
                <a:gd name="T95" fmla="*/ 372 h 402"/>
                <a:gd name="T96" fmla="*/ 323 w 673"/>
                <a:gd name="T97" fmla="*/ 372 h 402"/>
                <a:gd name="T98" fmla="*/ 311 w 673"/>
                <a:gd name="T99" fmla="*/ 372 h 402"/>
                <a:gd name="T100" fmla="*/ 305 w 673"/>
                <a:gd name="T101" fmla="*/ 372 h 402"/>
                <a:gd name="T102" fmla="*/ 296 w 673"/>
                <a:gd name="T103" fmla="*/ 371 h 402"/>
                <a:gd name="T104" fmla="*/ 291 w 673"/>
                <a:gd name="T105" fmla="*/ 369 h 402"/>
                <a:gd name="T106" fmla="*/ 288 w 673"/>
                <a:gd name="T107" fmla="*/ 369 h 402"/>
                <a:gd name="T108" fmla="*/ 0 w 673"/>
                <a:gd name="T109" fmla="*/ 312 h 402"/>
                <a:gd name="T110" fmla="*/ 165 w 673"/>
                <a:gd name="T111" fmla="*/ 153 h 402"/>
                <a:gd name="T112" fmla="*/ 263 w 673"/>
                <a:gd name="T113" fmla="*/ 149 h 402"/>
                <a:gd name="T114" fmla="*/ 410 w 673"/>
                <a:gd name="T115" fmla="*/ 0 h 402"/>
                <a:gd name="T116" fmla="*/ 659 w 673"/>
                <a:gd name="T117" fmla="*/ 0 h 402"/>
                <a:gd name="T118" fmla="*/ 659 w 673"/>
                <a:gd name="T11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3" h="402">
                  <a:moveTo>
                    <a:pt x="659" y="0"/>
                  </a:moveTo>
                  <a:lnTo>
                    <a:pt x="659" y="128"/>
                  </a:lnTo>
                  <a:lnTo>
                    <a:pt x="673" y="402"/>
                  </a:lnTo>
                  <a:lnTo>
                    <a:pt x="671" y="401"/>
                  </a:lnTo>
                  <a:lnTo>
                    <a:pt x="668" y="401"/>
                  </a:lnTo>
                  <a:lnTo>
                    <a:pt x="663" y="401"/>
                  </a:lnTo>
                  <a:lnTo>
                    <a:pt x="656" y="401"/>
                  </a:lnTo>
                  <a:lnTo>
                    <a:pt x="646" y="399"/>
                  </a:lnTo>
                  <a:lnTo>
                    <a:pt x="638" y="399"/>
                  </a:lnTo>
                  <a:lnTo>
                    <a:pt x="631" y="399"/>
                  </a:lnTo>
                  <a:lnTo>
                    <a:pt x="624" y="399"/>
                  </a:lnTo>
                  <a:lnTo>
                    <a:pt x="618" y="399"/>
                  </a:lnTo>
                  <a:lnTo>
                    <a:pt x="613" y="399"/>
                  </a:lnTo>
                  <a:lnTo>
                    <a:pt x="604" y="397"/>
                  </a:lnTo>
                  <a:lnTo>
                    <a:pt x="596" y="396"/>
                  </a:lnTo>
                  <a:lnTo>
                    <a:pt x="589" y="394"/>
                  </a:lnTo>
                  <a:lnTo>
                    <a:pt x="583" y="394"/>
                  </a:lnTo>
                  <a:lnTo>
                    <a:pt x="574" y="394"/>
                  </a:lnTo>
                  <a:lnTo>
                    <a:pt x="566" y="394"/>
                  </a:lnTo>
                  <a:lnTo>
                    <a:pt x="558" y="392"/>
                  </a:lnTo>
                  <a:lnTo>
                    <a:pt x="550" y="392"/>
                  </a:lnTo>
                  <a:lnTo>
                    <a:pt x="541" y="392"/>
                  </a:lnTo>
                  <a:lnTo>
                    <a:pt x="533" y="391"/>
                  </a:lnTo>
                  <a:lnTo>
                    <a:pt x="523" y="391"/>
                  </a:lnTo>
                  <a:lnTo>
                    <a:pt x="515" y="391"/>
                  </a:lnTo>
                  <a:lnTo>
                    <a:pt x="506" y="389"/>
                  </a:lnTo>
                  <a:lnTo>
                    <a:pt x="498" y="389"/>
                  </a:lnTo>
                  <a:lnTo>
                    <a:pt x="488" y="389"/>
                  </a:lnTo>
                  <a:lnTo>
                    <a:pt x="480" y="389"/>
                  </a:lnTo>
                  <a:lnTo>
                    <a:pt x="470" y="387"/>
                  </a:lnTo>
                  <a:lnTo>
                    <a:pt x="461" y="386"/>
                  </a:lnTo>
                  <a:lnTo>
                    <a:pt x="453" y="386"/>
                  </a:lnTo>
                  <a:lnTo>
                    <a:pt x="445" y="386"/>
                  </a:lnTo>
                  <a:lnTo>
                    <a:pt x="435" y="384"/>
                  </a:lnTo>
                  <a:lnTo>
                    <a:pt x="425" y="382"/>
                  </a:lnTo>
                  <a:lnTo>
                    <a:pt x="416" y="382"/>
                  </a:lnTo>
                  <a:lnTo>
                    <a:pt x="410" y="382"/>
                  </a:lnTo>
                  <a:lnTo>
                    <a:pt x="400" y="381"/>
                  </a:lnTo>
                  <a:lnTo>
                    <a:pt x="391" y="379"/>
                  </a:lnTo>
                  <a:lnTo>
                    <a:pt x="383" y="379"/>
                  </a:lnTo>
                  <a:lnTo>
                    <a:pt x="376" y="379"/>
                  </a:lnTo>
                  <a:lnTo>
                    <a:pt x="368" y="377"/>
                  </a:lnTo>
                  <a:lnTo>
                    <a:pt x="361" y="377"/>
                  </a:lnTo>
                  <a:lnTo>
                    <a:pt x="355" y="376"/>
                  </a:lnTo>
                  <a:lnTo>
                    <a:pt x="348" y="376"/>
                  </a:lnTo>
                  <a:lnTo>
                    <a:pt x="340" y="376"/>
                  </a:lnTo>
                  <a:lnTo>
                    <a:pt x="333" y="374"/>
                  </a:lnTo>
                  <a:lnTo>
                    <a:pt x="326" y="372"/>
                  </a:lnTo>
                  <a:lnTo>
                    <a:pt x="323" y="372"/>
                  </a:lnTo>
                  <a:lnTo>
                    <a:pt x="311" y="372"/>
                  </a:lnTo>
                  <a:lnTo>
                    <a:pt x="305" y="372"/>
                  </a:lnTo>
                  <a:lnTo>
                    <a:pt x="296" y="371"/>
                  </a:lnTo>
                  <a:lnTo>
                    <a:pt x="291" y="369"/>
                  </a:lnTo>
                  <a:lnTo>
                    <a:pt x="288" y="369"/>
                  </a:lnTo>
                  <a:lnTo>
                    <a:pt x="0" y="312"/>
                  </a:lnTo>
                  <a:lnTo>
                    <a:pt x="165" y="153"/>
                  </a:lnTo>
                  <a:lnTo>
                    <a:pt x="263" y="149"/>
                  </a:lnTo>
                  <a:lnTo>
                    <a:pt x="410" y="0"/>
                  </a:lnTo>
                  <a:lnTo>
                    <a:pt x="659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55"/>
            <p:cNvSpPr>
              <a:spLocks/>
            </p:cNvSpPr>
            <p:nvPr/>
          </p:nvSpPr>
          <p:spPr bwMode="auto">
            <a:xfrm>
              <a:off x="1850" y="2330"/>
              <a:ext cx="1102" cy="572"/>
            </a:xfrm>
            <a:custGeom>
              <a:avLst/>
              <a:gdLst>
                <a:gd name="T0" fmla="*/ 1059 w 1102"/>
                <a:gd name="T1" fmla="*/ 572 h 572"/>
                <a:gd name="T2" fmla="*/ 339 w 1102"/>
                <a:gd name="T3" fmla="*/ 376 h 572"/>
                <a:gd name="T4" fmla="*/ 309 w 1102"/>
                <a:gd name="T5" fmla="*/ 431 h 572"/>
                <a:gd name="T6" fmla="*/ 228 w 1102"/>
                <a:gd name="T7" fmla="*/ 376 h 572"/>
                <a:gd name="T8" fmla="*/ 0 w 1102"/>
                <a:gd name="T9" fmla="*/ 45 h 572"/>
                <a:gd name="T10" fmla="*/ 286 w 1102"/>
                <a:gd name="T11" fmla="*/ 0 h 572"/>
                <a:gd name="T12" fmla="*/ 413 w 1102"/>
                <a:gd name="T13" fmla="*/ 100 h 572"/>
                <a:gd name="T14" fmla="*/ 558 w 1102"/>
                <a:gd name="T15" fmla="*/ 339 h 572"/>
                <a:gd name="T16" fmla="*/ 792 w 1102"/>
                <a:gd name="T17" fmla="*/ 281 h 572"/>
                <a:gd name="T18" fmla="*/ 1102 w 1102"/>
                <a:gd name="T19" fmla="*/ 78 h 572"/>
                <a:gd name="T20" fmla="*/ 1059 w 1102"/>
                <a:gd name="T21" fmla="*/ 572 h 572"/>
                <a:gd name="T22" fmla="*/ 1059 w 1102"/>
                <a:gd name="T23" fmla="*/ 57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2" h="572">
                  <a:moveTo>
                    <a:pt x="1059" y="572"/>
                  </a:moveTo>
                  <a:lnTo>
                    <a:pt x="339" y="376"/>
                  </a:lnTo>
                  <a:lnTo>
                    <a:pt x="309" y="431"/>
                  </a:lnTo>
                  <a:lnTo>
                    <a:pt x="228" y="376"/>
                  </a:lnTo>
                  <a:lnTo>
                    <a:pt x="0" y="45"/>
                  </a:lnTo>
                  <a:lnTo>
                    <a:pt x="286" y="0"/>
                  </a:lnTo>
                  <a:lnTo>
                    <a:pt x="413" y="100"/>
                  </a:lnTo>
                  <a:lnTo>
                    <a:pt x="558" y="339"/>
                  </a:lnTo>
                  <a:lnTo>
                    <a:pt x="792" y="281"/>
                  </a:lnTo>
                  <a:lnTo>
                    <a:pt x="1102" y="78"/>
                  </a:lnTo>
                  <a:lnTo>
                    <a:pt x="1059" y="572"/>
                  </a:lnTo>
                  <a:lnTo>
                    <a:pt x="1059" y="572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56"/>
            <p:cNvSpPr>
              <a:spLocks/>
            </p:cNvSpPr>
            <p:nvPr/>
          </p:nvSpPr>
          <p:spPr bwMode="auto">
            <a:xfrm>
              <a:off x="2950" y="2087"/>
              <a:ext cx="788" cy="617"/>
            </a:xfrm>
            <a:custGeom>
              <a:avLst/>
              <a:gdLst>
                <a:gd name="T0" fmla="*/ 788 w 788"/>
                <a:gd name="T1" fmla="*/ 273 h 617"/>
                <a:gd name="T2" fmla="*/ 0 w 788"/>
                <a:gd name="T3" fmla="*/ 617 h 617"/>
                <a:gd name="T4" fmla="*/ 2 w 788"/>
                <a:gd name="T5" fmla="*/ 321 h 617"/>
                <a:gd name="T6" fmla="*/ 254 w 788"/>
                <a:gd name="T7" fmla="*/ 238 h 617"/>
                <a:gd name="T8" fmla="*/ 330 w 788"/>
                <a:gd name="T9" fmla="*/ 101 h 617"/>
                <a:gd name="T10" fmla="*/ 487 w 788"/>
                <a:gd name="T11" fmla="*/ 0 h 617"/>
                <a:gd name="T12" fmla="*/ 488 w 788"/>
                <a:gd name="T13" fmla="*/ 0 h 617"/>
                <a:gd name="T14" fmla="*/ 493 w 788"/>
                <a:gd name="T15" fmla="*/ 0 h 617"/>
                <a:gd name="T16" fmla="*/ 500 w 788"/>
                <a:gd name="T17" fmla="*/ 0 h 617"/>
                <a:gd name="T18" fmla="*/ 510 w 788"/>
                <a:gd name="T19" fmla="*/ 0 h 617"/>
                <a:gd name="T20" fmla="*/ 517 w 788"/>
                <a:gd name="T21" fmla="*/ 0 h 617"/>
                <a:gd name="T22" fmla="*/ 522 w 788"/>
                <a:gd name="T23" fmla="*/ 0 h 617"/>
                <a:gd name="T24" fmla="*/ 528 w 788"/>
                <a:gd name="T25" fmla="*/ 1 h 617"/>
                <a:gd name="T26" fmla="*/ 537 w 788"/>
                <a:gd name="T27" fmla="*/ 3 h 617"/>
                <a:gd name="T28" fmla="*/ 543 w 788"/>
                <a:gd name="T29" fmla="*/ 3 h 617"/>
                <a:gd name="T30" fmla="*/ 552 w 788"/>
                <a:gd name="T31" fmla="*/ 3 h 617"/>
                <a:gd name="T32" fmla="*/ 560 w 788"/>
                <a:gd name="T33" fmla="*/ 5 h 617"/>
                <a:gd name="T34" fmla="*/ 570 w 788"/>
                <a:gd name="T35" fmla="*/ 6 h 617"/>
                <a:gd name="T36" fmla="*/ 577 w 788"/>
                <a:gd name="T37" fmla="*/ 6 h 617"/>
                <a:gd name="T38" fmla="*/ 585 w 788"/>
                <a:gd name="T39" fmla="*/ 6 h 617"/>
                <a:gd name="T40" fmla="*/ 595 w 788"/>
                <a:gd name="T41" fmla="*/ 8 h 617"/>
                <a:gd name="T42" fmla="*/ 605 w 788"/>
                <a:gd name="T43" fmla="*/ 10 h 617"/>
                <a:gd name="T44" fmla="*/ 615 w 788"/>
                <a:gd name="T45" fmla="*/ 10 h 617"/>
                <a:gd name="T46" fmla="*/ 623 w 788"/>
                <a:gd name="T47" fmla="*/ 10 h 617"/>
                <a:gd name="T48" fmla="*/ 633 w 788"/>
                <a:gd name="T49" fmla="*/ 11 h 617"/>
                <a:gd name="T50" fmla="*/ 643 w 788"/>
                <a:gd name="T51" fmla="*/ 13 h 617"/>
                <a:gd name="T52" fmla="*/ 652 w 788"/>
                <a:gd name="T53" fmla="*/ 13 h 617"/>
                <a:gd name="T54" fmla="*/ 660 w 788"/>
                <a:gd name="T55" fmla="*/ 16 h 617"/>
                <a:gd name="T56" fmla="*/ 668 w 788"/>
                <a:gd name="T57" fmla="*/ 16 h 617"/>
                <a:gd name="T58" fmla="*/ 678 w 788"/>
                <a:gd name="T59" fmla="*/ 20 h 617"/>
                <a:gd name="T60" fmla="*/ 687 w 788"/>
                <a:gd name="T61" fmla="*/ 20 h 617"/>
                <a:gd name="T62" fmla="*/ 695 w 788"/>
                <a:gd name="T63" fmla="*/ 21 h 617"/>
                <a:gd name="T64" fmla="*/ 703 w 788"/>
                <a:gd name="T65" fmla="*/ 23 h 617"/>
                <a:gd name="T66" fmla="*/ 712 w 788"/>
                <a:gd name="T67" fmla="*/ 25 h 617"/>
                <a:gd name="T68" fmla="*/ 788 w 788"/>
                <a:gd name="T69" fmla="*/ 273 h 617"/>
                <a:gd name="T70" fmla="*/ 788 w 788"/>
                <a:gd name="T71" fmla="*/ 27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8" h="617">
                  <a:moveTo>
                    <a:pt x="788" y="273"/>
                  </a:moveTo>
                  <a:lnTo>
                    <a:pt x="0" y="617"/>
                  </a:lnTo>
                  <a:lnTo>
                    <a:pt x="2" y="321"/>
                  </a:lnTo>
                  <a:lnTo>
                    <a:pt x="254" y="238"/>
                  </a:lnTo>
                  <a:lnTo>
                    <a:pt x="330" y="101"/>
                  </a:lnTo>
                  <a:lnTo>
                    <a:pt x="487" y="0"/>
                  </a:lnTo>
                  <a:lnTo>
                    <a:pt x="488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10" y="0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8" y="1"/>
                  </a:lnTo>
                  <a:lnTo>
                    <a:pt x="537" y="3"/>
                  </a:lnTo>
                  <a:lnTo>
                    <a:pt x="543" y="3"/>
                  </a:lnTo>
                  <a:lnTo>
                    <a:pt x="552" y="3"/>
                  </a:lnTo>
                  <a:lnTo>
                    <a:pt x="560" y="5"/>
                  </a:lnTo>
                  <a:lnTo>
                    <a:pt x="570" y="6"/>
                  </a:lnTo>
                  <a:lnTo>
                    <a:pt x="577" y="6"/>
                  </a:lnTo>
                  <a:lnTo>
                    <a:pt x="585" y="6"/>
                  </a:lnTo>
                  <a:lnTo>
                    <a:pt x="595" y="8"/>
                  </a:lnTo>
                  <a:lnTo>
                    <a:pt x="605" y="10"/>
                  </a:lnTo>
                  <a:lnTo>
                    <a:pt x="615" y="10"/>
                  </a:lnTo>
                  <a:lnTo>
                    <a:pt x="623" y="10"/>
                  </a:lnTo>
                  <a:lnTo>
                    <a:pt x="633" y="11"/>
                  </a:lnTo>
                  <a:lnTo>
                    <a:pt x="643" y="13"/>
                  </a:lnTo>
                  <a:lnTo>
                    <a:pt x="652" y="13"/>
                  </a:lnTo>
                  <a:lnTo>
                    <a:pt x="660" y="16"/>
                  </a:lnTo>
                  <a:lnTo>
                    <a:pt x="668" y="16"/>
                  </a:lnTo>
                  <a:lnTo>
                    <a:pt x="678" y="20"/>
                  </a:lnTo>
                  <a:lnTo>
                    <a:pt x="687" y="20"/>
                  </a:lnTo>
                  <a:lnTo>
                    <a:pt x="695" y="21"/>
                  </a:lnTo>
                  <a:lnTo>
                    <a:pt x="703" y="23"/>
                  </a:lnTo>
                  <a:lnTo>
                    <a:pt x="712" y="25"/>
                  </a:lnTo>
                  <a:lnTo>
                    <a:pt x="788" y="273"/>
                  </a:lnTo>
                  <a:lnTo>
                    <a:pt x="788" y="27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57"/>
            <p:cNvSpPr>
              <a:spLocks/>
            </p:cNvSpPr>
            <p:nvPr/>
          </p:nvSpPr>
          <p:spPr bwMode="auto">
            <a:xfrm>
              <a:off x="2917" y="2398"/>
              <a:ext cx="818" cy="604"/>
            </a:xfrm>
            <a:custGeom>
              <a:avLst/>
              <a:gdLst>
                <a:gd name="T0" fmla="*/ 0 w 818"/>
                <a:gd name="T1" fmla="*/ 443 h 604"/>
                <a:gd name="T2" fmla="*/ 35 w 818"/>
                <a:gd name="T3" fmla="*/ 604 h 604"/>
                <a:gd name="T4" fmla="*/ 207 w 818"/>
                <a:gd name="T5" fmla="*/ 568 h 604"/>
                <a:gd name="T6" fmla="*/ 486 w 818"/>
                <a:gd name="T7" fmla="*/ 439 h 604"/>
                <a:gd name="T8" fmla="*/ 526 w 818"/>
                <a:gd name="T9" fmla="*/ 461 h 604"/>
                <a:gd name="T10" fmla="*/ 673 w 818"/>
                <a:gd name="T11" fmla="*/ 456 h 604"/>
                <a:gd name="T12" fmla="*/ 765 w 818"/>
                <a:gd name="T13" fmla="*/ 581 h 604"/>
                <a:gd name="T14" fmla="*/ 818 w 818"/>
                <a:gd name="T15" fmla="*/ 0 h 604"/>
                <a:gd name="T16" fmla="*/ 33 w 818"/>
                <a:gd name="T17" fmla="*/ 306 h 604"/>
                <a:gd name="T18" fmla="*/ 0 w 818"/>
                <a:gd name="T19" fmla="*/ 443 h 604"/>
                <a:gd name="T20" fmla="*/ 0 w 818"/>
                <a:gd name="T21" fmla="*/ 44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8" h="604">
                  <a:moveTo>
                    <a:pt x="0" y="443"/>
                  </a:moveTo>
                  <a:lnTo>
                    <a:pt x="35" y="604"/>
                  </a:lnTo>
                  <a:lnTo>
                    <a:pt x="207" y="568"/>
                  </a:lnTo>
                  <a:lnTo>
                    <a:pt x="486" y="439"/>
                  </a:lnTo>
                  <a:lnTo>
                    <a:pt x="526" y="461"/>
                  </a:lnTo>
                  <a:lnTo>
                    <a:pt x="673" y="456"/>
                  </a:lnTo>
                  <a:lnTo>
                    <a:pt x="765" y="581"/>
                  </a:lnTo>
                  <a:lnTo>
                    <a:pt x="818" y="0"/>
                  </a:lnTo>
                  <a:lnTo>
                    <a:pt x="33" y="306"/>
                  </a:lnTo>
                  <a:lnTo>
                    <a:pt x="0" y="443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58"/>
            <p:cNvSpPr>
              <a:spLocks/>
            </p:cNvSpPr>
            <p:nvPr/>
          </p:nvSpPr>
          <p:spPr bwMode="auto">
            <a:xfrm>
              <a:off x="3675" y="2649"/>
              <a:ext cx="986" cy="828"/>
            </a:xfrm>
            <a:custGeom>
              <a:avLst/>
              <a:gdLst>
                <a:gd name="T0" fmla="*/ 0 w 986"/>
                <a:gd name="T1" fmla="*/ 59 h 828"/>
                <a:gd name="T2" fmla="*/ 251 w 986"/>
                <a:gd name="T3" fmla="*/ 0 h 828"/>
                <a:gd name="T4" fmla="*/ 413 w 986"/>
                <a:gd name="T5" fmla="*/ 60 h 828"/>
                <a:gd name="T6" fmla="*/ 536 w 986"/>
                <a:gd name="T7" fmla="*/ 157 h 828"/>
                <a:gd name="T8" fmla="*/ 574 w 986"/>
                <a:gd name="T9" fmla="*/ 308 h 828"/>
                <a:gd name="T10" fmla="*/ 841 w 986"/>
                <a:gd name="T11" fmla="*/ 388 h 828"/>
                <a:gd name="T12" fmla="*/ 974 w 986"/>
                <a:gd name="T13" fmla="*/ 493 h 828"/>
                <a:gd name="T14" fmla="*/ 986 w 986"/>
                <a:gd name="T15" fmla="*/ 828 h 828"/>
                <a:gd name="T16" fmla="*/ 494 w 986"/>
                <a:gd name="T17" fmla="*/ 583 h 828"/>
                <a:gd name="T18" fmla="*/ 416 w 986"/>
                <a:gd name="T19" fmla="*/ 420 h 828"/>
                <a:gd name="T20" fmla="*/ 260 w 986"/>
                <a:gd name="T21" fmla="*/ 458 h 828"/>
                <a:gd name="T22" fmla="*/ 158 w 986"/>
                <a:gd name="T23" fmla="*/ 405 h 828"/>
                <a:gd name="T24" fmla="*/ 136 w 986"/>
                <a:gd name="T25" fmla="*/ 258 h 828"/>
                <a:gd name="T26" fmla="*/ 5 w 986"/>
                <a:gd name="T27" fmla="*/ 328 h 828"/>
                <a:gd name="T28" fmla="*/ 0 w 986"/>
                <a:gd name="T29" fmla="*/ 59 h 828"/>
                <a:gd name="T30" fmla="*/ 0 w 986"/>
                <a:gd name="T31" fmla="*/ 59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6" h="828">
                  <a:moveTo>
                    <a:pt x="0" y="59"/>
                  </a:moveTo>
                  <a:lnTo>
                    <a:pt x="251" y="0"/>
                  </a:lnTo>
                  <a:lnTo>
                    <a:pt x="413" y="60"/>
                  </a:lnTo>
                  <a:lnTo>
                    <a:pt x="536" y="157"/>
                  </a:lnTo>
                  <a:lnTo>
                    <a:pt x="574" y="308"/>
                  </a:lnTo>
                  <a:lnTo>
                    <a:pt x="841" y="388"/>
                  </a:lnTo>
                  <a:lnTo>
                    <a:pt x="974" y="493"/>
                  </a:lnTo>
                  <a:lnTo>
                    <a:pt x="986" y="828"/>
                  </a:lnTo>
                  <a:lnTo>
                    <a:pt x="494" y="583"/>
                  </a:lnTo>
                  <a:lnTo>
                    <a:pt x="416" y="420"/>
                  </a:lnTo>
                  <a:lnTo>
                    <a:pt x="260" y="458"/>
                  </a:lnTo>
                  <a:lnTo>
                    <a:pt x="158" y="405"/>
                  </a:lnTo>
                  <a:lnTo>
                    <a:pt x="136" y="258"/>
                  </a:lnTo>
                  <a:lnTo>
                    <a:pt x="5" y="328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Freeform 59"/>
            <p:cNvSpPr>
              <a:spLocks/>
            </p:cNvSpPr>
            <p:nvPr/>
          </p:nvSpPr>
          <p:spPr bwMode="auto">
            <a:xfrm>
              <a:off x="2015" y="2704"/>
              <a:ext cx="937" cy="600"/>
            </a:xfrm>
            <a:custGeom>
              <a:avLst/>
              <a:gdLst>
                <a:gd name="T0" fmla="*/ 935 w 937"/>
                <a:gd name="T1" fmla="*/ 0 h 600"/>
                <a:gd name="T2" fmla="*/ 937 w 937"/>
                <a:gd name="T3" fmla="*/ 252 h 600"/>
                <a:gd name="T4" fmla="*/ 870 w 937"/>
                <a:gd name="T5" fmla="*/ 290 h 600"/>
                <a:gd name="T6" fmla="*/ 706 w 937"/>
                <a:gd name="T7" fmla="*/ 392 h 600"/>
                <a:gd name="T8" fmla="*/ 304 w 937"/>
                <a:gd name="T9" fmla="*/ 600 h 600"/>
                <a:gd name="T10" fmla="*/ 104 w 937"/>
                <a:gd name="T11" fmla="*/ 591 h 600"/>
                <a:gd name="T12" fmla="*/ 0 w 937"/>
                <a:gd name="T13" fmla="*/ 496 h 600"/>
                <a:gd name="T14" fmla="*/ 249 w 937"/>
                <a:gd name="T15" fmla="*/ 287 h 600"/>
                <a:gd name="T16" fmla="*/ 63 w 937"/>
                <a:gd name="T17" fmla="*/ 2 h 600"/>
                <a:gd name="T18" fmla="*/ 935 w 937"/>
                <a:gd name="T19" fmla="*/ 0 h 600"/>
                <a:gd name="T20" fmla="*/ 935 w 937"/>
                <a:gd name="T2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7" h="600">
                  <a:moveTo>
                    <a:pt x="935" y="0"/>
                  </a:moveTo>
                  <a:lnTo>
                    <a:pt x="937" y="252"/>
                  </a:lnTo>
                  <a:lnTo>
                    <a:pt x="870" y="290"/>
                  </a:lnTo>
                  <a:lnTo>
                    <a:pt x="706" y="392"/>
                  </a:lnTo>
                  <a:lnTo>
                    <a:pt x="304" y="600"/>
                  </a:lnTo>
                  <a:lnTo>
                    <a:pt x="104" y="591"/>
                  </a:lnTo>
                  <a:lnTo>
                    <a:pt x="0" y="496"/>
                  </a:lnTo>
                  <a:lnTo>
                    <a:pt x="249" y="287"/>
                  </a:lnTo>
                  <a:lnTo>
                    <a:pt x="63" y="2"/>
                  </a:lnTo>
                  <a:lnTo>
                    <a:pt x="935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60"/>
            <p:cNvSpPr>
              <a:spLocks/>
            </p:cNvSpPr>
            <p:nvPr/>
          </p:nvSpPr>
          <p:spPr bwMode="auto">
            <a:xfrm>
              <a:off x="3821" y="1954"/>
              <a:ext cx="222" cy="256"/>
            </a:xfrm>
            <a:custGeom>
              <a:avLst/>
              <a:gdLst>
                <a:gd name="T0" fmla="*/ 25 w 222"/>
                <a:gd name="T1" fmla="*/ 256 h 256"/>
                <a:gd name="T2" fmla="*/ 2 w 222"/>
                <a:gd name="T3" fmla="*/ 128 h 256"/>
                <a:gd name="T4" fmla="*/ 27 w 222"/>
                <a:gd name="T5" fmla="*/ 64 h 256"/>
                <a:gd name="T6" fmla="*/ 0 w 222"/>
                <a:gd name="T7" fmla="*/ 8 h 256"/>
                <a:gd name="T8" fmla="*/ 79 w 222"/>
                <a:gd name="T9" fmla="*/ 18 h 256"/>
                <a:gd name="T10" fmla="*/ 185 w 222"/>
                <a:gd name="T11" fmla="*/ 0 h 256"/>
                <a:gd name="T12" fmla="*/ 222 w 222"/>
                <a:gd name="T13" fmla="*/ 56 h 256"/>
                <a:gd name="T14" fmla="*/ 190 w 222"/>
                <a:gd name="T15" fmla="*/ 94 h 256"/>
                <a:gd name="T16" fmla="*/ 212 w 222"/>
                <a:gd name="T17" fmla="*/ 148 h 256"/>
                <a:gd name="T18" fmla="*/ 137 w 222"/>
                <a:gd name="T19" fmla="*/ 218 h 256"/>
                <a:gd name="T20" fmla="*/ 25 w 222"/>
                <a:gd name="T21" fmla="*/ 256 h 256"/>
                <a:gd name="T22" fmla="*/ 25 w 222"/>
                <a:gd name="T23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2" h="256">
                  <a:moveTo>
                    <a:pt x="25" y="256"/>
                  </a:moveTo>
                  <a:lnTo>
                    <a:pt x="2" y="128"/>
                  </a:lnTo>
                  <a:lnTo>
                    <a:pt x="27" y="64"/>
                  </a:lnTo>
                  <a:lnTo>
                    <a:pt x="0" y="8"/>
                  </a:lnTo>
                  <a:lnTo>
                    <a:pt x="79" y="18"/>
                  </a:lnTo>
                  <a:lnTo>
                    <a:pt x="185" y="0"/>
                  </a:lnTo>
                  <a:lnTo>
                    <a:pt x="222" y="56"/>
                  </a:lnTo>
                  <a:lnTo>
                    <a:pt x="190" y="94"/>
                  </a:lnTo>
                  <a:lnTo>
                    <a:pt x="212" y="148"/>
                  </a:lnTo>
                  <a:lnTo>
                    <a:pt x="137" y="218"/>
                  </a:lnTo>
                  <a:lnTo>
                    <a:pt x="25" y="256"/>
                  </a:lnTo>
                  <a:lnTo>
                    <a:pt x="25" y="256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Freeform 61"/>
            <p:cNvSpPr>
              <a:spLocks/>
            </p:cNvSpPr>
            <p:nvPr/>
          </p:nvSpPr>
          <p:spPr bwMode="auto">
            <a:xfrm>
              <a:off x="3935" y="2806"/>
              <a:ext cx="581" cy="426"/>
            </a:xfrm>
            <a:custGeom>
              <a:avLst/>
              <a:gdLst>
                <a:gd name="T0" fmla="*/ 276 w 581"/>
                <a:gd name="T1" fmla="*/ 0 h 426"/>
                <a:gd name="T2" fmla="*/ 243 w 581"/>
                <a:gd name="T3" fmla="*/ 108 h 426"/>
                <a:gd name="T4" fmla="*/ 123 w 581"/>
                <a:gd name="T5" fmla="*/ 136 h 426"/>
                <a:gd name="T6" fmla="*/ 0 w 581"/>
                <a:gd name="T7" fmla="*/ 301 h 426"/>
                <a:gd name="T8" fmla="*/ 234 w 581"/>
                <a:gd name="T9" fmla="*/ 426 h 426"/>
                <a:gd name="T10" fmla="*/ 308 w 581"/>
                <a:gd name="T11" fmla="*/ 328 h 426"/>
                <a:gd name="T12" fmla="*/ 408 w 581"/>
                <a:gd name="T13" fmla="*/ 318 h 426"/>
                <a:gd name="T14" fmla="*/ 473 w 581"/>
                <a:gd name="T15" fmla="*/ 263 h 426"/>
                <a:gd name="T16" fmla="*/ 538 w 581"/>
                <a:gd name="T17" fmla="*/ 258 h 426"/>
                <a:gd name="T18" fmla="*/ 581 w 581"/>
                <a:gd name="T19" fmla="*/ 231 h 426"/>
                <a:gd name="T20" fmla="*/ 276 w 581"/>
                <a:gd name="T21" fmla="*/ 0 h 426"/>
                <a:gd name="T22" fmla="*/ 276 w 581"/>
                <a:gd name="T2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1" h="426">
                  <a:moveTo>
                    <a:pt x="276" y="0"/>
                  </a:moveTo>
                  <a:lnTo>
                    <a:pt x="243" y="108"/>
                  </a:lnTo>
                  <a:lnTo>
                    <a:pt x="123" y="136"/>
                  </a:lnTo>
                  <a:lnTo>
                    <a:pt x="0" y="301"/>
                  </a:lnTo>
                  <a:lnTo>
                    <a:pt x="234" y="426"/>
                  </a:lnTo>
                  <a:lnTo>
                    <a:pt x="308" y="328"/>
                  </a:lnTo>
                  <a:lnTo>
                    <a:pt x="408" y="318"/>
                  </a:lnTo>
                  <a:lnTo>
                    <a:pt x="473" y="263"/>
                  </a:lnTo>
                  <a:lnTo>
                    <a:pt x="538" y="258"/>
                  </a:lnTo>
                  <a:lnTo>
                    <a:pt x="581" y="231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62"/>
            <p:cNvSpPr>
              <a:spLocks/>
            </p:cNvSpPr>
            <p:nvPr/>
          </p:nvSpPr>
          <p:spPr bwMode="auto">
            <a:xfrm>
              <a:off x="3587" y="2596"/>
              <a:ext cx="334" cy="458"/>
            </a:xfrm>
            <a:custGeom>
              <a:avLst/>
              <a:gdLst>
                <a:gd name="T0" fmla="*/ 0 w 334"/>
                <a:gd name="T1" fmla="*/ 241 h 458"/>
                <a:gd name="T2" fmla="*/ 88 w 334"/>
                <a:gd name="T3" fmla="*/ 112 h 458"/>
                <a:gd name="T4" fmla="*/ 186 w 334"/>
                <a:gd name="T5" fmla="*/ 0 h 458"/>
                <a:gd name="T6" fmla="*/ 314 w 334"/>
                <a:gd name="T7" fmla="*/ 113 h 458"/>
                <a:gd name="T8" fmla="*/ 334 w 334"/>
                <a:gd name="T9" fmla="*/ 165 h 458"/>
                <a:gd name="T10" fmla="*/ 256 w 334"/>
                <a:gd name="T11" fmla="*/ 251 h 458"/>
                <a:gd name="T12" fmla="*/ 288 w 334"/>
                <a:gd name="T13" fmla="*/ 340 h 458"/>
                <a:gd name="T14" fmla="*/ 246 w 334"/>
                <a:gd name="T15" fmla="*/ 458 h 458"/>
                <a:gd name="T16" fmla="*/ 93 w 334"/>
                <a:gd name="T17" fmla="*/ 381 h 458"/>
                <a:gd name="T18" fmla="*/ 0 w 334"/>
                <a:gd name="T19" fmla="*/ 241 h 458"/>
                <a:gd name="T20" fmla="*/ 0 w 334"/>
                <a:gd name="T21" fmla="*/ 24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458">
                  <a:moveTo>
                    <a:pt x="0" y="241"/>
                  </a:moveTo>
                  <a:lnTo>
                    <a:pt x="88" y="112"/>
                  </a:lnTo>
                  <a:lnTo>
                    <a:pt x="186" y="0"/>
                  </a:lnTo>
                  <a:lnTo>
                    <a:pt x="314" y="113"/>
                  </a:lnTo>
                  <a:lnTo>
                    <a:pt x="334" y="165"/>
                  </a:lnTo>
                  <a:lnTo>
                    <a:pt x="256" y="251"/>
                  </a:lnTo>
                  <a:lnTo>
                    <a:pt x="288" y="340"/>
                  </a:lnTo>
                  <a:lnTo>
                    <a:pt x="246" y="458"/>
                  </a:lnTo>
                  <a:lnTo>
                    <a:pt x="93" y="381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Freeform 63"/>
            <p:cNvSpPr>
              <a:spLocks/>
            </p:cNvSpPr>
            <p:nvPr/>
          </p:nvSpPr>
          <p:spPr bwMode="auto">
            <a:xfrm>
              <a:off x="3670" y="2408"/>
              <a:ext cx="261" cy="301"/>
            </a:xfrm>
            <a:custGeom>
              <a:avLst/>
              <a:gdLst>
                <a:gd name="T0" fmla="*/ 5 w 261"/>
                <a:gd name="T1" fmla="*/ 300 h 301"/>
                <a:gd name="T2" fmla="*/ 0 w 261"/>
                <a:gd name="T3" fmla="*/ 110 h 301"/>
                <a:gd name="T4" fmla="*/ 40 w 261"/>
                <a:gd name="T5" fmla="*/ 0 h 301"/>
                <a:gd name="T6" fmla="*/ 81 w 261"/>
                <a:gd name="T7" fmla="*/ 38 h 301"/>
                <a:gd name="T8" fmla="*/ 261 w 261"/>
                <a:gd name="T9" fmla="*/ 185 h 301"/>
                <a:gd name="T10" fmla="*/ 233 w 261"/>
                <a:gd name="T11" fmla="*/ 301 h 301"/>
                <a:gd name="T12" fmla="*/ 5 w 261"/>
                <a:gd name="T13" fmla="*/ 300 h 301"/>
                <a:gd name="T14" fmla="*/ 5 w 261"/>
                <a:gd name="T15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301">
                  <a:moveTo>
                    <a:pt x="5" y="300"/>
                  </a:moveTo>
                  <a:lnTo>
                    <a:pt x="0" y="110"/>
                  </a:lnTo>
                  <a:lnTo>
                    <a:pt x="40" y="0"/>
                  </a:lnTo>
                  <a:lnTo>
                    <a:pt x="81" y="38"/>
                  </a:lnTo>
                  <a:lnTo>
                    <a:pt x="261" y="185"/>
                  </a:lnTo>
                  <a:lnTo>
                    <a:pt x="233" y="301"/>
                  </a:lnTo>
                  <a:lnTo>
                    <a:pt x="5" y="300"/>
                  </a:lnTo>
                  <a:lnTo>
                    <a:pt x="5" y="30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Freeform 64"/>
            <p:cNvSpPr>
              <a:spLocks/>
            </p:cNvSpPr>
            <p:nvPr/>
          </p:nvSpPr>
          <p:spPr bwMode="auto">
            <a:xfrm>
              <a:off x="3886" y="2593"/>
              <a:ext cx="202" cy="116"/>
            </a:xfrm>
            <a:custGeom>
              <a:avLst/>
              <a:gdLst>
                <a:gd name="T0" fmla="*/ 45 w 202"/>
                <a:gd name="T1" fmla="*/ 0 h 116"/>
                <a:gd name="T2" fmla="*/ 202 w 202"/>
                <a:gd name="T3" fmla="*/ 116 h 116"/>
                <a:gd name="T4" fmla="*/ 15 w 202"/>
                <a:gd name="T5" fmla="*/ 116 h 116"/>
                <a:gd name="T6" fmla="*/ 0 w 202"/>
                <a:gd name="T7" fmla="*/ 50 h 116"/>
                <a:gd name="T8" fmla="*/ 45 w 202"/>
                <a:gd name="T9" fmla="*/ 0 h 116"/>
                <a:gd name="T10" fmla="*/ 45 w 202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116">
                  <a:moveTo>
                    <a:pt x="45" y="0"/>
                  </a:moveTo>
                  <a:lnTo>
                    <a:pt x="202" y="116"/>
                  </a:lnTo>
                  <a:lnTo>
                    <a:pt x="15" y="116"/>
                  </a:lnTo>
                  <a:lnTo>
                    <a:pt x="0" y="5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Freeform 65"/>
            <p:cNvSpPr>
              <a:spLocks/>
            </p:cNvSpPr>
            <p:nvPr/>
          </p:nvSpPr>
          <p:spPr bwMode="auto">
            <a:xfrm>
              <a:off x="3443" y="2708"/>
              <a:ext cx="237" cy="269"/>
            </a:xfrm>
            <a:custGeom>
              <a:avLst/>
              <a:gdLst>
                <a:gd name="T0" fmla="*/ 190 w 237"/>
                <a:gd name="T1" fmla="*/ 0 h 269"/>
                <a:gd name="T2" fmla="*/ 137 w 237"/>
                <a:gd name="T3" fmla="*/ 81 h 269"/>
                <a:gd name="T4" fmla="*/ 0 w 237"/>
                <a:gd name="T5" fmla="*/ 151 h 269"/>
                <a:gd name="T6" fmla="*/ 237 w 237"/>
                <a:gd name="T7" fmla="*/ 269 h 269"/>
                <a:gd name="T8" fmla="*/ 232 w 237"/>
                <a:gd name="T9" fmla="*/ 0 h 269"/>
                <a:gd name="T10" fmla="*/ 190 w 237"/>
                <a:gd name="T11" fmla="*/ 0 h 269"/>
                <a:gd name="T12" fmla="*/ 190 w 237"/>
                <a:gd name="T1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269">
                  <a:moveTo>
                    <a:pt x="190" y="0"/>
                  </a:moveTo>
                  <a:lnTo>
                    <a:pt x="137" y="81"/>
                  </a:lnTo>
                  <a:lnTo>
                    <a:pt x="0" y="151"/>
                  </a:lnTo>
                  <a:lnTo>
                    <a:pt x="237" y="269"/>
                  </a:lnTo>
                  <a:lnTo>
                    <a:pt x="232" y="0"/>
                  </a:lnTo>
                  <a:lnTo>
                    <a:pt x="190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" name="Freeform 66"/>
            <p:cNvSpPr>
              <a:spLocks/>
            </p:cNvSpPr>
            <p:nvPr/>
          </p:nvSpPr>
          <p:spPr bwMode="auto">
            <a:xfrm>
              <a:off x="2950" y="2188"/>
              <a:ext cx="330" cy="516"/>
            </a:xfrm>
            <a:custGeom>
              <a:avLst/>
              <a:gdLst>
                <a:gd name="T0" fmla="*/ 2 w 330"/>
                <a:gd name="T1" fmla="*/ 220 h 516"/>
                <a:gd name="T2" fmla="*/ 330 w 330"/>
                <a:gd name="T3" fmla="*/ 0 h 516"/>
                <a:gd name="T4" fmla="*/ 307 w 330"/>
                <a:gd name="T5" fmla="*/ 197 h 516"/>
                <a:gd name="T6" fmla="*/ 210 w 330"/>
                <a:gd name="T7" fmla="*/ 272 h 516"/>
                <a:gd name="T8" fmla="*/ 207 w 330"/>
                <a:gd name="T9" fmla="*/ 408 h 516"/>
                <a:gd name="T10" fmla="*/ 160 w 330"/>
                <a:gd name="T11" fmla="*/ 516 h 516"/>
                <a:gd name="T12" fmla="*/ 0 w 330"/>
                <a:gd name="T13" fmla="*/ 516 h 516"/>
                <a:gd name="T14" fmla="*/ 2 w 330"/>
                <a:gd name="T15" fmla="*/ 220 h 516"/>
                <a:gd name="T16" fmla="*/ 2 w 330"/>
                <a:gd name="T17" fmla="*/ 22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516">
                  <a:moveTo>
                    <a:pt x="2" y="220"/>
                  </a:moveTo>
                  <a:lnTo>
                    <a:pt x="330" y="0"/>
                  </a:lnTo>
                  <a:lnTo>
                    <a:pt x="307" y="197"/>
                  </a:lnTo>
                  <a:lnTo>
                    <a:pt x="210" y="272"/>
                  </a:lnTo>
                  <a:lnTo>
                    <a:pt x="207" y="408"/>
                  </a:lnTo>
                  <a:lnTo>
                    <a:pt x="160" y="516"/>
                  </a:lnTo>
                  <a:lnTo>
                    <a:pt x="0" y="516"/>
                  </a:lnTo>
                  <a:lnTo>
                    <a:pt x="2" y="220"/>
                  </a:lnTo>
                  <a:lnTo>
                    <a:pt x="2" y="22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" name="Freeform 67"/>
            <p:cNvSpPr>
              <a:spLocks/>
            </p:cNvSpPr>
            <p:nvPr/>
          </p:nvSpPr>
          <p:spPr bwMode="auto">
            <a:xfrm>
              <a:off x="2173" y="2430"/>
              <a:ext cx="473" cy="422"/>
            </a:xfrm>
            <a:custGeom>
              <a:avLst/>
              <a:gdLst>
                <a:gd name="T0" fmla="*/ 225 w 473"/>
                <a:gd name="T1" fmla="*/ 422 h 422"/>
                <a:gd name="T2" fmla="*/ 16 w 473"/>
                <a:gd name="T3" fmla="*/ 276 h 422"/>
                <a:gd name="T4" fmla="*/ 0 w 473"/>
                <a:gd name="T5" fmla="*/ 223 h 422"/>
                <a:gd name="T6" fmla="*/ 90 w 473"/>
                <a:gd name="T7" fmla="*/ 0 h 422"/>
                <a:gd name="T8" fmla="*/ 324 w 473"/>
                <a:gd name="T9" fmla="*/ 183 h 422"/>
                <a:gd name="T10" fmla="*/ 473 w 473"/>
                <a:gd name="T11" fmla="*/ 183 h 422"/>
                <a:gd name="T12" fmla="*/ 426 w 473"/>
                <a:gd name="T13" fmla="*/ 274 h 422"/>
                <a:gd name="T14" fmla="*/ 225 w 473"/>
                <a:gd name="T15" fmla="*/ 422 h 422"/>
                <a:gd name="T16" fmla="*/ 225 w 473"/>
                <a:gd name="T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" h="422">
                  <a:moveTo>
                    <a:pt x="225" y="422"/>
                  </a:moveTo>
                  <a:lnTo>
                    <a:pt x="16" y="276"/>
                  </a:lnTo>
                  <a:lnTo>
                    <a:pt x="0" y="223"/>
                  </a:lnTo>
                  <a:lnTo>
                    <a:pt x="90" y="0"/>
                  </a:lnTo>
                  <a:lnTo>
                    <a:pt x="324" y="183"/>
                  </a:lnTo>
                  <a:lnTo>
                    <a:pt x="473" y="183"/>
                  </a:lnTo>
                  <a:lnTo>
                    <a:pt x="426" y="274"/>
                  </a:lnTo>
                  <a:lnTo>
                    <a:pt x="225" y="422"/>
                  </a:lnTo>
                  <a:lnTo>
                    <a:pt x="225" y="422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68"/>
            <p:cNvSpPr>
              <a:spLocks/>
            </p:cNvSpPr>
            <p:nvPr/>
          </p:nvSpPr>
          <p:spPr bwMode="auto">
            <a:xfrm>
              <a:off x="2819" y="2408"/>
              <a:ext cx="133" cy="296"/>
            </a:xfrm>
            <a:custGeom>
              <a:avLst/>
              <a:gdLst>
                <a:gd name="T0" fmla="*/ 40 w 133"/>
                <a:gd name="T1" fmla="*/ 296 h 296"/>
                <a:gd name="T2" fmla="*/ 131 w 133"/>
                <a:gd name="T3" fmla="*/ 295 h 296"/>
                <a:gd name="T4" fmla="*/ 133 w 133"/>
                <a:gd name="T5" fmla="*/ 0 h 296"/>
                <a:gd name="T6" fmla="*/ 63 w 133"/>
                <a:gd name="T7" fmla="*/ 52 h 296"/>
                <a:gd name="T8" fmla="*/ 70 w 133"/>
                <a:gd name="T9" fmla="*/ 118 h 296"/>
                <a:gd name="T10" fmla="*/ 0 w 133"/>
                <a:gd name="T11" fmla="*/ 195 h 296"/>
                <a:gd name="T12" fmla="*/ 40 w 133"/>
                <a:gd name="T13" fmla="*/ 296 h 296"/>
                <a:gd name="T14" fmla="*/ 40 w 133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96">
                  <a:moveTo>
                    <a:pt x="40" y="296"/>
                  </a:moveTo>
                  <a:lnTo>
                    <a:pt x="131" y="295"/>
                  </a:lnTo>
                  <a:lnTo>
                    <a:pt x="133" y="0"/>
                  </a:lnTo>
                  <a:lnTo>
                    <a:pt x="63" y="52"/>
                  </a:lnTo>
                  <a:lnTo>
                    <a:pt x="70" y="118"/>
                  </a:lnTo>
                  <a:lnTo>
                    <a:pt x="0" y="195"/>
                  </a:lnTo>
                  <a:lnTo>
                    <a:pt x="40" y="296"/>
                  </a:lnTo>
                  <a:lnTo>
                    <a:pt x="40" y="296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Freeform 69"/>
            <p:cNvSpPr>
              <a:spLocks/>
            </p:cNvSpPr>
            <p:nvPr/>
          </p:nvSpPr>
          <p:spPr bwMode="auto">
            <a:xfrm>
              <a:off x="2766" y="2704"/>
              <a:ext cx="186" cy="298"/>
            </a:xfrm>
            <a:custGeom>
              <a:avLst/>
              <a:gdLst>
                <a:gd name="T0" fmla="*/ 184 w 186"/>
                <a:gd name="T1" fmla="*/ 0 h 298"/>
                <a:gd name="T2" fmla="*/ 186 w 186"/>
                <a:gd name="T3" fmla="*/ 298 h 298"/>
                <a:gd name="T4" fmla="*/ 116 w 186"/>
                <a:gd name="T5" fmla="*/ 287 h 298"/>
                <a:gd name="T6" fmla="*/ 0 w 186"/>
                <a:gd name="T7" fmla="*/ 172 h 298"/>
                <a:gd name="T8" fmla="*/ 118 w 186"/>
                <a:gd name="T9" fmla="*/ 60 h 298"/>
                <a:gd name="T10" fmla="*/ 93 w 186"/>
                <a:gd name="T11" fmla="*/ 0 h 298"/>
                <a:gd name="T12" fmla="*/ 184 w 186"/>
                <a:gd name="T13" fmla="*/ 0 h 298"/>
                <a:gd name="T14" fmla="*/ 184 w 186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298">
                  <a:moveTo>
                    <a:pt x="184" y="0"/>
                  </a:moveTo>
                  <a:lnTo>
                    <a:pt x="186" y="298"/>
                  </a:lnTo>
                  <a:lnTo>
                    <a:pt x="116" y="287"/>
                  </a:lnTo>
                  <a:lnTo>
                    <a:pt x="0" y="172"/>
                  </a:lnTo>
                  <a:lnTo>
                    <a:pt x="118" y="60"/>
                  </a:lnTo>
                  <a:lnTo>
                    <a:pt x="93" y="0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Freeform 70"/>
            <p:cNvSpPr>
              <a:spLocks/>
            </p:cNvSpPr>
            <p:nvPr/>
          </p:nvSpPr>
          <p:spPr bwMode="auto">
            <a:xfrm>
              <a:off x="2189" y="2703"/>
              <a:ext cx="412" cy="424"/>
            </a:xfrm>
            <a:custGeom>
              <a:avLst/>
              <a:gdLst>
                <a:gd name="T0" fmla="*/ 0 w 412"/>
                <a:gd name="T1" fmla="*/ 3 h 424"/>
                <a:gd name="T2" fmla="*/ 100 w 412"/>
                <a:gd name="T3" fmla="*/ 118 h 424"/>
                <a:gd name="T4" fmla="*/ 15 w 412"/>
                <a:gd name="T5" fmla="*/ 201 h 424"/>
                <a:gd name="T6" fmla="*/ 174 w 412"/>
                <a:gd name="T7" fmla="*/ 424 h 424"/>
                <a:gd name="T8" fmla="*/ 328 w 412"/>
                <a:gd name="T9" fmla="*/ 334 h 424"/>
                <a:gd name="T10" fmla="*/ 323 w 412"/>
                <a:gd name="T11" fmla="*/ 163 h 424"/>
                <a:gd name="T12" fmla="*/ 383 w 412"/>
                <a:gd name="T13" fmla="*/ 96 h 424"/>
                <a:gd name="T14" fmla="*/ 412 w 412"/>
                <a:gd name="T15" fmla="*/ 0 h 424"/>
                <a:gd name="T16" fmla="*/ 0 w 412"/>
                <a:gd name="T17" fmla="*/ 3 h 424"/>
                <a:gd name="T18" fmla="*/ 0 w 412"/>
                <a:gd name="T19" fmla="*/ 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424">
                  <a:moveTo>
                    <a:pt x="0" y="3"/>
                  </a:moveTo>
                  <a:lnTo>
                    <a:pt x="100" y="118"/>
                  </a:lnTo>
                  <a:lnTo>
                    <a:pt x="15" y="201"/>
                  </a:lnTo>
                  <a:lnTo>
                    <a:pt x="174" y="424"/>
                  </a:lnTo>
                  <a:lnTo>
                    <a:pt x="328" y="334"/>
                  </a:lnTo>
                  <a:lnTo>
                    <a:pt x="323" y="163"/>
                  </a:lnTo>
                  <a:lnTo>
                    <a:pt x="383" y="96"/>
                  </a:lnTo>
                  <a:lnTo>
                    <a:pt x="412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Freeform 71"/>
            <p:cNvSpPr>
              <a:spLocks/>
            </p:cNvSpPr>
            <p:nvPr/>
          </p:nvSpPr>
          <p:spPr bwMode="auto">
            <a:xfrm>
              <a:off x="3102" y="2233"/>
              <a:ext cx="570" cy="473"/>
            </a:xfrm>
            <a:custGeom>
              <a:avLst/>
              <a:gdLst>
                <a:gd name="T0" fmla="*/ 8 w 570"/>
                <a:gd name="T1" fmla="*/ 471 h 473"/>
                <a:gd name="T2" fmla="*/ 336 w 570"/>
                <a:gd name="T3" fmla="*/ 473 h 473"/>
                <a:gd name="T4" fmla="*/ 570 w 570"/>
                <a:gd name="T5" fmla="*/ 283 h 473"/>
                <a:gd name="T6" fmla="*/ 565 w 570"/>
                <a:gd name="T7" fmla="*/ 0 h 473"/>
                <a:gd name="T8" fmla="*/ 57 w 570"/>
                <a:gd name="T9" fmla="*/ 346 h 473"/>
                <a:gd name="T10" fmla="*/ 0 w 570"/>
                <a:gd name="T11" fmla="*/ 366 h 473"/>
                <a:gd name="T12" fmla="*/ 8 w 570"/>
                <a:gd name="T13" fmla="*/ 471 h 473"/>
                <a:gd name="T14" fmla="*/ 8 w 570"/>
                <a:gd name="T15" fmla="*/ 471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473">
                  <a:moveTo>
                    <a:pt x="8" y="471"/>
                  </a:moveTo>
                  <a:lnTo>
                    <a:pt x="336" y="473"/>
                  </a:lnTo>
                  <a:lnTo>
                    <a:pt x="570" y="283"/>
                  </a:lnTo>
                  <a:lnTo>
                    <a:pt x="565" y="0"/>
                  </a:lnTo>
                  <a:lnTo>
                    <a:pt x="57" y="346"/>
                  </a:lnTo>
                  <a:lnTo>
                    <a:pt x="0" y="366"/>
                  </a:lnTo>
                  <a:lnTo>
                    <a:pt x="8" y="471"/>
                  </a:lnTo>
                  <a:lnTo>
                    <a:pt x="8" y="471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5" name="Freeform 72"/>
            <p:cNvSpPr>
              <a:spLocks/>
            </p:cNvSpPr>
            <p:nvPr/>
          </p:nvSpPr>
          <p:spPr bwMode="auto">
            <a:xfrm>
              <a:off x="3099" y="2704"/>
              <a:ext cx="339" cy="165"/>
            </a:xfrm>
            <a:custGeom>
              <a:avLst/>
              <a:gdLst>
                <a:gd name="T0" fmla="*/ 10 w 339"/>
                <a:gd name="T1" fmla="*/ 0 h 165"/>
                <a:gd name="T2" fmla="*/ 339 w 339"/>
                <a:gd name="T3" fmla="*/ 2 h 165"/>
                <a:gd name="T4" fmla="*/ 316 w 339"/>
                <a:gd name="T5" fmla="*/ 17 h 165"/>
                <a:gd name="T6" fmla="*/ 106 w 339"/>
                <a:gd name="T7" fmla="*/ 165 h 165"/>
                <a:gd name="T8" fmla="*/ 0 w 339"/>
                <a:gd name="T9" fmla="*/ 34 h 165"/>
                <a:gd name="T10" fmla="*/ 10 w 339"/>
                <a:gd name="T11" fmla="*/ 0 h 165"/>
                <a:gd name="T12" fmla="*/ 10 w 339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165">
                  <a:moveTo>
                    <a:pt x="10" y="0"/>
                  </a:moveTo>
                  <a:lnTo>
                    <a:pt x="339" y="2"/>
                  </a:lnTo>
                  <a:lnTo>
                    <a:pt x="316" y="17"/>
                  </a:lnTo>
                  <a:lnTo>
                    <a:pt x="106" y="165"/>
                  </a:lnTo>
                  <a:lnTo>
                    <a:pt x="0" y="3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6" name="Freeform 73"/>
            <p:cNvSpPr>
              <a:spLocks/>
            </p:cNvSpPr>
            <p:nvPr/>
          </p:nvSpPr>
          <p:spPr bwMode="auto">
            <a:xfrm>
              <a:off x="2459" y="2984"/>
              <a:ext cx="402" cy="469"/>
            </a:xfrm>
            <a:custGeom>
              <a:avLst/>
              <a:gdLst>
                <a:gd name="T0" fmla="*/ 0 w 402"/>
                <a:gd name="T1" fmla="*/ 168 h 469"/>
                <a:gd name="T2" fmla="*/ 340 w 402"/>
                <a:gd name="T3" fmla="*/ 469 h 469"/>
                <a:gd name="T4" fmla="*/ 402 w 402"/>
                <a:gd name="T5" fmla="*/ 288 h 469"/>
                <a:gd name="T6" fmla="*/ 235 w 402"/>
                <a:gd name="T7" fmla="*/ 0 h 469"/>
                <a:gd name="T8" fmla="*/ 0 w 402"/>
                <a:gd name="T9" fmla="*/ 168 h 469"/>
                <a:gd name="T10" fmla="*/ 0 w 402"/>
                <a:gd name="T11" fmla="*/ 16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469">
                  <a:moveTo>
                    <a:pt x="0" y="168"/>
                  </a:moveTo>
                  <a:lnTo>
                    <a:pt x="340" y="469"/>
                  </a:lnTo>
                  <a:lnTo>
                    <a:pt x="402" y="288"/>
                  </a:lnTo>
                  <a:lnTo>
                    <a:pt x="235" y="0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Freeform 74"/>
            <p:cNvSpPr>
              <a:spLocks/>
            </p:cNvSpPr>
            <p:nvPr/>
          </p:nvSpPr>
          <p:spPr bwMode="auto">
            <a:xfrm>
              <a:off x="1435" y="2277"/>
              <a:ext cx="581" cy="184"/>
            </a:xfrm>
            <a:custGeom>
              <a:avLst/>
              <a:gdLst>
                <a:gd name="T0" fmla="*/ 0 w 581"/>
                <a:gd name="T1" fmla="*/ 114 h 184"/>
                <a:gd name="T2" fmla="*/ 295 w 581"/>
                <a:gd name="T3" fmla="*/ 184 h 184"/>
                <a:gd name="T4" fmla="*/ 296 w 581"/>
                <a:gd name="T5" fmla="*/ 183 h 184"/>
                <a:gd name="T6" fmla="*/ 300 w 581"/>
                <a:gd name="T7" fmla="*/ 179 h 184"/>
                <a:gd name="T8" fmla="*/ 306 w 581"/>
                <a:gd name="T9" fmla="*/ 173 h 184"/>
                <a:gd name="T10" fmla="*/ 316 w 581"/>
                <a:gd name="T11" fmla="*/ 166 h 184"/>
                <a:gd name="T12" fmla="*/ 320 w 581"/>
                <a:gd name="T13" fmla="*/ 159 h 184"/>
                <a:gd name="T14" fmla="*/ 326 w 581"/>
                <a:gd name="T15" fmla="*/ 156 h 184"/>
                <a:gd name="T16" fmla="*/ 333 w 581"/>
                <a:gd name="T17" fmla="*/ 151 h 184"/>
                <a:gd name="T18" fmla="*/ 341 w 581"/>
                <a:gd name="T19" fmla="*/ 146 h 184"/>
                <a:gd name="T20" fmla="*/ 348 w 581"/>
                <a:gd name="T21" fmla="*/ 139 h 184"/>
                <a:gd name="T22" fmla="*/ 356 w 581"/>
                <a:gd name="T23" fmla="*/ 133 h 184"/>
                <a:gd name="T24" fmla="*/ 366 w 581"/>
                <a:gd name="T25" fmla="*/ 126 h 184"/>
                <a:gd name="T26" fmla="*/ 376 w 581"/>
                <a:gd name="T27" fmla="*/ 121 h 184"/>
                <a:gd name="T28" fmla="*/ 386 w 581"/>
                <a:gd name="T29" fmla="*/ 113 h 184"/>
                <a:gd name="T30" fmla="*/ 395 w 581"/>
                <a:gd name="T31" fmla="*/ 106 h 184"/>
                <a:gd name="T32" fmla="*/ 406 w 581"/>
                <a:gd name="T33" fmla="*/ 98 h 184"/>
                <a:gd name="T34" fmla="*/ 418 w 581"/>
                <a:gd name="T35" fmla="*/ 91 h 184"/>
                <a:gd name="T36" fmla="*/ 430 w 581"/>
                <a:gd name="T37" fmla="*/ 83 h 184"/>
                <a:gd name="T38" fmla="*/ 441 w 581"/>
                <a:gd name="T39" fmla="*/ 76 h 184"/>
                <a:gd name="T40" fmla="*/ 448 w 581"/>
                <a:gd name="T41" fmla="*/ 71 h 184"/>
                <a:gd name="T42" fmla="*/ 455 w 581"/>
                <a:gd name="T43" fmla="*/ 68 h 184"/>
                <a:gd name="T44" fmla="*/ 461 w 581"/>
                <a:gd name="T45" fmla="*/ 64 h 184"/>
                <a:gd name="T46" fmla="*/ 468 w 581"/>
                <a:gd name="T47" fmla="*/ 61 h 184"/>
                <a:gd name="T48" fmla="*/ 475 w 581"/>
                <a:gd name="T49" fmla="*/ 56 h 184"/>
                <a:gd name="T50" fmla="*/ 481 w 581"/>
                <a:gd name="T51" fmla="*/ 51 h 184"/>
                <a:gd name="T52" fmla="*/ 486 w 581"/>
                <a:gd name="T53" fmla="*/ 48 h 184"/>
                <a:gd name="T54" fmla="*/ 493 w 581"/>
                <a:gd name="T55" fmla="*/ 44 h 184"/>
                <a:gd name="T56" fmla="*/ 500 w 581"/>
                <a:gd name="T57" fmla="*/ 39 h 184"/>
                <a:gd name="T58" fmla="*/ 506 w 581"/>
                <a:gd name="T59" fmla="*/ 36 h 184"/>
                <a:gd name="T60" fmla="*/ 515 w 581"/>
                <a:gd name="T61" fmla="*/ 33 h 184"/>
                <a:gd name="T62" fmla="*/ 521 w 581"/>
                <a:gd name="T63" fmla="*/ 29 h 184"/>
                <a:gd name="T64" fmla="*/ 528 w 581"/>
                <a:gd name="T65" fmla="*/ 24 h 184"/>
                <a:gd name="T66" fmla="*/ 535 w 581"/>
                <a:gd name="T67" fmla="*/ 21 h 184"/>
                <a:gd name="T68" fmla="*/ 543 w 581"/>
                <a:gd name="T69" fmla="*/ 16 h 184"/>
                <a:gd name="T70" fmla="*/ 551 w 581"/>
                <a:gd name="T71" fmla="*/ 13 h 184"/>
                <a:gd name="T72" fmla="*/ 556 w 581"/>
                <a:gd name="T73" fmla="*/ 9 h 184"/>
                <a:gd name="T74" fmla="*/ 565 w 581"/>
                <a:gd name="T75" fmla="*/ 6 h 184"/>
                <a:gd name="T76" fmla="*/ 573 w 581"/>
                <a:gd name="T77" fmla="*/ 3 h 184"/>
                <a:gd name="T78" fmla="*/ 581 w 581"/>
                <a:gd name="T79" fmla="*/ 0 h 184"/>
                <a:gd name="T80" fmla="*/ 221 w 581"/>
                <a:gd name="T81" fmla="*/ 0 h 184"/>
                <a:gd name="T82" fmla="*/ 0 w 581"/>
                <a:gd name="T83" fmla="*/ 114 h 184"/>
                <a:gd name="T84" fmla="*/ 0 w 581"/>
                <a:gd name="T85" fmla="*/ 11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1" h="184">
                  <a:moveTo>
                    <a:pt x="0" y="114"/>
                  </a:moveTo>
                  <a:lnTo>
                    <a:pt x="295" y="184"/>
                  </a:lnTo>
                  <a:lnTo>
                    <a:pt x="296" y="183"/>
                  </a:lnTo>
                  <a:lnTo>
                    <a:pt x="300" y="179"/>
                  </a:lnTo>
                  <a:lnTo>
                    <a:pt x="306" y="173"/>
                  </a:lnTo>
                  <a:lnTo>
                    <a:pt x="316" y="166"/>
                  </a:lnTo>
                  <a:lnTo>
                    <a:pt x="320" y="159"/>
                  </a:lnTo>
                  <a:lnTo>
                    <a:pt x="326" y="156"/>
                  </a:lnTo>
                  <a:lnTo>
                    <a:pt x="333" y="151"/>
                  </a:lnTo>
                  <a:lnTo>
                    <a:pt x="341" y="146"/>
                  </a:lnTo>
                  <a:lnTo>
                    <a:pt x="348" y="139"/>
                  </a:lnTo>
                  <a:lnTo>
                    <a:pt x="356" y="133"/>
                  </a:lnTo>
                  <a:lnTo>
                    <a:pt x="366" y="126"/>
                  </a:lnTo>
                  <a:lnTo>
                    <a:pt x="376" y="121"/>
                  </a:lnTo>
                  <a:lnTo>
                    <a:pt x="386" y="113"/>
                  </a:lnTo>
                  <a:lnTo>
                    <a:pt x="395" y="106"/>
                  </a:lnTo>
                  <a:lnTo>
                    <a:pt x="406" y="98"/>
                  </a:lnTo>
                  <a:lnTo>
                    <a:pt x="418" y="91"/>
                  </a:lnTo>
                  <a:lnTo>
                    <a:pt x="430" y="83"/>
                  </a:lnTo>
                  <a:lnTo>
                    <a:pt x="441" y="76"/>
                  </a:lnTo>
                  <a:lnTo>
                    <a:pt x="448" y="71"/>
                  </a:lnTo>
                  <a:lnTo>
                    <a:pt x="455" y="68"/>
                  </a:lnTo>
                  <a:lnTo>
                    <a:pt x="461" y="64"/>
                  </a:lnTo>
                  <a:lnTo>
                    <a:pt x="468" y="61"/>
                  </a:lnTo>
                  <a:lnTo>
                    <a:pt x="475" y="56"/>
                  </a:lnTo>
                  <a:lnTo>
                    <a:pt x="481" y="51"/>
                  </a:lnTo>
                  <a:lnTo>
                    <a:pt x="486" y="48"/>
                  </a:lnTo>
                  <a:lnTo>
                    <a:pt x="493" y="44"/>
                  </a:lnTo>
                  <a:lnTo>
                    <a:pt x="500" y="39"/>
                  </a:lnTo>
                  <a:lnTo>
                    <a:pt x="506" y="36"/>
                  </a:lnTo>
                  <a:lnTo>
                    <a:pt x="515" y="33"/>
                  </a:lnTo>
                  <a:lnTo>
                    <a:pt x="521" y="29"/>
                  </a:lnTo>
                  <a:lnTo>
                    <a:pt x="528" y="24"/>
                  </a:lnTo>
                  <a:lnTo>
                    <a:pt x="535" y="21"/>
                  </a:lnTo>
                  <a:lnTo>
                    <a:pt x="543" y="16"/>
                  </a:lnTo>
                  <a:lnTo>
                    <a:pt x="551" y="13"/>
                  </a:lnTo>
                  <a:lnTo>
                    <a:pt x="556" y="9"/>
                  </a:lnTo>
                  <a:lnTo>
                    <a:pt x="565" y="6"/>
                  </a:lnTo>
                  <a:lnTo>
                    <a:pt x="573" y="3"/>
                  </a:lnTo>
                  <a:lnTo>
                    <a:pt x="581" y="0"/>
                  </a:lnTo>
                  <a:lnTo>
                    <a:pt x="221" y="0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8" name="Freeform 75"/>
            <p:cNvSpPr>
              <a:spLocks/>
            </p:cNvSpPr>
            <p:nvPr/>
          </p:nvSpPr>
          <p:spPr bwMode="auto">
            <a:xfrm>
              <a:off x="3662" y="2112"/>
              <a:ext cx="298" cy="408"/>
            </a:xfrm>
            <a:custGeom>
              <a:avLst/>
              <a:gdLst>
                <a:gd name="T0" fmla="*/ 0 w 298"/>
                <a:gd name="T1" fmla="*/ 0 h 408"/>
                <a:gd name="T2" fmla="*/ 1 w 298"/>
                <a:gd name="T3" fmla="*/ 0 h 408"/>
                <a:gd name="T4" fmla="*/ 5 w 298"/>
                <a:gd name="T5" fmla="*/ 0 h 408"/>
                <a:gd name="T6" fmla="*/ 11 w 298"/>
                <a:gd name="T7" fmla="*/ 1 h 408"/>
                <a:gd name="T8" fmla="*/ 21 w 298"/>
                <a:gd name="T9" fmla="*/ 3 h 408"/>
                <a:gd name="T10" fmla="*/ 26 w 298"/>
                <a:gd name="T11" fmla="*/ 3 h 408"/>
                <a:gd name="T12" fmla="*/ 33 w 298"/>
                <a:gd name="T13" fmla="*/ 5 h 408"/>
                <a:gd name="T14" fmla="*/ 39 w 298"/>
                <a:gd name="T15" fmla="*/ 6 h 408"/>
                <a:gd name="T16" fmla="*/ 48 w 298"/>
                <a:gd name="T17" fmla="*/ 6 h 408"/>
                <a:gd name="T18" fmla="*/ 54 w 298"/>
                <a:gd name="T19" fmla="*/ 8 h 408"/>
                <a:gd name="T20" fmla="*/ 64 w 298"/>
                <a:gd name="T21" fmla="*/ 10 h 408"/>
                <a:gd name="T22" fmla="*/ 73 w 298"/>
                <a:gd name="T23" fmla="*/ 11 h 408"/>
                <a:gd name="T24" fmla="*/ 84 w 298"/>
                <a:gd name="T25" fmla="*/ 15 h 408"/>
                <a:gd name="T26" fmla="*/ 94 w 298"/>
                <a:gd name="T27" fmla="*/ 16 h 408"/>
                <a:gd name="T28" fmla="*/ 104 w 298"/>
                <a:gd name="T29" fmla="*/ 18 h 408"/>
                <a:gd name="T30" fmla="*/ 114 w 298"/>
                <a:gd name="T31" fmla="*/ 20 h 408"/>
                <a:gd name="T32" fmla="*/ 128 w 298"/>
                <a:gd name="T33" fmla="*/ 23 h 408"/>
                <a:gd name="T34" fmla="*/ 133 w 298"/>
                <a:gd name="T35" fmla="*/ 23 h 408"/>
                <a:gd name="T36" fmla="*/ 139 w 298"/>
                <a:gd name="T37" fmla="*/ 25 h 408"/>
                <a:gd name="T38" fmla="*/ 144 w 298"/>
                <a:gd name="T39" fmla="*/ 25 h 408"/>
                <a:gd name="T40" fmla="*/ 151 w 298"/>
                <a:gd name="T41" fmla="*/ 26 h 408"/>
                <a:gd name="T42" fmla="*/ 158 w 298"/>
                <a:gd name="T43" fmla="*/ 28 h 408"/>
                <a:gd name="T44" fmla="*/ 164 w 298"/>
                <a:gd name="T45" fmla="*/ 28 h 408"/>
                <a:gd name="T46" fmla="*/ 171 w 298"/>
                <a:gd name="T47" fmla="*/ 30 h 408"/>
                <a:gd name="T48" fmla="*/ 178 w 298"/>
                <a:gd name="T49" fmla="*/ 33 h 408"/>
                <a:gd name="T50" fmla="*/ 184 w 298"/>
                <a:gd name="T51" fmla="*/ 33 h 408"/>
                <a:gd name="T52" fmla="*/ 191 w 298"/>
                <a:gd name="T53" fmla="*/ 35 h 408"/>
                <a:gd name="T54" fmla="*/ 198 w 298"/>
                <a:gd name="T55" fmla="*/ 35 h 408"/>
                <a:gd name="T56" fmla="*/ 206 w 298"/>
                <a:gd name="T57" fmla="*/ 38 h 408"/>
                <a:gd name="T58" fmla="*/ 213 w 298"/>
                <a:gd name="T59" fmla="*/ 38 h 408"/>
                <a:gd name="T60" fmla="*/ 219 w 298"/>
                <a:gd name="T61" fmla="*/ 41 h 408"/>
                <a:gd name="T62" fmla="*/ 228 w 298"/>
                <a:gd name="T63" fmla="*/ 41 h 408"/>
                <a:gd name="T64" fmla="*/ 236 w 298"/>
                <a:gd name="T65" fmla="*/ 45 h 408"/>
                <a:gd name="T66" fmla="*/ 241 w 298"/>
                <a:gd name="T67" fmla="*/ 45 h 408"/>
                <a:gd name="T68" fmla="*/ 249 w 298"/>
                <a:gd name="T69" fmla="*/ 48 h 408"/>
                <a:gd name="T70" fmla="*/ 258 w 298"/>
                <a:gd name="T71" fmla="*/ 48 h 408"/>
                <a:gd name="T72" fmla="*/ 264 w 298"/>
                <a:gd name="T73" fmla="*/ 51 h 408"/>
                <a:gd name="T74" fmla="*/ 273 w 298"/>
                <a:gd name="T75" fmla="*/ 51 h 408"/>
                <a:gd name="T76" fmla="*/ 281 w 298"/>
                <a:gd name="T77" fmla="*/ 55 h 408"/>
                <a:gd name="T78" fmla="*/ 289 w 298"/>
                <a:gd name="T79" fmla="*/ 56 h 408"/>
                <a:gd name="T80" fmla="*/ 298 w 298"/>
                <a:gd name="T81" fmla="*/ 60 h 408"/>
                <a:gd name="T82" fmla="*/ 103 w 298"/>
                <a:gd name="T83" fmla="*/ 219 h 408"/>
                <a:gd name="T84" fmla="*/ 89 w 298"/>
                <a:gd name="T85" fmla="*/ 334 h 408"/>
                <a:gd name="T86" fmla="*/ 10 w 298"/>
                <a:gd name="T87" fmla="*/ 408 h 408"/>
                <a:gd name="T88" fmla="*/ 0 w 298"/>
                <a:gd name="T89" fmla="*/ 0 h 408"/>
                <a:gd name="T90" fmla="*/ 0 w 298"/>
                <a:gd name="T9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8" h="408">
                  <a:moveTo>
                    <a:pt x="0" y="0"/>
                  </a:moveTo>
                  <a:lnTo>
                    <a:pt x="1" y="0"/>
                  </a:lnTo>
                  <a:lnTo>
                    <a:pt x="5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33" y="5"/>
                  </a:lnTo>
                  <a:lnTo>
                    <a:pt x="39" y="6"/>
                  </a:lnTo>
                  <a:lnTo>
                    <a:pt x="48" y="6"/>
                  </a:lnTo>
                  <a:lnTo>
                    <a:pt x="54" y="8"/>
                  </a:lnTo>
                  <a:lnTo>
                    <a:pt x="64" y="10"/>
                  </a:lnTo>
                  <a:lnTo>
                    <a:pt x="73" y="11"/>
                  </a:lnTo>
                  <a:lnTo>
                    <a:pt x="84" y="15"/>
                  </a:lnTo>
                  <a:lnTo>
                    <a:pt x="94" y="16"/>
                  </a:lnTo>
                  <a:lnTo>
                    <a:pt x="104" y="18"/>
                  </a:lnTo>
                  <a:lnTo>
                    <a:pt x="114" y="20"/>
                  </a:lnTo>
                  <a:lnTo>
                    <a:pt x="128" y="23"/>
                  </a:lnTo>
                  <a:lnTo>
                    <a:pt x="133" y="23"/>
                  </a:lnTo>
                  <a:lnTo>
                    <a:pt x="139" y="25"/>
                  </a:lnTo>
                  <a:lnTo>
                    <a:pt x="144" y="25"/>
                  </a:lnTo>
                  <a:lnTo>
                    <a:pt x="151" y="26"/>
                  </a:lnTo>
                  <a:lnTo>
                    <a:pt x="158" y="28"/>
                  </a:lnTo>
                  <a:lnTo>
                    <a:pt x="164" y="28"/>
                  </a:lnTo>
                  <a:lnTo>
                    <a:pt x="171" y="30"/>
                  </a:lnTo>
                  <a:lnTo>
                    <a:pt x="178" y="33"/>
                  </a:lnTo>
                  <a:lnTo>
                    <a:pt x="184" y="33"/>
                  </a:lnTo>
                  <a:lnTo>
                    <a:pt x="191" y="35"/>
                  </a:lnTo>
                  <a:lnTo>
                    <a:pt x="198" y="35"/>
                  </a:lnTo>
                  <a:lnTo>
                    <a:pt x="206" y="38"/>
                  </a:lnTo>
                  <a:lnTo>
                    <a:pt x="213" y="38"/>
                  </a:lnTo>
                  <a:lnTo>
                    <a:pt x="219" y="41"/>
                  </a:lnTo>
                  <a:lnTo>
                    <a:pt x="228" y="41"/>
                  </a:lnTo>
                  <a:lnTo>
                    <a:pt x="236" y="45"/>
                  </a:lnTo>
                  <a:lnTo>
                    <a:pt x="241" y="45"/>
                  </a:lnTo>
                  <a:lnTo>
                    <a:pt x="249" y="48"/>
                  </a:lnTo>
                  <a:lnTo>
                    <a:pt x="258" y="48"/>
                  </a:lnTo>
                  <a:lnTo>
                    <a:pt x="264" y="51"/>
                  </a:lnTo>
                  <a:lnTo>
                    <a:pt x="273" y="51"/>
                  </a:lnTo>
                  <a:lnTo>
                    <a:pt x="281" y="55"/>
                  </a:lnTo>
                  <a:lnTo>
                    <a:pt x="289" y="56"/>
                  </a:lnTo>
                  <a:lnTo>
                    <a:pt x="298" y="60"/>
                  </a:lnTo>
                  <a:lnTo>
                    <a:pt x="103" y="219"/>
                  </a:lnTo>
                  <a:lnTo>
                    <a:pt x="89" y="334"/>
                  </a:lnTo>
                  <a:lnTo>
                    <a:pt x="10" y="4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76"/>
            <p:cNvSpPr>
              <a:spLocks/>
            </p:cNvSpPr>
            <p:nvPr/>
          </p:nvSpPr>
          <p:spPr bwMode="auto">
            <a:xfrm>
              <a:off x="2834" y="2703"/>
              <a:ext cx="616" cy="476"/>
            </a:xfrm>
            <a:custGeom>
              <a:avLst/>
              <a:gdLst>
                <a:gd name="T0" fmla="*/ 50 w 616"/>
                <a:gd name="T1" fmla="*/ 353 h 476"/>
                <a:gd name="T2" fmla="*/ 479 w 616"/>
                <a:gd name="T3" fmla="*/ 10 h 476"/>
                <a:gd name="T4" fmla="*/ 481 w 616"/>
                <a:gd name="T5" fmla="*/ 8 h 476"/>
                <a:gd name="T6" fmla="*/ 491 w 616"/>
                <a:gd name="T7" fmla="*/ 5 h 476"/>
                <a:gd name="T8" fmla="*/ 498 w 616"/>
                <a:gd name="T9" fmla="*/ 3 h 476"/>
                <a:gd name="T10" fmla="*/ 504 w 616"/>
                <a:gd name="T11" fmla="*/ 1 h 476"/>
                <a:gd name="T12" fmla="*/ 513 w 616"/>
                <a:gd name="T13" fmla="*/ 1 h 476"/>
                <a:gd name="T14" fmla="*/ 523 w 616"/>
                <a:gd name="T15" fmla="*/ 1 h 476"/>
                <a:gd name="T16" fmla="*/ 531 w 616"/>
                <a:gd name="T17" fmla="*/ 0 h 476"/>
                <a:gd name="T18" fmla="*/ 541 w 616"/>
                <a:gd name="T19" fmla="*/ 1 h 476"/>
                <a:gd name="T20" fmla="*/ 551 w 616"/>
                <a:gd name="T21" fmla="*/ 5 h 476"/>
                <a:gd name="T22" fmla="*/ 563 w 616"/>
                <a:gd name="T23" fmla="*/ 8 h 476"/>
                <a:gd name="T24" fmla="*/ 571 w 616"/>
                <a:gd name="T25" fmla="*/ 13 h 476"/>
                <a:gd name="T26" fmla="*/ 581 w 616"/>
                <a:gd name="T27" fmla="*/ 23 h 476"/>
                <a:gd name="T28" fmla="*/ 584 w 616"/>
                <a:gd name="T29" fmla="*/ 26 h 476"/>
                <a:gd name="T30" fmla="*/ 589 w 616"/>
                <a:gd name="T31" fmla="*/ 33 h 476"/>
                <a:gd name="T32" fmla="*/ 593 w 616"/>
                <a:gd name="T33" fmla="*/ 40 h 476"/>
                <a:gd name="T34" fmla="*/ 598 w 616"/>
                <a:gd name="T35" fmla="*/ 46 h 476"/>
                <a:gd name="T36" fmla="*/ 601 w 616"/>
                <a:gd name="T37" fmla="*/ 51 h 476"/>
                <a:gd name="T38" fmla="*/ 603 w 616"/>
                <a:gd name="T39" fmla="*/ 58 h 476"/>
                <a:gd name="T40" fmla="*/ 606 w 616"/>
                <a:gd name="T41" fmla="*/ 65 h 476"/>
                <a:gd name="T42" fmla="*/ 609 w 616"/>
                <a:gd name="T43" fmla="*/ 71 h 476"/>
                <a:gd name="T44" fmla="*/ 611 w 616"/>
                <a:gd name="T45" fmla="*/ 80 h 476"/>
                <a:gd name="T46" fmla="*/ 614 w 616"/>
                <a:gd name="T47" fmla="*/ 91 h 476"/>
                <a:gd name="T48" fmla="*/ 616 w 616"/>
                <a:gd name="T49" fmla="*/ 100 h 476"/>
                <a:gd name="T50" fmla="*/ 616 w 616"/>
                <a:gd name="T51" fmla="*/ 106 h 476"/>
                <a:gd name="T52" fmla="*/ 616 w 616"/>
                <a:gd name="T53" fmla="*/ 113 h 476"/>
                <a:gd name="T54" fmla="*/ 616 w 616"/>
                <a:gd name="T55" fmla="*/ 120 h 476"/>
                <a:gd name="T56" fmla="*/ 611 w 616"/>
                <a:gd name="T57" fmla="*/ 128 h 476"/>
                <a:gd name="T58" fmla="*/ 608 w 616"/>
                <a:gd name="T59" fmla="*/ 133 h 476"/>
                <a:gd name="T60" fmla="*/ 603 w 616"/>
                <a:gd name="T61" fmla="*/ 136 h 476"/>
                <a:gd name="T62" fmla="*/ 603 w 616"/>
                <a:gd name="T63" fmla="*/ 138 h 476"/>
                <a:gd name="T64" fmla="*/ 150 w 616"/>
                <a:gd name="T65" fmla="*/ 476 h 476"/>
                <a:gd name="T66" fmla="*/ 0 w 616"/>
                <a:gd name="T67" fmla="*/ 476 h 476"/>
                <a:gd name="T68" fmla="*/ 50 w 616"/>
                <a:gd name="T69" fmla="*/ 353 h 476"/>
                <a:gd name="T70" fmla="*/ 50 w 616"/>
                <a:gd name="T71" fmla="*/ 353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6" h="476">
                  <a:moveTo>
                    <a:pt x="50" y="353"/>
                  </a:moveTo>
                  <a:lnTo>
                    <a:pt x="479" y="10"/>
                  </a:lnTo>
                  <a:lnTo>
                    <a:pt x="481" y="8"/>
                  </a:lnTo>
                  <a:lnTo>
                    <a:pt x="491" y="5"/>
                  </a:lnTo>
                  <a:lnTo>
                    <a:pt x="498" y="3"/>
                  </a:lnTo>
                  <a:lnTo>
                    <a:pt x="504" y="1"/>
                  </a:lnTo>
                  <a:lnTo>
                    <a:pt x="513" y="1"/>
                  </a:lnTo>
                  <a:lnTo>
                    <a:pt x="523" y="1"/>
                  </a:lnTo>
                  <a:lnTo>
                    <a:pt x="531" y="0"/>
                  </a:lnTo>
                  <a:lnTo>
                    <a:pt x="541" y="1"/>
                  </a:lnTo>
                  <a:lnTo>
                    <a:pt x="551" y="5"/>
                  </a:lnTo>
                  <a:lnTo>
                    <a:pt x="563" y="8"/>
                  </a:lnTo>
                  <a:lnTo>
                    <a:pt x="571" y="13"/>
                  </a:lnTo>
                  <a:lnTo>
                    <a:pt x="581" y="23"/>
                  </a:lnTo>
                  <a:lnTo>
                    <a:pt x="584" y="26"/>
                  </a:lnTo>
                  <a:lnTo>
                    <a:pt x="589" y="33"/>
                  </a:lnTo>
                  <a:lnTo>
                    <a:pt x="593" y="40"/>
                  </a:lnTo>
                  <a:lnTo>
                    <a:pt x="598" y="46"/>
                  </a:lnTo>
                  <a:lnTo>
                    <a:pt x="601" y="51"/>
                  </a:lnTo>
                  <a:lnTo>
                    <a:pt x="603" y="58"/>
                  </a:lnTo>
                  <a:lnTo>
                    <a:pt x="606" y="65"/>
                  </a:lnTo>
                  <a:lnTo>
                    <a:pt x="609" y="71"/>
                  </a:lnTo>
                  <a:lnTo>
                    <a:pt x="611" y="80"/>
                  </a:lnTo>
                  <a:lnTo>
                    <a:pt x="614" y="91"/>
                  </a:lnTo>
                  <a:lnTo>
                    <a:pt x="616" y="100"/>
                  </a:lnTo>
                  <a:lnTo>
                    <a:pt x="616" y="106"/>
                  </a:lnTo>
                  <a:lnTo>
                    <a:pt x="616" y="113"/>
                  </a:lnTo>
                  <a:lnTo>
                    <a:pt x="616" y="120"/>
                  </a:lnTo>
                  <a:lnTo>
                    <a:pt x="611" y="128"/>
                  </a:lnTo>
                  <a:lnTo>
                    <a:pt x="608" y="133"/>
                  </a:lnTo>
                  <a:lnTo>
                    <a:pt x="603" y="136"/>
                  </a:lnTo>
                  <a:lnTo>
                    <a:pt x="603" y="138"/>
                  </a:lnTo>
                  <a:lnTo>
                    <a:pt x="150" y="476"/>
                  </a:lnTo>
                  <a:lnTo>
                    <a:pt x="0" y="476"/>
                  </a:lnTo>
                  <a:lnTo>
                    <a:pt x="50" y="353"/>
                  </a:lnTo>
                  <a:lnTo>
                    <a:pt x="50" y="353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Freeform 77"/>
            <p:cNvSpPr>
              <a:spLocks/>
            </p:cNvSpPr>
            <p:nvPr/>
          </p:nvSpPr>
          <p:spPr bwMode="auto">
            <a:xfrm>
              <a:off x="1913" y="3200"/>
              <a:ext cx="406" cy="155"/>
            </a:xfrm>
            <a:custGeom>
              <a:avLst/>
              <a:gdLst>
                <a:gd name="T0" fmla="*/ 406 w 406"/>
                <a:gd name="T1" fmla="*/ 104 h 155"/>
                <a:gd name="T2" fmla="*/ 253 w 406"/>
                <a:gd name="T3" fmla="*/ 155 h 155"/>
                <a:gd name="T4" fmla="*/ 0 w 406"/>
                <a:gd name="T5" fmla="*/ 85 h 155"/>
                <a:gd name="T6" fmla="*/ 102 w 406"/>
                <a:gd name="T7" fmla="*/ 0 h 155"/>
                <a:gd name="T8" fmla="*/ 406 w 406"/>
                <a:gd name="T9" fmla="*/ 104 h 155"/>
                <a:gd name="T10" fmla="*/ 406 w 406"/>
                <a:gd name="T11" fmla="*/ 10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55">
                  <a:moveTo>
                    <a:pt x="406" y="104"/>
                  </a:moveTo>
                  <a:lnTo>
                    <a:pt x="253" y="155"/>
                  </a:lnTo>
                  <a:lnTo>
                    <a:pt x="0" y="85"/>
                  </a:lnTo>
                  <a:lnTo>
                    <a:pt x="102" y="0"/>
                  </a:lnTo>
                  <a:lnTo>
                    <a:pt x="406" y="104"/>
                  </a:lnTo>
                  <a:lnTo>
                    <a:pt x="406" y="10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1" name="Group 44"/>
          <p:cNvGrpSpPr>
            <a:grpSpLocks noChangeAspect="1"/>
          </p:cNvGrpSpPr>
          <p:nvPr/>
        </p:nvGrpSpPr>
        <p:grpSpPr bwMode="auto">
          <a:xfrm rot="20882441">
            <a:off x="5196067" y="5793532"/>
            <a:ext cx="1603160" cy="803297"/>
            <a:chOff x="1435" y="1872"/>
            <a:chExt cx="3269" cy="1638"/>
          </a:xfrm>
          <a:scene3d>
            <a:camera prst="isometricBottomDown"/>
            <a:lightRig rig="threePt" dir="t"/>
          </a:scene3d>
        </p:grpSpPr>
        <p:sp>
          <p:nvSpPr>
            <p:cNvPr id="402" name="AutoShape 43"/>
            <p:cNvSpPr>
              <a:spLocks noChangeAspect="1" noChangeArrowheads="1" noTextEdit="1"/>
            </p:cNvSpPr>
            <p:nvPr/>
          </p:nvSpPr>
          <p:spPr bwMode="auto">
            <a:xfrm>
              <a:off x="1435" y="1872"/>
              <a:ext cx="3269" cy="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Freeform 48"/>
            <p:cNvSpPr>
              <a:spLocks/>
            </p:cNvSpPr>
            <p:nvPr/>
          </p:nvSpPr>
          <p:spPr bwMode="auto">
            <a:xfrm>
              <a:off x="1770" y="2823"/>
              <a:ext cx="704" cy="219"/>
            </a:xfrm>
            <a:custGeom>
              <a:avLst/>
              <a:gdLst>
                <a:gd name="T0" fmla="*/ 441 w 704"/>
                <a:gd name="T1" fmla="*/ 219 h 219"/>
                <a:gd name="T2" fmla="*/ 0 w 704"/>
                <a:gd name="T3" fmla="*/ 196 h 219"/>
                <a:gd name="T4" fmla="*/ 165 w 704"/>
                <a:gd name="T5" fmla="*/ 41 h 219"/>
                <a:gd name="T6" fmla="*/ 704 w 704"/>
                <a:gd name="T7" fmla="*/ 0 h 219"/>
                <a:gd name="T8" fmla="*/ 441 w 704"/>
                <a:gd name="T9" fmla="*/ 219 h 219"/>
                <a:gd name="T10" fmla="*/ 441 w 704"/>
                <a:gd name="T11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4" h="219">
                  <a:moveTo>
                    <a:pt x="441" y="219"/>
                  </a:moveTo>
                  <a:lnTo>
                    <a:pt x="0" y="196"/>
                  </a:lnTo>
                  <a:lnTo>
                    <a:pt x="165" y="41"/>
                  </a:lnTo>
                  <a:lnTo>
                    <a:pt x="704" y="0"/>
                  </a:lnTo>
                  <a:lnTo>
                    <a:pt x="441" y="219"/>
                  </a:lnTo>
                  <a:lnTo>
                    <a:pt x="441" y="219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Freeform 49"/>
            <p:cNvSpPr>
              <a:spLocks/>
            </p:cNvSpPr>
            <p:nvPr/>
          </p:nvSpPr>
          <p:spPr bwMode="auto">
            <a:xfrm>
              <a:off x="3433" y="1905"/>
              <a:ext cx="810" cy="293"/>
            </a:xfrm>
            <a:custGeom>
              <a:avLst/>
              <a:gdLst>
                <a:gd name="T0" fmla="*/ 0 w 810"/>
                <a:gd name="T1" fmla="*/ 293 h 293"/>
                <a:gd name="T2" fmla="*/ 410 w 810"/>
                <a:gd name="T3" fmla="*/ 258 h 293"/>
                <a:gd name="T4" fmla="*/ 600 w 810"/>
                <a:gd name="T5" fmla="*/ 197 h 293"/>
                <a:gd name="T6" fmla="*/ 810 w 810"/>
                <a:gd name="T7" fmla="*/ 0 h 293"/>
                <a:gd name="T8" fmla="*/ 573 w 810"/>
                <a:gd name="T9" fmla="*/ 49 h 293"/>
                <a:gd name="T10" fmla="*/ 527 w 810"/>
                <a:gd name="T11" fmla="*/ 84 h 293"/>
                <a:gd name="T12" fmla="*/ 467 w 810"/>
                <a:gd name="T13" fmla="*/ 67 h 293"/>
                <a:gd name="T14" fmla="*/ 465 w 810"/>
                <a:gd name="T15" fmla="*/ 65 h 293"/>
                <a:gd name="T16" fmla="*/ 462 w 810"/>
                <a:gd name="T17" fmla="*/ 64 h 293"/>
                <a:gd name="T18" fmla="*/ 455 w 810"/>
                <a:gd name="T19" fmla="*/ 59 h 293"/>
                <a:gd name="T20" fmla="*/ 448 w 810"/>
                <a:gd name="T21" fmla="*/ 54 h 293"/>
                <a:gd name="T22" fmla="*/ 442 w 810"/>
                <a:gd name="T23" fmla="*/ 50 h 293"/>
                <a:gd name="T24" fmla="*/ 437 w 810"/>
                <a:gd name="T25" fmla="*/ 47 h 293"/>
                <a:gd name="T26" fmla="*/ 430 w 810"/>
                <a:gd name="T27" fmla="*/ 44 h 293"/>
                <a:gd name="T28" fmla="*/ 425 w 810"/>
                <a:gd name="T29" fmla="*/ 42 h 293"/>
                <a:gd name="T30" fmla="*/ 417 w 810"/>
                <a:gd name="T31" fmla="*/ 39 h 293"/>
                <a:gd name="T32" fmla="*/ 410 w 810"/>
                <a:gd name="T33" fmla="*/ 35 h 293"/>
                <a:gd name="T34" fmla="*/ 402 w 810"/>
                <a:gd name="T35" fmla="*/ 32 h 293"/>
                <a:gd name="T36" fmla="*/ 395 w 810"/>
                <a:gd name="T37" fmla="*/ 30 h 293"/>
                <a:gd name="T38" fmla="*/ 385 w 810"/>
                <a:gd name="T39" fmla="*/ 27 h 293"/>
                <a:gd name="T40" fmla="*/ 375 w 810"/>
                <a:gd name="T41" fmla="*/ 24 h 293"/>
                <a:gd name="T42" fmla="*/ 365 w 810"/>
                <a:gd name="T43" fmla="*/ 22 h 293"/>
                <a:gd name="T44" fmla="*/ 355 w 810"/>
                <a:gd name="T45" fmla="*/ 20 h 293"/>
                <a:gd name="T46" fmla="*/ 343 w 810"/>
                <a:gd name="T47" fmla="*/ 19 h 293"/>
                <a:gd name="T48" fmla="*/ 332 w 810"/>
                <a:gd name="T49" fmla="*/ 17 h 293"/>
                <a:gd name="T50" fmla="*/ 320 w 810"/>
                <a:gd name="T51" fmla="*/ 17 h 293"/>
                <a:gd name="T52" fmla="*/ 308 w 810"/>
                <a:gd name="T53" fmla="*/ 19 h 293"/>
                <a:gd name="T54" fmla="*/ 302 w 810"/>
                <a:gd name="T55" fmla="*/ 19 h 293"/>
                <a:gd name="T56" fmla="*/ 297 w 810"/>
                <a:gd name="T57" fmla="*/ 19 h 293"/>
                <a:gd name="T58" fmla="*/ 290 w 810"/>
                <a:gd name="T59" fmla="*/ 19 h 293"/>
                <a:gd name="T60" fmla="*/ 283 w 810"/>
                <a:gd name="T61" fmla="*/ 20 h 293"/>
                <a:gd name="T62" fmla="*/ 277 w 810"/>
                <a:gd name="T63" fmla="*/ 20 h 293"/>
                <a:gd name="T64" fmla="*/ 270 w 810"/>
                <a:gd name="T65" fmla="*/ 20 h 293"/>
                <a:gd name="T66" fmla="*/ 263 w 810"/>
                <a:gd name="T67" fmla="*/ 22 h 293"/>
                <a:gd name="T68" fmla="*/ 257 w 810"/>
                <a:gd name="T69" fmla="*/ 24 h 293"/>
                <a:gd name="T70" fmla="*/ 249 w 810"/>
                <a:gd name="T71" fmla="*/ 25 h 293"/>
                <a:gd name="T72" fmla="*/ 242 w 810"/>
                <a:gd name="T73" fmla="*/ 27 h 293"/>
                <a:gd name="T74" fmla="*/ 234 w 810"/>
                <a:gd name="T75" fmla="*/ 29 h 293"/>
                <a:gd name="T76" fmla="*/ 227 w 810"/>
                <a:gd name="T77" fmla="*/ 32 h 293"/>
                <a:gd name="T78" fmla="*/ 220 w 810"/>
                <a:gd name="T79" fmla="*/ 34 h 293"/>
                <a:gd name="T80" fmla="*/ 214 w 810"/>
                <a:gd name="T81" fmla="*/ 37 h 293"/>
                <a:gd name="T82" fmla="*/ 205 w 810"/>
                <a:gd name="T83" fmla="*/ 40 h 293"/>
                <a:gd name="T84" fmla="*/ 199 w 810"/>
                <a:gd name="T85" fmla="*/ 44 h 293"/>
                <a:gd name="T86" fmla="*/ 4 w 810"/>
                <a:gd name="T87" fmla="*/ 182 h 293"/>
                <a:gd name="T88" fmla="*/ 0 w 810"/>
                <a:gd name="T89" fmla="*/ 293 h 293"/>
                <a:gd name="T90" fmla="*/ 0 w 810"/>
                <a:gd name="T91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0" h="293">
                  <a:moveTo>
                    <a:pt x="0" y="293"/>
                  </a:moveTo>
                  <a:lnTo>
                    <a:pt x="410" y="258"/>
                  </a:lnTo>
                  <a:lnTo>
                    <a:pt x="600" y="197"/>
                  </a:lnTo>
                  <a:lnTo>
                    <a:pt x="810" y="0"/>
                  </a:lnTo>
                  <a:lnTo>
                    <a:pt x="573" y="49"/>
                  </a:lnTo>
                  <a:lnTo>
                    <a:pt x="527" y="84"/>
                  </a:lnTo>
                  <a:lnTo>
                    <a:pt x="467" y="67"/>
                  </a:lnTo>
                  <a:lnTo>
                    <a:pt x="465" y="65"/>
                  </a:lnTo>
                  <a:lnTo>
                    <a:pt x="462" y="64"/>
                  </a:lnTo>
                  <a:lnTo>
                    <a:pt x="455" y="59"/>
                  </a:lnTo>
                  <a:lnTo>
                    <a:pt x="448" y="54"/>
                  </a:lnTo>
                  <a:lnTo>
                    <a:pt x="442" y="50"/>
                  </a:lnTo>
                  <a:lnTo>
                    <a:pt x="437" y="47"/>
                  </a:lnTo>
                  <a:lnTo>
                    <a:pt x="430" y="44"/>
                  </a:lnTo>
                  <a:lnTo>
                    <a:pt x="425" y="42"/>
                  </a:lnTo>
                  <a:lnTo>
                    <a:pt x="417" y="39"/>
                  </a:lnTo>
                  <a:lnTo>
                    <a:pt x="410" y="35"/>
                  </a:lnTo>
                  <a:lnTo>
                    <a:pt x="402" y="32"/>
                  </a:lnTo>
                  <a:lnTo>
                    <a:pt x="395" y="30"/>
                  </a:lnTo>
                  <a:lnTo>
                    <a:pt x="385" y="27"/>
                  </a:lnTo>
                  <a:lnTo>
                    <a:pt x="375" y="24"/>
                  </a:lnTo>
                  <a:lnTo>
                    <a:pt x="365" y="22"/>
                  </a:lnTo>
                  <a:lnTo>
                    <a:pt x="355" y="20"/>
                  </a:lnTo>
                  <a:lnTo>
                    <a:pt x="343" y="19"/>
                  </a:lnTo>
                  <a:lnTo>
                    <a:pt x="332" y="17"/>
                  </a:lnTo>
                  <a:lnTo>
                    <a:pt x="320" y="17"/>
                  </a:lnTo>
                  <a:lnTo>
                    <a:pt x="308" y="19"/>
                  </a:lnTo>
                  <a:lnTo>
                    <a:pt x="302" y="19"/>
                  </a:lnTo>
                  <a:lnTo>
                    <a:pt x="297" y="19"/>
                  </a:lnTo>
                  <a:lnTo>
                    <a:pt x="290" y="19"/>
                  </a:lnTo>
                  <a:lnTo>
                    <a:pt x="283" y="20"/>
                  </a:lnTo>
                  <a:lnTo>
                    <a:pt x="277" y="20"/>
                  </a:lnTo>
                  <a:lnTo>
                    <a:pt x="270" y="20"/>
                  </a:lnTo>
                  <a:lnTo>
                    <a:pt x="263" y="22"/>
                  </a:lnTo>
                  <a:lnTo>
                    <a:pt x="257" y="24"/>
                  </a:lnTo>
                  <a:lnTo>
                    <a:pt x="249" y="25"/>
                  </a:lnTo>
                  <a:lnTo>
                    <a:pt x="242" y="27"/>
                  </a:lnTo>
                  <a:lnTo>
                    <a:pt x="234" y="29"/>
                  </a:lnTo>
                  <a:lnTo>
                    <a:pt x="227" y="32"/>
                  </a:lnTo>
                  <a:lnTo>
                    <a:pt x="220" y="34"/>
                  </a:lnTo>
                  <a:lnTo>
                    <a:pt x="214" y="37"/>
                  </a:lnTo>
                  <a:lnTo>
                    <a:pt x="205" y="40"/>
                  </a:lnTo>
                  <a:lnTo>
                    <a:pt x="199" y="44"/>
                  </a:lnTo>
                  <a:lnTo>
                    <a:pt x="4" y="182"/>
                  </a:lnTo>
                  <a:lnTo>
                    <a:pt x="0" y="29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5" name="Freeform 52"/>
            <p:cNvSpPr>
              <a:spLocks/>
            </p:cNvSpPr>
            <p:nvPr/>
          </p:nvSpPr>
          <p:spPr bwMode="auto">
            <a:xfrm>
              <a:off x="1730" y="2275"/>
              <a:ext cx="1429" cy="371"/>
            </a:xfrm>
            <a:custGeom>
              <a:avLst/>
              <a:gdLst>
                <a:gd name="T0" fmla="*/ 1429 w 1429"/>
                <a:gd name="T1" fmla="*/ 0 h 371"/>
                <a:gd name="T2" fmla="*/ 281 w 1429"/>
                <a:gd name="T3" fmla="*/ 2 h 371"/>
                <a:gd name="T4" fmla="*/ 18 w 1429"/>
                <a:gd name="T5" fmla="*/ 60 h 371"/>
                <a:gd name="T6" fmla="*/ 0 w 1429"/>
                <a:gd name="T7" fmla="*/ 186 h 371"/>
                <a:gd name="T8" fmla="*/ 857 w 1429"/>
                <a:gd name="T9" fmla="*/ 371 h 371"/>
                <a:gd name="T10" fmla="*/ 1429 w 1429"/>
                <a:gd name="T11" fmla="*/ 0 h 371"/>
                <a:gd name="T12" fmla="*/ 1429 w 1429"/>
                <a:gd name="T1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9" h="371">
                  <a:moveTo>
                    <a:pt x="1429" y="0"/>
                  </a:moveTo>
                  <a:lnTo>
                    <a:pt x="281" y="2"/>
                  </a:lnTo>
                  <a:lnTo>
                    <a:pt x="18" y="60"/>
                  </a:lnTo>
                  <a:lnTo>
                    <a:pt x="0" y="186"/>
                  </a:lnTo>
                  <a:lnTo>
                    <a:pt x="857" y="371"/>
                  </a:lnTo>
                  <a:lnTo>
                    <a:pt x="1429" y="0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Freeform 54"/>
            <p:cNvSpPr>
              <a:spLocks/>
            </p:cNvSpPr>
            <p:nvPr/>
          </p:nvSpPr>
          <p:spPr bwMode="auto">
            <a:xfrm>
              <a:off x="2296" y="2277"/>
              <a:ext cx="673" cy="402"/>
            </a:xfrm>
            <a:custGeom>
              <a:avLst/>
              <a:gdLst>
                <a:gd name="T0" fmla="*/ 659 w 673"/>
                <a:gd name="T1" fmla="*/ 0 h 402"/>
                <a:gd name="T2" fmla="*/ 659 w 673"/>
                <a:gd name="T3" fmla="*/ 128 h 402"/>
                <a:gd name="T4" fmla="*/ 673 w 673"/>
                <a:gd name="T5" fmla="*/ 402 h 402"/>
                <a:gd name="T6" fmla="*/ 671 w 673"/>
                <a:gd name="T7" fmla="*/ 401 h 402"/>
                <a:gd name="T8" fmla="*/ 668 w 673"/>
                <a:gd name="T9" fmla="*/ 401 h 402"/>
                <a:gd name="T10" fmla="*/ 663 w 673"/>
                <a:gd name="T11" fmla="*/ 401 h 402"/>
                <a:gd name="T12" fmla="*/ 656 w 673"/>
                <a:gd name="T13" fmla="*/ 401 h 402"/>
                <a:gd name="T14" fmla="*/ 646 w 673"/>
                <a:gd name="T15" fmla="*/ 399 h 402"/>
                <a:gd name="T16" fmla="*/ 638 w 673"/>
                <a:gd name="T17" fmla="*/ 399 h 402"/>
                <a:gd name="T18" fmla="*/ 631 w 673"/>
                <a:gd name="T19" fmla="*/ 399 h 402"/>
                <a:gd name="T20" fmla="*/ 624 w 673"/>
                <a:gd name="T21" fmla="*/ 399 h 402"/>
                <a:gd name="T22" fmla="*/ 618 w 673"/>
                <a:gd name="T23" fmla="*/ 399 h 402"/>
                <a:gd name="T24" fmla="*/ 613 w 673"/>
                <a:gd name="T25" fmla="*/ 399 h 402"/>
                <a:gd name="T26" fmla="*/ 604 w 673"/>
                <a:gd name="T27" fmla="*/ 397 h 402"/>
                <a:gd name="T28" fmla="*/ 596 w 673"/>
                <a:gd name="T29" fmla="*/ 396 h 402"/>
                <a:gd name="T30" fmla="*/ 589 w 673"/>
                <a:gd name="T31" fmla="*/ 394 h 402"/>
                <a:gd name="T32" fmla="*/ 583 w 673"/>
                <a:gd name="T33" fmla="*/ 394 h 402"/>
                <a:gd name="T34" fmla="*/ 574 w 673"/>
                <a:gd name="T35" fmla="*/ 394 h 402"/>
                <a:gd name="T36" fmla="*/ 566 w 673"/>
                <a:gd name="T37" fmla="*/ 394 h 402"/>
                <a:gd name="T38" fmla="*/ 558 w 673"/>
                <a:gd name="T39" fmla="*/ 392 h 402"/>
                <a:gd name="T40" fmla="*/ 550 w 673"/>
                <a:gd name="T41" fmla="*/ 392 h 402"/>
                <a:gd name="T42" fmla="*/ 541 w 673"/>
                <a:gd name="T43" fmla="*/ 392 h 402"/>
                <a:gd name="T44" fmla="*/ 533 w 673"/>
                <a:gd name="T45" fmla="*/ 391 h 402"/>
                <a:gd name="T46" fmla="*/ 523 w 673"/>
                <a:gd name="T47" fmla="*/ 391 h 402"/>
                <a:gd name="T48" fmla="*/ 515 w 673"/>
                <a:gd name="T49" fmla="*/ 391 h 402"/>
                <a:gd name="T50" fmla="*/ 506 w 673"/>
                <a:gd name="T51" fmla="*/ 389 h 402"/>
                <a:gd name="T52" fmla="*/ 498 w 673"/>
                <a:gd name="T53" fmla="*/ 389 h 402"/>
                <a:gd name="T54" fmla="*/ 488 w 673"/>
                <a:gd name="T55" fmla="*/ 389 h 402"/>
                <a:gd name="T56" fmla="*/ 480 w 673"/>
                <a:gd name="T57" fmla="*/ 389 h 402"/>
                <a:gd name="T58" fmla="*/ 470 w 673"/>
                <a:gd name="T59" fmla="*/ 387 h 402"/>
                <a:gd name="T60" fmla="*/ 461 w 673"/>
                <a:gd name="T61" fmla="*/ 386 h 402"/>
                <a:gd name="T62" fmla="*/ 453 w 673"/>
                <a:gd name="T63" fmla="*/ 386 h 402"/>
                <a:gd name="T64" fmla="*/ 445 w 673"/>
                <a:gd name="T65" fmla="*/ 386 h 402"/>
                <a:gd name="T66" fmla="*/ 435 w 673"/>
                <a:gd name="T67" fmla="*/ 384 h 402"/>
                <a:gd name="T68" fmla="*/ 425 w 673"/>
                <a:gd name="T69" fmla="*/ 382 h 402"/>
                <a:gd name="T70" fmla="*/ 416 w 673"/>
                <a:gd name="T71" fmla="*/ 382 h 402"/>
                <a:gd name="T72" fmla="*/ 410 w 673"/>
                <a:gd name="T73" fmla="*/ 382 h 402"/>
                <a:gd name="T74" fmla="*/ 400 w 673"/>
                <a:gd name="T75" fmla="*/ 381 h 402"/>
                <a:gd name="T76" fmla="*/ 391 w 673"/>
                <a:gd name="T77" fmla="*/ 379 h 402"/>
                <a:gd name="T78" fmla="*/ 383 w 673"/>
                <a:gd name="T79" fmla="*/ 379 h 402"/>
                <a:gd name="T80" fmla="*/ 376 w 673"/>
                <a:gd name="T81" fmla="*/ 379 h 402"/>
                <a:gd name="T82" fmla="*/ 368 w 673"/>
                <a:gd name="T83" fmla="*/ 377 h 402"/>
                <a:gd name="T84" fmla="*/ 361 w 673"/>
                <a:gd name="T85" fmla="*/ 377 h 402"/>
                <a:gd name="T86" fmla="*/ 355 w 673"/>
                <a:gd name="T87" fmla="*/ 376 h 402"/>
                <a:gd name="T88" fmla="*/ 348 w 673"/>
                <a:gd name="T89" fmla="*/ 376 h 402"/>
                <a:gd name="T90" fmla="*/ 340 w 673"/>
                <a:gd name="T91" fmla="*/ 376 h 402"/>
                <a:gd name="T92" fmla="*/ 333 w 673"/>
                <a:gd name="T93" fmla="*/ 374 h 402"/>
                <a:gd name="T94" fmla="*/ 326 w 673"/>
                <a:gd name="T95" fmla="*/ 372 h 402"/>
                <a:gd name="T96" fmla="*/ 323 w 673"/>
                <a:gd name="T97" fmla="*/ 372 h 402"/>
                <a:gd name="T98" fmla="*/ 311 w 673"/>
                <a:gd name="T99" fmla="*/ 372 h 402"/>
                <a:gd name="T100" fmla="*/ 305 w 673"/>
                <a:gd name="T101" fmla="*/ 372 h 402"/>
                <a:gd name="T102" fmla="*/ 296 w 673"/>
                <a:gd name="T103" fmla="*/ 371 h 402"/>
                <a:gd name="T104" fmla="*/ 291 w 673"/>
                <a:gd name="T105" fmla="*/ 369 h 402"/>
                <a:gd name="T106" fmla="*/ 288 w 673"/>
                <a:gd name="T107" fmla="*/ 369 h 402"/>
                <a:gd name="T108" fmla="*/ 0 w 673"/>
                <a:gd name="T109" fmla="*/ 312 h 402"/>
                <a:gd name="T110" fmla="*/ 165 w 673"/>
                <a:gd name="T111" fmla="*/ 153 h 402"/>
                <a:gd name="T112" fmla="*/ 263 w 673"/>
                <a:gd name="T113" fmla="*/ 149 h 402"/>
                <a:gd name="T114" fmla="*/ 410 w 673"/>
                <a:gd name="T115" fmla="*/ 0 h 402"/>
                <a:gd name="T116" fmla="*/ 659 w 673"/>
                <a:gd name="T117" fmla="*/ 0 h 402"/>
                <a:gd name="T118" fmla="*/ 659 w 673"/>
                <a:gd name="T11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3" h="402">
                  <a:moveTo>
                    <a:pt x="659" y="0"/>
                  </a:moveTo>
                  <a:lnTo>
                    <a:pt x="659" y="128"/>
                  </a:lnTo>
                  <a:lnTo>
                    <a:pt x="673" y="402"/>
                  </a:lnTo>
                  <a:lnTo>
                    <a:pt x="671" y="401"/>
                  </a:lnTo>
                  <a:lnTo>
                    <a:pt x="668" y="401"/>
                  </a:lnTo>
                  <a:lnTo>
                    <a:pt x="663" y="401"/>
                  </a:lnTo>
                  <a:lnTo>
                    <a:pt x="656" y="401"/>
                  </a:lnTo>
                  <a:lnTo>
                    <a:pt x="646" y="399"/>
                  </a:lnTo>
                  <a:lnTo>
                    <a:pt x="638" y="399"/>
                  </a:lnTo>
                  <a:lnTo>
                    <a:pt x="631" y="399"/>
                  </a:lnTo>
                  <a:lnTo>
                    <a:pt x="624" y="399"/>
                  </a:lnTo>
                  <a:lnTo>
                    <a:pt x="618" y="399"/>
                  </a:lnTo>
                  <a:lnTo>
                    <a:pt x="613" y="399"/>
                  </a:lnTo>
                  <a:lnTo>
                    <a:pt x="604" y="397"/>
                  </a:lnTo>
                  <a:lnTo>
                    <a:pt x="596" y="396"/>
                  </a:lnTo>
                  <a:lnTo>
                    <a:pt x="589" y="394"/>
                  </a:lnTo>
                  <a:lnTo>
                    <a:pt x="583" y="394"/>
                  </a:lnTo>
                  <a:lnTo>
                    <a:pt x="574" y="394"/>
                  </a:lnTo>
                  <a:lnTo>
                    <a:pt x="566" y="394"/>
                  </a:lnTo>
                  <a:lnTo>
                    <a:pt x="558" y="392"/>
                  </a:lnTo>
                  <a:lnTo>
                    <a:pt x="550" y="392"/>
                  </a:lnTo>
                  <a:lnTo>
                    <a:pt x="541" y="392"/>
                  </a:lnTo>
                  <a:lnTo>
                    <a:pt x="533" y="391"/>
                  </a:lnTo>
                  <a:lnTo>
                    <a:pt x="523" y="391"/>
                  </a:lnTo>
                  <a:lnTo>
                    <a:pt x="515" y="391"/>
                  </a:lnTo>
                  <a:lnTo>
                    <a:pt x="506" y="389"/>
                  </a:lnTo>
                  <a:lnTo>
                    <a:pt x="498" y="389"/>
                  </a:lnTo>
                  <a:lnTo>
                    <a:pt x="488" y="389"/>
                  </a:lnTo>
                  <a:lnTo>
                    <a:pt x="480" y="389"/>
                  </a:lnTo>
                  <a:lnTo>
                    <a:pt x="470" y="387"/>
                  </a:lnTo>
                  <a:lnTo>
                    <a:pt x="461" y="386"/>
                  </a:lnTo>
                  <a:lnTo>
                    <a:pt x="453" y="386"/>
                  </a:lnTo>
                  <a:lnTo>
                    <a:pt x="445" y="386"/>
                  </a:lnTo>
                  <a:lnTo>
                    <a:pt x="435" y="384"/>
                  </a:lnTo>
                  <a:lnTo>
                    <a:pt x="425" y="382"/>
                  </a:lnTo>
                  <a:lnTo>
                    <a:pt x="416" y="382"/>
                  </a:lnTo>
                  <a:lnTo>
                    <a:pt x="410" y="382"/>
                  </a:lnTo>
                  <a:lnTo>
                    <a:pt x="400" y="381"/>
                  </a:lnTo>
                  <a:lnTo>
                    <a:pt x="391" y="379"/>
                  </a:lnTo>
                  <a:lnTo>
                    <a:pt x="383" y="379"/>
                  </a:lnTo>
                  <a:lnTo>
                    <a:pt x="376" y="379"/>
                  </a:lnTo>
                  <a:lnTo>
                    <a:pt x="368" y="377"/>
                  </a:lnTo>
                  <a:lnTo>
                    <a:pt x="361" y="377"/>
                  </a:lnTo>
                  <a:lnTo>
                    <a:pt x="355" y="376"/>
                  </a:lnTo>
                  <a:lnTo>
                    <a:pt x="348" y="376"/>
                  </a:lnTo>
                  <a:lnTo>
                    <a:pt x="340" y="376"/>
                  </a:lnTo>
                  <a:lnTo>
                    <a:pt x="333" y="374"/>
                  </a:lnTo>
                  <a:lnTo>
                    <a:pt x="326" y="372"/>
                  </a:lnTo>
                  <a:lnTo>
                    <a:pt x="323" y="372"/>
                  </a:lnTo>
                  <a:lnTo>
                    <a:pt x="311" y="372"/>
                  </a:lnTo>
                  <a:lnTo>
                    <a:pt x="305" y="372"/>
                  </a:lnTo>
                  <a:lnTo>
                    <a:pt x="296" y="371"/>
                  </a:lnTo>
                  <a:lnTo>
                    <a:pt x="291" y="369"/>
                  </a:lnTo>
                  <a:lnTo>
                    <a:pt x="288" y="369"/>
                  </a:lnTo>
                  <a:lnTo>
                    <a:pt x="0" y="312"/>
                  </a:lnTo>
                  <a:lnTo>
                    <a:pt x="165" y="153"/>
                  </a:lnTo>
                  <a:lnTo>
                    <a:pt x="263" y="149"/>
                  </a:lnTo>
                  <a:lnTo>
                    <a:pt x="410" y="0"/>
                  </a:lnTo>
                  <a:lnTo>
                    <a:pt x="659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55"/>
            <p:cNvSpPr>
              <a:spLocks/>
            </p:cNvSpPr>
            <p:nvPr/>
          </p:nvSpPr>
          <p:spPr bwMode="auto">
            <a:xfrm>
              <a:off x="1850" y="2330"/>
              <a:ext cx="1102" cy="572"/>
            </a:xfrm>
            <a:custGeom>
              <a:avLst/>
              <a:gdLst>
                <a:gd name="T0" fmla="*/ 1059 w 1102"/>
                <a:gd name="T1" fmla="*/ 572 h 572"/>
                <a:gd name="T2" fmla="*/ 339 w 1102"/>
                <a:gd name="T3" fmla="*/ 376 h 572"/>
                <a:gd name="T4" fmla="*/ 309 w 1102"/>
                <a:gd name="T5" fmla="*/ 431 h 572"/>
                <a:gd name="T6" fmla="*/ 228 w 1102"/>
                <a:gd name="T7" fmla="*/ 376 h 572"/>
                <a:gd name="T8" fmla="*/ 0 w 1102"/>
                <a:gd name="T9" fmla="*/ 45 h 572"/>
                <a:gd name="T10" fmla="*/ 286 w 1102"/>
                <a:gd name="T11" fmla="*/ 0 h 572"/>
                <a:gd name="T12" fmla="*/ 413 w 1102"/>
                <a:gd name="T13" fmla="*/ 100 h 572"/>
                <a:gd name="T14" fmla="*/ 558 w 1102"/>
                <a:gd name="T15" fmla="*/ 339 h 572"/>
                <a:gd name="T16" fmla="*/ 792 w 1102"/>
                <a:gd name="T17" fmla="*/ 281 h 572"/>
                <a:gd name="T18" fmla="*/ 1102 w 1102"/>
                <a:gd name="T19" fmla="*/ 78 h 572"/>
                <a:gd name="T20" fmla="*/ 1059 w 1102"/>
                <a:gd name="T21" fmla="*/ 572 h 572"/>
                <a:gd name="T22" fmla="*/ 1059 w 1102"/>
                <a:gd name="T23" fmla="*/ 57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2" h="572">
                  <a:moveTo>
                    <a:pt x="1059" y="572"/>
                  </a:moveTo>
                  <a:lnTo>
                    <a:pt x="339" y="376"/>
                  </a:lnTo>
                  <a:lnTo>
                    <a:pt x="309" y="431"/>
                  </a:lnTo>
                  <a:lnTo>
                    <a:pt x="228" y="376"/>
                  </a:lnTo>
                  <a:lnTo>
                    <a:pt x="0" y="45"/>
                  </a:lnTo>
                  <a:lnTo>
                    <a:pt x="286" y="0"/>
                  </a:lnTo>
                  <a:lnTo>
                    <a:pt x="413" y="100"/>
                  </a:lnTo>
                  <a:lnTo>
                    <a:pt x="558" y="339"/>
                  </a:lnTo>
                  <a:lnTo>
                    <a:pt x="792" y="281"/>
                  </a:lnTo>
                  <a:lnTo>
                    <a:pt x="1102" y="78"/>
                  </a:lnTo>
                  <a:lnTo>
                    <a:pt x="1059" y="572"/>
                  </a:lnTo>
                  <a:lnTo>
                    <a:pt x="1059" y="572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Freeform 56"/>
            <p:cNvSpPr>
              <a:spLocks/>
            </p:cNvSpPr>
            <p:nvPr/>
          </p:nvSpPr>
          <p:spPr bwMode="auto">
            <a:xfrm>
              <a:off x="2950" y="2087"/>
              <a:ext cx="788" cy="617"/>
            </a:xfrm>
            <a:custGeom>
              <a:avLst/>
              <a:gdLst>
                <a:gd name="T0" fmla="*/ 788 w 788"/>
                <a:gd name="T1" fmla="*/ 273 h 617"/>
                <a:gd name="T2" fmla="*/ 0 w 788"/>
                <a:gd name="T3" fmla="*/ 617 h 617"/>
                <a:gd name="T4" fmla="*/ 2 w 788"/>
                <a:gd name="T5" fmla="*/ 321 h 617"/>
                <a:gd name="T6" fmla="*/ 254 w 788"/>
                <a:gd name="T7" fmla="*/ 238 h 617"/>
                <a:gd name="T8" fmla="*/ 330 w 788"/>
                <a:gd name="T9" fmla="*/ 101 h 617"/>
                <a:gd name="T10" fmla="*/ 487 w 788"/>
                <a:gd name="T11" fmla="*/ 0 h 617"/>
                <a:gd name="T12" fmla="*/ 488 w 788"/>
                <a:gd name="T13" fmla="*/ 0 h 617"/>
                <a:gd name="T14" fmla="*/ 493 w 788"/>
                <a:gd name="T15" fmla="*/ 0 h 617"/>
                <a:gd name="T16" fmla="*/ 500 w 788"/>
                <a:gd name="T17" fmla="*/ 0 h 617"/>
                <a:gd name="T18" fmla="*/ 510 w 788"/>
                <a:gd name="T19" fmla="*/ 0 h 617"/>
                <a:gd name="T20" fmla="*/ 517 w 788"/>
                <a:gd name="T21" fmla="*/ 0 h 617"/>
                <a:gd name="T22" fmla="*/ 522 w 788"/>
                <a:gd name="T23" fmla="*/ 0 h 617"/>
                <a:gd name="T24" fmla="*/ 528 w 788"/>
                <a:gd name="T25" fmla="*/ 1 h 617"/>
                <a:gd name="T26" fmla="*/ 537 w 788"/>
                <a:gd name="T27" fmla="*/ 3 h 617"/>
                <a:gd name="T28" fmla="*/ 543 w 788"/>
                <a:gd name="T29" fmla="*/ 3 h 617"/>
                <a:gd name="T30" fmla="*/ 552 w 788"/>
                <a:gd name="T31" fmla="*/ 3 h 617"/>
                <a:gd name="T32" fmla="*/ 560 w 788"/>
                <a:gd name="T33" fmla="*/ 5 h 617"/>
                <a:gd name="T34" fmla="*/ 570 w 788"/>
                <a:gd name="T35" fmla="*/ 6 h 617"/>
                <a:gd name="T36" fmla="*/ 577 w 788"/>
                <a:gd name="T37" fmla="*/ 6 h 617"/>
                <a:gd name="T38" fmla="*/ 585 w 788"/>
                <a:gd name="T39" fmla="*/ 6 h 617"/>
                <a:gd name="T40" fmla="*/ 595 w 788"/>
                <a:gd name="T41" fmla="*/ 8 h 617"/>
                <a:gd name="T42" fmla="*/ 605 w 788"/>
                <a:gd name="T43" fmla="*/ 10 h 617"/>
                <a:gd name="T44" fmla="*/ 615 w 788"/>
                <a:gd name="T45" fmla="*/ 10 h 617"/>
                <a:gd name="T46" fmla="*/ 623 w 788"/>
                <a:gd name="T47" fmla="*/ 10 h 617"/>
                <a:gd name="T48" fmla="*/ 633 w 788"/>
                <a:gd name="T49" fmla="*/ 11 h 617"/>
                <a:gd name="T50" fmla="*/ 643 w 788"/>
                <a:gd name="T51" fmla="*/ 13 h 617"/>
                <a:gd name="T52" fmla="*/ 652 w 788"/>
                <a:gd name="T53" fmla="*/ 13 h 617"/>
                <a:gd name="T54" fmla="*/ 660 w 788"/>
                <a:gd name="T55" fmla="*/ 16 h 617"/>
                <a:gd name="T56" fmla="*/ 668 w 788"/>
                <a:gd name="T57" fmla="*/ 16 h 617"/>
                <a:gd name="T58" fmla="*/ 678 w 788"/>
                <a:gd name="T59" fmla="*/ 20 h 617"/>
                <a:gd name="T60" fmla="*/ 687 w 788"/>
                <a:gd name="T61" fmla="*/ 20 h 617"/>
                <a:gd name="T62" fmla="*/ 695 w 788"/>
                <a:gd name="T63" fmla="*/ 21 h 617"/>
                <a:gd name="T64" fmla="*/ 703 w 788"/>
                <a:gd name="T65" fmla="*/ 23 h 617"/>
                <a:gd name="T66" fmla="*/ 712 w 788"/>
                <a:gd name="T67" fmla="*/ 25 h 617"/>
                <a:gd name="T68" fmla="*/ 788 w 788"/>
                <a:gd name="T69" fmla="*/ 273 h 617"/>
                <a:gd name="T70" fmla="*/ 788 w 788"/>
                <a:gd name="T71" fmla="*/ 27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8" h="617">
                  <a:moveTo>
                    <a:pt x="788" y="273"/>
                  </a:moveTo>
                  <a:lnTo>
                    <a:pt x="0" y="617"/>
                  </a:lnTo>
                  <a:lnTo>
                    <a:pt x="2" y="321"/>
                  </a:lnTo>
                  <a:lnTo>
                    <a:pt x="254" y="238"/>
                  </a:lnTo>
                  <a:lnTo>
                    <a:pt x="330" y="101"/>
                  </a:lnTo>
                  <a:lnTo>
                    <a:pt x="487" y="0"/>
                  </a:lnTo>
                  <a:lnTo>
                    <a:pt x="488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10" y="0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8" y="1"/>
                  </a:lnTo>
                  <a:lnTo>
                    <a:pt x="537" y="3"/>
                  </a:lnTo>
                  <a:lnTo>
                    <a:pt x="543" y="3"/>
                  </a:lnTo>
                  <a:lnTo>
                    <a:pt x="552" y="3"/>
                  </a:lnTo>
                  <a:lnTo>
                    <a:pt x="560" y="5"/>
                  </a:lnTo>
                  <a:lnTo>
                    <a:pt x="570" y="6"/>
                  </a:lnTo>
                  <a:lnTo>
                    <a:pt x="577" y="6"/>
                  </a:lnTo>
                  <a:lnTo>
                    <a:pt x="585" y="6"/>
                  </a:lnTo>
                  <a:lnTo>
                    <a:pt x="595" y="8"/>
                  </a:lnTo>
                  <a:lnTo>
                    <a:pt x="605" y="10"/>
                  </a:lnTo>
                  <a:lnTo>
                    <a:pt x="615" y="10"/>
                  </a:lnTo>
                  <a:lnTo>
                    <a:pt x="623" y="10"/>
                  </a:lnTo>
                  <a:lnTo>
                    <a:pt x="633" y="11"/>
                  </a:lnTo>
                  <a:lnTo>
                    <a:pt x="643" y="13"/>
                  </a:lnTo>
                  <a:lnTo>
                    <a:pt x="652" y="13"/>
                  </a:lnTo>
                  <a:lnTo>
                    <a:pt x="660" y="16"/>
                  </a:lnTo>
                  <a:lnTo>
                    <a:pt x="668" y="16"/>
                  </a:lnTo>
                  <a:lnTo>
                    <a:pt x="678" y="20"/>
                  </a:lnTo>
                  <a:lnTo>
                    <a:pt x="687" y="20"/>
                  </a:lnTo>
                  <a:lnTo>
                    <a:pt x="695" y="21"/>
                  </a:lnTo>
                  <a:lnTo>
                    <a:pt x="703" y="23"/>
                  </a:lnTo>
                  <a:lnTo>
                    <a:pt x="712" y="25"/>
                  </a:lnTo>
                  <a:lnTo>
                    <a:pt x="788" y="273"/>
                  </a:lnTo>
                  <a:lnTo>
                    <a:pt x="788" y="27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Freeform 57"/>
            <p:cNvSpPr>
              <a:spLocks/>
            </p:cNvSpPr>
            <p:nvPr/>
          </p:nvSpPr>
          <p:spPr bwMode="auto">
            <a:xfrm>
              <a:off x="2917" y="2398"/>
              <a:ext cx="818" cy="604"/>
            </a:xfrm>
            <a:custGeom>
              <a:avLst/>
              <a:gdLst>
                <a:gd name="T0" fmla="*/ 0 w 818"/>
                <a:gd name="T1" fmla="*/ 443 h 604"/>
                <a:gd name="T2" fmla="*/ 35 w 818"/>
                <a:gd name="T3" fmla="*/ 604 h 604"/>
                <a:gd name="T4" fmla="*/ 207 w 818"/>
                <a:gd name="T5" fmla="*/ 568 h 604"/>
                <a:gd name="T6" fmla="*/ 486 w 818"/>
                <a:gd name="T7" fmla="*/ 439 h 604"/>
                <a:gd name="T8" fmla="*/ 526 w 818"/>
                <a:gd name="T9" fmla="*/ 461 h 604"/>
                <a:gd name="T10" fmla="*/ 673 w 818"/>
                <a:gd name="T11" fmla="*/ 456 h 604"/>
                <a:gd name="T12" fmla="*/ 765 w 818"/>
                <a:gd name="T13" fmla="*/ 581 h 604"/>
                <a:gd name="T14" fmla="*/ 818 w 818"/>
                <a:gd name="T15" fmla="*/ 0 h 604"/>
                <a:gd name="T16" fmla="*/ 33 w 818"/>
                <a:gd name="T17" fmla="*/ 306 h 604"/>
                <a:gd name="T18" fmla="*/ 0 w 818"/>
                <a:gd name="T19" fmla="*/ 443 h 604"/>
                <a:gd name="T20" fmla="*/ 0 w 818"/>
                <a:gd name="T21" fmla="*/ 44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8" h="604">
                  <a:moveTo>
                    <a:pt x="0" y="443"/>
                  </a:moveTo>
                  <a:lnTo>
                    <a:pt x="35" y="604"/>
                  </a:lnTo>
                  <a:lnTo>
                    <a:pt x="207" y="568"/>
                  </a:lnTo>
                  <a:lnTo>
                    <a:pt x="486" y="439"/>
                  </a:lnTo>
                  <a:lnTo>
                    <a:pt x="526" y="461"/>
                  </a:lnTo>
                  <a:lnTo>
                    <a:pt x="673" y="456"/>
                  </a:lnTo>
                  <a:lnTo>
                    <a:pt x="765" y="581"/>
                  </a:lnTo>
                  <a:lnTo>
                    <a:pt x="818" y="0"/>
                  </a:lnTo>
                  <a:lnTo>
                    <a:pt x="33" y="306"/>
                  </a:lnTo>
                  <a:lnTo>
                    <a:pt x="0" y="443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Freeform 58"/>
            <p:cNvSpPr>
              <a:spLocks/>
            </p:cNvSpPr>
            <p:nvPr/>
          </p:nvSpPr>
          <p:spPr bwMode="auto">
            <a:xfrm>
              <a:off x="3675" y="2649"/>
              <a:ext cx="986" cy="828"/>
            </a:xfrm>
            <a:custGeom>
              <a:avLst/>
              <a:gdLst>
                <a:gd name="T0" fmla="*/ 0 w 986"/>
                <a:gd name="T1" fmla="*/ 59 h 828"/>
                <a:gd name="T2" fmla="*/ 251 w 986"/>
                <a:gd name="T3" fmla="*/ 0 h 828"/>
                <a:gd name="T4" fmla="*/ 413 w 986"/>
                <a:gd name="T5" fmla="*/ 60 h 828"/>
                <a:gd name="T6" fmla="*/ 536 w 986"/>
                <a:gd name="T7" fmla="*/ 157 h 828"/>
                <a:gd name="T8" fmla="*/ 574 w 986"/>
                <a:gd name="T9" fmla="*/ 308 h 828"/>
                <a:gd name="T10" fmla="*/ 841 w 986"/>
                <a:gd name="T11" fmla="*/ 388 h 828"/>
                <a:gd name="T12" fmla="*/ 974 w 986"/>
                <a:gd name="T13" fmla="*/ 493 h 828"/>
                <a:gd name="T14" fmla="*/ 986 w 986"/>
                <a:gd name="T15" fmla="*/ 828 h 828"/>
                <a:gd name="T16" fmla="*/ 494 w 986"/>
                <a:gd name="T17" fmla="*/ 583 h 828"/>
                <a:gd name="T18" fmla="*/ 416 w 986"/>
                <a:gd name="T19" fmla="*/ 420 h 828"/>
                <a:gd name="T20" fmla="*/ 260 w 986"/>
                <a:gd name="T21" fmla="*/ 458 h 828"/>
                <a:gd name="T22" fmla="*/ 158 w 986"/>
                <a:gd name="T23" fmla="*/ 405 h 828"/>
                <a:gd name="T24" fmla="*/ 136 w 986"/>
                <a:gd name="T25" fmla="*/ 258 h 828"/>
                <a:gd name="T26" fmla="*/ 5 w 986"/>
                <a:gd name="T27" fmla="*/ 328 h 828"/>
                <a:gd name="T28" fmla="*/ 0 w 986"/>
                <a:gd name="T29" fmla="*/ 59 h 828"/>
                <a:gd name="T30" fmla="*/ 0 w 986"/>
                <a:gd name="T31" fmla="*/ 59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6" h="828">
                  <a:moveTo>
                    <a:pt x="0" y="59"/>
                  </a:moveTo>
                  <a:lnTo>
                    <a:pt x="251" y="0"/>
                  </a:lnTo>
                  <a:lnTo>
                    <a:pt x="413" y="60"/>
                  </a:lnTo>
                  <a:lnTo>
                    <a:pt x="536" y="157"/>
                  </a:lnTo>
                  <a:lnTo>
                    <a:pt x="574" y="308"/>
                  </a:lnTo>
                  <a:lnTo>
                    <a:pt x="841" y="388"/>
                  </a:lnTo>
                  <a:lnTo>
                    <a:pt x="974" y="493"/>
                  </a:lnTo>
                  <a:lnTo>
                    <a:pt x="986" y="828"/>
                  </a:lnTo>
                  <a:lnTo>
                    <a:pt x="494" y="583"/>
                  </a:lnTo>
                  <a:lnTo>
                    <a:pt x="416" y="420"/>
                  </a:lnTo>
                  <a:lnTo>
                    <a:pt x="260" y="458"/>
                  </a:lnTo>
                  <a:lnTo>
                    <a:pt x="158" y="405"/>
                  </a:lnTo>
                  <a:lnTo>
                    <a:pt x="136" y="258"/>
                  </a:lnTo>
                  <a:lnTo>
                    <a:pt x="5" y="328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1" name="Freeform 59"/>
            <p:cNvSpPr>
              <a:spLocks/>
            </p:cNvSpPr>
            <p:nvPr/>
          </p:nvSpPr>
          <p:spPr bwMode="auto">
            <a:xfrm>
              <a:off x="2015" y="2704"/>
              <a:ext cx="937" cy="600"/>
            </a:xfrm>
            <a:custGeom>
              <a:avLst/>
              <a:gdLst>
                <a:gd name="T0" fmla="*/ 935 w 937"/>
                <a:gd name="T1" fmla="*/ 0 h 600"/>
                <a:gd name="T2" fmla="*/ 937 w 937"/>
                <a:gd name="T3" fmla="*/ 252 h 600"/>
                <a:gd name="T4" fmla="*/ 870 w 937"/>
                <a:gd name="T5" fmla="*/ 290 h 600"/>
                <a:gd name="T6" fmla="*/ 706 w 937"/>
                <a:gd name="T7" fmla="*/ 392 h 600"/>
                <a:gd name="T8" fmla="*/ 304 w 937"/>
                <a:gd name="T9" fmla="*/ 600 h 600"/>
                <a:gd name="T10" fmla="*/ 104 w 937"/>
                <a:gd name="T11" fmla="*/ 591 h 600"/>
                <a:gd name="T12" fmla="*/ 0 w 937"/>
                <a:gd name="T13" fmla="*/ 496 h 600"/>
                <a:gd name="T14" fmla="*/ 249 w 937"/>
                <a:gd name="T15" fmla="*/ 287 h 600"/>
                <a:gd name="T16" fmla="*/ 63 w 937"/>
                <a:gd name="T17" fmla="*/ 2 h 600"/>
                <a:gd name="T18" fmla="*/ 935 w 937"/>
                <a:gd name="T19" fmla="*/ 0 h 600"/>
                <a:gd name="T20" fmla="*/ 935 w 937"/>
                <a:gd name="T2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7" h="600">
                  <a:moveTo>
                    <a:pt x="935" y="0"/>
                  </a:moveTo>
                  <a:lnTo>
                    <a:pt x="937" y="252"/>
                  </a:lnTo>
                  <a:lnTo>
                    <a:pt x="870" y="290"/>
                  </a:lnTo>
                  <a:lnTo>
                    <a:pt x="706" y="392"/>
                  </a:lnTo>
                  <a:lnTo>
                    <a:pt x="304" y="600"/>
                  </a:lnTo>
                  <a:lnTo>
                    <a:pt x="104" y="591"/>
                  </a:lnTo>
                  <a:lnTo>
                    <a:pt x="0" y="496"/>
                  </a:lnTo>
                  <a:lnTo>
                    <a:pt x="249" y="287"/>
                  </a:lnTo>
                  <a:lnTo>
                    <a:pt x="63" y="2"/>
                  </a:lnTo>
                  <a:lnTo>
                    <a:pt x="935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60"/>
            <p:cNvSpPr>
              <a:spLocks/>
            </p:cNvSpPr>
            <p:nvPr/>
          </p:nvSpPr>
          <p:spPr bwMode="auto">
            <a:xfrm>
              <a:off x="3821" y="1954"/>
              <a:ext cx="222" cy="256"/>
            </a:xfrm>
            <a:custGeom>
              <a:avLst/>
              <a:gdLst>
                <a:gd name="T0" fmla="*/ 25 w 222"/>
                <a:gd name="T1" fmla="*/ 256 h 256"/>
                <a:gd name="T2" fmla="*/ 2 w 222"/>
                <a:gd name="T3" fmla="*/ 128 h 256"/>
                <a:gd name="T4" fmla="*/ 27 w 222"/>
                <a:gd name="T5" fmla="*/ 64 h 256"/>
                <a:gd name="T6" fmla="*/ 0 w 222"/>
                <a:gd name="T7" fmla="*/ 8 h 256"/>
                <a:gd name="T8" fmla="*/ 79 w 222"/>
                <a:gd name="T9" fmla="*/ 18 h 256"/>
                <a:gd name="T10" fmla="*/ 185 w 222"/>
                <a:gd name="T11" fmla="*/ 0 h 256"/>
                <a:gd name="T12" fmla="*/ 222 w 222"/>
                <a:gd name="T13" fmla="*/ 56 h 256"/>
                <a:gd name="T14" fmla="*/ 190 w 222"/>
                <a:gd name="T15" fmla="*/ 94 h 256"/>
                <a:gd name="T16" fmla="*/ 212 w 222"/>
                <a:gd name="T17" fmla="*/ 148 h 256"/>
                <a:gd name="T18" fmla="*/ 137 w 222"/>
                <a:gd name="T19" fmla="*/ 218 h 256"/>
                <a:gd name="T20" fmla="*/ 25 w 222"/>
                <a:gd name="T21" fmla="*/ 256 h 256"/>
                <a:gd name="T22" fmla="*/ 25 w 222"/>
                <a:gd name="T23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2" h="256">
                  <a:moveTo>
                    <a:pt x="25" y="256"/>
                  </a:moveTo>
                  <a:lnTo>
                    <a:pt x="2" y="128"/>
                  </a:lnTo>
                  <a:lnTo>
                    <a:pt x="27" y="64"/>
                  </a:lnTo>
                  <a:lnTo>
                    <a:pt x="0" y="8"/>
                  </a:lnTo>
                  <a:lnTo>
                    <a:pt x="79" y="18"/>
                  </a:lnTo>
                  <a:lnTo>
                    <a:pt x="185" y="0"/>
                  </a:lnTo>
                  <a:lnTo>
                    <a:pt x="222" y="56"/>
                  </a:lnTo>
                  <a:lnTo>
                    <a:pt x="190" y="94"/>
                  </a:lnTo>
                  <a:lnTo>
                    <a:pt x="212" y="148"/>
                  </a:lnTo>
                  <a:lnTo>
                    <a:pt x="137" y="218"/>
                  </a:lnTo>
                  <a:lnTo>
                    <a:pt x="25" y="256"/>
                  </a:lnTo>
                  <a:lnTo>
                    <a:pt x="25" y="256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" name="Freeform 61"/>
            <p:cNvSpPr>
              <a:spLocks/>
            </p:cNvSpPr>
            <p:nvPr/>
          </p:nvSpPr>
          <p:spPr bwMode="auto">
            <a:xfrm>
              <a:off x="3935" y="2806"/>
              <a:ext cx="581" cy="426"/>
            </a:xfrm>
            <a:custGeom>
              <a:avLst/>
              <a:gdLst>
                <a:gd name="T0" fmla="*/ 276 w 581"/>
                <a:gd name="T1" fmla="*/ 0 h 426"/>
                <a:gd name="T2" fmla="*/ 243 w 581"/>
                <a:gd name="T3" fmla="*/ 108 h 426"/>
                <a:gd name="T4" fmla="*/ 123 w 581"/>
                <a:gd name="T5" fmla="*/ 136 h 426"/>
                <a:gd name="T6" fmla="*/ 0 w 581"/>
                <a:gd name="T7" fmla="*/ 301 h 426"/>
                <a:gd name="T8" fmla="*/ 234 w 581"/>
                <a:gd name="T9" fmla="*/ 426 h 426"/>
                <a:gd name="T10" fmla="*/ 308 w 581"/>
                <a:gd name="T11" fmla="*/ 328 h 426"/>
                <a:gd name="T12" fmla="*/ 408 w 581"/>
                <a:gd name="T13" fmla="*/ 318 h 426"/>
                <a:gd name="T14" fmla="*/ 473 w 581"/>
                <a:gd name="T15" fmla="*/ 263 h 426"/>
                <a:gd name="T16" fmla="*/ 538 w 581"/>
                <a:gd name="T17" fmla="*/ 258 h 426"/>
                <a:gd name="T18" fmla="*/ 581 w 581"/>
                <a:gd name="T19" fmla="*/ 231 h 426"/>
                <a:gd name="T20" fmla="*/ 276 w 581"/>
                <a:gd name="T21" fmla="*/ 0 h 426"/>
                <a:gd name="T22" fmla="*/ 276 w 581"/>
                <a:gd name="T2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1" h="426">
                  <a:moveTo>
                    <a:pt x="276" y="0"/>
                  </a:moveTo>
                  <a:lnTo>
                    <a:pt x="243" y="108"/>
                  </a:lnTo>
                  <a:lnTo>
                    <a:pt x="123" y="136"/>
                  </a:lnTo>
                  <a:lnTo>
                    <a:pt x="0" y="301"/>
                  </a:lnTo>
                  <a:lnTo>
                    <a:pt x="234" y="426"/>
                  </a:lnTo>
                  <a:lnTo>
                    <a:pt x="308" y="328"/>
                  </a:lnTo>
                  <a:lnTo>
                    <a:pt x="408" y="318"/>
                  </a:lnTo>
                  <a:lnTo>
                    <a:pt x="473" y="263"/>
                  </a:lnTo>
                  <a:lnTo>
                    <a:pt x="538" y="258"/>
                  </a:lnTo>
                  <a:lnTo>
                    <a:pt x="581" y="231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" name="Freeform 62"/>
            <p:cNvSpPr>
              <a:spLocks/>
            </p:cNvSpPr>
            <p:nvPr/>
          </p:nvSpPr>
          <p:spPr bwMode="auto">
            <a:xfrm>
              <a:off x="3587" y="2596"/>
              <a:ext cx="334" cy="458"/>
            </a:xfrm>
            <a:custGeom>
              <a:avLst/>
              <a:gdLst>
                <a:gd name="T0" fmla="*/ 0 w 334"/>
                <a:gd name="T1" fmla="*/ 241 h 458"/>
                <a:gd name="T2" fmla="*/ 88 w 334"/>
                <a:gd name="T3" fmla="*/ 112 h 458"/>
                <a:gd name="T4" fmla="*/ 186 w 334"/>
                <a:gd name="T5" fmla="*/ 0 h 458"/>
                <a:gd name="T6" fmla="*/ 314 w 334"/>
                <a:gd name="T7" fmla="*/ 113 h 458"/>
                <a:gd name="T8" fmla="*/ 334 w 334"/>
                <a:gd name="T9" fmla="*/ 165 h 458"/>
                <a:gd name="T10" fmla="*/ 256 w 334"/>
                <a:gd name="T11" fmla="*/ 251 h 458"/>
                <a:gd name="T12" fmla="*/ 288 w 334"/>
                <a:gd name="T13" fmla="*/ 340 h 458"/>
                <a:gd name="T14" fmla="*/ 246 w 334"/>
                <a:gd name="T15" fmla="*/ 458 h 458"/>
                <a:gd name="T16" fmla="*/ 93 w 334"/>
                <a:gd name="T17" fmla="*/ 381 h 458"/>
                <a:gd name="T18" fmla="*/ 0 w 334"/>
                <a:gd name="T19" fmla="*/ 241 h 458"/>
                <a:gd name="T20" fmla="*/ 0 w 334"/>
                <a:gd name="T21" fmla="*/ 24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458">
                  <a:moveTo>
                    <a:pt x="0" y="241"/>
                  </a:moveTo>
                  <a:lnTo>
                    <a:pt x="88" y="112"/>
                  </a:lnTo>
                  <a:lnTo>
                    <a:pt x="186" y="0"/>
                  </a:lnTo>
                  <a:lnTo>
                    <a:pt x="314" y="113"/>
                  </a:lnTo>
                  <a:lnTo>
                    <a:pt x="334" y="165"/>
                  </a:lnTo>
                  <a:lnTo>
                    <a:pt x="256" y="251"/>
                  </a:lnTo>
                  <a:lnTo>
                    <a:pt x="288" y="340"/>
                  </a:lnTo>
                  <a:lnTo>
                    <a:pt x="246" y="458"/>
                  </a:lnTo>
                  <a:lnTo>
                    <a:pt x="93" y="381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" name="Freeform 63"/>
            <p:cNvSpPr>
              <a:spLocks/>
            </p:cNvSpPr>
            <p:nvPr/>
          </p:nvSpPr>
          <p:spPr bwMode="auto">
            <a:xfrm>
              <a:off x="3670" y="2408"/>
              <a:ext cx="261" cy="301"/>
            </a:xfrm>
            <a:custGeom>
              <a:avLst/>
              <a:gdLst>
                <a:gd name="T0" fmla="*/ 5 w 261"/>
                <a:gd name="T1" fmla="*/ 300 h 301"/>
                <a:gd name="T2" fmla="*/ 0 w 261"/>
                <a:gd name="T3" fmla="*/ 110 h 301"/>
                <a:gd name="T4" fmla="*/ 40 w 261"/>
                <a:gd name="T5" fmla="*/ 0 h 301"/>
                <a:gd name="T6" fmla="*/ 81 w 261"/>
                <a:gd name="T7" fmla="*/ 38 h 301"/>
                <a:gd name="T8" fmla="*/ 261 w 261"/>
                <a:gd name="T9" fmla="*/ 185 h 301"/>
                <a:gd name="T10" fmla="*/ 233 w 261"/>
                <a:gd name="T11" fmla="*/ 301 h 301"/>
                <a:gd name="T12" fmla="*/ 5 w 261"/>
                <a:gd name="T13" fmla="*/ 300 h 301"/>
                <a:gd name="T14" fmla="*/ 5 w 261"/>
                <a:gd name="T15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301">
                  <a:moveTo>
                    <a:pt x="5" y="300"/>
                  </a:moveTo>
                  <a:lnTo>
                    <a:pt x="0" y="110"/>
                  </a:lnTo>
                  <a:lnTo>
                    <a:pt x="40" y="0"/>
                  </a:lnTo>
                  <a:lnTo>
                    <a:pt x="81" y="38"/>
                  </a:lnTo>
                  <a:lnTo>
                    <a:pt x="261" y="185"/>
                  </a:lnTo>
                  <a:lnTo>
                    <a:pt x="233" y="301"/>
                  </a:lnTo>
                  <a:lnTo>
                    <a:pt x="5" y="300"/>
                  </a:lnTo>
                  <a:lnTo>
                    <a:pt x="5" y="30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Freeform 64"/>
            <p:cNvSpPr>
              <a:spLocks/>
            </p:cNvSpPr>
            <p:nvPr/>
          </p:nvSpPr>
          <p:spPr bwMode="auto">
            <a:xfrm>
              <a:off x="3886" y="2593"/>
              <a:ext cx="202" cy="116"/>
            </a:xfrm>
            <a:custGeom>
              <a:avLst/>
              <a:gdLst>
                <a:gd name="T0" fmla="*/ 45 w 202"/>
                <a:gd name="T1" fmla="*/ 0 h 116"/>
                <a:gd name="T2" fmla="*/ 202 w 202"/>
                <a:gd name="T3" fmla="*/ 116 h 116"/>
                <a:gd name="T4" fmla="*/ 15 w 202"/>
                <a:gd name="T5" fmla="*/ 116 h 116"/>
                <a:gd name="T6" fmla="*/ 0 w 202"/>
                <a:gd name="T7" fmla="*/ 50 h 116"/>
                <a:gd name="T8" fmla="*/ 45 w 202"/>
                <a:gd name="T9" fmla="*/ 0 h 116"/>
                <a:gd name="T10" fmla="*/ 45 w 202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116">
                  <a:moveTo>
                    <a:pt x="45" y="0"/>
                  </a:moveTo>
                  <a:lnTo>
                    <a:pt x="202" y="116"/>
                  </a:lnTo>
                  <a:lnTo>
                    <a:pt x="15" y="116"/>
                  </a:lnTo>
                  <a:lnTo>
                    <a:pt x="0" y="5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" name="Freeform 65"/>
            <p:cNvSpPr>
              <a:spLocks/>
            </p:cNvSpPr>
            <p:nvPr/>
          </p:nvSpPr>
          <p:spPr bwMode="auto">
            <a:xfrm>
              <a:off x="3443" y="2708"/>
              <a:ext cx="237" cy="269"/>
            </a:xfrm>
            <a:custGeom>
              <a:avLst/>
              <a:gdLst>
                <a:gd name="T0" fmla="*/ 190 w 237"/>
                <a:gd name="T1" fmla="*/ 0 h 269"/>
                <a:gd name="T2" fmla="*/ 137 w 237"/>
                <a:gd name="T3" fmla="*/ 81 h 269"/>
                <a:gd name="T4" fmla="*/ 0 w 237"/>
                <a:gd name="T5" fmla="*/ 151 h 269"/>
                <a:gd name="T6" fmla="*/ 237 w 237"/>
                <a:gd name="T7" fmla="*/ 269 h 269"/>
                <a:gd name="T8" fmla="*/ 232 w 237"/>
                <a:gd name="T9" fmla="*/ 0 h 269"/>
                <a:gd name="T10" fmla="*/ 190 w 237"/>
                <a:gd name="T11" fmla="*/ 0 h 269"/>
                <a:gd name="T12" fmla="*/ 190 w 237"/>
                <a:gd name="T1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269">
                  <a:moveTo>
                    <a:pt x="190" y="0"/>
                  </a:moveTo>
                  <a:lnTo>
                    <a:pt x="137" y="81"/>
                  </a:lnTo>
                  <a:lnTo>
                    <a:pt x="0" y="151"/>
                  </a:lnTo>
                  <a:lnTo>
                    <a:pt x="237" y="269"/>
                  </a:lnTo>
                  <a:lnTo>
                    <a:pt x="232" y="0"/>
                  </a:lnTo>
                  <a:lnTo>
                    <a:pt x="190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Freeform 66"/>
            <p:cNvSpPr>
              <a:spLocks/>
            </p:cNvSpPr>
            <p:nvPr/>
          </p:nvSpPr>
          <p:spPr bwMode="auto">
            <a:xfrm>
              <a:off x="2950" y="2188"/>
              <a:ext cx="330" cy="516"/>
            </a:xfrm>
            <a:custGeom>
              <a:avLst/>
              <a:gdLst>
                <a:gd name="T0" fmla="*/ 2 w 330"/>
                <a:gd name="T1" fmla="*/ 220 h 516"/>
                <a:gd name="T2" fmla="*/ 330 w 330"/>
                <a:gd name="T3" fmla="*/ 0 h 516"/>
                <a:gd name="T4" fmla="*/ 307 w 330"/>
                <a:gd name="T5" fmla="*/ 197 h 516"/>
                <a:gd name="T6" fmla="*/ 210 w 330"/>
                <a:gd name="T7" fmla="*/ 272 h 516"/>
                <a:gd name="T8" fmla="*/ 207 w 330"/>
                <a:gd name="T9" fmla="*/ 408 h 516"/>
                <a:gd name="T10" fmla="*/ 160 w 330"/>
                <a:gd name="T11" fmla="*/ 516 h 516"/>
                <a:gd name="T12" fmla="*/ 0 w 330"/>
                <a:gd name="T13" fmla="*/ 516 h 516"/>
                <a:gd name="T14" fmla="*/ 2 w 330"/>
                <a:gd name="T15" fmla="*/ 220 h 516"/>
                <a:gd name="T16" fmla="*/ 2 w 330"/>
                <a:gd name="T17" fmla="*/ 22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516">
                  <a:moveTo>
                    <a:pt x="2" y="220"/>
                  </a:moveTo>
                  <a:lnTo>
                    <a:pt x="330" y="0"/>
                  </a:lnTo>
                  <a:lnTo>
                    <a:pt x="307" y="197"/>
                  </a:lnTo>
                  <a:lnTo>
                    <a:pt x="210" y="272"/>
                  </a:lnTo>
                  <a:lnTo>
                    <a:pt x="207" y="408"/>
                  </a:lnTo>
                  <a:lnTo>
                    <a:pt x="160" y="516"/>
                  </a:lnTo>
                  <a:lnTo>
                    <a:pt x="0" y="516"/>
                  </a:lnTo>
                  <a:lnTo>
                    <a:pt x="2" y="220"/>
                  </a:lnTo>
                  <a:lnTo>
                    <a:pt x="2" y="22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67"/>
            <p:cNvSpPr>
              <a:spLocks/>
            </p:cNvSpPr>
            <p:nvPr/>
          </p:nvSpPr>
          <p:spPr bwMode="auto">
            <a:xfrm>
              <a:off x="2173" y="2430"/>
              <a:ext cx="473" cy="422"/>
            </a:xfrm>
            <a:custGeom>
              <a:avLst/>
              <a:gdLst>
                <a:gd name="T0" fmla="*/ 225 w 473"/>
                <a:gd name="T1" fmla="*/ 422 h 422"/>
                <a:gd name="T2" fmla="*/ 16 w 473"/>
                <a:gd name="T3" fmla="*/ 276 h 422"/>
                <a:gd name="T4" fmla="*/ 0 w 473"/>
                <a:gd name="T5" fmla="*/ 223 h 422"/>
                <a:gd name="T6" fmla="*/ 90 w 473"/>
                <a:gd name="T7" fmla="*/ 0 h 422"/>
                <a:gd name="T8" fmla="*/ 324 w 473"/>
                <a:gd name="T9" fmla="*/ 183 h 422"/>
                <a:gd name="T10" fmla="*/ 473 w 473"/>
                <a:gd name="T11" fmla="*/ 183 h 422"/>
                <a:gd name="T12" fmla="*/ 426 w 473"/>
                <a:gd name="T13" fmla="*/ 274 h 422"/>
                <a:gd name="T14" fmla="*/ 225 w 473"/>
                <a:gd name="T15" fmla="*/ 422 h 422"/>
                <a:gd name="T16" fmla="*/ 225 w 473"/>
                <a:gd name="T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" h="422">
                  <a:moveTo>
                    <a:pt x="225" y="422"/>
                  </a:moveTo>
                  <a:lnTo>
                    <a:pt x="16" y="276"/>
                  </a:lnTo>
                  <a:lnTo>
                    <a:pt x="0" y="223"/>
                  </a:lnTo>
                  <a:lnTo>
                    <a:pt x="90" y="0"/>
                  </a:lnTo>
                  <a:lnTo>
                    <a:pt x="324" y="183"/>
                  </a:lnTo>
                  <a:lnTo>
                    <a:pt x="473" y="183"/>
                  </a:lnTo>
                  <a:lnTo>
                    <a:pt x="426" y="274"/>
                  </a:lnTo>
                  <a:lnTo>
                    <a:pt x="225" y="422"/>
                  </a:lnTo>
                  <a:lnTo>
                    <a:pt x="225" y="422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Freeform 68"/>
            <p:cNvSpPr>
              <a:spLocks/>
            </p:cNvSpPr>
            <p:nvPr/>
          </p:nvSpPr>
          <p:spPr bwMode="auto">
            <a:xfrm>
              <a:off x="2819" y="2408"/>
              <a:ext cx="133" cy="296"/>
            </a:xfrm>
            <a:custGeom>
              <a:avLst/>
              <a:gdLst>
                <a:gd name="T0" fmla="*/ 40 w 133"/>
                <a:gd name="T1" fmla="*/ 296 h 296"/>
                <a:gd name="T2" fmla="*/ 131 w 133"/>
                <a:gd name="T3" fmla="*/ 295 h 296"/>
                <a:gd name="T4" fmla="*/ 133 w 133"/>
                <a:gd name="T5" fmla="*/ 0 h 296"/>
                <a:gd name="T6" fmla="*/ 63 w 133"/>
                <a:gd name="T7" fmla="*/ 52 h 296"/>
                <a:gd name="T8" fmla="*/ 70 w 133"/>
                <a:gd name="T9" fmla="*/ 118 h 296"/>
                <a:gd name="T10" fmla="*/ 0 w 133"/>
                <a:gd name="T11" fmla="*/ 195 h 296"/>
                <a:gd name="T12" fmla="*/ 40 w 133"/>
                <a:gd name="T13" fmla="*/ 296 h 296"/>
                <a:gd name="T14" fmla="*/ 40 w 133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96">
                  <a:moveTo>
                    <a:pt x="40" y="296"/>
                  </a:moveTo>
                  <a:lnTo>
                    <a:pt x="131" y="295"/>
                  </a:lnTo>
                  <a:lnTo>
                    <a:pt x="133" y="0"/>
                  </a:lnTo>
                  <a:lnTo>
                    <a:pt x="63" y="52"/>
                  </a:lnTo>
                  <a:lnTo>
                    <a:pt x="70" y="118"/>
                  </a:lnTo>
                  <a:lnTo>
                    <a:pt x="0" y="195"/>
                  </a:lnTo>
                  <a:lnTo>
                    <a:pt x="40" y="296"/>
                  </a:lnTo>
                  <a:lnTo>
                    <a:pt x="40" y="296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69"/>
            <p:cNvSpPr>
              <a:spLocks/>
            </p:cNvSpPr>
            <p:nvPr/>
          </p:nvSpPr>
          <p:spPr bwMode="auto">
            <a:xfrm>
              <a:off x="2766" y="2704"/>
              <a:ext cx="186" cy="298"/>
            </a:xfrm>
            <a:custGeom>
              <a:avLst/>
              <a:gdLst>
                <a:gd name="T0" fmla="*/ 184 w 186"/>
                <a:gd name="T1" fmla="*/ 0 h 298"/>
                <a:gd name="T2" fmla="*/ 186 w 186"/>
                <a:gd name="T3" fmla="*/ 298 h 298"/>
                <a:gd name="T4" fmla="*/ 116 w 186"/>
                <a:gd name="T5" fmla="*/ 287 h 298"/>
                <a:gd name="T6" fmla="*/ 0 w 186"/>
                <a:gd name="T7" fmla="*/ 172 h 298"/>
                <a:gd name="T8" fmla="*/ 118 w 186"/>
                <a:gd name="T9" fmla="*/ 60 h 298"/>
                <a:gd name="T10" fmla="*/ 93 w 186"/>
                <a:gd name="T11" fmla="*/ 0 h 298"/>
                <a:gd name="T12" fmla="*/ 184 w 186"/>
                <a:gd name="T13" fmla="*/ 0 h 298"/>
                <a:gd name="T14" fmla="*/ 184 w 186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298">
                  <a:moveTo>
                    <a:pt x="184" y="0"/>
                  </a:moveTo>
                  <a:lnTo>
                    <a:pt x="186" y="298"/>
                  </a:lnTo>
                  <a:lnTo>
                    <a:pt x="116" y="287"/>
                  </a:lnTo>
                  <a:lnTo>
                    <a:pt x="0" y="172"/>
                  </a:lnTo>
                  <a:lnTo>
                    <a:pt x="118" y="60"/>
                  </a:lnTo>
                  <a:lnTo>
                    <a:pt x="93" y="0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70"/>
            <p:cNvSpPr>
              <a:spLocks/>
            </p:cNvSpPr>
            <p:nvPr/>
          </p:nvSpPr>
          <p:spPr bwMode="auto">
            <a:xfrm>
              <a:off x="2189" y="2703"/>
              <a:ext cx="412" cy="424"/>
            </a:xfrm>
            <a:custGeom>
              <a:avLst/>
              <a:gdLst>
                <a:gd name="T0" fmla="*/ 0 w 412"/>
                <a:gd name="T1" fmla="*/ 3 h 424"/>
                <a:gd name="T2" fmla="*/ 100 w 412"/>
                <a:gd name="T3" fmla="*/ 118 h 424"/>
                <a:gd name="T4" fmla="*/ 15 w 412"/>
                <a:gd name="T5" fmla="*/ 201 h 424"/>
                <a:gd name="T6" fmla="*/ 174 w 412"/>
                <a:gd name="T7" fmla="*/ 424 h 424"/>
                <a:gd name="T8" fmla="*/ 328 w 412"/>
                <a:gd name="T9" fmla="*/ 334 h 424"/>
                <a:gd name="T10" fmla="*/ 323 w 412"/>
                <a:gd name="T11" fmla="*/ 163 h 424"/>
                <a:gd name="T12" fmla="*/ 383 w 412"/>
                <a:gd name="T13" fmla="*/ 96 h 424"/>
                <a:gd name="T14" fmla="*/ 412 w 412"/>
                <a:gd name="T15" fmla="*/ 0 h 424"/>
                <a:gd name="T16" fmla="*/ 0 w 412"/>
                <a:gd name="T17" fmla="*/ 3 h 424"/>
                <a:gd name="T18" fmla="*/ 0 w 412"/>
                <a:gd name="T19" fmla="*/ 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424">
                  <a:moveTo>
                    <a:pt x="0" y="3"/>
                  </a:moveTo>
                  <a:lnTo>
                    <a:pt x="100" y="118"/>
                  </a:lnTo>
                  <a:lnTo>
                    <a:pt x="15" y="201"/>
                  </a:lnTo>
                  <a:lnTo>
                    <a:pt x="174" y="424"/>
                  </a:lnTo>
                  <a:lnTo>
                    <a:pt x="328" y="334"/>
                  </a:lnTo>
                  <a:lnTo>
                    <a:pt x="323" y="163"/>
                  </a:lnTo>
                  <a:lnTo>
                    <a:pt x="383" y="96"/>
                  </a:lnTo>
                  <a:lnTo>
                    <a:pt x="412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Freeform 71"/>
            <p:cNvSpPr>
              <a:spLocks/>
            </p:cNvSpPr>
            <p:nvPr/>
          </p:nvSpPr>
          <p:spPr bwMode="auto">
            <a:xfrm>
              <a:off x="3102" y="2233"/>
              <a:ext cx="570" cy="473"/>
            </a:xfrm>
            <a:custGeom>
              <a:avLst/>
              <a:gdLst>
                <a:gd name="T0" fmla="*/ 8 w 570"/>
                <a:gd name="T1" fmla="*/ 471 h 473"/>
                <a:gd name="T2" fmla="*/ 336 w 570"/>
                <a:gd name="T3" fmla="*/ 473 h 473"/>
                <a:gd name="T4" fmla="*/ 570 w 570"/>
                <a:gd name="T5" fmla="*/ 283 h 473"/>
                <a:gd name="T6" fmla="*/ 565 w 570"/>
                <a:gd name="T7" fmla="*/ 0 h 473"/>
                <a:gd name="T8" fmla="*/ 57 w 570"/>
                <a:gd name="T9" fmla="*/ 346 h 473"/>
                <a:gd name="T10" fmla="*/ 0 w 570"/>
                <a:gd name="T11" fmla="*/ 366 h 473"/>
                <a:gd name="T12" fmla="*/ 8 w 570"/>
                <a:gd name="T13" fmla="*/ 471 h 473"/>
                <a:gd name="T14" fmla="*/ 8 w 570"/>
                <a:gd name="T15" fmla="*/ 471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473">
                  <a:moveTo>
                    <a:pt x="8" y="471"/>
                  </a:moveTo>
                  <a:lnTo>
                    <a:pt x="336" y="473"/>
                  </a:lnTo>
                  <a:lnTo>
                    <a:pt x="570" y="283"/>
                  </a:lnTo>
                  <a:lnTo>
                    <a:pt x="565" y="0"/>
                  </a:lnTo>
                  <a:lnTo>
                    <a:pt x="57" y="346"/>
                  </a:lnTo>
                  <a:lnTo>
                    <a:pt x="0" y="366"/>
                  </a:lnTo>
                  <a:lnTo>
                    <a:pt x="8" y="471"/>
                  </a:lnTo>
                  <a:lnTo>
                    <a:pt x="8" y="471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Freeform 72"/>
            <p:cNvSpPr>
              <a:spLocks/>
            </p:cNvSpPr>
            <p:nvPr/>
          </p:nvSpPr>
          <p:spPr bwMode="auto">
            <a:xfrm>
              <a:off x="3099" y="2704"/>
              <a:ext cx="339" cy="165"/>
            </a:xfrm>
            <a:custGeom>
              <a:avLst/>
              <a:gdLst>
                <a:gd name="T0" fmla="*/ 10 w 339"/>
                <a:gd name="T1" fmla="*/ 0 h 165"/>
                <a:gd name="T2" fmla="*/ 339 w 339"/>
                <a:gd name="T3" fmla="*/ 2 h 165"/>
                <a:gd name="T4" fmla="*/ 316 w 339"/>
                <a:gd name="T5" fmla="*/ 17 h 165"/>
                <a:gd name="T6" fmla="*/ 106 w 339"/>
                <a:gd name="T7" fmla="*/ 165 h 165"/>
                <a:gd name="T8" fmla="*/ 0 w 339"/>
                <a:gd name="T9" fmla="*/ 34 h 165"/>
                <a:gd name="T10" fmla="*/ 10 w 339"/>
                <a:gd name="T11" fmla="*/ 0 h 165"/>
                <a:gd name="T12" fmla="*/ 10 w 339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165">
                  <a:moveTo>
                    <a:pt x="10" y="0"/>
                  </a:moveTo>
                  <a:lnTo>
                    <a:pt x="339" y="2"/>
                  </a:lnTo>
                  <a:lnTo>
                    <a:pt x="316" y="17"/>
                  </a:lnTo>
                  <a:lnTo>
                    <a:pt x="106" y="165"/>
                  </a:lnTo>
                  <a:lnTo>
                    <a:pt x="0" y="3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73"/>
            <p:cNvSpPr>
              <a:spLocks/>
            </p:cNvSpPr>
            <p:nvPr/>
          </p:nvSpPr>
          <p:spPr bwMode="auto">
            <a:xfrm>
              <a:off x="2459" y="2984"/>
              <a:ext cx="402" cy="469"/>
            </a:xfrm>
            <a:custGeom>
              <a:avLst/>
              <a:gdLst>
                <a:gd name="T0" fmla="*/ 0 w 402"/>
                <a:gd name="T1" fmla="*/ 168 h 469"/>
                <a:gd name="T2" fmla="*/ 340 w 402"/>
                <a:gd name="T3" fmla="*/ 469 h 469"/>
                <a:gd name="T4" fmla="*/ 402 w 402"/>
                <a:gd name="T5" fmla="*/ 288 h 469"/>
                <a:gd name="T6" fmla="*/ 235 w 402"/>
                <a:gd name="T7" fmla="*/ 0 h 469"/>
                <a:gd name="T8" fmla="*/ 0 w 402"/>
                <a:gd name="T9" fmla="*/ 168 h 469"/>
                <a:gd name="T10" fmla="*/ 0 w 402"/>
                <a:gd name="T11" fmla="*/ 16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469">
                  <a:moveTo>
                    <a:pt x="0" y="168"/>
                  </a:moveTo>
                  <a:lnTo>
                    <a:pt x="340" y="469"/>
                  </a:lnTo>
                  <a:lnTo>
                    <a:pt x="402" y="288"/>
                  </a:lnTo>
                  <a:lnTo>
                    <a:pt x="235" y="0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Freeform 74"/>
            <p:cNvSpPr>
              <a:spLocks/>
            </p:cNvSpPr>
            <p:nvPr/>
          </p:nvSpPr>
          <p:spPr bwMode="auto">
            <a:xfrm>
              <a:off x="1435" y="2277"/>
              <a:ext cx="581" cy="184"/>
            </a:xfrm>
            <a:custGeom>
              <a:avLst/>
              <a:gdLst>
                <a:gd name="T0" fmla="*/ 0 w 581"/>
                <a:gd name="T1" fmla="*/ 114 h 184"/>
                <a:gd name="T2" fmla="*/ 295 w 581"/>
                <a:gd name="T3" fmla="*/ 184 h 184"/>
                <a:gd name="T4" fmla="*/ 296 w 581"/>
                <a:gd name="T5" fmla="*/ 183 h 184"/>
                <a:gd name="T6" fmla="*/ 300 w 581"/>
                <a:gd name="T7" fmla="*/ 179 h 184"/>
                <a:gd name="T8" fmla="*/ 306 w 581"/>
                <a:gd name="T9" fmla="*/ 173 h 184"/>
                <a:gd name="T10" fmla="*/ 316 w 581"/>
                <a:gd name="T11" fmla="*/ 166 h 184"/>
                <a:gd name="T12" fmla="*/ 320 w 581"/>
                <a:gd name="T13" fmla="*/ 159 h 184"/>
                <a:gd name="T14" fmla="*/ 326 w 581"/>
                <a:gd name="T15" fmla="*/ 156 h 184"/>
                <a:gd name="T16" fmla="*/ 333 w 581"/>
                <a:gd name="T17" fmla="*/ 151 h 184"/>
                <a:gd name="T18" fmla="*/ 341 w 581"/>
                <a:gd name="T19" fmla="*/ 146 h 184"/>
                <a:gd name="T20" fmla="*/ 348 w 581"/>
                <a:gd name="T21" fmla="*/ 139 h 184"/>
                <a:gd name="T22" fmla="*/ 356 w 581"/>
                <a:gd name="T23" fmla="*/ 133 h 184"/>
                <a:gd name="T24" fmla="*/ 366 w 581"/>
                <a:gd name="T25" fmla="*/ 126 h 184"/>
                <a:gd name="T26" fmla="*/ 376 w 581"/>
                <a:gd name="T27" fmla="*/ 121 h 184"/>
                <a:gd name="T28" fmla="*/ 386 w 581"/>
                <a:gd name="T29" fmla="*/ 113 h 184"/>
                <a:gd name="T30" fmla="*/ 395 w 581"/>
                <a:gd name="T31" fmla="*/ 106 h 184"/>
                <a:gd name="T32" fmla="*/ 406 w 581"/>
                <a:gd name="T33" fmla="*/ 98 h 184"/>
                <a:gd name="T34" fmla="*/ 418 w 581"/>
                <a:gd name="T35" fmla="*/ 91 h 184"/>
                <a:gd name="T36" fmla="*/ 430 w 581"/>
                <a:gd name="T37" fmla="*/ 83 h 184"/>
                <a:gd name="T38" fmla="*/ 441 w 581"/>
                <a:gd name="T39" fmla="*/ 76 h 184"/>
                <a:gd name="T40" fmla="*/ 448 w 581"/>
                <a:gd name="T41" fmla="*/ 71 h 184"/>
                <a:gd name="T42" fmla="*/ 455 w 581"/>
                <a:gd name="T43" fmla="*/ 68 h 184"/>
                <a:gd name="T44" fmla="*/ 461 w 581"/>
                <a:gd name="T45" fmla="*/ 64 h 184"/>
                <a:gd name="T46" fmla="*/ 468 w 581"/>
                <a:gd name="T47" fmla="*/ 61 h 184"/>
                <a:gd name="T48" fmla="*/ 475 w 581"/>
                <a:gd name="T49" fmla="*/ 56 h 184"/>
                <a:gd name="T50" fmla="*/ 481 w 581"/>
                <a:gd name="T51" fmla="*/ 51 h 184"/>
                <a:gd name="T52" fmla="*/ 486 w 581"/>
                <a:gd name="T53" fmla="*/ 48 h 184"/>
                <a:gd name="T54" fmla="*/ 493 w 581"/>
                <a:gd name="T55" fmla="*/ 44 h 184"/>
                <a:gd name="T56" fmla="*/ 500 w 581"/>
                <a:gd name="T57" fmla="*/ 39 h 184"/>
                <a:gd name="T58" fmla="*/ 506 w 581"/>
                <a:gd name="T59" fmla="*/ 36 h 184"/>
                <a:gd name="T60" fmla="*/ 515 w 581"/>
                <a:gd name="T61" fmla="*/ 33 h 184"/>
                <a:gd name="T62" fmla="*/ 521 w 581"/>
                <a:gd name="T63" fmla="*/ 29 h 184"/>
                <a:gd name="T64" fmla="*/ 528 w 581"/>
                <a:gd name="T65" fmla="*/ 24 h 184"/>
                <a:gd name="T66" fmla="*/ 535 w 581"/>
                <a:gd name="T67" fmla="*/ 21 h 184"/>
                <a:gd name="T68" fmla="*/ 543 w 581"/>
                <a:gd name="T69" fmla="*/ 16 h 184"/>
                <a:gd name="T70" fmla="*/ 551 w 581"/>
                <a:gd name="T71" fmla="*/ 13 h 184"/>
                <a:gd name="T72" fmla="*/ 556 w 581"/>
                <a:gd name="T73" fmla="*/ 9 h 184"/>
                <a:gd name="T74" fmla="*/ 565 w 581"/>
                <a:gd name="T75" fmla="*/ 6 h 184"/>
                <a:gd name="T76" fmla="*/ 573 w 581"/>
                <a:gd name="T77" fmla="*/ 3 h 184"/>
                <a:gd name="T78" fmla="*/ 581 w 581"/>
                <a:gd name="T79" fmla="*/ 0 h 184"/>
                <a:gd name="T80" fmla="*/ 221 w 581"/>
                <a:gd name="T81" fmla="*/ 0 h 184"/>
                <a:gd name="T82" fmla="*/ 0 w 581"/>
                <a:gd name="T83" fmla="*/ 114 h 184"/>
                <a:gd name="T84" fmla="*/ 0 w 581"/>
                <a:gd name="T85" fmla="*/ 11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1" h="184">
                  <a:moveTo>
                    <a:pt x="0" y="114"/>
                  </a:moveTo>
                  <a:lnTo>
                    <a:pt x="295" y="184"/>
                  </a:lnTo>
                  <a:lnTo>
                    <a:pt x="296" y="183"/>
                  </a:lnTo>
                  <a:lnTo>
                    <a:pt x="300" y="179"/>
                  </a:lnTo>
                  <a:lnTo>
                    <a:pt x="306" y="173"/>
                  </a:lnTo>
                  <a:lnTo>
                    <a:pt x="316" y="166"/>
                  </a:lnTo>
                  <a:lnTo>
                    <a:pt x="320" y="159"/>
                  </a:lnTo>
                  <a:lnTo>
                    <a:pt x="326" y="156"/>
                  </a:lnTo>
                  <a:lnTo>
                    <a:pt x="333" y="151"/>
                  </a:lnTo>
                  <a:lnTo>
                    <a:pt x="341" y="146"/>
                  </a:lnTo>
                  <a:lnTo>
                    <a:pt x="348" y="139"/>
                  </a:lnTo>
                  <a:lnTo>
                    <a:pt x="356" y="133"/>
                  </a:lnTo>
                  <a:lnTo>
                    <a:pt x="366" y="126"/>
                  </a:lnTo>
                  <a:lnTo>
                    <a:pt x="376" y="121"/>
                  </a:lnTo>
                  <a:lnTo>
                    <a:pt x="386" y="113"/>
                  </a:lnTo>
                  <a:lnTo>
                    <a:pt x="395" y="106"/>
                  </a:lnTo>
                  <a:lnTo>
                    <a:pt x="406" y="98"/>
                  </a:lnTo>
                  <a:lnTo>
                    <a:pt x="418" y="91"/>
                  </a:lnTo>
                  <a:lnTo>
                    <a:pt x="430" y="83"/>
                  </a:lnTo>
                  <a:lnTo>
                    <a:pt x="441" y="76"/>
                  </a:lnTo>
                  <a:lnTo>
                    <a:pt x="448" y="71"/>
                  </a:lnTo>
                  <a:lnTo>
                    <a:pt x="455" y="68"/>
                  </a:lnTo>
                  <a:lnTo>
                    <a:pt x="461" y="64"/>
                  </a:lnTo>
                  <a:lnTo>
                    <a:pt x="468" y="61"/>
                  </a:lnTo>
                  <a:lnTo>
                    <a:pt x="475" y="56"/>
                  </a:lnTo>
                  <a:lnTo>
                    <a:pt x="481" y="51"/>
                  </a:lnTo>
                  <a:lnTo>
                    <a:pt x="486" y="48"/>
                  </a:lnTo>
                  <a:lnTo>
                    <a:pt x="493" y="44"/>
                  </a:lnTo>
                  <a:lnTo>
                    <a:pt x="500" y="39"/>
                  </a:lnTo>
                  <a:lnTo>
                    <a:pt x="506" y="36"/>
                  </a:lnTo>
                  <a:lnTo>
                    <a:pt x="515" y="33"/>
                  </a:lnTo>
                  <a:lnTo>
                    <a:pt x="521" y="29"/>
                  </a:lnTo>
                  <a:lnTo>
                    <a:pt x="528" y="24"/>
                  </a:lnTo>
                  <a:lnTo>
                    <a:pt x="535" y="21"/>
                  </a:lnTo>
                  <a:lnTo>
                    <a:pt x="543" y="16"/>
                  </a:lnTo>
                  <a:lnTo>
                    <a:pt x="551" y="13"/>
                  </a:lnTo>
                  <a:lnTo>
                    <a:pt x="556" y="9"/>
                  </a:lnTo>
                  <a:lnTo>
                    <a:pt x="565" y="6"/>
                  </a:lnTo>
                  <a:lnTo>
                    <a:pt x="573" y="3"/>
                  </a:lnTo>
                  <a:lnTo>
                    <a:pt x="581" y="0"/>
                  </a:lnTo>
                  <a:lnTo>
                    <a:pt x="221" y="0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Freeform 75"/>
            <p:cNvSpPr>
              <a:spLocks/>
            </p:cNvSpPr>
            <p:nvPr/>
          </p:nvSpPr>
          <p:spPr bwMode="auto">
            <a:xfrm>
              <a:off x="3662" y="2112"/>
              <a:ext cx="298" cy="408"/>
            </a:xfrm>
            <a:custGeom>
              <a:avLst/>
              <a:gdLst>
                <a:gd name="T0" fmla="*/ 0 w 298"/>
                <a:gd name="T1" fmla="*/ 0 h 408"/>
                <a:gd name="T2" fmla="*/ 1 w 298"/>
                <a:gd name="T3" fmla="*/ 0 h 408"/>
                <a:gd name="T4" fmla="*/ 5 w 298"/>
                <a:gd name="T5" fmla="*/ 0 h 408"/>
                <a:gd name="T6" fmla="*/ 11 w 298"/>
                <a:gd name="T7" fmla="*/ 1 h 408"/>
                <a:gd name="T8" fmla="*/ 21 w 298"/>
                <a:gd name="T9" fmla="*/ 3 h 408"/>
                <a:gd name="T10" fmla="*/ 26 w 298"/>
                <a:gd name="T11" fmla="*/ 3 h 408"/>
                <a:gd name="T12" fmla="*/ 33 w 298"/>
                <a:gd name="T13" fmla="*/ 5 h 408"/>
                <a:gd name="T14" fmla="*/ 39 w 298"/>
                <a:gd name="T15" fmla="*/ 6 h 408"/>
                <a:gd name="T16" fmla="*/ 48 w 298"/>
                <a:gd name="T17" fmla="*/ 6 h 408"/>
                <a:gd name="T18" fmla="*/ 54 w 298"/>
                <a:gd name="T19" fmla="*/ 8 h 408"/>
                <a:gd name="T20" fmla="*/ 64 w 298"/>
                <a:gd name="T21" fmla="*/ 10 h 408"/>
                <a:gd name="T22" fmla="*/ 73 w 298"/>
                <a:gd name="T23" fmla="*/ 11 h 408"/>
                <a:gd name="T24" fmla="*/ 84 w 298"/>
                <a:gd name="T25" fmla="*/ 15 h 408"/>
                <a:gd name="T26" fmla="*/ 94 w 298"/>
                <a:gd name="T27" fmla="*/ 16 h 408"/>
                <a:gd name="T28" fmla="*/ 104 w 298"/>
                <a:gd name="T29" fmla="*/ 18 h 408"/>
                <a:gd name="T30" fmla="*/ 114 w 298"/>
                <a:gd name="T31" fmla="*/ 20 h 408"/>
                <a:gd name="T32" fmla="*/ 128 w 298"/>
                <a:gd name="T33" fmla="*/ 23 h 408"/>
                <a:gd name="T34" fmla="*/ 133 w 298"/>
                <a:gd name="T35" fmla="*/ 23 h 408"/>
                <a:gd name="T36" fmla="*/ 139 w 298"/>
                <a:gd name="T37" fmla="*/ 25 h 408"/>
                <a:gd name="T38" fmla="*/ 144 w 298"/>
                <a:gd name="T39" fmla="*/ 25 h 408"/>
                <a:gd name="T40" fmla="*/ 151 w 298"/>
                <a:gd name="T41" fmla="*/ 26 h 408"/>
                <a:gd name="T42" fmla="*/ 158 w 298"/>
                <a:gd name="T43" fmla="*/ 28 h 408"/>
                <a:gd name="T44" fmla="*/ 164 w 298"/>
                <a:gd name="T45" fmla="*/ 28 h 408"/>
                <a:gd name="T46" fmla="*/ 171 w 298"/>
                <a:gd name="T47" fmla="*/ 30 h 408"/>
                <a:gd name="T48" fmla="*/ 178 w 298"/>
                <a:gd name="T49" fmla="*/ 33 h 408"/>
                <a:gd name="T50" fmla="*/ 184 w 298"/>
                <a:gd name="T51" fmla="*/ 33 h 408"/>
                <a:gd name="T52" fmla="*/ 191 w 298"/>
                <a:gd name="T53" fmla="*/ 35 h 408"/>
                <a:gd name="T54" fmla="*/ 198 w 298"/>
                <a:gd name="T55" fmla="*/ 35 h 408"/>
                <a:gd name="T56" fmla="*/ 206 w 298"/>
                <a:gd name="T57" fmla="*/ 38 h 408"/>
                <a:gd name="T58" fmla="*/ 213 w 298"/>
                <a:gd name="T59" fmla="*/ 38 h 408"/>
                <a:gd name="T60" fmla="*/ 219 w 298"/>
                <a:gd name="T61" fmla="*/ 41 h 408"/>
                <a:gd name="T62" fmla="*/ 228 w 298"/>
                <a:gd name="T63" fmla="*/ 41 h 408"/>
                <a:gd name="T64" fmla="*/ 236 w 298"/>
                <a:gd name="T65" fmla="*/ 45 h 408"/>
                <a:gd name="T66" fmla="*/ 241 w 298"/>
                <a:gd name="T67" fmla="*/ 45 h 408"/>
                <a:gd name="T68" fmla="*/ 249 w 298"/>
                <a:gd name="T69" fmla="*/ 48 h 408"/>
                <a:gd name="T70" fmla="*/ 258 w 298"/>
                <a:gd name="T71" fmla="*/ 48 h 408"/>
                <a:gd name="T72" fmla="*/ 264 w 298"/>
                <a:gd name="T73" fmla="*/ 51 h 408"/>
                <a:gd name="T74" fmla="*/ 273 w 298"/>
                <a:gd name="T75" fmla="*/ 51 h 408"/>
                <a:gd name="T76" fmla="*/ 281 w 298"/>
                <a:gd name="T77" fmla="*/ 55 h 408"/>
                <a:gd name="T78" fmla="*/ 289 w 298"/>
                <a:gd name="T79" fmla="*/ 56 h 408"/>
                <a:gd name="T80" fmla="*/ 298 w 298"/>
                <a:gd name="T81" fmla="*/ 60 h 408"/>
                <a:gd name="T82" fmla="*/ 103 w 298"/>
                <a:gd name="T83" fmla="*/ 219 h 408"/>
                <a:gd name="T84" fmla="*/ 89 w 298"/>
                <a:gd name="T85" fmla="*/ 334 h 408"/>
                <a:gd name="T86" fmla="*/ 10 w 298"/>
                <a:gd name="T87" fmla="*/ 408 h 408"/>
                <a:gd name="T88" fmla="*/ 0 w 298"/>
                <a:gd name="T89" fmla="*/ 0 h 408"/>
                <a:gd name="T90" fmla="*/ 0 w 298"/>
                <a:gd name="T9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8" h="408">
                  <a:moveTo>
                    <a:pt x="0" y="0"/>
                  </a:moveTo>
                  <a:lnTo>
                    <a:pt x="1" y="0"/>
                  </a:lnTo>
                  <a:lnTo>
                    <a:pt x="5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33" y="5"/>
                  </a:lnTo>
                  <a:lnTo>
                    <a:pt x="39" y="6"/>
                  </a:lnTo>
                  <a:lnTo>
                    <a:pt x="48" y="6"/>
                  </a:lnTo>
                  <a:lnTo>
                    <a:pt x="54" y="8"/>
                  </a:lnTo>
                  <a:lnTo>
                    <a:pt x="64" y="10"/>
                  </a:lnTo>
                  <a:lnTo>
                    <a:pt x="73" y="11"/>
                  </a:lnTo>
                  <a:lnTo>
                    <a:pt x="84" y="15"/>
                  </a:lnTo>
                  <a:lnTo>
                    <a:pt x="94" y="16"/>
                  </a:lnTo>
                  <a:lnTo>
                    <a:pt x="104" y="18"/>
                  </a:lnTo>
                  <a:lnTo>
                    <a:pt x="114" y="20"/>
                  </a:lnTo>
                  <a:lnTo>
                    <a:pt x="128" y="23"/>
                  </a:lnTo>
                  <a:lnTo>
                    <a:pt x="133" y="23"/>
                  </a:lnTo>
                  <a:lnTo>
                    <a:pt x="139" y="25"/>
                  </a:lnTo>
                  <a:lnTo>
                    <a:pt x="144" y="25"/>
                  </a:lnTo>
                  <a:lnTo>
                    <a:pt x="151" y="26"/>
                  </a:lnTo>
                  <a:lnTo>
                    <a:pt x="158" y="28"/>
                  </a:lnTo>
                  <a:lnTo>
                    <a:pt x="164" y="28"/>
                  </a:lnTo>
                  <a:lnTo>
                    <a:pt x="171" y="30"/>
                  </a:lnTo>
                  <a:lnTo>
                    <a:pt x="178" y="33"/>
                  </a:lnTo>
                  <a:lnTo>
                    <a:pt x="184" y="33"/>
                  </a:lnTo>
                  <a:lnTo>
                    <a:pt x="191" y="35"/>
                  </a:lnTo>
                  <a:lnTo>
                    <a:pt x="198" y="35"/>
                  </a:lnTo>
                  <a:lnTo>
                    <a:pt x="206" y="38"/>
                  </a:lnTo>
                  <a:lnTo>
                    <a:pt x="213" y="38"/>
                  </a:lnTo>
                  <a:lnTo>
                    <a:pt x="219" y="41"/>
                  </a:lnTo>
                  <a:lnTo>
                    <a:pt x="228" y="41"/>
                  </a:lnTo>
                  <a:lnTo>
                    <a:pt x="236" y="45"/>
                  </a:lnTo>
                  <a:lnTo>
                    <a:pt x="241" y="45"/>
                  </a:lnTo>
                  <a:lnTo>
                    <a:pt x="249" y="48"/>
                  </a:lnTo>
                  <a:lnTo>
                    <a:pt x="258" y="48"/>
                  </a:lnTo>
                  <a:lnTo>
                    <a:pt x="264" y="51"/>
                  </a:lnTo>
                  <a:lnTo>
                    <a:pt x="273" y="51"/>
                  </a:lnTo>
                  <a:lnTo>
                    <a:pt x="281" y="55"/>
                  </a:lnTo>
                  <a:lnTo>
                    <a:pt x="289" y="56"/>
                  </a:lnTo>
                  <a:lnTo>
                    <a:pt x="298" y="60"/>
                  </a:lnTo>
                  <a:lnTo>
                    <a:pt x="103" y="219"/>
                  </a:lnTo>
                  <a:lnTo>
                    <a:pt x="89" y="334"/>
                  </a:lnTo>
                  <a:lnTo>
                    <a:pt x="10" y="4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76"/>
            <p:cNvSpPr>
              <a:spLocks/>
            </p:cNvSpPr>
            <p:nvPr/>
          </p:nvSpPr>
          <p:spPr bwMode="auto">
            <a:xfrm>
              <a:off x="2834" y="2703"/>
              <a:ext cx="616" cy="476"/>
            </a:xfrm>
            <a:custGeom>
              <a:avLst/>
              <a:gdLst>
                <a:gd name="T0" fmla="*/ 50 w 616"/>
                <a:gd name="T1" fmla="*/ 353 h 476"/>
                <a:gd name="T2" fmla="*/ 479 w 616"/>
                <a:gd name="T3" fmla="*/ 10 h 476"/>
                <a:gd name="T4" fmla="*/ 481 w 616"/>
                <a:gd name="T5" fmla="*/ 8 h 476"/>
                <a:gd name="T6" fmla="*/ 491 w 616"/>
                <a:gd name="T7" fmla="*/ 5 h 476"/>
                <a:gd name="T8" fmla="*/ 498 w 616"/>
                <a:gd name="T9" fmla="*/ 3 h 476"/>
                <a:gd name="T10" fmla="*/ 504 w 616"/>
                <a:gd name="T11" fmla="*/ 1 h 476"/>
                <a:gd name="T12" fmla="*/ 513 w 616"/>
                <a:gd name="T13" fmla="*/ 1 h 476"/>
                <a:gd name="T14" fmla="*/ 523 w 616"/>
                <a:gd name="T15" fmla="*/ 1 h 476"/>
                <a:gd name="T16" fmla="*/ 531 w 616"/>
                <a:gd name="T17" fmla="*/ 0 h 476"/>
                <a:gd name="T18" fmla="*/ 541 w 616"/>
                <a:gd name="T19" fmla="*/ 1 h 476"/>
                <a:gd name="T20" fmla="*/ 551 w 616"/>
                <a:gd name="T21" fmla="*/ 5 h 476"/>
                <a:gd name="T22" fmla="*/ 563 w 616"/>
                <a:gd name="T23" fmla="*/ 8 h 476"/>
                <a:gd name="T24" fmla="*/ 571 w 616"/>
                <a:gd name="T25" fmla="*/ 13 h 476"/>
                <a:gd name="T26" fmla="*/ 581 w 616"/>
                <a:gd name="T27" fmla="*/ 23 h 476"/>
                <a:gd name="T28" fmla="*/ 584 w 616"/>
                <a:gd name="T29" fmla="*/ 26 h 476"/>
                <a:gd name="T30" fmla="*/ 589 w 616"/>
                <a:gd name="T31" fmla="*/ 33 h 476"/>
                <a:gd name="T32" fmla="*/ 593 w 616"/>
                <a:gd name="T33" fmla="*/ 40 h 476"/>
                <a:gd name="T34" fmla="*/ 598 w 616"/>
                <a:gd name="T35" fmla="*/ 46 h 476"/>
                <a:gd name="T36" fmla="*/ 601 w 616"/>
                <a:gd name="T37" fmla="*/ 51 h 476"/>
                <a:gd name="T38" fmla="*/ 603 w 616"/>
                <a:gd name="T39" fmla="*/ 58 h 476"/>
                <a:gd name="T40" fmla="*/ 606 w 616"/>
                <a:gd name="T41" fmla="*/ 65 h 476"/>
                <a:gd name="T42" fmla="*/ 609 w 616"/>
                <a:gd name="T43" fmla="*/ 71 h 476"/>
                <a:gd name="T44" fmla="*/ 611 w 616"/>
                <a:gd name="T45" fmla="*/ 80 h 476"/>
                <a:gd name="T46" fmla="*/ 614 w 616"/>
                <a:gd name="T47" fmla="*/ 91 h 476"/>
                <a:gd name="T48" fmla="*/ 616 w 616"/>
                <a:gd name="T49" fmla="*/ 100 h 476"/>
                <a:gd name="T50" fmla="*/ 616 w 616"/>
                <a:gd name="T51" fmla="*/ 106 h 476"/>
                <a:gd name="T52" fmla="*/ 616 w 616"/>
                <a:gd name="T53" fmla="*/ 113 h 476"/>
                <a:gd name="T54" fmla="*/ 616 w 616"/>
                <a:gd name="T55" fmla="*/ 120 h 476"/>
                <a:gd name="T56" fmla="*/ 611 w 616"/>
                <a:gd name="T57" fmla="*/ 128 h 476"/>
                <a:gd name="T58" fmla="*/ 608 w 616"/>
                <a:gd name="T59" fmla="*/ 133 h 476"/>
                <a:gd name="T60" fmla="*/ 603 w 616"/>
                <a:gd name="T61" fmla="*/ 136 h 476"/>
                <a:gd name="T62" fmla="*/ 603 w 616"/>
                <a:gd name="T63" fmla="*/ 138 h 476"/>
                <a:gd name="T64" fmla="*/ 150 w 616"/>
                <a:gd name="T65" fmla="*/ 476 h 476"/>
                <a:gd name="T66" fmla="*/ 0 w 616"/>
                <a:gd name="T67" fmla="*/ 476 h 476"/>
                <a:gd name="T68" fmla="*/ 50 w 616"/>
                <a:gd name="T69" fmla="*/ 353 h 476"/>
                <a:gd name="T70" fmla="*/ 50 w 616"/>
                <a:gd name="T71" fmla="*/ 353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6" h="476">
                  <a:moveTo>
                    <a:pt x="50" y="353"/>
                  </a:moveTo>
                  <a:lnTo>
                    <a:pt x="479" y="10"/>
                  </a:lnTo>
                  <a:lnTo>
                    <a:pt x="481" y="8"/>
                  </a:lnTo>
                  <a:lnTo>
                    <a:pt x="491" y="5"/>
                  </a:lnTo>
                  <a:lnTo>
                    <a:pt x="498" y="3"/>
                  </a:lnTo>
                  <a:lnTo>
                    <a:pt x="504" y="1"/>
                  </a:lnTo>
                  <a:lnTo>
                    <a:pt x="513" y="1"/>
                  </a:lnTo>
                  <a:lnTo>
                    <a:pt x="523" y="1"/>
                  </a:lnTo>
                  <a:lnTo>
                    <a:pt x="531" y="0"/>
                  </a:lnTo>
                  <a:lnTo>
                    <a:pt x="541" y="1"/>
                  </a:lnTo>
                  <a:lnTo>
                    <a:pt x="551" y="5"/>
                  </a:lnTo>
                  <a:lnTo>
                    <a:pt x="563" y="8"/>
                  </a:lnTo>
                  <a:lnTo>
                    <a:pt x="571" y="13"/>
                  </a:lnTo>
                  <a:lnTo>
                    <a:pt x="581" y="23"/>
                  </a:lnTo>
                  <a:lnTo>
                    <a:pt x="584" y="26"/>
                  </a:lnTo>
                  <a:lnTo>
                    <a:pt x="589" y="33"/>
                  </a:lnTo>
                  <a:lnTo>
                    <a:pt x="593" y="40"/>
                  </a:lnTo>
                  <a:lnTo>
                    <a:pt x="598" y="46"/>
                  </a:lnTo>
                  <a:lnTo>
                    <a:pt x="601" y="51"/>
                  </a:lnTo>
                  <a:lnTo>
                    <a:pt x="603" y="58"/>
                  </a:lnTo>
                  <a:lnTo>
                    <a:pt x="606" y="65"/>
                  </a:lnTo>
                  <a:lnTo>
                    <a:pt x="609" y="71"/>
                  </a:lnTo>
                  <a:lnTo>
                    <a:pt x="611" y="80"/>
                  </a:lnTo>
                  <a:lnTo>
                    <a:pt x="614" y="91"/>
                  </a:lnTo>
                  <a:lnTo>
                    <a:pt x="616" y="100"/>
                  </a:lnTo>
                  <a:lnTo>
                    <a:pt x="616" y="106"/>
                  </a:lnTo>
                  <a:lnTo>
                    <a:pt x="616" y="113"/>
                  </a:lnTo>
                  <a:lnTo>
                    <a:pt x="616" y="120"/>
                  </a:lnTo>
                  <a:lnTo>
                    <a:pt x="611" y="128"/>
                  </a:lnTo>
                  <a:lnTo>
                    <a:pt x="608" y="133"/>
                  </a:lnTo>
                  <a:lnTo>
                    <a:pt x="603" y="136"/>
                  </a:lnTo>
                  <a:lnTo>
                    <a:pt x="603" y="138"/>
                  </a:lnTo>
                  <a:lnTo>
                    <a:pt x="150" y="476"/>
                  </a:lnTo>
                  <a:lnTo>
                    <a:pt x="0" y="476"/>
                  </a:lnTo>
                  <a:lnTo>
                    <a:pt x="50" y="353"/>
                  </a:lnTo>
                  <a:lnTo>
                    <a:pt x="50" y="353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Freeform 77"/>
            <p:cNvSpPr>
              <a:spLocks/>
            </p:cNvSpPr>
            <p:nvPr/>
          </p:nvSpPr>
          <p:spPr bwMode="auto">
            <a:xfrm>
              <a:off x="1913" y="3200"/>
              <a:ext cx="406" cy="155"/>
            </a:xfrm>
            <a:custGeom>
              <a:avLst/>
              <a:gdLst>
                <a:gd name="T0" fmla="*/ 406 w 406"/>
                <a:gd name="T1" fmla="*/ 104 h 155"/>
                <a:gd name="T2" fmla="*/ 253 w 406"/>
                <a:gd name="T3" fmla="*/ 155 h 155"/>
                <a:gd name="T4" fmla="*/ 0 w 406"/>
                <a:gd name="T5" fmla="*/ 85 h 155"/>
                <a:gd name="T6" fmla="*/ 102 w 406"/>
                <a:gd name="T7" fmla="*/ 0 h 155"/>
                <a:gd name="T8" fmla="*/ 406 w 406"/>
                <a:gd name="T9" fmla="*/ 104 h 155"/>
                <a:gd name="T10" fmla="*/ 406 w 406"/>
                <a:gd name="T11" fmla="*/ 10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55">
                  <a:moveTo>
                    <a:pt x="406" y="104"/>
                  </a:moveTo>
                  <a:lnTo>
                    <a:pt x="253" y="155"/>
                  </a:lnTo>
                  <a:lnTo>
                    <a:pt x="0" y="85"/>
                  </a:lnTo>
                  <a:lnTo>
                    <a:pt x="102" y="0"/>
                  </a:lnTo>
                  <a:lnTo>
                    <a:pt x="406" y="104"/>
                  </a:lnTo>
                  <a:lnTo>
                    <a:pt x="406" y="10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0" name="Group 44"/>
          <p:cNvGrpSpPr>
            <a:grpSpLocks noChangeAspect="1"/>
          </p:cNvGrpSpPr>
          <p:nvPr/>
        </p:nvGrpSpPr>
        <p:grpSpPr bwMode="auto">
          <a:xfrm rot="20882441">
            <a:off x="7322609" y="5874409"/>
            <a:ext cx="1603160" cy="803297"/>
            <a:chOff x="1435" y="1872"/>
            <a:chExt cx="3269" cy="1638"/>
          </a:xfrm>
          <a:scene3d>
            <a:camera prst="isometricBottomDown"/>
            <a:lightRig rig="threePt" dir="t"/>
          </a:scene3d>
        </p:grpSpPr>
        <p:sp>
          <p:nvSpPr>
            <p:cNvPr id="431" name="AutoShape 43"/>
            <p:cNvSpPr>
              <a:spLocks noChangeAspect="1" noChangeArrowheads="1" noTextEdit="1"/>
            </p:cNvSpPr>
            <p:nvPr/>
          </p:nvSpPr>
          <p:spPr bwMode="auto">
            <a:xfrm>
              <a:off x="1435" y="1872"/>
              <a:ext cx="3269" cy="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Freeform 48"/>
            <p:cNvSpPr>
              <a:spLocks/>
            </p:cNvSpPr>
            <p:nvPr/>
          </p:nvSpPr>
          <p:spPr bwMode="auto">
            <a:xfrm>
              <a:off x="1770" y="2823"/>
              <a:ext cx="704" cy="219"/>
            </a:xfrm>
            <a:custGeom>
              <a:avLst/>
              <a:gdLst>
                <a:gd name="T0" fmla="*/ 441 w 704"/>
                <a:gd name="T1" fmla="*/ 219 h 219"/>
                <a:gd name="T2" fmla="*/ 0 w 704"/>
                <a:gd name="T3" fmla="*/ 196 h 219"/>
                <a:gd name="T4" fmla="*/ 165 w 704"/>
                <a:gd name="T5" fmla="*/ 41 h 219"/>
                <a:gd name="T6" fmla="*/ 704 w 704"/>
                <a:gd name="T7" fmla="*/ 0 h 219"/>
                <a:gd name="T8" fmla="*/ 441 w 704"/>
                <a:gd name="T9" fmla="*/ 219 h 219"/>
                <a:gd name="T10" fmla="*/ 441 w 704"/>
                <a:gd name="T11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4" h="219">
                  <a:moveTo>
                    <a:pt x="441" y="219"/>
                  </a:moveTo>
                  <a:lnTo>
                    <a:pt x="0" y="196"/>
                  </a:lnTo>
                  <a:lnTo>
                    <a:pt x="165" y="41"/>
                  </a:lnTo>
                  <a:lnTo>
                    <a:pt x="704" y="0"/>
                  </a:lnTo>
                  <a:lnTo>
                    <a:pt x="441" y="219"/>
                  </a:lnTo>
                  <a:lnTo>
                    <a:pt x="441" y="219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49"/>
            <p:cNvSpPr>
              <a:spLocks/>
            </p:cNvSpPr>
            <p:nvPr/>
          </p:nvSpPr>
          <p:spPr bwMode="auto">
            <a:xfrm>
              <a:off x="3433" y="1905"/>
              <a:ext cx="810" cy="293"/>
            </a:xfrm>
            <a:custGeom>
              <a:avLst/>
              <a:gdLst>
                <a:gd name="T0" fmla="*/ 0 w 810"/>
                <a:gd name="T1" fmla="*/ 293 h 293"/>
                <a:gd name="T2" fmla="*/ 410 w 810"/>
                <a:gd name="T3" fmla="*/ 258 h 293"/>
                <a:gd name="T4" fmla="*/ 600 w 810"/>
                <a:gd name="T5" fmla="*/ 197 h 293"/>
                <a:gd name="T6" fmla="*/ 810 w 810"/>
                <a:gd name="T7" fmla="*/ 0 h 293"/>
                <a:gd name="T8" fmla="*/ 573 w 810"/>
                <a:gd name="T9" fmla="*/ 49 h 293"/>
                <a:gd name="T10" fmla="*/ 527 w 810"/>
                <a:gd name="T11" fmla="*/ 84 h 293"/>
                <a:gd name="T12" fmla="*/ 467 w 810"/>
                <a:gd name="T13" fmla="*/ 67 h 293"/>
                <a:gd name="T14" fmla="*/ 465 w 810"/>
                <a:gd name="T15" fmla="*/ 65 h 293"/>
                <a:gd name="T16" fmla="*/ 462 w 810"/>
                <a:gd name="T17" fmla="*/ 64 h 293"/>
                <a:gd name="T18" fmla="*/ 455 w 810"/>
                <a:gd name="T19" fmla="*/ 59 h 293"/>
                <a:gd name="T20" fmla="*/ 448 w 810"/>
                <a:gd name="T21" fmla="*/ 54 h 293"/>
                <a:gd name="T22" fmla="*/ 442 w 810"/>
                <a:gd name="T23" fmla="*/ 50 h 293"/>
                <a:gd name="T24" fmla="*/ 437 w 810"/>
                <a:gd name="T25" fmla="*/ 47 h 293"/>
                <a:gd name="T26" fmla="*/ 430 w 810"/>
                <a:gd name="T27" fmla="*/ 44 h 293"/>
                <a:gd name="T28" fmla="*/ 425 w 810"/>
                <a:gd name="T29" fmla="*/ 42 h 293"/>
                <a:gd name="T30" fmla="*/ 417 w 810"/>
                <a:gd name="T31" fmla="*/ 39 h 293"/>
                <a:gd name="T32" fmla="*/ 410 w 810"/>
                <a:gd name="T33" fmla="*/ 35 h 293"/>
                <a:gd name="T34" fmla="*/ 402 w 810"/>
                <a:gd name="T35" fmla="*/ 32 h 293"/>
                <a:gd name="T36" fmla="*/ 395 w 810"/>
                <a:gd name="T37" fmla="*/ 30 h 293"/>
                <a:gd name="T38" fmla="*/ 385 w 810"/>
                <a:gd name="T39" fmla="*/ 27 h 293"/>
                <a:gd name="T40" fmla="*/ 375 w 810"/>
                <a:gd name="T41" fmla="*/ 24 h 293"/>
                <a:gd name="T42" fmla="*/ 365 w 810"/>
                <a:gd name="T43" fmla="*/ 22 h 293"/>
                <a:gd name="T44" fmla="*/ 355 w 810"/>
                <a:gd name="T45" fmla="*/ 20 h 293"/>
                <a:gd name="T46" fmla="*/ 343 w 810"/>
                <a:gd name="T47" fmla="*/ 19 h 293"/>
                <a:gd name="T48" fmla="*/ 332 w 810"/>
                <a:gd name="T49" fmla="*/ 17 h 293"/>
                <a:gd name="T50" fmla="*/ 320 w 810"/>
                <a:gd name="T51" fmla="*/ 17 h 293"/>
                <a:gd name="T52" fmla="*/ 308 w 810"/>
                <a:gd name="T53" fmla="*/ 19 h 293"/>
                <a:gd name="T54" fmla="*/ 302 w 810"/>
                <a:gd name="T55" fmla="*/ 19 h 293"/>
                <a:gd name="T56" fmla="*/ 297 w 810"/>
                <a:gd name="T57" fmla="*/ 19 h 293"/>
                <a:gd name="T58" fmla="*/ 290 w 810"/>
                <a:gd name="T59" fmla="*/ 19 h 293"/>
                <a:gd name="T60" fmla="*/ 283 w 810"/>
                <a:gd name="T61" fmla="*/ 20 h 293"/>
                <a:gd name="T62" fmla="*/ 277 w 810"/>
                <a:gd name="T63" fmla="*/ 20 h 293"/>
                <a:gd name="T64" fmla="*/ 270 w 810"/>
                <a:gd name="T65" fmla="*/ 20 h 293"/>
                <a:gd name="T66" fmla="*/ 263 w 810"/>
                <a:gd name="T67" fmla="*/ 22 h 293"/>
                <a:gd name="T68" fmla="*/ 257 w 810"/>
                <a:gd name="T69" fmla="*/ 24 h 293"/>
                <a:gd name="T70" fmla="*/ 249 w 810"/>
                <a:gd name="T71" fmla="*/ 25 h 293"/>
                <a:gd name="T72" fmla="*/ 242 w 810"/>
                <a:gd name="T73" fmla="*/ 27 h 293"/>
                <a:gd name="T74" fmla="*/ 234 w 810"/>
                <a:gd name="T75" fmla="*/ 29 h 293"/>
                <a:gd name="T76" fmla="*/ 227 w 810"/>
                <a:gd name="T77" fmla="*/ 32 h 293"/>
                <a:gd name="T78" fmla="*/ 220 w 810"/>
                <a:gd name="T79" fmla="*/ 34 h 293"/>
                <a:gd name="T80" fmla="*/ 214 w 810"/>
                <a:gd name="T81" fmla="*/ 37 h 293"/>
                <a:gd name="T82" fmla="*/ 205 w 810"/>
                <a:gd name="T83" fmla="*/ 40 h 293"/>
                <a:gd name="T84" fmla="*/ 199 w 810"/>
                <a:gd name="T85" fmla="*/ 44 h 293"/>
                <a:gd name="T86" fmla="*/ 4 w 810"/>
                <a:gd name="T87" fmla="*/ 182 h 293"/>
                <a:gd name="T88" fmla="*/ 0 w 810"/>
                <a:gd name="T89" fmla="*/ 293 h 293"/>
                <a:gd name="T90" fmla="*/ 0 w 810"/>
                <a:gd name="T91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0" h="293">
                  <a:moveTo>
                    <a:pt x="0" y="293"/>
                  </a:moveTo>
                  <a:lnTo>
                    <a:pt x="410" y="258"/>
                  </a:lnTo>
                  <a:lnTo>
                    <a:pt x="600" y="197"/>
                  </a:lnTo>
                  <a:lnTo>
                    <a:pt x="810" y="0"/>
                  </a:lnTo>
                  <a:lnTo>
                    <a:pt x="573" y="49"/>
                  </a:lnTo>
                  <a:lnTo>
                    <a:pt x="527" y="84"/>
                  </a:lnTo>
                  <a:lnTo>
                    <a:pt x="467" y="67"/>
                  </a:lnTo>
                  <a:lnTo>
                    <a:pt x="465" y="65"/>
                  </a:lnTo>
                  <a:lnTo>
                    <a:pt x="462" y="64"/>
                  </a:lnTo>
                  <a:lnTo>
                    <a:pt x="455" y="59"/>
                  </a:lnTo>
                  <a:lnTo>
                    <a:pt x="448" y="54"/>
                  </a:lnTo>
                  <a:lnTo>
                    <a:pt x="442" y="50"/>
                  </a:lnTo>
                  <a:lnTo>
                    <a:pt x="437" y="47"/>
                  </a:lnTo>
                  <a:lnTo>
                    <a:pt x="430" y="44"/>
                  </a:lnTo>
                  <a:lnTo>
                    <a:pt x="425" y="42"/>
                  </a:lnTo>
                  <a:lnTo>
                    <a:pt x="417" y="39"/>
                  </a:lnTo>
                  <a:lnTo>
                    <a:pt x="410" y="35"/>
                  </a:lnTo>
                  <a:lnTo>
                    <a:pt x="402" y="32"/>
                  </a:lnTo>
                  <a:lnTo>
                    <a:pt x="395" y="30"/>
                  </a:lnTo>
                  <a:lnTo>
                    <a:pt x="385" y="27"/>
                  </a:lnTo>
                  <a:lnTo>
                    <a:pt x="375" y="24"/>
                  </a:lnTo>
                  <a:lnTo>
                    <a:pt x="365" y="22"/>
                  </a:lnTo>
                  <a:lnTo>
                    <a:pt x="355" y="20"/>
                  </a:lnTo>
                  <a:lnTo>
                    <a:pt x="343" y="19"/>
                  </a:lnTo>
                  <a:lnTo>
                    <a:pt x="332" y="17"/>
                  </a:lnTo>
                  <a:lnTo>
                    <a:pt x="320" y="17"/>
                  </a:lnTo>
                  <a:lnTo>
                    <a:pt x="308" y="19"/>
                  </a:lnTo>
                  <a:lnTo>
                    <a:pt x="302" y="19"/>
                  </a:lnTo>
                  <a:lnTo>
                    <a:pt x="297" y="19"/>
                  </a:lnTo>
                  <a:lnTo>
                    <a:pt x="290" y="19"/>
                  </a:lnTo>
                  <a:lnTo>
                    <a:pt x="283" y="20"/>
                  </a:lnTo>
                  <a:lnTo>
                    <a:pt x="277" y="20"/>
                  </a:lnTo>
                  <a:lnTo>
                    <a:pt x="270" y="20"/>
                  </a:lnTo>
                  <a:lnTo>
                    <a:pt x="263" y="22"/>
                  </a:lnTo>
                  <a:lnTo>
                    <a:pt x="257" y="24"/>
                  </a:lnTo>
                  <a:lnTo>
                    <a:pt x="249" y="25"/>
                  </a:lnTo>
                  <a:lnTo>
                    <a:pt x="242" y="27"/>
                  </a:lnTo>
                  <a:lnTo>
                    <a:pt x="234" y="29"/>
                  </a:lnTo>
                  <a:lnTo>
                    <a:pt x="227" y="32"/>
                  </a:lnTo>
                  <a:lnTo>
                    <a:pt x="220" y="34"/>
                  </a:lnTo>
                  <a:lnTo>
                    <a:pt x="214" y="37"/>
                  </a:lnTo>
                  <a:lnTo>
                    <a:pt x="205" y="40"/>
                  </a:lnTo>
                  <a:lnTo>
                    <a:pt x="199" y="44"/>
                  </a:lnTo>
                  <a:lnTo>
                    <a:pt x="4" y="182"/>
                  </a:lnTo>
                  <a:lnTo>
                    <a:pt x="0" y="29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52"/>
            <p:cNvSpPr>
              <a:spLocks/>
            </p:cNvSpPr>
            <p:nvPr/>
          </p:nvSpPr>
          <p:spPr bwMode="auto">
            <a:xfrm>
              <a:off x="1730" y="2275"/>
              <a:ext cx="1429" cy="371"/>
            </a:xfrm>
            <a:custGeom>
              <a:avLst/>
              <a:gdLst>
                <a:gd name="T0" fmla="*/ 1429 w 1429"/>
                <a:gd name="T1" fmla="*/ 0 h 371"/>
                <a:gd name="T2" fmla="*/ 281 w 1429"/>
                <a:gd name="T3" fmla="*/ 2 h 371"/>
                <a:gd name="T4" fmla="*/ 18 w 1429"/>
                <a:gd name="T5" fmla="*/ 60 h 371"/>
                <a:gd name="T6" fmla="*/ 0 w 1429"/>
                <a:gd name="T7" fmla="*/ 186 h 371"/>
                <a:gd name="T8" fmla="*/ 857 w 1429"/>
                <a:gd name="T9" fmla="*/ 371 h 371"/>
                <a:gd name="T10" fmla="*/ 1429 w 1429"/>
                <a:gd name="T11" fmla="*/ 0 h 371"/>
                <a:gd name="T12" fmla="*/ 1429 w 1429"/>
                <a:gd name="T1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9" h="371">
                  <a:moveTo>
                    <a:pt x="1429" y="0"/>
                  </a:moveTo>
                  <a:lnTo>
                    <a:pt x="281" y="2"/>
                  </a:lnTo>
                  <a:lnTo>
                    <a:pt x="18" y="60"/>
                  </a:lnTo>
                  <a:lnTo>
                    <a:pt x="0" y="186"/>
                  </a:lnTo>
                  <a:lnTo>
                    <a:pt x="857" y="371"/>
                  </a:lnTo>
                  <a:lnTo>
                    <a:pt x="1429" y="0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Freeform 54"/>
            <p:cNvSpPr>
              <a:spLocks/>
            </p:cNvSpPr>
            <p:nvPr/>
          </p:nvSpPr>
          <p:spPr bwMode="auto">
            <a:xfrm>
              <a:off x="2296" y="2277"/>
              <a:ext cx="673" cy="402"/>
            </a:xfrm>
            <a:custGeom>
              <a:avLst/>
              <a:gdLst>
                <a:gd name="T0" fmla="*/ 659 w 673"/>
                <a:gd name="T1" fmla="*/ 0 h 402"/>
                <a:gd name="T2" fmla="*/ 659 w 673"/>
                <a:gd name="T3" fmla="*/ 128 h 402"/>
                <a:gd name="T4" fmla="*/ 673 w 673"/>
                <a:gd name="T5" fmla="*/ 402 h 402"/>
                <a:gd name="T6" fmla="*/ 671 w 673"/>
                <a:gd name="T7" fmla="*/ 401 h 402"/>
                <a:gd name="T8" fmla="*/ 668 w 673"/>
                <a:gd name="T9" fmla="*/ 401 h 402"/>
                <a:gd name="T10" fmla="*/ 663 w 673"/>
                <a:gd name="T11" fmla="*/ 401 h 402"/>
                <a:gd name="T12" fmla="*/ 656 w 673"/>
                <a:gd name="T13" fmla="*/ 401 h 402"/>
                <a:gd name="T14" fmla="*/ 646 w 673"/>
                <a:gd name="T15" fmla="*/ 399 h 402"/>
                <a:gd name="T16" fmla="*/ 638 w 673"/>
                <a:gd name="T17" fmla="*/ 399 h 402"/>
                <a:gd name="T18" fmla="*/ 631 w 673"/>
                <a:gd name="T19" fmla="*/ 399 h 402"/>
                <a:gd name="T20" fmla="*/ 624 w 673"/>
                <a:gd name="T21" fmla="*/ 399 h 402"/>
                <a:gd name="T22" fmla="*/ 618 w 673"/>
                <a:gd name="T23" fmla="*/ 399 h 402"/>
                <a:gd name="T24" fmla="*/ 613 w 673"/>
                <a:gd name="T25" fmla="*/ 399 h 402"/>
                <a:gd name="T26" fmla="*/ 604 w 673"/>
                <a:gd name="T27" fmla="*/ 397 h 402"/>
                <a:gd name="T28" fmla="*/ 596 w 673"/>
                <a:gd name="T29" fmla="*/ 396 h 402"/>
                <a:gd name="T30" fmla="*/ 589 w 673"/>
                <a:gd name="T31" fmla="*/ 394 h 402"/>
                <a:gd name="T32" fmla="*/ 583 w 673"/>
                <a:gd name="T33" fmla="*/ 394 h 402"/>
                <a:gd name="T34" fmla="*/ 574 w 673"/>
                <a:gd name="T35" fmla="*/ 394 h 402"/>
                <a:gd name="T36" fmla="*/ 566 w 673"/>
                <a:gd name="T37" fmla="*/ 394 h 402"/>
                <a:gd name="T38" fmla="*/ 558 w 673"/>
                <a:gd name="T39" fmla="*/ 392 h 402"/>
                <a:gd name="T40" fmla="*/ 550 w 673"/>
                <a:gd name="T41" fmla="*/ 392 h 402"/>
                <a:gd name="T42" fmla="*/ 541 w 673"/>
                <a:gd name="T43" fmla="*/ 392 h 402"/>
                <a:gd name="T44" fmla="*/ 533 w 673"/>
                <a:gd name="T45" fmla="*/ 391 h 402"/>
                <a:gd name="T46" fmla="*/ 523 w 673"/>
                <a:gd name="T47" fmla="*/ 391 h 402"/>
                <a:gd name="T48" fmla="*/ 515 w 673"/>
                <a:gd name="T49" fmla="*/ 391 h 402"/>
                <a:gd name="T50" fmla="*/ 506 w 673"/>
                <a:gd name="T51" fmla="*/ 389 h 402"/>
                <a:gd name="T52" fmla="*/ 498 w 673"/>
                <a:gd name="T53" fmla="*/ 389 h 402"/>
                <a:gd name="T54" fmla="*/ 488 w 673"/>
                <a:gd name="T55" fmla="*/ 389 h 402"/>
                <a:gd name="T56" fmla="*/ 480 w 673"/>
                <a:gd name="T57" fmla="*/ 389 h 402"/>
                <a:gd name="T58" fmla="*/ 470 w 673"/>
                <a:gd name="T59" fmla="*/ 387 h 402"/>
                <a:gd name="T60" fmla="*/ 461 w 673"/>
                <a:gd name="T61" fmla="*/ 386 h 402"/>
                <a:gd name="T62" fmla="*/ 453 w 673"/>
                <a:gd name="T63" fmla="*/ 386 h 402"/>
                <a:gd name="T64" fmla="*/ 445 w 673"/>
                <a:gd name="T65" fmla="*/ 386 h 402"/>
                <a:gd name="T66" fmla="*/ 435 w 673"/>
                <a:gd name="T67" fmla="*/ 384 h 402"/>
                <a:gd name="T68" fmla="*/ 425 w 673"/>
                <a:gd name="T69" fmla="*/ 382 h 402"/>
                <a:gd name="T70" fmla="*/ 416 w 673"/>
                <a:gd name="T71" fmla="*/ 382 h 402"/>
                <a:gd name="T72" fmla="*/ 410 w 673"/>
                <a:gd name="T73" fmla="*/ 382 h 402"/>
                <a:gd name="T74" fmla="*/ 400 w 673"/>
                <a:gd name="T75" fmla="*/ 381 h 402"/>
                <a:gd name="T76" fmla="*/ 391 w 673"/>
                <a:gd name="T77" fmla="*/ 379 h 402"/>
                <a:gd name="T78" fmla="*/ 383 w 673"/>
                <a:gd name="T79" fmla="*/ 379 h 402"/>
                <a:gd name="T80" fmla="*/ 376 w 673"/>
                <a:gd name="T81" fmla="*/ 379 h 402"/>
                <a:gd name="T82" fmla="*/ 368 w 673"/>
                <a:gd name="T83" fmla="*/ 377 h 402"/>
                <a:gd name="T84" fmla="*/ 361 w 673"/>
                <a:gd name="T85" fmla="*/ 377 h 402"/>
                <a:gd name="T86" fmla="*/ 355 w 673"/>
                <a:gd name="T87" fmla="*/ 376 h 402"/>
                <a:gd name="T88" fmla="*/ 348 w 673"/>
                <a:gd name="T89" fmla="*/ 376 h 402"/>
                <a:gd name="T90" fmla="*/ 340 w 673"/>
                <a:gd name="T91" fmla="*/ 376 h 402"/>
                <a:gd name="T92" fmla="*/ 333 w 673"/>
                <a:gd name="T93" fmla="*/ 374 h 402"/>
                <a:gd name="T94" fmla="*/ 326 w 673"/>
                <a:gd name="T95" fmla="*/ 372 h 402"/>
                <a:gd name="T96" fmla="*/ 323 w 673"/>
                <a:gd name="T97" fmla="*/ 372 h 402"/>
                <a:gd name="T98" fmla="*/ 311 w 673"/>
                <a:gd name="T99" fmla="*/ 372 h 402"/>
                <a:gd name="T100" fmla="*/ 305 w 673"/>
                <a:gd name="T101" fmla="*/ 372 h 402"/>
                <a:gd name="T102" fmla="*/ 296 w 673"/>
                <a:gd name="T103" fmla="*/ 371 h 402"/>
                <a:gd name="T104" fmla="*/ 291 w 673"/>
                <a:gd name="T105" fmla="*/ 369 h 402"/>
                <a:gd name="T106" fmla="*/ 288 w 673"/>
                <a:gd name="T107" fmla="*/ 369 h 402"/>
                <a:gd name="T108" fmla="*/ 0 w 673"/>
                <a:gd name="T109" fmla="*/ 312 h 402"/>
                <a:gd name="T110" fmla="*/ 165 w 673"/>
                <a:gd name="T111" fmla="*/ 153 h 402"/>
                <a:gd name="T112" fmla="*/ 263 w 673"/>
                <a:gd name="T113" fmla="*/ 149 h 402"/>
                <a:gd name="T114" fmla="*/ 410 w 673"/>
                <a:gd name="T115" fmla="*/ 0 h 402"/>
                <a:gd name="T116" fmla="*/ 659 w 673"/>
                <a:gd name="T117" fmla="*/ 0 h 402"/>
                <a:gd name="T118" fmla="*/ 659 w 673"/>
                <a:gd name="T11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3" h="402">
                  <a:moveTo>
                    <a:pt x="659" y="0"/>
                  </a:moveTo>
                  <a:lnTo>
                    <a:pt x="659" y="128"/>
                  </a:lnTo>
                  <a:lnTo>
                    <a:pt x="673" y="402"/>
                  </a:lnTo>
                  <a:lnTo>
                    <a:pt x="671" y="401"/>
                  </a:lnTo>
                  <a:lnTo>
                    <a:pt x="668" y="401"/>
                  </a:lnTo>
                  <a:lnTo>
                    <a:pt x="663" y="401"/>
                  </a:lnTo>
                  <a:lnTo>
                    <a:pt x="656" y="401"/>
                  </a:lnTo>
                  <a:lnTo>
                    <a:pt x="646" y="399"/>
                  </a:lnTo>
                  <a:lnTo>
                    <a:pt x="638" y="399"/>
                  </a:lnTo>
                  <a:lnTo>
                    <a:pt x="631" y="399"/>
                  </a:lnTo>
                  <a:lnTo>
                    <a:pt x="624" y="399"/>
                  </a:lnTo>
                  <a:lnTo>
                    <a:pt x="618" y="399"/>
                  </a:lnTo>
                  <a:lnTo>
                    <a:pt x="613" y="399"/>
                  </a:lnTo>
                  <a:lnTo>
                    <a:pt x="604" y="397"/>
                  </a:lnTo>
                  <a:lnTo>
                    <a:pt x="596" y="396"/>
                  </a:lnTo>
                  <a:lnTo>
                    <a:pt x="589" y="394"/>
                  </a:lnTo>
                  <a:lnTo>
                    <a:pt x="583" y="394"/>
                  </a:lnTo>
                  <a:lnTo>
                    <a:pt x="574" y="394"/>
                  </a:lnTo>
                  <a:lnTo>
                    <a:pt x="566" y="394"/>
                  </a:lnTo>
                  <a:lnTo>
                    <a:pt x="558" y="392"/>
                  </a:lnTo>
                  <a:lnTo>
                    <a:pt x="550" y="392"/>
                  </a:lnTo>
                  <a:lnTo>
                    <a:pt x="541" y="392"/>
                  </a:lnTo>
                  <a:lnTo>
                    <a:pt x="533" y="391"/>
                  </a:lnTo>
                  <a:lnTo>
                    <a:pt x="523" y="391"/>
                  </a:lnTo>
                  <a:lnTo>
                    <a:pt x="515" y="391"/>
                  </a:lnTo>
                  <a:lnTo>
                    <a:pt x="506" y="389"/>
                  </a:lnTo>
                  <a:lnTo>
                    <a:pt x="498" y="389"/>
                  </a:lnTo>
                  <a:lnTo>
                    <a:pt x="488" y="389"/>
                  </a:lnTo>
                  <a:lnTo>
                    <a:pt x="480" y="389"/>
                  </a:lnTo>
                  <a:lnTo>
                    <a:pt x="470" y="387"/>
                  </a:lnTo>
                  <a:lnTo>
                    <a:pt x="461" y="386"/>
                  </a:lnTo>
                  <a:lnTo>
                    <a:pt x="453" y="386"/>
                  </a:lnTo>
                  <a:lnTo>
                    <a:pt x="445" y="386"/>
                  </a:lnTo>
                  <a:lnTo>
                    <a:pt x="435" y="384"/>
                  </a:lnTo>
                  <a:lnTo>
                    <a:pt x="425" y="382"/>
                  </a:lnTo>
                  <a:lnTo>
                    <a:pt x="416" y="382"/>
                  </a:lnTo>
                  <a:lnTo>
                    <a:pt x="410" y="382"/>
                  </a:lnTo>
                  <a:lnTo>
                    <a:pt x="400" y="381"/>
                  </a:lnTo>
                  <a:lnTo>
                    <a:pt x="391" y="379"/>
                  </a:lnTo>
                  <a:lnTo>
                    <a:pt x="383" y="379"/>
                  </a:lnTo>
                  <a:lnTo>
                    <a:pt x="376" y="379"/>
                  </a:lnTo>
                  <a:lnTo>
                    <a:pt x="368" y="377"/>
                  </a:lnTo>
                  <a:lnTo>
                    <a:pt x="361" y="377"/>
                  </a:lnTo>
                  <a:lnTo>
                    <a:pt x="355" y="376"/>
                  </a:lnTo>
                  <a:lnTo>
                    <a:pt x="348" y="376"/>
                  </a:lnTo>
                  <a:lnTo>
                    <a:pt x="340" y="376"/>
                  </a:lnTo>
                  <a:lnTo>
                    <a:pt x="333" y="374"/>
                  </a:lnTo>
                  <a:lnTo>
                    <a:pt x="326" y="372"/>
                  </a:lnTo>
                  <a:lnTo>
                    <a:pt x="323" y="372"/>
                  </a:lnTo>
                  <a:lnTo>
                    <a:pt x="311" y="372"/>
                  </a:lnTo>
                  <a:lnTo>
                    <a:pt x="305" y="372"/>
                  </a:lnTo>
                  <a:lnTo>
                    <a:pt x="296" y="371"/>
                  </a:lnTo>
                  <a:lnTo>
                    <a:pt x="291" y="369"/>
                  </a:lnTo>
                  <a:lnTo>
                    <a:pt x="288" y="369"/>
                  </a:lnTo>
                  <a:lnTo>
                    <a:pt x="0" y="312"/>
                  </a:lnTo>
                  <a:lnTo>
                    <a:pt x="165" y="153"/>
                  </a:lnTo>
                  <a:lnTo>
                    <a:pt x="263" y="149"/>
                  </a:lnTo>
                  <a:lnTo>
                    <a:pt x="410" y="0"/>
                  </a:lnTo>
                  <a:lnTo>
                    <a:pt x="659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55"/>
            <p:cNvSpPr>
              <a:spLocks/>
            </p:cNvSpPr>
            <p:nvPr/>
          </p:nvSpPr>
          <p:spPr bwMode="auto">
            <a:xfrm>
              <a:off x="1850" y="2330"/>
              <a:ext cx="1102" cy="572"/>
            </a:xfrm>
            <a:custGeom>
              <a:avLst/>
              <a:gdLst>
                <a:gd name="T0" fmla="*/ 1059 w 1102"/>
                <a:gd name="T1" fmla="*/ 572 h 572"/>
                <a:gd name="T2" fmla="*/ 339 w 1102"/>
                <a:gd name="T3" fmla="*/ 376 h 572"/>
                <a:gd name="T4" fmla="*/ 309 w 1102"/>
                <a:gd name="T5" fmla="*/ 431 h 572"/>
                <a:gd name="T6" fmla="*/ 228 w 1102"/>
                <a:gd name="T7" fmla="*/ 376 h 572"/>
                <a:gd name="T8" fmla="*/ 0 w 1102"/>
                <a:gd name="T9" fmla="*/ 45 h 572"/>
                <a:gd name="T10" fmla="*/ 286 w 1102"/>
                <a:gd name="T11" fmla="*/ 0 h 572"/>
                <a:gd name="T12" fmla="*/ 413 w 1102"/>
                <a:gd name="T13" fmla="*/ 100 h 572"/>
                <a:gd name="T14" fmla="*/ 558 w 1102"/>
                <a:gd name="T15" fmla="*/ 339 h 572"/>
                <a:gd name="T16" fmla="*/ 792 w 1102"/>
                <a:gd name="T17" fmla="*/ 281 h 572"/>
                <a:gd name="T18" fmla="*/ 1102 w 1102"/>
                <a:gd name="T19" fmla="*/ 78 h 572"/>
                <a:gd name="T20" fmla="*/ 1059 w 1102"/>
                <a:gd name="T21" fmla="*/ 572 h 572"/>
                <a:gd name="T22" fmla="*/ 1059 w 1102"/>
                <a:gd name="T23" fmla="*/ 57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2" h="572">
                  <a:moveTo>
                    <a:pt x="1059" y="572"/>
                  </a:moveTo>
                  <a:lnTo>
                    <a:pt x="339" y="376"/>
                  </a:lnTo>
                  <a:lnTo>
                    <a:pt x="309" y="431"/>
                  </a:lnTo>
                  <a:lnTo>
                    <a:pt x="228" y="376"/>
                  </a:lnTo>
                  <a:lnTo>
                    <a:pt x="0" y="45"/>
                  </a:lnTo>
                  <a:lnTo>
                    <a:pt x="286" y="0"/>
                  </a:lnTo>
                  <a:lnTo>
                    <a:pt x="413" y="100"/>
                  </a:lnTo>
                  <a:lnTo>
                    <a:pt x="558" y="339"/>
                  </a:lnTo>
                  <a:lnTo>
                    <a:pt x="792" y="281"/>
                  </a:lnTo>
                  <a:lnTo>
                    <a:pt x="1102" y="78"/>
                  </a:lnTo>
                  <a:lnTo>
                    <a:pt x="1059" y="572"/>
                  </a:lnTo>
                  <a:lnTo>
                    <a:pt x="1059" y="572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56"/>
            <p:cNvSpPr>
              <a:spLocks/>
            </p:cNvSpPr>
            <p:nvPr/>
          </p:nvSpPr>
          <p:spPr bwMode="auto">
            <a:xfrm>
              <a:off x="2950" y="2087"/>
              <a:ext cx="788" cy="617"/>
            </a:xfrm>
            <a:custGeom>
              <a:avLst/>
              <a:gdLst>
                <a:gd name="T0" fmla="*/ 788 w 788"/>
                <a:gd name="T1" fmla="*/ 273 h 617"/>
                <a:gd name="T2" fmla="*/ 0 w 788"/>
                <a:gd name="T3" fmla="*/ 617 h 617"/>
                <a:gd name="T4" fmla="*/ 2 w 788"/>
                <a:gd name="T5" fmla="*/ 321 h 617"/>
                <a:gd name="T6" fmla="*/ 254 w 788"/>
                <a:gd name="T7" fmla="*/ 238 h 617"/>
                <a:gd name="T8" fmla="*/ 330 w 788"/>
                <a:gd name="T9" fmla="*/ 101 h 617"/>
                <a:gd name="T10" fmla="*/ 487 w 788"/>
                <a:gd name="T11" fmla="*/ 0 h 617"/>
                <a:gd name="T12" fmla="*/ 488 w 788"/>
                <a:gd name="T13" fmla="*/ 0 h 617"/>
                <a:gd name="T14" fmla="*/ 493 w 788"/>
                <a:gd name="T15" fmla="*/ 0 h 617"/>
                <a:gd name="T16" fmla="*/ 500 w 788"/>
                <a:gd name="T17" fmla="*/ 0 h 617"/>
                <a:gd name="T18" fmla="*/ 510 w 788"/>
                <a:gd name="T19" fmla="*/ 0 h 617"/>
                <a:gd name="T20" fmla="*/ 517 w 788"/>
                <a:gd name="T21" fmla="*/ 0 h 617"/>
                <a:gd name="T22" fmla="*/ 522 w 788"/>
                <a:gd name="T23" fmla="*/ 0 h 617"/>
                <a:gd name="T24" fmla="*/ 528 w 788"/>
                <a:gd name="T25" fmla="*/ 1 h 617"/>
                <a:gd name="T26" fmla="*/ 537 w 788"/>
                <a:gd name="T27" fmla="*/ 3 h 617"/>
                <a:gd name="T28" fmla="*/ 543 w 788"/>
                <a:gd name="T29" fmla="*/ 3 h 617"/>
                <a:gd name="T30" fmla="*/ 552 w 788"/>
                <a:gd name="T31" fmla="*/ 3 h 617"/>
                <a:gd name="T32" fmla="*/ 560 w 788"/>
                <a:gd name="T33" fmla="*/ 5 h 617"/>
                <a:gd name="T34" fmla="*/ 570 w 788"/>
                <a:gd name="T35" fmla="*/ 6 h 617"/>
                <a:gd name="T36" fmla="*/ 577 w 788"/>
                <a:gd name="T37" fmla="*/ 6 h 617"/>
                <a:gd name="T38" fmla="*/ 585 w 788"/>
                <a:gd name="T39" fmla="*/ 6 h 617"/>
                <a:gd name="T40" fmla="*/ 595 w 788"/>
                <a:gd name="T41" fmla="*/ 8 h 617"/>
                <a:gd name="T42" fmla="*/ 605 w 788"/>
                <a:gd name="T43" fmla="*/ 10 h 617"/>
                <a:gd name="T44" fmla="*/ 615 w 788"/>
                <a:gd name="T45" fmla="*/ 10 h 617"/>
                <a:gd name="T46" fmla="*/ 623 w 788"/>
                <a:gd name="T47" fmla="*/ 10 h 617"/>
                <a:gd name="T48" fmla="*/ 633 w 788"/>
                <a:gd name="T49" fmla="*/ 11 h 617"/>
                <a:gd name="T50" fmla="*/ 643 w 788"/>
                <a:gd name="T51" fmla="*/ 13 h 617"/>
                <a:gd name="T52" fmla="*/ 652 w 788"/>
                <a:gd name="T53" fmla="*/ 13 h 617"/>
                <a:gd name="T54" fmla="*/ 660 w 788"/>
                <a:gd name="T55" fmla="*/ 16 h 617"/>
                <a:gd name="T56" fmla="*/ 668 w 788"/>
                <a:gd name="T57" fmla="*/ 16 h 617"/>
                <a:gd name="T58" fmla="*/ 678 w 788"/>
                <a:gd name="T59" fmla="*/ 20 h 617"/>
                <a:gd name="T60" fmla="*/ 687 w 788"/>
                <a:gd name="T61" fmla="*/ 20 h 617"/>
                <a:gd name="T62" fmla="*/ 695 w 788"/>
                <a:gd name="T63" fmla="*/ 21 h 617"/>
                <a:gd name="T64" fmla="*/ 703 w 788"/>
                <a:gd name="T65" fmla="*/ 23 h 617"/>
                <a:gd name="T66" fmla="*/ 712 w 788"/>
                <a:gd name="T67" fmla="*/ 25 h 617"/>
                <a:gd name="T68" fmla="*/ 788 w 788"/>
                <a:gd name="T69" fmla="*/ 273 h 617"/>
                <a:gd name="T70" fmla="*/ 788 w 788"/>
                <a:gd name="T71" fmla="*/ 27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8" h="617">
                  <a:moveTo>
                    <a:pt x="788" y="273"/>
                  </a:moveTo>
                  <a:lnTo>
                    <a:pt x="0" y="617"/>
                  </a:lnTo>
                  <a:lnTo>
                    <a:pt x="2" y="321"/>
                  </a:lnTo>
                  <a:lnTo>
                    <a:pt x="254" y="238"/>
                  </a:lnTo>
                  <a:lnTo>
                    <a:pt x="330" y="101"/>
                  </a:lnTo>
                  <a:lnTo>
                    <a:pt x="487" y="0"/>
                  </a:lnTo>
                  <a:lnTo>
                    <a:pt x="488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10" y="0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8" y="1"/>
                  </a:lnTo>
                  <a:lnTo>
                    <a:pt x="537" y="3"/>
                  </a:lnTo>
                  <a:lnTo>
                    <a:pt x="543" y="3"/>
                  </a:lnTo>
                  <a:lnTo>
                    <a:pt x="552" y="3"/>
                  </a:lnTo>
                  <a:lnTo>
                    <a:pt x="560" y="5"/>
                  </a:lnTo>
                  <a:lnTo>
                    <a:pt x="570" y="6"/>
                  </a:lnTo>
                  <a:lnTo>
                    <a:pt x="577" y="6"/>
                  </a:lnTo>
                  <a:lnTo>
                    <a:pt x="585" y="6"/>
                  </a:lnTo>
                  <a:lnTo>
                    <a:pt x="595" y="8"/>
                  </a:lnTo>
                  <a:lnTo>
                    <a:pt x="605" y="10"/>
                  </a:lnTo>
                  <a:lnTo>
                    <a:pt x="615" y="10"/>
                  </a:lnTo>
                  <a:lnTo>
                    <a:pt x="623" y="10"/>
                  </a:lnTo>
                  <a:lnTo>
                    <a:pt x="633" y="11"/>
                  </a:lnTo>
                  <a:lnTo>
                    <a:pt x="643" y="13"/>
                  </a:lnTo>
                  <a:lnTo>
                    <a:pt x="652" y="13"/>
                  </a:lnTo>
                  <a:lnTo>
                    <a:pt x="660" y="16"/>
                  </a:lnTo>
                  <a:lnTo>
                    <a:pt x="668" y="16"/>
                  </a:lnTo>
                  <a:lnTo>
                    <a:pt x="678" y="20"/>
                  </a:lnTo>
                  <a:lnTo>
                    <a:pt x="687" y="20"/>
                  </a:lnTo>
                  <a:lnTo>
                    <a:pt x="695" y="21"/>
                  </a:lnTo>
                  <a:lnTo>
                    <a:pt x="703" y="23"/>
                  </a:lnTo>
                  <a:lnTo>
                    <a:pt x="712" y="25"/>
                  </a:lnTo>
                  <a:lnTo>
                    <a:pt x="788" y="273"/>
                  </a:lnTo>
                  <a:lnTo>
                    <a:pt x="788" y="27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Freeform 57"/>
            <p:cNvSpPr>
              <a:spLocks/>
            </p:cNvSpPr>
            <p:nvPr/>
          </p:nvSpPr>
          <p:spPr bwMode="auto">
            <a:xfrm>
              <a:off x="2917" y="2398"/>
              <a:ext cx="818" cy="604"/>
            </a:xfrm>
            <a:custGeom>
              <a:avLst/>
              <a:gdLst>
                <a:gd name="T0" fmla="*/ 0 w 818"/>
                <a:gd name="T1" fmla="*/ 443 h 604"/>
                <a:gd name="T2" fmla="*/ 35 w 818"/>
                <a:gd name="T3" fmla="*/ 604 h 604"/>
                <a:gd name="T4" fmla="*/ 207 w 818"/>
                <a:gd name="T5" fmla="*/ 568 h 604"/>
                <a:gd name="T6" fmla="*/ 486 w 818"/>
                <a:gd name="T7" fmla="*/ 439 h 604"/>
                <a:gd name="T8" fmla="*/ 526 w 818"/>
                <a:gd name="T9" fmla="*/ 461 h 604"/>
                <a:gd name="T10" fmla="*/ 673 w 818"/>
                <a:gd name="T11" fmla="*/ 456 h 604"/>
                <a:gd name="T12" fmla="*/ 765 w 818"/>
                <a:gd name="T13" fmla="*/ 581 h 604"/>
                <a:gd name="T14" fmla="*/ 818 w 818"/>
                <a:gd name="T15" fmla="*/ 0 h 604"/>
                <a:gd name="T16" fmla="*/ 33 w 818"/>
                <a:gd name="T17" fmla="*/ 306 h 604"/>
                <a:gd name="T18" fmla="*/ 0 w 818"/>
                <a:gd name="T19" fmla="*/ 443 h 604"/>
                <a:gd name="T20" fmla="*/ 0 w 818"/>
                <a:gd name="T21" fmla="*/ 44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8" h="604">
                  <a:moveTo>
                    <a:pt x="0" y="443"/>
                  </a:moveTo>
                  <a:lnTo>
                    <a:pt x="35" y="604"/>
                  </a:lnTo>
                  <a:lnTo>
                    <a:pt x="207" y="568"/>
                  </a:lnTo>
                  <a:lnTo>
                    <a:pt x="486" y="439"/>
                  </a:lnTo>
                  <a:lnTo>
                    <a:pt x="526" y="461"/>
                  </a:lnTo>
                  <a:lnTo>
                    <a:pt x="673" y="456"/>
                  </a:lnTo>
                  <a:lnTo>
                    <a:pt x="765" y="581"/>
                  </a:lnTo>
                  <a:lnTo>
                    <a:pt x="818" y="0"/>
                  </a:lnTo>
                  <a:lnTo>
                    <a:pt x="33" y="306"/>
                  </a:lnTo>
                  <a:lnTo>
                    <a:pt x="0" y="443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58"/>
            <p:cNvSpPr>
              <a:spLocks/>
            </p:cNvSpPr>
            <p:nvPr/>
          </p:nvSpPr>
          <p:spPr bwMode="auto">
            <a:xfrm>
              <a:off x="3675" y="2649"/>
              <a:ext cx="986" cy="828"/>
            </a:xfrm>
            <a:custGeom>
              <a:avLst/>
              <a:gdLst>
                <a:gd name="T0" fmla="*/ 0 w 986"/>
                <a:gd name="T1" fmla="*/ 59 h 828"/>
                <a:gd name="T2" fmla="*/ 251 w 986"/>
                <a:gd name="T3" fmla="*/ 0 h 828"/>
                <a:gd name="T4" fmla="*/ 413 w 986"/>
                <a:gd name="T5" fmla="*/ 60 h 828"/>
                <a:gd name="T6" fmla="*/ 536 w 986"/>
                <a:gd name="T7" fmla="*/ 157 h 828"/>
                <a:gd name="T8" fmla="*/ 574 w 986"/>
                <a:gd name="T9" fmla="*/ 308 h 828"/>
                <a:gd name="T10" fmla="*/ 841 w 986"/>
                <a:gd name="T11" fmla="*/ 388 h 828"/>
                <a:gd name="T12" fmla="*/ 974 w 986"/>
                <a:gd name="T13" fmla="*/ 493 h 828"/>
                <a:gd name="T14" fmla="*/ 986 w 986"/>
                <a:gd name="T15" fmla="*/ 828 h 828"/>
                <a:gd name="T16" fmla="*/ 494 w 986"/>
                <a:gd name="T17" fmla="*/ 583 h 828"/>
                <a:gd name="T18" fmla="*/ 416 w 986"/>
                <a:gd name="T19" fmla="*/ 420 h 828"/>
                <a:gd name="T20" fmla="*/ 260 w 986"/>
                <a:gd name="T21" fmla="*/ 458 h 828"/>
                <a:gd name="T22" fmla="*/ 158 w 986"/>
                <a:gd name="T23" fmla="*/ 405 h 828"/>
                <a:gd name="T24" fmla="*/ 136 w 986"/>
                <a:gd name="T25" fmla="*/ 258 h 828"/>
                <a:gd name="T26" fmla="*/ 5 w 986"/>
                <a:gd name="T27" fmla="*/ 328 h 828"/>
                <a:gd name="T28" fmla="*/ 0 w 986"/>
                <a:gd name="T29" fmla="*/ 59 h 828"/>
                <a:gd name="T30" fmla="*/ 0 w 986"/>
                <a:gd name="T31" fmla="*/ 59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6" h="828">
                  <a:moveTo>
                    <a:pt x="0" y="59"/>
                  </a:moveTo>
                  <a:lnTo>
                    <a:pt x="251" y="0"/>
                  </a:lnTo>
                  <a:lnTo>
                    <a:pt x="413" y="60"/>
                  </a:lnTo>
                  <a:lnTo>
                    <a:pt x="536" y="157"/>
                  </a:lnTo>
                  <a:lnTo>
                    <a:pt x="574" y="308"/>
                  </a:lnTo>
                  <a:lnTo>
                    <a:pt x="841" y="388"/>
                  </a:lnTo>
                  <a:lnTo>
                    <a:pt x="974" y="493"/>
                  </a:lnTo>
                  <a:lnTo>
                    <a:pt x="986" y="828"/>
                  </a:lnTo>
                  <a:lnTo>
                    <a:pt x="494" y="583"/>
                  </a:lnTo>
                  <a:lnTo>
                    <a:pt x="416" y="420"/>
                  </a:lnTo>
                  <a:lnTo>
                    <a:pt x="260" y="458"/>
                  </a:lnTo>
                  <a:lnTo>
                    <a:pt x="158" y="405"/>
                  </a:lnTo>
                  <a:lnTo>
                    <a:pt x="136" y="258"/>
                  </a:lnTo>
                  <a:lnTo>
                    <a:pt x="5" y="328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Freeform 59"/>
            <p:cNvSpPr>
              <a:spLocks/>
            </p:cNvSpPr>
            <p:nvPr/>
          </p:nvSpPr>
          <p:spPr bwMode="auto">
            <a:xfrm>
              <a:off x="2015" y="2704"/>
              <a:ext cx="937" cy="600"/>
            </a:xfrm>
            <a:custGeom>
              <a:avLst/>
              <a:gdLst>
                <a:gd name="T0" fmla="*/ 935 w 937"/>
                <a:gd name="T1" fmla="*/ 0 h 600"/>
                <a:gd name="T2" fmla="*/ 937 w 937"/>
                <a:gd name="T3" fmla="*/ 252 h 600"/>
                <a:gd name="T4" fmla="*/ 870 w 937"/>
                <a:gd name="T5" fmla="*/ 290 h 600"/>
                <a:gd name="T6" fmla="*/ 706 w 937"/>
                <a:gd name="T7" fmla="*/ 392 h 600"/>
                <a:gd name="T8" fmla="*/ 304 w 937"/>
                <a:gd name="T9" fmla="*/ 600 h 600"/>
                <a:gd name="T10" fmla="*/ 104 w 937"/>
                <a:gd name="T11" fmla="*/ 591 h 600"/>
                <a:gd name="T12" fmla="*/ 0 w 937"/>
                <a:gd name="T13" fmla="*/ 496 h 600"/>
                <a:gd name="T14" fmla="*/ 249 w 937"/>
                <a:gd name="T15" fmla="*/ 287 h 600"/>
                <a:gd name="T16" fmla="*/ 63 w 937"/>
                <a:gd name="T17" fmla="*/ 2 h 600"/>
                <a:gd name="T18" fmla="*/ 935 w 937"/>
                <a:gd name="T19" fmla="*/ 0 h 600"/>
                <a:gd name="T20" fmla="*/ 935 w 937"/>
                <a:gd name="T2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7" h="600">
                  <a:moveTo>
                    <a:pt x="935" y="0"/>
                  </a:moveTo>
                  <a:lnTo>
                    <a:pt x="937" y="252"/>
                  </a:lnTo>
                  <a:lnTo>
                    <a:pt x="870" y="290"/>
                  </a:lnTo>
                  <a:lnTo>
                    <a:pt x="706" y="392"/>
                  </a:lnTo>
                  <a:lnTo>
                    <a:pt x="304" y="600"/>
                  </a:lnTo>
                  <a:lnTo>
                    <a:pt x="104" y="591"/>
                  </a:lnTo>
                  <a:lnTo>
                    <a:pt x="0" y="496"/>
                  </a:lnTo>
                  <a:lnTo>
                    <a:pt x="249" y="287"/>
                  </a:lnTo>
                  <a:lnTo>
                    <a:pt x="63" y="2"/>
                  </a:lnTo>
                  <a:lnTo>
                    <a:pt x="935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Freeform 60"/>
            <p:cNvSpPr>
              <a:spLocks/>
            </p:cNvSpPr>
            <p:nvPr/>
          </p:nvSpPr>
          <p:spPr bwMode="auto">
            <a:xfrm>
              <a:off x="3821" y="1954"/>
              <a:ext cx="222" cy="256"/>
            </a:xfrm>
            <a:custGeom>
              <a:avLst/>
              <a:gdLst>
                <a:gd name="T0" fmla="*/ 25 w 222"/>
                <a:gd name="T1" fmla="*/ 256 h 256"/>
                <a:gd name="T2" fmla="*/ 2 w 222"/>
                <a:gd name="T3" fmla="*/ 128 h 256"/>
                <a:gd name="T4" fmla="*/ 27 w 222"/>
                <a:gd name="T5" fmla="*/ 64 h 256"/>
                <a:gd name="T6" fmla="*/ 0 w 222"/>
                <a:gd name="T7" fmla="*/ 8 h 256"/>
                <a:gd name="T8" fmla="*/ 79 w 222"/>
                <a:gd name="T9" fmla="*/ 18 h 256"/>
                <a:gd name="T10" fmla="*/ 185 w 222"/>
                <a:gd name="T11" fmla="*/ 0 h 256"/>
                <a:gd name="T12" fmla="*/ 222 w 222"/>
                <a:gd name="T13" fmla="*/ 56 h 256"/>
                <a:gd name="T14" fmla="*/ 190 w 222"/>
                <a:gd name="T15" fmla="*/ 94 h 256"/>
                <a:gd name="T16" fmla="*/ 212 w 222"/>
                <a:gd name="T17" fmla="*/ 148 h 256"/>
                <a:gd name="T18" fmla="*/ 137 w 222"/>
                <a:gd name="T19" fmla="*/ 218 h 256"/>
                <a:gd name="T20" fmla="*/ 25 w 222"/>
                <a:gd name="T21" fmla="*/ 256 h 256"/>
                <a:gd name="T22" fmla="*/ 25 w 222"/>
                <a:gd name="T23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2" h="256">
                  <a:moveTo>
                    <a:pt x="25" y="256"/>
                  </a:moveTo>
                  <a:lnTo>
                    <a:pt x="2" y="128"/>
                  </a:lnTo>
                  <a:lnTo>
                    <a:pt x="27" y="64"/>
                  </a:lnTo>
                  <a:lnTo>
                    <a:pt x="0" y="8"/>
                  </a:lnTo>
                  <a:lnTo>
                    <a:pt x="79" y="18"/>
                  </a:lnTo>
                  <a:lnTo>
                    <a:pt x="185" y="0"/>
                  </a:lnTo>
                  <a:lnTo>
                    <a:pt x="222" y="56"/>
                  </a:lnTo>
                  <a:lnTo>
                    <a:pt x="190" y="94"/>
                  </a:lnTo>
                  <a:lnTo>
                    <a:pt x="212" y="148"/>
                  </a:lnTo>
                  <a:lnTo>
                    <a:pt x="137" y="218"/>
                  </a:lnTo>
                  <a:lnTo>
                    <a:pt x="25" y="256"/>
                  </a:lnTo>
                  <a:lnTo>
                    <a:pt x="25" y="256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Freeform 61"/>
            <p:cNvSpPr>
              <a:spLocks/>
            </p:cNvSpPr>
            <p:nvPr/>
          </p:nvSpPr>
          <p:spPr bwMode="auto">
            <a:xfrm>
              <a:off x="3935" y="2806"/>
              <a:ext cx="581" cy="426"/>
            </a:xfrm>
            <a:custGeom>
              <a:avLst/>
              <a:gdLst>
                <a:gd name="T0" fmla="*/ 276 w 581"/>
                <a:gd name="T1" fmla="*/ 0 h 426"/>
                <a:gd name="T2" fmla="*/ 243 w 581"/>
                <a:gd name="T3" fmla="*/ 108 h 426"/>
                <a:gd name="T4" fmla="*/ 123 w 581"/>
                <a:gd name="T5" fmla="*/ 136 h 426"/>
                <a:gd name="T6" fmla="*/ 0 w 581"/>
                <a:gd name="T7" fmla="*/ 301 h 426"/>
                <a:gd name="T8" fmla="*/ 234 w 581"/>
                <a:gd name="T9" fmla="*/ 426 h 426"/>
                <a:gd name="T10" fmla="*/ 308 w 581"/>
                <a:gd name="T11" fmla="*/ 328 h 426"/>
                <a:gd name="T12" fmla="*/ 408 w 581"/>
                <a:gd name="T13" fmla="*/ 318 h 426"/>
                <a:gd name="T14" fmla="*/ 473 w 581"/>
                <a:gd name="T15" fmla="*/ 263 h 426"/>
                <a:gd name="T16" fmla="*/ 538 w 581"/>
                <a:gd name="T17" fmla="*/ 258 h 426"/>
                <a:gd name="T18" fmla="*/ 581 w 581"/>
                <a:gd name="T19" fmla="*/ 231 h 426"/>
                <a:gd name="T20" fmla="*/ 276 w 581"/>
                <a:gd name="T21" fmla="*/ 0 h 426"/>
                <a:gd name="T22" fmla="*/ 276 w 581"/>
                <a:gd name="T2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1" h="426">
                  <a:moveTo>
                    <a:pt x="276" y="0"/>
                  </a:moveTo>
                  <a:lnTo>
                    <a:pt x="243" y="108"/>
                  </a:lnTo>
                  <a:lnTo>
                    <a:pt x="123" y="136"/>
                  </a:lnTo>
                  <a:lnTo>
                    <a:pt x="0" y="301"/>
                  </a:lnTo>
                  <a:lnTo>
                    <a:pt x="234" y="426"/>
                  </a:lnTo>
                  <a:lnTo>
                    <a:pt x="308" y="328"/>
                  </a:lnTo>
                  <a:lnTo>
                    <a:pt x="408" y="318"/>
                  </a:lnTo>
                  <a:lnTo>
                    <a:pt x="473" y="263"/>
                  </a:lnTo>
                  <a:lnTo>
                    <a:pt x="538" y="258"/>
                  </a:lnTo>
                  <a:lnTo>
                    <a:pt x="581" y="231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Freeform 62"/>
            <p:cNvSpPr>
              <a:spLocks/>
            </p:cNvSpPr>
            <p:nvPr/>
          </p:nvSpPr>
          <p:spPr bwMode="auto">
            <a:xfrm>
              <a:off x="3587" y="2596"/>
              <a:ext cx="334" cy="458"/>
            </a:xfrm>
            <a:custGeom>
              <a:avLst/>
              <a:gdLst>
                <a:gd name="T0" fmla="*/ 0 w 334"/>
                <a:gd name="T1" fmla="*/ 241 h 458"/>
                <a:gd name="T2" fmla="*/ 88 w 334"/>
                <a:gd name="T3" fmla="*/ 112 h 458"/>
                <a:gd name="T4" fmla="*/ 186 w 334"/>
                <a:gd name="T5" fmla="*/ 0 h 458"/>
                <a:gd name="T6" fmla="*/ 314 w 334"/>
                <a:gd name="T7" fmla="*/ 113 h 458"/>
                <a:gd name="T8" fmla="*/ 334 w 334"/>
                <a:gd name="T9" fmla="*/ 165 h 458"/>
                <a:gd name="T10" fmla="*/ 256 w 334"/>
                <a:gd name="T11" fmla="*/ 251 h 458"/>
                <a:gd name="T12" fmla="*/ 288 w 334"/>
                <a:gd name="T13" fmla="*/ 340 h 458"/>
                <a:gd name="T14" fmla="*/ 246 w 334"/>
                <a:gd name="T15" fmla="*/ 458 h 458"/>
                <a:gd name="T16" fmla="*/ 93 w 334"/>
                <a:gd name="T17" fmla="*/ 381 h 458"/>
                <a:gd name="T18" fmla="*/ 0 w 334"/>
                <a:gd name="T19" fmla="*/ 241 h 458"/>
                <a:gd name="T20" fmla="*/ 0 w 334"/>
                <a:gd name="T21" fmla="*/ 24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458">
                  <a:moveTo>
                    <a:pt x="0" y="241"/>
                  </a:moveTo>
                  <a:lnTo>
                    <a:pt x="88" y="112"/>
                  </a:lnTo>
                  <a:lnTo>
                    <a:pt x="186" y="0"/>
                  </a:lnTo>
                  <a:lnTo>
                    <a:pt x="314" y="113"/>
                  </a:lnTo>
                  <a:lnTo>
                    <a:pt x="334" y="165"/>
                  </a:lnTo>
                  <a:lnTo>
                    <a:pt x="256" y="251"/>
                  </a:lnTo>
                  <a:lnTo>
                    <a:pt x="288" y="340"/>
                  </a:lnTo>
                  <a:lnTo>
                    <a:pt x="246" y="458"/>
                  </a:lnTo>
                  <a:lnTo>
                    <a:pt x="93" y="381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Freeform 63"/>
            <p:cNvSpPr>
              <a:spLocks/>
            </p:cNvSpPr>
            <p:nvPr/>
          </p:nvSpPr>
          <p:spPr bwMode="auto">
            <a:xfrm>
              <a:off x="3670" y="2408"/>
              <a:ext cx="261" cy="301"/>
            </a:xfrm>
            <a:custGeom>
              <a:avLst/>
              <a:gdLst>
                <a:gd name="T0" fmla="*/ 5 w 261"/>
                <a:gd name="T1" fmla="*/ 300 h 301"/>
                <a:gd name="T2" fmla="*/ 0 w 261"/>
                <a:gd name="T3" fmla="*/ 110 h 301"/>
                <a:gd name="T4" fmla="*/ 40 w 261"/>
                <a:gd name="T5" fmla="*/ 0 h 301"/>
                <a:gd name="T6" fmla="*/ 81 w 261"/>
                <a:gd name="T7" fmla="*/ 38 h 301"/>
                <a:gd name="T8" fmla="*/ 261 w 261"/>
                <a:gd name="T9" fmla="*/ 185 h 301"/>
                <a:gd name="T10" fmla="*/ 233 w 261"/>
                <a:gd name="T11" fmla="*/ 301 h 301"/>
                <a:gd name="T12" fmla="*/ 5 w 261"/>
                <a:gd name="T13" fmla="*/ 300 h 301"/>
                <a:gd name="T14" fmla="*/ 5 w 261"/>
                <a:gd name="T15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301">
                  <a:moveTo>
                    <a:pt x="5" y="300"/>
                  </a:moveTo>
                  <a:lnTo>
                    <a:pt x="0" y="110"/>
                  </a:lnTo>
                  <a:lnTo>
                    <a:pt x="40" y="0"/>
                  </a:lnTo>
                  <a:lnTo>
                    <a:pt x="81" y="38"/>
                  </a:lnTo>
                  <a:lnTo>
                    <a:pt x="261" y="185"/>
                  </a:lnTo>
                  <a:lnTo>
                    <a:pt x="233" y="301"/>
                  </a:lnTo>
                  <a:lnTo>
                    <a:pt x="5" y="300"/>
                  </a:lnTo>
                  <a:lnTo>
                    <a:pt x="5" y="30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64"/>
            <p:cNvSpPr>
              <a:spLocks/>
            </p:cNvSpPr>
            <p:nvPr/>
          </p:nvSpPr>
          <p:spPr bwMode="auto">
            <a:xfrm>
              <a:off x="3886" y="2593"/>
              <a:ext cx="202" cy="116"/>
            </a:xfrm>
            <a:custGeom>
              <a:avLst/>
              <a:gdLst>
                <a:gd name="T0" fmla="*/ 45 w 202"/>
                <a:gd name="T1" fmla="*/ 0 h 116"/>
                <a:gd name="T2" fmla="*/ 202 w 202"/>
                <a:gd name="T3" fmla="*/ 116 h 116"/>
                <a:gd name="T4" fmla="*/ 15 w 202"/>
                <a:gd name="T5" fmla="*/ 116 h 116"/>
                <a:gd name="T6" fmla="*/ 0 w 202"/>
                <a:gd name="T7" fmla="*/ 50 h 116"/>
                <a:gd name="T8" fmla="*/ 45 w 202"/>
                <a:gd name="T9" fmla="*/ 0 h 116"/>
                <a:gd name="T10" fmla="*/ 45 w 202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116">
                  <a:moveTo>
                    <a:pt x="45" y="0"/>
                  </a:moveTo>
                  <a:lnTo>
                    <a:pt x="202" y="116"/>
                  </a:lnTo>
                  <a:lnTo>
                    <a:pt x="15" y="116"/>
                  </a:lnTo>
                  <a:lnTo>
                    <a:pt x="0" y="5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Freeform 65"/>
            <p:cNvSpPr>
              <a:spLocks/>
            </p:cNvSpPr>
            <p:nvPr/>
          </p:nvSpPr>
          <p:spPr bwMode="auto">
            <a:xfrm>
              <a:off x="3443" y="2708"/>
              <a:ext cx="237" cy="269"/>
            </a:xfrm>
            <a:custGeom>
              <a:avLst/>
              <a:gdLst>
                <a:gd name="T0" fmla="*/ 190 w 237"/>
                <a:gd name="T1" fmla="*/ 0 h 269"/>
                <a:gd name="T2" fmla="*/ 137 w 237"/>
                <a:gd name="T3" fmla="*/ 81 h 269"/>
                <a:gd name="T4" fmla="*/ 0 w 237"/>
                <a:gd name="T5" fmla="*/ 151 h 269"/>
                <a:gd name="T6" fmla="*/ 237 w 237"/>
                <a:gd name="T7" fmla="*/ 269 h 269"/>
                <a:gd name="T8" fmla="*/ 232 w 237"/>
                <a:gd name="T9" fmla="*/ 0 h 269"/>
                <a:gd name="T10" fmla="*/ 190 w 237"/>
                <a:gd name="T11" fmla="*/ 0 h 269"/>
                <a:gd name="T12" fmla="*/ 190 w 237"/>
                <a:gd name="T1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269">
                  <a:moveTo>
                    <a:pt x="190" y="0"/>
                  </a:moveTo>
                  <a:lnTo>
                    <a:pt x="137" y="81"/>
                  </a:lnTo>
                  <a:lnTo>
                    <a:pt x="0" y="151"/>
                  </a:lnTo>
                  <a:lnTo>
                    <a:pt x="237" y="269"/>
                  </a:lnTo>
                  <a:lnTo>
                    <a:pt x="232" y="0"/>
                  </a:lnTo>
                  <a:lnTo>
                    <a:pt x="190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Freeform 66"/>
            <p:cNvSpPr>
              <a:spLocks/>
            </p:cNvSpPr>
            <p:nvPr/>
          </p:nvSpPr>
          <p:spPr bwMode="auto">
            <a:xfrm>
              <a:off x="2950" y="2188"/>
              <a:ext cx="330" cy="516"/>
            </a:xfrm>
            <a:custGeom>
              <a:avLst/>
              <a:gdLst>
                <a:gd name="T0" fmla="*/ 2 w 330"/>
                <a:gd name="T1" fmla="*/ 220 h 516"/>
                <a:gd name="T2" fmla="*/ 330 w 330"/>
                <a:gd name="T3" fmla="*/ 0 h 516"/>
                <a:gd name="T4" fmla="*/ 307 w 330"/>
                <a:gd name="T5" fmla="*/ 197 h 516"/>
                <a:gd name="T6" fmla="*/ 210 w 330"/>
                <a:gd name="T7" fmla="*/ 272 h 516"/>
                <a:gd name="T8" fmla="*/ 207 w 330"/>
                <a:gd name="T9" fmla="*/ 408 h 516"/>
                <a:gd name="T10" fmla="*/ 160 w 330"/>
                <a:gd name="T11" fmla="*/ 516 h 516"/>
                <a:gd name="T12" fmla="*/ 0 w 330"/>
                <a:gd name="T13" fmla="*/ 516 h 516"/>
                <a:gd name="T14" fmla="*/ 2 w 330"/>
                <a:gd name="T15" fmla="*/ 220 h 516"/>
                <a:gd name="T16" fmla="*/ 2 w 330"/>
                <a:gd name="T17" fmla="*/ 22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516">
                  <a:moveTo>
                    <a:pt x="2" y="220"/>
                  </a:moveTo>
                  <a:lnTo>
                    <a:pt x="330" y="0"/>
                  </a:lnTo>
                  <a:lnTo>
                    <a:pt x="307" y="197"/>
                  </a:lnTo>
                  <a:lnTo>
                    <a:pt x="210" y="272"/>
                  </a:lnTo>
                  <a:lnTo>
                    <a:pt x="207" y="408"/>
                  </a:lnTo>
                  <a:lnTo>
                    <a:pt x="160" y="516"/>
                  </a:lnTo>
                  <a:lnTo>
                    <a:pt x="0" y="516"/>
                  </a:lnTo>
                  <a:lnTo>
                    <a:pt x="2" y="220"/>
                  </a:lnTo>
                  <a:lnTo>
                    <a:pt x="2" y="22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67"/>
            <p:cNvSpPr>
              <a:spLocks/>
            </p:cNvSpPr>
            <p:nvPr/>
          </p:nvSpPr>
          <p:spPr bwMode="auto">
            <a:xfrm>
              <a:off x="2173" y="2430"/>
              <a:ext cx="473" cy="422"/>
            </a:xfrm>
            <a:custGeom>
              <a:avLst/>
              <a:gdLst>
                <a:gd name="T0" fmla="*/ 225 w 473"/>
                <a:gd name="T1" fmla="*/ 422 h 422"/>
                <a:gd name="T2" fmla="*/ 16 w 473"/>
                <a:gd name="T3" fmla="*/ 276 h 422"/>
                <a:gd name="T4" fmla="*/ 0 w 473"/>
                <a:gd name="T5" fmla="*/ 223 h 422"/>
                <a:gd name="T6" fmla="*/ 90 w 473"/>
                <a:gd name="T7" fmla="*/ 0 h 422"/>
                <a:gd name="T8" fmla="*/ 324 w 473"/>
                <a:gd name="T9" fmla="*/ 183 h 422"/>
                <a:gd name="T10" fmla="*/ 473 w 473"/>
                <a:gd name="T11" fmla="*/ 183 h 422"/>
                <a:gd name="T12" fmla="*/ 426 w 473"/>
                <a:gd name="T13" fmla="*/ 274 h 422"/>
                <a:gd name="T14" fmla="*/ 225 w 473"/>
                <a:gd name="T15" fmla="*/ 422 h 422"/>
                <a:gd name="T16" fmla="*/ 225 w 473"/>
                <a:gd name="T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" h="422">
                  <a:moveTo>
                    <a:pt x="225" y="422"/>
                  </a:moveTo>
                  <a:lnTo>
                    <a:pt x="16" y="276"/>
                  </a:lnTo>
                  <a:lnTo>
                    <a:pt x="0" y="223"/>
                  </a:lnTo>
                  <a:lnTo>
                    <a:pt x="90" y="0"/>
                  </a:lnTo>
                  <a:lnTo>
                    <a:pt x="324" y="183"/>
                  </a:lnTo>
                  <a:lnTo>
                    <a:pt x="473" y="183"/>
                  </a:lnTo>
                  <a:lnTo>
                    <a:pt x="426" y="274"/>
                  </a:lnTo>
                  <a:lnTo>
                    <a:pt x="225" y="422"/>
                  </a:lnTo>
                  <a:lnTo>
                    <a:pt x="225" y="422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68"/>
            <p:cNvSpPr>
              <a:spLocks/>
            </p:cNvSpPr>
            <p:nvPr/>
          </p:nvSpPr>
          <p:spPr bwMode="auto">
            <a:xfrm>
              <a:off x="2819" y="2408"/>
              <a:ext cx="133" cy="296"/>
            </a:xfrm>
            <a:custGeom>
              <a:avLst/>
              <a:gdLst>
                <a:gd name="T0" fmla="*/ 40 w 133"/>
                <a:gd name="T1" fmla="*/ 296 h 296"/>
                <a:gd name="T2" fmla="*/ 131 w 133"/>
                <a:gd name="T3" fmla="*/ 295 h 296"/>
                <a:gd name="T4" fmla="*/ 133 w 133"/>
                <a:gd name="T5" fmla="*/ 0 h 296"/>
                <a:gd name="T6" fmla="*/ 63 w 133"/>
                <a:gd name="T7" fmla="*/ 52 h 296"/>
                <a:gd name="T8" fmla="*/ 70 w 133"/>
                <a:gd name="T9" fmla="*/ 118 h 296"/>
                <a:gd name="T10" fmla="*/ 0 w 133"/>
                <a:gd name="T11" fmla="*/ 195 h 296"/>
                <a:gd name="T12" fmla="*/ 40 w 133"/>
                <a:gd name="T13" fmla="*/ 296 h 296"/>
                <a:gd name="T14" fmla="*/ 40 w 133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96">
                  <a:moveTo>
                    <a:pt x="40" y="296"/>
                  </a:moveTo>
                  <a:lnTo>
                    <a:pt x="131" y="295"/>
                  </a:lnTo>
                  <a:lnTo>
                    <a:pt x="133" y="0"/>
                  </a:lnTo>
                  <a:lnTo>
                    <a:pt x="63" y="52"/>
                  </a:lnTo>
                  <a:lnTo>
                    <a:pt x="70" y="118"/>
                  </a:lnTo>
                  <a:lnTo>
                    <a:pt x="0" y="195"/>
                  </a:lnTo>
                  <a:lnTo>
                    <a:pt x="40" y="296"/>
                  </a:lnTo>
                  <a:lnTo>
                    <a:pt x="40" y="296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69"/>
            <p:cNvSpPr>
              <a:spLocks/>
            </p:cNvSpPr>
            <p:nvPr/>
          </p:nvSpPr>
          <p:spPr bwMode="auto">
            <a:xfrm>
              <a:off x="2766" y="2704"/>
              <a:ext cx="186" cy="298"/>
            </a:xfrm>
            <a:custGeom>
              <a:avLst/>
              <a:gdLst>
                <a:gd name="T0" fmla="*/ 184 w 186"/>
                <a:gd name="T1" fmla="*/ 0 h 298"/>
                <a:gd name="T2" fmla="*/ 186 w 186"/>
                <a:gd name="T3" fmla="*/ 298 h 298"/>
                <a:gd name="T4" fmla="*/ 116 w 186"/>
                <a:gd name="T5" fmla="*/ 287 h 298"/>
                <a:gd name="T6" fmla="*/ 0 w 186"/>
                <a:gd name="T7" fmla="*/ 172 h 298"/>
                <a:gd name="T8" fmla="*/ 118 w 186"/>
                <a:gd name="T9" fmla="*/ 60 h 298"/>
                <a:gd name="T10" fmla="*/ 93 w 186"/>
                <a:gd name="T11" fmla="*/ 0 h 298"/>
                <a:gd name="T12" fmla="*/ 184 w 186"/>
                <a:gd name="T13" fmla="*/ 0 h 298"/>
                <a:gd name="T14" fmla="*/ 184 w 186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298">
                  <a:moveTo>
                    <a:pt x="184" y="0"/>
                  </a:moveTo>
                  <a:lnTo>
                    <a:pt x="186" y="298"/>
                  </a:lnTo>
                  <a:lnTo>
                    <a:pt x="116" y="287"/>
                  </a:lnTo>
                  <a:lnTo>
                    <a:pt x="0" y="172"/>
                  </a:lnTo>
                  <a:lnTo>
                    <a:pt x="118" y="60"/>
                  </a:lnTo>
                  <a:lnTo>
                    <a:pt x="93" y="0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Freeform 70"/>
            <p:cNvSpPr>
              <a:spLocks/>
            </p:cNvSpPr>
            <p:nvPr/>
          </p:nvSpPr>
          <p:spPr bwMode="auto">
            <a:xfrm>
              <a:off x="2189" y="2703"/>
              <a:ext cx="412" cy="424"/>
            </a:xfrm>
            <a:custGeom>
              <a:avLst/>
              <a:gdLst>
                <a:gd name="T0" fmla="*/ 0 w 412"/>
                <a:gd name="T1" fmla="*/ 3 h 424"/>
                <a:gd name="T2" fmla="*/ 100 w 412"/>
                <a:gd name="T3" fmla="*/ 118 h 424"/>
                <a:gd name="T4" fmla="*/ 15 w 412"/>
                <a:gd name="T5" fmla="*/ 201 h 424"/>
                <a:gd name="T6" fmla="*/ 174 w 412"/>
                <a:gd name="T7" fmla="*/ 424 h 424"/>
                <a:gd name="T8" fmla="*/ 328 w 412"/>
                <a:gd name="T9" fmla="*/ 334 h 424"/>
                <a:gd name="T10" fmla="*/ 323 w 412"/>
                <a:gd name="T11" fmla="*/ 163 h 424"/>
                <a:gd name="T12" fmla="*/ 383 w 412"/>
                <a:gd name="T13" fmla="*/ 96 h 424"/>
                <a:gd name="T14" fmla="*/ 412 w 412"/>
                <a:gd name="T15" fmla="*/ 0 h 424"/>
                <a:gd name="T16" fmla="*/ 0 w 412"/>
                <a:gd name="T17" fmla="*/ 3 h 424"/>
                <a:gd name="T18" fmla="*/ 0 w 412"/>
                <a:gd name="T19" fmla="*/ 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424">
                  <a:moveTo>
                    <a:pt x="0" y="3"/>
                  </a:moveTo>
                  <a:lnTo>
                    <a:pt x="100" y="118"/>
                  </a:lnTo>
                  <a:lnTo>
                    <a:pt x="15" y="201"/>
                  </a:lnTo>
                  <a:lnTo>
                    <a:pt x="174" y="424"/>
                  </a:lnTo>
                  <a:lnTo>
                    <a:pt x="328" y="334"/>
                  </a:lnTo>
                  <a:lnTo>
                    <a:pt x="323" y="163"/>
                  </a:lnTo>
                  <a:lnTo>
                    <a:pt x="383" y="96"/>
                  </a:lnTo>
                  <a:lnTo>
                    <a:pt x="412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2" name="Freeform 71"/>
            <p:cNvSpPr>
              <a:spLocks/>
            </p:cNvSpPr>
            <p:nvPr/>
          </p:nvSpPr>
          <p:spPr bwMode="auto">
            <a:xfrm>
              <a:off x="3102" y="2233"/>
              <a:ext cx="570" cy="473"/>
            </a:xfrm>
            <a:custGeom>
              <a:avLst/>
              <a:gdLst>
                <a:gd name="T0" fmla="*/ 8 w 570"/>
                <a:gd name="T1" fmla="*/ 471 h 473"/>
                <a:gd name="T2" fmla="*/ 336 w 570"/>
                <a:gd name="T3" fmla="*/ 473 h 473"/>
                <a:gd name="T4" fmla="*/ 570 w 570"/>
                <a:gd name="T5" fmla="*/ 283 h 473"/>
                <a:gd name="T6" fmla="*/ 565 w 570"/>
                <a:gd name="T7" fmla="*/ 0 h 473"/>
                <a:gd name="T8" fmla="*/ 57 w 570"/>
                <a:gd name="T9" fmla="*/ 346 h 473"/>
                <a:gd name="T10" fmla="*/ 0 w 570"/>
                <a:gd name="T11" fmla="*/ 366 h 473"/>
                <a:gd name="T12" fmla="*/ 8 w 570"/>
                <a:gd name="T13" fmla="*/ 471 h 473"/>
                <a:gd name="T14" fmla="*/ 8 w 570"/>
                <a:gd name="T15" fmla="*/ 471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473">
                  <a:moveTo>
                    <a:pt x="8" y="471"/>
                  </a:moveTo>
                  <a:lnTo>
                    <a:pt x="336" y="473"/>
                  </a:lnTo>
                  <a:lnTo>
                    <a:pt x="570" y="283"/>
                  </a:lnTo>
                  <a:lnTo>
                    <a:pt x="565" y="0"/>
                  </a:lnTo>
                  <a:lnTo>
                    <a:pt x="57" y="346"/>
                  </a:lnTo>
                  <a:lnTo>
                    <a:pt x="0" y="366"/>
                  </a:lnTo>
                  <a:lnTo>
                    <a:pt x="8" y="471"/>
                  </a:lnTo>
                  <a:lnTo>
                    <a:pt x="8" y="471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3" name="Freeform 72"/>
            <p:cNvSpPr>
              <a:spLocks/>
            </p:cNvSpPr>
            <p:nvPr/>
          </p:nvSpPr>
          <p:spPr bwMode="auto">
            <a:xfrm>
              <a:off x="3099" y="2704"/>
              <a:ext cx="339" cy="165"/>
            </a:xfrm>
            <a:custGeom>
              <a:avLst/>
              <a:gdLst>
                <a:gd name="T0" fmla="*/ 10 w 339"/>
                <a:gd name="T1" fmla="*/ 0 h 165"/>
                <a:gd name="T2" fmla="*/ 339 w 339"/>
                <a:gd name="T3" fmla="*/ 2 h 165"/>
                <a:gd name="T4" fmla="*/ 316 w 339"/>
                <a:gd name="T5" fmla="*/ 17 h 165"/>
                <a:gd name="T6" fmla="*/ 106 w 339"/>
                <a:gd name="T7" fmla="*/ 165 h 165"/>
                <a:gd name="T8" fmla="*/ 0 w 339"/>
                <a:gd name="T9" fmla="*/ 34 h 165"/>
                <a:gd name="T10" fmla="*/ 10 w 339"/>
                <a:gd name="T11" fmla="*/ 0 h 165"/>
                <a:gd name="T12" fmla="*/ 10 w 339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165">
                  <a:moveTo>
                    <a:pt x="10" y="0"/>
                  </a:moveTo>
                  <a:lnTo>
                    <a:pt x="339" y="2"/>
                  </a:lnTo>
                  <a:lnTo>
                    <a:pt x="316" y="17"/>
                  </a:lnTo>
                  <a:lnTo>
                    <a:pt x="106" y="165"/>
                  </a:lnTo>
                  <a:lnTo>
                    <a:pt x="0" y="3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Freeform 73"/>
            <p:cNvSpPr>
              <a:spLocks/>
            </p:cNvSpPr>
            <p:nvPr/>
          </p:nvSpPr>
          <p:spPr bwMode="auto">
            <a:xfrm>
              <a:off x="2459" y="2984"/>
              <a:ext cx="402" cy="469"/>
            </a:xfrm>
            <a:custGeom>
              <a:avLst/>
              <a:gdLst>
                <a:gd name="T0" fmla="*/ 0 w 402"/>
                <a:gd name="T1" fmla="*/ 168 h 469"/>
                <a:gd name="T2" fmla="*/ 340 w 402"/>
                <a:gd name="T3" fmla="*/ 469 h 469"/>
                <a:gd name="T4" fmla="*/ 402 w 402"/>
                <a:gd name="T5" fmla="*/ 288 h 469"/>
                <a:gd name="T6" fmla="*/ 235 w 402"/>
                <a:gd name="T7" fmla="*/ 0 h 469"/>
                <a:gd name="T8" fmla="*/ 0 w 402"/>
                <a:gd name="T9" fmla="*/ 168 h 469"/>
                <a:gd name="T10" fmla="*/ 0 w 402"/>
                <a:gd name="T11" fmla="*/ 16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469">
                  <a:moveTo>
                    <a:pt x="0" y="168"/>
                  </a:moveTo>
                  <a:lnTo>
                    <a:pt x="340" y="469"/>
                  </a:lnTo>
                  <a:lnTo>
                    <a:pt x="402" y="288"/>
                  </a:lnTo>
                  <a:lnTo>
                    <a:pt x="235" y="0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Freeform 74"/>
            <p:cNvSpPr>
              <a:spLocks/>
            </p:cNvSpPr>
            <p:nvPr/>
          </p:nvSpPr>
          <p:spPr bwMode="auto">
            <a:xfrm>
              <a:off x="1435" y="2277"/>
              <a:ext cx="581" cy="184"/>
            </a:xfrm>
            <a:custGeom>
              <a:avLst/>
              <a:gdLst>
                <a:gd name="T0" fmla="*/ 0 w 581"/>
                <a:gd name="T1" fmla="*/ 114 h 184"/>
                <a:gd name="T2" fmla="*/ 295 w 581"/>
                <a:gd name="T3" fmla="*/ 184 h 184"/>
                <a:gd name="T4" fmla="*/ 296 w 581"/>
                <a:gd name="T5" fmla="*/ 183 h 184"/>
                <a:gd name="T6" fmla="*/ 300 w 581"/>
                <a:gd name="T7" fmla="*/ 179 h 184"/>
                <a:gd name="T8" fmla="*/ 306 w 581"/>
                <a:gd name="T9" fmla="*/ 173 h 184"/>
                <a:gd name="T10" fmla="*/ 316 w 581"/>
                <a:gd name="T11" fmla="*/ 166 h 184"/>
                <a:gd name="T12" fmla="*/ 320 w 581"/>
                <a:gd name="T13" fmla="*/ 159 h 184"/>
                <a:gd name="T14" fmla="*/ 326 w 581"/>
                <a:gd name="T15" fmla="*/ 156 h 184"/>
                <a:gd name="T16" fmla="*/ 333 w 581"/>
                <a:gd name="T17" fmla="*/ 151 h 184"/>
                <a:gd name="T18" fmla="*/ 341 w 581"/>
                <a:gd name="T19" fmla="*/ 146 h 184"/>
                <a:gd name="T20" fmla="*/ 348 w 581"/>
                <a:gd name="T21" fmla="*/ 139 h 184"/>
                <a:gd name="T22" fmla="*/ 356 w 581"/>
                <a:gd name="T23" fmla="*/ 133 h 184"/>
                <a:gd name="T24" fmla="*/ 366 w 581"/>
                <a:gd name="T25" fmla="*/ 126 h 184"/>
                <a:gd name="T26" fmla="*/ 376 w 581"/>
                <a:gd name="T27" fmla="*/ 121 h 184"/>
                <a:gd name="T28" fmla="*/ 386 w 581"/>
                <a:gd name="T29" fmla="*/ 113 h 184"/>
                <a:gd name="T30" fmla="*/ 395 w 581"/>
                <a:gd name="T31" fmla="*/ 106 h 184"/>
                <a:gd name="T32" fmla="*/ 406 w 581"/>
                <a:gd name="T33" fmla="*/ 98 h 184"/>
                <a:gd name="T34" fmla="*/ 418 w 581"/>
                <a:gd name="T35" fmla="*/ 91 h 184"/>
                <a:gd name="T36" fmla="*/ 430 w 581"/>
                <a:gd name="T37" fmla="*/ 83 h 184"/>
                <a:gd name="T38" fmla="*/ 441 w 581"/>
                <a:gd name="T39" fmla="*/ 76 h 184"/>
                <a:gd name="T40" fmla="*/ 448 w 581"/>
                <a:gd name="T41" fmla="*/ 71 h 184"/>
                <a:gd name="T42" fmla="*/ 455 w 581"/>
                <a:gd name="T43" fmla="*/ 68 h 184"/>
                <a:gd name="T44" fmla="*/ 461 w 581"/>
                <a:gd name="T45" fmla="*/ 64 h 184"/>
                <a:gd name="T46" fmla="*/ 468 w 581"/>
                <a:gd name="T47" fmla="*/ 61 h 184"/>
                <a:gd name="T48" fmla="*/ 475 w 581"/>
                <a:gd name="T49" fmla="*/ 56 h 184"/>
                <a:gd name="T50" fmla="*/ 481 w 581"/>
                <a:gd name="T51" fmla="*/ 51 h 184"/>
                <a:gd name="T52" fmla="*/ 486 w 581"/>
                <a:gd name="T53" fmla="*/ 48 h 184"/>
                <a:gd name="T54" fmla="*/ 493 w 581"/>
                <a:gd name="T55" fmla="*/ 44 h 184"/>
                <a:gd name="T56" fmla="*/ 500 w 581"/>
                <a:gd name="T57" fmla="*/ 39 h 184"/>
                <a:gd name="T58" fmla="*/ 506 w 581"/>
                <a:gd name="T59" fmla="*/ 36 h 184"/>
                <a:gd name="T60" fmla="*/ 515 w 581"/>
                <a:gd name="T61" fmla="*/ 33 h 184"/>
                <a:gd name="T62" fmla="*/ 521 w 581"/>
                <a:gd name="T63" fmla="*/ 29 h 184"/>
                <a:gd name="T64" fmla="*/ 528 w 581"/>
                <a:gd name="T65" fmla="*/ 24 h 184"/>
                <a:gd name="T66" fmla="*/ 535 w 581"/>
                <a:gd name="T67" fmla="*/ 21 h 184"/>
                <a:gd name="T68" fmla="*/ 543 w 581"/>
                <a:gd name="T69" fmla="*/ 16 h 184"/>
                <a:gd name="T70" fmla="*/ 551 w 581"/>
                <a:gd name="T71" fmla="*/ 13 h 184"/>
                <a:gd name="T72" fmla="*/ 556 w 581"/>
                <a:gd name="T73" fmla="*/ 9 h 184"/>
                <a:gd name="T74" fmla="*/ 565 w 581"/>
                <a:gd name="T75" fmla="*/ 6 h 184"/>
                <a:gd name="T76" fmla="*/ 573 w 581"/>
                <a:gd name="T77" fmla="*/ 3 h 184"/>
                <a:gd name="T78" fmla="*/ 581 w 581"/>
                <a:gd name="T79" fmla="*/ 0 h 184"/>
                <a:gd name="T80" fmla="*/ 221 w 581"/>
                <a:gd name="T81" fmla="*/ 0 h 184"/>
                <a:gd name="T82" fmla="*/ 0 w 581"/>
                <a:gd name="T83" fmla="*/ 114 h 184"/>
                <a:gd name="T84" fmla="*/ 0 w 581"/>
                <a:gd name="T85" fmla="*/ 11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1" h="184">
                  <a:moveTo>
                    <a:pt x="0" y="114"/>
                  </a:moveTo>
                  <a:lnTo>
                    <a:pt x="295" y="184"/>
                  </a:lnTo>
                  <a:lnTo>
                    <a:pt x="296" y="183"/>
                  </a:lnTo>
                  <a:lnTo>
                    <a:pt x="300" y="179"/>
                  </a:lnTo>
                  <a:lnTo>
                    <a:pt x="306" y="173"/>
                  </a:lnTo>
                  <a:lnTo>
                    <a:pt x="316" y="166"/>
                  </a:lnTo>
                  <a:lnTo>
                    <a:pt x="320" y="159"/>
                  </a:lnTo>
                  <a:lnTo>
                    <a:pt x="326" y="156"/>
                  </a:lnTo>
                  <a:lnTo>
                    <a:pt x="333" y="151"/>
                  </a:lnTo>
                  <a:lnTo>
                    <a:pt x="341" y="146"/>
                  </a:lnTo>
                  <a:lnTo>
                    <a:pt x="348" y="139"/>
                  </a:lnTo>
                  <a:lnTo>
                    <a:pt x="356" y="133"/>
                  </a:lnTo>
                  <a:lnTo>
                    <a:pt x="366" y="126"/>
                  </a:lnTo>
                  <a:lnTo>
                    <a:pt x="376" y="121"/>
                  </a:lnTo>
                  <a:lnTo>
                    <a:pt x="386" y="113"/>
                  </a:lnTo>
                  <a:lnTo>
                    <a:pt x="395" y="106"/>
                  </a:lnTo>
                  <a:lnTo>
                    <a:pt x="406" y="98"/>
                  </a:lnTo>
                  <a:lnTo>
                    <a:pt x="418" y="91"/>
                  </a:lnTo>
                  <a:lnTo>
                    <a:pt x="430" y="83"/>
                  </a:lnTo>
                  <a:lnTo>
                    <a:pt x="441" y="76"/>
                  </a:lnTo>
                  <a:lnTo>
                    <a:pt x="448" y="71"/>
                  </a:lnTo>
                  <a:lnTo>
                    <a:pt x="455" y="68"/>
                  </a:lnTo>
                  <a:lnTo>
                    <a:pt x="461" y="64"/>
                  </a:lnTo>
                  <a:lnTo>
                    <a:pt x="468" y="61"/>
                  </a:lnTo>
                  <a:lnTo>
                    <a:pt x="475" y="56"/>
                  </a:lnTo>
                  <a:lnTo>
                    <a:pt x="481" y="51"/>
                  </a:lnTo>
                  <a:lnTo>
                    <a:pt x="486" y="48"/>
                  </a:lnTo>
                  <a:lnTo>
                    <a:pt x="493" y="44"/>
                  </a:lnTo>
                  <a:lnTo>
                    <a:pt x="500" y="39"/>
                  </a:lnTo>
                  <a:lnTo>
                    <a:pt x="506" y="36"/>
                  </a:lnTo>
                  <a:lnTo>
                    <a:pt x="515" y="33"/>
                  </a:lnTo>
                  <a:lnTo>
                    <a:pt x="521" y="29"/>
                  </a:lnTo>
                  <a:lnTo>
                    <a:pt x="528" y="24"/>
                  </a:lnTo>
                  <a:lnTo>
                    <a:pt x="535" y="21"/>
                  </a:lnTo>
                  <a:lnTo>
                    <a:pt x="543" y="16"/>
                  </a:lnTo>
                  <a:lnTo>
                    <a:pt x="551" y="13"/>
                  </a:lnTo>
                  <a:lnTo>
                    <a:pt x="556" y="9"/>
                  </a:lnTo>
                  <a:lnTo>
                    <a:pt x="565" y="6"/>
                  </a:lnTo>
                  <a:lnTo>
                    <a:pt x="573" y="3"/>
                  </a:lnTo>
                  <a:lnTo>
                    <a:pt x="581" y="0"/>
                  </a:lnTo>
                  <a:lnTo>
                    <a:pt x="221" y="0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6" name="Freeform 75"/>
            <p:cNvSpPr>
              <a:spLocks/>
            </p:cNvSpPr>
            <p:nvPr/>
          </p:nvSpPr>
          <p:spPr bwMode="auto">
            <a:xfrm>
              <a:off x="3662" y="2112"/>
              <a:ext cx="298" cy="408"/>
            </a:xfrm>
            <a:custGeom>
              <a:avLst/>
              <a:gdLst>
                <a:gd name="T0" fmla="*/ 0 w 298"/>
                <a:gd name="T1" fmla="*/ 0 h 408"/>
                <a:gd name="T2" fmla="*/ 1 w 298"/>
                <a:gd name="T3" fmla="*/ 0 h 408"/>
                <a:gd name="T4" fmla="*/ 5 w 298"/>
                <a:gd name="T5" fmla="*/ 0 h 408"/>
                <a:gd name="T6" fmla="*/ 11 w 298"/>
                <a:gd name="T7" fmla="*/ 1 h 408"/>
                <a:gd name="T8" fmla="*/ 21 w 298"/>
                <a:gd name="T9" fmla="*/ 3 h 408"/>
                <a:gd name="T10" fmla="*/ 26 w 298"/>
                <a:gd name="T11" fmla="*/ 3 h 408"/>
                <a:gd name="T12" fmla="*/ 33 w 298"/>
                <a:gd name="T13" fmla="*/ 5 h 408"/>
                <a:gd name="T14" fmla="*/ 39 w 298"/>
                <a:gd name="T15" fmla="*/ 6 h 408"/>
                <a:gd name="T16" fmla="*/ 48 w 298"/>
                <a:gd name="T17" fmla="*/ 6 h 408"/>
                <a:gd name="T18" fmla="*/ 54 w 298"/>
                <a:gd name="T19" fmla="*/ 8 h 408"/>
                <a:gd name="T20" fmla="*/ 64 w 298"/>
                <a:gd name="T21" fmla="*/ 10 h 408"/>
                <a:gd name="T22" fmla="*/ 73 w 298"/>
                <a:gd name="T23" fmla="*/ 11 h 408"/>
                <a:gd name="T24" fmla="*/ 84 w 298"/>
                <a:gd name="T25" fmla="*/ 15 h 408"/>
                <a:gd name="T26" fmla="*/ 94 w 298"/>
                <a:gd name="T27" fmla="*/ 16 h 408"/>
                <a:gd name="T28" fmla="*/ 104 w 298"/>
                <a:gd name="T29" fmla="*/ 18 h 408"/>
                <a:gd name="T30" fmla="*/ 114 w 298"/>
                <a:gd name="T31" fmla="*/ 20 h 408"/>
                <a:gd name="T32" fmla="*/ 128 w 298"/>
                <a:gd name="T33" fmla="*/ 23 h 408"/>
                <a:gd name="T34" fmla="*/ 133 w 298"/>
                <a:gd name="T35" fmla="*/ 23 h 408"/>
                <a:gd name="T36" fmla="*/ 139 w 298"/>
                <a:gd name="T37" fmla="*/ 25 h 408"/>
                <a:gd name="T38" fmla="*/ 144 w 298"/>
                <a:gd name="T39" fmla="*/ 25 h 408"/>
                <a:gd name="T40" fmla="*/ 151 w 298"/>
                <a:gd name="T41" fmla="*/ 26 h 408"/>
                <a:gd name="T42" fmla="*/ 158 w 298"/>
                <a:gd name="T43" fmla="*/ 28 h 408"/>
                <a:gd name="T44" fmla="*/ 164 w 298"/>
                <a:gd name="T45" fmla="*/ 28 h 408"/>
                <a:gd name="T46" fmla="*/ 171 w 298"/>
                <a:gd name="T47" fmla="*/ 30 h 408"/>
                <a:gd name="T48" fmla="*/ 178 w 298"/>
                <a:gd name="T49" fmla="*/ 33 h 408"/>
                <a:gd name="T50" fmla="*/ 184 w 298"/>
                <a:gd name="T51" fmla="*/ 33 h 408"/>
                <a:gd name="T52" fmla="*/ 191 w 298"/>
                <a:gd name="T53" fmla="*/ 35 h 408"/>
                <a:gd name="T54" fmla="*/ 198 w 298"/>
                <a:gd name="T55" fmla="*/ 35 h 408"/>
                <a:gd name="T56" fmla="*/ 206 w 298"/>
                <a:gd name="T57" fmla="*/ 38 h 408"/>
                <a:gd name="T58" fmla="*/ 213 w 298"/>
                <a:gd name="T59" fmla="*/ 38 h 408"/>
                <a:gd name="T60" fmla="*/ 219 w 298"/>
                <a:gd name="T61" fmla="*/ 41 h 408"/>
                <a:gd name="T62" fmla="*/ 228 w 298"/>
                <a:gd name="T63" fmla="*/ 41 h 408"/>
                <a:gd name="T64" fmla="*/ 236 w 298"/>
                <a:gd name="T65" fmla="*/ 45 h 408"/>
                <a:gd name="T66" fmla="*/ 241 w 298"/>
                <a:gd name="T67" fmla="*/ 45 h 408"/>
                <a:gd name="T68" fmla="*/ 249 w 298"/>
                <a:gd name="T69" fmla="*/ 48 h 408"/>
                <a:gd name="T70" fmla="*/ 258 w 298"/>
                <a:gd name="T71" fmla="*/ 48 h 408"/>
                <a:gd name="T72" fmla="*/ 264 w 298"/>
                <a:gd name="T73" fmla="*/ 51 h 408"/>
                <a:gd name="T74" fmla="*/ 273 w 298"/>
                <a:gd name="T75" fmla="*/ 51 h 408"/>
                <a:gd name="T76" fmla="*/ 281 w 298"/>
                <a:gd name="T77" fmla="*/ 55 h 408"/>
                <a:gd name="T78" fmla="*/ 289 w 298"/>
                <a:gd name="T79" fmla="*/ 56 h 408"/>
                <a:gd name="T80" fmla="*/ 298 w 298"/>
                <a:gd name="T81" fmla="*/ 60 h 408"/>
                <a:gd name="T82" fmla="*/ 103 w 298"/>
                <a:gd name="T83" fmla="*/ 219 h 408"/>
                <a:gd name="T84" fmla="*/ 89 w 298"/>
                <a:gd name="T85" fmla="*/ 334 h 408"/>
                <a:gd name="T86" fmla="*/ 10 w 298"/>
                <a:gd name="T87" fmla="*/ 408 h 408"/>
                <a:gd name="T88" fmla="*/ 0 w 298"/>
                <a:gd name="T89" fmla="*/ 0 h 408"/>
                <a:gd name="T90" fmla="*/ 0 w 298"/>
                <a:gd name="T9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8" h="408">
                  <a:moveTo>
                    <a:pt x="0" y="0"/>
                  </a:moveTo>
                  <a:lnTo>
                    <a:pt x="1" y="0"/>
                  </a:lnTo>
                  <a:lnTo>
                    <a:pt x="5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33" y="5"/>
                  </a:lnTo>
                  <a:lnTo>
                    <a:pt x="39" y="6"/>
                  </a:lnTo>
                  <a:lnTo>
                    <a:pt x="48" y="6"/>
                  </a:lnTo>
                  <a:lnTo>
                    <a:pt x="54" y="8"/>
                  </a:lnTo>
                  <a:lnTo>
                    <a:pt x="64" y="10"/>
                  </a:lnTo>
                  <a:lnTo>
                    <a:pt x="73" y="11"/>
                  </a:lnTo>
                  <a:lnTo>
                    <a:pt x="84" y="15"/>
                  </a:lnTo>
                  <a:lnTo>
                    <a:pt x="94" y="16"/>
                  </a:lnTo>
                  <a:lnTo>
                    <a:pt x="104" y="18"/>
                  </a:lnTo>
                  <a:lnTo>
                    <a:pt x="114" y="20"/>
                  </a:lnTo>
                  <a:lnTo>
                    <a:pt x="128" y="23"/>
                  </a:lnTo>
                  <a:lnTo>
                    <a:pt x="133" y="23"/>
                  </a:lnTo>
                  <a:lnTo>
                    <a:pt x="139" y="25"/>
                  </a:lnTo>
                  <a:lnTo>
                    <a:pt x="144" y="25"/>
                  </a:lnTo>
                  <a:lnTo>
                    <a:pt x="151" y="26"/>
                  </a:lnTo>
                  <a:lnTo>
                    <a:pt x="158" y="28"/>
                  </a:lnTo>
                  <a:lnTo>
                    <a:pt x="164" y="28"/>
                  </a:lnTo>
                  <a:lnTo>
                    <a:pt x="171" y="30"/>
                  </a:lnTo>
                  <a:lnTo>
                    <a:pt x="178" y="33"/>
                  </a:lnTo>
                  <a:lnTo>
                    <a:pt x="184" y="33"/>
                  </a:lnTo>
                  <a:lnTo>
                    <a:pt x="191" y="35"/>
                  </a:lnTo>
                  <a:lnTo>
                    <a:pt x="198" y="35"/>
                  </a:lnTo>
                  <a:lnTo>
                    <a:pt x="206" y="38"/>
                  </a:lnTo>
                  <a:lnTo>
                    <a:pt x="213" y="38"/>
                  </a:lnTo>
                  <a:lnTo>
                    <a:pt x="219" y="41"/>
                  </a:lnTo>
                  <a:lnTo>
                    <a:pt x="228" y="41"/>
                  </a:lnTo>
                  <a:lnTo>
                    <a:pt x="236" y="45"/>
                  </a:lnTo>
                  <a:lnTo>
                    <a:pt x="241" y="45"/>
                  </a:lnTo>
                  <a:lnTo>
                    <a:pt x="249" y="48"/>
                  </a:lnTo>
                  <a:lnTo>
                    <a:pt x="258" y="48"/>
                  </a:lnTo>
                  <a:lnTo>
                    <a:pt x="264" y="51"/>
                  </a:lnTo>
                  <a:lnTo>
                    <a:pt x="273" y="51"/>
                  </a:lnTo>
                  <a:lnTo>
                    <a:pt x="281" y="55"/>
                  </a:lnTo>
                  <a:lnTo>
                    <a:pt x="289" y="56"/>
                  </a:lnTo>
                  <a:lnTo>
                    <a:pt x="298" y="60"/>
                  </a:lnTo>
                  <a:lnTo>
                    <a:pt x="103" y="219"/>
                  </a:lnTo>
                  <a:lnTo>
                    <a:pt x="89" y="334"/>
                  </a:lnTo>
                  <a:lnTo>
                    <a:pt x="10" y="4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Freeform 76"/>
            <p:cNvSpPr>
              <a:spLocks/>
            </p:cNvSpPr>
            <p:nvPr/>
          </p:nvSpPr>
          <p:spPr bwMode="auto">
            <a:xfrm>
              <a:off x="2834" y="2703"/>
              <a:ext cx="616" cy="476"/>
            </a:xfrm>
            <a:custGeom>
              <a:avLst/>
              <a:gdLst>
                <a:gd name="T0" fmla="*/ 50 w 616"/>
                <a:gd name="T1" fmla="*/ 353 h 476"/>
                <a:gd name="T2" fmla="*/ 479 w 616"/>
                <a:gd name="T3" fmla="*/ 10 h 476"/>
                <a:gd name="T4" fmla="*/ 481 w 616"/>
                <a:gd name="T5" fmla="*/ 8 h 476"/>
                <a:gd name="T6" fmla="*/ 491 w 616"/>
                <a:gd name="T7" fmla="*/ 5 h 476"/>
                <a:gd name="T8" fmla="*/ 498 w 616"/>
                <a:gd name="T9" fmla="*/ 3 h 476"/>
                <a:gd name="T10" fmla="*/ 504 w 616"/>
                <a:gd name="T11" fmla="*/ 1 h 476"/>
                <a:gd name="T12" fmla="*/ 513 w 616"/>
                <a:gd name="T13" fmla="*/ 1 h 476"/>
                <a:gd name="T14" fmla="*/ 523 w 616"/>
                <a:gd name="T15" fmla="*/ 1 h 476"/>
                <a:gd name="T16" fmla="*/ 531 w 616"/>
                <a:gd name="T17" fmla="*/ 0 h 476"/>
                <a:gd name="T18" fmla="*/ 541 w 616"/>
                <a:gd name="T19" fmla="*/ 1 h 476"/>
                <a:gd name="T20" fmla="*/ 551 w 616"/>
                <a:gd name="T21" fmla="*/ 5 h 476"/>
                <a:gd name="T22" fmla="*/ 563 w 616"/>
                <a:gd name="T23" fmla="*/ 8 h 476"/>
                <a:gd name="T24" fmla="*/ 571 w 616"/>
                <a:gd name="T25" fmla="*/ 13 h 476"/>
                <a:gd name="T26" fmla="*/ 581 w 616"/>
                <a:gd name="T27" fmla="*/ 23 h 476"/>
                <a:gd name="T28" fmla="*/ 584 w 616"/>
                <a:gd name="T29" fmla="*/ 26 h 476"/>
                <a:gd name="T30" fmla="*/ 589 w 616"/>
                <a:gd name="T31" fmla="*/ 33 h 476"/>
                <a:gd name="T32" fmla="*/ 593 w 616"/>
                <a:gd name="T33" fmla="*/ 40 h 476"/>
                <a:gd name="T34" fmla="*/ 598 w 616"/>
                <a:gd name="T35" fmla="*/ 46 h 476"/>
                <a:gd name="T36" fmla="*/ 601 w 616"/>
                <a:gd name="T37" fmla="*/ 51 h 476"/>
                <a:gd name="T38" fmla="*/ 603 w 616"/>
                <a:gd name="T39" fmla="*/ 58 h 476"/>
                <a:gd name="T40" fmla="*/ 606 w 616"/>
                <a:gd name="T41" fmla="*/ 65 h 476"/>
                <a:gd name="T42" fmla="*/ 609 w 616"/>
                <a:gd name="T43" fmla="*/ 71 h 476"/>
                <a:gd name="T44" fmla="*/ 611 w 616"/>
                <a:gd name="T45" fmla="*/ 80 h 476"/>
                <a:gd name="T46" fmla="*/ 614 w 616"/>
                <a:gd name="T47" fmla="*/ 91 h 476"/>
                <a:gd name="T48" fmla="*/ 616 w 616"/>
                <a:gd name="T49" fmla="*/ 100 h 476"/>
                <a:gd name="T50" fmla="*/ 616 w 616"/>
                <a:gd name="T51" fmla="*/ 106 h 476"/>
                <a:gd name="T52" fmla="*/ 616 w 616"/>
                <a:gd name="T53" fmla="*/ 113 h 476"/>
                <a:gd name="T54" fmla="*/ 616 w 616"/>
                <a:gd name="T55" fmla="*/ 120 h 476"/>
                <a:gd name="T56" fmla="*/ 611 w 616"/>
                <a:gd name="T57" fmla="*/ 128 h 476"/>
                <a:gd name="T58" fmla="*/ 608 w 616"/>
                <a:gd name="T59" fmla="*/ 133 h 476"/>
                <a:gd name="T60" fmla="*/ 603 w 616"/>
                <a:gd name="T61" fmla="*/ 136 h 476"/>
                <a:gd name="T62" fmla="*/ 603 w 616"/>
                <a:gd name="T63" fmla="*/ 138 h 476"/>
                <a:gd name="T64" fmla="*/ 150 w 616"/>
                <a:gd name="T65" fmla="*/ 476 h 476"/>
                <a:gd name="T66" fmla="*/ 0 w 616"/>
                <a:gd name="T67" fmla="*/ 476 h 476"/>
                <a:gd name="T68" fmla="*/ 50 w 616"/>
                <a:gd name="T69" fmla="*/ 353 h 476"/>
                <a:gd name="T70" fmla="*/ 50 w 616"/>
                <a:gd name="T71" fmla="*/ 353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6" h="476">
                  <a:moveTo>
                    <a:pt x="50" y="353"/>
                  </a:moveTo>
                  <a:lnTo>
                    <a:pt x="479" y="10"/>
                  </a:lnTo>
                  <a:lnTo>
                    <a:pt x="481" y="8"/>
                  </a:lnTo>
                  <a:lnTo>
                    <a:pt x="491" y="5"/>
                  </a:lnTo>
                  <a:lnTo>
                    <a:pt x="498" y="3"/>
                  </a:lnTo>
                  <a:lnTo>
                    <a:pt x="504" y="1"/>
                  </a:lnTo>
                  <a:lnTo>
                    <a:pt x="513" y="1"/>
                  </a:lnTo>
                  <a:lnTo>
                    <a:pt x="523" y="1"/>
                  </a:lnTo>
                  <a:lnTo>
                    <a:pt x="531" y="0"/>
                  </a:lnTo>
                  <a:lnTo>
                    <a:pt x="541" y="1"/>
                  </a:lnTo>
                  <a:lnTo>
                    <a:pt x="551" y="5"/>
                  </a:lnTo>
                  <a:lnTo>
                    <a:pt x="563" y="8"/>
                  </a:lnTo>
                  <a:lnTo>
                    <a:pt x="571" y="13"/>
                  </a:lnTo>
                  <a:lnTo>
                    <a:pt x="581" y="23"/>
                  </a:lnTo>
                  <a:lnTo>
                    <a:pt x="584" y="26"/>
                  </a:lnTo>
                  <a:lnTo>
                    <a:pt x="589" y="33"/>
                  </a:lnTo>
                  <a:lnTo>
                    <a:pt x="593" y="40"/>
                  </a:lnTo>
                  <a:lnTo>
                    <a:pt x="598" y="46"/>
                  </a:lnTo>
                  <a:lnTo>
                    <a:pt x="601" y="51"/>
                  </a:lnTo>
                  <a:lnTo>
                    <a:pt x="603" y="58"/>
                  </a:lnTo>
                  <a:lnTo>
                    <a:pt x="606" y="65"/>
                  </a:lnTo>
                  <a:lnTo>
                    <a:pt x="609" y="71"/>
                  </a:lnTo>
                  <a:lnTo>
                    <a:pt x="611" y="80"/>
                  </a:lnTo>
                  <a:lnTo>
                    <a:pt x="614" y="91"/>
                  </a:lnTo>
                  <a:lnTo>
                    <a:pt x="616" y="100"/>
                  </a:lnTo>
                  <a:lnTo>
                    <a:pt x="616" y="106"/>
                  </a:lnTo>
                  <a:lnTo>
                    <a:pt x="616" y="113"/>
                  </a:lnTo>
                  <a:lnTo>
                    <a:pt x="616" y="120"/>
                  </a:lnTo>
                  <a:lnTo>
                    <a:pt x="611" y="128"/>
                  </a:lnTo>
                  <a:lnTo>
                    <a:pt x="608" y="133"/>
                  </a:lnTo>
                  <a:lnTo>
                    <a:pt x="603" y="136"/>
                  </a:lnTo>
                  <a:lnTo>
                    <a:pt x="603" y="138"/>
                  </a:lnTo>
                  <a:lnTo>
                    <a:pt x="150" y="476"/>
                  </a:lnTo>
                  <a:lnTo>
                    <a:pt x="0" y="476"/>
                  </a:lnTo>
                  <a:lnTo>
                    <a:pt x="50" y="353"/>
                  </a:lnTo>
                  <a:lnTo>
                    <a:pt x="50" y="353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Freeform 77"/>
            <p:cNvSpPr>
              <a:spLocks/>
            </p:cNvSpPr>
            <p:nvPr/>
          </p:nvSpPr>
          <p:spPr bwMode="auto">
            <a:xfrm>
              <a:off x="1913" y="3200"/>
              <a:ext cx="406" cy="155"/>
            </a:xfrm>
            <a:custGeom>
              <a:avLst/>
              <a:gdLst>
                <a:gd name="T0" fmla="*/ 406 w 406"/>
                <a:gd name="T1" fmla="*/ 104 h 155"/>
                <a:gd name="T2" fmla="*/ 253 w 406"/>
                <a:gd name="T3" fmla="*/ 155 h 155"/>
                <a:gd name="T4" fmla="*/ 0 w 406"/>
                <a:gd name="T5" fmla="*/ 85 h 155"/>
                <a:gd name="T6" fmla="*/ 102 w 406"/>
                <a:gd name="T7" fmla="*/ 0 h 155"/>
                <a:gd name="T8" fmla="*/ 406 w 406"/>
                <a:gd name="T9" fmla="*/ 104 h 155"/>
                <a:gd name="T10" fmla="*/ 406 w 406"/>
                <a:gd name="T11" fmla="*/ 10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55">
                  <a:moveTo>
                    <a:pt x="406" y="104"/>
                  </a:moveTo>
                  <a:lnTo>
                    <a:pt x="253" y="155"/>
                  </a:lnTo>
                  <a:lnTo>
                    <a:pt x="0" y="85"/>
                  </a:lnTo>
                  <a:lnTo>
                    <a:pt x="102" y="0"/>
                  </a:lnTo>
                  <a:lnTo>
                    <a:pt x="406" y="104"/>
                  </a:lnTo>
                  <a:lnTo>
                    <a:pt x="406" y="10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88" name="Group 44"/>
          <p:cNvGrpSpPr>
            <a:grpSpLocks noChangeAspect="1"/>
          </p:cNvGrpSpPr>
          <p:nvPr/>
        </p:nvGrpSpPr>
        <p:grpSpPr bwMode="auto">
          <a:xfrm rot="20882441">
            <a:off x="1049954" y="387147"/>
            <a:ext cx="1603160" cy="803297"/>
            <a:chOff x="1435" y="1872"/>
            <a:chExt cx="3269" cy="1638"/>
          </a:xfrm>
          <a:scene3d>
            <a:camera prst="isometricBottomDown"/>
            <a:lightRig rig="threePt" dir="t"/>
          </a:scene3d>
        </p:grpSpPr>
        <p:sp>
          <p:nvSpPr>
            <p:cNvPr id="489" name="AutoShape 43"/>
            <p:cNvSpPr>
              <a:spLocks noChangeAspect="1" noChangeArrowheads="1" noTextEdit="1"/>
            </p:cNvSpPr>
            <p:nvPr/>
          </p:nvSpPr>
          <p:spPr bwMode="auto">
            <a:xfrm>
              <a:off x="1435" y="1872"/>
              <a:ext cx="3269" cy="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Freeform 48"/>
            <p:cNvSpPr>
              <a:spLocks/>
            </p:cNvSpPr>
            <p:nvPr/>
          </p:nvSpPr>
          <p:spPr bwMode="auto">
            <a:xfrm>
              <a:off x="1770" y="2823"/>
              <a:ext cx="704" cy="219"/>
            </a:xfrm>
            <a:custGeom>
              <a:avLst/>
              <a:gdLst>
                <a:gd name="T0" fmla="*/ 441 w 704"/>
                <a:gd name="T1" fmla="*/ 219 h 219"/>
                <a:gd name="T2" fmla="*/ 0 w 704"/>
                <a:gd name="T3" fmla="*/ 196 h 219"/>
                <a:gd name="T4" fmla="*/ 165 w 704"/>
                <a:gd name="T5" fmla="*/ 41 h 219"/>
                <a:gd name="T6" fmla="*/ 704 w 704"/>
                <a:gd name="T7" fmla="*/ 0 h 219"/>
                <a:gd name="T8" fmla="*/ 441 w 704"/>
                <a:gd name="T9" fmla="*/ 219 h 219"/>
                <a:gd name="T10" fmla="*/ 441 w 704"/>
                <a:gd name="T11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4" h="219">
                  <a:moveTo>
                    <a:pt x="441" y="219"/>
                  </a:moveTo>
                  <a:lnTo>
                    <a:pt x="0" y="196"/>
                  </a:lnTo>
                  <a:lnTo>
                    <a:pt x="165" y="41"/>
                  </a:lnTo>
                  <a:lnTo>
                    <a:pt x="704" y="0"/>
                  </a:lnTo>
                  <a:lnTo>
                    <a:pt x="441" y="219"/>
                  </a:lnTo>
                  <a:lnTo>
                    <a:pt x="441" y="219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Freeform 49"/>
            <p:cNvSpPr>
              <a:spLocks/>
            </p:cNvSpPr>
            <p:nvPr/>
          </p:nvSpPr>
          <p:spPr bwMode="auto">
            <a:xfrm>
              <a:off x="3433" y="1905"/>
              <a:ext cx="810" cy="293"/>
            </a:xfrm>
            <a:custGeom>
              <a:avLst/>
              <a:gdLst>
                <a:gd name="T0" fmla="*/ 0 w 810"/>
                <a:gd name="T1" fmla="*/ 293 h 293"/>
                <a:gd name="T2" fmla="*/ 410 w 810"/>
                <a:gd name="T3" fmla="*/ 258 h 293"/>
                <a:gd name="T4" fmla="*/ 600 w 810"/>
                <a:gd name="T5" fmla="*/ 197 h 293"/>
                <a:gd name="T6" fmla="*/ 810 w 810"/>
                <a:gd name="T7" fmla="*/ 0 h 293"/>
                <a:gd name="T8" fmla="*/ 573 w 810"/>
                <a:gd name="T9" fmla="*/ 49 h 293"/>
                <a:gd name="T10" fmla="*/ 527 w 810"/>
                <a:gd name="T11" fmla="*/ 84 h 293"/>
                <a:gd name="T12" fmla="*/ 467 w 810"/>
                <a:gd name="T13" fmla="*/ 67 h 293"/>
                <a:gd name="T14" fmla="*/ 465 w 810"/>
                <a:gd name="T15" fmla="*/ 65 h 293"/>
                <a:gd name="T16" fmla="*/ 462 w 810"/>
                <a:gd name="T17" fmla="*/ 64 h 293"/>
                <a:gd name="T18" fmla="*/ 455 w 810"/>
                <a:gd name="T19" fmla="*/ 59 h 293"/>
                <a:gd name="T20" fmla="*/ 448 w 810"/>
                <a:gd name="T21" fmla="*/ 54 h 293"/>
                <a:gd name="T22" fmla="*/ 442 w 810"/>
                <a:gd name="T23" fmla="*/ 50 h 293"/>
                <a:gd name="T24" fmla="*/ 437 w 810"/>
                <a:gd name="T25" fmla="*/ 47 h 293"/>
                <a:gd name="T26" fmla="*/ 430 w 810"/>
                <a:gd name="T27" fmla="*/ 44 h 293"/>
                <a:gd name="T28" fmla="*/ 425 w 810"/>
                <a:gd name="T29" fmla="*/ 42 h 293"/>
                <a:gd name="T30" fmla="*/ 417 w 810"/>
                <a:gd name="T31" fmla="*/ 39 h 293"/>
                <a:gd name="T32" fmla="*/ 410 w 810"/>
                <a:gd name="T33" fmla="*/ 35 h 293"/>
                <a:gd name="T34" fmla="*/ 402 w 810"/>
                <a:gd name="T35" fmla="*/ 32 h 293"/>
                <a:gd name="T36" fmla="*/ 395 w 810"/>
                <a:gd name="T37" fmla="*/ 30 h 293"/>
                <a:gd name="T38" fmla="*/ 385 w 810"/>
                <a:gd name="T39" fmla="*/ 27 h 293"/>
                <a:gd name="T40" fmla="*/ 375 w 810"/>
                <a:gd name="T41" fmla="*/ 24 h 293"/>
                <a:gd name="T42" fmla="*/ 365 w 810"/>
                <a:gd name="T43" fmla="*/ 22 h 293"/>
                <a:gd name="T44" fmla="*/ 355 w 810"/>
                <a:gd name="T45" fmla="*/ 20 h 293"/>
                <a:gd name="T46" fmla="*/ 343 w 810"/>
                <a:gd name="T47" fmla="*/ 19 h 293"/>
                <a:gd name="T48" fmla="*/ 332 w 810"/>
                <a:gd name="T49" fmla="*/ 17 h 293"/>
                <a:gd name="T50" fmla="*/ 320 w 810"/>
                <a:gd name="T51" fmla="*/ 17 h 293"/>
                <a:gd name="T52" fmla="*/ 308 w 810"/>
                <a:gd name="T53" fmla="*/ 19 h 293"/>
                <a:gd name="T54" fmla="*/ 302 w 810"/>
                <a:gd name="T55" fmla="*/ 19 h 293"/>
                <a:gd name="T56" fmla="*/ 297 w 810"/>
                <a:gd name="T57" fmla="*/ 19 h 293"/>
                <a:gd name="T58" fmla="*/ 290 w 810"/>
                <a:gd name="T59" fmla="*/ 19 h 293"/>
                <a:gd name="T60" fmla="*/ 283 w 810"/>
                <a:gd name="T61" fmla="*/ 20 h 293"/>
                <a:gd name="T62" fmla="*/ 277 w 810"/>
                <a:gd name="T63" fmla="*/ 20 h 293"/>
                <a:gd name="T64" fmla="*/ 270 w 810"/>
                <a:gd name="T65" fmla="*/ 20 h 293"/>
                <a:gd name="T66" fmla="*/ 263 w 810"/>
                <a:gd name="T67" fmla="*/ 22 h 293"/>
                <a:gd name="T68" fmla="*/ 257 w 810"/>
                <a:gd name="T69" fmla="*/ 24 h 293"/>
                <a:gd name="T70" fmla="*/ 249 w 810"/>
                <a:gd name="T71" fmla="*/ 25 h 293"/>
                <a:gd name="T72" fmla="*/ 242 w 810"/>
                <a:gd name="T73" fmla="*/ 27 h 293"/>
                <a:gd name="T74" fmla="*/ 234 w 810"/>
                <a:gd name="T75" fmla="*/ 29 h 293"/>
                <a:gd name="T76" fmla="*/ 227 w 810"/>
                <a:gd name="T77" fmla="*/ 32 h 293"/>
                <a:gd name="T78" fmla="*/ 220 w 810"/>
                <a:gd name="T79" fmla="*/ 34 h 293"/>
                <a:gd name="T80" fmla="*/ 214 w 810"/>
                <a:gd name="T81" fmla="*/ 37 h 293"/>
                <a:gd name="T82" fmla="*/ 205 w 810"/>
                <a:gd name="T83" fmla="*/ 40 h 293"/>
                <a:gd name="T84" fmla="*/ 199 w 810"/>
                <a:gd name="T85" fmla="*/ 44 h 293"/>
                <a:gd name="T86" fmla="*/ 4 w 810"/>
                <a:gd name="T87" fmla="*/ 182 h 293"/>
                <a:gd name="T88" fmla="*/ 0 w 810"/>
                <a:gd name="T89" fmla="*/ 293 h 293"/>
                <a:gd name="T90" fmla="*/ 0 w 810"/>
                <a:gd name="T91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0" h="293">
                  <a:moveTo>
                    <a:pt x="0" y="293"/>
                  </a:moveTo>
                  <a:lnTo>
                    <a:pt x="410" y="258"/>
                  </a:lnTo>
                  <a:lnTo>
                    <a:pt x="600" y="197"/>
                  </a:lnTo>
                  <a:lnTo>
                    <a:pt x="810" y="0"/>
                  </a:lnTo>
                  <a:lnTo>
                    <a:pt x="573" y="49"/>
                  </a:lnTo>
                  <a:lnTo>
                    <a:pt x="527" y="84"/>
                  </a:lnTo>
                  <a:lnTo>
                    <a:pt x="467" y="67"/>
                  </a:lnTo>
                  <a:lnTo>
                    <a:pt x="465" y="65"/>
                  </a:lnTo>
                  <a:lnTo>
                    <a:pt x="462" y="64"/>
                  </a:lnTo>
                  <a:lnTo>
                    <a:pt x="455" y="59"/>
                  </a:lnTo>
                  <a:lnTo>
                    <a:pt x="448" y="54"/>
                  </a:lnTo>
                  <a:lnTo>
                    <a:pt x="442" y="50"/>
                  </a:lnTo>
                  <a:lnTo>
                    <a:pt x="437" y="47"/>
                  </a:lnTo>
                  <a:lnTo>
                    <a:pt x="430" y="44"/>
                  </a:lnTo>
                  <a:lnTo>
                    <a:pt x="425" y="42"/>
                  </a:lnTo>
                  <a:lnTo>
                    <a:pt x="417" y="39"/>
                  </a:lnTo>
                  <a:lnTo>
                    <a:pt x="410" y="35"/>
                  </a:lnTo>
                  <a:lnTo>
                    <a:pt x="402" y="32"/>
                  </a:lnTo>
                  <a:lnTo>
                    <a:pt x="395" y="30"/>
                  </a:lnTo>
                  <a:lnTo>
                    <a:pt x="385" y="27"/>
                  </a:lnTo>
                  <a:lnTo>
                    <a:pt x="375" y="24"/>
                  </a:lnTo>
                  <a:lnTo>
                    <a:pt x="365" y="22"/>
                  </a:lnTo>
                  <a:lnTo>
                    <a:pt x="355" y="20"/>
                  </a:lnTo>
                  <a:lnTo>
                    <a:pt x="343" y="19"/>
                  </a:lnTo>
                  <a:lnTo>
                    <a:pt x="332" y="17"/>
                  </a:lnTo>
                  <a:lnTo>
                    <a:pt x="320" y="17"/>
                  </a:lnTo>
                  <a:lnTo>
                    <a:pt x="308" y="19"/>
                  </a:lnTo>
                  <a:lnTo>
                    <a:pt x="302" y="19"/>
                  </a:lnTo>
                  <a:lnTo>
                    <a:pt x="297" y="19"/>
                  </a:lnTo>
                  <a:lnTo>
                    <a:pt x="290" y="19"/>
                  </a:lnTo>
                  <a:lnTo>
                    <a:pt x="283" y="20"/>
                  </a:lnTo>
                  <a:lnTo>
                    <a:pt x="277" y="20"/>
                  </a:lnTo>
                  <a:lnTo>
                    <a:pt x="270" y="20"/>
                  </a:lnTo>
                  <a:lnTo>
                    <a:pt x="263" y="22"/>
                  </a:lnTo>
                  <a:lnTo>
                    <a:pt x="257" y="24"/>
                  </a:lnTo>
                  <a:lnTo>
                    <a:pt x="249" y="25"/>
                  </a:lnTo>
                  <a:lnTo>
                    <a:pt x="242" y="27"/>
                  </a:lnTo>
                  <a:lnTo>
                    <a:pt x="234" y="29"/>
                  </a:lnTo>
                  <a:lnTo>
                    <a:pt x="227" y="32"/>
                  </a:lnTo>
                  <a:lnTo>
                    <a:pt x="220" y="34"/>
                  </a:lnTo>
                  <a:lnTo>
                    <a:pt x="214" y="37"/>
                  </a:lnTo>
                  <a:lnTo>
                    <a:pt x="205" y="40"/>
                  </a:lnTo>
                  <a:lnTo>
                    <a:pt x="199" y="44"/>
                  </a:lnTo>
                  <a:lnTo>
                    <a:pt x="4" y="182"/>
                  </a:lnTo>
                  <a:lnTo>
                    <a:pt x="0" y="29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Freeform 52"/>
            <p:cNvSpPr>
              <a:spLocks/>
            </p:cNvSpPr>
            <p:nvPr/>
          </p:nvSpPr>
          <p:spPr bwMode="auto">
            <a:xfrm>
              <a:off x="1730" y="2275"/>
              <a:ext cx="1429" cy="371"/>
            </a:xfrm>
            <a:custGeom>
              <a:avLst/>
              <a:gdLst>
                <a:gd name="T0" fmla="*/ 1429 w 1429"/>
                <a:gd name="T1" fmla="*/ 0 h 371"/>
                <a:gd name="T2" fmla="*/ 281 w 1429"/>
                <a:gd name="T3" fmla="*/ 2 h 371"/>
                <a:gd name="T4" fmla="*/ 18 w 1429"/>
                <a:gd name="T5" fmla="*/ 60 h 371"/>
                <a:gd name="T6" fmla="*/ 0 w 1429"/>
                <a:gd name="T7" fmla="*/ 186 h 371"/>
                <a:gd name="T8" fmla="*/ 857 w 1429"/>
                <a:gd name="T9" fmla="*/ 371 h 371"/>
                <a:gd name="T10" fmla="*/ 1429 w 1429"/>
                <a:gd name="T11" fmla="*/ 0 h 371"/>
                <a:gd name="T12" fmla="*/ 1429 w 1429"/>
                <a:gd name="T1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9" h="371">
                  <a:moveTo>
                    <a:pt x="1429" y="0"/>
                  </a:moveTo>
                  <a:lnTo>
                    <a:pt x="281" y="2"/>
                  </a:lnTo>
                  <a:lnTo>
                    <a:pt x="18" y="60"/>
                  </a:lnTo>
                  <a:lnTo>
                    <a:pt x="0" y="186"/>
                  </a:lnTo>
                  <a:lnTo>
                    <a:pt x="857" y="371"/>
                  </a:lnTo>
                  <a:lnTo>
                    <a:pt x="1429" y="0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3" name="Freeform 54"/>
            <p:cNvSpPr>
              <a:spLocks/>
            </p:cNvSpPr>
            <p:nvPr/>
          </p:nvSpPr>
          <p:spPr bwMode="auto">
            <a:xfrm>
              <a:off x="2296" y="2277"/>
              <a:ext cx="673" cy="402"/>
            </a:xfrm>
            <a:custGeom>
              <a:avLst/>
              <a:gdLst>
                <a:gd name="T0" fmla="*/ 659 w 673"/>
                <a:gd name="T1" fmla="*/ 0 h 402"/>
                <a:gd name="T2" fmla="*/ 659 w 673"/>
                <a:gd name="T3" fmla="*/ 128 h 402"/>
                <a:gd name="T4" fmla="*/ 673 w 673"/>
                <a:gd name="T5" fmla="*/ 402 h 402"/>
                <a:gd name="T6" fmla="*/ 671 w 673"/>
                <a:gd name="T7" fmla="*/ 401 h 402"/>
                <a:gd name="T8" fmla="*/ 668 w 673"/>
                <a:gd name="T9" fmla="*/ 401 h 402"/>
                <a:gd name="T10" fmla="*/ 663 w 673"/>
                <a:gd name="T11" fmla="*/ 401 h 402"/>
                <a:gd name="T12" fmla="*/ 656 w 673"/>
                <a:gd name="T13" fmla="*/ 401 h 402"/>
                <a:gd name="T14" fmla="*/ 646 w 673"/>
                <a:gd name="T15" fmla="*/ 399 h 402"/>
                <a:gd name="T16" fmla="*/ 638 w 673"/>
                <a:gd name="T17" fmla="*/ 399 h 402"/>
                <a:gd name="T18" fmla="*/ 631 w 673"/>
                <a:gd name="T19" fmla="*/ 399 h 402"/>
                <a:gd name="T20" fmla="*/ 624 w 673"/>
                <a:gd name="T21" fmla="*/ 399 h 402"/>
                <a:gd name="T22" fmla="*/ 618 w 673"/>
                <a:gd name="T23" fmla="*/ 399 h 402"/>
                <a:gd name="T24" fmla="*/ 613 w 673"/>
                <a:gd name="T25" fmla="*/ 399 h 402"/>
                <a:gd name="T26" fmla="*/ 604 w 673"/>
                <a:gd name="T27" fmla="*/ 397 h 402"/>
                <a:gd name="T28" fmla="*/ 596 w 673"/>
                <a:gd name="T29" fmla="*/ 396 h 402"/>
                <a:gd name="T30" fmla="*/ 589 w 673"/>
                <a:gd name="T31" fmla="*/ 394 h 402"/>
                <a:gd name="T32" fmla="*/ 583 w 673"/>
                <a:gd name="T33" fmla="*/ 394 h 402"/>
                <a:gd name="T34" fmla="*/ 574 w 673"/>
                <a:gd name="T35" fmla="*/ 394 h 402"/>
                <a:gd name="T36" fmla="*/ 566 w 673"/>
                <a:gd name="T37" fmla="*/ 394 h 402"/>
                <a:gd name="T38" fmla="*/ 558 w 673"/>
                <a:gd name="T39" fmla="*/ 392 h 402"/>
                <a:gd name="T40" fmla="*/ 550 w 673"/>
                <a:gd name="T41" fmla="*/ 392 h 402"/>
                <a:gd name="T42" fmla="*/ 541 w 673"/>
                <a:gd name="T43" fmla="*/ 392 h 402"/>
                <a:gd name="T44" fmla="*/ 533 w 673"/>
                <a:gd name="T45" fmla="*/ 391 h 402"/>
                <a:gd name="T46" fmla="*/ 523 w 673"/>
                <a:gd name="T47" fmla="*/ 391 h 402"/>
                <a:gd name="T48" fmla="*/ 515 w 673"/>
                <a:gd name="T49" fmla="*/ 391 h 402"/>
                <a:gd name="T50" fmla="*/ 506 w 673"/>
                <a:gd name="T51" fmla="*/ 389 h 402"/>
                <a:gd name="T52" fmla="*/ 498 w 673"/>
                <a:gd name="T53" fmla="*/ 389 h 402"/>
                <a:gd name="T54" fmla="*/ 488 w 673"/>
                <a:gd name="T55" fmla="*/ 389 h 402"/>
                <a:gd name="T56" fmla="*/ 480 w 673"/>
                <a:gd name="T57" fmla="*/ 389 h 402"/>
                <a:gd name="T58" fmla="*/ 470 w 673"/>
                <a:gd name="T59" fmla="*/ 387 h 402"/>
                <a:gd name="T60" fmla="*/ 461 w 673"/>
                <a:gd name="T61" fmla="*/ 386 h 402"/>
                <a:gd name="T62" fmla="*/ 453 w 673"/>
                <a:gd name="T63" fmla="*/ 386 h 402"/>
                <a:gd name="T64" fmla="*/ 445 w 673"/>
                <a:gd name="T65" fmla="*/ 386 h 402"/>
                <a:gd name="T66" fmla="*/ 435 w 673"/>
                <a:gd name="T67" fmla="*/ 384 h 402"/>
                <a:gd name="T68" fmla="*/ 425 w 673"/>
                <a:gd name="T69" fmla="*/ 382 h 402"/>
                <a:gd name="T70" fmla="*/ 416 w 673"/>
                <a:gd name="T71" fmla="*/ 382 h 402"/>
                <a:gd name="T72" fmla="*/ 410 w 673"/>
                <a:gd name="T73" fmla="*/ 382 h 402"/>
                <a:gd name="T74" fmla="*/ 400 w 673"/>
                <a:gd name="T75" fmla="*/ 381 h 402"/>
                <a:gd name="T76" fmla="*/ 391 w 673"/>
                <a:gd name="T77" fmla="*/ 379 h 402"/>
                <a:gd name="T78" fmla="*/ 383 w 673"/>
                <a:gd name="T79" fmla="*/ 379 h 402"/>
                <a:gd name="T80" fmla="*/ 376 w 673"/>
                <a:gd name="T81" fmla="*/ 379 h 402"/>
                <a:gd name="T82" fmla="*/ 368 w 673"/>
                <a:gd name="T83" fmla="*/ 377 h 402"/>
                <a:gd name="T84" fmla="*/ 361 w 673"/>
                <a:gd name="T85" fmla="*/ 377 h 402"/>
                <a:gd name="T86" fmla="*/ 355 w 673"/>
                <a:gd name="T87" fmla="*/ 376 h 402"/>
                <a:gd name="T88" fmla="*/ 348 w 673"/>
                <a:gd name="T89" fmla="*/ 376 h 402"/>
                <a:gd name="T90" fmla="*/ 340 w 673"/>
                <a:gd name="T91" fmla="*/ 376 h 402"/>
                <a:gd name="T92" fmla="*/ 333 w 673"/>
                <a:gd name="T93" fmla="*/ 374 h 402"/>
                <a:gd name="T94" fmla="*/ 326 w 673"/>
                <a:gd name="T95" fmla="*/ 372 h 402"/>
                <a:gd name="T96" fmla="*/ 323 w 673"/>
                <a:gd name="T97" fmla="*/ 372 h 402"/>
                <a:gd name="T98" fmla="*/ 311 w 673"/>
                <a:gd name="T99" fmla="*/ 372 h 402"/>
                <a:gd name="T100" fmla="*/ 305 w 673"/>
                <a:gd name="T101" fmla="*/ 372 h 402"/>
                <a:gd name="T102" fmla="*/ 296 w 673"/>
                <a:gd name="T103" fmla="*/ 371 h 402"/>
                <a:gd name="T104" fmla="*/ 291 w 673"/>
                <a:gd name="T105" fmla="*/ 369 h 402"/>
                <a:gd name="T106" fmla="*/ 288 w 673"/>
                <a:gd name="T107" fmla="*/ 369 h 402"/>
                <a:gd name="T108" fmla="*/ 0 w 673"/>
                <a:gd name="T109" fmla="*/ 312 h 402"/>
                <a:gd name="T110" fmla="*/ 165 w 673"/>
                <a:gd name="T111" fmla="*/ 153 h 402"/>
                <a:gd name="T112" fmla="*/ 263 w 673"/>
                <a:gd name="T113" fmla="*/ 149 h 402"/>
                <a:gd name="T114" fmla="*/ 410 w 673"/>
                <a:gd name="T115" fmla="*/ 0 h 402"/>
                <a:gd name="T116" fmla="*/ 659 w 673"/>
                <a:gd name="T117" fmla="*/ 0 h 402"/>
                <a:gd name="T118" fmla="*/ 659 w 673"/>
                <a:gd name="T11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3" h="402">
                  <a:moveTo>
                    <a:pt x="659" y="0"/>
                  </a:moveTo>
                  <a:lnTo>
                    <a:pt x="659" y="128"/>
                  </a:lnTo>
                  <a:lnTo>
                    <a:pt x="673" y="402"/>
                  </a:lnTo>
                  <a:lnTo>
                    <a:pt x="671" y="401"/>
                  </a:lnTo>
                  <a:lnTo>
                    <a:pt x="668" y="401"/>
                  </a:lnTo>
                  <a:lnTo>
                    <a:pt x="663" y="401"/>
                  </a:lnTo>
                  <a:lnTo>
                    <a:pt x="656" y="401"/>
                  </a:lnTo>
                  <a:lnTo>
                    <a:pt x="646" y="399"/>
                  </a:lnTo>
                  <a:lnTo>
                    <a:pt x="638" y="399"/>
                  </a:lnTo>
                  <a:lnTo>
                    <a:pt x="631" y="399"/>
                  </a:lnTo>
                  <a:lnTo>
                    <a:pt x="624" y="399"/>
                  </a:lnTo>
                  <a:lnTo>
                    <a:pt x="618" y="399"/>
                  </a:lnTo>
                  <a:lnTo>
                    <a:pt x="613" y="399"/>
                  </a:lnTo>
                  <a:lnTo>
                    <a:pt x="604" y="397"/>
                  </a:lnTo>
                  <a:lnTo>
                    <a:pt x="596" y="396"/>
                  </a:lnTo>
                  <a:lnTo>
                    <a:pt x="589" y="394"/>
                  </a:lnTo>
                  <a:lnTo>
                    <a:pt x="583" y="394"/>
                  </a:lnTo>
                  <a:lnTo>
                    <a:pt x="574" y="394"/>
                  </a:lnTo>
                  <a:lnTo>
                    <a:pt x="566" y="394"/>
                  </a:lnTo>
                  <a:lnTo>
                    <a:pt x="558" y="392"/>
                  </a:lnTo>
                  <a:lnTo>
                    <a:pt x="550" y="392"/>
                  </a:lnTo>
                  <a:lnTo>
                    <a:pt x="541" y="392"/>
                  </a:lnTo>
                  <a:lnTo>
                    <a:pt x="533" y="391"/>
                  </a:lnTo>
                  <a:lnTo>
                    <a:pt x="523" y="391"/>
                  </a:lnTo>
                  <a:lnTo>
                    <a:pt x="515" y="391"/>
                  </a:lnTo>
                  <a:lnTo>
                    <a:pt x="506" y="389"/>
                  </a:lnTo>
                  <a:lnTo>
                    <a:pt x="498" y="389"/>
                  </a:lnTo>
                  <a:lnTo>
                    <a:pt x="488" y="389"/>
                  </a:lnTo>
                  <a:lnTo>
                    <a:pt x="480" y="389"/>
                  </a:lnTo>
                  <a:lnTo>
                    <a:pt x="470" y="387"/>
                  </a:lnTo>
                  <a:lnTo>
                    <a:pt x="461" y="386"/>
                  </a:lnTo>
                  <a:lnTo>
                    <a:pt x="453" y="386"/>
                  </a:lnTo>
                  <a:lnTo>
                    <a:pt x="445" y="386"/>
                  </a:lnTo>
                  <a:lnTo>
                    <a:pt x="435" y="384"/>
                  </a:lnTo>
                  <a:lnTo>
                    <a:pt x="425" y="382"/>
                  </a:lnTo>
                  <a:lnTo>
                    <a:pt x="416" y="382"/>
                  </a:lnTo>
                  <a:lnTo>
                    <a:pt x="410" y="382"/>
                  </a:lnTo>
                  <a:lnTo>
                    <a:pt x="400" y="381"/>
                  </a:lnTo>
                  <a:lnTo>
                    <a:pt x="391" y="379"/>
                  </a:lnTo>
                  <a:lnTo>
                    <a:pt x="383" y="379"/>
                  </a:lnTo>
                  <a:lnTo>
                    <a:pt x="376" y="379"/>
                  </a:lnTo>
                  <a:lnTo>
                    <a:pt x="368" y="377"/>
                  </a:lnTo>
                  <a:lnTo>
                    <a:pt x="361" y="377"/>
                  </a:lnTo>
                  <a:lnTo>
                    <a:pt x="355" y="376"/>
                  </a:lnTo>
                  <a:lnTo>
                    <a:pt x="348" y="376"/>
                  </a:lnTo>
                  <a:lnTo>
                    <a:pt x="340" y="376"/>
                  </a:lnTo>
                  <a:lnTo>
                    <a:pt x="333" y="374"/>
                  </a:lnTo>
                  <a:lnTo>
                    <a:pt x="326" y="372"/>
                  </a:lnTo>
                  <a:lnTo>
                    <a:pt x="323" y="372"/>
                  </a:lnTo>
                  <a:lnTo>
                    <a:pt x="311" y="372"/>
                  </a:lnTo>
                  <a:lnTo>
                    <a:pt x="305" y="372"/>
                  </a:lnTo>
                  <a:lnTo>
                    <a:pt x="296" y="371"/>
                  </a:lnTo>
                  <a:lnTo>
                    <a:pt x="291" y="369"/>
                  </a:lnTo>
                  <a:lnTo>
                    <a:pt x="288" y="369"/>
                  </a:lnTo>
                  <a:lnTo>
                    <a:pt x="0" y="312"/>
                  </a:lnTo>
                  <a:lnTo>
                    <a:pt x="165" y="153"/>
                  </a:lnTo>
                  <a:lnTo>
                    <a:pt x="263" y="149"/>
                  </a:lnTo>
                  <a:lnTo>
                    <a:pt x="410" y="0"/>
                  </a:lnTo>
                  <a:lnTo>
                    <a:pt x="659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4" name="Freeform 55"/>
            <p:cNvSpPr>
              <a:spLocks/>
            </p:cNvSpPr>
            <p:nvPr/>
          </p:nvSpPr>
          <p:spPr bwMode="auto">
            <a:xfrm>
              <a:off x="1850" y="2330"/>
              <a:ext cx="1102" cy="572"/>
            </a:xfrm>
            <a:custGeom>
              <a:avLst/>
              <a:gdLst>
                <a:gd name="T0" fmla="*/ 1059 w 1102"/>
                <a:gd name="T1" fmla="*/ 572 h 572"/>
                <a:gd name="T2" fmla="*/ 339 w 1102"/>
                <a:gd name="T3" fmla="*/ 376 h 572"/>
                <a:gd name="T4" fmla="*/ 309 w 1102"/>
                <a:gd name="T5" fmla="*/ 431 h 572"/>
                <a:gd name="T6" fmla="*/ 228 w 1102"/>
                <a:gd name="T7" fmla="*/ 376 h 572"/>
                <a:gd name="T8" fmla="*/ 0 w 1102"/>
                <a:gd name="T9" fmla="*/ 45 h 572"/>
                <a:gd name="T10" fmla="*/ 286 w 1102"/>
                <a:gd name="T11" fmla="*/ 0 h 572"/>
                <a:gd name="T12" fmla="*/ 413 w 1102"/>
                <a:gd name="T13" fmla="*/ 100 h 572"/>
                <a:gd name="T14" fmla="*/ 558 w 1102"/>
                <a:gd name="T15" fmla="*/ 339 h 572"/>
                <a:gd name="T16" fmla="*/ 792 w 1102"/>
                <a:gd name="T17" fmla="*/ 281 h 572"/>
                <a:gd name="T18" fmla="*/ 1102 w 1102"/>
                <a:gd name="T19" fmla="*/ 78 h 572"/>
                <a:gd name="T20" fmla="*/ 1059 w 1102"/>
                <a:gd name="T21" fmla="*/ 572 h 572"/>
                <a:gd name="T22" fmla="*/ 1059 w 1102"/>
                <a:gd name="T23" fmla="*/ 57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2" h="572">
                  <a:moveTo>
                    <a:pt x="1059" y="572"/>
                  </a:moveTo>
                  <a:lnTo>
                    <a:pt x="339" y="376"/>
                  </a:lnTo>
                  <a:lnTo>
                    <a:pt x="309" y="431"/>
                  </a:lnTo>
                  <a:lnTo>
                    <a:pt x="228" y="376"/>
                  </a:lnTo>
                  <a:lnTo>
                    <a:pt x="0" y="45"/>
                  </a:lnTo>
                  <a:lnTo>
                    <a:pt x="286" y="0"/>
                  </a:lnTo>
                  <a:lnTo>
                    <a:pt x="413" y="100"/>
                  </a:lnTo>
                  <a:lnTo>
                    <a:pt x="558" y="339"/>
                  </a:lnTo>
                  <a:lnTo>
                    <a:pt x="792" y="281"/>
                  </a:lnTo>
                  <a:lnTo>
                    <a:pt x="1102" y="78"/>
                  </a:lnTo>
                  <a:lnTo>
                    <a:pt x="1059" y="572"/>
                  </a:lnTo>
                  <a:lnTo>
                    <a:pt x="1059" y="572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5" name="Freeform 56"/>
            <p:cNvSpPr>
              <a:spLocks/>
            </p:cNvSpPr>
            <p:nvPr/>
          </p:nvSpPr>
          <p:spPr bwMode="auto">
            <a:xfrm>
              <a:off x="2950" y="2087"/>
              <a:ext cx="788" cy="617"/>
            </a:xfrm>
            <a:custGeom>
              <a:avLst/>
              <a:gdLst>
                <a:gd name="T0" fmla="*/ 788 w 788"/>
                <a:gd name="T1" fmla="*/ 273 h 617"/>
                <a:gd name="T2" fmla="*/ 0 w 788"/>
                <a:gd name="T3" fmla="*/ 617 h 617"/>
                <a:gd name="T4" fmla="*/ 2 w 788"/>
                <a:gd name="T5" fmla="*/ 321 h 617"/>
                <a:gd name="T6" fmla="*/ 254 w 788"/>
                <a:gd name="T7" fmla="*/ 238 h 617"/>
                <a:gd name="T8" fmla="*/ 330 w 788"/>
                <a:gd name="T9" fmla="*/ 101 h 617"/>
                <a:gd name="T10" fmla="*/ 487 w 788"/>
                <a:gd name="T11" fmla="*/ 0 h 617"/>
                <a:gd name="T12" fmla="*/ 488 w 788"/>
                <a:gd name="T13" fmla="*/ 0 h 617"/>
                <a:gd name="T14" fmla="*/ 493 w 788"/>
                <a:gd name="T15" fmla="*/ 0 h 617"/>
                <a:gd name="T16" fmla="*/ 500 w 788"/>
                <a:gd name="T17" fmla="*/ 0 h 617"/>
                <a:gd name="T18" fmla="*/ 510 w 788"/>
                <a:gd name="T19" fmla="*/ 0 h 617"/>
                <a:gd name="T20" fmla="*/ 517 w 788"/>
                <a:gd name="T21" fmla="*/ 0 h 617"/>
                <a:gd name="T22" fmla="*/ 522 w 788"/>
                <a:gd name="T23" fmla="*/ 0 h 617"/>
                <a:gd name="T24" fmla="*/ 528 w 788"/>
                <a:gd name="T25" fmla="*/ 1 h 617"/>
                <a:gd name="T26" fmla="*/ 537 w 788"/>
                <a:gd name="T27" fmla="*/ 3 h 617"/>
                <a:gd name="T28" fmla="*/ 543 w 788"/>
                <a:gd name="T29" fmla="*/ 3 h 617"/>
                <a:gd name="T30" fmla="*/ 552 w 788"/>
                <a:gd name="T31" fmla="*/ 3 h 617"/>
                <a:gd name="T32" fmla="*/ 560 w 788"/>
                <a:gd name="T33" fmla="*/ 5 h 617"/>
                <a:gd name="T34" fmla="*/ 570 w 788"/>
                <a:gd name="T35" fmla="*/ 6 h 617"/>
                <a:gd name="T36" fmla="*/ 577 w 788"/>
                <a:gd name="T37" fmla="*/ 6 h 617"/>
                <a:gd name="T38" fmla="*/ 585 w 788"/>
                <a:gd name="T39" fmla="*/ 6 h 617"/>
                <a:gd name="T40" fmla="*/ 595 w 788"/>
                <a:gd name="T41" fmla="*/ 8 h 617"/>
                <a:gd name="T42" fmla="*/ 605 w 788"/>
                <a:gd name="T43" fmla="*/ 10 h 617"/>
                <a:gd name="T44" fmla="*/ 615 w 788"/>
                <a:gd name="T45" fmla="*/ 10 h 617"/>
                <a:gd name="T46" fmla="*/ 623 w 788"/>
                <a:gd name="T47" fmla="*/ 10 h 617"/>
                <a:gd name="T48" fmla="*/ 633 w 788"/>
                <a:gd name="T49" fmla="*/ 11 h 617"/>
                <a:gd name="T50" fmla="*/ 643 w 788"/>
                <a:gd name="T51" fmla="*/ 13 h 617"/>
                <a:gd name="T52" fmla="*/ 652 w 788"/>
                <a:gd name="T53" fmla="*/ 13 h 617"/>
                <a:gd name="T54" fmla="*/ 660 w 788"/>
                <a:gd name="T55" fmla="*/ 16 h 617"/>
                <a:gd name="T56" fmla="*/ 668 w 788"/>
                <a:gd name="T57" fmla="*/ 16 h 617"/>
                <a:gd name="T58" fmla="*/ 678 w 788"/>
                <a:gd name="T59" fmla="*/ 20 h 617"/>
                <a:gd name="T60" fmla="*/ 687 w 788"/>
                <a:gd name="T61" fmla="*/ 20 h 617"/>
                <a:gd name="T62" fmla="*/ 695 w 788"/>
                <a:gd name="T63" fmla="*/ 21 h 617"/>
                <a:gd name="T64" fmla="*/ 703 w 788"/>
                <a:gd name="T65" fmla="*/ 23 h 617"/>
                <a:gd name="T66" fmla="*/ 712 w 788"/>
                <a:gd name="T67" fmla="*/ 25 h 617"/>
                <a:gd name="T68" fmla="*/ 788 w 788"/>
                <a:gd name="T69" fmla="*/ 273 h 617"/>
                <a:gd name="T70" fmla="*/ 788 w 788"/>
                <a:gd name="T71" fmla="*/ 27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8" h="617">
                  <a:moveTo>
                    <a:pt x="788" y="273"/>
                  </a:moveTo>
                  <a:lnTo>
                    <a:pt x="0" y="617"/>
                  </a:lnTo>
                  <a:lnTo>
                    <a:pt x="2" y="321"/>
                  </a:lnTo>
                  <a:lnTo>
                    <a:pt x="254" y="238"/>
                  </a:lnTo>
                  <a:lnTo>
                    <a:pt x="330" y="101"/>
                  </a:lnTo>
                  <a:lnTo>
                    <a:pt x="487" y="0"/>
                  </a:lnTo>
                  <a:lnTo>
                    <a:pt x="488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10" y="0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8" y="1"/>
                  </a:lnTo>
                  <a:lnTo>
                    <a:pt x="537" y="3"/>
                  </a:lnTo>
                  <a:lnTo>
                    <a:pt x="543" y="3"/>
                  </a:lnTo>
                  <a:lnTo>
                    <a:pt x="552" y="3"/>
                  </a:lnTo>
                  <a:lnTo>
                    <a:pt x="560" y="5"/>
                  </a:lnTo>
                  <a:lnTo>
                    <a:pt x="570" y="6"/>
                  </a:lnTo>
                  <a:lnTo>
                    <a:pt x="577" y="6"/>
                  </a:lnTo>
                  <a:lnTo>
                    <a:pt x="585" y="6"/>
                  </a:lnTo>
                  <a:lnTo>
                    <a:pt x="595" y="8"/>
                  </a:lnTo>
                  <a:lnTo>
                    <a:pt x="605" y="10"/>
                  </a:lnTo>
                  <a:lnTo>
                    <a:pt x="615" y="10"/>
                  </a:lnTo>
                  <a:lnTo>
                    <a:pt x="623" y="10"/>
                  </a:lnTo>
                  <a:lnTo>
                    <a:pt x="633" y="11"/>
                  </a:lnTo>
                  <a:lnTo>
                    <a:pt x="643" y="13"/>
                  </a:lnTo>
                  <a:lnTo>
                    <a:pt x="652" y="13"/>
                  </a:lnTo>
                  <a:lnTo>
                    <a:pt x="660" y="16"/>
                  </a:lnTo>
                  <a:lnTo>
                    <a:pt x="668" y="16"/>
                  </a:lnTo>
                  <a:lnTo>
                    <a:pt x="678" y="20"/>
                  </a:lnTo>
                  <a:lnTo>
                    <a:pt x="687" y="20"/>
                  </a:lnTo>
                  <a:lnTo>
                    <a:pt x="695" y="21"/>
                  </a:lnTo>
                  <a:lnTo>
                    <a:pt x="703" y="23"/>
                  </a:lnTo>
                  <a:lnTo>
                    <a:pt x="712" y="25"/>
                  </a:lnTo>
                  <a:lnTo>
                    <a:pt x="788" y="273"/>
                  </a:lnTo>
                  <a:lnTo>
                    <a:pt x="788" y="27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6" name="Freeform 57"/>
            <p:cNvSpPr>
              <a:spLocks/>
            </p:cNvSpPr>
            <p:nvPr/>
          </p:nvSpPr>
          <p:spPr bwMode="auto">
            <a:xfrm>
              <a:off x="2917" y="2398"/>
              <a:ext cx="818" cy="604"/>
            </a:xfrm>
            <a:custGeom>
              <a:avLst/>
              <a:gdLst>
                <a:gd name="T0" fmla="*/ 0 w 818"/>
                <a:gd name="T1" fmla="*/ 443 h 604"/>
                <a:gd name="T2" fmla="*/ 35 w 818"/>
                <a:gd name="T3" fmla="*/ 604 h 604"/>
                <a:gd name="T4" fmla="*/ 207 w 818"/>
                <a:gd name="T5" fmla="*/ 568 h 604"/>
                <a:gd name="T6" fmla="*/ 486 w 818"/>
                <a:gd name="T7" fmla="*/ 439 h 604"/>
                <a:gd name="T8" fmla="*/ 526 w 818"/>
                <a:gd name="T9" fmla="*/ 461 h 604"/>
                <a:gd name="T10" fmla="*/ 673 w 818"/>
                <a:gd name="T11" fmla="*/ 456 h 604"/>
                <a:gd name="T12" fmla="*/ 765 w 818"/>
                <a:gd name="T13" fmla="*/ 581 h 604"/>
                <a:gd name="T14" fmla="*/ 818 w 818"/>
                <a:gd name="T15" fmla="*/ 0 h 604"/>
                <a:gd name="T16" fmla="*/ 33 w 818"/>
                <a:gd name="T17" fmla="*/ 306 h 604"/>
                <a:gd name="T18" fmla="*/ 0 w 818"/>
                <a:gd name="T19" fmla="*/ 443 h 604"/>
                <a:gd name="T20" fmla="*/ 0 w 818"/>
                <a:gd name="T21" fmla="*/ 44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8" h="604">
                  <a:moveTo>
                    <a:pt x="0" y="443"/>
                  </a:moveTo>
                  <a:lnTo>
                    <a:pt x="35" y="604"/>
                  </a:lnTo>
                  <a:lnTo>
                    <a:pt x="207" y="568"/>
                  </a:lnTo>
                  <a:lnTo>
                    <a:pt x="486" y="439"/>
                  </a:lnTo>
                  <a:lnTo>
                    <a:pt x="526" y="461"/>
                  </a:lnTo>
                  <a:lnTo>
                    <a:pt x="673" y="456"/>
                  </a:lnTo>
                  <a:lnTo>
                    <a:pt x="765" y="581"/>
                  </a:lnTo>
                  <a:lnTo>
                    <a:pt x="818" y="0"/>
                  </a:lnTo>
                  <a:lnTo>
                    <a:pt x="33" y="306"/>
                  </a:lnTo>
                  <a:lnTo>
                    <a:pt x="0" y="443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7" name="Freeform 58"/>
            <p:cNvSpPr>
              <a:spLocks/>
            </p:cNvSpPr>
            <p:nvPr/>
          </p:nvSpPr>
          <p:spPr bwMode="auto">
            <a:xfrm>
              <a:off x="3675" y="2649"/>
              <a:ext cx="986" cy="828"/>
            </a:xfrm>
            <a:custGeom>
              <a:avLst/>
              <a:gdLst>
                <a:gd name="T0" fmla="*/ 0 w 986"/>
                <a:gd name="T1" fmla="*/ 59 h 828"/>
                <a:gd name="T2" fmla="*/ 251 w 986"/>
                <a:gd name="T3" fmla="*/ 0 h 828"/>
                <a:gd name="T4" fmla="*/ 413 w 986"/>
                <a:gd name="T5" fmla="*/ 60 h 828"/>
                <a:gd name="T6" fmla="*/ 536 w 986"/>
                <a:gd name="T7" fmla="*/ 157 h 828"/>
                <a:gd name="T8" fmla="*/ 574 w 986"/>
                <a:gd name="T9" fmla="*/ 308 h 828"/>
                <a:gd name="T10" fmla="*/ 841 w 986"/>
                <a:gd name="T11" fmla="*/ 388 h 828"/>
                <a:gd name="T12" fmla="*/ 974 w 986"/>
                <a:gd name="T13" fmla="*/ 493 h 828"/>
                <a:gd name="T14" fmla="*/ 986 w 986"/>
                <a:gd name="T15" fmla="*/ 828 h 828"/>
                <a:gd name="T16" fmla="*/ 494 w 986"/>
                <a:gd name="T17" fmla="*/ 583 h 828"/>
                <a:gd name="T18" fmla="*/ 416 w 986"/>
                <a:gd name="T19" fmla="*/ 420 h 828"/>
                <a:gd name="T20" fmla="*/ 260 w 986"/>
                <a:gd name="T21" fmla="*/ 458 h 828"/>
                <a:gd name="T22" fmla="*/ 158 w 986"/>
                <a:gd name="T23" fmla="*/ 405 h 828"/>
                <a:gd name="T24" fmla="*/ 136 w 986"/>
                <a:gd name="T25" fmla="*/ 258 h 828"/>
                <a:gd name="T26" fmla="*/ 5 w 986"/>
                <a:gd name="T27" fmla="*/ 328 h 828"/>
                <a:gd name="T28" fmla="*/ 0 w 986"/>
                <a:gd name="T29" fmla="*/ 59 h 828"/>
                <a:gd name="T30" fmla="*/ 0 w 986"/>
                <a:gd name="T31" fmla="*/ 59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6" h="828">
                  <a:moveTo>
                    <a:pt x="0" y="59"/>
                  </a:moveTo>
                  <a:lnTo>
                    <a:pt x="251" y="0"/>
                  </a:lnTo>
                  <a:lnTo>
                    <a:pt x="413" y="60"/>
                  </a:lnTo>
                  <a:lnTo>
                    <a:pt x="536" y="157"/>
                  </a:lnTo>
                  <a:lnTo>
                    <a:pt x="574" y="308"/>
                  </a:lnTo>
                  <a:lnTo>
                    <a:pt x="841" y="388"/>
                  </a:lnTo>
                  <a:lnTo>
                    <a:pt x="974" y="493"/>
                  </a:lnTo>
                  <a:lnTo>
                    <a:pt x="986" y="828"/>
                  </a:lnTo>
                  <a:lnTo>
                    <a:pt x="494" y="583"/>
                  </a:lnTo>
                  <a:lnTo>
                    <a:pt x="416" y="420"/>
                  </a:lnTo>
                  <a:lnTo>
                    <a:pt x="260" y="458"/>
                  </a:lnTo>
                  <a:lnTo>
                    <a:pt x="158" y="405"/>
                  </a:lnTo>
                  <a:lnTo>
                    <a:pt x="136" y="258"/>
                  </a:lnTo>
                  <a:lnTo>
                    <a:pt x="5" y="328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8" name="Freeform 59"/>
            <p:cNvSpPr>
              <a:spLocks/>
            </p:cNvSpPr>
            <p:nvPr/>
          </p:nvSpPr>
          <p:spPr bwMode="auto">
            <a:xfrm>
              <a:off x="2015" y="2704"/>
              <a:ext cx="937" cy="600"/>
            </a:xfrm>
            <a:custGeom>
              <a:avLst/>
              <a:gdLst>
                <a:gd name="T0" fmla="*/ 935 w 937"/>
                <a:gd name="T1" fmla="*/ 0 h 600"/>
                <a:gd name="T2" fmla="*/ 937 w 937"/>
                <a:gd name="T3" fmla="*/ 252 h 600"/>
                <a:gd name="T4" fmla="*/ 870 w 937"/>
                <a:gd name="T5" fmla="*/ 290 h 600"/>
                <a:gd name="T6" fmla="*/ 706 w 937"/>
                <a:gd name="T7" fmla="*/ 392 h 600"/>
                <a:gd name="T8" fmla="*/ 304 w 937"/>
                <a:gd name="T9" fmla="*/ 600 h 600"/>
                <a:gd name="T10" fmla="*/ 104 w 937"/>
                <a:gd name="T11" fmla="*/ 591 h 600"/>
                <a:gd name="T12" fmla="*/ 0 w 937"/>
                <a:gd name="T13" fmla="*/ 496 h 600"/>
                <a:gd name="T14" fmla="*/ 249 w 937"/>
                <a:gd name="T15" fmla="*/ 287 h 600"/>
                <a:gd name="T16" fmla="*/ 63 w 937"/>
                <a:gd name="T17" fmla="*/ 2 h 600"/>
                <a:gd name="T18" fmla="*/ 935 w 937"/>
                <a:gd name="T19" fmla="*/ 0 h 600"/>
                <a:gd name="T20" fmla="*/ 935 w 937"/>
                <a:gd name="T2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7" h="600">
                  <a:moveTo>
                    <a:pt x="935" y="0"/>
                  </a:moveTo>
                  <a:lnTo>
                    <a:pt x="937" y="252"/>
                  </a:lnTo>
                  <a:lnTo>
                    <a:pt x="870" y="290"/>
                  </a:lnTo>
                  <a:lnTo>
                    <a:pt x="706" y="392"/>
                  </a:lnTo>
                  <a:lnTo>
                    <a:pt x="304" y="600"/>
                  </a:lnTo>
                  <a:lnTo>
                    <a:pt x="104" y="591"/>
                  </a:lnTo>
                  <a:lnTo>
                    <a:pt x="0" y="496"/>
                  </a:lnTo>
                  <a:lnTo>
                    <a:pt x="249" y="287"/>
                  </a:lnTo>
                  <a:lnTo>
                    <a:pt x="63" y="2"/>
                  </a:lnTo>
                  <a:lnTo>
                    <a:pt x="935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9" name="Freeform 60"/>
            <p:cNvSpPr>
              <a:spLocks/>
            </p:cNvSpPr>
            <p:nvPr/>
          </p:nvSpPr>
          <p:spPr bwMode="auto">
            <a:xfrm>
              <a:off x="3821" y="1954"/>
              <a:ext cx="222" cy="256"/>
            </a:xfrm>
            <a:custGeom>
              <a:avLst/>
              <a:gdLst>
                <a:gd name="T0" fmla="*/ 25 w 222"/>
                <a:gd name="T1" fmla="*/ 256 h 256"/>
                <a:gd name="T2" fmla="*/ 2 w 222"/>
                <a:gd name="T3" fmla="*/ 128 h 256"/>
                <a:gd name="T4" fmla="*/ 27 w 222"/>
                <a:gd name="T5" fmla="*/ 64 h 256"/>
                <a:gd name="T6" fmla="*/ 0 w 222"/>
                <a:gd name="T7" fmla="*/ 8 h 256"/>
                <a:gd name="T8" fmla="*/ 79 w 222"/>
                <a:gd name="T9" fmla="*/ 18 h 256"/>
                <a:gd name="T10" fmla="*/ 185 w 222"/>
                <a:gd name="T11" fmla="*/ 0 h 256"/>
                <a:gd name="T12" fmla="*/ 222 w 222"/>
                <a:gd name="T13" fmla="*/ 56 h 256"/>
                <a:gd name="T14" fmla="*/ 190 w 222"/>
                <a:gd name="T15" fmla="*/ 94 h 256"/>
                <a:gd name="T16" fmla="*/ 212 w 222"/>
                <a:gd name="T17" fmla="*/ 148 h 256"/>
                <a:gd name="T18" fmla="*/ 137 w 222"/>
                <a:gd name="T19" fmla="*/ 218 h 256"/>
                <a:gd name="T20" fmla="*/ 25 w 222"/>
                <a:gd name="T21" fmla="*/ 256 h 256"/>
                <a:gd name="T22" fmla="*/ 25 w 222"/>
                <a:gd name="T23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2" h="256">
                  <a:moveTo>
                    <a:pt x="25" y="256"/>
                  </a:moveTo>
                  <a:lnTo>
                    <a:pt x="2" y="128"/>
                  </a:lnTo>
                  <a:lnTo>
                    <a:pt x="27" y="64"/>
                  </a:lnTo>
                  <a:lnTo>
                    <a:pt x="0" y="8"/>
                  </a:lnTo>
                  <a:lnTo>
                    <a:pt x="79" y="18"/>
                  </a:lnTo>
                  <a:lnTo>
                    <a:pt x="185" y="0"/>
                  </a:lnTo>
                  <a:lnTo>
                    <a:pt x="222" y="56"/>
                  </a:lnTo>
                  <a:lnTo>
                    <a:pt x="190" y="94"/>
                  </a:lnTo>
                  <a:lnTo>
                    <a:pt x="212" y="148"/>
                  </a:lnTo>
                  <a:lnTo>
                    <a:pt x="137" y="218"/>
                  </a:lnTo>
                  <a:lnTo>
                    <a:pt x="25" y="256"/>
                  </a:lnTo>
                  <a:lnTo>
                    <a:pt x="25" y="256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0" name="Freeform 61"/>
            <p:cNvSpPr>
              <a:spLocks/>
            </p:cNvSpPr>
            <p:nvPr/>
          </p:nvSpPr>
          <p:spPr bwMode="auto">
            <a:xfrm>
              <a:off x="3935" y="2806"/>
              <a:ext cx="581" cy="426"/>
            </a:xfrm>
            <a:custGeom>
              <a:avLst/>
              <a:gdLst>
                <a:gd name="T0" fmla="*/ 276 w 581"/>
                <a:gd name="T1" fmla="*/ 0 h 426"/>
                <a:gd name="T2" fmla="*/ 243 w 581"/>
                <a:gd name="T3" fmla="*/ 108 h 426"/>
                <a:gd name="T4" fmla="*/ 123 w 581"/>
                <a:gd name="T5" fmla="*/ 136 h 426"/>
                <a:gd name="T6" fmla="*/ 0 w 581"/>
                <a:gd name="T7" fmla="*/ 301 h 426"/>
                <a:gd name="T8" fmla="*/ 234 w 581"/>
                <a:gd name="T9" fmla="*/ 426 h 426"/>
                <a:gd name="T10" fmla="*/ 308 w 581"/>
                <a:gd name="T11" fmla="*/ 328 h 426"/>
                <a:gd name="T12" fmla="*/ 408 w 581"/>
                <a:gd name="T13" fmla="*/ 318 h 426"/>
                <a:gd name="T14" fmla="*/ 473 w 581"/>
                <a:gd name="T15" fmla="*/ 263 h 426"/>
                <a:gd name="T16" fmla="*/ 538 w 581"/>
                <a:gd name="T17" fmla="*/ 258 h 426"/>
                <a:gd name="T18" fmla="*/ 581 w 581"/>
                <a:gd name="T19" fmla="*/ 231 h 426"/>
                <a:gd name="T20" fmla="*/ 276 w 581"/>
                <a:gd name="T21" fmla="*/ 0 h 426"/>
                <a:gd name="T22" fmla="*/ 276 w 581"/>
                <a:gd name="T2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1" h="426">
                  <a:moveTo>
                    <a:pt x="276" y="0"/>
                  </a:moveTo>
                  <a:lnTo>
                    <a:pt x="243" y="108"/>
                  </a:lnTo>
                  <a:lnTo>
                    <a:pt x="123" y="136"/>
                  </a:lnTo>
                  <a:lnTo>
                    <a:pt x="0" y="301"/>
                  </a:lnTo>
                  <a:lnTo>
                    <a:pt x="234" y="426"/>
                  </a:lnTo>
                  <a:lnTo>
                    <a:pt x="308" y="328"/>
                  </a:lnTo>
                  <a:lnTo>
                    <a:pt x="408" y="318"/>
                  </a:lnTo>
                  <a:lnTo>
                    <a:pt x="473" y="263"/>
                  </a:lnTo>
                  <a:lnTo>
                    <a:pt x="538" y="258"/>
                  </a:lnTo>
                  <a:lnTo>
                    <a:pt x="581" y="231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Freeform 62"/>
            <p:cNvSpPr>
              <a:spLocks/>
            </p:cNvSpPr>
            <p:nvPr/>
          </p:nvSpPr>
          <p:spPr bwMode="auto">
            <a:xfrm>
              <a:off x="3587" y="2596"/>
              <a:ext cx="334" cy="458"/>
            </a:xfrm>
            <a:custGeom>
              <a:avLst/>
              <a:gdLst>
                <a:gd name="T0" fmla="*/ 0 w 334"/>
                <a:gd name="T1" fmla="*/ 241 h 458"/>
                <a:gd name="T2" fmla="*/ 88 w 334"/>
                <a:gd name="T3" fmla="*/ 112 h 458"/>
                <a:gd name="T4" fmla="*/ 186 w 334"/>
                <a:gd name="T5" fmla="*/ 0 h 458"/>
                <a:gd name="T6" fmla="*/ 314 w 334"/>
                <a:gd name="T7" fmla="*/ 113 h 458"/>
                <a:gd name="T8" fmla="*/ 334 w 334"/>
                <a:gd name="T9" fmla="*/ 165 h 458"/>
                <a:gd name="T10" fmla="*/ 256 w 334"/>
                <a:gd name="T11" fmla="*/ 251 h 458"/>
                <a:gd name="T12" fmla="*/ 288 w 334"/>
                <a:gd name="T13" fmla="*/ 340 h 458"/>
                <a:gd name="T14" fmla="*/ 246 w 334"/>
                <a:gd name="T15" fmla="*/ 458 h 458"/>
                <a:gd name="T16" fmla="*/ 93 w 334"/>
                <a:gd name="T17" fmla="*/ 381 h 458"/>
                <a:gd name="T18" fmla="*/ 0 w 334"/>
                <a:gd name="T19" fmla="*/ 241 h 458"/>
                <a:gd name="T20" fmla="*/ 0 w 334"/>
                <a:gd name="T21" fmla="*/ 24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458">
                  <a:moveTo>
                    <a:pt x="0" y="241"/>
                  </a:moveTo>
                  <a:lnTo>
                    <a:pt x="88" y="112"/>
                  </a:lnTo>
                  <a:lnTo>
                    <a:pt x="186" y="0"/>
                  </a:lnTo>
                  <a:lnTo>
                    <a:pt x="314" y="113"/>
                  </a:lnTo>
                  <a:lnTo>
                    <a:pt x="334" y="165"/>
                  </a:lnTo>
                  <a:lnTo>
                    <a:pt x="256" y="251"/>
                  </a:lnTo>
                  <a:lnTo>
                    <a:pt x="288" y="340"/>
                  </a:lnTo>
                  <a:lnTo>
                    <a:pt x="246" y="458"/>
                  </a:lnTo>
                  <a:lnTo>
                    <a:pt x="93" y="381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Freeform 63"/>
            <p:cNvSpPr>
              <a:spLocks/>
            </p:cNvSpPr>
            <p:nvPr/>
          </p:nvSpPr>
          <p:spPr bwMode="auto">
            <a:xfrm>
              <a:off x="3670" y="2408"/>
              <a:ext cx="261" cy="301"/>
            </a:xfrm>
            <a:custGeom>
              <a:avLst/>
              <a:gdLst>
                <a:gd name="T0" fmla="*/ 5 w 261"/>
                <a:gd name="T1" fmla="*/ 300 h 301"/>
                <a:gd name="T2" fmla="*/ 0 w 261"/>
                <a:gd name="T3" fmla="*/ 110 h 301"/>
                <a:gd name="T4" fmla="*/ 40 w 261"/>
                <a:gd name="T5" fmla="*/ 0 h 301"/>
                <a:gd name="T6" fmla="*/ 81 w 261"/>
                <a:gd name="T7" fmla="*/ 38 h 301"/>
                <a:gd name="T8" fmla="*/ 261 w 261"/>
                <a:gd name="T9" fmla="*/ 185 h 301"/>
                <a:gd name="T10" fmla="*/ 233 w 261"/>
                <a:gd name="T11" fmla="*/ 301 h 301"/>
                <a:gd name="T12" fmla="*/ 5 w 261"/>
                <a:gd name="T13" fmla="*/ 300 h 301"/>
                <a:gd name="T14" fmla="*/ 5 w 261"/>
                <a:gd name="T15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301">
                  <a:moveTo>
                    <a:pt x="5" y="300"/>
                  </a:moveTo>
                  <a:lnTo>
                    <a:pt x="0" y="110"/>
                  </a:lnTo>
                  <a:lnTo>
                    <a:pt x="40" y="0"/>
                  </a:lnTo>
                  <a:lnTo>
                    <a:pt x="81" y="38"/>
                  </a:lnTo>
                  <a:lnTo>
                    <a:pt x="261" y="185"/>
                  </a:lnTo>
                  <a:lnTo>
                    <a:pt x="233" y="301"/>
                  </a:lnTo>
                  <a:lnTo>
                    <a:pt x="5" y="300"/>
                  </a:lnTo>
                  <a:lnTo>
                    <a:pt x="5" y="30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Freeform 64"/>
            <p:cNvSpPr>
              <a:spLocks/>
            </p:cNvSpPr>
            <p:nvPr/>
          </p:nvSpPr>
          <p:spPr bwMode="auto">
            <a:xfrm>
              <a:off x="3886" y="2593"/>
              <a:ext cx="202" cy="116"/>
            </a:xfrm>
            <a:custGeom>
              <a:avLst/>
              <a:gdLst>
                <a:gd name="T0" fmla="*/ 45 w 202"/>
                <a:gd name="T1" fmla="*/ 0 h 116"/>
                <a:gd name="T2" fmla="*/ 202 w 202"/>
                <a:gd name="T3" fmla="*/ 116 h 116"/>
                <a:gd name="T4" fmla="*/ 15 w 202"/>
                <a:gd name="T5" fmla="*/ 116 h 116"/>
                <a:gd name="T6" fmla="*/ 0 w 202"/>
                <a:gd name="T7" fmla="*/ 50 h 116"/>
                <a:gd name="T8" fmla="*/ 45 w 202"/>
                <a:gd name="T9" fmla="*/ 0 h 116"/>
                <a:gd name="T10" fmla="*/ 45 w 202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116">
                  <a:moveTo>
                    <a:pt x="45" y="0"/>
                  </a:moveTo>
                  <a:lnTo>
                    <a:pt x="202" y="116"/>
                  </a:lnTo>
                  <a:lnTo>
                    <a:pt x="15" y="116"/>
                  </a:lnTo>
                  <a:lnTo>
                    <a:pt x="0" y="5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Freeform 65"/>
            <p:cNvSpPr>
              <a:spLocks/>
            </p:cNvSpPr>
            <p:nvPr/>
          </p:nvSpPr>
          <p:spPr bwMode="auto">
            <a:xfrm>
              <a:off x="3443" y="2708"/>
              <a:ext cx="237" cy="269"/>
            </a:xfrm>
            <a:custGeom>
              <a:avLst/>
              <a:gdLst>
                <a:gd name="T0" fmla="*/ 190 w 237"/>
                <a:gd name="T1" fmla="*/ 0 h 269"/>
                <a:gd name="T2" fmla="*/ 137 w 237"/>
                <a:gd name="T3" fmla="*/ 81 h 269"/>
                <a:gd name="T4" fmla="*/ 0 w 237"/>
                <a:gd name="T5" fmla="*/ 151 h 269"/>
                <a:gd name="T6" fmla="*/ 237 w 237"/>
                <a:gd name="T7" fmla="*/ 269 h 269"/>
                <a:gd name="T8" fmla="*/ 232 w 237"/>
                <a:gd name="T9" fmla="*/ 0 h 269"/>
                <a:gd name="T10" fmla="*/ 190 w 237"/>
                <a:gd name="T11" fmla="*/ 0 h 269"/>
                <a:gd name="T12" fmla="*/ 190 w 237"/>
                <a:gd name="T1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269">
                  <a:moveTo>
                    <a:pt x="190" y="0"/>
                  </a:moveTo>
                  <a:lnTo>
                    <a:pt x="137" y="81"/>
                  </a:lnTo>
                  <a:lnTo>
                    <a:pt x="0" y="151"/>
                  </a:lnTo>
                  <a:lnTo>
                    <a:pt x="237" y="269"/>
                  </a:lnTo>
                  <a:lnTo>
                    <a:pt x="232" y="0"/>
                  </a:lnTo>
                  <a:lnTo>
                    <a:pt x="190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Freeform 66"/>
            <p:cNvSpPr>
              <a:spLocks/>
            </p:cNvSpPr>
            <p:nvPr/>
          </p:nvSpPr>
          <p:spPr bwMode="auto">
            <a:xfrm>
              <a:off x="2950" y="2188"/>
              <a:ext cx="330" cy="516"/>
            </a:xfrm>
            <a:custGeom>
              <a:avLst/>
              <a:gdLst>
                <a:gd name="T0" fmla="*/ 2 w 330"/>
                <a:gd name="T1" fmla="*/ 220 h 516"/>
                <a:gd name="T2" fmla="*/ 330 w 330"/>
                <a:gd name="T3" fmla="*/ 0 h 516"/>
                <a:gd name="T4" fmla="*/ 307 w 330"/>
                <a:gd name="T5" fmla="*/ 197 h 516"/>
                <a:gd name="T6" fmla="*/ 210 w 330"/>
                <a:gd name="T7" fmla="*/ 272 h 516"/>
                <a:gd name="T8" fmla="*/ 207 w 330"/>
                <a:gd name="T9" fmla="*/ 408 h 516"/>
                <a:gd name="T10" fmla="*/ 160 w 330"/>
                <a:gd name="T11" fmla="*/ 516 h 516"/>
                <a:gd name="T12" fmla="*/ 0 w 330"/>
                <a:gd name="T13" fmla="*/ 516 h 516"/>
                <a:gd name="T14" fmla="*/ 2 w 330"/>
                <a:gd name="T15" fmla="*/ 220 h 516"/>
                <a:gd name="T16" fmla="*/ 2 w 330"/>
                <a:gd name="T17" fmla="*/ 22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516">
                  <a:moveTo>
                    <a:pt x="2" y="220"/>
                  </a:moveTo>
                  <a:lnTo>
                    <a:pt x="330" y="0"/>
                  </a:lnTo>
                  <a:lnTo>
                    <a:pt x="307" y="197"/>
                  </a:lnTo>
                  <a:lnTo>
                    <a:pt x="210" y="272"/>
                  </a:lnTo>
                  <a:lnTo>
                    <a:pt x="207" y="408"/>
                  </a:lnTo>
                  <a:lnTo>
                    <a:pt x="160" y="516"/>
                  </a:lnTo>
                  <a:lnTo>
                    <a:pt x="0" y="516"/>
                  </a:lnTo>
                  <a:lnTo>
                    <a:pt x="2" y="220"/>
                  </a:lnTo>
                  <a:lnTo>
                    <a:pt x="2" y="22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6" name="Freeform 67"/>
            <p:cNvSpPr>
              <a:spLocks/>
            </p:cNvSpPr>
            <p:nvPr/>
          </p:nvSpPr>
          <p:spPr bwMode="auto">
            <a:xfrm>
              <a:off x="2173" y="2430"/>
              <a:ext cx="473" cy="422"/>
            </a:xfrm>
            <a:custGeom>
              <a:avLst/>
              <a:gdLst>
                <a:gd name="T0" fmla="*/ 225 w 473"/>
                <a:gd name="T1" fmla="*/ 422 h 422"/>
                <a:gd name="T2" fmla="*/ 16 w 473"/>
                <a:gd name="T3" fmla="*/ 276 h 422"/>
                <a:gd name="T4" fmla="*/ 0 w 473"/>
                <a:gd name="T5" fmla="*/ 223 h 422"/>
                <a:gd name="T6" fmla="*/ 90 w 473"/>
                <a:gd name="T7" fmla="*/ 0 h 422"/>
                <a:gd name="T8" fmla="*/ 324 w 473"/>
                <a:gd name="T9" fmla="*/ 183 h 422"/>
                <a:gd name="T10" fmla="*/ 473 w 473"/>
                <a:gd name="T11" fmla="*/ 183 h 422"/>
                <a:gd name="T12" fmla="*/ 426 w 473"/>
                <a:gd name="T13" fmla="*/ 274 h 422"/>
                <a:gd name="T14" fmla="*/ 225 w 473"/>
                <a:gd name="T15" fmla="*/ 422 h 422"/>
                <a:gd name="T16" fmla="*/ 225 w 473"/>
                <a:gd name="T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" h="422">
                  <a:moveTo>
                    <a:pt x="225" y="422"/>
                  </a:moveTo>
                  <a:lnTo>
                    <a:pt x="16" y="276"/>
                  </a:lnTo>
                  <a:lnTo>
                    <a:pt x="0" y="223"/>
                  </a:lnTo>
                  <a:lnTo>
                    <a:pt x="90" y="0"/>
                  </a:lnTo>
                  <a:lnTo>
                    <a:pt x="324" y="183"/>
                  </a:lnTo>
                  <a:lnTo>
                    <a:pt x="473" y="183"/>
                  </a:lnTo>
                  <a:lnTo>
                    <a:pt x="426" y="274"/>
                  </a:lnTo>
                  <a:lnTo>
                    <a:pt x="225" y="422"/>
                  </a:lnTo>
                  <a:lnTo>
                    <a:pt x="225" y="422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7" name="Freeform 68"/>
            <p:cNvSpPr>
              <a:spLocks/>
            </p:cNvSpPr>
            <p:nvPr/>
          </p:nvSpPr>
          <p:spPr bwMode="auto">
            <a:xfrm>
              <a:off x="2819" y="2408"/>
              <a:ext cx="133" cy="296"/>
            </a:xfrm>
            <a:custGeom>
              <a:avLst/>
              <a:gdLst>
                <a:gd name="T0" fmla="*/ 40 w 133"/>
                <a:gd name="T1" fmla="*/ 296 h 296"/>
                <a:gd name="T2" fmla="*/ 131 w 133"/>
                <a:gd name="T3" fmla="*/ 295 h 296"/>
                <a:gd name="T4" fmla="*/ 133 w 133"/>
                <a:gd name="T5" fmla="*/ 0 h 296"/>
                <a:gd name="T6" fmla="*/ 63 w 133"/>
                <a:gd name="T7" fmla="*/ 52 h 296"/>
                <a:gd name="T8" fmla="*/ 70 w 133"/>
                <a:gd name="T9" fmla="*/ 118 h 296"/>
                <a:gd name="T10" fmla="*/ 0 w 133"/>
                <a:gd name="T11" fmla="*/ 195 h 296"/>
                <a:gd name="T12" fmla="*/ 40 w 133"/>
                <a:gd name="T13" fmla="*/ 296 h 296"/>
                <a:gd name="T14" fmla="*/ 40 w 133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96">
                  <a:moveTo>
                    <a:pt x="40" y="296"/>
                  </a:moveTo>
                  <a:lnTo>
                    <a:pt x="131" y="295"/>
                  </a:lnTo>
                  <a:lnTo>
                    <a:pt x="133" y="0"/>
                  </a:lnTo>
                  <a:lnTo>
                    <a:pt x="63" y="52"/>
                  </a:lnTo>
                  <a:lnTo>
                    <a:pt x="70" y="118"/>
                  </a:lnTo>
                  <a:lnTo>
                    <a:pt x="0" y="195"/>
                  </a:lnTo>
                  <a:lnTo>
                    <a:pt x="40" y="296"/>
                  </a:lnTo>
                  <a:lnTo>
                    <a:pt x="40" y="296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Freeform 69"/>
            <p:cNvSpPr>
              <a:spLocks/>
            </p:cNvSpPr>
            <p:nvPr/>
          </p:nvSpPr>
          <p:spPr bwMode="auto">
            <a:xfrm>
              <a:off x="2766" y="2704"/>
              <a:ext cx="186" cy="298"/>
            </a:xfrm>
            <a:custGeom>
              <a:avLst/>
              <a:gdLst>
                <a:gd name="T0" fmla="*/ 184 w 186"/>
                <a:gd name="T1" fmla="*/ 0 h 298"/>
                <a:gd name="T2" fmla="*/ 186 w 186"/>
                <a:gd name="T3" fmla="*/ 298 h 298"/>
                <a:gd name="T4" fmla="*/ 116 w 186"/>
                <a:gd name="T5" fmla="*/ 287 h 298"/>
                <a:gd name="T6" fmla="*/ 0 w 186"/>
                <a:gd name="T7" fmla="*/ 172 h 298"/>
                <a:gd name="T8" fmla="*/ 118 w 186"/>
                <a:gd name="T9" fmla="*/ 60 h 298"/>
                <a:gd name="T10" fmla="*/ 93 w 186"/>
                <a:gd name="T11" fmla="*/ 0 h 298"/>
                <a:gd name="T12" fmla="*/ 184 w 186"/>
                <a:gd name="T13" fmla="*/ 0 h 298"/>
                <a:gd name="T14" fmla="*/ 184 w 186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298">
                  <a:moveTo>
                    <a:pt x="184" y="0"/>
                  </a:moveTo>
                  <a:lnTo>
                    <a:pt x="186" y="298"/>
                  </a:lnTo>
                  <a:lnTo>
                    <a:pt x="116" y="287"/>
                  </a:lnTo>
                  <a:lnTo>
                    <a:pt x="0" y="172"/>
                  </a:lnTo>
                  <a:lnTo>
                    <a:pt x="118" y="60"/>
                  </a:lnTo>
                  <a:lnTo>
                    <a:pt x="93" y="0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9" name="Freeform 70"/>
            <p:cNvSpPr>
              <a:spLocks/>
            </p:cNvSpPr>
            <p:nvPr/>
          </p:nvSpPr>
          <p:spPr bwMode="auto">
            <a:xfrm>
              <a:off x="2189" y="2703"/>
              <a:ext cx="412" cy="424"/>
            </a:xfrm>
            <a:custGeom>
              <a:avLst/>
              <a:gdLst>
                <a:gd name="T0" fmla="*/ 0 w 412"/>
                <a:gd name="T1" fmla="*/ 3 h 424"/>
                <a:gd name="T2" fmla="*/ 100 w 412"/>
                <a:gd name="T3" fmla="*/ 118 h 424"/>
                <a:gd name="T4" fmla="*/ 15 w 412"/>
                <a:gd name="T5" fmla="*/ 201 h 424"/>
                <a:gd name="T6" fmla="*/ 174 w 412"/>
                <a:gd name="T7" fmla="*/ 424 h 424"/>
                <a:gd name="T8" fmla="*/ 328 w 412"/>
                <a:gd name="T9" fmla="*/ 334 h 424"/>
                <a:gd name="T10" fmla="*/ 323 w 412"/>
                <a:gd name="T11" fmla="*/ 163 h 424"/>
                <a:gd name="T12" fmla="*/ 383 w 412"/>
                <a:gd name="T13" fmla="*/ 96 h 424"/>
                <a:gd name="T14" fmla="*/ 412 w 412"/>
                <a:gd name="T15" fmla="*/ 0 h 424"/>
                <a:gd name="T16" fmla="*/ 0 w 412"/>
                <a:gd name="T17" fmla="*/ 3 h 424"/>
                <a:gd name="T18" fmla="*/ 0 w 412"/>
                <a:gd name="T19" fmla="*/ 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424">
                  <a:moveTo>
                    <a:pt x="0" y="3"/>
                  </a:moveTo>
                  <a:lnTo>
                    <a:pt x="100" y="118"/>
                  </a:lnTo>
                  <a:lnTo>
                    <a:pt x="15" y="201"/>
                  </a:lnTo>
                  <a:lnTo>
                    <a:pt x="174" y="424"/>
                  </a:lnTo>
                  <a:lnTo>
                    <a:pt x="328" y="334"/>
                  </a:lnTo>
                  <a:lnTo>
                    <a:pt x="323" y="163"/>
                  </a:lnTo>
                  <a:lnTo>
                    <a:pt x="383" y="96"/>
                  </a:lnTo>
                  <a:lnTo>
                    <a:pt x="412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0" name="Freeform 71"/>
            <p:cNvSpPr>
              <a:spLocks/>
            </p:cNvSpPr>
            <p:nvPr/>
          </p:nvSpPr>
          <p:spPr bwMode="auto">
            <a:xfrm>
              <a:off x="3102" y="2233"/>
              <a:ext cx="570" cy="473"/>
            </a:xfrm>
            <a:custGeom>
              <a:avLst/>
              <a:gdLst>
                <a:gd name="T0" fmla="*/ 8 w 570"/>
                <a:gd name="T1" fmla="*/ 471 h 473"/>
                <a:gd name="T2" fmla="*/ 336 w 570"/>
                <a:gd name="T3" fmla="*/ 473 h 473"/>
                <a:gd name="T4" fmla="*/ 570 w 570"/>
                <a:gd name="T5" fmla="*/ 283 h 473"/>
                <a:gd name="T6" fmla="*/ 565 w 570"/>
                <a:gd name="T7" fmla="*/ 0 h 473"/>
                <a:gd name="T8" fmla="*/ 57 w 570"/>
                <a:gd name="T9" fmla="*/ 346 h 473"/>
                <a:gd name="T10" fmla="*/ 0 w 570"/>
                <a:gd name="T11" fmla="*/ 366 h 473"/>
                <a:gd name="T12" fmla="*/ 8 w 570"/>
                <a:gd name="T13" fmla="*/ 471 h 473"/>
                <a:gd name="T14" fmla="*/ 8 w 570"/>
                <a:gd name="T15" fmla="*/ 471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473">
                  <a:moveTo>
                    <a:pt x="8" y="471"/>
                  </a:moveTo>
                  <a:lnTo>
                    <a:pt x="336" y="473"/>
                  </a:lnTo>
                  <a:lnTo>
                    <a:pt x="570" y="283"/>
                  </a:lnTo>
                  <a:lnTo>
                    <a:pt x="565" y="0"/>
                  </a:lnTo>
                  <a:lnTo>
                    <a:pt x="57" y="346"/>
                  </a:lnTo>
                  <a:lnTo>
                    <a:pt x="0" y="366"/>
                  </a:lnTo>
                  <a:lnTo>
                    <a:pt x="8" y="471"/>
                  </a:lnTo>
                  <a:lnTo>
                    <a:pt x="8" y="471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1" name="Freeform 72"/>
            <p:cNvSpPr>
              <a:spLocks/>
            </p:cNvSpPr>
            <p:nvPr/>
          </p:nvSpPr>
          <p:spPr bwMode="auto">
            <a:xfrm>
              <a:off x="3099" y="2704"/>
              <a:ext cx="339" cy="165"/>
            </a:xfrm>
            <a:custGeom>
              <a:avLst/>
              <a:gdLst>
                <a:gd name="T0" fmla="*/ 10 w 339"/>
                <a:gd name="T1" fmla="*/ 0 h 165"/>
                <a:gd name="T2" fmla="*/ 339 w 339"/>
                <a:gd name="T3" fmla="*/ 2 h 165"/>
                <a:gd name="T4" fmla="*/ 316 w 339"/>
                <a:gd name="T5" fmla="*/ 17 h 165"/>
                <a:gd name="T6" fmla="*/ 106 w 339"/>
                <a:gd name="T7" fmla="*/ 165 h 165"/>
                <a:gd name="T8" fmla="*/ 0 w 339"/>
                <a:gd name="T9" fmla="*/ 34 h 165"/>
                <a:gd name="T10" fmla="*/ 10 w 339"/>
                <a:gd name="T11" fmla="*/ 0 h 165"/>
                <a:gd name="T12" fmla="*/ 10 w 339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165">
                  <a:moveTo>
                    <a:pt x="10" y="0"/>
                  </a:moveTo>
                  <a:lnTo>
                    <a:pt x="339" y="2"/>
                  </a:lnTo>
                  <a:lnTo>
                    <a:pt x="316" y="17"/>
                  </a:lnTo>
                  <a:lnTo>
                    <a:pt x="106" y="165"/>
                  </a:lnTo>
                  <a:lnTo>
                    <a:pt x="0" y="3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" name="Freeform 73"/>
            <p:cNvSpPr>
              <a:spLocks/>
            </p:cNvSpPr>
            <p:nvPr/>
          </p:nvSpPr>
          <p:spPr bwMode="auto">
            <a:xfrm>
              <a:off x="2459" y="2984"/>
              <a:ext cx="402" cy="469"/>
            </a:xfrm>
            <a:custGeom>
              <a:avLst/>
              <a:gdLst>
                <a:gd name="T0" fmla="*/ 0 w 402"/>
                <a:gd name="T1" fmla="*/ 168 h 469"/>
                <a:gd name="T2" fmla="*/ 340 w 402"/>
                <a:gd name="T3" fmla="*/ 469 h 469"/>
                <a:gd name="T4" fmla="*/ 402 w 402"/>
                <a:gd name="T5" fmla="*/ 288 h 469"/>
                <a:gd name="T6" fmla="*/ 235 w 402"/>
                <a:gd name="T7" fmla="*/ 0 h 469"/>
                <a:gd name="T8" fmla="*/ 0 w 402"/>
                <a:gd name="T9" fmla="*/ 168 h 469"/>
                <a:gd name="T10" fmla="*/ 0 w 402"/>
                <a:gd name="T11" fmla="*/ 16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469">
                  <a:moveTo>
                    <a:pt x="0" y="168"/>
                  </a:moveTo>
                  <a:lnTo>
                    <a:pt x="340" y="469"/>
                  </a:lnTo>
                  <a:lnTo>
                    <a:pt x="402" y="288"/>
                  </a:lnTo>
                  <a:lnTo>
                    <a:pt x="235" y="0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" name="Freeform 74"/>
            <p:cNvSpPr>
              <a:spLocks/>
            </p:cNvSpPr>
            <p:nvPr/>
          </p:nvSpPr>
          <p:spPr bwMode="auto">
            <a:xfrm>
              <a:off x="1435" y="2277"/>
              <a:ext cx="581" cy="184"/>
            </a:xfrm>
            <a:custGeom>
              <a:avLst/>
              <a:gdLst>
                <a:gd name="T0" fmla="*/ 0 w 581"/>
                <a:gd name="T1" fmla="*/ 114 h 184"/>
                <a:gd name="T2" fmla="*/ 295 w 581"/>
                <a:gd name="T3" fmla="*/ 184 h 184"/>
                <a:gd name="T4" fmla="*/ 296 w 581"/>
                <a:gd name="T5" fmla="*/ 183 h 184"/>
                <a:gd name="T6" fmla="*/ 300 w 581"/>
                <a:gd name="T7" fmla="*/ 179 h 184"/>
                <a:gd name="T8" fmla="*/ 306 w 581"/>
                <a:gd name="T9" fmla="*/ 173 h 184"/>
                <a:gd name="T10" fmla="*/ 316 w 581"/>
                <a:gd name="T11" fmla="*/ 166 h 184"/>
                <a:gd name="T12" fmla="*/ 320 w 581"/>
                <a:gd name="T13" fmla="*/ 159 h 184"/>
                <a:gd name="T14" fmla="*/ 326 w 581"/>
                <a:gd name="T15" fmla="*/ 156 h 184"/>
                <a:gd name="T16" fmla="*/ 333 w 581"/>
                <a:gd name="T17" fmla="*/ 151 h 184"/>
                <a:gd name="T18" fmla="*/ 341 w 581"/>
                <a:gd name="T19" fmla="*/ 146 h 184"/>
                <a:gd name="T20" fmla="*/ 348 w 581"/>
                <a:gd name="T21" fmla="*/ 139 h 184"/>
                <a:gd name="T22" fmla="*/ 356 w 581"/>
                <a:gd name="T23" fmla="*/ 133 h 184"/>
                <a:gd name="T24" fmla="*/ 366 w 581"/>
                <a:gd name="T25" fmla="*/ 126 h 184"/>
                <a:gd name="T26" fmla="*/ 376 w 581"/>
                <a:gd name="T27" fmla="*/ 121 h 184"/>
                <a:gd name="T28" fmla="*/ 386 w 581"/>
                <a:gd name="T29" fmla="*/ 113 h 184"/>
                <a:gd name="T30" fmla="*/ 395 w 581"/>
                <a:gd name="T31" fmla="*/ 106 h 184"/>
                <a:gd name="T32" fmla="*/ 406 w 581"/>
                <a:gd name="T33" fmla="*/ 98 h 184"/>
                <a:gd name="T34" fmla="*/ 418 w 581"/>
                <a:gd name="T35" fmla="*/ 91 h 184"/>
                <a:gd name="T36" fmla="*/ 430 w 581"/>
                <a:gd name="T37" fmla="*/ 83 h 184"/>
                <a:gd name="T38" fmla="*/ 441 w 581"/>
                <a:gd name="T39" fmla="*/ 76 h 184"/>
                <a:gd name="T40" fmla="*/ 448 w 581"/>
                <a:gd name="T41" fmla="*/ 71 h 184"/>
                <a:gd name="T42" fmla="*/ 455 w 581"/>
                <a:gd name="T43" fmla="*/ 68 h 184"/>
                <a:gd name="T44" fmla="*/ 461 w 581"/>
                <a:gd name="T45" fmla="*/ 64 h 184"/>
                <a:gd name="T46" fmla="*/ 468 w 581"/>
                <a:gd name="T47" fmla="*/ 61 h 184"/>
                <a:gd name="T48" fmla="*/ 475 w 581"/>
                <a:gd name="T49" fmla="*/ 56 h 184"/>
                <a:gd name="T50" fmla="*/ 481 w 581"/>
                <a:gd name="T51" fmla="*/ 51 h 184"/>
                <a:gd name="T52" fmla="*/ 486 w 581"/>
                <a:gd name="T53" fmla="*/ 48 h 184"/>
                <a:gd name="T54" fmla="*/ 493 w 581"/>
                <a:gd name="T55" fmla="*/ 44 h 184"/>
                <a:gd name="T56" fmla="*/ 500 w 581"/>
                <a:gd name="T57" fmla="*/ 39 h 184"/>
                <a:gd name="T58" fmla="*/ 506 w 581"/>
                <a:gd name="T59" fmla="*/ 36 h 184"/>
                <a:gd name="T60" fmla="*/ 515 w 581"/>
                <a:gd name="T61" fmla="*/ 33 h 184"/>
                <a:gd name="T62" fmla="*/ 521 w 581"/>
                <a:gd name="T63" fmla="*/ 29 h 184"/>
                <a:gd name="T64" fmla="*/ 528 w 581"/>
                <a:gd name="T65" fmla="*/ 24 h 184"/>
                <a:gd name="T66" fmla="*/ 535 w 581"/>
                <a:gd name="T67" fmla="*/ 21 h 184"/>
                <a:gd name="T68" fmla="*/ 543 w 581"/>
                <a:gd name="T69" fmla="*/ 16 h 184"/>
                <a:gd name="T70" fmla="*/ 551 w 581"/>
                <a:gd name="T71" fmla="*/ 13 h 184"/>
                <a:gd name="T72" fmla="*/ 556 w 581"/>
                <a:gd name="T73" fmla="*/ 9 h 184"/>
                <a:gd name="T74" fmla="*/ 565 w 581"/>
                <a:gd name="T75" fmla="*/ 6 h 184"/>
                <a:gd name="T76" fmla="*/ 573 w 581"/>
                <a:gd name="T77" fmla="*/ 3 h 184"/>
                <a:gd name="T78" fmla="*/ 581 w 581"/>
                <a:gd name="T79" fmla="*/ 0 h 184"/>
                <a:gd name="T80" fmla="*/ 221 w 581"/>
                <a:gd name="T81" fmla="*/ 0 h 184"/>
                <a:gd name="T82" fmla="*/ 0 w 581"/>
                <a:gd name="T83" fmla="*/ 114 h 184"/>
                <a:gd name="T84" fmla="*/ 0 w 581"/>
                <a:gd name="T85" fmla="*/ 11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1" h="184">
                  <a:moveTo>
                    <a:pt x="0" y="114"/>
                  </a:moveTo>
                  <a:lnTo>
                    <a:pt x="295" y="184"/>
                  </a:lnTo>
                  <a:lnTo>
                    <a:pt x="296" y="183"/>
                  </a:lnTo>
                  <a:lnTo>
                    <a:pt x="300" y="179"/>
                  </a:lnTo>
                  <a:lnTo>
                    <a:pt x="306" y="173"/>
                  </a:lnTo>
                  <a:lnTo>
                    <a:pt x="316" y="166"/>
                  </a:lnTo>
                  <a:lnTo>
                    <a:pt x="320" y="159"/>
                  </a:lnTo>
                  <a:lnTo>
                    <a:pt x="326" y="156"/>
                  </a:lnTo>
                  <a:lnTo>
                    <a:pt x="333" y="151"/>
                  </a:lnTo>
                  <a:lnTo>
                    <a:pt x="341" y="146"/>
                  </a:lnTo>
                  <a:lnTo>
                    <a:pt x="348" y="139"/>
                  </a:lnTo>
                  <a:lnTo>
                    <a:pt x="356" y="133"/>
                  </a:lnTo>
                  <a:lnTo>
                    <a:pt x="366" y="126"/>
                  </a:lnTo>
                  <a:lnTo>
                    <a:pt x="376" y="121"/>
                  </a:lnTo>
                  <a:lnTo>
                    <a:pt x="386" y="113"/>
                  </a:lnTo>
                  <a:lnTo>
                    <a:pt x="395" y="106"/>
                  </a:lnTo>
                  <a:lnTo>
                    <a:pt x="406" y="98"/>
                  </a:lnTo>
                  <a:lnTo>
                    <a:pt x="418" y="91"/>
                  </a:lnTo>
                  <a:lnTo>
                    <a:pt x="430" y="83"/>
                  </a:lnTo>
                  <a:lnTo>
                    <a:pt x="441" y="76"/>
                  </a:lnTo>
                  <a:lnTo>
                    <a:pt x="448" y="71"/>
                  </a:lnTo>
                  <a:lnTo>
                    <a:pt x="455" y="68"/>
                  </a:lnTo>
                  <a:lnTo>
                    <a:pt x="461" y="64"/>
                  </a:lnTo>
                  <a:lnTo>
                    <a:pt x="468" y="61"/>
                  </a:lnTo>
                  <a:lnTo>
                    <a:pt x="475" y="56"/>
                  </a:lnTo>
                  <a:lnTo>
                    <a:pt x="481" y="51"/>
                  </a:lnTo>
                  <a:lnTo>
                    <a:pt x="486" y="48"/>
                  </a:lnTo>
                  <a:lnTo>
                    <a:pt x="493" y="44"/>
                  </a:lnTo>
                  <a:lnTo>
                    <a:pt x="500" y="39"/>
                  </a:lnTo>
                  <a:lnTo>
                    <a:pt x="506" y="36"/>
                  </a:lnTo>
                  <a:lnTo>
                    <a:pt x="515" y="33"/>
                  </a:lnTo>
                  <a:lnTo>
                    <a:pt x="521" y="29"/>
                  </a:lnTo>
                  <a:lnTo>
                    <a:pt x="528" y="24"/>
                  </a:lnTo>
                  <a:lnTo>
                    <a:pt x="535" y="21"/>
                  </a:lnTo>
                  <a:lnTo>
                    <a:pt x="543" y="16"/>
                  </a:lnTo>
                  <a:lnTo>
                    <a:pt x="551" y="13"/>
                  </a:lnTo>
                  <a:lnTo>
                    <a:pt x="556" y="9"/>
                  </a:lnTo>
                  <a:lnTo>
                    <a:pt x="565" y="6"/>
                  </a:lnTo>
                  <a:lnTo>
                    <a:pt x="573" y="3"/>
                  </a:lnTo>
                  <a:lnTo>
                    <a:pt x="581" y="0"/>
                  </a:lnTo>
                  <a:lnTo>
                    <a:pt x="221" y="0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" name="Freeform 75"/>
            <p:cNvSpPr>
              <a:spLocks/>
            </p:cNvSpPr>
            <p:nvPr/>
          </p:nvSpPr>
          <p:spPr bwMode="auto">
            <a:xfrm>
              <a:off x="3662" y="2112"/>
              <a:ext cx="298" cy="408"/>
            </a:xfrm>
            <a:custGeom>
              <a:avLst/>
              <a:gdLst>
                <a:gd name="T0" fmla="*/ 0 w 298"/>
                <a:gd name="T1" fmla="*/ 0 h 408"/>
                <a:gd name="T2" fmla="*/ 1 w 298"/>
                <a:gd name="T3" fmla="*/ 0 h 408"/>
                <a:gd name="T4" fmla="*/ 5 w 298"/>
                <a:gd name="T5" fmla="*/ 0 h 408"/>
                <a:gd name="T6" fmla="*/ 11 w 298"/>
                <a:gd name="T7" fmla="*/ 1 h 408"/>
                <a:gd name="T8" fmla="*/ 21 w 298"/>
                <a:gd name="T9" fmla="*/ 3 h 408"/>
                <a:gd name="T10" fmla="*/ 26 w 298"/>
                <a:gd name="T11" fmla="*/ 3 h 408"/>
                <a:gd name="T12" fmla="*/ 33 w 298"/>
                <a:gd name="T13" fmla="*/ 5 h 408"/>
                <a:gd name="T14" fmla="*/ 39 w 298"/>
                <a:gd name="T15" fmla="*/ 6 h 408"/>
                <a:gd name="T16" fmla="*/ 48 w 298"/>
                <a:gd name="T17" fmla="*/ 6 h 408"/>
                <a:gd name="T18" fmla="*/ 54 w 298"/>
                <a:gd name="T19" fmla="*/ 8 h 408"/>
                <a:gd name="T20" fmla="*/ 64 w 298"/>
                <a:gd name="T21" fmla="*/ 10 h 408"/>
                <a:gd name="T22" fmla="*/ 73 w 298"/>
                <a:gd name="T23" fmla="*/ 11 h 408"/>
                <a:gd name="T24" fmla="*/ 84 w 298"/>
                <a:gd name="T25" fmla="*/ 15 h 408"/>
                <a:gd name="T26" fmla="*/ 94 w 298"/>
                <a:gd name="T27" fmla="*/ 16 h 408"/>
                <a:gd name="T28" fmla="*/ 104 w 298"/>
                <a:gd name="T29" fmla="*/ 18 h 408"/>
                <a:gd name="T30" fmla="*/ 114 w 298"/>
                <a:gd name="T31" fmla="*/ 20 h 408"/>
                <a:gd name="T32" fmla="*/ 128 w 298"/>
                <a:gd name="T33" fmla="*/ 23 h 408"/>
                <a:gd name="T34" fmla="*/ 133 w 298"/>
                <a:gd name="T35" fmla="*/ 23 h 408"/>
                <a:gd name="T36" fmla="*/ 139 w 298"/>
                <a:gd name="T37" fmla="*/ 25 h 408"/>
                <a:gd name="T38" fmla="*/ 144 w 298"/>
                <a:gd name="T39" fmla="*/ 25 h 408"/>
                <a:gd name="T40" fmla="*/ 151 w 298"/>
                <a:gd name="T41" fmla="*/ 26 h 408"/>
                <a:gd name="T42" fmla="*/ 158 w 298"/>
                <a:gd name="T43" fmla="*/ 28 h 408"/>
                <a:gd name="T44" fmla="*/ 164 w 298"/>
                <a:gd name="T45" fmla="*/ 28 h 408"/>
                <a:gd name="T46" fmla="*/ 171 w 298"/>
                <a:gd name="T47" fmla="*/ 30 h 408"/>
                <a:gd name="T48" fmla="*/ 178 w 298"/>
                <a:gd name="T49" fmla="*/ 33 h 408"/>
                <a:gd name="T50" fmla="*/ 184 w 298"/>
                <a:gd name="T51" fmla="*/ 33 h 408"/>
                <a:gd name="T52" fmla="*/ 191 w 298"/>
                <a:gd name="T53" fmla="*/ 35 h 408"/>
                <a:gd name="T54" fmla="*/ 198 w 298"/>
                <a:gd name="T55" fmla="*/ 35 h 408"/>
                <a:gd name="T56" fmla="*/ 206 w 298"/>
                <a:gd name="T57" fmla="*/ 38 h 408"/>
                <a:gd name="T58" fmla="*/ 213 w 298"/>
                <a:gd name="T59" fmla="*/ 38 h 408"/>
                <a:gd name="T60" fmla="*/ 219 w 298"/>
                <a:gd name="T61" fmla="*/ 41 h 408"/>
                <a:gd name="T62" fmla="*/ 228 w 298"/>
                <a:gd name="T63" fmla="*/ 41 h 408"/>
                <a:gd name="T64" fmla="*/ 236 w 298"/>
                <a:gd name="T65" fmla="*/ 45 h 408"/>
                <a:gd name="T66" fmla="*/ 241 w 298"/>
                <a:gd name="T67" fmla="*/ 45 h 408"/>
                <a:gd name="T68" fmla="*/ 249 w 298"/>
                <a:gd name="T69" fmla="*/ 48 h 408"/>
                <a:gd name="T70" fmla="*/ 258 w 298"/>
                <a:gd name="T71" fmla="*/ 48 h 408"/>
                <a:gd name="T72" fmla="*/ 264 w 298"/>
                <a:gd name="T73" fmla="*/ 51 h 408"/>
                <a:gd name="T74" fmla="*/ 273 w 298"/>
                <a:gd name="T75" fmla="*/ 51 h 408"/>
                <a:gd name="T76" fmla="*/ 281 w 298"/>
                <a:gd name="T77" fmla="*/ 55 h 408"/>
                <a:gd name="T78" fmla="*/ 289 w 298"/>
                <a:gd name="T79" fmla="*/ 56 h 408"/>
                <a:gd name="T80" fmla="*/ 298 w 298"/>
                <a:gd name="T81" fmla="*/ 60 h 408"/>
                <a:gd name="T82" fmla="*/ 103 w 298"/>
                <a:gd name="T83" fmla="*/ 219 h 408"/>
                <a:gd name="T84" fmla="*/ 89 w 298"/>
                <a:gd name="T85" fmla="*/ 334 h 408"/>
                <a:gd name="T86" fmla="*/ 10 w 298"/>
                <a:gd name="T87" fmla="*/ 408 h 408"/>
                <a:gd name="T88" fmla="*/ 0 w 298"/>
                <a:gd name="T89" fmla="*/ 0 h 408"/>
                <a:gd name="T90" fmla="*/ 0 w 298"/>
                <a:gd name="T9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8" h="408">
                  <a:moveTo>
                    <a:pt x="0" y="0"/>
                  </a:moveTo>
                  <a:lnTo>
                    <a:pt x="1" y="0"/>
                  </a:lnTo>
                  <a:lnTo>
                    <a:pt x="5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33" y="5"/>
                  </a:lnTo>
                  <a:lnTo>
                    <a:pt x="39" y="6"/>
                  </a:lnTo>
                  <a:lnTo>
                    <a:pt x="48" y="6"/>
                  </a:lnTo>
                  <a:lnTo>
                    <a:pt x="54" y="8"/>
                  </a:lnTo>
                  <a:lnTo>
                    <a:pt x="64" y="10"/>
                  </a:lnTo>
                  <a:lnTo>
                    <a:pt x="73" y="11"/>
                  </a:lnTo>
                  <a:lnTo>
                    <a:pt x="84" y="15"/>
                  </a:lnTo>
                  <a:lnTo>
                    <a:pt x="94" y="16"/>
                  </a:lnTo>
                  <a:lnTo>
                    <a:pt x="104" y="18"/>
                  </a:lnTo>
                  <a:lnTo>
                    <a:pt x="114" y="20"/>
                  </a:lnTo>
                  <a:lnTo>
                    <a:pt x="128" y="23"/>
                  </a:lnTo>
                  <a:lnTo>
                    <a:pt x="133" y="23"/>
                  </a:lnTo>
                  <a:lnTo>
                    <a:pt x="139" y="25"/>
                  </a:lnTo>
                  <a:lnTo>
                    <a:pt x="144" y="25"/>
                  </a:lnTo>
                  <a:lnTo>
                    <a:pt x="151" y="26"/>
                  </a:lnTo>
                  <a:lnTo>
                    <a:pt x="158" y="28"/>
                  </a:lnTo>
                  <a:lnTo>
                    <a:pt x="164" y="28"/>
                  </a:lnTo>
                  <a:lnTo>
                    <a:pt x="171" y="30"/>
                  </a:lnTo>
                  <a:lnTo>
                    <a:pt x="178" y="33"/>
                  </a:lnTo>
                  <a:lnTo>
                    <a:pt x="184" y="33"/>
                  </a:lnTo>
                  <a:lnTo>
                    <a:pt x="191" y="35"/>
                  </a:lnTo>
                  <a:lnTo>
                    <a:pt x="198" y="35"/>
                  </a:lnTo>
                  <a:lnTo>
                    <a:pt x="206" y="38"/>
                  </a:lnTo>
                  <a:lnTo>
                    <a:pt x="213" y="38"/>
                  </a:lnTo>
                  <a:lnTo>
                    <a:pt x="219" y="41"/>
                  </a:lnTo>
                  <a:lnTo>
                    <a:pt x="228" y="41"/>
                  </a:lnTo>
                  <a:lnTo>
                    <a:pt x="236" y="45"/>
                  </a:lnTo>
                  <a:lnTo>
                    <a:pt x="241" y="45"/>
                  </a:lnTo>
                  <a:lnTo>
                    <a:pt x="249" y="48"/>
                  </a:lnTo>
                  <a:lnTo>
                    <a:pt x="258" y="48"/>
                  </a:lnTo>
                  <a:lnTo>
                    <a:pt x="264" y="51"/>
                  </a:lnTo>
                  <a:lnTo>
                    <a:pt x="273" y="51"/>
                  </a:lnTo>
                  <a:lnTo>
                    <a:pt x="281" y="55"/>
                  </a:lnTo>
                  <a:lnTo>
                    <a:pt x="289" y="56"/>
                  </a:lnTo>
                  <a:lnTo>
                    <a:pt x="298" y="60"/>
                  </a:lnTo>
                  <a:lnTo>
                    <a:pt x="103" y="219"/>
                  </a:lnTo>
                  <a:lnTo>
                    <a:pt x="89" y="334"/>
                  </a:lnTo>
                  <a:lnTo>
                    <a:pt x="10" y="4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" name="Freeform 76"/>
            <p:cNvSpPr>
              <a:spLocks/>
            </p:cNvSpPr>
            <p:nvPr/>
          </p:nvSpPr>
          <p:spPr bwMode="auto">
            <a:xfrm>
              <a:off x="2834" y="2703"/>
              <a:ext cx="616" cy="476"/>
            </a:xfrm>
            <a:custGeom>
              <a:avLst/>
              <a:gdLst>
                <a:gd name="T0" fmla="*/ 50 w 616"/>
                <a:gd name="T1" fmla="*/ 353 h 476"/>
                <a:gd name="T2" fmla="*/ 479 w 616"/>
                <a:gd name="T3" fmla="*/ 10 h 476"/>
                <a:gd name="T4" fmla="*/ 481 w 616"/>
                <a:gd name="T5" fmla="*/ 8 h 476"/>
                <a:gd name="T6" fmla="*/ 491 w 616"/>
                <a:gd name="T7" fmla="*/ 5 h 476"/>
                <a:gd name="T8" fmla="*/ 498 w 616"/>
                <a:gd name="T9" fmla="*/ 3 h 476"/>
                <a:gd name="T10" fmla="*/ 504 w 616"/>
                <a:gd name="T11" fmla="*/ 1 h 476"/>
                <a:gd name="T12" fmla="*/ 513 w 616"/>
                <a:gd name="T13" fmla="*/ 1 h 476"/>
                <a:gd name="T14" fmla="*/ 523 w 616"/>
                <a:gd name="T15" fmla="*/ 1 h 476"/>
                <a:gd name="T16" fmla="*/ 531 w 616"/>
                <a:gd name="T17" fmla="*/ 0 h 476"/>
                <a:gd name="T18" fmla="*/ 541 w 616"/>
                <a:gd name="T19" fmla="*/ 1 h 476"/>
                <a:gd name="T20" fmla="*/ 551 w 616"/>
                <a:gd name="T21" fmla="*/ 5 h 476"/>
                <a:gd name="T22" fmla="*/ 563 w 616"/>
                <a:gd name="T23" fmla="*/ 8 h 476"/>
                <a:gd name="T24" fmla="*/ 571 w 616"/>
                <a:gd name="T25" fmla="*/ 13 h 476"/>
                <a:gd name="T26" fmla="*/ 581 w 616"/>
                <a:gd name="T27" fmla="*/ 23 h 476"/>
                <a:gd name="T28" fmla="*/ 584 w 616"/>
                <a:gd name="T29" fmla="*/ 26 h 476"/>
                <a:gd name="T30" fmla="*/ 589 w 616"/>
                <a:gd name="T31" fmla="*/ 33 h 476"/>
                <a:gd name="T32" fmla="*/ 593 w 616"/>
                <a:gd name="T33" fmla="*/ 40 h 476"/>
                <a:gd name="T34" fmla="*/ 598 w 616"/>
                <a:gd name="T35" fmla="*/ 46 h 476"/>
                <a:gd name="T36" fmla="*/ 601 w 616"/>
                <a:gd name="T37" fmla="*/ 51 h 476"/>
                <a:gd name="T38" fmla="*/ 603 w 616"/>
                <a:gd name="T39" fmla="*/ 58 h 476"/>
                <a:gd name="T40" fmla="*/ 606 w 616"/>
                <a:gd name="T41" fmla="*/ 65 h 476"/>
                <a:gd name="T42" fmla="*/ 609 w 616"/>
                <a:gd name="T43" fmla="*/ 71 h 476"/>
                <a:gd name="T44" fmla="*/ 611 w 616"/>
                <a:gd name="T45" fmla="*/ 80 h 476"/>
                <a:gd name="T46" fmla="*/ 614 w 616"/>
                <a:gd name="T47" fmla="*/ 91 h 476"/>
                <a:gd name="T48" fmla="*/ 616 w 616"/>
                <a:gd name="T49" fmla="*/ 100 h 476"/>
                <a:gd name="T50" fmla="*/ 616 w 616"/>
                <a:gd name="T51" fmla="*/ 106 h 476"/>
                <a:gd name="T52" fmla="*/ 616 w 616"/>
                <a:gd name="T53" fmla="*/ 113 h 476"/>
                <a:gd name="T54" fmla="*/ 616 w 616"/>
                <a:gd name="T55" fmla="*/ 120 h 476"/>
                <a:gd name="T56" fmla="*/ 611 w 616"/>
                <a:gd name="T57" fmla="*/ 128 h 476"/>
                <a:gd name="T58" fmla="*/ 608 w 616"/>
                <a:gd name="T59" fmla="*/ 133 h 476"/>
                <a:gd name="T60" fmla="*/ 603 w 616"/>
                <a:gd name="T61" fmla="*/ 136 h 476"/>
                <a:gd name="T62" fmla="*/ 603 w 616"/>
                <a:gd name="T63" fmla="*/ 138 h 476"/>
                <a:gd name="T64" fmla="*/ 150 w 616"/>
                <a:gd name="T65" fmla="*/ 476 h 476"/>
                <a:gd name="T66" fmla="*/ 0 w 616"/>
                <a:gd name="T67" fmla="*/ 476 h 476"/>
                <a:gd name="T68" fmla="*/ 50 w 616"/>
                <a:gd name="T69" fmla="*/ 353 h 476"/>
                <a:gd name="T70" fmla="*/ 50 w 616"/>
                <a:gd name="T71" fmla="*/ 353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6" h="476">
                  <a:moveTo>
                    <a:pt x="50" y="353"/>
                  </a:moveTo>
                  <a:lnTo>
                    <a:pt x="479" y="10"/>
                  </a:lnTo>
                  <a:lnTo>
                    <a:pt x="481" y="8"/>
                  </a:lnTo>
                  <a:lnTo>
                    <a:pt x="491" y="5"/>
                  </a:lnTo>
                  <a:lnTo>
                    <a:pt x="498" y="3"/>
                  </a:lnTo>
                  <a:lnTo>
                    <a:pt x="504" y="1"/>
                  </a:lnTo>
                  <a:lnTo>
                    <a:pt x="513" y="1"/>
                  </a:lnTo>
                  <a:lnTo>
                    <a:pt x="523" y="1"/>
                  </a:lnTo>
                  <a:lnTo>
                    <a:pt x="531" y="0"/>
                  </a:lnTo>
                  <a:lnTo>
                    <a:pt x="541" y="1"/>
                  </a:lnTo>
                  <a:lnTo>
                    <a:pt x="551" y="5"/>
                  </a:lnTo>
                  <a:lnTo>
                    <a:pt x="563" y="8"/>
                  </a:lnTo>
                  <a:lnTo>
                    <a:pt x="571" y="13"/>
                  </a:lnTo>
                  <a:lnTo>
                    <a:pt x="581" y="23"/>
                  </a:lnTo>
                  <a:lnTo>
                    <a:pt x="584" y="26"/>
                  </a:lnTo>
                  <a:lnTo>
                    <a:pt x="589" y="33"/>
                  </a:lnTo>
                  <a:lnTo>
                    <a:pt x="593" y="40"/>
                  </a:lnTo>
                  <a:lnTo>
                    <a:pt x="598" y="46"/>
                  </a:lnTo>
                  <a:lnTo>
                    <a:pt x="601" y="51"/>
                  </a:lnTo>
                  <a:lnTo>
                    <a:pt x="603" y="58"/>
                  </a:lnTo>
                  <a:lnTo>
                    <a:pt x="606" y="65"/>
                  </a:lnTo>
                  <a:lnTo>
                    <a:pt x="609" y="71"/>
                  </a:lnTo>
                  <a:lnTo>
                    <a:pt x="611" y="80"/>
                  </a:lnTo>
                  <a:lnTo>
                    <a:pt x="614" y="91"/>
                  </a:lnTo>
                  <a:lnTo>
                    <a:pt x="616" y="100"/>
                  </a:lnTo>
                  <a:lnTo>
                    <a:pt x="616" y="106"/>
                  </a:lnTo>
                  <a:lnTo>
                    <a:pt x="616" y="113"/>
                  </a:lnTo>
                  <a:lnTo>
                    <a:pt x="616" y="120"/>
                  </a:lnTo>
                  <a:lnTo>
                    <a:pt x="611" y="128"/>
                  </a:lnTo>
                  <a:lnTo>
                    <a:pt x="608" y="133"/>
                  </a:lnTo>
                  <a:lnTo>
                    <a:pt x="603" y="136"/>
                  </a:lnTo>
                  <a:lnTo>
                    <a:pt x="603" y="138"/>
                  </a:lnTo>
                  <a:lnTo>
                    <a:pt x="150" y="476"/>
                  </a:lnTo>
                  <a:lnTo>
                    <a:pt x="0" y="476"/>
                  </a:lnTo>
                  <a:lnTo>
                    <a:pt x="50" y="353"/>
                  </a:lnTo>
                  <a:lnTo>
                    <a:pt x="50" y="353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" name="Freeform 77"/>
            <p:cNvSpPr>
              <a:spLocks/>
            </p:cNvSpPr>
            <p:nvPr/>
          </p:nvSpPr>
          <p:spPr bwMode="auto">
            <a:xfrm>
              <a:off x="1913" y="3200"/>
              <a:ext cx="406" cy="155"/>
            </a:xfrm>
            <a:custGeom>
              <a:avLst/>
              <a:gdLst>
                <a:gd name="T0" fmla="*/ 406 w 406"/>
                <a:gd name="T1" fmla="*/ 104 h 155"/>
                <a:gd name="T2" fmla="*/ 253 w 406"/>
                <a:gd name="T3" fmla="*/ 155 h 155"/>
                <a:gd name="T4" fmla="*/ 0 w 406"/>
                <a:gd name="T5" fmla="*/ 85 h 155"/>
                <a:gd name="T6" fmla="*/ 102 w 406"/>
                <a:gd name="T7" fmla="*/ 0 h 155"/>
                <a:gd name="T8" fmla="*/ 406 w 406"/>
                <a:gd name="T9" fmla="*/ 104 h 155"/>
                <a:gd name="T10" fmla="*/ 406 w 406"/>
                <a:gd name="T11" fmla="*/ 10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55">
                  <a:moveTo>
                    <a:pt x="406" y="104"/>
                  </a:moveTo>
                  <a:lnTo>
                    <a:pt x="253" y="155"/>
                  </a:lnTo>
                  <a:lnTo>
                    <a:pt x="0" y="85"/>
                  </a:lnTo>
                  <a:lnTo>
                    <a:pt x="102" y="0"/>
                  </a:lnTo>
                  <a:lnTo>
                    <a:pt x="406" y="104"/>
                  </a:lnTo>
                  <a:lnTo>
                    <a:pt x="406" y="10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7" name="Group 44"/>
          <p:cNvGrpSpPr>
            <a:grpSpLocks noChangeAspect="1"/>
          </p:cNvGrpSpPr>
          <p:nvPr/>
        </p:nvGrpSpPr>
        <p:grpSpPr bwMode="auto">
          <a:xfrm rot="20882441">
            <a:off x="3237488" y="369242"/>
            <a:ext cx="1603160" cy="803297"/>
            <a:chOff x="1435" y="1872"/>
            <a:chExt cx="3269" cy="1638"/>
          </a:xfrm>
          <a:scene3d>
            <a:camera prst="isometricBottomDown"/>
            <a:lightRig rig="threePt" dir="t"/>
          </a:scene3d>
        </p:grpSpPr>
        <p:sp>
          <p:nvSpPr>
            <p:cNvPr id="518" name="AutoShape 43"/>
            <p:cNvSpPr>
              <a:spLocks noChangeAspect="1" noChangeArrowheads="1" noTextEdit="1"/>
            </p:cNvSpPr>
            <p:nvPr/>
          </p:nvSpPr>
          <p:spPr bwMode="auto">
            <a:xfrm>
              <a:off x="1435" y="1872"/>
              <a:ext cx="3269" cy="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" name="Freeform 48"/>
            <p:cNvSpPr>
              <a:spLocks/>
            </p:cNvSpPr>
            <p:nvPr/>
          </p:nvSpPr>
          <p:spPr bwMode="auto">
            <a:xfrm>
              <a:off x="1770" y="2823"/>
              <a:ext cx="704" cy="219"/>
            </a:xfrm>
            <a:custGeom>
              <a:avLst/>
              <a:gdLst>
                <a:gd name="T0" fmla="*/ 441 w 704"/>
                <a:gd name="T1" fmla="*/ 219 h 219"/>
                <a:gd name="T2" fmla="*/ 0 w 704"/>
                <a:gd name="T3" fmla="*/ 196 h 219"/>
                <a:gd name="T4" fmla="*/ 165 w 704"/>
                <a:gd name="T5" fmla="*/ 41 h 219"/>
                <a:gd name="T6" fmla="*/ 704 w 704"/>
                <a:gd name="T7" fmla="*/ 0 h 219"/>
                <a:gd name="T8" fmla="*/ 441 w 704"/>
                <a:gd name="T9" fmla="*/ 219 h 219"/>
                <a:gd name="T10" fmla="*/ 441 w 704"/>
                <a:gd name="T11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4" h="219">
                  <a:moveTo>
                    <a:pt x="441" y="219"/>
                  </a:moveTo>
                  <a:lnTo>
                    <a:pt x="0" y="196"/>
                  </a:lnTo>
                  <a:lnTo>
                    <a:pt x="165" y="41"/>
                  </a:lnTo>
                  <a:lnTo>
                    <a:pt x="704" y="0"/>
                  </a:lnTo>
                  <a:lnTo>
                    <a:pt x="441" y="219"/>
                  </a:lnTo>
                  <a:lnTo>
                    <a:pt x="441" y="219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" name="Freeform 49"/>
            <p:cNvSpPr>
              <a:spLocks/>
            </p:cNvSpPr>
            <p:nvPr/>
          </p:nvSpPr>
          <p:spPr bwMode="auto">
            <a:xfrm>
              <a:off x="3433" y="1905"/>
              <a:ext cx="810" cy="293"/>
            </a:xfrm>
            <a:custGeom>
              <a:avLst/>
              <a:gdLst>
                <a:gd name="T0" fmla="*/ 0 w 810"/>
                <a:gd name="T1" fmla="*/ 293 h 293"/>
                <a:gd name="T2" fmla="*/ 410 w 810"/>
                <a:gd name="T3" fmla="*/ 258 h 293"/>
                <a:gd name="T4" fmla="*/ 600 w 810"/>
                <a:gd name="T5" fmla="*/ 197 h 293"/>
                <a:gd name="T6" fmla="*/ 810 w 810"/>
                <a:gd name="T7" fmla="*/ 0 h 293"/>
                <a:gd name="T8" fmla="*/ 573 w 810"/>
                <a:gd name="T9" fmla="*/ 49 h 293"/>
                <a:gd name="T10" fmla="*/ 527 w 810"/>
                <a:gd name="T11" fmla="*/ 84 h 293"/>
                <a:gd name="T12" fmla="*/ 467 w 810"/>
                <a:gd name="T13" fmla="*/ 67 h 293"/>
                <a:gd name="T14" fmla="*/ 465 w 810"/>
                <a:gd name="T15" fmla="*/ 65 h 293"/>
                <a:gd name="T16" fmla="*/ 462 w 810"/>
                <a:gd name="T17" fmla="*/ 64 h 293"/>
                <a:gd name="T18" fmla="*/ 455 w 810"/>
                <a:gd name="T19" fmla="*/ 59 h 293"/>
                <a:gd name="T20" fmla="*/ 448 w 810"/>
                <a:gd name="T21" fmla="*/ 54 h 293"/>
                <a:gd name="T22" fmla="*/ 442 w 810"/>
                <a:gd name="T23" fmla="*/ 50 h 293"/>
                <a:gd name="T24" fmla="*/ 437 w 810"/>
                <a:gd name="T25" fmla="*/ 47 h 293"/>
                <a:gd name="T26" fmla="*/ 430 w 810"/>
                <a:gd name="T27" fmla="*/ 44 h 293"/>
                <a:gd name="T28" fmla="*/ 425 w 810"/>
                <a:gd name="T29" fmla="*/ 42 h 293"/>
                <a:gd name="T30" fmla="*/ 417 w 810"/>
                <a:gd name="T31" fmla="*/ 39 h 293"/>
                <a:gd name="T32" fmla="*/ 410 w 810"/>
                <a:gd name="T33" fmla="*/ 35 h 293"/>
                <a:gd name="T34" fmla="*/ 402 w 810"/>
                <a:gd name="T35" fmla="*/ 32 h 293"/>
                <a:gd name="T36" fmla="*/ 395 w 810"/>
                <a:gd name="T37" fmla="*/ 30 h 293"/>
                <a:gd name="T38" fmla="*/ 385 w 810"/>
                <a:gd name="T39" fmla="*/ 27 h 293"/>
                <a:gd name="T40" fmla="*/ 375 w 810"/>
                <a:gd name="T41" fmla="*/ 24 h 293"/>
                <a:gd name="T42" fmla="*/ 365 w 810"/>
                <a:gd name="T43" fmla="*/ 22 h 293"/>
                <a:gd name="T44" fmla="*/ 355 w 810"/>
                <a:gd name="T45" fmla="*/ 20 h 293"/>
                <a:gd name="T46" fmla="*/ 343 w 810"/>
                <a:gd name="T47" fmla="*/ 19 h 293"/>
                <a:gd name="T48" fmla="*/ 332 w 810"/>
                <a:gd name="T49" fmla="*/ 17 h 293"/>
                <a:gd name="T50" fmla="*/ 320 w 810"/>
                <a:gd name="T51" fmla="*/ 17 h 293"/>
                <a:gd name="T52" fmla="*/ 308 w 810"/>
                <a:gd name="T53" fmla="*/ 19 h 293"/>
                <a:gd name="T54" fmla="*/ 302 w 810"/>
                <a:gd name="T55" fmla="*/ 19 h 293"/>
                <a:gd name="T56" fmla="*/ 297 w 810"/>
                <a:gd name="T57" fmla="*/ 19 h 293"/>
                <a:gd name="T58" fmla="*/ 290 w 810"/>
                <a:gd name="T59" fmla="*/ 19 h 293"/>
                <a:gd name="T60" fmla="*/ 283 w 810"/>
                <a:gd name="T61" fmla="*/ 20 h 293"/>
                <a:gd name="T62" fmla="*/ 277 w 810"/>
                <a:gd name="T63" fmla="*/ 20 h 293"/>
                <a:gd name="T64" fmla="*/ 270 w 810"/>
                <a:gd name="T65" fmla="*/ 20 h 293"/>
                <a:gd name="T66" fmla="*/ 263 w 810"/>
                <a:gd name="T67" fmla="*/ 22 h 293"/>
                <a:gd name="T68" fmla="*/ 257 w 810"/>
                <a:gd name="T69" fmla="*/ 24 h 293"/>
                <a:gd name="T70" fmla="*/ 249 w 810"/>
                <a:gd name="T71" fmla="*/ 25 h 293"/>
                <a:gd name="T72" fmla="*/ 242 w 810"/>
                <a:gd name="T73" fmla="*/ 27 h 293"/>
                <a:gd name="T74" fmla="*/ 234 w 810"/>
                <a:gd name="T75" fmla="*/ 29 h 293"/>
                <a:gd name="T76" fmla="*/ 227 w 810"/>
                <a:gd name="T77" fmla="*/ 32 h 293"/>
                <a:gd name="T78" fmla="*/ 220 w 810"/>
                <a:gd name="T79" fmla="*/ 34 h 293"/>
                <a:gd name="T80" fmla="*/ 214 w 810"/>
                <a:gd name="T81" fmla="*/ 37 h 293"/>
                <a:gd name="T82" fmla="*/ 205 w 810"/>
                <a:gd name="T83" fmla="*/ 40 h 293"/>
                <a:gd name="T84" fmla="*/ 199 w 810"/>
                <a:gd name="T85" fmla="*/ 44 h 293"/>
                <a:gd name="T86" fmla="*/ 4 w 810"/>
                <a:gd name="T87" fmla="*/ 182 h 293"/>
                <a:gd name="T88" fmla="*/ 0 w 810"/>
                <a:gd name="T89" fmla="*/ 293 h 293"/>
                <a:gd name="T90" fmla="*/ 0 w 810"/>
                <a:gd name="T91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0" h="293">
                  <a:moveTo>
                    <a:pt x="0" y="293"/>
                  </a:moveTo>
                  <a:lnTo>
                    <a:pt x="410" y="258"/>
                  </a:lnTo>
                  <a:lnTo>
                    <a:pt x="600" y="197"/>
                  </a:lnTo>
                  <a:lnTo>
                    <a:pt x="810" y="0"/>
                  </a:lnTo>
                  <a:lnTo>
                    <a:pt x="573" y="49"/>
                  </a:lnTo>
                  <a:lnTo>
                    <a:pt x="527" y="84"/>
                  </a:lnTo>
                  <a:lnTo>
                    <a:pt x="467" y="67"/>
                  </a:lnTo>
                  <a:lnTo>
                    <a:pt x="465" y="65"/>
                  </a:lnTo>
                  <a:lnTo>
                    <a:pt x="462" y="64"/>
                  </a:lnTo>
                  <a:lnTo>
                    <a:pt x="455" y="59"/>
                  </a:lnTo>
                  <a:lnTo>
                    <a:pt x="448" y="54"/>
                  </a:lnTo>
                  <a:lnTo>
                    <a:pt x="442" y="50"/>
                  </a:lnTo>
                  <a:lnTo>
                    <a:pt x="437" y="47"/>
                  </a:lnTo>
                  <a:lnTo>
                    <a:pt x="430" y="44"/>
                  </a:lnTo>
                  <a:lnTo>
                    <a:pt x="425" y="42"/>
                  </a:lnTo>
                  <a:lnTo>
                    <a:pt x="417" y="39"/>
                  </a:lnTo>
                  <a:lnTo>
                    <a:pt x="410" y="35"/>
                  </a:lnTo>
                  <a:lnTo>
                    <a:pt x="402" y="32"/>
                  </a:lnTo>
                  <a:lnTo>
                    <a:pt x="395" y="30"/>
                  </a:lnTo>
                  <a:lnTo>
                    <a:pt x="385" y="27"/>
                  </a:lnTo>
                  <a:lnTo>
                    <a:pt x="375" y="24"/>
                  </a:lnTo>
                  <a:lnTo>
                    <a:pt x="365" y="22"/>
                  </a:lnTo>
                  <a:lnTo>
                    <a:pt x="355" y="20"/>
                  </a:lnTo>
                  <a:lnTo>
                    <a:pt x="343" y="19"/>
                  </a:lnTo>
                  <a:lnTo>
                    <a:pt x="332" y="17"/>
                  </a:lnTo>
                  <a:lnTo>
                    <a:pt x="320" y="17"/>
                  </a:lnTo>
                  <a:lnTo>
                    <a:pt x="308" y="19"/>
                  </a:lnTo>
                  <a:lnTo>
                    <a:pt x="302" y="19"/>
                  </a:lnTo>
                  <a:lnTo>
                    <a:pt x="297" y="19"/>
                  </a:lnTo>
                  <a:lnTo>
                    <a:pt x="290" y="19"/>
                  </a:lnTo>
                  <a:lnTo>
                    <a:pt x="283" y="20"/>
                  </a:lnTo>
                  <a:lnTo>
                    <a:pt x="277" y="20"/>
                  </a:lnTo>
                  <a:lnTo>
                    <a:pt x="270" y="20"/>
                  </a:lnTo>
                  <a:lnTo>
                    <a:pt x="263" y="22"/>
                  </a:lnTo>
                  <a:lnTo>
                    <a:pt x="257" y="24"/>
                  </a:lnTo>
                  <a:lnTo>
                    <a:pt x="249" y="25"/>
                  </a:lnTo>
                  <a:lnTo>
                    <a:pt x="242" y="27"/>
                  </a:lnTo>
                  <a:lnTo>
                    <a:pt x="234" y="29"/>
                  </a:lnTo>
                  <a:lnTo>
                    <a:pt x="227" y="32"/>
                  </a:lnTo>
                  <a:lnTo>
                    <a:pt x="220" y="34"/>
                  </a:lnTo>
                  <a:lnTo>
                    <a:pt x="214" y="37"/>
                  </a:lnTo>
                  <a:lnTo>
                    <a:pt x="205" y="40"/>
                  </a:lnTo>
                  <a:lnTo>
                    <a:pt x="199" y="44"/>
                  </a:lnTo>
                  <a:lnTo>
                    <a:pt x="4" y="182"/>
                  </a:lnTo>
                  <a:lnTo>
                    <a:pt x="0" y="29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" name="Freeform 52"/>
            <p:cNvSpPr>
              <a:spLocks/>
            </p:cNvSpPr>
            <p:nvPr/>
          </p:nvSpPr>
          <p:spPr bwMode="auto">
            <a:xfrm>
              <a:off x="1730" y="2275"/>
              <a:ext cx="1429" cy="371"/>
            </a:xfrm>
            <a:custGeom>
              <a:avLst/>
              <a:gdLst>
                <a:gd name="T0" fmla="*/ 1429 w 1429"/>
                <a:gd name="T1" fmla="*/ 0 h 371"/>
                <a:gd name="T2" fmla="*/ 281 w 1429"/>
                <a:gd name="T3" fmla="*/ 2 h 371"/>
                <a:gd name="T4" fmla="*/ 18 w 1429"/>
                <a:gd name="T5" fmla="*/ 60 h 371"/>
                <a:gd name="T6" fmla="*/ 0 w 1429"/>
                <a:gd name="T7" fmla="*/ 186 h 371"/>
                <a:gd name="T8" fmla="*/ 857 w 1429"/>
                <a:gd name="T9" fmla="*/ 371 h 371"/>
                <a:gd name="T10" fmla="*/ 1429 w 1429"/>
                <a:gd name="T11" fmla="*/ 0 h 371"/>
                <a:gd name="T12" fmla="*/ 1429 w 1429"/>
                <a:gd name="T1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9" h="371">
                  <a:moveTo>
                    <a:pt x="1429" y="0"/>
                  </a:moveTo>
                  <a:lnTo>
                    <a:pt x="281" y="2"/>
                  </a:lnTo>
                  <a:lnTo>
                    <a:pt x="18" y="60"/>
                  </a:lnTo>
                  <a:lnTo>
                    <a:pt x="0" y="186"/>
                  </a:lnTo>
                  <a:lnTo>
                    <a:pt x="857" y="371"/>
                  </a:lnTo>
                  <a:lnTo>
                    <a:pt x="1429" y="0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Freeform 54"/>
            <p:cNvSpPr>
              <a:spLocks/>
            </p:cNvSpPr>
            <p:nvPr/>
          </p:nvSpPr>
          <p:spPr bwMode="auto">
            <a:xfrm>
              <a:off x="2296" y="2277"/>
              <a:ext cx="673" cy="402"/>
            </a:xfrm>
            <a:custGeom>
              <a:avLst/>
              <a:gdLst>
                <a:gd name="T0" fmla="*/ 659 w 673"/>
                <a:gd name="T1" fmla="*/ 0 h 402"/>
                <a:gd name="T2" fmla="*/ 659 w 673"/>
                <a:gd name="T3" fmla="*/ 128 h 402"/>
                <a:gd name="T4" fmla="*/ 673 w 673"/>
                <a:gd name="T5" fmla="*/ 402 h 402"/>
                <a:gd name="T6" fmla="*/ 671 w 673"/>
                <a:gd name="T7" fmla="*/ 401 h 402"/>
                <a:gd name="T8" fmla="*/ 668 w 673"/>
                <a:gd name="T9" fmla="*/ 401 h 402"/>
                <a:gd name="T10" fmla="*/ 663 w 673"/>
                <a:gd name="T11" fmla="*/ 401 h 402"/>
                <a:gd name="T12" fmla="*/ 656 w 673"/>
                <a:gd name="T13" fmla="*/ 401 h 402"/>
                <a:gd name="T14" fmla="*/ 646 w 673"/>
                <a:gd name="T15" fmla="*/ 399 h 402"/>
                <a:gd name="T16" fmla="*/ 638 w 673"/>
                <a:gd name="T17" fmla="*/ 399 h 402"/>
                <a:gd name="T18" fmla="*/ 631 w 673"/>
                <a:gd name="T19" fmla="*/ 399 h 402"/>
                <a:gd name="T20" fmla="*/ 624 w 673"/>
                <a:gd name="T21" fmla="*/ 399 h 402"/>
                <a:gd name="T22" fmla="*/ 618 w 673"/>
                <a:gd name="T23" fmla="*/ 399 h 402"/>
                <a:gd name="T24" fmla="*/ 613 w 673"/>
                <a:gd name="T25" fmla="*/ 399 h 402"/>
                <a:gd name="T26" fmla="*/ 604 w 673"/>
                <a:gd name="T27" fmla="*/ 397 h 402"/>
                <a:gd name="T28" fmla="*/ 596 w 673"/>
                <a:gd name="T29" fmla="*/ 396 h 402"/>
                <a:gd name="T30" fmla="*/ 589 w 673"/>
                <a:gd name="T31" fmla="*/ 394 h 402"/>
                <a:gd name="T32" fmla="*/ 583 w 673"/>
                <a:gd name="T33" fmla="*/ 394 h 402"/>
                <a:gd name="T34" fmla="*/ 574 w 673"/>
                <a:gd name="T35" fmla="*/ 394 h 402"/>
                <a:gd name="T36" fmla="*/ 566 w 673"/>
                <a:gd name="T37" fmla="*/ 394 h 402"/>
                <a:gd name="T38" fmla="*/ 558 w 673"/>
                <a:gd name="T39" fmla="*/ 392 h 402"/>
                <a:gd name="T40" fmla="*/ 550 w 673"/>
                <a:gd name="T41" fmla="*/ 392 h 402"/>
                <a:gd name="T42" fmla="*/ 541 w 673"/>
                <a:gd name="T43" fmla="*/ 392 h 402"/>
                <a:gd name="T44" fmla="*/ 533 w 673"/>
                <a:gd name="T45" fmla="*/ 391 h 402"/>
                <a:gd name="T46" fmla="*/ 523 w 673"/>
                <a:gd name="T47" fmla="*/ 391 h 402"/>
                <a:gd name="T48" fmla="*/ 515 w 673"/>
                <a:gd name="T49" fmla="*/ 391 h 402"/>
                <a:gd name="T50" fmla="*/ 506 w 673"/>
                <a:gd name="T51" fmla="*/ 389 h 402"/>
                <a:gd name="T52" fmla="*/ 498 w 673"/>
                <a:gd name="T53" fmla="*/ 389 h 402"/>
                <a:gd name="T54" fmla="*/ 488 w 673"/>
                <a:gd name="T55" fmla="*/ 389 h 402"/>
                <a:gd name="T56" fmla="*/ 480 w 673"/>
                <a:gd name="T57" fmla="*/ 389 h 402"/>
                <a:gd name="T58" fmla="*/ 470 w 673"/>
                <a:gd name="T59" fmla="*/ 387 h 402"/>
                <a:gd name="T60" fmla="*/ 461 w 673"/>
                <a:gd name="T61" fmla="*/ 386 h 402"/>
                <a:gd name="T62" fmla="*/ 453 w 673"/>
                <a:gd name="T63" fmla="*/ 386 h 402"/>
                <a:gd name="T64" fmla="*/ 445 w 673"/>
                <a:gd name="T65" fmla="*/ 386 h 402"/>
                <a:gd name="T66" fmla="*/ 435 w 673"/>
                <a:gd name="T67" fmla="*/ 384 h 402"/>
                <a:gd name="T68" fmla="*/ 425 w 673"/>
                <a:gd name="T69" fmla="*/ 382 h 402"/>
                <a:gd name="T70" fmla="*/ 416 w 673"/>
                <a:gd name="T71" fmla="*/ 382 h 402"/>
                <a:gd name="T72" fmla="*/ 410 w 673"/>
                <a:gd name="T73" fmla="*/ 382 h 402"/>
                <a:gd name="T74" fmla="*/ 400 w 673"/>
                <a:gd name="T75" fmla="*/ 381 h 402"/>
                <a:gd name="T76" fmla="*/ 391 w 673"/>
                <a:gd name="T77" fmla="*/ 379 h 402"/>
                <a:gd name="T78" fmla="*/ 383 w 673"/>
                <a:gd name="T79" fmla="*/ 379 h 402"/>
                <a:gd name="T80" fmla="*/ 376 w 673"/>
                <a:gd name="T81" fmla="*/ 379 h 402"/>
                <a:gd name="T82" fmla="*/ 368 w 673"/>
                <a:gd name="T83" fmla="*/ 377 h 402"/>
                <a:gd name="T84" fmla="*/ 361 w 673"/>
                <a:gd name="T85" fmla="*/ 377 h 402"/>
                <a:gd name="T86" fmla="*/ 355 w 673"/>
                <a:gd name="T87" fmla="*/ 376 h 402"/>
                <a:gd name="T88" fmla="*/ 348 w 673"/>
                <a:gd name="T89" fmla="*/ 376 h 402"/>
                <a:gd name="T90" fmla="*/ 340 w 673"/>
                <a:gd name="T91" fmla="*/ 376 h 402"/>
                <a:gd name="T92" fmla="*/ 333 w 673"/>
                <a:gd name="T93" fmla="*/ 374 h 402"/>
                <a:gd name="T94" fmla="*/ 326 w 673"/>
                <a:gd name="T95" fmla="*/ 372 h 402"/>
                <a:gd name="T96" fmla="*/ 323 w 673"/>
                <a:gd name="T97" fmla="*/ 372 h 402"/>
                <a:gd name="T98" fmla="*/ 311 w 673"/>
                <a:gd name="T99" fmla="*/ 372 h 402"/>
                <a:gd name="T100" fmla="*/ 305 w 673"/>
                <a:gd name="T101" fmla="*/ 372 h 402"/>
                <a:gd name="T102" fmla="*/ 296 w 673"/>
                <a:gd name="T103" fmla="*/ 371 h 402"/>
                <a:gd name="T104" fmla="*/ 291 w 673"/>
                <a:gd name="T105" fmla="*/ 369 h 402"/>
                <a:gd name="T106" fmla="*/ 288 w 673"/>
                <a:gd name="T107" fmla="*/ 369 h 402"/>
                <a:gd name="T108" fmla="*/ 0 w 673"/>
                <a:gd name="T109" fmla="*/ 312 h 402"/>
                <a:gd name="T110" fmla="*/ 165 w 673"/>
                <a:gd name="T111" fmla="*/ 153 h 402"/>
                <a:gd name="T112" fmla="*/ 263 w 673"/>
                <a:gd name="T113" fmla="*/ 149 h 402"/>
                <a:gd name="T114" fmla="*/ 410 w 673"/>
                <a:gd name="T115" fmla="*/ 0 h 402"/>
                <a:gd name="T116" fmla="*/ 659 w 673"/>
                <a:gd name="T117" fmla="*/ 0 h 402"/>
                <a:gd name="T118" fmla="*/ 659 w 673"/>
                <a:gd name="T11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3" h="402">
                  <a:moveTo>
                    <a:pt x="659" y="0"/>
                  </a:moveTo>
                  <a:lnTo>
                    <a:pt x="659" y="128"/>
                  </a:lnTo>
                  <a:lnTo>
                    <a:pt x="673" y="402"/>
                  </a:lnTo>
                  <a:lnTo>
                    <a:pt x="671" y="401"/>
                  </a:lnTo>
                  <a:lnTo>
                    <a:pt x="668" y="401"/>
                  </a:lnTo>
                  <a:lnTo>
                    <a:pt x="663" y="401"/>
                  </a:lnTo>
                  <a:lnTo>
                    <a:pt x="656" y="401"/>
                  </a:lnTo>
                  <a:lnTo>
                    <a:pt x="646" y="399"/>
                  </a:lnTo>
                  <a:lnTo>
                    <a:pt x="638" y="399"/>
                  </a:lnTo>
                  <a:lnTo>
                    <a:pt x="631" y="399"/>
                  </a:lnTo>
                  <a:lnTo>
                    <a:pt x="624" y="399"/>
                  </a:lnTo>
                  <a:lnTo>
                    <a:pt x="618" y="399"/>
                  </a:lnTo>
                  <a:lnTo>
                    <a:pt x="613" y="399"/>
                  </a:lnTo>
                  <a:lnTo>
                    <a:pt x="604" y="397"/>
                  </a:lnTo>
                  <a:lnTo>
                    <a:pt x="596" y="396"/>
                  </a:lnTo>
                  <a:lnTo>
                    <a:pt x="589" y="394"/>
                  </a:lnTo>
                  <a:lnTo>
                    <a:pt x="583" y="394"/>
                  </a:lnTo>
                  <a:lnTo>
                    <a:pt x="574" y="394"/>
                  </a:lnTo>
                  <a:lnTo>
                    <a:pt x="566" y="394"/>
                  </a:lnTo>
                  <a:lnTo>
                    <a:pt x="558" y="392"/>
                  </a:lnTo>
                  <a:lnTo>
                    <a:pt x="550" y="392"/>
                  </a:lnTo>
                  <a:lnTo>
                    <a:pt x="541" y="392"/>
                  </a:lnTo>
                  <a:lnTo>
                    <a:pt x="533" y="391"/>
                  </a:lnTo>
                  <a:lnTo>
                    <a:pt x="523" y="391"/>
                  </a:lnTo>
                  <a:lnTo>
                    <a:pt x="515" y="391"/>
                  </a:lnTo>
                  <a:lnTo>
                    <a:pt x="506" y="389"/>
                  </a:lnTo>
                  <a:lnTo>
                    <a:pt x="498" y="389"/>
                  </a:lnTo>
                  <a:lnTo>
                    <a:pt x="488" y="389"/>
                  </a:lnTo>
                  <a:lnTo>
                    <a:pt x="480" y="389"/>
                  </a:lnTo>
                  <a:lnTo>
                    <a:pt x="470" y="387"/>
                  </a:lnTo>
                  <a:lnTo>
                    <a:pt x="461" y="386"/>
                  </a:lnTo>
                  <a:lnTo>
                    <a:pt x="453" y="386"/>
                  </a:lnTo>
                  <a:lnTo>
                    <a:pt x="445" y="386"/>
                  </a:lnTo>
                  <a:lnTo>
                    <a:pt x="435" y="384"/>
                  </a:lnTo>
                  <a:lnTo>
                    <a:pt x="425" y="382"/>
                  </a:lnTo>
                  <a:lnTo>
                    <a:pt x="416" y="382"/>
                  </a:lnTo>
                  <a:lnTo>
                    <a:pt x="410" y="382"/>
                  </a:lnTo>
                  <a:lnTo>
                    <a:pt x="400" y="381"/>
                  </a:lnTo>
                  <a:lnTo>
                    <a:pt x="391" y="379"/>
                  </a:lnTo>
                  <a:lnTo>
                    <a:pt x="383" y="379"/>
                  </a:lnTo>
                  <a:lnTo>
                    <a:pt x="376" y="379"/>
                  </a:lnTo>
                  <a:lnTo>
                    <a:pt x="368" y="377"/>
                  </a:lnTo>
                  <a:lnTo>
                    <a:pt x="361" y="377"/>
                  </a:lnTo>
                  <a:lnTo>
                    <a:pt x="355" y="376"/>
                  </a:lnTo>
                  <a:lnTo>
                    <a:pt x="348" y="376"/>
                  </a:lnTo>
                  <a:lnTo>
                    <a:pt x="340" y="376"/>
                  </a:lnTo>
                  <a:lnTo>
                    <a:pt x="333" y="374"/>
                  </a:lnTo>
                  <a:lnTo>
                    <a:pt x="326" y="372"/>
                  </a:lnTo>
                  <a:lnTo>
                    <a:pt x="323" y="372"/>
                  </a:lnTo>
                  <a:lnTo>
                    <a:pt x="311" y="372"/>
                  </a:lnTo>
                  <a:lnTo>
                    <a:pt x="305" y="372"/>
                  </a:lnTo>
                  <a:lnTo>
                    <a:pt x="296" y="371"/>
                  </a:lnTo>
                  <a:lnTo>
                    <a:pt x="291" y="369"/>
                  </a:lnTo>
                  <a:lnTo>
                    <a:pt x="288" y="369"/>
                  </a:lnTo>
                  <a:lnTo>
                    <a:pt x="0" y="312"/>
                  </a:lnTo>
                  <a:lnTo>
                    <a:pt x="165" y="153"/>
                  </a:lnTo>
                  <a:lnTo>
                    <a:pt x="263" y="149"/>
                  </a:lnTo>
                  <a:lnTo>
                    <a:pt x="410" y="0"/>
                  </a:lnTo>
                  <a:lnTo>
                    <a:pt x="659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Freeform 55"/>
            <p:cNvSpPr>
              <a:spLocks/>
            </p:cNvSpPr>
            <p:nvPr/>
          </p:nvSpPr>
          <p:spPr bwMode="auto">
            <a:xfrm>
              <a:off x="1850" y="2330"/>
              <a:ext cx="1102" cy="572"/>
            </a:xfrm>
            <a:custGeom>
              <a:avLst/>
              <a:gdLst>
                <a:gd name="T0" fmla="*/ 1059 w 1102"/>
                <a:gd name="T1" fmla="*/ 572 h 572"/>
                <a:gd name="T2" fmla="*/ 339 w 1102"/>
                <a:gd name="T3" fmla="*/ 376 h 572"/>
                <a:gd name="T4" fmla="*/ 309 w 1102"/>
                <a:gd name="T5" fmla="*/ 431 h 572"/>
                <a:gd name="T6" fmla="*/ 228 w 1102"/>
                <a:gd name="T7" fmla="*/ 376 h 572"/>
                <a:gd name="T8" fmla="*/ 0 w 1102"/>
                <a:gd name="T9" fmla="*/ 45 h 572"/>
                <a:gd name="T10" fmla="*/ 286 w 1102"/>
                <a:gd name="T11" fmla="*/ 0 h 572"/>
                <a:gd name="T12" fmla="*/ 413 w 1102"/>
                <a:gd name="T13" fmla="*/ 100 h 572"/>
                <a:gd name="T14" fmla="*/ 558 w 1102"/>
                <a:gd name="T15" fmla="*/ 339 h 572"/>
                <a:gd name="T16" fmla="*/ 792 w 1102"/>
                <a:gd name="T17" fmla="*/ 281 h 572"/>
                <a:gd name="T18" fmla="*/ 1102 w 1102"/>
                <a:gd name="T19" fmla="*/ 78 h 572"/>
                <a:gd name="T20" fmla="*/ 1059 w 1102"/>
                <a:gd name="T21" fmla="*/ 572 h 572"/>
                <a:gd name="T22" fmla="*/ 1059 w 1102"/>
                <a:gd name="T23" fmla="*/ 57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2" h="572">
                  <a:moveTo>
                    <a:pt x="1059" y="572"/>
                  </a:moveTo>
                  <a:lnTo>
                    <a:pt x="339" y="376"/>
                  </a:lnTo>
                  <a:lnTo>
                    <a:pt x="309" y="431"/>
                  </a:lnTo>
                  <a:lnTo>
                    <a:pt x="228" y="376"/>
                  </a:lnTo>
                  <a:lnTo>
                    <a:pt x="0" y="45"/>
                  </a:lnTo>
                  <a:lnTo>
                    <a:pt x="286" y="0"/>
                  </a:lnTo>
                  <a:lnTo>
                    <a:pt x="413" y="100"/>
                  </a:lnTo>
                  <a:lnTo>
                    <a:pt x="558" y="339"/>
                  </a:lnTo>
                  <a:lnTo>
                    <a:pt x="792" y="281"/>
                  </a:lnTo>
                  <a:lnTo>
                    <a:pt x="1102" y="78"/>
                  </a:lnTo>
                  <a:lnTo>
                    <a:pt x="1059" y="572"/>
                  </a:lnTo>
                  <a:lnTo>
                    <a:pt x="1059" y="572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Freeform 56"/>
            <p:cNvSpPr>
              <a:spLocks/>
            </p:cNvSpPr>
            <p:nvPr/>
          </p:nvSpPr>
          <p:spPr bwMode="auto">
            <a:xfrm>
              <a:off x="2950" y="2087"/>
              <a:ext cx="788" cy="617"/>
            </a:xfrm>
            <a:custGeom>
              <a:avLst/>
              <a:gdLst>
                <a:gd name="T0" fmla="*/ 788 w 788"/>
                <a:gd name="T1" fmla="*/ 273 h 617"/>
                <a:gd name="T2" fmla="*/ 0 w 788"/>
                <a:gd name="T3" fmla="*/ 617 h 617"/>
                <a:gd name="T4" fmla="*/ 2 w 788"/>
                <a:gd name="T5" fmla="*/ 321 h 617"/>
                <a:gd name="T6" fmla="*/ 254 w 788"/>
                <a:gd name="T7" fmla="*/ 238 h 617"/>
                <a:gd name="T8" fmla="*/ 330 w 788"/>
                <a:gd name="T9" fmla="*/ 101 h 617"/>
                <a:gd name="T10" fmla="*/ 487 w 788"/>
                <a:gd name="T11" fmla="*/ 0 h 617"/>
                <a:gd name="T12" fmla="*/ 488 w 788"/>
                <a:gd name="T13" fmla="*/ 0 h 617"/>
                <a:gd name="T14" fmla="*/ 493 w 788"/>
                <a:gd name="T15" fmla="*/ 0 h 617"/>
                <a:gd name="T16" fmla="*/ 500 w 788"/>
                <a:gd name="T17" fmla="*/ 0 h 617"/>
                <a:gd name="T18" fmla="*/ 510 w 788"/>
                <a:gd name="T19" fmla="*/ 0 h 617"/>
                <a:gd name="T20" fmla="*/ 517 w 788"/>
                <a:gd name="T21" fmla="*/ 0 h 617"/>
                <a:gd name="T22" fmla="*/ 522 w 788"/>
                <a:gd name="T23" fmla="*/ 0 h 617"/>
                <a:gd name="T24" fmla="*/ 528 w 788"/>
                <a:gd name="T25" fmla="*/ 1 h 617"/>
                <a:gd name="T26" fmla="*/ 537 w 788"/>
                <a:gd name="T27" fmla="*/ 3 h 617"/>
                <a:gd name="T28" fmla="*/ 543 w 788"/>
                <a:gd name="T29" fmla="*/ 3 h 617"/>
                <a:gd name="T30" fmla="*/ 552 w 788"/>
                <a:gd name="T31" fmla="*/ 3 h 617"/>
                <a:gd name="T32" fmla="*/ 560 w 788"/>
                <a:gd name="T33" fmla="*/ 5 h 617"/>
                <a:gd name="T34" fmla="*/ 570 w 788"/>
                <a:gd name="T35" fmla="*/ 6 h 617"/>
                <a:gd name="T36" fmla="*/ 577 w 788"/>
                <a:gd name="T37" fmla="*/ 6 h 617"/>
                <a:gd name="T38" fmla="*/ 585 w 788"/>
                <a:gd name="T39" fmla="*/ 6 h 617"/>
                <a:gd name="T40" fmla="*/ 595 w 788"/>
                <a:gd name="T41" fmla="*/ 8 h 617"/>
                <a:gd name="T42" fmla="*/ 605 w 788"/>
                <a:gd name="T43" fmla="*/ 10 h 617"/>
                <a:gd name="T44" fmla="*/ 615 w 788"/>
                <a:gd name="T45" fmla="*/ 10 h 617"/>
                <a:gd name="T46" fmla="*/ 623 w 788"/>
                <a:gd name="T47" fmla="*/ 10 h 617"/>
                <a:gd name="T48" fmla="*/ 633 w 788"/>
                <a:gd name="T49" fmla="*/ 11 h 617"/>
                <a:gd name="T50" fmla="*/ 643 w 788"/>
                <a:gd name="T51" fmla="*/ 13 h 617"/>
                <a:gd name="T52" fmla="*/ 652 w 788"/>
                <a:gd name="T53" fmla="*/ 13 h 617"/>
                <a:gd name="T54" fmla="*/ 660 w 788"/>
                <a:gd name="T55" fmla="*/ 16 h 617"/>
                <a:gd name="T56" fmla="*/ 668 w 788"/>
                <a:gd name="T57" fmla="*/ 16 h 617"/>
                <a:gd name="T58" fmla="*/ 678 w 788"/>
                <a:gd name="T59" fmla="*/ 20 h 617"/>
                <a:gd name="T60" fmla="*/ 687 w 788"/>
                <a:gd name="T61" fmla="*/ 20 h 617"/>
                <a:gd name="T62" fmla="*/ 695 w 788"/>
                <a:gd name="T63" fmla="*/ 21 h 617"/>
                <a:gd name="T64" fmla="*/ 703 w 788"/>
                <a:gd name="T65" fmla="*/ 23 h 617"/>
                <a:gd name="T66" fmla="*/ 712 w 788"/>
                <a:gd name="T67" fmla="*/ 25 h 617"/>
                <a:gd name="T68" fmla="*/ 788 w 788"/>
                <a:gd name="T69" fmla="*/ 273 h 617"/>
                <a:gd name="T70" fmla="*/ 788 w 788"/>
                <a:gd name="T71" fmla="*/ 27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8" h="617">
                  <a:moveTo>
                    <a:pt x="788" y="273"/>
                  </a:moveTo>
                  <a:lnTo>
                    <a:pt x="0" y="617"/>
                  </a:lnTo>
                  <a:lnTo>
                    <a:pt x="2" y="321"/>
                  </a:lnTo>
                  <a:lnTo>
                    <a:pt x="254" y="238"/>
                  </a:lnTo>
                  <a:lnTo>
                    <a:pt x="330" y="101"/>
                  </a:lnTo>
                  <a:lnTo>
                    <a:pt x="487" y="0"/>
                  </a:lnTo>
                  <a:lnTo>
                    <a:pt x="488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10" y="0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8" y="1"/>
                  </a:lnTo>
                  <a:lnTo>
                    <a:pt x="537" y="3"/>
                  </a:lnTo>
                  <a:lnTo>
                    <a:pt x="543" y="3"/>
                  </a:lnTo>
                  <a:lnTo>
                    <a:pt x="552" y="3"/>
                  </a:lnTo>
                  <a:lnTo>
                    <a:pt x="560" y="5"/>
                  </a:lnTo>
                  <a:lnTo>
                    <a:pt x="570" y="6"/>
                  </a:lnTo>
                  <a:lnTo>
                    <a:pt x="577" y="6"/>
                  </a:lnTo>
                  <a:lnTo>
                    <a:pt x="585" y="6"/>
                  </a:lnTo>
                  <a:lnTo>
                    <a:pt x="595" y="8"/>
                  </a:lnTo>
                  <a:lnTo>
                    <a:pt x="605" y="10"/>
                  </a:lnTo>
                  <a:lnTo>
                    <a:pt x="615" y="10"/>
                  </a:lnTo>
                  <a:lnTo>
                    <a:pt x="623" y="10"/>
                  </a:lnTo>
                  <a:lnTo>
                    <a:pt x="633" y="11"/>
                  </a:lnTo>
                  <a:lnTo>
                    <a:pt x="643" y="13"/>
                  </a:lnTo>
                  <a:lnTo>
                    <a:pt x="652" y="13"/>
                  </a:lnTo>
                  <a:lnTo>
                    <a:pt x="660" y="16"/>
                  </a:lnTo>
                  <a:lnTo>
                    <a:pt x="668" y="16"/>
                  </a:lnTo>
                  <a:lnTo>
                    <a:pt x="678" y="20"/>
                  </a:lnTo>
                  <a:lnTo>
                    <a:pt x="687" y="20"/>
                  </a:lnTo>
                  <a:lnTo>
                    <a:pt x="695" y="21"/>
                  </a:lnTo>
                  <a:lnTo>
                    <a:pt x="703" y="23"/>
                  </a:lnTo>
                  <a:lnTo>
                    <a:pt x="712" y="25"/>
                  </a:lnTo>
                  <a:lnTo>
                    <a:pt x="788" y="273"/>
                  </a:lnTo>
                  <a:lnTo>
                    <a:pt x="788" y="27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5" name="Freeform 57"/>
            <p:cNvSpPr>
              <a:spLocks/>
            </p:cNvSpPr>
            <p:nvPr/>
          </p:nvSpPr>
          <p:spPr bwMode="auto">
            <a:xfrm>
              <a:off x="2917" y="2398"/>
              <a:ext cx="818" cy="604"/>
            </a:xfrm>
            <a:custGeom>
              <a:avLst/>
              <a:gdLst>
                <a:gd name="T0" fmla="*/ 0 w 818"/>
                <a:gd name="T1" fmla="*/ 443 h 604"/>
                <a:gd name="T2" fmla="*/ 35 w 818"/>
                <a:gd name="T3" fmla="*/ 604 h 604"/>
                <a:gd name="T4" fmla="*/ 207 w 818"/>
                <a:gd name="T5" fmla="*/ 568 h 604"/>
                <a:gd name="T6" fmla="*/ 486 w 818"/>
                <a:gd name="T7" fmla="*/ 439 h 604"/>
                <a:gd name="T8" fmla="*/ 526 w 818"/>
                <a:gd name="T9" fmla="*/ 461 h 604"/>
                <a:gd name="T10" fmla="*/ 673 w 818"/>
                <a:gd name="T11" fmla="*/ 456 h 604"/>
                <a:gd name="T12" fmla="*/ 765 w 818"/>
                <a:gd name="T13" fmla="*/ 581 h 604"/>
                <a:gd name="T14" fmla="*/ 818 w 818"/>
                <a:gd name="T15" fmla="*/ 0 h 604"/>
                <a:gd name="T16" fmla="*/ 33 w 818"/>
                <a:gd name="T17" fmla="*/ 306 h 604"/>
                <a:gd name="T18" fmla="*/ 0 w 818"/>
                <a:gd name="T19" fmla="*/ 443 h 604"/>
                <a:gd name="T20" fmla="*/ 0 w 818"/>
                <a:gd name="T21" fmla="*/ 44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8" h="604">
                  <a:moveTo>
                    <a:pt x="0" y="443"/>
                  </a:moveTo>
                  <a:lnTo>
                    <a:pt x="35" y="604"/>
                  </a:lnTo>
                  <a:lnTo>
                    <a:pt x="207" y="568"/>
                  </a:lnTo>
                  <a:lnTo>
                    <a:pt x="486" y="439"/>
                  </a:lnTo>
                  <a:lnTo>
                    <a:pt x="526" y="461"/>
                  </a:lnTo>
                  <a:lnTo>
                    <a:pt x="673" y="456"/>
                  </a:lnTo>
                  <a:lnTo>
                    <a:pt x="765" y="581"/>
                  </a:lnTo>
                  <a:lnTo>
                    <a:pt x="818" y="0"/>
                  </a:lnTo>
                  <a:lnTo>
                    <a:pt x="33" y="306"/>
                  </a:lnTo>
                  <a:lnTo>
                    <a:pt x="0" y="443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6" name="Freeform 58"/>
            <p:cNvSpPr>
              <a:spLocks/>
            </p:cNvSpPr>
            <p:nvPr/>
          </p:nvSpPr>
          <p:spPr bwMode="auto">
            <a:xfrm>
              <a:off x="3675" y="2649"/>
              <a:ext cx="986" cy="828"/>
            </a:xfrm>
            <a:custGeom>
              <a:avLst/>
              <a:gdLst>
                <a:gd name="T0" fmla="*/ 0 w 986"/>
                <a:gd name="T1" fmla="*/ 59 h 828"/>
                <a:gd name="T2" fmla="*/ 251 w 986"/>
                <a:gd name="T3" fmla="*/ 0 h 828"/>
                <a:gd name="T4" fmla="*/ 413 w 986"/>
                <a:gd name="T5" fmla="*/ 60 h 828"/>
                <a:gd name="T6" fmla="*/ 536 w 986"/>
                <a:gd name="T7" fmla="*/ 157 h 828"/>
                <a:gd name="T8" fmla="*/ 574 w 986"/>
                <a:gd name="T9" fmla="*/ 308 h 828"/>
                <a:gd name="T10" fmla="*/ 841 w 986"/>
                <a:gd name="T11" fmla="*/ 388 h 828"/>
                <a:gd name="T12" fmla="*/ 974 w 986"/>
                <a:gd name="T13" fmla="*/ 493 h 828"/>
                <a:gd name="T14" fmla="*/ 986 w 986"/>
                <a:gd name="T15" fmla="*/ 828 h 828"/>
                <a:gd name="T16" fmla="*/ 494 w 986"/>
                <a:gd name="T17" fmla="*/ 583 h 828"/>
                <a:gd name="T18" fmla="*/ 416 w 986"/>
                <a:gd name="T19" fmla="*/ 420 h 828"/>
                <a:gd name="T20" fmla="*/ 260 w 986"/>
                <a:gd name="T21" fmla="*/ 458 h 828"/>
                <a:gd name="T22" fmla="*/ 158 w 986"/>
                <a:gd name="T23" fmla="*/ 405 h 828"/>
                <a:gd name="T24" fmla="*/ 136 w 986"/>
                <a:gd name="T25" fmla="*/ 258 h 828"/>
                <a:gd name="T26" fmla="*/ 5 w 986"/>
                <a:gd name="T27" fmla="*/ 328 h 828"/>
                <a:gd name="T28" fmla="*/ 0 w 986"/>
                <a:gd name="T29" fmla="*/ 59 h 828"/>
                <a:gd name="T30" fmla="*/ 0 w 986"/>
                <a:gd name="T31" fmla="*/ 59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6" h="828">
                  <a:moveTo>
                    <a:pt x="0" y="59"/>
                  </a:moveTo>
                  <a:lnTo>
                    <a:pt x="251" y="0"/>
                  </a:lnTo>
                  <a:lnTo>
                    <a:pt x="413" y="60"/>
                  </a:lnTo>
                  <a:lnTo>
                    <a:pt x="536" y="157"/>
                  </a:lnTo>
                  <a:lnTo>
                    <a:pt x="574" y="308"/>
                  </a:lnTo>
                  <a:lnTo>
                    <a:pt x="841" y="388"/>
                  </a:lnTo>
                  <a:lnTo>
                    <a:pt x="974" y="493"/>
                  </a:lnTo>
                  <a:lnTo>
                    <a:pt x="986" y="828"/>
                  </a:lnTo>
                  <a:lnTo>
                    <a:pt x="494" y="583"/>
                  </a:lnTo>
                  <a:lnTo>
                    <a:pt x="416" y="420"/>
                  </a:lnTo>
                  <a:lnTo>
                    <a:pt x="260" y="458"/>
                  </a:lnTo>
                  <a:lnTo>
                    <a:pt x="158" y="405"/>
                  </a:lnTo>
                  <a:lnTo>
                    <a:pt x="136" y="258"/>
                  </a:lnTo>
                  <a:lnTo>
                    <a:pt x="5" y="328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7" name="Freeform 59"/>
            <p:cNvSpPr>
              <a:spLocks/>
            </p:cNvSpPr>
            <p:nvPr/>
          </p:nvSpPr>
          <p:spPr bwMode="auto">
            <a:xfrm>
              <a:off x="2015" y="2704"/>
              <a:ext cx="937" cy="600"/>
            </a:xfrm>
            <a:custGeom>
              <a:avLst/>
              <a:gdLst>
                <a:gd name="T0" fmla="*/ 935 w 937"/>
                <a:gd name="T1" fmla="*/ 0 h 600"/>
                <a:gd name="T2" fmla="*/ 937 w 937"/>
                <a:gd name="T3" fmla="*/ 252 h 600"/>
                <a:gd name="T4" fmla="*/ 870 w 937"/>
                <a:gd name="T5" fmla="*/ 290 h 600"/>
                <a:gd name="T6" fmla="*/ 706 w 937"/>
                <a:gd name="T7" fmla="*/ 392 h 600"/>
                <a:gd name="T8" fmla="*/ 304 w 937"/>
                <a:gd name="T9" fmla="*/ 600 h 600"/>
                <a:gd name="T10" fmla="*/ 104 w 937"/>
                <a:gd name="T11" fmla="*/ 591 h 600"/>
                <a:gd name="T12" fmla="*/ 0 w 937"/>
                <a:gd name="T13" fmla="*/ 496 h 600"/>
                <a:gd name="T14" fmla="*/ 249 w 937"/>
                <a:gd name="T15" fmla="*/ 287 h 600"/>
                <a:gd name="T16" fmla="*/ 63 w 937"/>
                <a:gd name="T17" fmla="*/ 2 h 600"/>
                <a:gd name="T18" fmla="*/ 935 w 937"/>
                <a:gd name="T19" fmla="*/ 0 h 600"/>
                <a:gd name="T20" fmla="*/ 935 w 937"/>
                <a:gd name="T2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7" h="600">
                  <a:moveTo>
                    <a:pt x="935" y="0"/>
                  </a:moveTo>
                  <a:lnTo>
                    <a:pt x="937" y="252"/>
                  </a:lnTo>
                  <a:lnTo>
                    <a:pt x="870" y="290"/>
                  </a:lnTo>
                  <a:lnTo>
                    <a:pt x="706" y="392"/>
                  </a:lnTo>
                  <a:lnTo>
                    <a:pt x="304" y="600"/>
                  </a:lnTo>
                  <a:lnTo>
                    <a:pt x="104" y="591"/>
                  </a:lnTo>
                  <a:lnTo>
                    <a:pt x="0" y="496"/>
                  </a:lnTo>
                  <a:lnTo>
                    <a:pt x="249" y="287"/>
                  </a:lnTo>
                  <a:lnTo>
                    <a:pt x="63" y="2"/>
                  </a:lnTo>
                  <a:lnTo>
                    <a:pt x="935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8" name="Freeform 60"/>
            <p:cNvSpPr>
              <a:spLocks/>
            </p:cNvSpPr>
            <p:nvPr/>
          </p:nvSpPr>
          <p:spPr bwMode="auto">
            <a:xfrm>
              <a:off x="3821" y="1954"/>
              <a:ext cx="222" cy="256"/>
            </a:xfrm>
            <a:custGeom>
              <a:avLst/>
              <a:gdLst>
                <a:gd name="T0" fmla="*/ 25 w 222"/>
                <a:gd name="T1" fmla="*/ 256 h 256"/>
                <a:gd name="T2" fmla="*/ 2 w 222"/>
                <a:gd name="T3" fmla="*/ 128 h 256"/>
                <a:gd name="T4" fmla="*/ 27 w 222"/>
                <a:gd name="T5" fmla="*/ 64 h 256"/>
                <a:gd name="T6" fmla="*/ 0 w 222"/>
                <a:gd name="T7" fmla="*/ 8 h 256"/>
                <a:gd name="T8" fmla="*/ 79 w 222"/>
                <a:gd name="T9" fmla="*/ 18 h 256"/>
                <a:gd name="T10" fmla="*/ 185 w 222"/>
                <a:gd name="T11" fmla="*/ 0 h 256"/>
                <a:gd name="T12" fmla="*/ 222 w 222"/>
                <a:gd name="T13" fmla="*/ 56 h 256"/>
                <a:gd name="T14" fmla="*/ 190 w 222"/>
                <a:gd name="T15" fmla="*/ 94 h 256"/>
                <a:gd name="T16" fmla="*/ 212 w 222"/>
                <a:gd name="T17" fmla="*/ 148 h 256"/>
                <a:gd name="T18" fmla="*/ 137 w 222"/>
                <a:gd name="T19" fmla="*/ 218 h 256"/>
                <a:gd name="T20" fmla="*/ 25 w 222"/>
                <a:gd name="T21" fmla="*/ 256 h 256"/>
                <a:gd name="T22" fmla="*/ 25 w 222"/>
                <a:gd name="T23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2" h="256">
                  <a:moveTo>
                    <a:pt x="25" y="256"/>
                  </a:moveTo>
                  <a:lnTo>
                    <a:pt x="2" y="128"/>
                  </a:lnTo>
                  <a:lnTo>
                    <a:pt x="27" y="64"/>
                  </a:lnTo>
                  <a:lnTo>
                    <a:pt x="0" y="8"/>
                  </a:lnTo>
                  <a:lnTo>
                    <a:pt x="79" y="18"/>
                  </a:lnTo>
                  <a:lnTo>
                    <a:pt x="185" y="0"/>
                  </a:lnTo>
                  <a:lnTo>
                    <a:pt x="222" y="56"/>
                  </a:lnTo>
                  <a:lnTo>
                    <a:pt x="190" y="94"/>
                  </a:lnTo>
                  <a:lnTo>
                    <a:pt x="212" y="148"/>
                  </a:lnTo>
                  <a:lnTo>
                    <a:pt x="137" y="218"/>
                  </a:lnTo>
                  <a:lnTo>
                    <a:pt x="25" y="256"/>
                  </a:lnTo>
                  <a:lnTo>
                    <a:pt x="25" y="256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9" name="Freeform 61"/>
            <p:cNvSpPr>
              <a:spLocks/>
            </p:cNvSpPr>
            <p:nvPr/>
          </p:nvSpPr>
          <p:spPr bwMode="auto">
            <a:xfrm>
              <a:off x="3935" y="2806"/>
              <a:ext cx="581" cy="426"/>
            </a:xfrm>
            <a:custGeom>
              <a:avLst/>
              <a:gdLst>
                <a:gd name="T0" fmla="*/ 276 w 581"/>
                <a:gd name="T1" fmla="*/ 0 h 426"/>
                <a:gd name="T2" fmla="*/ 243 w 581"/>
                <a:gd name="T3" fmla="*/ 108 h 426"/>
                <a:gd name="T4" fmla="*/ 123 w 581"/>
                <a:gd name="T5" fmla="*/ 136 h 426"/>
                <a:gd name="T6" fmla="*/ 0 w 581"/>
                <a:gd name="T7" fmla="*/ 301 h 426"/>
                <a:gd name="T8" fmla="*/ 234 w 581"/>
                <a:gd name="T9" fmla="*/ 426 h 426"/>
                <a:gd name="T10" fmla="*/ 308 w 581"/>
                <a:gd name="T11" fmla="*/ 328 h 426"/>
                <a:gd name="T12" fmla="*/ 408 w 581"/>
                <a:gd name="T13" fmla="*/ 318 h 426"/>
                <a:gd name="T14" fmla="*/ 473 w 581"/>
                <a:gd name="T15" fmla="*/ 263 h 426"/>
                <a:gd name="T16" fmla="*/ 538 w 581"/>
                <a:gd name="T17" fmla="*/ 258 h 426"/>
                <a:gd name="T18" fmla="*/ 581 w 581"/>
                <a:gd name="T19" fmla="*/ 231 h 426"/>
                <a:gd name="T20" fmla="*/ 276 w 581"/>
                <a:gd name="T21" fmla="*/ 0 h 426"/>
                <a:gd name="T22" fmla="*/ 276 w 581"/>
                <a:gd name="T2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1" h="426">
                  <a:moveTo>
                    <a:pt x="276" y="0"/>
                  </a:moveTo>
                  <a:lnTo>
                    <a:pt x="243" y="108"/>
                  </a:lnTo>
                  <a:lnTo>
                    <a:pt x="123" y="136"/>
                  </a:lnTo>
                  <a:lnTo>
                    <a:pt x="0" y="301"/>
                  </a:lnTo>
                  <a:lnTo>
                    <a:pt x="234" y="426"/>
                  </a:lnTo>
                  <a:lnTo>
                    <a:pt x="308" y="328"/>
                  </a:lnTo>
                  <a:lnTo>
                    <a:pt x="408" y="318"/>
                  </a:lnTo>
                  <a:lnTo>
                    <a:pt x="473" y="263"/>
                  </a:lnTo>
                  <a:lnTo>
                    <a:pt x="538" y="258"/>
                  </a:lnTo>
                  <a:lnTo>
                    <a:pt x="581" y="231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0" name="Freeform 62"/>
            <p:cNvSpPr>
              <a:spLocks/>
            </p:cNvSpPr>
            <p:nvPr/>
          </p:nvSpPr>
          <p:spPr bwMode="auto">
            <a:xfrm>
              <a:off x="3587" y="2596"/>
              <a:ext cx="334" cy="458"/>
            </a:xfrm>
            <a:custGeom>
              <a:avLst/>
              <a:gdLst>
                <a:gd name="T0" fmla="*/ 0 w 334"/>
                <a:gd name="T1" fmla="*/ 241 h 458"/>
                <a:gd name="T2" fmla="*/ 88 w 334"/>
                <a:gd name="T3" fmla="*/ 112 h 458"/>
                <a:gd name="T4" fmla="*/ 186 w 334"/>
                <a:gd name="T5" fmla="*/ 0 h 458"/>
                <a:gd name="T6" fmla="*/ 314 w 334"/>
                <a:gd name="T7" fmla="*/ 113 h 458"/>
                <a:gd name="T8" fmla="*/ 334 w 334"/>
                <a:gd name="T9" fmla="*/ 165 h 458"/>
                <a:gd name="T10" fmla="*/ 256 w 334"/>
                <a:gd name="T11" fmla="*/ 251 h 458"/>
                <a:gd name="T12" fmla="*/ 288 w 334"/>
                <a:gd name="T13" fmla="*/ 340 h 458"/>
                <a:gd name="T14" fmla="*/ 246 w 334"/>
                <a:gd name="T15" fmla="*/ 458 h 458"/>
                <a:gd name="T16" fmla="*/ 93 w 334"/>
                <a:gd name="T17" fmla="*/ 381 h 458"/>
                <a:gd name="T18" fmla="*/ 0 w 334"/>
                <a:gd name="T19" fmla="*/ 241 h 458"/>
                <a:gd name="T20" fmla="*/ 0 w 334"/>
                <a:gd name="T21" fmla="*/ 24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458">
                  <a:moveTo>
                    <a:pt x="0" y="241"/>
                  </a:moveTo>
                  <a:lnTo>
                    <a:pt x="88" y="112"/>
                  </a:lnTo>
                  <a:lnTo>
                    <a:pt x="186" y="0"/>
                  </a:lnTo>
                  <a:lnTo>
                    <a:pt x="314" y="113"/>
                  </a:lnTo>
                  <a:lnTo>
                    <a:pt x="334" y="165"/>
                  </a:lnTo>
                  <a:lnTo>
                    <a:pt x="256" y="251"/>
                  </a:lnTo>
                  <a:lnTo>
                    <a:pt x="288" y="340"/>
                  </a:lnTo>
                  <a:lnTo>
                    <a:pt x="246" y="458"/>
                  </a:lnTo>
                  <a:lnTo>
                    <a:pt x="93" y="381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1" name="Freeform 63"/>
            <p:cNvSpPr>
              <a:spLocks/>
            </p:cNvSpPr>
            <p:nvPr/>
          </p:nvSpPr>
          <p:spPr bwMode="auto">
            <a:xfrm>
              <a:off x="3670" y="2408"/>
              <a:ext cx="261" cy="301"/>
            </a:xfrm>
            <a:custGeom>
              <a:avLst/>
              <a:gdLst>
                <a:gd name="T0" fmla="*/ 5 w 261"/>
                <a:gd name="T1" fmla="*/ 300 h 301"/>
                <a:gd name="T2" fmla="*/ 0 w 261"/>
                <a:gd name="T3" fmla="*/ 110 h 301"/>
                <a:gd name="T4" fmla="*/ 40 w 261"/>
                <a:gd name="T5" fmla="*/ 0 h 301"/>
                <a:gd name="T6" fmla="*/ 81 w 261"/>
                <a:gd name="T7" fmla="*/ 38 h 301"/>
                <a:gd name="T8" fmla="*/ 261 w 261"/>
                <a:gd name="T9" fmla="*/ 185 h 301"/>
                <a:gd name="T10" fmla="*/ 233 w 261"/>
                <a:gd name="T11" fmla="*/ 301 h 301"/>
                <a:gd name="T12" fmla="*/ 5 w 261"/>
                <a:gd name="T13" fmla="*/ 300 h 301"/>
                <a:gd name="T14" fmla="*/ 5 w 261"/>
                <a:gd name="T15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301">
                  <a:moveTo>
                    <a:pt x="5" y="300"/>
                  </a:moveTo>
                  <a:lnTo>
                    <a:pt x="0" y="110"/>
                  </a:lnTo>
                  <a:lnTo>
                    <a:pt x="40" y="0"/>
                  </a:lnTo>
                  <a:lnTo>
                    <a:pt x="81" y="38"/>
                  </a:lnTo>
                  <a:lnTo>
                    <a:pt x="261" y="185"/>
                  </a:lnTo>
                  <a:lnTo>
                    <a:pt x="233" y="301"/>
                  </a:lnTo>
                  <a:lnTo>
                    <a:pt x="5" y="300"/>
                  </a:lnTo>
                  <a:lnTo>
                    <a:pt x="5" y="30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2" name="Freeform 64"/>
            <p:cNvSpPr>
              <a:spLocks/>
            </p:cNvSpPr>
            <p:nvPr/>
          </p:nvSpPr>
          <p:spPr bwMode="auto">
            <a:xfrm>
              <a:off x="3886" y="2593"/>
              <a:ext cx="202" cy="116"/>
            </a:xfrm>
            <a:custGeom>
              <a:avLst/>
              <a:gdLst>
                <a:gd name="T0" fmla="*/ 45 w 202"/>
                <a:gd name="T1" fmla="*/ 0 h 116"/>
                <a:gd name="T2" fmla="*/ 202 w 202"/>
                <a:gd name="T3" fmla="*/ 116 h 116"/>
                <a:gd name="T4" fmla="*/ 15 w 202"/>
                <a:gd name="T5" fmla="*/ 116 h 116"/>
                <a:gd name="T6" fmla="*/ 0 w 202"/>
                <a:gd name="T7" fmla="*/ 50 h 116"/>
                <a:gd name="T8" fmla="*/ 45 w 202"/>
                <a:gd name="T9" fmla="*/ 0 h 116"/>
                <a:gd name="T10" fmla="*/ 45 w 202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116">
                  <a:moveTo>
                    <a:pt x="45" y="0"/>
                  </a:moveTo>
                  <a:lnTo>
                    <a:pt x="202" y="116"/>
                  </a:lnTo>
                  <a:lnTo>
                    <a:pt x="15" y="116"/>
                  </a:lnTo>
                  <a:lnTo>
                    <a:pt x="0" y="5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3" name="Freeform 65"/>
            <p:cNvSpPr>
              <a:spLocks/>
            </p:cNvSpPr>
            <p:nvPr/>
          </p:nvSpPr>
          <p:spPr bwMode="auto">
            <a:xfrm>
              <a:off x="3443" y="2708"/>
              <a:ext cx="237" cy="269"/>
            </a:xfrm>
            <a:custGeom>
              <a:avLst/>
              <a:gdLst>
                <a:gd name="T0" fmla="*/ 190 w 237"/>
                <a:gd name="T1" fmla="*/ 0 h 269"/>
                <a:gd name="T2" fmla="*/ 137 w 237"/>
                <a:gd name="T3" fmla="*/ 81 h 269"/>
                <a:gd name="T4" fmla="*/ 0 w 237"/>
                <a:gd name="T5" fmla="*/ 151 h 269"/>
                <a:gd name="T6" fmla="*/ 237 w 237"/>
                <a:gd name="T7" fmla="*/ 269 h 269"/>
                <a:gd name="T8" fmla="*/ 232 w 237"/>
                <a:gd name="T9" fmla="*/ 0 h 269"/>
                <a:gd name="T10" fmla="*/ 190 w 237"/>
                <a:gd name="T11" fmla="*/ 0 h 269"/>
                <a:gd name="T12" fmla="*/ 190 w 237"/>
                <a:gd name="T1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269">
                  <a:moveTo>
                    <a:pt x="190" y="0"/>
                  </a:moveTo>
                  <a:lnTo>
                    <a:pt x="137" y="81"/>
                  </a:lnTo>
                  <a:lnTo>
                    <a:pt x="0" y="151"/>
                  </a:lnTo>
                  <a:lnTo>
                    <a:pt x="237" y="269"/>
                  </a:lnTo>
                  <a:lnTo>
                    <a:pt x="232" y="0"/>
                  </a:lnTo>
                  <a:lnTo>
                    <a:pt x="190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4" name="Freeform 66"/>
            <p:cNvSpPr>
              <a:spLocks/>
            </p:cNvSpPr>
            <p:nvPr/>
          </p:nvSpPr>
          <p:spPr bwMode="auto">
            <a:xfrm>
              <a:off x="2950" y="2188"/>
              <a:ext cx="330" cy="516"/>
            </a:xfrm>
            <a:custGeom>
              <a:avLst/>
              <a:gdLst>
                <a:gd name="T0" fmla="*/ 2 w 330"/>
                <a:gd name="T1" fmla="*/ 220 h 516"/>
                <a:gd name="T2" fmla="*/ 330 w 330"/>
                <a:gd name="T3" fmla="*/ 0 h 516"/>
                <a:gd name="T4" fmla="*/ 307 w 330"/>
                <a:gd name="T5" fmla="*/ 197 h 516"/>
                <a:gd name="T6" fmla="*/ 210 w 330"/>
                <a:gd name="T7" fmla="*/ 272 h 516"/>
                <a:gd name="T8" fmla="*/ 207 w 330"/>
                <a:gd name="T9" fmla="*/ 408 h 516"/>
                <a:gd name="T10" fmla="*/ 160 w 330"/>
                <a:gd name="T11" fmla="*/ 516 h 516"/>
                <a:gd name="T12" fmla="*/ 0 w 330"/>
                <a:gd name="T13" fmla="*/ 516 h 516"/>
                <a:gd name="T14" fmla="*/ 2 w 330"/>
                <a:gd name="T15" fmla="*/ 220 h 516"/>
                <a:gd name="T16" fmla="*/ 2 w 330"/>
                <a:gd name="T17" fmla="*/ 22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516">
                  <a:moveTo>
                    <a:pt x="2" y="220"/>
                  </a:moveTo>
                  <a:lnTo>
                    <a:pt x="330" y="0"/>
                  </a:lnTo>
                  <a:lnTo>
                    <a:pt x="307" y="197"/>
                  </a:lnTo>
                  <a:lnTo>
                    <a:pt x="210" y="272"/>
                  </a:lnTo>
                  <a:lnTo>
                    <a:pt x="207" y="408"/>
                  </a:lnTo>
                  <a:lnTo>
                    <a:pt x="160" y="516"/>
                  </a:lnTo>
                  <a:lnTo>
                    <a:pt x="0" y="516"/>
                  </a:lnTo>
                  <a:lnTo>
                    <a:pt x="2" y="220"/>
                  </a:lnTo>
                  <a:lnTo>
                    <a:pt x="2" y="22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5" name="Freeform 67"/>
            <p:cNvSpPr>
              <a:spLocks/>
            </p:cNvSpPr>
            <p:nvPr/>
          </p:nvSpPr>
          <p:spPr bwMode="auto">
            <a:xfrm>
              <a:off x="2173" y="2430"/>
              <a:ext cx="473" cy="422"/>
            </a:xfrm>
            <a:custGeom>
              <a:avLst/>
              <a:gdLst>
                <a:gd name="T0" fmla="*/ 225 w 473"/>
                <a:gd name="T1" fmla="*/ 422 h 422"/>
                <a:gd name="T2" fmla="*/ 16 w 473"/>
                <a:gd name="T3" fmla="*/ 276 h 422"/>
                <a:gd name="T4" fmla="*/ 0 w 473"/>
                <a:gd name="T5" fmla="*/ 223 h 422"/>
                <a:gd name="T6" fmla="*/ 90 w 473"/>
                <a:gd name="T7" fmla="*/ 0 h 422"/>
                <a:gd name="T8" fmla="*/ 324 w 473"/>
                <a:gd name="T9" fmla="*/ 183 h 422"/>
                <a:gd name="T10" fmla="*/ 473 w 473"/>
                <a:gd name="T11" fmla="*/ 183 h 422"/>
                <a:gd name="T12" fmla="*/ 426 w 473"/>
                <a:gd name="T13" fmla="*/ 274 h 422"/>
                <a:gd name="T14" fmla="*/ 225 w 473"/>
                <a:gd name="T15" fmla="*/ 422 h 422"/>
                <a:gd name="T16" fmla="*/ 225 w 473"/>
                <a:gd name="T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" h="422">
                  <a:moveTo>
                    <a:pt x="225" y="422"/>
                  </a:moveTo>
                  <a:lnTo>
                    <a:pt x="16" y="276"/>
                  </a:lnTo>
                  <a:lnTo>
                    <a:pt x="0" y="223"/>
                  </a:lnTo>
                  <a:lnTo>
                    <a:pt x="90" y="0"/>
                  </a:lnTo>
                  <a:lnTo>
                    <a:pt x="324" y="183"/>
                  </a:lnTo>
                  <a:lnTo>
                    <a:pt x="473" y="183"/>
                  </a:lnTo>
                  <a:lnTo>
                    <a:pt x="426" y="274"/>
                  </a:lnTo>
                  <a:lnTo>
                    <a:pt x="225" y="422"/>
                  </a:lnTo>
                  <a:lnTo>
                    <a:pt x="225" y="422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6" name="Freeform 68"/>
            <p:cNvSpPr>
              <a:spLocks/>
            </p:cNvSpPr>
            <p:nvPr/>
          </p:nvSpPr>
          <p:spPr bwMode="auto">
            <a:xfrm>
              <a:off x="2819" y="2408"/>
              <a:ext cx="133" cy="296"/>
            </a:xfrm>
            <a:custGeom>
              <a:avLst/>
              <a:gdLst>
                <a:gd name="T0" fmla="*/ 40 w 133"/>
                <a:gd name="T1" fmla="*/ 296 h 296"/>
                <a:gd name="T2" fmla="*/ 131 w 133"/>
                <a:gd name="T3" fmla="*/ 295 h 296"/>
                <a:gd name="T4" fmla="*/ 133 w 133"/>
                <a:gd name="T5" fmla="*/ 0 h 296"/>
                <a:gd name="T6" fmla="*/ 63 w 133"/>
                <a:gd name="T7" fmla="*/ 52 h 296"/>
                <a:gd name="T8" fmla="*/ 70 w 133"/>
                <a:gd name="T9" fmla="*/ 118 h 296"/>
                <a:gd name="T10" fmla="*/ 0 w 133"/>
                <a:gd name="T11" fmla="*/ 195 h 296"/>
                <a:gd name="T12" fmla="*/ 40 w 133"/>
                <a:gd name="T13" fmla="*/ 296 h 296"/>
                <a:gd name="T14" fmla="*/ 40 w 133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96">
                  <a:moveTo>
                    <a:pt x="40" y="296"/>
                  </a:moveTo>
                  <a:lnTo>
                    <a:pt x="131" y="295"/>
                  </a:lnTo>
                  <a:lnTo>
                    <a:pt x="133" y="0"/>
                  </a:lnTo>
                  <a:lnTo>
                    <a:pt x="63" y="52"/>
                  </a:lnTo>
                  <a:lnTo>
                    <a:pt x="70" y="118"/>
                  </a:lnTo>
                  <a:lnTo>
                    <a:pt x="0" y="195"/>
                  </a:lnTo>
                  <a:lnTo>
                    <a:pt x="40" y="296"/>
                  </a:lnTo>
                  <a:lnTo>
                    <a:pt x="40" y="296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7" name="Freeform 69"/>
            <p:cNvSpPr>
              <a:spLocks/>
            </p:cNvSpPr>
            <p:nvPr/>
          </p:nvSpPr>
          <p:spPr bwMode="auto">
            <a:xfrm>
              <a:off x="2766" y="2704"/>
              <a:ext cx="186" cy="298"/>
            </a:xfrm>
            <a:custGeom>
              <a:avLst/>
              <a:gdLst>
                <a:gd name="T0" fmla="*/ 184 w 186"/>
                <a:gd name="T1" fmla="*/ 0 h 298"/>
                <a:gd name="T2" fmla="*/ 186 w 186"/>
                <a:gd name="T3" fmla="*/ 298 h 298"/>
                <a:gd name="T4" fmla="*/ 116 w 186"/>
                <a:gd name="T5" fmla="*/ 287 h 298"/>
                <a:gd name="T6" fmla="*/ 0 w 186"/>
                <a:gd name="T7" fmla="*/ 172 h 298"/>
                <a:gd name="T8" fmla="*/ 118 w 186"/>
                <a:gd name="T9" fmla="*/ 60 h 298"/>
                <a:gd name="T10" fmla="*/ 93 w 186"/>
                <a:gd name="T11" fmla="*/ 0 h 298"/>
                <a:gd name="T12" fmla="*/ 184 w 186"/>
                <a:gd name="T13" fmla="*/ 0 h 298"/>
                <a:gd name="T14" fmla="*/ 184 w 186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298">
                  <a:moveTo>
                    <a:pt x="184" y="0"/>
                  </a:moveTo>
                  <a:lnTo>
                    <a:pt x="186" y="298"/>
                  </a:lnTo>
                  <a:lnTo>
                    <a:pt x="116" y="287"/>
                  </a:lnTo>
                  <a:lnTo>
                    <a:pt x="0" y="172"/>
                  </a:lnTo>
                  <a:lnTo>
                    <a:pt x="118" y="60"/>
                  </a:lnTo>
                  <a:lnTo>
                    <a:pt x="93" y="0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8" name="Freeform 70"/>
            <p:cNvSpPr>
              <a:spLocks/>
            </p:cNvSpPr>
            <p:nvPr/>
          </p:nvSpPr>
          <p:spPr bwMode="auto">
            <a:xfrm>
              <a:off x="2189" y="2703"/>
              <a:ext cx="412" cy="424"/>
            </a:xfrm>
            <a:custGeom>
              <a:avLst/>
              <a:gdLst>
                <a:gd name="T0" fmla="*/ 0 w 412"/>
                <a:gd name="T1" fmla="*/ 3 h 424"/>
                <a:gd name="T2" fmla="*/ 100 w 412"/>
                <a:gd name="T3" fmla="*/ 118 h 424"/>
                <a:gd name="T4" fmla="*/ 15 w 412"/>
                <a:gd name="T5" fmla="*/ 201 h 424"/>
                <a:gd name="T6" fmla="*/ 174 w 412"/>
                <a:gd name="T7" fmla="*/ 424 h 424"/>
                <a:gd name="T8" fmla="*/ 328 w 412"/>
                <a:gd name="T9" fmla="*/ 334 h 424"/>
                <a:gd name="T10" fmla="*/ 323 w 412"/>
                <a:gd name="T11" fmla="*/ 163 h 424"/>
                <a:gd name="T12" fmla="*/ 383 w 412"/>
                <a:gd name="T13" fmla="*/ 96 h 424"/>
                <a:gd name="T14" fmla="*/ 412 w 412"/>
                <a:gd name="T15" fmla="*/ 0 h 424"/>
                <a:gd name="T16" fmla="*/ 0 w 412"/>
                <a:gd name="T17" fmla="*/ 3 h 424"/>
                <a:gd name="T18" fmla="*/ 0 w 412"/>
                <a:gd name="T19" fmla="*/ 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424">
                  <a:moveTo>
                    <a:pt x="0" y="3"/>
                  </a:moveTo>
                  <a:lnTo>
                    <a:pt x="100" y="118"/>
                  </a:lnTo>
                  <a:lnTo>
                    <a:pt x="15" y="201"/>
                  </a:lnTo>
                  <a:lnTo>
                    <a:pt x="174" y="424"/>
                  </a:lnTo>
                  <a:lnTo>
                    <a:pt x="328" y="334"/>
                  </a:lnTo>
                  <a:lnTo>
                    <a:pt x="323" y="163"/>
                  </a:lnTo>
                  <a:lnTo>
                    <a:pt x="383" y="96"/>
                  </a:lnTo>
                  <a:lnTo>
                    <a:pt x="412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9" name="Freeform 71"/>
            <p:cNvSpPr>
              <a:spLocks/>
            </p:cNvSpPr>
            <p:nvPr/>
          </p:nvSpPr>
          <p:spPr bwMode="auto">
            <a:xfrm>
              <a:off x="3102" y="2233"/>
              <a:ext cx="570" cy="473"/>
            </a:xfrm>
            <a:custGeom>
              <a:avLst/>
              <a:gdLst>
                <a:gd name="T0" fmla="*/ 8 w 570"/>
                <a:gd name="T1" fmla="*/ 471 h 473"/>
                <a:gd name="T2" fmla="*/ 336 w 570"/>
                <a:gd name="T3" fmla="*/ 473 h 473"/>
                <a:gd name="T4" fmla="*/ 570 w 570"/>
                <a:gd name="T5" fmla="*/ 283 h 473"/>
                <a:gd name="T6" fmla="*/ 565 w 570"/>
                <a:gd name="T7" fmla="*/ 0 h 473"/>
                <a:gd name="T8" fmla="*/ 57 w 570"/>
                <a:gd name="T9" fmla="*/ 346 h 473"/>
                <a:gd name="T10" fmla="*/ 0 w 570"/>
                <a:gd name="T11" fmla="*/ 366 h 473"/>
                <a:gd name="T12" fmla="*/ 8 w 570"/>
                <a:gd name="T13" fmla="*/ 471 h 473"/>
                <a:gd name="T14" fmla="*/ 8 w 570"/>
                <a:gd name="T15" fmla="*/ 471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473">
                  <a:moveTo>
                    <a:pt x="8" y="471"/>
                  </a:moveTo>
                  <a:lnTo>
                    <a:pt x="336" y="473"/>
                  </a:lnTo>
                  <a:lnTo>
                    <a:pt x="570" y="283"/>
                  </a:lnTo>
                  <a:lnTo>
                    <a:pt x="565" y="0"/>
                  </a:lnTo>
                  <a:lnTo>
                    <a:pt x="57" y="346"/>
                  </a:lnTo>
                  <a:lnTo>
                    <a:pt x="0" y="366"/>
                  </a:lnTo>
                  <a:lnTo>
                    <a:pt x="8" y="471"/>
                  </a:lnTo>
                  <a:lnTo>
                    <a:pt x="8" y="471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0" name="Freeform 72"/>
            <p:cNvSpPr>
              <a:spLocks/>
            </p:cNvSpPr>
            <p:nvPr/>
          </p:nvSpPr>
          <p:spPr bwMode="auto">
            <a:xfrm>
              <a:off x="3099" y="2704"/>
              <a:ext cx="339" cy="165"/>
            </a:xfrm>
            <a:custGeom>
              <a:avLst/>
              <a:gdLst>
                <a:gd name="T0" fmla="*/ 10 w 339"/>
                <a:gd name="T1" fmla="*/ 0 h 165"/>
                <a:gd name="T2" fmla="*/ 339 w 339"/>
                <a:gd name="T3" fmla="*/ 2 h 165"/>
                <a:gd name="T4" fmla="*/ 316 w 339"/>
                <a:gd name="T5" fmla="*/ 17 h 165"/>
                <a:gd name="T6" fmla="*/ 106 w 339"/>
                <a:gd name="T7" fmla="*/ 165 h 165"/>
                <a:gd name="T8" fmla="*/ 0 w 339"/>
                <a:gd name="T9" fmla="*/ 34 h 165"/>
                <a:gd name="T10" fmla="*/ 10 w 339"/>
                <a:gd name="T11" fmla="*/ 0 h 165"/>
                <a:gd name="T12" fmla="*/ 10 w 339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165">
                  <a:moveTo>
                    <a:pt x="10" y="0"/>
                  </a:moveTo>
                  <a:lnTo>
                    <a:pt x="339" y="2"/>
                  </a:lnTo>
                  <a:lnTo>
                    <a:pt x="316" y="17"/>
                  </a:lnTo>
                  <a:lnTo>
                    <a:pt x="106" y="165"/>
                  </a:lnTo>
                  <a:lnTo>
                    <a:pt x="0" y="3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1" name="Freeform 73"/>
            <p:cNvSpPr>
              <a:spLocks/>
            </p:cNvSpPr>
            <p:nvPr/>
          </p:nvSpPr>
          <p:spPr bwMode="auto">
            <a:xfrm>
              <a:off x="2459" y="2984"/>
              <a:ext cx="402" cy="469"/>
            </a:xfrm>
            <a:custGeom>
              <a:avLst/>
              <a:gdLst>
                <a:gd name="T0" fmla="*/ 0 w 402"/>
                <a:gd name="T1" fmla="*/ 168 h 469"/>
                <a:gd name="T2" fmla="*/ 340 w 402"/>
                <a:gd name="T3" fmla="*/ 469 h 469"/>
                <a:gd name="T4" fmla="*/ 402 w 402"/>
                <a:gd name="T5" fmla="*/ 288 h 469"/>
                <a:gd name="T6" fmla="*/ 235 w 402"/>
                <a:gd name="T7" fmla="*/ 0 h 469"/>
                <a:gd name="T8" fmla="*/ 0 w 402"/>
                <a:gd name="T9" fmla="*/ 168 h 469"/>
                <a:gd name="T10" fmla="*/ 0 w 402"/>
                <a:gd name="T11" fmla="*/ 16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469">
                  <a:moveTo>
                    <a:pt x="0" y="168"/>
                  </a:moveTo>
                  <a:lnTo>
                    <a:pt x="340" y="469"/>
                  </a:lnTo>
                  <a:lnTo>
                    <a:pt x="402" y="288"/>
                  </a:lnTo>
                  <a:lnTo>
                    <a:pt x="235" y="0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2" name="Freeform 74"/>
            <p:cNvSpPr>
              <a:spLocks/>
            </p:cNvSpPr>
            <p:nvPr/>
          </p:nvSpPr>
          <p:spPr bwMode="auto">
            <a:xfrm>
              <a:off x="1435" y="2277"/>
              <a:ext cx="581" cy="184"/>
            </a:xfrm>
            <a:custGeom>
              <a:avLst/>
              <a:gdLst>
                <a:gd name="T0" fmla="*/ 0 w 581"/>
                <a:gd name="T1" fmla="*/ 114 h 184"/>
                <a:gd name="T2" fmla="*/ 295 w 581"/>
                <a:gd name="T3" fmla="*/ 184 h 184"/>
                <a:gd name="T4" fmla="*/ 296 w 581"/>
                <a:gd name="T5" fmla="*/ 183 h 184"/>
                <a:gd name="T6" fmla="*/ 300 w 581"/>
                <a:gd name="T7" fmla="*/ 179 h 184"/>
                <a:gd name="T8" fmla="*/ 306 w 581"/>
                <a:gd name="T9" fmla="*/ 173 h 184"/>
                <a:gd name="T10" fmla="*/ 316 w 581"/>
                <a:gd name="T11" fmla="*/ 166 h 184"/>
                <a:gd name="T12" fmla="*/ 320 w 581"/>
                <a:gd name="T13" fmla="*/ 159 h 184"/>
                <a:gd name="T14" fmla="*/ 326 w 581"/>
                <a:gd name="T15" fmla="*/ 156 h 184"/>
                <a:gd name="T16" fmla="*/ 333 w 581"/>
                <a:gd name="T17" fmla="*/ 151 h 184"/>
                <a:gd name="T18" fmla="*/ 341 w 581"/>
                <a:gd name="T19" fmla="*/ 146 h 184"/>
                <a:gd name="T20" fmla="*/ 348 w 581"/>
                <a:gd name="T21" fmla="*/ 139 h 184"/>
                <a:gd name="T22" fmla="*/ 356 w 581"/>
                <a:gd name="T23" fmla="*/ 133 h 184"/>
                <a:gd name="T24" fmla="*/ 366 w 581"/>
                <a:gd name="T25" fmla="*/ 126 h 184"/>
                <a:gd name="T26" fmla="*/ 376 w 581"/>
                <a:gd name="T27" fmla="*/ 121 h 184"/>
                <a:gd name="T28" fmla="*/ 386 w 581"/>
                <a:gd name="T29" fmla="*/ 113 h 184"/>
                <a:gd name="T30" fmla="*/ 395 w 581"/>
                <a:gd name="T31" fmla="*/ 106 h 184"/>
                <a:gd name="T32" fmla="*/ 406 w 581"/>
                <a:gd name="T33" fmla="*/ 98 h 184"/>
                <a:gd name="T34" fmla="*/ 418 w 581"/>
                <a:gd name="T35" fmla="*/ 91 h 184"/>
                <a:gd name="T36" fmla="*/ 430 w 581"/>
                <a:gd name="T37" fmla="*/ 83 h 184"/>
                <a:gd name="T38" fmla="*/ 441 w 581"/>
                <a:gd name="T39" fmla="*/ 76 h 184"/>
                <a:gd name="T40" fmla="*/ 448 w 581"/>
                <a:gd name="T41" fmla="*/ 71 h 184"/>
                <a:gd name="T42" fmla="*/ 455 w 581"/>
                <a:gd name="T43" fmla="*/ 68 h 184"/>
                <a:gd name="T44" fmla="*/ 461 w 581"/>
                <a:gd name="T45" fmla="*/ 64 h 184"/>
                <a:gd name="T46" fmla="*/ 468 w 581"/>
                <a:gd name="T47" fmla="*/ 61 h 184"/>
                <a:gd name="T48" fmla="*/ 475 w 581"/>
                <a:gd name="T49" fmla="*/ 56 h 184"/>
                <a:gd name="T50" fmla="*/ 481 w 581"/>
                <a:gd name="T51" fmla="*/ 51 h 184"/>
                <a:gd name="T52" fmla="*/ 486 w 581"/>
                <a:gd name="T53" fmla="*/ 48 h 184"/>
                <a:gd name="T54" fmla="*/ 493 w 581"/>
                <a:gd name="T55" fmla="*/ 44 h 184"/>
                <a:gd name="T56" fmla="*/ 500 w 581"/>
                <a:gd name="T57" fmla="*/ 39 h 184"/>
                <a:gd name="T58" fmla="*/ 506 w 581"/>
                <a:gd name="T59" fmla="*/ 36 h 184"/>
                <a:gd name="T60" fmla="*/ 515 w 581"/>
                <a:gd name="T61" fmla="*/ 33 h 184"/>
                <a:gd name="T62" fmla="*/ 521 w 581"/>
                <a:gd name="T63" fmla="*/ 29 h 184"/>
                <a:gd name="T64" fmla="*/ 528 w 581"/>
                <a:gd name="T65" fmla="*/ 24 h 184"/>
                <a:gd name="T66" fmla="*/ 535 w 581"/>
                <a:gd name="T67" fmla="*/ 21 h 184"/>
                <a:gd name="T68" fmla="*/ 543 w 581"/>
                <a:gd name="T69" fmla="*/ 16 h 184"/>
                <a:gd name="T70" fmla="*/ 551 w 581"/>
                <a:gd name="T71" fmla="*/ 13 h 184"/>
                <a:gd name="T72" fmla="*/ 556 w 581"/>
                <a:gd name="T73" fmla="*/ 9 h 184"/>
                <a:gd name="T74" fmla="*/ 565 w 581"/>
                <a:gd name="T75" fmla="*/ 6 h 184"/>
                <a:gd name="T76" fmla="*/ 573 w 581"/>
                <a:gd name="T77" fmla="*/ 3 h 184"/>
                <a:gd name="T78" fmla="*/ 581 w 581"/>
                <a:gd name="T79" fmla="*/ 0 h 184"/>
                <a:gd name="T80" fmla="*/ 221 w 581"/>
                <a:gd name="T81" fmla="*/ 0 h 184"/>
                <a:gd name="T82" fmla="*/ 0 w 581"/>
                <a:gd name="T83" fmla="*/ 114 h 184"/>
                <a:gd name="T84" fmla="*/ 0 w 581"/>
                <a:gd name="T85" fmla="*/ 11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1" h="184">
                  <a:moveTo>
                    <a:pt x="0" y="114"/>
                  </a:moveTo>
                  <a:lnTo>
                    <a:pt x="295" y="184"/>
                  </a:lnTo>
                  <a:lnTo>
                    <a:pt x="296" y="183"/>
                  </a:lnTo>
                  <a:lnTo>
                    <a:pt x="300" y="179"/>
                  </a:lnTo>
                  <a:lnTo>
                    <a:pt x="306" y="173"/>
                  </a:lnTo>
                  <a:lnTo>
                    <a:pt x="316" y="166"/>
                  </a:lnTo>
                  <a:lnTo>
                    <a:pt x="320" y="159"/>
                  </a:lnTo>
                  <a:lnTo>
                    <a:pt x="326" y="156"/>
                  </a:lnTo>
                  <a:lnTo>
                    <a:pt x="333" y="151"/>
                  </a:lnTo>
                  <a:lnTo>
                    <a:pt x="341" y="146"/>
                  </a:lnTo>
                  <a:lnTo>
                    <a:pt x="348" y="139"/>
                  </a:lnTo>
                  <a:lnTo>
                    <a:pt x="356" y="133"/>
                  </a:lnTo>
                  <a:lnTo>
                    <a:pt x="366" y="126"/>
                  </a:lnTo>
                  <a:lnTo>
                    <a:pt x="376" y="121"/>
                  </a:lnTo>
                  <a:lnTo>
                    <a:pt x="386" y="113"/>
                  </a:lnTo>
                  <a:lnTo>
                    <a:pt x="395" y="106"/>
                  </a:lnTo>
                  <a:lnTo>
                    <a:pt x="406" y="98"/>
                  </a:lnTo>
                  <a:lnTo>
                    <a:pt x="418" y="91"/>
                  </a:lnTo>
                  <a:lnTo>
                    <a:pt x="430" y="83"/>
                  </a:lnTo>
                  <a:lnTo>
                    <a:pt x="441" y="76"/>
                  </a:lnTo>
                  <a:lnTo>
                    <a:pt x="448" y="71"/>
                  </a:lnTo>
                  <a:lnTo>
                    <a:pt x="455" y="68"/>
                  </a:lnTo>
                  <a:lnTo>
                    <a:pt x="461" y="64"/>
                  </a:lnTo>
                  <a:lnTo>
                    <a:pt x="468" y="61"/>
                  </a:lnTo>
                  <a:lnTo>
                    <a:pt x="475" y="56"/>
                  </a:lnTo>
                  <a:lnTo>
                    <a:pt x="481" y="51"/>
                  </a:lnTo>
                  <a:lnTo>
                    <a:pt x="486" y="48"/>
                  </a:lnTo>
                  <a:lnTo>
                    <a:pt x="493" y="44"/>
                  </a:lnTo>
                  <a:lnTo>
                    <a:pt x="500" y="39"/>
                  </a:lnTo>
                  <a:lnTo>
                    <a:pt x="506" y="36"/>
                  </a:lnTo>
                  <a:lnTo>
                    <a:pt x="515" y="33"/>
                  </a:lnTo>
                  <a:lnTo>
                    <a:pt x="521" y="29"/>
                  </a:lnTo>
                  <a:lnTo>
                    <a:pt x="528" y="24"/>
                  </a:lnTo>
                  <a:lnTo>
                    <a:pt x="535" y="21"/>
                  </a:lnTo>
                  <a:lnTo>
                    <a:pt x="543" y="16"/>
                  </a:lnTo>
                  <a:lnTo>
                    <a:pt x="551" y="13"/>
                  </a:lnTo>
                  <a:lnTo>
                    <a:pt x="556" y="9"/>
                  </a:lnTo>
                  <a:lnTo>
                    <a:pt x="565" y="6"/>
                  </a:lnTo>
                  <a:lnTo>
                    <a:pt x="573" y="3"/>
                  </a:lnTo>
                  <a:lnTo>
                    <a:pt x="581" y="0"/>
                  </a:lnTo>
                  <a:lnTo>
                    <a:pt x="221" y="0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Freeform 75"/>
            <p:cNvSpPr>
              <a:spLocks/>
            </p:cNvSpPr>
            <p:nvPr/>
          </p:nvSpPr>
          <p:spPr bwMode="auto">
            <a:xfrm>
              <a:off x="3662" y="2112"/>
              <a:ext cx="298" cy="408"/>
            </a:xfrm>
            <a:custGeom>
              <a:avLst/>
              <a:gdLst>
                <a:gd name="T0" fmla="*/ 0 w 298"/>
                <a:gd name="T1" fmla="*/ 0 h 408"/>
                <a:gd name="T2" fmla="*/ 1 w 298"/>
                <a:gd name="T3" fmla="*/ 0 h 408"/>
                <a:gd name="T4" fmla="*/ 5 w 298"/>
                <a:gd name="T5" fmla="*/ 0 h 408"/>
                <a:gd name="T6" fmla="*/ 11 w 298"/>
                <a:gd name="T7" fmla="*/ 1 h 408"/>
                <a:gd name="T8" fmla="*/ 21 w 298"/>
                <a:gd name="T9" fmla="*/ 3 h 408"/>
                <a:gd name="T10" fmla="*/ 26 w 298"/>
                <a:gd name="T11" fmla="*/ 3 h 408"/>
                <a:gd name="T12" fmla="*/ 33 w 298"/>
                <a:gd name="T13" fmla="*/ 5 h 408"/>
                <a:gd name="T14" fmla="*/ 39 w 298"/>
                <a:gd name="T15" fmla="*/ 6 h 408"/>
                <a:gd name="T16" fmla="*/ 48 w 298"/>
                <a:gd name="T17" fmla="*/ 6 h 408"/>
                <a:gd name="T18" fmla="*/ 54 w 298"/>
                <a:gd name="T19" fmla="*/ 8 h 408"/>
                <a:gd name="T20" fmla="*/ 64 w 298"/>
                <a:gd name="T21" fmla="*/ 10 h 408"/>
                <a:gd name="T22" fmla="*/ 73 w 298"/>
                <a:gd name="T23" fmla="*/ 11 h 408"/>
                <a:gd name="T24" fmla="*/ 84 w 298"/>
                <a:gd name="T25" fmla="*/ 15 h 408"/>
                <a:gd name="T26" fmla="*/ 94 w 298"/>
                <a:gd name="T27" fmla="*/ 16 h 408"/>
                <a:gd name="T28" fmla="*/ 104 w 298"/>
                <a:gd name="T29" fmla="*/ 18 h 408"/>
                <a:gd name="T30" fmla="*/ 114 w 298"/>
                <a:gd name="T31" fmla="*/ 20 h 408"/>
                <a:gd name="T32" fmla="*/ 128 w 298"/>
                <a:gd name="T33" fmla="*/ 23 h 408"/>
                <a:gd name="T34" fmla="*/ 133 w 298"/>
                <a:gd name="T35" fmla="*/ 23 h 408"/>
                <a:gd name="T36" fmla="*/ 139 w 298"/>
                <a:gd name="T37" fmla="*/ 25 h 408"/>
                <a:gd name="T38" fmla="*/ 144 w 298"/>
                <a:gd name="T39" fmla="*/ 25 h 408"/>
                <a:gd name="T40" fmla="*/ 151 w 298"/>
                <a:gd name="T41" fmla="*/ 26 h 408"/>
                <a:gd name="T42" fmla="*/ 158 w 298"/>
                <a:gd name="T43" fmla="*/ 28 h 408"/>
                <a:gd name="T44" fmla="*/ 164 w 298"/>
                <a:gd name="T45" fmla="*/ 28 h 408"/>
                <a:gd name="T46" fmla="*/ 171 w 298"/>
                <a:gd name="T47" fmla="*/ 30 h 408"/>
                <a:gd name="T48" fmla="*/ 178 w 298"/>
                <a:gd name="T49" fmla="*/ 33 h 408"/>
                <a:gd name="T50" fmla="*/ 184 w 298"/>
                <a:gd name="T51" fmla="*/ 33 h 408"/>
                <a:gd name="T52" fmla="*/ 191 w 298"/>
                <a:gd name="T53" fmla="*/ 35 h 408"/>
                <a:gd name="T54" fmla="*/ 198 w 298"/>
                <a:gd name="T55" fmla="*/ 35 h 408"/>
                <a:gd name="T56" fmla="*/ 206 w 298"/>
                <a:gd name="T57" fmla="*/ 38 h 408"/>
                <a:gd name="T58" fmla="*/ 213 w 298"/>
                <a:gd name="T59" fmla="*/ 38 h 408"/>
                <a:gd name="T60" fmla="*/ 219 w 298"/>
                <a:gd name="T61" fmla="*/ 41 h 408"/>
                <a:gd name="T62" fmla="*/ 228 w 298"/>
                <a:gd name="T63" fmla="*/ 41 h 408"/>
                <a:gd name="T64" fmla="*/ 236 w 298"/>
                <a:gd name="T65" fmla="*/ 45 h 408"/>
                <a:gd name="T66" fmla="*/ 241 w 298"/>
                <a:gd name="T67" fmla="*/ 45 h 408"/>
                <a:gd name="T68" fmla="*/ 249 w 298"/>
                <a:gd name="T69" fmla="*/ 48 h 408"/>
                <a:gd name="T70" fmla="*/ 258 w 298"/>
                <a:gd name="T71" fmla="*/ 48 h 408"/>
                <a:gd name="T72" fmla="*/ 264 w 298"/>
                <a:gd name="T73" fmla="*/ 51 h 408"/>
                <a:gd name="T74" fmla="*/ 273 w 298"/>
                <a:gd name="T75" fmla="*/ 51 h 408"/>
                <a:gd name="T76" fmla="*/ 281 w 298"/>
                <a:gd name="T77" fmla="*/ 55 h 408"/>
                <a:gd name="T78" fmla="*/ 289 w 298"/>
                <a:gd name="T79" fmla="*/ 56 h 408"/>
                <a:gd name="T80" fmla="*/ 298 w 298"/>
                <a:gd name="T81" fmla="*/ 60 h 408"/>
                <a:gd name="T82" fmla="*/ 103 w 298"/>
                <a:gd name="T83" fmla="*/ 219 h 408"/>
                <a:gd name="T84" fmla="*/ 89 w 298"/>
                <a:gd name="T85" fmla="*/ 334 h 408"/>
                <a:gd name="T86" fmla="*/ 10 w 298"/>
                <a:gd name="T87" fmla="*/ 408 h 408"/>
                <a:gd name="T88" fmla="*/ 0 w 298"/>
                <a:gd name="T89" fmla="*/ 0 h 408"/>
                <a:gd name="T90" fmla="*/ 0 w 298"/>
                <a:gd name="T9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8" h="408">
                  <a:moveTo>
                    <a:pt x="0" y="0"/>
                  </a:moveTo>
                  <a:lnTo>
                    <a:pt x="1" y="0"/>
                  </a:lnTo>
                  <a:lnTo>
                    <a:pt x="5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33" y="5"/>
                  </a:lnTo>
                  <a:lnTo>
                    <a:pt x="39" y="6"/>
                  </a:lnTo>
                  <a:lnTo>
                    <a:pt x="48" y="6"/>
                  </a:lnTo>
                  <a:lnTo>
                    <a:pt x="54" y="8"/>
                  </a:lnTo>
                  <a:lnTo>
                    <a:pt x="64" y="10"/>
                  </a:lnTo>
                  <a:lnTo>
                    <a:pt x="73" y="11"/>
                  </a:lnTo>
                  <a:lnTo>
                    <a:pt x="84" y="15"/>
                  </a:lnTo>
                  <a:lnTo>
                    <a:pt x="94" y="16"/>
                  </a:lnTo>
                  <a:lnTo>
                    <a:pt x="104" y="18"/>
                  </a:lnTo>
                  <a:lnTo>
                    <a:pt x="114" y="20"/>
                  </a:lnTo>
                  <a:lnTo>
                    <a:pt x="128" y="23"/>
                  </a:lnTo>
                  <a:lnTo>
                    <a:pt x="133" y="23"/>
                  </a:lnTo>
                  <a:lnTo>
                    <a:pt x="139" y="25"/>
                  </a:lnTo>
                  <a:lnTo>
                    <a:pt x="144" y="25"/>
                  </a:lnTo>
                  <a:lnTo>
                    <a:pt x="151" y="26"/>
                  </a:lnTo>
                  <a:lnTo>
                    <a:pt x="158" y="28"/>
                  </a:lnTo>
                  <a:lnTo>
                    <a:pt x="164" y="28"/>
                  </a:lnTo>
                  <a:lnTo>
                    <a:pt x="171" y="30"/>
                  </a:lnTo>
                  <a:lnTo>
                    <a:pt x="178" y="33"/>
                  </a:lnTo>
                  <a:lnTo>
                    <a:pt x="184" y="33"/>
                  </a:lnTo>
                  <a:lnTo>
                    <a:pt x="191" y="35"/>
                  </a:lnTo>
                  <a:lnTo>
                    <a:pt x="198" y="35"/>
                  </a:lnTo>
                  <a:lnTo>
                    <a:pt x="206" y="38"/>
                  </a:lnTo>
                  <a:lnTo>
                    <a:pt x="213" y="38"/>
                  </a:lnTo>
                  <a:lnTo>
                    <a:pt x="219" y="41"/>
                  </a:lnTo>
                  <a:lnTo>
                    <a:pt x="228" y="41"/>
                  </a:lnTo>
                  <a:lnTo>
                    <a:pt x="236" y="45"/>
                  </a:lnTo>
                  <a:lnTo>
                    <a:pt x="241" y="45"/>
                  </a:lnTo>
                  <a:lnTo>
                    <a:pt x="249" y="48"/>
                  </a:lnTo>
                  <a:lnTo>
                    <a:pt x="258" y="48"/>
                  </a:lnTo>
                  <a:lnTo>
                    <a:pt x="264" y="51"/>
                  </a:lnTo>
                  <a:lnTo>
                    <a:pt x="273" y="51"/>
                  </a:lnTo>
                  <a:lnTo>
                    <a:pt x="281" y="55"/>
                  </a:lnTo>
                  <a:lnTo>
                    <a:pt x="289" y="56"/>
                  </a:lnTo>
                  <a:lnTo>
                    <a:pt x="298" y="60"/>
                  </a:lnTo>
                  <a:lnTo>
                    <a:pt x="103" y="219"/>
                  </a:lnTo>
                  <a:lnTo>
                    <a:pt x="89" y="334"/>
                  </a:lnTo>
                  <a:lnTo>
                    <a:pt x="10" y="4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4" name="Freeform 76"/>
            <p:cNvSpPr>
              <a:spLocks/>
            </p:cNvSpPr>
            <p:nvPr/>
          </p:nvSpPr>
          <p:spPr bwMode="auto">
            <a:xfrm>
              <a:off x="2834" y="2703"/>
              <a:ext cx="616" cy="476"/>
            </a:xfrm>
            <a:custGeom>
              <a:avLst/>
              <a:gdLst>
                <a:gd name="T0" fmla="*/ 50 w 616"/>
                <a:gd name="T1" fmla="*/ 353 h 476"/>
                <a:gd name="T2" fmla="*/ 479 w 616"/>
                <a:gd name="T3" fmla="*/ 10 h 476"/>
                <a:gd name="T4" fmla="*/ 481 w 616"/>
                <a:gd name="T5" fmla="*/ 8 h 476"/>
                <a:gd name="T6" fmla="*/ 491 w 616"/>
                <a:gd name="T7" fmla="*/ 5 h 476"/>
                <a:gd name="T8" fmla="*/ 498 w 616"/>
                <a:gd name="T9" fmla="*/ 3 h 476"/>
                <a:gd name="T10" fmla="*/ 504 w 616"/>
                <a:gd name="T11" fmla="*/ 1 h 476"/>
                <a:gd name="T12" fmla="*/ 513 w 616"/>
                <a:gd name="T13" fmla="*/ 1 h 476"/>
                <a:gd name="T14" fmla="*/ 523 w 616"/>
                <a:gd name="T15" fmla="*/ 1 h 476"/>
                <a:gd name="T16" fmla="*/ 531 w 616"/>
                <a:gd name="T17" fmla="*/ 0 h 476"/>
                <a:gd name="T18" fmla="*/ 541 w 616"/>
                <a:gd name="T19" fmla="*/ 1 h 476"/>
                <a:gd name="T20" fmla="*/ 551 w 616"/>
                <a:gd name="T21" fmla="*/ 5 h 476"/>
                <a:gd name="T22" fmla="*/ 563 w 616"/>
                <a:gd name="T23" fmla="*/ 8 h 476"/>
                <a:gd name="T24" fmla="*/ 571 w 616"/>
                <a:gd name="T25" fmla="*/ 13 h 476"/>
                <a:gd name="T26" fmla="*/ 581 w 616"/>
                <a:gd name="T27" fmla="*/ 23 h 476"/>
                <a:gd name="T28" fmla="*/ 584 w 616"/>
                <a:gd name="T29" fmla="*/ 26 h 476"/>
                <a:gd name="T30" fmla="*/ 589 w 616"/>
                <a:gd name="T31" fmla="*/ 33 h 476"/>
                <a:gd name="T32" fmla="*/ 593 w 616"/>
                <a:gd name="T33" fmla="*/ 40 h 476"/>
                <a:gd name="T34" fmla="*/ 598 w 616"/>
                <a:gd name="T35" fmla="*/ 46 h 476"/>
                <a:gd name="T36" fmla="*/ 601 w 616"/>
                <a:gd name="T37" fmla="*/ 51 h 476"/>
                <a:gd name="T38" fmla="*/ 603 w 616"/>
                <a:gd name="T39" fmla="*/ 58 h 476"/>
                <a:gd name="T40" fmla="*/ 606 w 616"/>
                <a:gd name="T41" fmla="*/ 65 h 476"/>
                <a:gd name="T42" fmla="*/ 609 w 616"/>
                <a:gd name="T43" fmla="*/ 71 h 476"/>
                <a:gd name="T44" fmla="*/ 611 w 616"/>
                <a:gd name="T45" fmla="*/ 80 h 476"/>
                <a:gd name="T46" fmla="*/ 614 w 616"/>
                <a:gd name="T47" fmla="*/ 91 h 476"/>
                <a:gd name="T48" fmla="*/ 616 w 616"/>
                <a:gd name="T49" fmla="*/ 100 h 476"/>
                <a:gd name="T50" fmla="*/ 616 w 616"/>
                <a:gd name="T51" fmla="*/ 106 h 476"/>
                <a:gd name="T52" fmla="*/ 616 w 616"/>
                <a:gd name="T53" fmla="*/ 113 h 476"/>
                <a:gd name="T54" fmla="*/ 616 w 616"/>
                <a:gd name="T55" fmla="*/ 120 h 476"/>
                <a:gd name="T56" fmla="*/ 611 w 616"/>
                <a:gd name="T57" fmla="*/ 128 h 476"/>
                <a:gd name="T58" fmla="*/ 608 w 616"/>
                <a:gd name="T59" fmla="*/ 133 h 476"/>
                <a:gd name="T60" fmla="*/ 603 w 616"/>
                <a:gd name="T61" fmla="*/ 136 h 476"/>
                <a:gd name="T62" fmla="*/ 603 w 616"/>
                <a:gd name="T63" fmla="*/ 138 h 476"/>
                <a:gd name="T64" fmla="*/ 150 w 616"/>
                <a:gd name="T65" fmla="*/ 476 h 476"/>
                <a:gd name="T66" fmla="*/ 0 w 616"/>
                <a:gd name="T67" fmla="*/ 476 h 476"/>
                <a:gd name="T68" fmla="*/ 50 w 616"/>
                <a:gd name="T69" fmla="*/ 353 h 476"/>
                <a:gd name="T70" fmla="*/ 50 w 616"/>
                <a:gd name="T71" fmla="*/ 353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6" h="476">
                  <a:moveTo>
                    <a:pt x="50" y="353"/>
                  </a:moveTo>
                  <a:lnTo>
                    <a:pt x="479" y="10"/>
                  </a:lnTo>
                  <a:lnTo>
                    <a:pt x="481" y="8"/>
                  </a:lnTo>
                  <a:lnTo>
                    <a:pt x="491" y="5"/>
                  </a:lnTo>
                  <a:lnTo>
                    <a:pt x="498" y="3"/>
                  </a:lnTo>
                  <a:lnTo>
                    <a:pt x="504" y="1"/>
                  </a:lnTo>
                  <a:lnTo>
                    <a:pt x="513" y="1"/>
                  </a:lnTo>
                  <a:lnTo>
                    <a:pt x="523" y="1"/>
                  </a:lnTo>
                  <a:lnTo>
                    <a:pt x="531" y="0"/>
                  </a:lnTo>
                  <a:lnTo>
                    <a:pt x="541" y="1"/>
                  </a:lnTo>
                  <a:lnTo>
                    <a:pt x="551" y="5"/>
                  </a:lnTo>
                  <a:lnTo>
                    <a:pt x="563" y="8"/>
                  </a:lnTo>
                  <a:lnTo>
                    <a:pt x="571" y="13"/>
                  </a:lnTo>
                  <a:lnTo>
                    <a:pt x="581" y="23"/>
                  </a:lnTo>
                  <a:lnTo>
                    <a:pt x="584" y="26"/>
                  </a:lnTo>
                  <a:lnTo>
                    <a:pt x="589" y="33"/>
                  </a:lnTo>
                  <a:lnTo>
                    <a:pt x="593" y="40"/>
                  </a:lnTo>
                  <a:lnTo>
                    <a:pt x="598" y="46"/>
                  </a:lnTo>
                  <a:lnTo>
                    <a:pt x="601" y="51"/>
                  </a:lnTo>
                  <a:lnTo>
                    <a:pt x="603" y="58"/>
                  </a:lnTo>
                  <a:lnTo>
                    <a:pt x="606" y="65"/>
                  </a:lnTo>
                  <a:lnTo>
                    <a:pt x="609" y="71"/>
                  </a:lnTo>
                  <a:lnTo>
                    <a:pt x="611" y="80"/>
                  </a:lnTo>
                  <a:lnTo>
                    <a:pt x="614" y="91"/>
                  </a:lnTo>
                  <a:lnTo>
                    <a:pt x="616" y="100"/>
                  </a:lnTo>
                  <a:lnTo>
                    <a:pt x="616" y="106"/>
                  </a:lnTo>
                  <a:lnTo>
                    <a:pt x="616" y="113"/>
                  </a:lnTo>
                  <a:lnTo>
                    <a:pt x="616" y="120"/>
                  </a:lnTo>
                  <a:lnTo>
                    <a:pt x="611" y="128"/>
                  </a:lnTo>
                  <a:lnTo>
                    <a:pt x="608" y="133"/>
                  </a:lnTo>
                  <a:lnTo>
                    <a:pt x="603" y="136"/>
                  </a:lnTo>
                  <a:lnTo>
                    <a:pt x="603" y="138"/>
                  </a:lnTo>
                  <a:lnTo>
                    <a:pt x="150" y="476"/>
                  </a:lnTo>
                  <a:lnTo>
                    <a:pt x="0" y="476"/>
                  </a:lnTo>
                  <a:lnTo>
                    <a:pt x="50" y="353"/>
                  </a:lnTo>
                  <a:lnTo>
                    <a:pt x="50" y="353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5" name="Freeform 77"/>
            <p:cNvSpPr>
              <a:spLocks/>
            </p:cNvSpPr>
            <p:nvPr/>
          </p:nvSpPr>
          <p:spPr bwMode="auto">
            <a:xfrm>
              <a:off x="1913" y="3200"/>
              <a:ext cx="406" cy="155"/>
            </a:xfrm>
            <a:custGeom>
              <a:avLst/>
              <a:gdLst>
                <a:gd name="T0" fmla="*/ 406 w 406"/>
                <a:gd name="T1" fmla="*/ 104 h 155"/>
                <a:gd name="T2" fmla="*/ 253 w 406"/>
                <a:gd name="T3" fmla="*/ 155 h 155"/>
                <a:gd name="T4" fmla="*/ 0 w 406"/>
                <a:gd name="T5" fmla="*/ 85 h 155"/>
                <a:gd name="T6" fmla="*/ 102 w 406"/>
                <a:gd name="T7" fmla="*/ 0 h 155"/>
                <a:gd name="T8" fmla="*/ 406 w 406"/>
                <a:gd name="T9" fmla="*/ 104 h 155"/>
                <a:gd name="T10" fmla="*/ 406 w 406"/>
                <a:gd name="T11" fmla="*/ 10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55">
                  <a:moveTo>
                    <a:pt x="406" y="104"/>
                  </a:moveTo>
                  <a:lnTo>
                    <a:pt x="253" y="155"/>
                  </a:lnTo>
                  <a:lnTo>
                    <a:pt x="0" y="85"/>
                  </a:lnTo>
                  <a:lnTo>
                    <a:pt x="102" y="0"/>
                  </a:lnTo>
                  <a:lnTo>
                    <a:pt x="406" y="104"/>
                  </a:lnTo>
                  <a:lnTo>
                    <a:pt x="406" y="10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46" name="Group 44"/>
          <p:cNvGrpSpPr>
            <a:grpSpLocks noChangeAspect="1"/>
          </p:cNvGrpSpPr>
          <p:nvPr/>
        </p:nvGrpSpPr>
        <p:grpSpPr bwMode="auto">
          <a:xfrm rot="20882441">
            <a:off x="5230574" y="394418"/>
            <a:ext cx="1603160" cy="803297"/>
            <a:chOff x="1435" y="1872"/>
            <a:chExt cx="3269" cy="1638"/>
          </a:xfrm>
          <a:scene3d>
            <a:camera prst="isometricBottomDown"/>
            <a:lightRig rig="threePt" dir="t"/>
          </a:scene3d>
        </p:grpSpPr>
        <p:sp>
          <p:nvSpPr>
            <p:cNvPr id="547" name="AutoShape 43"/>
            <p:cNvSpPr>
              <a:spLocks noChangeAspect="1" noChangeArrowheads="1" noTextEdit="1"/>
            </p:cNvSpPr>
            <p:nvPr/>
          </p:nvSpPr>
          <p:spPr bwMode="auto">
            <a:xfrm>
              <a:off x="1435" y="1872"/>
              <a:ext cx="3269" cy="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Freeform 48"/>
            <p:cNvSpPr>
              <a:spLocks/>
            </p:cNvSpPr>
            <p:nvPr/>
          </p:nvSpPr>
          <p:spPr bwMode="auto">
            <a:xfrm>
              <a:off x="1770" y="2823"/>
              <a:ext cx="704" cy="219"/>
            </a:xfrm>
            <a:custGeom>
              <a:avLst/>
              <a:gdLst>
                <a:gd name="T0" fmla="*/ 441 w 704"/>
                <a:gd name="T1" fmla="*/ 219 h 219"/>
                <a:gd name="T2" fmla="*/ 0 w 704"/>
                <a:gd name="T3" fmla="*/ 196 h 219"/>
                <a:gd name="T4" fmla="*/ 165 w 704"/>
                <a:gd name="T5" fmla="*/ 41 h 219"/>
                <a:gd name="T6" fmla="*/ 704 w 704"/>
                <a:gd name="T7" fmla="*/ 0 h 219"/>
                <a:gd name="T8" fmla="*/ 441 w 704"/>
                <a:gd name="T9" fmla="*/ 219 h 219"/>
                <a:gd name="T10" fmla="*/ 441 w 704"/>
                <a:gd name="T11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4" h="219">
                  <a:moveTo>
                    <a:pt x="441" y="219"/>
                  </a:moveTo>
                  <a:lnTo>
                    <a:pt x="0" y="196"/>
                  </a:lnTo>
                  <a:lnTo>
                    <a:pt x="165" y="41"/>
                  </a:lnTo>
                  <a:lnTo>
                    <a:pt x="704" y="0"/>
                  </a:lnTo>
                  <a:lnTo>
                    <a:pt x="441" y="219"/>
                  </a:lnTo>
                  <a:lnTo>
                    <a:pt x="441" y="219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Freeform 49"/>
            <p:cNvSpPr>
              <a:spLocks/>
            </p:cNvSpPr>
            <p:nvPr/>
          </p:nvSpPr>
          <p:spPr bwMode="auto">
            <a:xfrm>
              <a:off x="3433" y="1905"/>
              <a:ext cx="810" cy="293"/>
            </a:xfrm>
            <a:custGeom>
              <a:avLst/>
              <a:gdLst>
                <a:gd name="T0" fmla="*/ 0 w 810"/>
                <a:gd name="T1" fmla="*/ 293 h 293"/>
                <a:gd name="T2" fmla="*/ 410 w 810"/>
                <a:gd name="T3" fmla="*/ 258 h 293"/>
                <a:gd name="T4" fmla="*/ 600 w 810"/>
                <a:gd name="T5" fmla="*/ 197 h 293"/>
                <a:gd name="T6" fmla="*/ 810 w 810"/>
                <a:gd name="T7" fmla="*/ 0 h 293"/>
                <a:gd name="T8" fmla="*/ 573 w 810"/>
                <a:gd name="T9" fmla="*/ 49 h 293"/>
                <a:gd name="T10" fmla="*/ 527 w 810"/>
                <a:gd name="T11" fmla="*/ 84 h 293"/>
                <a:gd name="T12" fmla="*/ 467 w 810"/>
                <a:gd name="T13" fmla="*/ 67 h 293"/>
                <a:gd name="T14" fmla="*/ 465 w 810"/>
                <a:gd name="T15" fmla="*/ 65 h 293"/>
                <a:gd name="T16" fmla="*/ 462 w 810"/>
                <a:gd name="T17" fmla="*/ 64 h 293"/>
                <a:gd name="T18" fmla="*/ 455 w 810"/>
                <a:gd name="T19" fmla="*/ 59 h 293"/>
                <a:gd name="T20" fmla="*/ 448 w 810"/>
                <a:gd name="T21" fmla="*/ 54 h 293"/>
                <a:gd name="T22" fmla="*/ 442 w 810"/>
                <a:gd name="T23" fmla="*/ 50 h 293"/>
                <a:gd name="T24" fmla="*/ 437 w 810"/>
                <a:gd name="T25" fmla="*/ 47 h 293"/>
                <a:gd name="T26" fmla="*/ 430 w 810"/>
                <a:gd name="T27" fmla="*/ 44 h 293"/>
                <a:gd name="T28" fmla="*/ 425 w 810"/>
                <a:gd name="T29" fmla="*/ 42 h 293"/>
                <a:gd name="T30" fmla="*/ 417 w 810"/>
                <a:gd name="T31" fmla="*/ 39 h 293"/>
                <a:gd name="T32" fmla="*/ 410 w 810"/>
                <a:gd name="T33" fmla="*/ 35 h 293"/>
                <a:gd name="T34" fmla="*/ 402 w 810"/>
                <a:gd name="T35" fmla="*/ 32 h 293"/>
                <a:gd name="T36" fmla="*/ 395 w 810"/>
                <a:gd name="T37" fmla="*/ 30 h 293"/>
                <a:gd name="T38" fmla="*/ 385 w 810"/>
                <a:gd name="T39" fmla="*/ 27 h 293"/>
                <a:gd name="T40" fmla="*/ 375 w 810"/>
                <a:gd name="T41" fmla="*/ 24 h 293"/>
                <a:gd name="T42" fmla="*/ 365 w 810"/>
                <a:gd name="T43" fmla="*/ 22 h 293"/>
                <a:gd name="T44" fmla="*/ 355 w 810"/>
                <a:gd name="T45" fmla="*/ 20 h 293"/>
                <a:gd name="T46" fmla="*/ 343 w 810"/>
                <a:gd name="T47" fmla="*/ 19 h 293"/>
                <a:gd name="T48" fmla="*/ 332 w 810"/>
                <a:gd name="T49" fmla="*/ 17 h 293"/>
                <a:gd name="T50" fmla="*/ 320 w 810"/>
                <a:gd name="T51" fmla="*/ 17 h 293"/>
                <a:gd name="T52" fmla="*/ 308 w 810"/>
                <a:gd name="T53" fmla="*/ 19 h 293"/>
                <a:gd name="T54" fmla="*/ 302 w 810"/>
                <a:gd name="T55" fmla="*/ 19 h 293"/>
                <a:gd name="T56" fmla="*/ 297 w 810"/>
                <a:gd name="T57" fmla="*/ 19 h 293"/>
                <a:gd name="T58" fmla="*/ 290 w 810"/>
                <a:gd name="T59" fmla="*/ 19 h 293"/>
                <a:gd name="T60" fmla="*/ 283 w 810"/>
                <a:gd name="T61" fmla="*/ 20 h 293"/>
                <a:gd name="T62" fmla="*/ 277 w 810"/>
                <a:gd name="T63" fmla="*/ 20 h 293"/>
                <a:gd name="T64" fmla="*/ 270 w 810"/>
                <a:gd name="T65" fmla="*/ 20 h 293"/>
                <a:gd name="T66" fmla="*/ 263 w 810"/>
                <a:gd name="T67" fmla="*/ 22 h 293"/>
                <a:gd name="T68" fmla="*/ 257 w 810"/>
                <a:gd name="T69" fmla="*/ 24 h 293"/>
                <a:gd name="T70" fmla="*/ 249 w 810"/>
                <a:gd name="T71" fmla="*/ 25 h 293"/>
                <a:gd name="T72" fmla="*/ 242 w 810"/>
                <a:gd name="T73" fmla="*/ 27 h 293"/>
                <a:gd name="T74" fmla="*/ 234 w 810"/>
                <a:gd name="T75" fmla="*/ 29 h 293"/>
                <a:gd name="T76" fmla="*/ 227 w 810"/>
                <a:gd name="T77" fmla="*/ 32 h 293"/>
                <a:gd name="T78" fmla="*/ 220 w 810"/>
                <a:gd name="T79" fmla="*/ 34 h 293"/>
                <a:gd name="T80" fmla="*/ 214 w 810"/>
                <a:gd name="T81" fmla="*/ 37 h 293"/>
                <a:gd name="T82" fmla="*/ 205 w 810"/>
                <a:gd name="T83" fmla="*/ 40 h 293"/>
                <a:gd name="T84" fmla="*/ 199 w 810"/>
                <a:gd name="T85" fmla="*/ 44 h 293"/>
                <a:gd name="T86" fmla="*/ 4 w 810"/>
                <a:gd name="T87" fmla="*/ 182 h 293"/>
                <a:gd name="T88" fmla="*/ 0 w 810"/>
                <a:gd name="T89" fmla="*/ 293 h 293"/>
                <a:gd name="T90" fmla="*/ 0 w 810"/>
                <a:gd name="T91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0" h="293">
                  <a:moveTo>
                    <a:pt x="0" y="293"/>
                  </a:moveTo>
                  <a:lnTo>
                    <a:pt x="410" y="258"/>
                  </a:lnTo>
                  <a:lnTo>
                    <a:pt x="600" y="197"/>
                  </a:lnTo>
                  <a:lnTo>
                    <a:pt x="810" y="0"/>
                  </a:lnTo>
                  <a:lnTo>
                    <a:pt x="573" y="49"/>
                  </a:lnTo>
                  <a:lnTo>
                    <a:pt x="527" y="84"/>
                  </a:lnTo>
                  <a:lnTo>
                    <a:pt x="467" y="67"/>
                  </a:lnTo>
                  <a:lnTo>
                    <a:pt x="465" y="65"/>
                  </a:lnTo>
                  <a:lnTo>
                    <a:pt x="462" y="64"/>
                  </a:lnTo>
                  <a:lnTo>
                    <a:pt x="455" y="59"/>
                  </a:lnTo>
                  <a:lnTo>
                    <a:pt x="448" y="54"/>
                  </a:lnTo>
                  <a:lnTo>
                    <a:pt x="442" y="50"/>
                  </a:lnTo>
                  <a:lnTo>
                    <a:pt x="437" y="47"/>
                  </a:lnTo>
                  <a:lnTo>
                    <a:pt x="430" y="44"/>
                  </a:lnTo>
                  <a:lnTo>
                    <a:pt x="425" y="42"/>
                  </a:lnTo>
                  <a:lnTo>
                    <a:pt x="417" y="39"/>
                  </a:lnTo>
                  <a:lnTo>
                    <a:pt x="410" y="35"/>
                  </a:lnTo>
                  <a:lnTo>
                    <a:pt x="402" y="32"/>
                  </a:lnTo>
                  <a:lnTo>
                    <a:pt x="395" y="30"/>
                  </a:lnTo>
                  <a:lnTo>
                    <a:pt x="385" y="27"/>
                  </a:lnTo>
                  <a:lnTo>
                    <a:pt x="375" y="24"/>
                  </a:lnTo>
                  <a:lnTo>
                    <a:pt x="365" y="22"/>
                  </a:lnTo>
                  <a:lnTo>
                    <a:pt x="355" y="20"/>
                  </a:lnTo>
                  <a:lnTo>
                    <a:pt x="343" y="19"/>
                  </a:lnTo>
                  <a:lnTo>
                    <a:pt x="332" y="17"/>
                  </a:lnTo>
                  <a:lnTo>
                    <a:pt x="320" y="17"/>
                  </a:lnTo>
                  <a:lnTo>
                    <a:pt x="308" y="19"/>
                  </a:lnTo>
                  <a:lnTo>
                    <a:pt x="302" y="19"/>
                  </a:lnTo>
                  <a:lnTo>
                    <a:pt x="297" y="19"/>
                  </a:lnTo>
                  <a:lnTo>
                    <a:pt x="290" y="19"/>
                  </a:lnTo>
                  <a:lnTo>
                    <a:pt x="283" y="20"/>
                  </a:lnTo>
                  <a:lnTo>
                    <a:pt x="277" y="20"/>
                  </a:lnTo>
                  <a:lnTo>
                    <a:pt x="270" y="20"/>
                  </a:lnTo>
                  <a:lnTo>
                    <a:pt x="263" y="22"/>
                  </a:lnTo>
                  <a:lnTo>
                    <a:pt x="257" y="24"/>
                  </a:lnTo>
                  <a:lnTo>
                    <a:pt x="249" y="25"/>
                  </a:lnTo>
                  <a:lnTo>
                    <a:pt x="242" y="27"/>
                  </a:lnTo>
                  <a:lnTo>
                    <a:pt x="234" y="29"/>
                  </a:lnTo>
                  <a:lnTo>
                    <a:pt x="227" y="32"/>
                  </a:lnTo>
                  <a:lnTo>
                    <a:pt x="220" y="34"/>
                  </a:lnTo>
                  <a:lnTo>
                    <a:pt x="214" y="37"/>
                  </a:lnTo>
                  <a:lnTo>
                    <a:pt x="205" y="40"/>
                  </a:lnTo>
                  <a:lnTo>
                    <a:pt x="199" y="44"/>
                  </a:lnTo>
                  <a:lnTo>
                    <a:pt x="4" y="182"/>
                  </a:lnTo>
                  <a:lnTo>
                    <a:pt x="0" y="29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Freeform 52"/>
            <p:cNvSpPr>
              <a:spLocks/>
            </p:cNvSpPr>
            <p:nvPr/>
          </p:nvSpPr>
          <p:spPr bwMode="auto">
            <a:xfrm>
              <a:off x="1730" y="2275"/>
              <a:ext cx="1429" cy="371"/>
            </a:xfrm>
            <a:custGeom>
              <a:avLst/>
              <a:gdLst>
                <a:gd name="T0" fmla="*/ 1429 w 1429"/>
                <a:gd name="T1" fmla="*/ 0 h 371"/>
                <a:gd name="T2" fmla="*/ 281 w 1429"/>
                <a:gd name="T3" fmla="*/ 2 h 371"/>
                <a:gd name="T4" fmla="*/ 18 w 1429"/>
                <a:gd name="T5" fmla="*/ 60 h 371"/>
                <a:gd name="T6" fmla="*/ 0 w 1429"/>
                <a:gd name="T7" fmla="*/ 186 h 371"/>
                <a:gd name="T8" fmla="*/ 857 w 1429"/>
                <a:gd name="T9" fmla="*/ 371 h 371"/>
                <a:gd name="T10" fmla="*/ 1429 w 1429"/>
                <a:gd name="T11" fmla="*/ 0 h 371"/>
                <a:gd name="T12" fmla="*/ 1429 w 1429"/>
                <a:gd name="T1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9" h="371">
                  <a:moveTo>
                    <a:pt x="1429" y="0"/>
                  </a:moveTo>
                  <a:lnTo>
                    <a:pt x="281" y="2"/>
                  </a:lnTo>
                  <a:lnTo>
                    <a:pt x="18" y="60"/>
                  </a:lnTo>
                  <a:lnTo>
                    <a:pt x="0" y="186"/>
                  </a:lnTo>
                  <a:lnTo>
                    <a:pt x="857" y="371"/>
                  </a:lnTo>
                  <a:lnTo>
                    <a:pt x="1429" y="0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1" name="Freeform 54"/>
            <p:cNvSpPr>
              <a:spLocks/>
            </p:cNvSpPr>
            <p:nvPr/>
          </p:nvSpPr>
          <p:spPr bwMode="auto">
            <a:xfrm>
              <a:off x="2296" y="2277"/>
              <a:ext cx="673" cy="402"/>
            </a:xfrm>
            <a:custGeom>
              <a:avLst/>
              <a:gdLst>
                <a:gd name="T0" fmla="*/ 659 w 673"/>
                <a:gd name="T1" fmla="*/ 0 h 402"/>
                <a:gd name="T2" fmla="*/ 659 w 673"/>
                <a:gd name="T3" fmla="*/ 128 h 402"/>
                <a:gd name="T4" fmla="*/ 673 w 673"/>
                <a:gd name="T5" fmla="*/ 402 h 402"/>
                <a:gd name="T6" fmla="*/ 671 w 673"/>
                <a:gd name="T7" fmla="*/ 401 h 402"/>
                <a:gd name="T8" fmla="*/ 668 w 673"/>
                <a:gd name="T9" fmla="*/ 401 h 402"/>
                <a:gd name="T10" fmla="*/ 663 w 673"/>
                <a:gd name="T11" fmla="*/ 401 h 402"/>
                <a:gd name="T12" fmla="*/ 656 w 673"/>
                <a:gd name="T13" fmla="*/ 401 h 402"/>
                <a:gd name="T14" fmla="*/ 646 w 673"/>
                <a:gd name="T15" fmla="*/ 399 h 402"/>
                <a:gd name="T16" fmla="*/ 638 w 673"/>
                <a:gd name="T17" fmla="*/ 399 h 402"/>
                <a:gd name="T18" fmla="*/ 631 w 673"/>
                <a:gd name="T19" fmla="*/ 399 h 402"/>
                <a:gd name="T20" fmla="*/ 624 w 673"/>
                <a:gd name="T21" fmla="*/ 399 h 402"/>
                <a:gd name="T22" fmla="*/ 618 w 673"/>
                <a:gd name="T23" fmla="*/ 399 h 402"/>
                <a:gd name="T24" fmla="*/ 613 w 673"/>
                <a:gd name="T25" fmla="*/ 399 h 402"/>
                <a:gd name="T26" fmla="*/ 604 w 673"/>
                <a:gd name="T27" fmla="*/ 397 h 402"/>
                <a:gd name="T28" fmla="*/ 596 w 673"/>
                <a:gd name="T29" fmla="*/ 396 h 402"/>
                <a:gd name="T30" fmla="*/ 589 w 673"/>
                <a:gd name="T31" fmla="*/ 394 h 402"/>
                <a:gd name="T32" fmla="*/ 583 w 673"/>
                <a:gd name="T33" fmla="*/ 394 h 402"/>
                <a:gd name="T34" fmla="*/ 574 w 673"/>
                <a:gd name="T35" fmla="*/ 394 h 402"/>
                <a:gd name="T36" fmla="*/ 566 w 673"/>
                <a:gd name="T37" fmla="*/ 394 h 402"/>
                <a:gd name="T38" fmla="*/ 558 w 673"/>
                <a:gd name="T39" fmla="*/ 392 h 402"/>
                <a:gd name="T40" fmla="*/ 550 w 673"/>
                <a:gd name="T41" fmla="*/ 392 h 402"/>
                <a:gd name="T42" fmla="*/ 541 w 673"/>
                <a:gd name="T43" fmla="*/ 392 h 402"/>
                <a:gd name="T44" fmla="*/ 533 w 673"/>
                <a:gd name="T45" fmla="*/ 391 h 402"/>
                <a:gd name="T46" fmla="*/ 523 w 673"/>
                <a:gd name="T47" fmla="*/ 391 h 402"/>
                <a:gd name="T48" fmla="*/ 515 w 673"/>
                <a:gd name="T49" fmla="*/ 391 h 402"/>
                <a:gd name="T50" fmla="*/ 506 w 673"/>
                <a:gd name="T51" fmla="*/ 389 h 402"/>
                <a:gd name="T52" fmla="*/ 498 w 673"/>
                <a:gd name="T53" fmla="*/ 389 h 402"/>
                <a:gd name="T54" fmla="*/ 488 w 673"/>
                <a:gd name="T55" fmla="*/ 389 h 402"/>
                <a:gd name="T56" fmla="*/ 480 w 673"/>
                <a:gd name="T57" fmla="*/ 389 h 402"/>
                <a:gd name="T58" fmla="*/ 470 w 673"/>
                <a:gd name="T59" fmla="*/ 387 h 402"/>
                <a:gd name="T60" fmla="*/ 461 w 673"/>
                <a:gd name="T61" fmla="*/ 386 h 402"/>
                <a:gd name="T62" fmla="*/ 453 w 673"/>
                <a:gd name="T63" fmla="*/ 386 h 402"/>
                <a:gd name="T64" fmla="*/ 445 w 673"/>
                <a:gd name="T65" fmla="*/ 386 h 402"/>
                <a:gd name="T66" fmla="*/ 435 w 673"/>
                <a:gd name="T67" fmla="*/ 384 h 402"/>
                <a:gd name="T68" fmla="*/ 425 w 673"/>
                <a:gd name="T69" fmla="*/ 382 h 402"/>
                <a:gd name="T70" fmla="*/ 416 w 673"/>
                <a:gd name="T71" fmla="*/ 382 h 402"/>
                <a:gd name="T72" fmla="*/ 410 w 673"/>
                <a:gd name="T73" fmla="*/ 382 h 402"/>
                <a:gd name="T74" fmla="*/ 400 w 673"/>
                <a:gd name="T75" fmla="*/ 381 h 402"/>
                <a:gd name="T76" fmla="*/ 391 w 673"/>
                <a:gd name="T77" fmla="*/ 379 h 402"/>
                <a:gd name="T78" fmla="*/ 383 w 673"/>
                <a:gd name="T79" fmla="*/ 379 h 402"/>
                <a:gd name="T80" fmla="*/ 376 w 673"/>
                <a:gd name="T81" fmla="*/ 379 h 402"/>
                <a:gd name="T82" fmla="*/ 368 w 673"/>
                <a:gd name="T83" fmla="*/ 377 h 402"/>
                <a:gd name="T84" fmla="*/ 361 w 673"/>
                <a:gd name="T85" fmla="*/ 377 h 402"/>
                <a:gd name="T86" fmla="*/ 355 w 673"/>
                <a:gd name="T87" fmla="*/ 376 h 402"/>
                <a:gd name="T88" fmla="*/ 348 w 673"/>
                <a:gd name="T89" fmla="*/ 376 h 402"/>
                <a:gd name="T90" fmla="*/ 340 w 673"/>
                <a:gd name="T91" fmla="*/ 376 h 402"/>
                <a:gd name="T92" fmla="*/ 333 w 673"/>
                <a:gd name="T93" fmla="*/ 374 h 402"/>
                <a:gd name="T94" fmla="*/ 326 w 673"/>
                <a:gd name="T95" fmla="*/ 372 h 402"/>
                <a:gd name="T96" fmla="*/ 323 w 673"/>
                <a:gd name="T97" fmla="*/ 372 h 402"/>
                <a:gd name="T98" fmla="*/ 311 w 673"/>
                <a:gd name="T99" fmla="*/ 372 h 402"/>
                <a:gd name="T100" fmla="*/ 305 w 673"/>
                <a:gd name="T101" fmla="*/ 372 h 402"/>
                <a:gd name="T102" fmla="*/ 296 w 673"/>
                <a:gd name="T103" fmla="*/ 371 h 402"/>
                <a:gd name="T104" fmla="*/ 291 w 673"/>
                <a:gd name="T105" fmla="*/ 369 h 402"/>
                <a:gd name="T106" fmla="*/ 288 w 673"/>
                <a:gd name="T107" fmla="*/ 369 h 402"/>
                <a:gd name="T108" fmla="*/ 0 w 673"/>
                <a:gd name="T109" fmla="*/ 312 h 402"/>
                <a:gd name="T110" fmla="*/ 165 w 673"/>
                <a:gd name="T111" fmla="*/ 153 h 402"/>
                <a:gd name="T112" fmla="*/ 263 w 673"/>
                <a:gd name="T113" fmla="*/ 149 h 402"/>
                <a:gd name="T114" fmla="*/ 410 w 673"/>
                <a:gd name="T115" fmla="*/ 0 h 402"/>
                <a:gd name="T116" fmla="*/ 659 w 673"/>
                <a:gd name="T117" fmla="*/ 0 h 402"/>
                <a:gd name="T118" fmla="*/ 659 w 673"/>
                <a:gd name="T11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3" h="402">
                  <a:moveTo>
                    <a:pt x="659" y="0"/>
                  </a:moveTo>
                  <a:lnTo>
                    <a:pt x="659" y="128"/>
                  </a:lnTo>
                  <a:lnTo>
                    <a:pt x="673" y="402"/>
                  </a:lnTo>
                  <a:lnTo>
                    <a:pt x="671" y="401"/>
                  </a:lnTo>
                  <a:lnTo>
                    <a:pt x="668" y="401"/>
                  </a:lnTo>
                  <a:lnTo>
                    <a:pt x="663" y="401"/>
                  </a:lnTo>
                  <a:lnTo>
                    <a:pt x="656" y="401"/>
                  </a:lnTo>
                  <a:lnTo>
                    <a:pt x="646" y="399"/>
                  </a:lnTo>
                  <a:lnTo>
                    <a:pt x="638" y="399"/>
                  </a:lnTo>
                  <a:lnTo>
                    <a:pt x="631" y="399"/>
                  </a:lnTo>
                  <a:lnTo>
                    <a:pt x="624" y="399"/>
                  </a:lnTo>
                  <a:lnTo>
                    <a:pt x="618" y="399"/>
                  </a:lnTo>
                  <a:lnTo>
                    <a:pt x="613" y="399"/>
                  </a:lnTo>
                  <a:lnTo>
                    <a:pt x="604" y="397"/>
                  </a:lnTo>
                  <a:lnTo>
                    <a:pt x="596" y="396"/>
                  </a:lnTo>
                  <a:lnTo>
                    <a:pt x="589" y="394"/>
                  </a:lnTo>
                  <a:lnTo>
                    <a:pt x="583" y="394"/>
                  </a:lnTo>
                  <a:lnTo>
                    <a:pt x="574" y="394"/>
                  </a:lnTo>
                  <a:lnTo>
                    <a:pt x="566" y="394"/>
                  </a:lnTo>
                  <a:lnTo>
                    <a:pt x="558" y="392"/>
                  </a:lnTo>
                  <a:lnTo>
                    <a:pt x="550" y="392"/>
                  </a:lnTo>
                  <a:lnTo>
                    <a:pt x="541" y="392"/>
                  </a:lnTo>
                  <a:lnTo>
                    <a:pt x="533" y="391"/>
                  </a:lnTo>
                  <a:lnTo>
                    <a:pt x="523" y="391"/>
                  </a:lnTo>
                  <a:lnTo>
                    <a:pt x="515" y="391"/>
                  </a:lnTo>
                  <a:lnTo>
                    <a:pt x="506" y="389"/>
                  </a:lnTo>
                  <a:lnTo>
                    <a:pt x="498" y="389"/>
                  </a:lnTo>
                  <a:lnTo>
                    <a:pt x="488" y="389"/>
                  </a:lnTo>
                  <a:lnTo>
                    <a:pt x="480" y="389"/>
                  </a:lnTo>
                  <a:lnTo>
                    <a:pt x="470" y="387"/>
                  </a:lnTo>
                  <a:lnTo>
                    <a:pt x="461" y="386"/>
                  </a:lnTo>
                  <a:lnTo>
                    <a:pt x="453" y="386"/>
                  </a:lnTo>
                  <a:lnTo>
                    <a:pt x="445" y="386"/>
                  </a:lnTo>
                  <a:lnTo>
                    <a:pt x="435" y="384"/>
                  </a:lnTo>
                  <a:lnTo>
                    <a:pt x="425" y="382"/>
                  </a:lnTo>
                  <a:lnTo>
                    <a:pt x="416" y="382"/>
                  </a:lnTo>
                  <a:lnTo>
                    <a:pt x="410" y="382"/>
                  </a:lnTo>
                  <a:lnTo>
                    <a:pt x="400" y="381"/>
                  </a:lnTo>
                  <a:lnTo>
                    <a:pt x="391" y="379"/>
                  </a:lnTo>
                  <a:lnTo>
                    <a:pt x="383" y="379"/>
                  </a:lnTo>
                  <a:lnTo>
                    <a:pt x="376" y="379"/>
                  </a:lnTo>
                  <a:lnTo>
                    <a:pt x="368" y="377"/>
                  </a:lnTo>
                  <a:lnTo>
                    <a:pt x="361" y="377"/>
                  </a:lnTo>
                  <a:lnTo>
                    <a:pt x="355" y="376"/>
                  </a:lnTo>
                  <a:lnTo>
                    <a:pt x="348" y="376"/>
                  </a:lnTo>
                  <a:lnTo>
                    <a:pt x="340" y="376"/>
                  </a:lnTo>
                  <a:lnTo>
                    <a:pt x="333" y="374"/>
                  </a:lnTo>
                  <a:lnTo>
                    <a:pt x="326" y="372"/>
                  </a:lnTo>
                  <a:lnTo>
                    <a:pt x="323" y="372"/>
                  </a:lnTo>
                  <a:lnTo>
                    <a:pt x="311" y="372"/>
                  </a:lnTo>
                  <a:lnTo>
                    <a:pt x="305" y="372"/>
                  </a:lnTo>
                  <a:lnTo>
                    <a:pt x="296" y="371"/>
                  </a:lnTo>
                  <a:lnTo>
                    <a:pt x="291" y="369"/>
                  </a:lnTo>
                  <a:lnTo>
                    <a:pt x="288" y="369"/>
                  </a:lnTo>
                  <a:lnTo>
                    <a:pt x="0" y="312"/>
                  </a:lnTo>
                  <a:lnTo>
                    <a:pt x="165" y="153"/>
                  </a:lnTo>
                  <a:lnTo>
                    <a:pt x="263" y="149"/>
                  </a:lnTo>
                  <a:lnTo>
                    <a:pt x="410" y="0"/>
                  </a:lnTo>
                  <a:lnTo>
                    <a:pt x="659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2" name="Freeform 55"/>
            <p:cNvSpPr>
              <a:spLocks/>
            </p:cNvSpPr>
            <p:nvPr/>
          </p:nvSpPr>
          <p:spPr bwMode="auto">
            <a:xfrm>
              <a:off x="1850" y="2330"/>
              <a:ext cx="1102" cy="572"/>
            </a:xfrm>
            <a:custGeom>
              <a:avLst/>
              <a:gdLst>
                <a:gd name="T0" fmla="*/ 1059 w 1102"/>
                <a:gd name="T1" fmla="*/ 572 h 572"/>
                <a:gd name="T2" fmla="*/ 339 w 1102"/>
                <a:gd name="T3" fmla="*/ 376 h 572"/>
                <a:gd name="T4" fmla="*/ 309 w 1102"/>
                <a:gd name="T5" fmla="*/ 431 h 572"/>
                <a:gd name="T6" fmla="*/ 228 w 1102"/>
                <a:gd name="T7" fmla="*/ 376 h 572"/>
                <a:gd name="T8" fmla="*/ 0 w 1102"/>
                <a:gd name="T9" fmla="*/ 45 h 572"/>
                <a:gd name="T10" fmla="*/ 286 w 1102"/>
                <a:gd name="T11" fmla="*/ 0 h 572"/>
                <a:gd name="T12" fmla="*/ 413 w 1102"/>
                <a:gd name="T13" fmla="*/ 100 h 572"/>
                <a:gd name="T14" fmla="*/ 558 w 1102"/>
                <a:gd name="T15" fmla="*/ 339 h 572"/>
                <a:gd name="T16" fmla="*/ 792 w 1102"/>
                <a:gd name="T17" fmla="*/ 281 h 572"/>
                <a:gd name="T18" fmla="*/ 1102 w 1102"/>
                <a:gd name="T19" fmla="*/ 78 h 572"/>
                <a:gd name="T20" fmla="*/ 1059 w 1102"/>
                <a:gd name="T21" fmla="*/ 572 h 572"/>
                <a:gd name="T22" fmla="*/ 1059 w 1102"/>
                <a:gd name="T23" fmla="*/ 57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2" h="572">
                  <a:moveTo>
                    <a:pt x="1059" y="572"/>
                  </a:moveTo>
                  <a:lnTo>
                    <a:pt x="339" y="376"/>
                  </a:lnTo>
                  <a:lnTo>
                    <a:pt x="309" y="431"/>
                  </a:lnTo>
                  <a:lnTo>
                    <a:pt x="228" y="376"/>
                  </a:lnTo>
                  <a:lnTo>
                    <a:pt x="0" y="45"/>
                  </a:lnTo>
                  <a:lnTo>
                    <a:pt x="286" y="0"/>
                  </a:lnTo>
                  <a:lnTo>
                    <a:pt x="413" y="100"/>
                  </a:lnTo>
                  <a:lnTo>
                    <a:pt x="558" y="339"/>
                  </a:lnTo>
                  <a:lnTo>
                    <a:pt x="792" y="281"/>
                  </a:lnTo>
                  <a:lnTo>
                    <a:pt x="1102" y="78"/>
                  </a:lnTo>
                  <a:lnTo>
                    <a:pt x="1059" y="572"/>
                  </a:lnTo>
                  <a:lnTo>
                    <a:pt x="1059" y="572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" name="Freeform 56"/>
            <p:cNvSpPr>
              <a:spLocks/>
            </p:cNvSpPr>
            <p:nvPr/>
          </p:nvSpPr>
          <p:spPr bwMode="auto">
            <a:xfrm>
              <a:off x="2950" y="2087"/>
              <a:ext cx="788" cy="617"/>
            </a:xfrm>
            <a:custGeom>
              <a:avLst/>
              <a:gdLst>
                <a:gd name="T0" fmla="*/ 788 w 788"/>
                <a:gd name="T1" fmla="*/ 273 h 617"/>
                <a:gd name="T2" fmla="*/ 0 w 788"/>
                <a:gd name="T3" fmla="*/ 617 h 617"/>
                <a:gd name="T4" fmla="*/ 2 w 788"/>
                <a:gd name="T5" fmla="*/ 321 h 617"/>
                <a:gd name="T6" fmla="*/ 254 w 788"/>
                <a:gd name="T7" fmla="*/ 238 h 617"/>
                <a:gd name="T8" fmla="*/ 330 w 788"/>
                <a:gd name="T9" fmla="*/ 101 h 617"/>
                <a:gd name="T10" fmla="*/ 487 w 788"/>
                <a:gd name="T11" fmla="*/ 0 h 617"/>
                <a:gd name="T12" fmla="*/ 488 w 788"/>
                <a:gd name="T13" fmla="*/ 0 h 617"/>
                <a:gd name="T14" fmla="*/ 493 w 788"/>
                <a:gd name="T15" fmla="*/ 0 h 617"/>
                <a:gd name="T16" fmla="*/ 500 w 788"/>
                <a:gd name="T17" fmla="*/ 0 h 617"/>
                <a:gd name="T18" fmla="*/ 510 w 788"/>
                <a:gd name="T19" fmla="*/ 0 h 617"/>
                <a:gd name="T20" fmla="*/ 517 w 788"/>
                <a:gd name="T21" fmla="*/ 0 h 617"/>
                <a:gd name="T22" fmla="*/ 522 w 788"/>
                <a:gd name="T23" fmla="*/ 0 h 617"/>
                <a:gd name="T24" fmla="*/ 528 w 788"/>
                <a:gd name="T25" fmla="*/ 1 h 617"/>
                <a:gd name="T26" fmla="*/ 537 w 788"/>
                <a:gd name="T27" fmla="*/ 3 h 617"/>
                <a:gd name="T28" fmla="*/ 543 w 788"/>
                <a:gd name="T29" fmla="*/ 3 h 617"/>
                <a:gd name="T30" fmla="*/ 552 w 788"/>
                <a:gd name="T31" fmla="*/ 3 h 617"/>
                <a:gd name="T32" fmla="*/ 560 w 788"/>
                <a:gd name="T33" fmla="*/ 5 h 617"/>
                <a:gd name="T34" fmla="*/ 570 w 788"/>
                <a:gd name="T35" fmla="*/ 6 h 617"/>
                <a:gd name="T36" fmla="*/ 577 w 788"/>
                <a:gd name="T37" fmla="*/ 6 h 617"/>
                <a:gd name="T38" fmla="*/ 585 w 788"/>
                <a:gd name="T39" fmla="*/ 6 h 617"/>
                <a:gd name="T40" fmla="*/ 595 w 788"/>
                <a:gd name="T41" fmla="*/ 8 h 617"/>
                <a:gd name="T42" fmla="*/ 605 w 788"/>
                <a:gd name="T43" fmla="*/ 10 h 617"/>
                <a:gd name="T44" fmla="*/ 615 w 788"/>
                <a:gd name="T45" fmla="*/ 10 h 617"/>
                <a:gd name="T46" fmla="*/ 623 w 788"/>
                <a:gd name="T47" fmla="*/ 10 h 617"/>
                <a:gd name="T48" fmla="*/ 633 w 788"/>
                <a:gd name="T49" fmla="*/ 11 h 617"/>
                <a:gd name="T50" fmla="*/ 643 w 788"/>
                <a:gd name="T51" fmla="*/ 13 h 617"/>
                <a:gd name="T52" fmla="*/ 652 w 788"/>
                <a:gd name="T53" fmla="*/ 13 h 617"/>
                <a:gd name="T54" fmla="*/ 660 w 788"/>
                <a:gd name="T55" fmla="*/ 16 h 617"/>
                <a:gd name="T56" fmla="*/ 668 w 788"/>
                <a:gd name="T57" fmla="*/ 16 h 617"/>
                <a:gd name="T58" fmla="*/ 678 w 788"/>
                <a:gd name="T59" fmla="*/ 20 h 617"/>
                <a:gd name="T60" fmla="*/ 687 w 788"/>
                <a:gd name="T61" fmla="*/ 20 h 617"/>
                <a:gd name="T62" fmla="*/ 695 w 788"/>
                <a:gd name="T63" fmla="*/ 21 h 617"/>
                <a:gd name="T64" fmla="*/ 703 w 788"/>
                <a:gd name="T65" fmla="*/ 23 h 617"/>
                <a:gd name="T66" fmla="*/ 712 w 788"/>
                <a:gd name="T67" fmla="*/ 25 h 617"/>
                <a:gd name="T68" fmla="*/ 788 w 788"/>
                <a:gd name="T69" fmla="*/ 273 h 617"/>
                <a:gd name="T70" fmla="*/ 788 w 788"/>
                <a:gd name="T71" fmla="*/ 27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8" h="617">
                  <a:moveTo>
                    <a:pt x="788" y="273"/>
                  </a:moveTo>
                  <a:lnTo>
                    <a:pt x="0" y="617"/>
                  </a:lnTo>
                  <a:lnTo>
                    <a:pt x="2" y="321"/>
                  </a:lnTo>
                  <a:lnTo>
                    <a:pt x="254" y="238"/>
                  </a:lnTo>
                  <a:lnTo>
                    <a:pt x="330" y="101"/>
                  </a:lnTo>
                  <a:lnTo>
                    <a:pt x="487" y="0"/>
                  </a:lnTo>
                  <a:lnTo>
                    <a:pt x="488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10" y="0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8" y="1"/>
                  </a:lnTo>
                  <a:lnTo>
                    <a:pt x="537" y="3"/>
                  </a:lnTo>
                  <a:lnTo>
                    <a:pt x="543" y="3"/>
                  </a:lnTo>
                  <a:lnTo>
                    <a:pt x="552" y="3"/>
                  </a:lnTo>
                  <a:lnTo>
                    <a:pt x="560" y="5"/>
                  </a:lnTo>
                  <a:lnTo>
                    <a:pt x="570" y="6"/>
                  </a:lnTo>
                  <a:lnTo>
                    <a:pt x="577" y="6"/>
                  </a:lnTo>
                  <a:lnTo>
                    <a:pt x="585" y="6"/>
                  </a:lnTo>
                  <a:lnTo>
                    <a:pt x="595" y="8"/>
                  </a:lnTo>
                  <a:lnTo>
                    <a:pt x="605" y="10"/>
                  </a:lnTo>
                  <a:lnTo>
                    <a:pt x="615" y="10"/>
                  </a:lnTo>
                  <a:lnTo>
                    <a:pt x="623" y="10"/>
                  </a:lnTo>
                  <a:lnTo>
                    <a:pt x="633" y="11"/>
                  </a:lnTo>
                  <a:lnTo>
                    <a:pt x="643" y="13"/>
                  </a:lnTo>
                  <a:lnTo>
                    <a:pt x="652" y="13"/>
                  </a:lnTo>
                  <a:lnTo>
                    <a:pt x="660" y="16"/>
                  </a:lnTo>
                  <a:lnTo>
                    <a:pt x="668" y="16"/>
                  </a:lnTo>
                  <a:lnTo>
                    <a:pt x="678" y="20"/>
                  </a:lnTo>
                  <a:lnTo>
                    <a:pt x="687" y="20"/>
                  </a:lnTo>
                  <a:lnTo>
                    <a:pt x="695" y="21"/>
                  </a:lnTo>
                  <a:lnTo>
                    <a:pt x="703" y="23"/>
                  </a:lnTo>
                  <a:lnTo>
                    <a:pt x="712" y="25"/>
                  </a:lnTo>
                  <a:lnTo>
                    <a:pt x="788" y="273"/>
                  </a:lnTo>
                  <a:lnTo>
                    <a:pt x="788" y="27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4" name="Freeform 57"/>
            <p:cNvSpPr>
              <a:spLocks/>
            </p:cNvSpPr>
            <p:nvPr/>
          </p:nvSpPr>
          <p:spPr bwMode="auto">
            <a:xfrm>
              <a:off x="2917" y="2398"/>
              <a:ext cx="818" cy="604"/>
            </a:xfrm>
            <a:custGeom>
              <a:avLst/>
              <a:gdLst>
                <a:gd name="T0" fmla="*/ 0 w 818"/>
                <a:gd name="T1" fmla="*/ 443 h 604"/>
                <a:gd name="T2" fmla="*/ 35 w 818"/>
                <a:gd name="T3" fmla="*/ 604 h 604"/>
                <a:gd name="T4" fmla="*/ 207 w 818"/>
                <a:gd name="T5" fmla="*/ 568 h 604"/>
                <a:gd name="T6" fmla="*/ 486 w 818"/>
                <a:gd name="T7" fmla="*/ 439 h 604"/>
                <a:gd name="T8" fmla="*/ 526 w 818"/>
                <a:gd name="T9" fmla="*/ 461 h 604"/>
                <a:gd name="T10" fmla="*/ 673 w 818"/>
                <a:gd name="T11" fmla="*/ 456 h 604"/>
                <a:gd name="T12" fmla="*/ 765 w 818"/>
                <a:gd name="T13" fmla="*/ 581 h 604"/>
                <a:gd name="T14" fmla="*/ 818 w 818"/>
                <a:gd name="T15" fmla="*/ 0 h 604"/>
                <a:gd name="T16" fmla="*/ 33 w 818"/>
                <a:gd name="T17" fmla="*/ 306 h 604"/>
                <a:gd name="T18" fmla="*/ 0 w 818"/>
                <a:gd name="T19" fmla="*/ 443 h 604"/>
                <a:gd name="T20" fmla="*/ 0 w 818"/>
                <a:gd name="T21" fmla="*/ 44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8" h="604">
                  <a:moveTo>
                    <a:pt x="0" y="443"/>
                  </a:moveTo>
                  <a:lnTo>
                    <a:pt x="35" y="604"/>
                  </a:lnTo>
                  <a:lnTo>
                    <a:pt x="207" y="568"/>
                  </a:lnTo>
                  <a:lnTo>
                    <a:pt x="486" y="439"/>
                  </a:lnTo>
                  <a:lnTo>
                    <a:pt x="526" y="461"/>
                  </a:lnTo>
                  <a:lnTo>
                    <a:pt x="673" y="456"/>
                  </a:lnTo>
                  <a:lnTo>
                    <a:pt x="765" y="581"/>
                  </a:lnTo>
                  <a:lnTo>
                    <a:pt x="818" y="0"/>
                  </a:lnTo>
                  <a:lnTo>
                    <a:pt x="33" y="306"/>
                  </a:lnTo>
                  <a:lnTo>
                    <a:pt x="0" y="443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5" name="Freeform 58"/>
            <p:cNvSpPr>
              <a:spLocks/>
            </p:cNvSpPr>
            <p:nvPr/>
          </p:nvSpPr>
          <p:spPr bwMode="auto">
            <a:xfrm>
              <a:off x="3675" y="2649"/>
              <a:ext cx="986" cy="828"/>
            </a:xfrm>
            <a:custGeom>
              <a:avLst/>
              <a:gdLst>
                <a:gd name="T0" fmla="*/ 0 w 986"/>
                <a:gd name="T1" fmla="*/ 59 h 828"/>
                <a:gd name="T2" fmla="*/ 251 w 986"/>
                <a:gd name="T3" fmla="*/ 0 h 828"/>
                <a:gd name="T4" fmla="*/ 413 w 986"/>
                <a:gd name="T5" fmla="*/ 60 h 828"/>
                <a:gd name="T6" fmla="*/ 536 w 986"/>
                <a:gd name="T7" fmla="*/ 157 h 828"/>
                <a:gd name="T8" fmla="*/ 574 w 986"/>
                <a:gd name="T9" fmla="*/ 308 h 828"/>
                <a:gd name="T10" fmla="*/ 841 w 986"/>
                <a:gd name="T11" fmla="*/ 388 h 828"/>
                <a:gd name="T12" fmla="*/ 974 w 986"/>
                <a:gd name="T13" fmla="*/ 493 h 828"/>
                <a:gd name="T14" fmla="*/ 986 w 986"/>
                <a:gd name="T15" fmla="*/ 828 h 828"/>
                <a:gd name="T16" fmla="*/ 494 w 986"/>
                <a:gd name="T17" fmla="*/ 583 h 828"/>
                <a:gd name="T18" fmla="*/ 416 w 986"/>
                <a:gd name="T19" fmla="*/ 420 h 828"/>
                <a:gd name="T20" fmla="*/ 260 w 986"/>
                <a:gd name="T21" fmla="*/ 458 h 828"/>
                <a:gd name="T22" fmla="*/ 158 w 986"/>
                <a:gd name="T23" fmla="*/ 405 h 828"/>
                <a:gd name="T24" fmla="*/ 136 w 986"/>
                <a:gd name="T25" fmla="*/ 258 h 828"/>
                <a:gd name="T26" fmla="*/ 5 w 986"/>
                <a:gd name="T27" fmla="*/ 328 h 828"/>
                <a:gd name="T28" fmla="*/ 0 w 986"/>
                <a:gd name="T29" fmla="*/ 59 h 828"/>
                <a:gd name="T30" fmla="*/ 0 w 986"/>
                <a:gd name="T31" fmla="*/ 59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6" h="828">
                  <a:moveTo>
                    <a:pt x="0" y="59"/>
                  </a:moveTo>
                  <a:lnTo>
                    <a:pt x="251" y="0"/>
                  </a:lnTo>
                  <a:lnTo>
                    <a:pt x="413" y="60"/>
                  </a:lnTo>
                  <a:lnTo>
                    <a:pt x="536" y="157"/>
                  </a:lnTo>
                  <a:lnTo>
                    <a:pt x="574" y="308"/>
                  </a:lnTo>
                  <a:lnTo>
                    <a:pt x="841" y="388"/>
                  </a:lnTo>
                  <a:lnTo>
                    <a:pt x="974" y="493"/>
                  </a:lnTo>
                  <a:lnTo>
                    <a:pt x="986" y="828"/>
                  </a:lnTo>
                  <a:lnTo>
                    <a:pt x="494" y="583"/>
                  </a:lnTo>
                  <a:lnTo>
                    <a:pt x="416" y="420"/>
                  </a:lnTo>
                  <a:lnTo>
                    <a:pt x="260" y="458"/>
                  </a:lnTo>
                  <a:lnTo>
                    <a:pt x="158" y="405"/>
                  </a:lnTo>
                  <a:lnTo>
                    <a:pt x="136" y="258"/>
                  </a:lnTo>
                  <a:lnTo>
                    <a:pt x="5" y="328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6" name="Freeform 59"/>
            <p:cNvSpPr>
              <a:spLocks/>
            </p:cNvSpPr>
            <p:nvPr/>
          </p:nvSpPr>
          <p:spPr bwMode="auto">
            <a:xfrm>
              <a:off x="2015" y="2704"/>
              <a:ext cx="937" cy="600"/>
            </a:xfrm>
            <a:custGeom>
              <a:avLst/>
              <a:gdLst>
                <a:gd name="T0" fmla="*/ 935 w 937"/>
                <a:gd name="T1" fmla="*/ 0 h 600"/>
                <a:gd name="T2" fmla="*/ 937 w 937"/>
                <a:gd name="T3" fmla="*/ 252 h 600"/>
                <a:gd name="T4" fmla="*/ 870 w 937"/>
                <a:gd name="T5" fmla="*/ 290 h 600"/>
                <a:gd name="T6" fmla="*/ 706 w 937"/>
                <a:gd name="T7" fmla="*/ 392 h 600"/>
                <a:gd name="T8" fmla="*/ 304 w 937"/>
                <a:gd name="T9" fmla="*/ 600 h 600"/>
                <a:gd name="T10" fmla="*/ 104 w 937"/>
                <a:gd name="T11" fmla="*/ 591 h 600"/>
                <a:gd name="T12" fmla="*/ 0 w 937"/>
                <a:gd name="T13" fmla="*/ 496 h 600"/>
                <a:gd name="T14" fmla="*/ 249 w 937"/>
                <a:gd name="T15" fmla="*/ 287 h 600"/>
                <a:gd name="T16" fmla="*/ 63 w 937"/>
                <a:gd name="T17" fmla="*/ 2 h 600"/>
                <a:gd name="T18" fmla="*/ 935 w 937"/>
                <a:gd name="T19" fmla="*/ 0 h 600"/>
                <a:gd name="T20" fmla="*/ 935 w 937"/>
                <a:gd name="T2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7" h="600">
                  <a:moveTo>
                    <a:pt x="935" y="0"/>
                  </a:moveTo>
                  <a:lnTo>
                    <a:pt x="937" y="252"/>
                  </a:lnTo>
                  <a:lnTo>
                    <a:pt x="870" y="290"/>
                  </a:lnTo>
                  <a:lnTo>
                    <a:pt x="706" y="392"/>
                  </a:lnTo>
                  <a:lnTo>
                    <a:pt x="304" y="600"/>
                  </a:lnTo>
                  <a:lnTo>
                    <a:pt x="104" y="591"/>
                  </a:lnTo>
                  <a:lnTo>
                    <a:pt x="0" y="496"/>
                  </a:lnTo>
                  <a:lnTo>
                    <a:pt x="249" y="287"/>
                  </a:lnTo>
                  <a:lnTo>
                    <a:pt x="63" y="2"/>
                  </a:lnTo>
                  <a:lnTo>
                    <a:pt x="935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7" name="Freeform 60"/>
            <p:cNvSpPr>
              <a:spLocks/>
            </p:cNvSpPr>
            <p:nvPr/>
          </p:nvSpPr>
          <p:spPr bwMode="auto">
            <a:xfrm>
              <a:off x="3821" y="1954"/>
              <a:ext cx="222" cy="256"/>
            </a:xfrm>
            <a:custGeom>
              <a:avLst/>
              <a:gdLst>
                <a:gd name="T0" fmla="*/ 25 w 222"/>
                <a:gd name="T1" fmla="*/ 256 h 256"/>
                <a:gd name="T2" fmla="*/ 2 w 222"/>
                <a:gd name="T3" fmla="*/ 128 h 256"/>
                <a:gd name="T4" fmla="*/ 27 w 222"/>
                <a:gd name="T5" fmla="*/ 64 h 256"/>
                <a:gd name="T6" fmla="*/ 0 w 222"/>
                <a:gd name="T7" fmla="*/ 8 h 256"/>
                <a:gd name="T8" fmla="*/ 79 w 222"/>
                <a:gd name="T9" fmla="*/ 18 h 256"/>
                <a:gd name="T10" fmla="*/ 185 w 222"/>
                <a:gd name="T11" fmla="*/ 0 h 256"/>
                <a:gd name="T12" fmla="*/ 222 w 222"/>
                <a:gd name="T13" fmla="*/ 56 h 256"/>
                <a:gd name="T14" fmla="*/ 190 w 222"/>
                <a:gd name="T15" fmla="*/ 94 h 256"/>
                <a:gd name="T16" fmla="*/ 212 w 222"/>
                <a:gd name="T17" fmla="*/ 148 h 256"/>
                <a:gd name="T18" fmla="*/ 137 w 222"/>
                <a:gd name="T19" fmla="*/ 218 h 256"/>
                <a:gd name="T20" fmla="*/ 25 w 222"/>
                <a:gd name="T21" fmla="*/ 256 h 256"/>
                <a:gd name="T22" fmla="*/ 25 w 222"/>
                <a:gd name="T23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2" h="256">
                  <a:moveTo>
                    <a:pt x="25" y="256"/>
                  </a:moveTo>
                  <a:lnTo>
                    <a:pt x="2" y="128"/>
                  </a:lnTo>
                  <a:lnTo>
                    <a:pt x="27" y="64"/>
                  </a:lnTo>
                  <a:lnTo>
                    <a:pt x="0" y="8"/>
                  </a:lnTo>
                  <a:lnTo>
                    <a:pt x="79" y="18"/>
                  </a:lnTo>
                  <a:lnTo>
                    <a:pt x="185" y="0"/>
                  </a:lnTo>
                  <a:lnTo>
                    <a:pt x="222" y="56"/>
                  </a:lnTo>
                  <a:lnTo>
                    <a:pt x="190" y="94"/>
                  </a:lnTo>
                  <a:lnTo>
                    <a:pt x="212" y="148"/>
                  </a:lnTo>
                  <a:lnTo>
                    <a:pt x="137" y="218"/>
                  </a:lnTo>
                  <a:lnTo>
                    <a:pt x="25" y="256"/>
                  </a:lnTo>
                  <a:lnTo>
                    <a:pt x="25" y="256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8" name="Freeform 61"/>
            <p:cNvSpPr>
              <a:spLocks/>
            </p:cNvSpPr>
            <p:nvPr/>
          </p:nvSpPr>
          <p:spPr bwMode="auto">
            <a:xfrm>
              <a:off x="3935" y="2806"/>
              <a:ext cx="581" cy="426"/>
            </a:xfrm>
            <a:custGeom>
              <a:avLst/>
              <a:gdLst>
                <a:gd name="T0" fmla="*/ 276 w 581"/>
                <a:gd name="T1" fmla="*/ 0 h 426"/>
                <a:gd name="T2" fmla="*/ 243 w 581"/>
                <a:gd name="T3" fmla="*/ 108 h 426"/>
                <a:gd name="T4" fmla="*/ 123 w 581"/>
                <a:gd name="T5" fmla="*/ 136 h 426"/>
                <a:gd name="T6" fmla="*/ 0 w 581"/>
                <a:gd name="T7" fmla="*/ 301 h 426"/>
                <a:gd name="T8" fmla="*/ 234 w 581"/>
                <a:gd name="T9" fmla="*/ 426 h 426"/>
                <a:gd name="T10" fmla="*/ 308 w 581"/>
                <a:gd name="T11" fmla="*/ 328 h 426"/>
                <a:gd name="T12" fmla="*/ 408 w 581"/>
                <a:gd name="T13" fmla="*/ 318 h 426"/>
                <a:gd name="T14" fmla="*/ 473 w 581"/>
                <a:gd name="T15" fmla="*/ 263 h 426"/>
                <a:gd name="T16" fmla="*/ 538 w 581"/>
                <a:gd name="T17" fmla="*/ 258 h 426"/>
                <a:gd name="T18" fmla="*/ 581 w 581"/>
                <a:gd name="T19" fmla="*/ 231 h 426"/>
                <a:gd name="T20" fmla="*/ 276 w 581"/>
                <a:gd name="T21" fmla="*/ 0 h 426"/>
                <a:gd name="T22" fmla="*/ 276 w 581"/>
                <a:gd name="T2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1" h="426">
                  <a:moveTo>
                    <a:pt x="276" y="0"/>
                  </a:moveTo>
                  <a:lnTo>
                    <a:pt x="243" y="108"/>
                  </a:lnTo>
                  <a:lnTo>
                    <a:pt x="123" y="136"/>
                  </a:lnTo>
                  <a:lnTo>
                    <a:pt x="0" y="301"/>
                  </a:lnTo>
                  <a:lnTo>
                    <a:pt x="234" y="426"/>
                  </a:lnTo>
                  <a:lnTo>
                    <a:pt x="308" y="328"/>
                  </a:lnTo>
                  <a:lnTo>
                    <a:pt x="408" y="318"/>
                  </a:lnTo>
                  <a:lnTo>
                    <a:pt x="473" y="263"/>
                  </a:lnTo>
                  <a:lnTo>
                    <a:pt x="538" y="258"/>
                  </a:lnTo>
                  <a:lnTo>
                    <a:pt x="581" y="231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9" name="Freeform 62"/>
            <p:cNvSpPr>
              <a:spLocks/>
            </p:cNvSpPr>
            <p:nvPr/>
          </p:nvSpPr>
          <p:spPr bwMode="auto">
            <a:xfrm>
              <a:off x="3587" y="2596"/>
              <a:ext cx="334" cy="458"/>
            </a:xfrm>
            <a:custGeom>
              <a:avLst/>
              <a:gdLst>
                <a:gd name="T0" fmla="*/ 0 w 334"/>
                <a:gd name="T1" fmla="*/ 241 h 458"/>
                <a:gd name="T2" fmla="*/ 88 w 334"/>
                <a:gd name="T3" fmla="*/ 112 h 458"/>
                <a:gd name="T4" fmla="*/ 186 w 334"/>
                <a:gd name="T5" fmla="*/ 0 h 458"/>
                <a:gd name="T6" fmla="*/ 314 w 334"/>
                <a:gd name="T7" fmla="*/ 113 h 458"/>
                <a:gd name="T8" fmla="*/ 334 w 334"/>
                <a:gd name="T9" fmla="*/ 165 h 458"/>
                <a:gd name="T10" fmla="*/ 256 w 334"/>
                <a:gd name="T11" fmla="*/ 251 h 458"/>
                <a:gd name="T12" fmla="*/ 288 w 334"/>
                <a:gd name="T13" fmla="*/ 340 h 458"/>
                <a:gd name="T14" fmla="*/ 246 w 334"/>
                <a:gd name="T15" fmla="*/ 458 h 458"/>
                <a:gd name="T16" fmla="*/ 93 w 334"/>
                <a:gd name="T17" fmla="*/ 381 h 458"/>
                <a:gd name="T18" fmla="*/ 0 w 334"/>
                <a:gd name="T19" fmla="*/ 241 h 458"/>
                <a:gd name="T20" fmla="*/ 0 w 334"/>
                <a:gd name="T21" fmla="*/ 24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458">
                  <a:moveTo>
                    <a:pt x="0" y="241"/>
                  </a:moveTo>
                  <a:lnTo>
                    <a:pt x="88" y="112"/>
                  </a:lnTo>
                  <a:lnTo>
                    <a:pt x="186" y="0"/>
                  </a:lnTo>
                  <a:lnTo>
                    <a:pt x="314" y="113"/>
                  </a:lnTo>
                  <a:lnTo>
                    <a:pt x="334" y="165"/>
                  </a:lnTo>
                  <a:lnTo>
                    <a:pt x="256" y="251"/>
                  </a:lnTo>
                  <a:lnTo>
                    <a:pt x="288" y="340"/>
                  </a:lnTo>
                  <a:lnTo>
                    <a:pt x="246" y="458"/>
                  </a:lnTo>
                  <a:lnTo>
                    <a:pt x="93" y="381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0" name="Freeform 63"/>
            <p:cNvSpPr>
              <a:spLocks/>
            </p:cNvSpPr>
            <p:nvPr/>
          </p:nvSpPr>
          <p:spPr bwMode="auto">
            <a:xfrm>
              <a:off x="3670" y="2408"/>
              <a:ext cx="261" cy="301"/>
            </a:xfrm>
            <a:custGeom>
              <a:avLst/>
              <a:gdLst>
                <a:gd name="T0" fmla="*/ 5 w 261"/>
                <a:gd name="T1" fmla="*/ 300 h 301"/>
                <a:gd name="T2" fmla="*/ 0 w 261"/>
                <a:gd name="T3" fmla="*/ 110 h 301"/>
                <a:gd name="T4" fmla="*/ 40 w 261"/>
                <a:gd name="T5" fmla="*/ 0 h 301"/>
                <a:gd name="T6" fmla="*/ 81 w 261"/>
                <a:gd name="T7" fmla="*/ 38 h 301"/>
                <a:gd name="T8" fmla="*/ 261 w 261"/>
                <a:gd name="T9" fmla="*/ 185 h 301"/>
                <a:gd name="T10" fmla="*/ 233 w 261"/>
                <a:gd name="T11" fmla="*/ 301 h 301"/>
                <a:gd name="T12" fmla="*/ 5 w 261"/>
                <a:gd name="T13" fmla="*/ 300 h 301"/>
                <a:gd name="T14" fmla="*/ 5 w 261"/>
                <a:gd name="T15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301">
                  <a:moveTo>
                    <a:pt x="5" y="300"/>
                  </a:moveTo>
                  <a:lnTo>
                    <a:pt x="0" y="110"/>
                  </a:lnTo>
                  <a:lnTo>
                    <a:pt x="40" y="0"/>
                  </a:lnTo>
                  <a:lnTo>
                    <a:pt x="81" y="38"/>
                  </a:lnTo>
                  <a:lnTo>
                    <a:pt x="261" y="185"/>
                  </a:lnTo>
                  <a:lnTo>
                    <a:pt x="233" y="301"/>
                  </a:lnTo>
                  <a:lnTo>
                    <a:pt x="5" y="300"/>
                  </a:lnTo>
                  <a:lnTo>
                    <a:pt x="5" y="30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1" name="Freeform 64"/>
            <p:cNvSpPr>
              <a:spLocks/>
            </p:cNvSpPr>
            <p:nvPr/>
          </p:nvSpPr>
          <p:spPr bwMode="auto">
            <a:xfrm>
              <a:off x="3886" y="2593"/>
              <a:ext cx="202" cy="116"/>
            </a:xfrm>
            <a:custGeom>
              <a:avLst/>
              <a:gdLst>
                <a:gd name="T0" fmla="*/ 45 w 202"/>
                <a:gd name="T1" fmla="*/ 0 h 116"/>
                <a:gd name="T2" fmla="*/ 202 w 202"/>
                <a:gd name="T3" fmla="*/ 116 h 116"/>
                <a:gd name="T4" fmla="*/ 15 w 202"/>
                <a:gd name="T5" fmla="*/ 116 h 116"/>
                <a:gd name="T6" fmla="*/ 0 w 202"/>
                <a:gd name="T7" fmla="*/ 50 h 116"/>
                <a:gd name="T8" fmla="*/ 45 w 202"/>
                <a:gd name="T9" fmla="*/ 0 h 116"/>
                <a:gd name="T10" fmla="*/ 45 w 202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116">
                  <a:moveTo>
                    <a:pt x="45" y="0"/>
                  </a:moveTo>
                  <a:lnTo>
                    <a:pt x="202" y="116"/>
                  </a:lnTo>
                  <a:lnTo>
                    <a:pt x="15" y="116"/>
                  </a:lnTo>
                  <a:lnTo>
                    <a:pt x="0" y="5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2" name="Freeform 65"/>
            <p:cNvSpPr>
              <a:spLocks/>
            </p:cNvSpPr>
            <p:nvPr/>
          </p:nvSpPr>
          <p:spPr bwMode="auto">
            <a:xfrm>
              <a:off x="3443" y="2708"/>
              <a:ext cx="237" cy="269"/>
            </a:xfrm>
            <a:custGeom>
              <a:avLst/>
              <a:gdLst>
                <a:gd name="T0" fmla="*/ 190 w 237"/>
                <a:gd name="T1" fmla="*/ 0 h 269"/>
                <a:gd name="T2" fmla="*/ 137 w 237"/>
                <a:gd name="T3" fmla="*/ 81 h 269"/>
                <a:gd name="T4" fmla="*/ 0 w 237"/>
                <a:gd name="T5" fmla="*/ 151 h 269"/>
                <a:gd name="T6" fmla="*/ 237 w 237"/>
                <a:gd name="T7" fmla="*/ 269 h 269"/>
                <a:gd name="T8" fmla="*/ 232 w 237"/>
                <a:gd name="T9" fmla="*/ 0 h 269"/>
                <a:gd name="T10" fmla="*/ 190 w 237"/>
                <a:gd name="T11" fmla="*/ 0 h 269"/>
                <a:gd name="T12" fmla="*/ 190 w 237"/>
                <a:gd name="T1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269">
                  <a:moveTo>
                    <a:pt x="190" y="0"/>
                  </a:moveTo>
                  <a:lnTo>
                    <a:pt x="137" y="81"/>
                  </a:lnTo>
                  <a:lnTo>
                    <a:pt x="0" y="151"/>
                  </a:lnTo>
                  <a:lnTo>
                    <a:pt x="237" y="269"/>
                  </a:lnTo>
                  <a:lnTo>
                    <a:pt x="232" y="0"/>
                  </a:lnTo>
                  <a:lnTo>
                    <a:pt x="190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" name="Freeform 66"/>
            <p:cNvSpPr>
              <a:spLocks/>
            </p:cNvSpPr>
            <p:nvPr/>
          </p:nvSpPr>
          <p:spPr bwMode="auto">
            <a:xfrm>
              <a:off x="2950" y="2188"/>
              <a:ext cx="330" cy="516"/>
            </a:xfrm>
            <a:custGeom>
              <a:avLst/>
              <a:gdLst>
                <a:gd name="T0" fmla="*/ 2 w 330"/>
                <a:gd name="T1" fmla="*/ 220 h 516"/>
                <a:gd name="T2" fmla="*/ 330 w 330"/>
                <a:gd name="T3" fmla="*/ 0 h 516"/>
                <a:gd name="T4" fmla="*/ 307 w 330"/>
                <a:gd name="T5" fmla="*/ 197 h 516"/>
                <a:gd name="T6" fmla="*/ 210 w 330"/>
                <a:gd name="T7" fmla="*/ 272 h 516"/>
                <a:gd name="T8" fmla="*/ 207 w 330"/>
                <a:gd name="T9" fmla="*/ 408 h 516"/>
                <a:gd name="T10" fmla="*/ 160 w 330"/>
                <a:gd name="T11" fmla="*/ 516 h 516"/>
                <a:gd name="T12" fmla="*/ 0 w 330"/>
                <a:gd name="T13" fmla="*/ 516 h 516"/>
                <a:gd name="T14" fmla="*/ 2 w 330"/>
                <a:gd name="T15" fmla="*/ 220 h 516"/>
                <a:gd name="T16" fmla="*/ 2 w 330"/>
                <a:gd name="T17" fmla="*/ 22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516">
                  <a:moveTo>
                    <a:pt x="2" y="220"/>
                  </a:moveTo>
                  <a:lnTo>
                    <a:pt x="330" y="0"/>
                  </a:lnTo>
                  <a:lnTo>
                    <a:pt x="307" y="197"/>
                  </a:lnTo>
                  <a:lnTo>
                    <a:pt x="210" y="272"/>
                  </a:lnTo>
                  <a:lnTo>
                    <a:pt x="207" y="408"/>
                  </a:lnTo>
                  <a:lnTo>
                    <a:pt x="160" y="516"/>
                  </a:lnTo>
                  <a:lnTo>
                    <a:pt x="0" y="516"/>
                  </a:lnTo>
                  <a:lnTo>
                    <a:pt x="2" y="220"/>
                  </a:lnTo>
                  <a:lnTo>
                    <a:pt x="2" y="22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4" name="Freeform 67"/>
            <p:cNvSpPr>
              <a:spLocks/>
            </p:cNvSpPr>
            <p:nvPr/>
          </p:nvSpPr>
          <p:spPr bwMode="auto">
            <a:xfrm>
              <a:off x="2173" y="2430"/>
              <a:ext cx="473" cy="422"/>
            </a:xfrm>
            <a:custGeom>
              <a:avLst/>
              <a:gdLst>
                <a:gd name="T0" fmla="*/ 225 w 473"/>
                <a:gd name="T1" fmla="*/ 422 h 422"/>
                <a:gd name="T2" fmla="*/ 16 w 473"/>
                <a:gd name="T3" fmla="*/ 276 h 422"/>
                <a:gd name="T4" fmla="*/ 0 w 473"/>
                <a:gd name="T5" fmla="*/ 223 h 422"/>
                <a:gd name="T6" fmla="*/ 90 w 473"/>
                <a:gd name="T7" fmla="*/ 0 h 422"/>
                <a:gd name="T8" fmla="*/ 324 w 473"/>
                <a:gd name="T9" fmla="*/ 183 h 422"/>
                <a:gd name="T10" fmla="*/ 473 w 473"/>
                <a:gd name="T11" fmla="*/ 183 h 422"/>
                <a:gd name="T12" fmla="*/ 426 w 473"/>
                <a:gd name="T13" fmla="*/ 274 h 422"/>
                <a:gd name="T14" fmla="*/ 225 w 473"/>
                <a:gd name="T15" fmla="*/ 422 h 422"/>
                <a:gd name="T16" fmla="*/ 225 w 473"/>
                <a:gd name="T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" h="422">
                  <a:moveTo>
                    <a:pt x="225" y="422"/>
                  </a:moveTo>
                  <a:lnTo>
                    <a:pt x="16" y="276"/>
                  </a:lnTo>
                  <a:lnTo>
                    <a:pt x="0" y="223"/>
                  </a:lnTo>
                  <a:lnTo>
                    <a:pt x="90" y="0"/>
                  </a:lnTo>
                  <a:lnTo>
                    <a:pt x="324" y="183"/>
                  </a:lnTo>
                  <a:lnTo>
                    <a:pt x="473" y="183"/>
                  </a:lnTo>
                  <a:lnTo>
                    <a:pt x="426" y="274"/>
                  </a:lnTo>
                  <a:lnTo>
                    <a:pt x="225" y="422"/>
                  </a:lnTo>
                  <a:lnTo>
                    <a:pt x="225" y="422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5" name="Freeform 68"/>
            <p:cNvSpPr>
              <a:spLocks/>
            </p:cNvSpPr>
            <p:nvPr/>
          </p:nvSpPr>
          <p:spPr bwMode="auto">
            <a:xfrm>
              <a:off x="2819" y="2408"/>
              <a:ext cx="133" cy="296"/>
            </a:xfrm>
            <a:custGeom>
              <a:avLst/>
              <a:gdLst>
                <a:gd name="T0" fmla="*/ 40 w 133"/>
                <a:gd name="T1" fmla="*/ 296 h 296"/>
                <a:gd name="T2" fmla="*/ 131 w 133"/>
                <a:gd name="T3" fmla="*/ 295 h 296"/>
                <a:gd name="T4" fmla="*/ 133 w 133"/>
                <a:gd name="T5" fmla="*/ 0 h 296"/>
                <a:gd name="T6" fmla="*/ 63 w 133"/>
                <a:gd name="T7" fmla="*/ 52 h 296"/>
                <a:gd name="T8" fmla="*/ 70 w 133"/>
                <a:gd name="T9" fmla="*/ 118 h 296"/>
                <a:gd name="T10" fmla="*/ 0 w 133"/>
                <a:gd name="T11" fmla="*/ 195 h 296"/>
                <a:gd name="T12" fmla="*/ 40 w 133"/>
                <a:gd name="T13" fmla="*/ 296 h 296"/>
                <a:gd name="T14" fmla="*/ 40 w 133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96">
                  <a:moveTo>
                    <a:pt x="40" y="296"/>
                  </a:moveTo>
                  <a:lnTo>
                    <a:pt x="131" y="295"/>
                  </a:lnTo>
                  <a:lnTo>
                    <a:pt x="133" y="0"/>
                  </a:lnTo>
                  <a:lnTo>
                    <a:pt x="63" y="52"/>
                  </a:lnTo>
                  <a:lnTo>
                    <a:pt x="70" y="118"/>
                  </a:lnTo>
                  <a:lnTo>
                    <a:pt x="0" y="195"/>
                  </a:lnTo>
                  <a:lnTo>
                    <a:pt x="40" y="296"/>
                  </a:lnTo>
                  <a:lnTo>
                    <a:pt x="40" y="296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6" name="Freeform 69"/>
            <p:cNvSpPr>
              <a:spLocks/>
            </p:cNvSpPr>
            <p:nvPr/>
          </p:nvSpPr>
          <p:spPr bwMode="auto">
            <a:xfrm>
              <a:off x="2766" y="2704"/>
              <a:ext cx="186" cy="298"/>
            </a:xfrm>
            <a:custGeom>
              <a:avLst/>
              <a:gdLst>
                <a:gd name="T0" fmla="*/ 184 w 186"/>
                <a:gd name="T1" fmla="*/ 0 h 298"/>
                <a:gd name="T2" fmla="*/ 186 w 186"/>
                <a:gd name="T3" fmla="*/ 298 h 298"/>
                <a:gd name="T4" fmla="*/ 116 w 186"/>
                <a:gd name="T5" fmla="*/ 287 h 298"/>
                <a:gd name="T6" fmla="*/ 0 w 186"/>
                <a:gd name="T7" fmla="*/ 172 h 298"/>
                <a:gd name="T8" fmla="*/ 118 w 186"/>
                <a:gd name="T9" fmla="*/ 60 h 298"/>
                <a:gd name="T10" fmla="*/ 93 w 186"/>
                <a:gd name="T11" fmla="*/ 0 h 298"/>
                <a:gd name="T12" fmla="*/ 184 w 186"/>
                <a:gd name="T13" fmla="*/ 0 h 298"/>
                <a:gd name="T14" fmla="*/ 184 w 186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298">
                  <a:moveTo>
                    <a:pt x="184" y="0"/>
                  </a:moveTo>
                  <a:lnTo>
                    <a:pt x="186" y="298"/>
                  </a:lnTo>
                  <a:lnTo>
                    <a:pt x="116" y="287"/>
                  </a:lnTo>
                  <a:lnTo>
                    <a:pt x="0" y="172"/>
                  </a:lnTo>
                  <a:lnTo>
                    <a:pt x="118" y="60"/>
                  </a:lnTo>
                  <a:lnTo>
                    <a:pt x="93" y="0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7" name="Freeform 70"/>
            <p:cNvSpPr>
              <a:spLocks/>
            </p:cNvSpPr>
            <p:nvPr/>
          </p:nvSpPr>
          <p:spPr bwMode="auto">
            <a:xfrm>
              <a:off x="2189" y="2703"/>
              <a:ext cx="412" cy="424"/>
            </a:xfrm>
            <a:custGeom>
              <a:avLst/>
              <a:gdLst>
                <a:gd name="T0" fmla="*/ 0 w 412"/>
                <a:gd name="T1" fmla="*/ 3 h 424"/>
                <a:gd name="T2" fmla="*/ 100 w 412"/>
                <a:gd name="T3" fmla="*/ 118 h 424"/>
                <a:gd name="T4" fmla="*/ 15 w 412"/>
                <a:gd name="T5" fmla="*/ 201 h 424"/>
                <a:gd name="T6" fmla="*/ 174 w 412"/>
                <a:gd name="T7" fmla="*/ 424 h 424"/>
                <a:gd name="T8" fmla="*/ 328 w 412"/>
                <a:gd name="T9" fmla="*/ 334 h 424"/>
                <a:gd name="T10" fmla="*/ 323 w 412"/>
                <a:gd name="T11" fmla="*/ 163 h 424"/>
                <a:gd name="T12" fmla="*/ 383 w 412"/>
                <a:gd name="T13" fmla="*/ 96 h 424"/>
                <a:gd name="T14" fmla="*/ 412 w 412"/>
                <a:gd name="T15" fmla="*/ 0 h 424"/>
                <a:gd name="T16" fmla="*/ 0 w 412"/>
                <a:gd name="T17" fmla="*/ 3 h 424"/>
                <a:gd name="T18" fmla="*/ 0 w 412"/>
                <a:gd name="T19" fmla="*/ 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424">
                  <a:moveTo>
                    <a:pt x="0" y="3"/>
                  </a:moveTo>
                  <a:lnTo>
                    <a:pt x="100" y="118"/>
                  </a:lnTo>
                  <a:lnTo>
                    <a:pt x="15" y="201"/>
                  </a:lnTo>
                  <a:lnTo>
                    <a:pt x="174" y="424"/>
                  </a:lnTo>
                  <a:lnTo>
                    <a:pt x="328" y="334"/>
                  </a:lnTo>
                  <a:lnTo>
                    <a:pt x="323" y="163"/>
                  </a:lnTo>
                  <a:lnTo>
                    <a:pt x="383" y="96"/>
                  </a:lnTo>
                  <a:lnTo>
                    <a:pt x="412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8" name="Freeform 71"/>
            <p:cNvSpPr>
              <a:spLocks/>
            </p:cNvSpPr>
            <p:nvPr/>
          </p:nvSpPr>
          <p:spPr bwMode="auto">
            <a:xfrm>
              <a:off x="3102" y="2233"/>
              <a:ext cx="570" cy="473"/>
            </a:xfrm>
            <a:custGeom>
              <a:avLst/>
              <a:gdLst>
                <a:gd name="T0" fmla="*/ 8 w 570"/>
                <a:gd name="T1" fmla="*/ 471 h 473"/>
                <a:gd name="T2" fmla="*/ 336 w 570"/>
                <a:gd name="T3" fmla="*/ 473 h 473"/>
                <a:gd name="T4" fmla="*/ 570 w 570"/>
                <a:gd name="T5" fmla="*/ 283 h 473"/>
                <a:gd name="T6" fmla="*/ 565 w 570"/>
                <a:gd name="T7" fmla="*/ 0 h 473"/>
                <a:gd name="T8" fmla="*/ 57 w 570"/>
                <a:gd name="T9" fmla="*/ 346 h 473"/>
                <a:gd name="T10" fmla="*/ 0 w 570"/>
                <a:gd name="T11" fmla="*/ 366 h 473"/>
                <a:gd name="T12" fmla="*/ 8 w 570"/>
                <a:gd name="T13" fmla="*/ 471 h 473"/>
                <a:gd name="T14" fmla="*/ 8 w 570"/>
                <a:gd name="T15" fmla="*/ 471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473">
                  <a:moveTo>
                    <a:pt x="8" y="471"/>
                  </a:moveTo>
                  <a:lnTo>
                    <a:pt x="336" y="473"/>
                  </a:lnTo>
                  <a:lnTo>
                    <a:pt x="570" y="283"/>
                  </a:lnTo>
                  <a:lnTo>
                    <a:pt x="565" y="0"/>
                  </a:lnTo>
                  <a:lnTo>
                    <a:pt x="57" y="346"/>
                  </a:lnTo>
                  <a:lnTo>
                    <a:pt x="0" y="366"/>
                  </a:lnTo>
                  <a:lnTo>
                    <a:pt x="8" y="471"/>
                  </a:lnTo>
                  <a:lnTo>
                    <a:pt x="8" y="471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9" name="Freeform 72"/>
            <p:cNvSpPr>
              <a:spLocks/>
            </p:cNvSpPr>
            <p:nvPr/>
          </p:nvSpPr>
          <p:spPr bwMode="auto">
            <a:xfrm>
              <a:off x="3099" y="2704"/>
              <a:ext cx="339" cy="165"/>
            </a:xfrm>
            <a:custGeom>
              <a:avLst/>
              <a:gdLst>
                <a:gd name="T0" fmla="*/ 10 w 339"/>
                <a:gd name="T1" fmla="*/ 0 h 165"/>
                <a:gd name="T2" fmla="*/ 339 w 339"/>
                <a:gd name="T3" fmla="*/ 2 h 165"/>
                <a:gd name="T4" fmla="*/ 316 w 339"/>
                <a:gd name="T5" fmla="*/ 17 h 165"/>
                <a:gd name="T6" fmla="*/ 106 w 339"/>
                <a:gd name="T7" fmla="*/ 165 h 165"/>
                <a:gd name="T8" fmla="*/ 0 w 339"/>
                <a:gd name="T9" fmla="*/ 34 h 165"/>
                <a:gd name="T10" fmla="*/ 10 w 339"/>
                <a:gd name="T11" fmla="*/ 0 h 165"/>
                <a:gd name="T12" fmla="*/ 10 w 339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165">
                  <a:moveTo>
                    <a:pt x="10" y="0"/>
                  </a:moveTo>
                  <a:lnTo>
                    <a:pt x="339" y="2"/>
                  </a:lnTo>
                  <a:lnTo>
                    <a:pt x="316" y="17"/>
                  </a:lnTo>
                  <a:lnTo>
                    <a:pt x="106" y="165"/>
                  </a:lnTo>
                  <a:lnTo>
                    <a:pt x="0" y="3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0" name="Freeform 73"/>
            <p:cNvSpPr>
              <a:spLocks/>
            </p:cNvSpPr>
            <p:nvPr/>
          </p:nvSpPr>
          <p:spPr bwMode="auto">
            <a:xfrm>
              <a:off x="2459" y="2984"/>
              <a:ext cx="402" cy="469"/>
            </a:xfrm>
            <a:custGeom>
              <a:avLst/>
              <a:gdLst>
                <a:gd name="T0" fmla="*/ 0 w 402"/>
                <a:gd name="T1" fmla="*/ 168 h 469"/>
                <a:gd name="T2" fmla="*/ 340 w 402"/>
                <a:gd name="T3" fmla="*/ 469 h 469"/>
                <a:gd name="T4" fmla="*/ 402 w 402"/>
                <a:gd name="T5" fmla="*/ 288 h 469"/>
                <a:gd name="T6" fmla="*/ 235 w 402"/>
                <a:gd name="T7" fmla="*/ 0 h 469"/>
                <a:gd name="T8" fmla="*/ 0 w 402"/>
                <a:gd name="T9" fmla="*/ 168 h 469"/>
                <a:gd name="T10" fmla="*/ 0 w 402"/>
                <a:gd name="T11" fmla="*/ 16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469">
                  <a:moveTo>
                    <a:pt x="0" y="168"/>
                  </a:moveTo>
                  <a:lnTo>
                    <a:pt x="340" y="469"/>
                  </a:lnTo>
                  <a:lnTo>
                    <a:pt x="402" y="288"/>
                  </a:lnTo>
                  <a:lnTo>
                    <a:pt x="235" y="0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1" name="Freeform 74"/>
            <p:cNvSpPr>
              <a:spLocks/>
            </p:cNvSpPr>
            <p:nvPr/>
          </p:nvSpPr>
          <p:spPr bwMode="auto">
            <a:xfrm>
              <a:off x="1435" y="2277"/>
              <a:ext cx="581" cy="184"/>
            </a:xfrm>
            <a:custGeom>
              <a:avLst/>
              <a:gdLst>
                <a:gd name="T0" fmla="*/ 0 w 581"/>
                <a:gd name="T1" fmla="*/ 114 h 184"/>
                <a:gd name="T2" fmla="*/ 295 w 581"/>
                <a:gd name="T3" fmla="*/ 184 h 184"/>
                <a:gd name="T4" fmla="*/ 296 w 581"/>
                <a:gd name="T5" fmla="*/ 183 h 184"/>
                <a:gd name="T6" fmla="*/ 300 w 581"/>
                <a:gd name="T7" fmla="*/ 179 h 184"/>
                <a:gd name="T8" fmla="*/ 306 w 581"/>
                <a:gd name="T9" fmla="*/ 173 h 184"/>
                <a:gd name="T10" fmla="*/ 316 w 581"/>
                <a:gd name="T11" fmla="*/ 166 h 184"/>
                <a:gd name="T12" fmla="*/ 320 w 581"/>
                <a:gd name="T13" fmla="*/ 159 h 184"/>
                <a:gd name="T14" fmla="*/ 326 w 581"/>
                <a:gd name="T15" fmla="*/ 156 h 184"/>
                <a:gd name="T16" fmla="*/ 333 w 581"/>
                <a:gd name="T17" fmla="*/ 151 h 184"/>
                <a:gd name="T18" fmla="*/ 341 w 581"/>
                <a:gd name="T19" fmla="*/ 146 h 184"/>
                <a:gd name="T20" fmla="*/ 348 w 581"/>
                <a:gd name="T21" fmla="*/ 139 h 184"/>
                <a:gd name="T22" fmla="*/ 356 w 581"/>
                <a:gd name="T23" fmla="*/ 133 h 184"/>
                <a:gd name="T24" fmla="*/ 366 w 581"/>
                <a:gd name="T25" fmla="*/ 126 h 184"/>
                <a:gd name="T26" fmla="*/ 376 w 581"/>
                <a:gd name="T27" fmla="*/ 121 h 184"/>
                <a:gd name="T28" fmla="*/ 386 w 581"/>
                <a:gd name="T29" fmla="*/ 113 h 184"/>
                <a:gd name="T30" fmla="*/ 395 w 581"/>
                <a:gd name="T31" fmla="*/ 106 h 184"/>
                <a:gd name="T32" fmla="*/ 406 w 581"/>
                <a:gd name="T33" fmla="*/ 98 h 184"/>
                <a:gd name="T34" fmla="*/ 418 w 581"/>
                <a:gd name="T35" fmla="*/ 91 h 184"/>
                <a:gd name="T36" fmla="*/ 430 w 581"/>
                <a:gd name="T37" fmla="*/ 83 h 184"/>
                <a:gd name="T38" fmla="*/ 441 w 581"/>
                <a:gd name="T39" fmla="*/ 76 h 184"/>
                <a:gd name="T40" fmla="*/ 448 w 581"/>
                <a:gd name="T41" fmla="*/ 71 h 184"/>
                <a:gd name="T42" fmla="*/ 455 w 581"/>
                <a:gd name="T43" fmla="*/ 68 h 184"/>
                <a:gd name="T44" fmla="*/ 461 w 581"/>
                <a:gd name="T45" fmla="*/ 64 h 184"/>
                <a:gd name="T46" fmla="*/ 468 w 581"/>
                <a:gd name="T47" fmla="*/ 61 h 184"/>
                <a:gd name="T48" fmla="*/ 475 w 581"/>
                <a:gd name="T49" fmla="*/ 56 h 184"/>
                <a:gd name="T50" fmla="*/ 481 w 581"/>
                <a:gd name="T51" fmla="*/ 51 h 184"/>
                <a:gd name="T52" fmla="*/ 486 w 581"/>
                <a:gd name="T53" fmla="*/ 48 h 184"/>
                <a:gd name="T54" fmla="*/ 493 w 581"/>
                <a:gd name="T55" fmla="*/ 44 h 184"/>
                <a:gd name="T56" fmla="*/ 500 w 581"/>
                <a:gd name="T57" fmla="*/ 39 h 184"/>
                <a:gd name="T58" fmla="*/ 506 w 581"/>
                <a:gd name="T59" fmla="*/ 36 h 184"/>
                <a:gd name="T60" fmla="*/ 515 w 581"/>
                <a:gd name="T61" fmla="*/ 33 h 184"/>
                <a:gd name="T62" fmla="*/ 521 w 581"/>
                <a:gd name="T63" fmla="*/ 29 h 184"/>
                <a:gd name="T64" fmla="*/ 528 w 581"/>
                <a:gd name="T65" fmla="*/ 24 h 184"/>
                <a:gd name="T66" fmla="*/ 535 w 581"/>
                <a:gd name="T67" fmla="*/ 21 h 184"/>
                <a:gd name="T68" fmla="*/ 543 w 581"/>
                <a:gd name="T69" fmla="*/ 16 h 184"/>
                <a:gd name="T70" fmla="*/ 551 w 581"/>
                <a:gd name="T71" fmla="*/ 13 h 184"/>
                <a:gd name="T72" fmla="*/ 556 w 581"/>
                <a:gd name="T73" fmla="*/ 9 h 184"/>
                <a:gd name="T74" fmla="*/ 565 w 581"/>
                <a:gd name="T75" fmla="*/ 6 h 184"/>
                <a:gd name="T76" fmla="*/ 573 w 581"/>
                <a:gd name="T77" fmla="*/ 3 h 184"/>
                <a:gd name="T78" fmla="*/ 581 w 581"/>
                <a:gd name="T79" fmla="*/ 0 h 184"/>
                <a:gd name="T80" fmla="*/ 221 w 581"/>
                <a:gd name="T81" fmla="*/ 0 h 184"/>
                <a:gd name="T82" fmla="*/ 0 w 581"/>
                <a:gd name="T83" fmla="*/ 114 h 184"/>
                <a:gd name="T84" fmla="*/ 0 w 581"/>
                <a:gd name="T85" fmla="*/ 11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1" h="184">
                  <a:moveTo>
                    <a:pt x="0" y="114"/>
                  </a:moveTo>
                  <a:lnTo>
                    <a:pt x="295" y="184"/>
                  </a:lnTo>
                  <a:lnTo>
                    <a:pt x="296" y="183"/>
                  </a:lnTo>
                  <a:lnTo>
                    <a:pt x="300" y="179"/>
                  </a:lnTo>
                  <a:lnTo>
                    <a:pt x="306" y="173"/>
                  </a:lnTo>
                  <a:lnTo>
                    <a:pt x="316" y="166"/>
                  </a:lnTo>
                  <a:lnTo>
                    <a:pt x="320" y="159"/>
                  </a:lnTo>
                  <a:lnTo>
                    <a:pt x="326" y="156"/>
                  </a:lnTo>
                  <a:lnTo>
                    <a:pt x="333" y="151"/>
                  </a:lnTo>
                  <a:lnTo>
                    <a:pt x="341" y="146"/>
                  </a:lnTo>
                  <a:lnTo>
                    <a:pt x="348" y="139"/>
                  </a:lnTo>
                  <a:lnTo>
                    <a:pt x="356" y="133"/>
                  </a:lnTo>
                  <a:lnTo>
                    <a:pt x="366" y="126"/>
                  </a:lnTo>
                  <a:lnTo>
                    <a:pt x="376" y="121"/>
                  </a:lnTo>
                  <a:lnTo>
                    <a:pt x="386" y="113"/>
                  </a:lnTo>
                  <a:lnTo>
                    <a:pt x="395" y="106"/>
                  </a:lnTo>
                  <a:lnTo>
                    <a:pt x="406" y="98"/>
                  </a:lnTo>
                  <a:lnTo>
                    <a:pt x="418" y="91"/>
                  </a:lnTo>
                  <a:lnTo>
                    <a:pt x="430" y="83"/>
                  </a:lnTo>
                  <a:lnTo>
                    <a:pt x="441" y="76"/>
                  </a:lnTo>
                  <a:lnTo>
                    <a:pt x="448" y="71"/>
                  </a:lnTo>
                  <a:lnTo>
                    <a:pt x="455" y="68"/>
                  </a:lnTo>
                  <a:lnTo>
                    <a:pt x="461" y="64"/>
                  </a:lnTo>
                  <a:lnTo>
                    <a:pt x="468" y="61"/>
                  </a:lnTo>
                  <a:lnTo>
                    <a:pt x="475" y="56"/>
                  </a:lnTo>
                  <a:lnTo>
                    <a:pt x="481" y="51"/>
                  </a:lnTo>
                  <a:lnTo>
                    <a:pt x="486" y="48"/>
                  </a:lnTo>
                  <a:lnTo>
                    <a:pt x="493" y="44"/>
                  </a:lnTo>
                  <a:lnTo>
                    <a:pt x="500" y="39"/>
                  </a:lnTo>
                  <a:lnTo>
                    <a:pt x="506" y="36"/>
                  </a:lnTo>
                  <a:lnTo>
                    <a:pt x="515" y="33"/>
                  </a:lnTo>
                  <a:lnTo>
                    <a:pt x="521" y="29"/>
                  </a:lnTo>
                  <a:lnTo>
                    <a:pt x="528" y="24"/>
                  </a:lnTo>
                  <a:lnTo>
                    <a:pt x="535" y="21"/>
                  </a:lnTo>
                  <a:lnTo>
                    <a:pt x="543" y="16"/>
                  </a:lnTo>
                  <a:lnTo>
                    <a:pt x="551" y="13"/>
                  </a:lnTo>
                  <a:lnTo>
                    <a:pt x="556" y="9"/>
                  </a:lnTo>
                  <a:lnTo>
                    <a:pt x="565" y="6"/>
                  </a:lnTo>
                  <a:lnTo>
                    <a:pt x="573" y="3"/>
                  </a:lnTo>
                  <a:lnTo>
                    <a:pt x="581" y="0"/>
                  </a:lnTo>
                  <a:lnTo>
                    <a:pt x="221" y="0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2" name="Freeform 75"/>
            <p:cNvSpPr>
              <a:spLocks/>
            </p:cNvSpPr>
            <p:nvPr/>
          </p:nvSpPr>
          <p:spPr bwMode="auto">
            <a:xfrm>
              <a:off x="3662" y="2112"/>
              <a:ext cx="298" cy="408"/>
            </a:xfrm>
            <a:custGeom>
              <a:avLst/>
              <a:gdLst>
                <a:gd name="T0" fmla="*/ 0 w 298"/>
                <a:gd name="T1" fmla="*/ 0 h 408"/>
                <a:gd name="T2" fmla="*/ 1 w 298"/>
                <a:gd name="T3" fmla="*/ 0 h 408"/>
                <a:gd name="T4" fmla="*/ 5 w 298"/>
                <a:gd name="T5" fmla="*/ 0 h 408"/>
                <a:gd name="T6" fmla="*/ 11 w 298"/>
                <a:gd name="T7" fmla="*/ 1 h 408"/>
                <a:gd name="T8" fmla="*/ 21 w 298"/>
                <a:gd name="T9" fmla="*/ 3 h 408"/>
                <a:gd name="T10" fmla="*/ 26 w 298"/>
                <a:gd name="T11" fmla="*/ 3 h 408"/>
                <a:gd name="T12" fmla="*/ 33 w 298"/>
                <a:gd name="T13" fmla="*/ 5 h 408"/>
                <a:gd name="T14" fmla="*/ 39 w 298"/>
                <a:gd name="T15" fmla="*/ 6 h 408"/>
                <a:gd name="T16" fmla="*/ 48 w 298"/>
                <a:gd name="T17" fmla="*/ 6 h 408"/>
                <a:gd name="T18" fmla="*/ 54 w 298"/>
                <a:gd name="T19" fmla="*/ 8 h 408"/>
                <a:gd name="T20" fmla="*/ 64 w 298"/>
                <a:gd name="T21" fmla="*/ 10 h 408"/>
                <a:gd name="T22" fmla="*/ 73 w 298"/>
                <a:gd name="T23" fmla="*/ 11 h 408"/>
                <a:gd name="T24" fmla="*/ 84 w 298"/>
                <a:gd name="T25" fmla="*/ 15 h 408"/>
                <a:gd name="T26" fmla="*/ 94 w 298"/>
                <a:gd name="T27" fmla="*/ 16 h 408"/>
                <a:gd name="T28" fmla="*/ 104 w 298"/>
                <a:gd name="T29" fmla="*/ 18 h 408"/>
                <a:gd name="T30" fmla="*/ 114 w 298"/>
                <a:gd name="T31" fmla="*/ 20 h 408"/>
                <a:gd name="T32" fmla="*/ 128 w 298"/>
                <a:gd name="T33" fmla="*/ 23 h 408"/>
                <a:gd name="T34" fmla="*/ 133 w 298"/>
                <a:gd name="T35" fmla="*/ 23 h 408"/>
                <a:gd name="T36" fmla="*/ 139 w 298"/>
                <a:gd name="T37" fmla="*/ 25 h 408"/>
                <a:gd name="T38" fmla="*/ 144 w 298"/>
                <a:gd name="T39" fmla="*/ 25 h 408"/>
                <a:gd name="T40" fmla="*/ 151 w 298"/>
                <a:gd name="T41" fmla="*/ 26 h 408"/>
                <a:gd name="T42" fmla="*/ 158 w 298"/>
                <a:gd name="T43" fmla="*/ 28 h 408"/>
                <a:gd name="T44" fmla="*/ 164 w 298"/>
                <a:gd name="T45" fmla="*/ 28 h 408"/>
                <a:gd name="T46" fmla="*/ 171 w 298"/>
                <a:gd name="T47" fmla="*/ 30 h 408"/>
                <a:gd name="T48" fmla="*/ 178 w 298"/>
                <a:gd name="T49" fmla="*/ 33 h 408"/>
                <a:gd name="T50" fmla="*/ 184 w 298"/>
                <a:gd name="T51" fmla="*/ 33 h 408"/>
                <a:gd name="T52" fmla="*/ 191 w 298"/>
                <a:gd name="T53" fmla="*/ 35 h 408"/>
                <a:gd name="T54" fmla="*/ 198 w 298"/>
                <a:gd name="T55" fmla="*/ 35 h 408"/>
                <a:gd name="T56" fmla="*/ 206 w 298"/>
                <a:gd name="T57" fmla="*/ 38 h 408"/>
                <a:gd name="T58" fmla="*/ 213 w 298"/>
                <a:gd name="T59" fmla="*/ 38 h 408"/>
                <a:gd name="T60" fmla="*/ 219 w 298"/>
                <a:gd name="T61" fmla="*/ 41 h 408"/>
                <a:gd name="T62" fmla="*/ 228 w 298"/>
                <a:gd name="T63" fmla="*/ 41 h 408"/>
                <a:gd name="T64" fmla="*/ 236 w 298"/>
                <a:gd name="T65" fmla="*/ 45 h 408"/>
                <a:gd name="T66" fmla="*/ 241 w 298"/>
                <a:gd name="T67" fmla="*/ 45 h 408"/>
                <a:gd name="T68" fmla="*/ 249 w 298"/>
                <a:gd name="T69" fmla="*/ 48 h 408"/>
                <a:gd name="T70" fmla="*/ 258 w 298"/>
                <a:gd name="T71" fmla="*/ 48 h 408"/>
                <a:gd name="T72" fmla="*/ 264 w 298"/>
                <a:gd name="T73" fmla="*/ 51 h 408"/>
                <a:gd name="T74" fmla="*/ 273 w 298"/>
                <a:gd name="T75" fmla="*/ 51 h 408"/>
                <a:gd name="T76" fmla="*/ 281 w 298"/>
                <a:gd name="T77" fmla="*/ 55 h 408"/>
                <a:gd name="T78" fmla="*/ 289 w 298"/>
                <a:gd name="T79" fmla="*/ 56 h 408"/>
                <a:gd name="T80" fmla="*/ 298 w 298"/>
                <a:gd name="T81" fmla="*/ 60 h 408"/>
                <a:gd name="T82" fmla="*/ 103 w 298"/>
                <a:gd name="T83" fmla="*/ 219 h 408"/>
                <a:gd name="T84" fmla="*/ 89 w 298"/>
                <a:gd name="T85" fmla="*/ 334 h 408"/>
                <a:gd name="T86" fmla="*/ 10 w 298"/>
                <a:gd name="T87" fmla="*/ 408 h 408"/>
                <a:gd name="T88" fmla="*/ 0 w 298"/>
                <a:gd name="T89" fmla="*/ 0 h 408"/>
                <a:gd name="T90" fmla="*/ 0 w 298"/>
                <a:gd name="T9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8" h="408">
                  <a:moveTo>
                    <a:pt x="0" y="0"/>
                  </a:moveTo>
                  <a:lnTo>
                    <a:pt x="1" y="0"/>
                  </a:lnTo>
                  <a:lnTo>
                    <a:pt x="5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33" y="5"/>
                  </a:lnTo>
                  <a:lnTo>
                    <a:pt x="39" y="6"/>
                  </a:lnTo>
                  <a:lnTo>
                    <a:pt x="48" y="6"/>
                  </a:lnTo>
                  <a:lnTo>
                    <a:pt x="54" y="8"/>
                  </a:lnTo>
                  <a:lnTo>
                    <a:pt x="64" y="10"/>
                  </a:lnTo>
                  <a:lnTo>
                    <a:pt x="73" y="11"/>
                  </a:lnTo>
                  <a:lnTo>
                    <a:pt x="84" y="15"/>
                  </a:lnTo>
                  <a:lnTo>
                    <a:pt x="94" y="16"/>
                  </a:lnTo>
                  <a:lnTo>
                    <a:pt x="104" y="18"/>
                  </a:lnTo>
                  <a:lnTo>
                    <a:pt x="114" y="20"/>
                  </a:lnTo>
                  <a:lnTo>
                    <a:pt x="128" y="23"/>
                  </a:lnTo>
                  <a:lnTo>
                    <a:pt x="133" y="23"/>
                  </a:lnTo>
                  <a:lnTo>
                    <a:pt x="139" y="25"/>
                  </a:lnTo>
                  <a:lnTo>
                    <a:pt x="144" y="25"/>
                  </a:lnTo>
                  <a:lnTo>
                    <a:pt x="151" y="26"/>
                  </a:lnTo>
                  <a:lnTo>
                    <a:pt x="158" y="28"/>
                  </a:lnTo>
                  <a:lnTo>
                    <a:pt x="164" y="28"/>
                  </a:lnTo>
                  <a:lnTo>
                    <a:pt x="171" y="30"/>
                  </a:lnTo>
                  <a:lnTo>
                    <a:pt x="178" y="33"/>
                  </a:lnTo>
                  <a:lnTo>
                    <a:pt x="184" y="33"/>
                  </a:lnTo>
                  <a:lnTo>
                    <a:pt x="191" y="35"/>
                  </a:lnTo>
                  <a:lnTo>
                    <a:pt x="198" y="35"/>
                  </a:lnTo>
                  <a:lnTo>
                    <a:pt x="206" y="38"/>
                  </a:lnTo>
                  <a:lnTo>
                    <a:pt x="213" y="38"/>
                  </a:lnTo>
                  <a:lnTo>
                    <a:pt x="219" y="41"/>
                  </a:lnTo>
                  <a:lnTo>
                    <a:pt x="228" y="41"/>
                  </a:lnTo>
                  <a:lnTo>
                    <a:pt x="236" y="45"/>
                  </a:lnTo>
                  <a:lnTo>
                    <a:pt x="241" y="45"/>
                  </a:lnTo>
                  <a:lnTo>
                    <a:pt x="249" y="48"/>
                  </a:lnTo>
                  <a:lnTo>
                    <a:pt x="258" y="48"/>
                  </a:lnTo>
                  <a:lnTo>
                    <a:pt x="264" y="51"/>
                  </a:lnTo>
                  <a:lnTo>
                    <a:pt x="273" y="51"/>
                  </a:lnTo>
                  <a:lnTo>
                    <a:pt x="281" y="55"/>
                  </a:lnTo>
                  <a:lnTo>
                    <a:pt x="289" y="56"/>
                  </a:lnTo>
                  <a:lnTo>
                    <a:pt x="298" y="60"/>
                  </a:lnTo>
                  <a:lnTo>
                    <a:pt x="103" y="219"/>
                  </a:lnTo>
                  <a:lnTo>
                    <a:pt x="89" y="334"/>
                  </a:lnTo>
                  <a:lnTo>
                    <a:pt x="10" y="4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" name="Freeform 76"/>
            <p:cNvSpPr>
              <a:spLocks/>
            </p:cNvSpPr>
            <p:nvPr/>
          </p:nvSpPr>
          <p:spPr bwMode="auto">
            <a:xfrm>
              <a:off x="2834" y="2703"/>
              <a:ext cx="616" cy="476"/>
            </a:xfrm>
            <a:custGeom>
              <a:avLst/>
              <a:gdLst>
                <a:gd name="T0" fmla="*/ 50 w 616"/>
                <a:gd name="T1" fmla="*/ 353 h 476"/>
                <a:gd name="T2" fmla="*/ 479 w 616"/>
                <a:gd name="T3" fmla="*/ 10 h 476"/>
                <a:gd name="T4" fmla="*/ 481 w 616"/>
                <a:gd name="T5" fmla="*/ 8 h 476"/>
                <a:gd name="T6" fmla="*/ 491 w 616"/>
                <a:gd name="T7" fmla="*/ 5 h 476"/>
                <a:gd name="T8" fmla="*/ 498 w 616"/>
                <a:gd name="T9" fmla="*/ 3 h 476"/>
                <a:gd name="T10" fmla="*/ 504 w 616"/>
                <a:gd name="T11" fmla="*/ 1 h 476"/>
                <a:gd name="T12" fmla="*/ 513 w 616"/>
                <a:gd name="T13" fmla="*/ 1 h 476"/>
                <a:gd name="T14" fmla="*/ 523 w 616"/>
                <a:gd name="T15" fmla="*/ 1 h 476"/>
                <a:gd name="T16" fmla="*/ 531 w 616"/>
                <a:gd name="T17" fmla="*/ 0 h 476"/>
                <a:gd name="T18" fmla="*/ 541 w 616"/>
                <a:gd name="T19" fmla="*/ 1 h 476"/>
                <a:gd name="T20" fmla="*/ 551 w 616"/>
                <a:gd name="T21" fmla="*/ 5 h 476"/>
                <a:gd name="T22" fmla="*/ 563 w 616"/>
                <a:gd name="T23" fmla="*/ 8 h 476"/>
                <a:gd name="T24" fmla="*/ 571 w 616"/>
                <a:gd name="T25" fmla="*/ 13 h 476"/>
                <a:gd name="T26" fmla="*/ 581 w 616"/>
                <a:gd name="T27" fmla="*/ 23 h 476"/>
                <a:gd name="T28" fmla="*/ 584 w 616"/>
                <a:gd name="T29" fmla="*/ 26 h 476"/>
                <a:gd name="T30" fmla="*/ 589 w 616"/>
                <a:gd name="T31" fmla="*/ 33 h 476"/>
                <a:gd name="T32" fmla="*/ 593 w 616"/>
                <a:gd name="T33" fmla="*/ 40 h 476"/>
                <a:gd name="T34" fmla="*/ 598 w 616"/>
                <a:gd name="T35" fmla="*/ 46 h 476"/>
                <a:gd name="T36" fmla="*/ 601 w 616"/>
                <a:gd name="T37" fmla="*/ 51 h 476"/>
                <a:gd name="T38" fmla="*/ 603 w 616"/>
                <a:gd name="T39" fmla="*/ 58 h 476"/>
                <a:gd name="T40" fmla="*/ 606 w 616"/>
                <a:gd name="T41" fmla="*/ 65 h 476"/>
                <a:gd name="T42" fmla="*/ 609 w 616"/>
                <a:gd name="T43" fmla="*/ 71 h 476"/>
                <a:gd name="T44" fmla="*/ 611 w 616"/>
                <a:gd name="T45" fmla="*/ 80 h 476"/>
                <a:gd name="T46" fmla="*/ 614 w 616"/>
                <a:gd name="T47" fmla="*/ 91 h 476"/>
                <a:gd name="T48" fmla="*/ 616 w 616"/>
                <a:gd name="T49" fmla="*/ 100 h 476"/>
                <a:gd name="T50" fmla="*/ 616 w 616"/>
                <a:gd name="T51" fmla="*/ 106 h 476"/>
                <a:gd name="T52" fmla="*/ 616 w 616"/>
                <a:gd name="T53" fmla="*/ 113 h 476"/>
                <a:gd name="T54" fmla="*/ 616 w 616"/>
                <a:gd name="T55" fmla="*/ 120 h 476"/>
                <a:gd name="T56" fmla="*/ 611 w 616"/>
                <a:gd name="T57" fmla="*/ 128 h 476"/>
                <a:gd name="T58" fmla="*/ 608 w 616"/>
                <a:gd name="T59" fmla="*/ 133 h 476"/>
                <a:gd name="T60" fmla="*/ 603 w 616"/>
                <a:gd name="T61" fmla="*/ 136 h 476"/>
                <a:gd name="T62" fmla="*/ 603 w 616"/>
                <a:gd name="T63" fmla="*/ 138 h 476"/>
                <a:gd name="T64" fmla="*/ 150 w 616"/>
                <a:gd name="T65" fmla="*/ 476 h 476"/>
                <a:gd name="T66" fmla="*/ 0 w 616"/>
                <a:gd name="T67" fmla="*/ 476 h 476"/>
                <a:gd name="T68" fmla="*/ 50 w 616"/>
                <a:gd name="T69" fmla="*/ 353 h 476"/>
                <a:gd name="T70" fmla="*/ 50 w 616"/>
                <a:gd name="T71" fmla="*/ 353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6" h="476">
                  <a:moveTo>
                    <a:pt x="50" y="353"/>
                  </a:moveTo>
                  <a:lnTo>
                    <a:pt x="479" y="10"/>
                  </a:lnTo>
                  <a:lnTo>
                    <a:pt x="481" y="8"/>
                  </a:lnTo>
                  <a:lnTo>
                    <a:pt x="491" y="5"/>
                  </a:lnTo>
                  <a:lnTo>
                    <a:pt x="498" y="3"/>
                  </a:lnTo>
                  <a:lnTo>
                    <a:pt x="504" y="1"/>
                  </a:lnTo>
                  <a:lnTo>
                    <a:pt x="513" y="1"/>
                  </a:lnTo>
                  <a:lnTo>
                    <a:pt x="523" y="1"/>
                  </a:lnTo>
                  <a:lnTo>
                    <a:pt x="531" y="0"/>
                  </a:lnTo>
                  <a:lnTo>
                    <a:pt x="541" y="1"/>
                  </a:lnTo>
                  <a:lnTo>
                    <a:pt x="551" y="5"/>
                  </a:lnTo>
                  <a:lnTo>
                    <a:pt x="563" y="8"/>
                  </a:lnTo>
                  <a:lnTo>
                    <a:pt x="571" y="13"/>
                  </a:lnTo>
                  <a:lnTo>
                    <a:pt x="581" y="23"/>
                  </a:lnTo>
                  <a:lnTo>
                    <a:pt x="584" y="26"/>
                  </a:lnTo>
                  <a:lnTo>
                    <a:pt x="589" y="33"/>
                  </a:lnTo>
                  <a:lnTo>
                    <a:pt x="593" y="40"/>
                  </a:lnTo>
                  <a:lnTo>
                    <a:pt x="598" y="46"/>
                  </a:lnTo>
                  <a:lnTo>
                    <a:pt x="601" y="51"/>
                  </a:lnTo>
                  <a:lnTo>
                    <a:pt x="603" y="58"/>
                  </a:lnTo>
                  <a:lnTo>
                    <a:pt x="606" y="65"/>
                  </a:lnTo>
                  <a:lnTo>
                    <a:pt x="609" y="71"/>
                  </a:lnTo>
                  <a:lnTo>
                    <a:pt x="611" y="80"/>
                  </a:lnTo>
                  <a:lnTo>
                    <a:pt x="614" y="91"/>
                  </a:lnTo>
                  <a:lnTo>
                    <a:pt x="616" y="100"/>
                  </a:lnTo>
                  <a:lnTo>
                    <a:pt x="616" y="106"/>
                  </a:lnTo>
                  <a:lnTo>
                    <a:pt x="616" y="113"/>
                  </a:lnTo>
                  <a:lnTo>
                    <a:pt x="616" y="120"/>
                  </a:lnTo>
                  <a:lnTo>
                    <a:pt x="611" y="128"/>
                  </a:lnTo>
                  <a:lnTo>
                    <a:pt x="608" y="133"/>
                  </a:lnTo>
                  <a:lnTo>
                    <a:pt x="603" y="136"/>
                  </a:lnTo>
                  <a:lnTo>
                    <a:pt x="603" y="138"/>
                  </a:lnTo>
                  <a:lnTo>
                    <a:pt x="150" y="476"/>
                  </a:lnTo>
                  <a:lnTo>
                    <a:pt x="0" y="476"/>
                  </a:lnTo>
                  <a:lnTo>
                    <a:pt x="50" y="353"/>
                  </a:lnTo>
                  <a:lnTo>
                    <a:pt x="50" y="353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" name="Freeform 77"/>
            <p:cNvSpPr>
              <a:spLocks/>
            </p:cNvSpPr>
            <p:nvPr/>
          </p:nvSpPr>
          <p:spPr bwMode="auto">
            <a:xfrm>
              <a:off x="1913" y="3200"/>
              <a:ext cx="406" cy="155"/>
            </a:xfrm>
            <a:custGeom>
              <a:avLst/>
              <a:gdLst>
                <a:gd name="T0" fmla="*/ 406 w 406"/>
                <a:gd name="T1" fmla="*/ 104 h 155"/>
                <a:gd name="T2" fmla="*/ 253 w 406"/>
                <a:gd name="T3" fmla="*/ 155 h 155"/>
                <a:gd name="T4" fmla="*/ 0 w 406"/>
                <a:gd name="T5" fmla="*/ 85 h 155"/>
                <a:gd name="T6" fmla="*/ 102 w 406"/>
                <a:gd name="T7" fmla="*/ 0 h 155"/>
                <a:gd name="T8" fmla="*/ 406 w 406"/>
                <a:gd name="T9" fmla="*/ 104 h 155"/>
                <a:gd name="T10" fmla="*/ 406 w 406"/>
                <a:gd name="T11" fmla="*/ 10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55">
                  <a:moveTo>
                    <a:pt x="406" y="104"/>
                  </a:moveTo>
                  <a:lnTo>
                    <a:pt x="253" y="155"/>
                  </a:lnTo>
                  <a:lnTo>
                    <a:pt x="0" y="85"/>
                  </a:lnTo>
                  <a:lnTo>
                    <a:pt x="102" y="0"/>
                  </a:lnTo>
                  <a:lnTo>
                    <a:pt x="406" y="104"/>
                  </a:lnTo>
                  <a:lnTo>
                    <a:pt x="406" y="10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5" name="Group 44"/>
          <p:cNvGrpSpPr>
            <a:grpSpLocks noChangeAspect="1"/>
          </p:cNvGrpSpPr>
          <p:nvPr/>
        </p:nvGrpSpPr>
        <p:grpSpPr bwMode="auto">
          <a:xfrm rot="20882441">
            <a:off x="7210843" y="418841"/>
            <a:ext cx="1603160" cy="803297"/>
            <a:chOff x="1435" y="1872"/>
            <a:chExt cx="3269" cy="1638"/>
          </a:xfrm>
          <a:scene3d>
            <a:camera prst="isometricBottomDown"/>
            <a:lightRig rig="threePt" dir="t"/>
          </a:scene3d>
        </p:grpSpPr>
        <p:sp>
          <p:nvSpPr>
            <p:cNvPr id="576" name="AutoShape 43"/>
            <p:cNvSpPr>
              <a:spLocks noChangeAspect="1" noChangeArrowheads="1" noTextEdit="1"/>
            </p:cNvSpPr>
            <p:nvPr/>
          </p:nvSpPr>
          <p:spPr bwMode="auto">
            <a:xfrm>
              <a:off x="1435" y="1872"/>
              <a:ext cx="3269" cy="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7" name="Freeform 48"/>
            <p:cNvSpPr>
              <a:spLocks/>
            </p:cNvSpPr>
            <p:nvPr/>
          </p:nvSpPr>
          <p:spPr bwMode="auto">
            <a:xfrm>
              <a:off x="1770" y="2823"/>
              <a:ext cx="704" cy="219"/>
            </a:xfrm>
            <a:custGeom>
              <a:avLst/>
              <a:gdLst>
                <a:gd name="T0" fmla="*/ 441 w 704"/>
                <a:gd name="T1" fmla="*/ 219 h 219"/>
                <a:gd name="T2" fmla="*/ 0 w 704"/>
                <a:gd name="T3" fmla="*/ 196 h 219"/>
                <a:gd name="T4" fmla="*/ 165 w 704"/>
                <a:gd name="T5" fmla="*/ 41 h 219"/>
                <a:gd name="T6" fmla="*/ 704 w 704"/>
                <a:gd name="T7" fmla="*/ 0 h 219"/>
                <a:gd name="T8" fmla="*/ 441 w 704"/>
                <a:gd name="T9" fmla="*/ 219 h 219"/>
                <a:gd name="T10" fmla="*/ 441 w 704"/>
                <a:gd name="T11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4" h="219">
                  <a:moveTo>
                    <a:pt x="441" y="219"/>
                  </a:moveTo>
                  <a:lnTo>
                    <a:pt x="0" y="196"/>
                  </a:lnTo>
                  <a:lnTo>
                    <a:pt x="165" y="41"/>
                  </a:lnTo>
                  <a:lnTo>
                    <a:pt x="704" y="0"/>
                  </a:lnTo>
                  <a:lnTo>
                    <a:pt x="441" y="219"/>
                  </a:lnTo>
                  <a:lnTo>
                    <a:pt x="441" y="219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8" name="Freeform 49"/>
            <p:cNvSpPr>
              <a:spLocks/>
            </p:cNvSpPr>
            <p:nvPr/>
          </p:nvSpPr>
          <p:spPr bwMode="auto">
            <a:xfrm>
              <a:off x="3433" y="1905"/>
              <a:ext cx="810" cy="293"/>
            </a:xfrm>
            <a:custGeom>
              <a:avLst/>
              <a:gdLst>
                <a:gd name="T0" fmla="*/ 0 w 810"/>
                <a:gd name="T1" fmla="*/ 293 h 293"/>
                <a:gd name="T2" fmla="*/ 410 w 810"/>
                <a:gd name="T3" fmla="*/ 258 h 293"/>
                <a:gd name="T4" fmla="*/ 600 w 810"/>
                <a:gd name="T5" fmla="*/ 197 h 293"/>
                <a:gd name="T6" fmla="*/ 810 w 810"/>
                <a:gd name="T7" fmla="*/ 0 h 293"/>
                <a:gd name="T8" fmla="*/ 573 w 810"/>
                <a:gd name="T9" fmla="*/ 49 h 293"/>
                <a:gd name="T10" fmla="*/ 527 w 810"/>
                <a:gd name="T11" fmla="*/ 84 h 293"/>
                <a:gd name="T12" fmla="*/ 467 w 810"/>
                <a:gd name="T13" fmla="*/ 67 h 293"/>
                <a:gd name="T14" fmla="*/ 465 w 810"/>
                <a:gd name="T15" fmla="*/ 65 h 293"/>
                <a:gd name="T16" fmla="*/ 462 w 810"/>
                <a:gd name="T17" fmla="*/ 64 h 293"/>
                <a:gd name="T18" fmla="*/ 455 w 810"/>
                <a:gd name="T19" fmla="*/ 59 h 293"/>
                <a:gd name="T20" fmla="*/ 448 w 810"/>
                <a:gd name="T21" fmla="*/ 54 h 293"/>
                <a:gd name="T22" fmla="*/ 442 w 810"/>
                <a:gd name="T23" fmla="*/ 50 h 293"/>
                <a:gd name="T24" fmla="*/ 437 w 810"/>
                <a:gd name="T25" fmla="*/ 47 h 293"/>
                <a:gd name="T26" fmla="*/ 430 w 810"/>
                <a:gd name="T27" fmla="*/ 44 h 293"/>
                <a:gd name="T28" fmla="*/ 425 w 810"/>
                <a:gd name="T29" fmla="*/ 42 h 293"/>
                <a:gd name="T30" fmla="*/ 417 w 810"/>
                <a:gd name="T31" fmla="*/ 39 h 293"/>
                <a:gd name="T32" fmla="*/ 410 w 810"/>
                <a:gd name="T33" fmla="*/ 35 h 293"/>
                <a:gd name="T34" fmla="*/ 402 w 810"/>
                <a:gd name="T35" fmla="*/ 32 h 293"/>
                <a:gd name="T36" fmla="*/ 395 w 810"/>
                <a:gd name="T37" fmla="*/ 30 h 293"/>
                <a:gd name="T38" fmla="*/ 385 w 810"/>
                <a:gd name="T39" fmla="*/ 27 h 293"/>
                <a:gd name="T40" fmla="*/ 375 w 810"/>
                <a:gd name="T41" fmla="*/ 24 h 293"/>
                <a:gd name="T42" fmla="*/ 365 w 810"/>
                <a:gd name="T43" fmla="*/ 22 h 293"/>
                <a:gd name="T44" fmla="*/ 355 w 810"/>
                <a:gd name="T45" fmla="*/ 20 h 293"/>
                <a:gd name="T46" fmla="*/ 343 w 810"/>
                <a:gd name="T47" fmla="*/ 19 h 293"/>
                <a:gd name="T48" fmla="*/ 332 w 810"/>
                <a:gd name="T49" fmla="*/ 17 h 293"/>
                <a:gd name="T50" fmla="*/ 320 w 810"/>
                <a:gd name="T51" fmla="*/ 17 h 293"/>
                <a:gd name="T52" fmla="*/ 308 w 810"/>
                <a:gd name="T53" fmla="*/ 19 h 293"/>
                <a:gd name="T54" fmla="*/ 302 w 810"/>
                <a:gd name="T55" fmla="*/ 19 h 293"/>
                <a:gd name="T56" fmla="*/ 297 w 810"/>
                <a:gd name="T57" fmla="*/ 19 h 293"/>
                <a:gd name="T58" fmla="*/ 290 w 810"/>
                <a:gd name="T59" fmla="*/ 19 h 293"/>
                <a:gd name="T60" fmla="*/ 283 w 810"/>
                <a:gd name="T61" fmla="*/ 20 h 293"/>
                <a:gd name="T62" fmla="*/ 277 w 810"/>
                <a:gd name="T63" fmla="*/ 20 h 293"/>
                <a:gd name="T64" fmla="*/ 270 w 810"/>
                <a:gd name="T65" fmla="*/ 20 h 293"/>
                <a:gd name="T66" fmla="*/ 263 w 810"/>
                <a:gd name="T67" fmla="*/ 22 h 293"/>
                <a:gd name="T68" fmla="*/ 257 w 810"/>
                <a:gd name="T69" fmla="*/ 24 h 293"/>
                <a:gd name="T70" fmla="*/ 249 w 810"/>
                <a:gd name="T71" fmla="*/ 25 h 293"/>
                <a:gd name="T72" fmla="*/ 242 w 810"/>
                <a:gd name="T73" fmla="*/ 27 h 293"/>
                <a:gd name="T74" fmla="*/ 234 w 810"/>
                <a:gd name="T75" fmla="*/ 29 h 293"/>
                <a:gd name="T76" fmla="*/ 227 w 810"/>
                <a:gd name="T77" fmla="*/ 32 h 293"/>
                <a:gd name="T78" fmla="*/ 220 w 810"/>
                <a:gd name="T79" fmla="*/ 34 h 293"/>
                <a:gd name="T80" fmla="*/ 214 w 810"/>
                <a:gd name="T81" fmla="*/ 37 h 293"/>
                <a:gd name="T82" fmla="*/ 205 w 810"/>
                <a:gd name="T83" fmla="*/ 40 h 293"/>
                <a:gd name="T84" fmla="*/ 199 w 810"/>
                <a:gd name="T85" fmla="*/ 44 h 293"/>
                <a:gd name="T86" fmla="*/ 4 w 810"/>
                <a:gd name="T87" fmla="*/ 182 h 293"/>
                <a:gd name="T88" fmla="*/ 0 w 810"/>
                <a:gd name="T89" fmla="*/ 293 h 293"/>
                <a:gd name="T90" fmla="*/ 0 w 810"/>
                <a:gd name="T91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0" h="293">
                  <a:moveTo>
                    <a:pt x="0" y="293"/>
                  </a:moveTo>
                  <a:lnTo>
                    <a:pt x="410" y="258"/>
                  </a:lnTo>
                  <a:lnTo>
                    <a:pt x="600" y="197"/>
                  </a:lnTo>
                  <a:lnTo>
                    <a:pt x="810" y="0"/>
                  </a:lnTo>
                  <a:lnTo>
                    <a:pt x="573" y="49"/>
                  </a:lnTo>
                  <a:lnTo>
                    <a:pt x="527" y="84"/>
                  </a:lnTo>
                  <a:lnTo>
                    <a:pt x="467" y="67"/>
                  </a:lnTo>
                  <a:lnTo>
                    <a:pt x="465" y="65"/>
                  </a:lnTo>
                  <a:lnTo>
                    <a:pt x="462" y="64"/>
                  </a:lnTo>
                  <a:lnTo>
                    <a:pt x="455" y="59"/>
                  </a:lnTo>
                  <a:lnTo>
                    <a:pt x="448" y="54"/>
                  </a:lnTo>
                  <a:lnTo>
                    <a:pt x="442" y="50"/>
                  </a:lnTo>
                  <a:lnTo>
                    <a:pt x="437" y="47"/>
                  </a:lnTo>
                  <a:lnTo>
                    <a:pt x="430" y="44"/>
                  </a:lnTo>
                  <a:lnTo>
                    <a:pt x="425" y="42"/>
                  </a:lnTo>
                  <a:lnTo>
                    <a:pt x="417" y="39"/>
                  </a:lnTo>
                  <a:lnTo>
                    <a:pt x="410" y="35"/>
                  </a:lnTo>
                  <a:lnTo>
                    <a:pt x="402" y="32"/>
                  </a:lnTo>
                  <a:lnTo>
                    <a:pt x="395" y="30"/>
                  </a:lnTo>
                  <a:lnTo>
                    <a:pt x="385" y="27"/>
                  </a:lnTo>
                  <a:lnTo>
                    <a:pt x="375" y="24"/>
                  </a:lnTo>
                  <a:lnTo>
                    <a:pt x="365" y="22"/>
                  </a:lnTo>
                  <a:lnTo>
                    <a:pt x="355" y="20"/>
                  </a:lnTo>
                  <a:lnTo>
                    <a:pt x="343" y="19"/>
                  </a:lnTo>
                  <a:lnTo>
                    <a:pt x="332" y="17"/>
                  </a:lnTo>
                  <a:lnTo>
                    <a:pt x="320" y="17"/>
                  </a:lnTo>
                  <a:lnTo>
                    <a:pt x="308" y="19"/>
                  </a:lnTo>
                  <a:lnTo>
                    <a:pt x="302" y="19"/>
                  </a:lnTo>
                  <a:lnTo>
                    <a:pt x="297" y="19"/>
                  </a:lnTo>
                  <a:lnTo>
                    <a:pt x="290" y="19"/>
                  </a:lnTo>
                  <a:lnTo>
                    <a:pt x="283" y="20"/>
                  </a:lnTo>
                  <a:lnTo>
                    <a:pt x="277" y="20"/>
                  </a:lnTo>
                  <a:lnTo>
                    <a:pt x="270" y="20"/>
                  </a:lnTo>
                  <a:lnTo>
                    <a:pt x="263" y="22"/>
                  </a:lnTo>
                  <a:lnTo>
                    <a:pt x="257" y="24"/>
                  </a:lnTo>
                  <a:lnTo>
                    <a:pt x="249" y="25"/>
                  </a:lnTo>
                  <a:lnTo>
                    <a:pt x="242" y="27"/>
                  </a:lnTo>
                  <a:lnTo>
                    <a:pt x="234" y="29"/>
                  </a:lnTo>
                  <a:lnTo>
                    <a:pt x="227" y="32"/>
                  </a:lnTo>
                  <a:lnTo>
                    <a:pt x="220" y="34"/>
                  </a:lnTo>
                  <a:lnTo>
                    <a:pt x="214" y="37"/>
                  </a:lnTo>
                  <a:lnTo>
                    <a:pt x="205" y="40"/>
                  </a:lnTo>
                  <a:lnTo>
                    <a:pt x="199" y="44"/>
                  </a:lnTo>
                  <a:lnTo>
                    <a:pt x="4" y="182"/>
                  </a:lnTo>
                  <a:lnTo>
                    <a:pt x="0" y="29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9" name="Freeform 52"/>
            <p:cNvSpPr>
              <a:spLocks/>
            </p:cNvSpPr>
            <p:nvPr/>
          </p:nvSpPr>
          <p:spPr bwMode="auto">
            <a:xfrm>
              <a:off x="1730" y="2275"/>
              <a:ext cx="1429" cy="371"/>
            </a:xfrm>
            <a:custGeom>
              <a:avLst/>
              <a:gdLst>
                <a:gd name="T0" fmla="*/ 1429 w 1429"/>
                <a:gd name="T1" fmla="*/ 0 h 371"/>
                <a:gd name="T2" fmla="*/ 281 w 1429"/>
                <a:gd name="T3" fmla="*/ 2 h 371"/>
                <a:gd name="T4" fmla="*/ 18 w 1429"/>
                <a:gd name="T5" fmla="*/ 60 h 371"/>
                <a:gd name="T6" fmla="*/ 0 w 1429"/>
                <a:gd name="T7" fmla="*/ 186 h 371"/>
                <a:gd name="T8" fmla="*/ 857 w 1429"/>
                <a:gd name="T9" fmla="*/ 371 h 371"/>
                <a:gd name="T10" fmla="*/ 1429 w 1429"/>
                <a:gd name="T11" fmla="*/ 0 h 371"/>
                <a:gd name="T12" fmla="*/ 1429 w 1429"/>
                <a:gd name="T1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9" h="371">
                  <a:moveTo>
                    <a:pt x="1429" y="0"/>
                  </a:moveTo>
                  <a:lnTo>
                    <a:pt x="281" y="2"/>
                  </a:lnTo>
                  <a:lnTo>
                    <a:pt x="18" y="60"/>
                  </a:lnTo>
                  <a:lnTo>
                    <a:pt x="0" y="186"/>
                  </a:lnTo>
                  <a:lnTo>
                    <a:pt x="857" y="371"/>
                  </a:lnTo>
                  <a:lnTo>
                    <a:pt x="1429" y="0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0" name="Freeform 54"/>
            <p:cNvSpPr>
              <a:spLocks/>
            </p:cNvSpPr>
            <p:nvPr/>
          </p:nvSpPr>
          <p:spPr bwMode="auto">
            <a:xfrm>
              <a:off x="2296" y="2277"/>
              <a:ext cx="673" cy="402"/>
            </a:xfrm>
            <a:custGeom>
              <a:avLst/>
              <a:gdLst>
                <a:gd name="T0" fmla="*/ 659 w 673"/>
                <a:gd name="T1" fmla="*/ 0 h 402"/>
                <a:gd name="T2" fmla="*/ 659 w 673"/>
                <a:gd name="T3" fmla="*/ 128 h 402"/>
                <a:gd name="T4" fmla="*/ 673 w 673"/>
                <a:gd name="T5" fmla="*/ 402 h 402"/>
                <a:gd name="T6" fmla="*/ 671 w 673"/>
                <a:gd name="T7" fmla="*/ 401 h 402"/>
                <a:gd name="T8" fmla="*/ 668 w 673"/>
                <a:gd name="T9" fmla="*/ 401 h 402"/>
                <a:gd name="T10" fmla="*/ 663 w 673"/>
                <a:gd name="T11" fmla="*/ 401 h 402"/>
                <a:gd name="T12" fmla="*/ 656 w 673"/>
                <a:gd name="T13" fmla="*/ 401 h 402"/>
                <a:gd name="T14" fmla="*/ 646 w 673"/>
                <a:gd name="T15" fmla="*/ 399 h 402"/>
                <a:gd name="T16" fmla="*/ 638 w 673"/>
                <a:gd name="T17" fmla="*/ 399 h 402"/>
                <a:gd name="T18" fmla="*/ 631 w 673"/>
                <a:gd name="T19" fmla="*/ 399 h 402"/>
                <a:gd name="T20" fmla="*/ 624 w 673"/>
                <a:gd name="T21" fmla="*/ 399 h 402"/>
                <a:gd name="T22" fmla="*/ 618 w 673"/>
                <a:gd name="T23" fmla="*/ 399 h 402"/>
                <a:gd name="T24" fmla="*/ 613 w 673"/>
                <a:gd name="T25" fmla="*/ 399 h 402"/>
                <a:gd name="T26" fmla="*/ 604 w 673"/>
                <a:gd name="T27" fmla="*/ 397 h 402"/>
                <a:gd name="T28" fmla="*/ 596 w 673"/>
                <a:gd name="T29" fmla="*/ 396 h 402"/>
                <a:gd name="T30" fmla="*/ 589 w 673"/>
                <a:gd name="T31" fmla="*/ 394 h 402"/>
                <a:gd name="T32" fmla="*/ 583 w 673"/>
                <a:gd name="T33" fmla="*/ 394 h 402"/>
                <a:gd name="T34" fmla="*/ 574 w 673"/>
                <a:gd name="T35" fmla="*/ 394 h 402"/>
                <a:gd name="T36" fmla="*/ 566 w 673"/>
                <a:gd name="T37" fmla="*/ 394 h 402"/>
                <a:gd name="T38" fmla="*/ 558 w 673"/>
                <a:gd name="T39" fmla="*/ 392 h 402"/>
                <a:gd name="T40" fmla="*/ 550 w 673"/>
                <a:gd name="T41" fmla="*/ 392 h 402"/>
                <a:gd name="T42" fmla="*/ 541 w 673"/>
                <a:gd name="T43" fmla="*/ 392 h 402"/>
                <a:gd name="T44" fmla="*/ 533 w 673"/>
                <a:gd name="T45" fmla="*/ 391 h 402"/>
                <a:gd name="T46" fmla="*/ 523 w 673"/>
                <a:gd name="T47" fmla="*/ 391 h 402"/>
                <a:gd name="T48" fmla="*/ 515 w 673"/>
                <a:gd name="T49" fmla="*/ 391 h 402"/>
                <a:gd name="T50" fmla="*/ 506 w 673"/>
                <a:gd name="T51" fmla="*/ 389 h 402"/>
                <a:gd name="T52" fmla="*/ 498 w 673"/>
                <a:gd name="T53" fmla="*/ 389 h 402"/>
                <a:gd name="T54" fmla="*/ 488 w 673"/>
                <a:gd name="T55" fmla="*/ 389 h 402"/>
                <a:gd name="T56" fmla="*/ 480 w 673"/>
                <a:gd name="T57" fmla="*/ 389 h 402"/>
                <a:gd name="T58" fmla="*/ 470 w 673"/>
                <a:gd name="T59" fmla="*/ 387 h 402"/>
                <a:gd name="T60" fmla="*/ 461 w 673"/>
                <a:gd name="T61" fmla="*/ 386 h 402"/>
                <a:gd name="T62" fmla="*/ 453 w 673"/>
                <a:gd name="T63" fmla="*/ 386 h 402"/>
                <a:gd name="T64" fmla="*/ 445 w 673"/>
                <a:gd name="T65" fmla="*/ 386 h 402"/>
                <a:gd name="T66" fmla="*/ 435 w 673"/>
                <a:gd name="T67" fmla="*/ 384 h 402"/>
                <a:gd name="T68" fmla="*/ 425 w 673"/>
                <a:gd name="T69" fmla="*/ 382 h 402"/>
                <a:gd name="T70" fmla="*/ 416 w 673"/>
                <a:gd name="T71" fmla="*/ 382 h 402"/>
                <a:gd name="T72" fmla="*/ 410 w 673"/>
                <a:gd name="T73" fmla="*/ 382 h 402"/>
                <a:gd name="T74" fmla="*/ 400 w 673"/>
                <a:gd name="T75" fmla="*/ 381 h 402"/>
                <a:gd name="T76" fmla="*/ 391 w 673"/>
                <a:gd name="T77" fmla="*/ 379 h 402"/>
                <a:gd name="T78" fmla="*/ 383 w 673"/>
                <a:gd name="T79" fmla="*/ 379 h 402"/>
                <a:gd name="T80" fmla="*/ 376 w 673"/>
                <a:gd name="T81" fmla="*/ 379 h 402"/>
                <a:gd name="T82" fmla="*/ 368 w 673"/>
                <a:gd name="T83" fmla="*/ 377 h 402"/>
                <a:gd name="T84" fmla="*/ 361 w 673"/>
                <a:gd name="T85" fmla="*/ 377 h 402"/>
                <a:gd name="T86" fmla="*/ 355 w 673"/>
                <a:gd name="T87" fmla="*/ 376 h 402"/>
                <a:gd name="T88" fmla="*/ 348 w 673"/>
                <a:gd name="T89" fmla="*/ 376 h 402"/>
                <a:gd name="T90" fmla="*/ 340 w 673"/>
                <a:gd name="T91" fmla="*/ 376 h 402"/>
                <a:gd name="T92" fmla="*/ 333 w 673"/>
                <a:gd name="T93" fmla="*/ 374 h 402"/>
                <a:gd name="T94" fmla="*/ 326 w 673"/>
                <a:gd name="T95" fmla="*/ 372 h 402"/>
                <a:gd name="T96" fmla="*/ 323 w 673"/>
                <a:gd name="T97" fmla="*/ 372 h 402"/>
                <a:gd name="T98" fmla="*/ 311 w 673"/>
                <a:gd name="T99" fmla="*/ 372 h 402"/>
                <a:gd name="T100" fmla="*/ 305 w 673"/>
                <a:gd name="T101" fmla="*/ 372 h 402"/>
                <a:gd name="T102" fmla="*/ 296 w 673"/>
                <a:gd name="T103" fmla="*/ 371 h 402"/>
                <a:gd name="T104" fmla="*/ 291 w 673"/>
                <a:gd name="T105" fmla="*/ 369 h 402"/>
                <a:gd name="T106" fmla="*/ 288 w 673"/>
                <a:gd name="T107" fmla="*/ 369 h 402"/>
                <a:gd name="T108" fmla="*/ 0 w 673"/>
                <a:gd name="T109" fmla="*/ 312 h 402"/>
                <a:gd name="T110" fmla="*/ 165 w 673"/>
                <a:gd name="T111" fmla="*/ 153 h 402"/>
                <a:gd name="T112" fmla="*/ 263 w 673"/>
                <a:gd name="T113" fmla="*/ 149 h 402"/>
                <a:gd name="T114" fmla="*/ 410 w 673"/>
                <a:gd name="T115" fmla="*/ 0 h 402"/>
                <a:gd name="T116" fmla="*/ 659 w 673"/>
                <a:gd name="T117" fmla="*/ 0 h 402"/>
                <a:gd name="T118" fmla="*/ 659 w 673"/>
                <a:gd name="T11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3" h="402">
                  <a:moveTo>
                    <a:pt x="659" y="0"/>
                  </a:moveTo>
                  <a:lnTo>
                    <a:pt x="659" y="128"/>
                  </a:lnTo>
                  <a:lnTo>
                    <a:pt x="673" y="402"/>
                  </a:lnTo>
                  <a:lnTo>
                    <a:pt x="671" y="401"/>
                  </a:lnTo>
                  <a:lnTo>
                    <a:pt x="668" y="401"/>
                  </a:lnTo>
                  <a:lnTo>
                    <a:pt x="663" y="401"/>
                  </a:lnTo>
                  <a:lnTo>
                    <a:pt x="656" y="401"/>
                  </a:lnTo>
                  <a:lnTo>
                    <a:pt x="646" y="399"/>
                  </a:lnTo>
                  <a:lnTo>
                    <a:pt x="638" y="399"/>
                  </a:lnTo>
                  <a:lnTo>
                    <a:pt x="631" y="399"/>
                  </a:lnTo>
                  <a:lnTo>
                    <a:pt x="624" y="399"/>
                  </a:lnTo>
                  <a:lnTo>
                    <a:pt x="618" y="399"/>
                  </a:lnTo>
                  <a:lnTo>
                    <a:pt x="613" y="399"/>
                  </a:lnTo>
                  <a:lnTo>
                    <a:pt x="604" y="397"/>
                  </a:lnTo>
                  <a:lnTo>
                    <a:pt x="596" y="396"/>
                  </a:lnTo>
                  <a:lnTo>
                    <a:pt x="589" y="394"/>
                  </a:lnTo>
                  <a:lnTo>
                    <a:pt x="583" y="394"/>
                  </a:lnTo>
                  <a:lnTo>
                    <a:pt x="574" y="394"/>
                  </a:lnTo>
                  <a:lnTo>
                    <a:pt x="566" y="394"/>
                  </a:lnTo>
                  <a:lnTo>
                    <a:pt x="558" y="392"/>
                  </a:lnTo>
                  <a:lnTo>
                    <a:pt x="550" y="392"/>
                  </a:lnTo>
                  <a:lnTo>
                    <a:pt x="541" y="392"/>
                  </a:lnTo>
                  <a:lnTo>
                    <a:pt x="533" y="391"/>
                  </a:lnTo>
                  <a:lnTo>
                    <a:pt x="523" y="391"/>
                  </a:lnTo>
                  <a:lnTo>
                    <a:pt x="515" y="391"/>
                  </a:lnTo>
                  <a:lnTo>
                    <a:pt x="506" y="389"/>
                  </a:lnTo>
                  <a:lnTo>
                    <a:pt x="498" y="389"/>
                  </a:lnTo>
                  <a:lnTo>
                    <a:pt x="488" y="389"/>
                  </a:lnTo>
                  <a:lnTo>
                    <a:pt x="480" y="389"/>
                  </a:lnTo>
                  <a:lnTo>
                    <a:pt x="470" y="387"/>
                  </a:lnTo>
                  <a:lnTo>
                    <a:pt x="461" y="386"/>
                  </a:lnTo>
                  <a:lnTo>
                    <a:pt x="453" y="386"/>
                  </a:lnTo>
                  <a:lnTo>
                    <a:pt x="445" y="386"/>
                  </a:lnTo>
                  <a:lnTo>
                    <a:pt x="435" y="384"/>
                  </a:lnTo>
                  <a:lnTo>
                    <a:pt x="425" y="382"/>
                  </a:lnTo>
                  <a:lnTo>
                    <a:pt x="416" y="382"/>
                  </a:lnTo>
                  <a:lnTo>
                    <a:pt x="410" y="382"/>
                  </a:lnTo>
                  <a:lnTo>
                    <a:pt x="400" y="381"/>
                  </a:lnTo>
                  <a:lnTo>
                    <a:pt x="391" y="379"/>
                  </a:lnTo>
                  <a:lnTo>
                    <a:pt x="383" y="379"/>
                  </a:lnTo>
                  <a:lnTo>
                    <a:pt x="376" y="379"/>
                  </a:lnTo>
                  <a:lnTo>
                    <a:pt x="368" y="377"/>
                  </a:lnTo>
                  <a:lnTo>
                    <a:pt x="361" y="377"/>
                  </a:lnTo>
                  <a:lnTo>
                    <a:pt x="355" y="376"/>
                  </a:lnTo>
                  <a:lnTo>
                    <a:pt x="348" y="376"/>
                  </a:lnTo>
                  <a:lnTo>
                    <a:pt x="340" y="376"/>
                  </a:lnTo>
                  <a:lnTo>
                    <a:pt x="333" y="374"/>
                  </a:lnTo>
                  <a:lnTo>
                    <a:pt x="326" y="372"/>
                  </a:lnTo>
                  <a:lnTo>
                    <a:pt x="323" y="372"/>
                  </a:lnTo>
                  <a:lnTo>
                    <a:pt x="311" y="372"/>
                  </a:lnTo>
                  <a:lnTo>
                    <a:pt x="305" y="372"/>
                  </a:lnTo>
                  <a:lnTo>
                    <a:pt x="296" y="371"/>
                  </a:lnTo>
                  <a:lnTo>
                    <a:pt x="291" y="369"/>
                  </a:lnTo>
                  <a:lnTo>
                    <a:pt x="288" y="369"/>
                  </a:lnTo>
                  <a:lnTo>
                    <a:pt x="0" y="312"/>
                  </a:lnTo>
                  <a:lnTo>
                    <a:pt x="165" y="153"/>
                  </a:lnTo>
                  <a:lnTo>
                    <a:pt x="263" y="149"/>
                  </a:lnTo>
                  <a:lnTo>
                    <a:pt x="410" y="0"/>
                  </a:lnTo>
                  <a:lnTo>
                    <a:pt x="659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1" name="Freeform 55"/>
            <p:cNvSpPr>
              <a:spLocks/>
            </p:cNvSpPr>
            <p:nvPr/>
          </p:nvSpPr>
          <p:spPr bwMode="auto">
            <a:xfrm>
              <a:off x="1850" y="2330"/>
              <a:ext cx="1102" cy="572"/>
            </a:xfrm>
            <a:custGeom>
              <a:avLst/>
              <a:gdLst>
                <a:gd name="T0" fmla="*/ 1059 w 1102"/>
                <a:gd name="T1" fmla="*/ 572 h 572"/>
                <a:gd name="T2" fmla="*/ 339 w 1102"/>
                <a:gd name="T3" fmla="*/ 376 h 572"/>
                <a:gd name="T4" fmla="*/ 309 w 1102"/>
                <a:gd name="T5" fmla="*/ 431 h 572"/>
                <a:gd name="T6" fmla="*/ 228 w 1102"/>
                <a:gd name="T7" fmla="*/ 376 h 572"/>
                <a:gd name="T8" fmla="*/ 0 w 1102"/>
                <a:gd name="T9" fmla="*/ 45 h 572"/>
                <a:gd name="T10" fmla="*/ 286 w 1102"/>
                <a:gd name="T11" fmla="*/ 0 h 572"/>
                <a:gd name="T12" fmla="*/ 413 w 1102"/>
                <a:gd name="T13" fmla="*/ 100 h 572"/>
                <a:gd name="T14" fmla="*/ 558 w 1102"/>
                <a:gd name="T15" fmla="*/ 339 h 572"/>
                <a:gd name="T16" fmla="*/ 792 w 1102"/>
                <a:gd name="T17" fmla="*/ 281 h 572"/>
                <a:gd name="T18" fmla="*/ 1102 w 1102"/>
                <a:gd name="T19" fmla="*/ 78 h 572"/>
                <a:gd name="T20" fmla="*/ 1059 w 1102"/>
                <a:gd name="T21" fmla="*/ 572 h 572"/>
                <a:gd name="T22" fmla="*/ 1059 w 1102"/>
                <a:gd name="T23" fmla="*/ 57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2" h="572">
                  <a:moveTo>
                    <a:pt x="1059" y="572"/>
                  </a:moveTo>
                  <a:lnTo>
                    <a:pt x="339" y="376"/>
                  </a:lnTo>
                  <a:lnTo>
                    <a:pt x="309" y="431"/>
                  </a:lnTo>
                  <a:lnTo>
                    <a:pt x="228" y="376"/>
                  </a:lnTo>
                  <a:lnTo>
                    <a:pt x="0" y="45"/>
                  </a:lnTo>
                  <a:lnTo>
                    <a:pt x="286" y="0"/>
                  </a:lnTo>
                  <a:lnTo>
                    <a:pt x="413" y="100"/>
                  </a:lnTo>
                  <a:lnTo>
                    <a:pt x="558" y="339"/>
                  </a:lnTo>
                  <a:lnTo>
                    <a:pt x="792" y="281"/>
                  </a:lnTo>
                  <a:lnTo>
                    <a:pt x="1102" y="78"/>
                  </a:lnTo>
                  <a:lnTo>
                    <a:pt x="1059" y="572"/>
                  </a:lnTo>
                  <a:lnTo>
                    <a:pt x="1059" y="572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2" name="Freeform 56"/>
            <p:cNvSpPr>
              <a:spLocks/>
            </p:cNvSpPr>
            <p:nvPr/>
          </p:nvSpPr>
          <p:spPr bwMode="auto">
            <a:xfrm>
              <a:off x="2950" y="2087"/>
              <a:ext cx="788" cy="617"/>
            </a:xfrm>
            <a:custGeom>
              <a:avLst/>
              <a:gdLst>
                <a:gd name="T0" fmla="*/ 788 w 788"/>
                <a:gd name="T1" fmla="*/ 273 h 617"/>
                <a:gd name="T2" fmla="*/ 0 w 788"/>
                <a:gd name="T3" fmla="*/ 617 h 617"/>
                <a:gd name="T4" fmla="*/ 2 w 788"/>
                <a:gd name="T5" fmla="*/ 321 h 617"/>
                <a:gd name="T6" fmla="*/ 254 w 788"/>
                <a:gd name="T7" fmla="*/ 238 h 617"/>
                <a:gd name="T8" fmla="*/ 330 w 788"/>
                <a:gd name="T9" fmla="*/ 101 h 617"/>
                <a:gd name="T10" fmla="*/ 487 w 788"/>
                <a:gd name="T11" fmla="*/ 0 h 617"/>
                <a:gd name="T12" fmla="*/ 488 w 788"/>
                <a:gd name="T13" fmla="*/ 0 h 617"/>
                <a:gd name="T14" fmla="*/ 493 w 788"/>
                <a:gd name="T15" fmla="*/ 0 h 617"/>
                <a:gd name="T16" fmla="*/ 500 w 788"/>
                <a:gd name="T17" fmla="*/ 0 h 617"/>
                <a:gd name="T18" fmla="*/ 510 w 788"/>
                <a:gd name="T19" fmla="*/ 0 h 617"/>
                <a:gd name="T20" fmla="*/ 517 w 788"/>
                <a:gd name="T21" fmla="*/ 0 h 617"/>
                <a:gd name="T22" fmla="*/ 522 w 788"/>
                <a:gd name="T23" fmla="*/ 0 h 617"/>
                <a:gd name="T24" fmla="*/ 528 w 788"/>
                <a:gd name="T25" fmla="*/ 1 h 617"/>
                <a:gd name="T26" fmla="*/ 537 w 788"/>
                <a:gd name="T27" fmla="*/ 3 h 617"/>
                <a:gd name="T28" fmla="*/ 543 w 788"/>
                <a:gd name="T29" fmla="*/ 3 h 617"/>
                <a:gd name="T30" fmla="*/ 552 w 788"/>
                <a:gd name="T31" fmla="*/ 3 h 617"/>
                <a:gd name="T32" fmla="*/ 560 w 788"/>
                <a:gd name="T33" fmla="*/ 5 h 617"/>
                <a:gd name="T34" fmla="*/ 570 w 788"/>
                <a:gd name="T35" fmla="*/ 6 h 617"/>
                <a:gd name="T36" fmla="*/ 577 w 788"/>
                <a:gd name="T37" fmla="*/ 6 h 617"/>
                <a:gd name="T38" fmla="*/ 585 w 788"/>
                <a:gd name="T39" fmla="*/ 6 h 617"/>
                <a:gd name="T40" fmla="*/ 595 w 788"/>
                <a:gd name="T41" fmla="*/ 8 h 617"/>
                <a:gd name="T42" fmla="*/ 605 w 788"/>
                <a:gd name="T43" fmla="*/ 10 h 617"/>
                <a:gd name="T44" fmla="*/ 615 w 788"/>
                <a:gd name="T45" fmla="*/ 10 h 617"/>
                <a:gd name="T46" fmla="*/ 623 w 788"/>
                <a:gd name="T47" fmla="*/ 10 h 617"/>
                <a:gd name="T48" fmla="*/ 633 w 788"/>
                <a:gd name="T49" fmla="*/ 11 h 617"/>
                <a:gd name="T50" fmla="*/ 643 w 788"/>
                <a:gd name="T51" fmla="*/ 13 h 617"/>
                <a:gd name="T52" fmla="*/ 652 w 788"/>
                <a:gd name="T53" fmla="*/ 13 h 617"/>
                <a:gd name="T54" fmla="*/ 660 w 788"/>
                <a:gd name="T55" fmla="*/ 16 h 617"/>
                <a:gd name="T56" fmla="*/ 668 w 788"/>
                <a:gd name="T57" fmla="*/ 16 h 617"/>
                <a:gd name="T58" fmla="*/ 678 w 788"/>
                <a:gd name="T59" fmla="*/ 20 h 617"/>
                <a:gd name="T60" fmla="*/ 687 w 788"/>
                <a:gd name="T61" fmla="*/ 20 h 617"/>
                <a:gd name="T62" fmla="*/ 695 w 788"/>
                <a:gd name="T63" fmla="*/ 21 h 617"/>
                <a:gd name="T64" fmla="*/ 703 w 788"/>
                <a:gd name="T65" fmla="*/ 23 h 617"/>
                <a:gd name="T66" fmla="*/ 712 w 788"/>
                <a:gd name="T67" fmla="*/ 25 h 617"/>
                <a:gd name="T68" fmla="*/ 788 w 788"/>
                <a:gd name="T69" fmla="*/ 273 h 617"/>
                <a:gd name="T70" fmla="*/ 788 w 788"/>
                <a:gd name="T71" fmla="*/ 27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8" h="617">
                  <a:moveTo>
                    <a:pt x="788" y="273"/>
                  </a:moveTo>
                  <a:lnTo>
                    <a:pt x="0" y="617"/>
                  </a:lnTo>
                  <a:lnTo>
                    <a:pt x="2" y="321"/>
                  </a:lnTo>
                  <a:lnTo>
                    <a:pt x="254" y="238"/>
                  </a:lnTo>
                  <a:lnTo>
                    <a:pt x="330" y="101"/>
                  </a:lnTo>
                  <a:lnTo>
                    <a:pt x="487" y="0"/>
                  </a:lnTo>
                  <a:lnTo>
                    <a:pt x="488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10" y="0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8" y="1"/>
                  </a:lnTo>
                  <a:lnTo>
                    <a:pt x="537" y="3"/>
                  </a:lnTo>
                  <a:lnTo>
                    <a:pt x="543" y="3"/>
                  </a:lnTo>
                  <a:lnTo>
                    <a:pt x="552" y="3"/>
                  </a:lnTo>
                  <a:lnTo>
                    <a:pt x="560" y="5"/>
                  </a:lnTo>
                  <a:lnTo>
                    <a:pt x="570" y="6"/>
                  </a:lnTo>
                  <a:lnTo>
                    <a:pt x="577" y="6"/>
                  </a:lnTo>
                  <a:lnTo>
                    <a:pt x="585" y="6"/>
                  </a:lnTo>
                  <a:lnTo>
                    <a:pt x="595" y="8"/>
                  </a:lnTo>
                  <a:lnTo>
                    <a:pt x="605" y="10"/>
                  </a:lnTo>
                  <a:lnTo>
                    <a:pt x="615" y="10"/>
                  </a:lnTo>
                  <a:lnTo>
                    <a:pt x="623" y="10"/>
                  </a:lnTo>
                  <a:lnTo>
                    <a:pt x="633" y="11"/>
                  </a:lnTo>
                  <a:lnTo>
                    <a:pt x="643" y="13"/>
                  </a:lnTo>
                  <a:lnTo>
                    <a:pt x="652" y="13"/>
                  </a:lnTo>
                  <a:lnTo>
                    <a:pt x="660" y="16"/>
                  </a:lnTo>
                  <a:lnTo>
                    <a:pt x="668" y="16"/>
                  </a:lnTo>
                  <a:lnTo>
                    <a:pt x="678" y="20"/>
                  </a:lnTo>
                  <a:lnTo>
                    <a:pt x="687" y="20"/>
                  </a:lnTo>
                  <a:lnTo>
                    <a:pt x="695" y="21"/>
                  </a:lnTo>
                  <a:lnTo>
                    <a:pt x="703" y="23"/>
                  </a:lnTo>
                  <a:lnTo>
                    <a:pt x="712" y="25"/>
                  </a:lnTo>
                  <a:lnTo>
                    <a:pt x="788" y="273"/>
                  </a:lnTo>
                  <a:lnTo>
                    <a:pt x="788" y="27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3" name="Freeform 57"/>
            <p:cNvSpPr>
              <a:spLocks/>
            </p:cNvSpPr>
            <p:nvPr/>
          </p:nvSpPr>
          <p:spPr bwMode="auto">
            <a:xfrm>
              <a:off x="2917" y="2398"/>
              <a:ext cx="818" cy="604"/>
            </a:xfrm>
            <a:custGeom>
              <a:avLst/>
              <a:gdLst>
                <a:gd name="T0" fmla="*/ 0 w 818"/>
                <a:gd name="T1" fmla="*/ 443 h 604"/>
                <a:gd name="T2" fmla="*/ 35 w 818"/>
                <a:gd name="T3" fmla="*/ 604 h 604"/>
                <a:gd name="T4" fmla="*/ 207 w 818"/>
                <a:gd name="T5" fmla="*/ 568 h 604"/>
                <a:gd name="T6" fmla="*/ 486 w 818"/>
                <a:gd name="T7" fmla="*/ 439 h 604"/>
                <a:gd name="T8" fmla="*/ 526 w 818"/>
                <a:gd name="T9" fmla="*/ 461 h 604"/>
                <a:gd name="T10" fmla="*/ 673 w 818"/>
                <a:gd name="T11" fmla="*/ 456 h 604"/>
                <a:gd name="T12" fmla="*/ 765 w 818"/>
                <a:gd name="T13" fmla="*/ 581 h 604"/>
                <a:gd name="T14" fmla="*/ 818 w 818"/>
                <a:gd name="T15" fmla="*/ 0 h 604"/>
                <a:gd name="T16" fmla="*/ 33 w 818"/>
                <a:gd name="T17" fmla="*/ 306 h 604"/>
                <a:gd name="T18" fmla="*/ 0 w 818"/>
                <a:gd name="T19" fmla="*/ 443 h 604"/>
                <a:gd name="T20" fmla="*/ 0 w 818"/>
                <a:gd name="T21" fmla="*/ 44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8" h="604">
                  <a:moveTo>
                    <a:pt x="0" y="443"/>
                  </a:moveTo>
                  <a:lnTo>
                    <a:pt x="35" y="604"/>
                  </a:lnTo>
                  <a:lnTo>
                    <a:pt x="207" y="568"/>
                  </a:lnTo>
                  <a:lnTo>
                    <a:pt x="486" y="439"/>
                  </a:lnTo>
                  <a:lnTo>
                    <a:pt x="526" y="461"/>
                  </a:lnTo>
                  <a:lnTo>
                    <a:pt x="673" y="456"/>
                  </a:lnTo>
                  <a:lnTo>
                    <a:pt x="765" y="581"/>
                  </a:lnTo>
                  <a:lnTo>
                    <a:pt x="818" y="0"/>
                  </a:lnTo>
                  <a:lnTo>
                    <a:pt x="33" y="306"/>
                  </a:lnTo>
                  <a:lnTo>
                    <a:pt x="0" y="443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" name="Freeform 58"/>
            <p:cNvSpPr>
              <a:spLocks/>
            </p:cNvSpPr>
            <p:nvPr/>
          </p:nvSpPr>
          <p:spPr bwMode="auto">
            <a:xfrm>
              <a:off x="3675" y="2649"/>
              <a:ext cx="986" cy="828"/>
            </a:xfrm>
            <a:custGeom>
              <a:avLst/>
              <a:gdLst>
                <a:gd name="T0" fmla="*/ 0 w 986"/>
                <a:gd name="T1" fmla="*/ 59 h 828"/>
                <a:gd name="T2" fmla="*/ 251 w 986"/>
                <a:gd name="T3" fmla="*/ 0 h 828"/>
                <a:gd name="T4" fmla="*/ 413 w 986"/>
                <a:gd name="T5" fmla="*/ 60 h 828"/>
                <a:gd name="T6" fmla="*/ 536 w 986"/>
                <a:gd name="T7" fmla="*/ 157 h 828"/>
                <a:gd name="T8" fmla="*/ 574 w 986"/>
                <a:gd name="T9" fmla="*/ 308 h 828"/>
                <a:gd name="T10" fmla="*/ 841 w 986"/>
                <a:gd name="T11" fmla="*/ 388 h 828"/>
                <a:gd name="T12" fmla="*/ 974 w 986"/>
                <a:gd name="T13" fmla="*/ 493 h 828"/>
                <a:gd name="T14" fmla="*/ 986 w 986"/>
                <a:gd name="T15" fmla="*/ 828 h 828"/>
                <a:gd name="T16" fmla="*/ 494 w 986"/>
                <a:gd name="T17" fmla="*/ 583 h 828"/>
                <a:gd name="T18" fmla="*/ 416 w 986"/>
                <a:gd name="T19" fmla="*/ 420 h 828"/>
                <a:gd name="T20" fmla="*/ 260 w 986"/>
                <a:gd name="T21" fmla="*/ 458 h 828"/>
                <a:gd name="T22" fmla="*/ 158 w 986"/>
                <a:gd name="T23" fmla="*/ 405 h 828"/>
                <a:gd name="T24" fmla="*/ 136 w 986"/>
                <a:gd name="T25" fmla="*/ 258 h 828"/>
                <a:gd name="T26" fmla="*/ 5 w 986"/>
                <a:gd name="T27" fmla="*/ 328 h 828"/>
                <a:gd name="T28" fmla="*/ 0 w 986"/>
                <a:gd name="T29" fmla="*/ 59 h 828"/>
                <a:gd name="T30" fmla="*/ 0 w 986"/>
                <a:gd name="T31" fmla="*/ 59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6" h="828">
                  <a:moveTo>
                    <a:pt x="0" y="59"/>
                  </a:moveTo>
                  <a:lnTo>
                    <a:pt x="251" y="0"/>
                  </a:lnTo>
                  <a:lnTo>
                    <a:pt x="413" y="60"/>
                  </a:lnTo>
                  <a:lnTo>
                    <a:pt x="536" y="157"/>
                  </a:lnTo>
                  <a:lnTo>
                    <a:pt x="574" y="308"/>
                  </a:lnTo>
                  <a:lnTo>
                    <a:pt x="841" y="388"/>
                  </a:lnTo>
                  <a:lnTo>
                    <a:pt x="974" y="493"/>
                  </a:lnTo>
                  <a:lnTo>
                    <a:pt x="986" y="828"/>
                  </a:lnTo>
                  <a:lnTo>
                    <a:pt x="494" y="583"/>
                  </a:lnTo>
                  <a:lnTo>
                    <a:pt x="416" y="420"/>
                  </a:lnTo>
                  <a:lnTo>
                    <a:pt x="260" y="458"/>
                  </a:lnTo>
                  <a:lnTo>
                    <a:pt x="158" y="405"/>
                  </a:lnTo>
                  <a:lnTo>
                    <a:pt x="136" y="258"/>
                  </a:lnTo>
                  <a:lnTo>
                    <a:pt x="5" y="328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" name="Freeform 59"/>
            <p:cNvSpPr>
              <a:spLocks/>
            </p:cNvSpPr>
            <p:nvPr/>
          </p:nvSpPr>
          <p:spPr bwMode="auto">
            <a:xfrm>
              <a:off x="2015" y="2704"/>
              <a:ext cx="937" cy="600"/>
            </a:xfrm>
            <a:custGeom>
              <a:avLst/>
              <a:gdLst>
                <a:gd name="T0" fmla="*/ 935 w 937"/>
                <a:gd name="T1" fmla="*/ 0 h 600"/>
                <a:gd name="T2" fmla="*/ 937 w 937"/>
                <a:gd name="T3" fmla="*/ 252 h 600"/>
                <a:gd name="T4" fmla="*/ 870 w 937"/>
                <a:gd name="T5" fmla="*/ 290 h 600"/>
                <a:gd name="T6" fmla="*/ 706 w 937"/>
                <a:gd name="T7" fmla="*/ 392 h 600"/>
                <a:gd name="T8" fmla="*/ 304 w 937"/>
                <a:gd name="T9" fmla="*/ 600 h 600"/>
                <a:gd name="T10" fmla="*/ 104 w 937"/>
                <a:gd name="T11" fmla="*/ 591 h 600"/>
                <a:gd name="T12" fmla="*/ 0 w 937"/>
                <a:gd name="T13" fmla="*/ 496 h 600"/>
                <a:gd name="T14" fmla="*/ 249 w 937"/>
                <a:gd name="T15" fmla="*/ 287 h 600"/>
                <a:gd name="T16" fmla="*/ 63 w 937"/>
                <a:gd name="T17" fmla="*/ 2 h 600"/>
                <a:gd name="T18" fmla="*/ 935 w 937"/>
                <a:gd name="T19" fmla="*/ 0 h 600"/>
                <a:gd name="T20" fmla="*/ 935 w 937"/>
                <a:gd name="T2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7" h="600">
                  <a:moveTo>
                    <a:pt x="935" y="0"/>
                  </a:moveTo>
                  <a:lnTo>
                    <a:pt x="937" y="252"/>
                  </a:lnTo>
                  <a:lnTo>
                    <a:pt x="870" y="290"/>
                  </a:lnTo>
                  <a:lnTo>
                    <a:pt x="706" y="392"/>
                  </a:lnTo>
                  <a:lnTo>
                    <a:pt x="304" y="600"/>
                  </a:lnTo>
                  <a:lnTo>
                    <a:pt x="104" y="591"/>
                  </a:lnTo>
                  <a:lnTo>
                    <a:pt x="0" y="496"/>
                  </a:lnTo>
                  <a:lnTo>
                    <a:pt x="249" y="287"/>
                  </a:lnTo>
                  <a:lnTo>
                    <a:pt x="63" y="2"/>
                  </a:lnTo>
                  <a:lnTo>
                    <a:pt x="935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6" name="Freeform 60"/>
            <p:cNvSpPr>
              <a:spLocks/>
            </p:cNvSpPr>
            <p:nvPr/>
          </p:nvSpPr>
          <p:spPr bwMode="auto">
            <a:xfrm>
              <a:off x="3821" y="1954"/>
              <a:ext cx="222" cy="256"/>
            </a:xfrm>
            <a:custGeom>
              <a:avLst/>
              <a:gdLst>
                <a:gd name="T0" fmla="*/ 25 w 222"/>
                <a:gd name="T1" fmla="*/ 256 h 256"/>
                <a:gd name="T2" fmla="*/ 2 w 222"/>
                <a:gd name="T3" fmla="*/ 128 h 256"/>
                <a:gd name="T4" fmla="*/ 27 w 222"/>
                <a:gd name="T5" fmla="*/ 64 h 256"/>
                <a:gd name="T6" fmla="*/ 0 w 222"/>
                <a:gd name="T7" fmla="*/ 8 h 256"/>
                <a:gd name="T8" fmla="*/ 79 w 222"/>
                <a:gd name="T9" fmla="*/ 18 h 256"/>
                <a:gd name="T10" fmla="*/ 185 w 222"/>
                <a:gd name="T11" fmla="*/ 0 h 256"/>
                <a:gd name="T12" fmla="*/ 222 w 222"/>
                <a:gd name="T13" fmla="*/ 56 h 256"/>
                <a:gd name="T14" fmla="*/ 190 w 222"/>
                <a:gd name="T15" fmla="*/ 94 h 256"/>
                <a:gd name="T16" fmla="*/ 212 w 222"/>
                <a:gd name="T17" fmla="*/ 148 h 256"/>
                <a:gd name="T18" fmla="*/ 137 w 222"/>
                <a:gd name="T19" fmla="*/ 218 h 256"/>
                <a:gd name="T20" fmla="*/ 25 w 222"/>
                <a:gd name="T21" fmla="*/ 256 h 256"/>
                <a:gd name="T22" fmla="*/ 25 w 222"/>
                <a:gd name="T23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2" h="256">
                  <a:moveTo>
                    <a:pt x="25" y="256"/>
                  </a:moveTo>
                  <a:lnTo>
                    <a:pt x="2" y="128"/>
                  </a:lnTo>
                  <a:lnTo>
                    <a:pt x="27" y="64"/>
                  </a:lnTo>
                  <a:lnTo>
                    <a:pt x="0" y="8"/>
                  </a:lnTo>
                  <a:lnTo>
                    <a:pt x="79" y="18"/>
                  </a:lnTo>
                  <a:lnTo>
                    <a:pt x="185" y="0"/>
                  </a:lnTo>
                  <a:lnTo>
                    <a:pt x="222" y="56"/>
                  </a:lnTo>
                  <a:lnTo>
                    <a:pt x="190" y="94"/>
                  </a:lnTo>
                  <a:lnTo>
                    <a:pt x="212" y="148"/>
                  </a:lnTo>
                  <a:lnTo>
                    <a:pt x="137" y="218"/>
                  </a:lnTo>
                  <a:lnTo>
                    <a:pt x="25" y="256"/>
                  </a:lnTo>
                  <a:lnTo>
                    <a:pt x="25" y="256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7" name="Freeform 61"/>
            <p:cNvSpPr>
              <a:spLocks/>
            </p:cNvSpPr>
            <p:nvPr/>
          </p:nvSpPr>
          <p:spPr bwMode="auto">
            <a:xfrm>
              <a:off x="3935" y="2806"/>
              <a:ext cx="581" cy="426"/>
            </a:xfrm>
            <a:custGeom>
              <a:avLst/>
              <a:gdLst>
                <a:gd name="T0" fmla="*/ 276 w 581"/>
                <a:gd name="T1" fmla="*/ 0 h 426"/>
                <a:gd name="T2" fmla="*/ 243 w 581"/>
                <a:gd name="T3" fmla="*/ 108 h 426"/>
                <a:gd name="T4" fmla="*/ 123 w 581"/>
                <a:gd name="T5" fmla="*/ 136 h 426"/>
                <a:gd name="T6" fmla="*/ 0 w 581"/>
                <a:gd name="T7" fmla="*/ 301 h 426"/>
                <a:gd name="T8" fmla="*/ 234 w 581"/>
                <a:gd name="T9" fmla="*/ 426 h 426"/>
                <a:gd name="T10" fmla="*/ 308 w 581"/>
                <a:gd name="T11" fmla="*/ 328 h 426"/>
                <a:gd name="T12" fmla="*/ 408 w 581"/>
                <a:gd name="T13" fmla="*/ 318 h 426"/>
                <a:gd name="T14" fmla="*/ 473 w 581"/>
                <a:gd name="T15" fmla="*/ 263 h 426"/>
                <a:gd name="T16" fmla="*/ 538 w 581"/>
                <a:gd name="T17" fmla="*/ 258 h 426"/>
                <a:gd name="T18" fmla="*/ 581 w 581"/>
                <a:gd name="T19" fmla="*/ 231 h 426"/>
                <a:gd name="T20" fmla="*/ 276 w 581"/>
                <a:gd name="T21" fmla="*/ 0 h 426"/>
                <a:gd name="T22" fmla="*/ 276 w 581"/>
                <a:gd name="T2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1" h="426">
                  <a:moveTo>
                    <a:pt x="276" y="0"/>
                  </a:moveTo>
                  <a:lnTo>
                    <a:pt x="243" y="108"/>
                  </a:lnTo>
                  <a:lnTo>
                    <a:pt x="123" y="136"/>
                  </a:lnTo>
                  <a:lnTo>
                    <a:pt x="0" y="301"/>
                  </a:lnTo>
                  <a:lnTo>
                    <a:pt x="234" y="426"/>
                  </a:lnTo>
                  <a:lnTo>
                    <a:pt x="308" y="328"/>
                  </a:lnTo>
                  <a:lnTo>
                    <a:pt x="408" y="318"/>
                  </a:lnTo>
                  <a:lnTo>
                    <a:pt x="473" y="263"/>
                  </a:lnTo>
                  <a:lnTo>
                    <a:pt x="538" y="258"/>
                  </a:lnTo>
                  <a:lnTo>
                    <a:pt x="581" y="231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8" name="Freeform 62"/>
            <p:cNvSpPr>
              <a:spLocks/>
            </p:cNvSpPr>
            <p:nvPr/>
          </p:nvSpPr>
          <p:spPr bwMode="auto">
            <a:xfrm>
              <a:off x="3587" y="2596"/>
              <a:ext cx="334" cy="458"/>
            </a:xfrm>
            <a:custGeom>
              <a:avLst/>
              <a:gdLst>
                <a:gd name="T0" fmla="*/ 0 w 334"/>
                <a:gd name="T1" fmla="*/ 241 h 458"/>
                <a:gd name="T2" fmla="*/ 88 w 334"/>
                <a:gd name="T3" fmla="*/ 112 h 458"/>
                <a:gd name="T4" fmla="*/ 186 w 334"/>
                <a:gd name="T5" fmla="*/ 0 h 458"/>
                <a:gd name="T6" fmla="*/ 314 w 334"/>
                <a:gd name="T7" fmla="*/ 113 h 458"/>
                <a:gd name="T8" fmla="*/ 334 w 334"/>
                <a:gd name="T9" fmla="*/ 165 h 458"/>
                <a:gd name="T10" fmla="*/ 256 w 334"/>
                <a:gd name="T11" fmla="*/ 251 h 458"/>
                <a:gd name="T12" fmla="*/ 288 w 334"/>
                <a:gd name="T13" fmla="*/ 340 h 458"/>
                <a:gd name="T14" fmla="*/ 246 w 334"/>
                <a:gd name="T15" fmla="*/ 458 h 458"/>
                <a:gd name="T16" fmla="*/ 93 w 334"/>
                <a:gd name="T17" fmla="*/ 381 h 458"/>
                <a:gd name="T18" fmla="*/ 0 w 334"/>
                <a:gd name="T19" fmla="*/ 241 h 458"/>
                <a:gd name="T20" fmla="*/ 0 w 334"/>
                <a:gd name="T21" fmla="*/ 24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458">
                  <a:moveTo>
                    <a:pt x="0" y="241"/>
                  </a:moveTo>
                  <a:lnTo>
                    <a:pt x="88" y="112"/>
                  </a:lnTo>
                  <a:lnTo>
                    <a:pt x="186" y="0"/>
                  </a:lnTo>
                  <a:lnTo>
                    <a:pt x="314" y="113"/>
                  </a:lnTo>
                  <a:lnTo>
                    <a:pt x="334" y="165"/>
                  </a:lnTo>
                  <a:lnTo>
                    <a:pt x="256" y="251"/>
                  </a:lnTo>
                  <a:lnTo>
                    <a:pt x="288" y="340"/>
                  </a:lnTo>
                  <a:lnTo>
                    <a:pt x="246" y="458"/>
                  </a:lnTo>
                  <a:lnTo>
                    <a:pt x="93" y="381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9" name="Freeform 63"/>
            <p:cNvSpPr>
              <a:spLocks/>
            </p:cNvSpPr>
            <p:nvPr/>
          </p:nvSpPr>
          <p:spPr bwMode="auto">
            <a:xfrm>
              <a:off x="3670" y="2408"/>
              <a:ext cx="261" cy="301"/>
            </a:xfrm>
            <a:custGeom>
              <a:avLst/>
              <a:gdLst>
                <a:gd name="T0" fmla="*/ 5 w 261"/>
                <a:gd name="T1" fmla="*/ 300 h 301"/>
                <a:gd name="T2" fmla="*/ 0 w 261"/>
                <a:gd name="T3" fmla="*/ 110 h 301"/>
                <a:gd name="T4" fmla="*/ 40 w 261"/>
                <a:gd name="T5" fmla="*/ 0 h 301"/>
                <a:gd name="T6" fmla="*/ 81 w 261"/>
                <a:gd name="T7" fmla="*/ 38 h 301"/>
                <a:gd name="T8" fmla="*/ 261 w 261"/>
                <a:gd name="T9" fmla="*/ 185 h 301"/>
                <a:gd name="T10" fmla="*/ 233 w 261"/>
                <a:gd name="T11" fmla="*/ 301 h 301"/>
                <a:gd name="T12" fmla="*/ 5 w 261"/>
                <a:gd name="T13" fmla="*/ 300 h 301"/>
                <a:gd name="T14" fmla="*/ 5 w 261"/>
                <a:gd name="T15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301">
                  <a:moveTo>
                    <a:pt x="5" y="300"/>
                  </a:moveTo>
                  <a:lnTo>
                    <a:pt x="0" y="110"/>
                  </a:lnTo>
                  <a:lnTo>
                    <a:pt x="40" y="0"/>
                  </a:lnTo>
                  <a:lnTo>
                    <a:pt x="81" y="38"/>
                  </a:lnTo>
                  <a:lnTo>
                    <a:pt x="261" y="185"/>
                  </a:lnTo>
                  <a:lnTo>
                    <a:pt x="233" y="301"/>
                  </a:lnTo>
                  <a:lnTo>
                    <a:pt x="5" y="300"/>
                  </a:lnTo>
                  <a:lnTo>
                    <a:pt x="5" y="30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0" name="Freeform 64"/>
            <p:cNvSpPr>
              <a:spLocks/>
            </p:cNvSpPr>
            <p:nvPr/>
          </p:nvSpPr>
          <p:spPr bwMode="auto">
            <a:xfrm>
              <a:off x="3886" y="2593"/>
              <a:ext cx="202" cy="116"/>
            </a:xfrm>
            <a:custGeom>
              <a:avLst/>
              <a:gdLst>
                <a:gd name="T0" fmla="*/ 45 w 202"/>
                <a:gd name="T1" fmla="*/ 0 h 116"/>
                <a:gd name="T2" fmla="*/ 202 w 202"/>
                <a:gd name="T3" fmla="*/ 116 h 116"/>
                <a:gd name="T4" fmla="*/ 15 w 202"/>
                <a:gd name="T5" fmla="*/ 116 h 116"/>
                <a:gd name="T6" fmla="*/ 0 w 202"/>
                <a:gd name="T7" fmla="*/ 50 h 116"/>
                <a:gd name="T8" fmla="*/ 45 w 202"/>
                <a:gd name="T9" fmla="*/ 0 h 116"/>
                <a:gd name="T10" fmla="*/ 45 w 202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116">
                  <a:moveTo>
                    <a:pt x="45" y="0"/>
                  </a:moveTo>
                  <a:lnTo>
                    <a:pt x="202" y="116"/>
                  </a:lnTo>
                  <a:lnTo>
                    <a:pt x="15" y="116"/>
                  </a:lnTo>
                  <a:lnTo>
                    <a:pt x="0" y="5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1" name="Freeform 65"/>
            <p:cNvSpPr>
              <a:spLocks/>
            </p:cNvSpPr>
            <p:nvPr/>
          </p:nvSpPr>
          <p:spPr bwMode="auto">
            <a:xfrm>
              <a:off x="3443" y="2708"/>
              <a:ext cx="237" cy="269"/>
            </a:xfrm>
            <a:custGeom>
              <a:avLst/>
              <a:gdLst>
                <a:gd name="T0" fmla="*/ 190 w 237"/>
                <a:gd name="T1" fmla="*/ 0 h 269"/>
                <a:gd name="T2" fmla="*/ 137 w 237"/>
                <a:gd name="T3" fmla="*/ 81 h 269"/>
                <a:gd name="T4" fmla="*/ 0 w 237"/>
                <a:gd name="T5" fmla="*/ 151 h 269"/>
                <a:gd name="T6" fmla="*/ 237 w 237"/>
                <a:gd name="T7" fmla="*/ 269 h 269"/>
                <a:gd name="T8" fmla="*/ 232 w 237"/>
                <a:gd name="T9" fmla="*/ 0 h 269"/>
                <a:gd name="T10" fmla="*/ 190 w 237"/>
                <a:gd name="T11" fmla="*/ 0 h 269"/>
                <a:gd name="T12" fmla="*/ 190 w 237"/>
                <a:gd name="T1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269">
                  <a:moveTo>
                    <a:pt x="190" y="0"/>
                  </a:moveTo>
                  <a:lnTo>
                    <a:pt x="137" y="81"/>
                  </a:lnTo>
                  <a:lnTo>
                    <a:pt x="0" y="151"/>
                  </a:lnTo>
                  <a:lnTo>
                    <a:pt x="237" y="269"/>
                  </a:lnTo>
                  <a:lnTo>
                    <a:pt x="232" y="0"/>
                  </a:lnTo>
                  <a:lnTo>
                    <a:pt x="190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2" name="Freeform 66"/>
            <p:cNvSpPr>
              <a:spLocks/>
            </p:cNvSpPr>
            <p:nvPr/>
          </p:nvSpPr>
          <p:spPr bwMode="auto">
            <a:xfrm>
              <a:off x="2950" y="2188"/>
              <a:ext cx="330" cy="516"/>
            </a:xfrm>
            <a:custGeom>
              <a:avLst/>
              <a:gdLst>
                <a:gd name="T0" fmla="*/ 2 w 330"/>
                <a:gd name="T1" fmla="*/ 220 h 516"/>
                <a:gd name="T2" fmla="*/ 330 w 330"/>
                <a:gd name="T3" fmla="*/ 0 h 516"/>
                <a:gd name="T4" fmla="*/ 307 w 330"/>
                <a:gd name="T5" fmla="*/ 197 h 516"/>
                <a:gd name="T6" fmla="*/ 210 w 330"/>
                <a:gd name="T7" fmla="*/ 272 h 516"/>
                <a:gd name="T8" fmla="*/ 207 w 330"/>
                <a:gd name="T9" fmla="*/ 408 h 516"/>
                <a:gd name="T10" fmla="*/ 160 w 330"/>
                <a:gd name="T11" fmla="*/ 516 h 516"/>
                <a:gd name="T12" fmla="*/ 0 w 330"/>
                <a:gd name="T13" fmla="*/ 516 h 516"/>
                <a:gd name="T14" fmla="*/ 2 w 330"/>
                <a:gd name="T15" fmla="*/ 220 h 516"/>
                <a:gd name="T16" fmla="*/ 2 w 330"/>
                <a:gd name="T17" fmla="*/ 22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516">
                  <a:moveTo>
                    <a:pt x="2" y="220"/>
                  </a:moveTo>
                  <a:lnTo>
                    <a:pt x="330" y="0"/>
                  </a:lnTo>
                  <a:lnTo>
                    <a:pt x="307" y="197"/>
                  </a:lnTo>
                  <a:lnTo>
                    <a:pt x="210" y="272"/>
                  </a:lnTo>
                  <a:lnTo>
                    <a:pt x="207" y="408"/>
                  </a:lnTo>
                  <a:lnTo>
                    <a:pt x="160" y="516"/>
                  </a:lnTo>
                  <a:lnTo>
                    <a:pt x="0" y="516"/>
                  </a:lnTo>
                  <a:lnTo>
                    <a:pt x="2" y="220"/>
                  </a:lnTo>
                  <a:lnTo>
                    <a:pt x="2" y="22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3" name="Freeform 67"/>
            <p:cNvSpPr>
              <a:spLocks/>
            </p:cNvSpPr>
            <p:nvPr/>
          </p:nvSpPr>
          <p:spPr bwMode="auto">
            <a:xfrm>
              <a:off x="2173" y="2430"/>
              <a:ext cx="473" cy="422"/>
            </a:xfrm>
            <a:custGeom>
              <a:avLst/>
              <a:gdLst>
                <a:gd name="T0" fmla="*/ 225 w 473"/>
                <a:gd name="T1" fmla="*/ 422 h 422"/>
                <a:gd name="T2" fmla="*/ 16 w 473"/>
                <a:gd name="T3" fmla="*/ 276 h 422"/>
                <a:gd name="T4" fmla="*/ 0 w 473"/>
                <a:gd name="T5" fmla="*/ 223 h 422"/>
                <a:gd name="T6" fmla="*/ 90 w 473"/>
                <a:gd name="T7" fmla="*/ 0 h 422"/>
                <a:gd name="T8" fmla="*/ 324 w 473"/>
                <a:gd name="T9" fmla="*/ 183 h 422"/>
                <a:gd name="T10" fmla="*/ 473 w 473"/>
                <a:gd name="T11" fmla="*/ 183 h 422"/>
                <a:gd name="T12" fmla="*/ 426 w 473"/>
                <a:gd name="T13" fmla="*/ 274 h 422"/>
                <a:gd name="T14" fmla="*/ 225 w 473"/>
                <a:gd name="T15" fmla="*/ 422 h 422"/>
                <a:gd name="T16" fmla="*/ 225 w 473"/>
                <a:gd name="T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" h="422">
                  <a:moveTo>
                    <a:pt x="225" y="422"/>
                  </a:moveTo>
                  <a:lnTo>
                    <a:pt x="16" y="276"/>
                  </a:lnTo>
                  <a:lnTo>
                    <a:pt x="0" y="223"/>
                  </a:lnTo>
                  <a:lnTo>
                    <a:pt x="90" y="0"/>
                  </a:lnTo>
                  <a:lnTo>
                    <a:pt x="324" y="183"/>
                  </a:lnTo>
                  <a:lnTo>
                    <a:pt x="473" y="183"/>
                  </a:lnTo>
                  <a:lnTo>
                    <a:pt x="426" y="274"/>
                  </a:lnTo>
                  <a:lnTo>
                    <a:pt x="225" y="422"/>
                  </a:lnTo>
                  <a:lnTo>
                    <a:pt x="225" y="422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" name="Freeform 68"/>
            <p:cNvSpPr>
              <a:spLocks/>
            </p:cNvSpPr>
            <p:nvPr/>
          </p:nvSpPr>
          <p:spPr bwMode="auto">
            <a:xfrm>
              <a:off x="2819" y="2408"/>
              <a:ext cx="133" cy="296"/>
            </a:xfrm>
            <a:custGeom>
              <a:avLst/>
              <a:gdLst>
                <a:gd name="T0" fmla="*/ 40 w 133"/>
                <a:gd name="T1" fmla="*/ 296 h 296"/>
                <a:gd name="T2" fmla="*/ 131 w 133"/>
                <a:gd name="T3" fmla="*/ 295 h 296"/>
                <a:gd name="T4" fmla="*/ 133 w 133"/>
                <a:gd name="T5" fmla="*/ 0 h 296"/>
                <a:gd name="T6" fmla="*/ 63 w 133"/>
                <a:gd name="T7" fmla="*/ 52 h 296"/>
                <a:gd name="T8" fmla="*/ 70 w 133"/>
                <a:gd name="T9" fmla="*/ 118 h 296"/>
                <a:gd name="T10" fmla="*/ 0 w 133"/>
                <a:gd name="T11" fmla="*/ 195 h 296"/>
                <a:gd name="T12" fmla="*/ 40 w 133"/>
                <a:gd name="T13" fmla="*/ 296 h 296"/>
                <a:gd name="T14" fmla="*/ 40 w 133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96">
                  <a:moveTo>
                    <a:pt x="40" y="296"/>
                  </a:moveTo>
                  <a:lnTo>
                    <a:pt x="131" y="295"/>
                  </a:lnTo>
                  <a:lnTo>
                    <a:pt x="133" y="0"/>
                  </a:lnTo>
                  <a:lnTo>
                    <a:pt x="63" y="52"/>
                  </a:lnTo>
                  <a:lnTo>
                    <a:pt x="70" y="118"/>
                  </a:lnTo>
                  <a:lnTo>
                    <a:pt x="0" y="195"/>
                  </a:lnTo>
                  <a:lnTo>
                    <a:pt x="40" y="296"/>
                  </a:lnTo>
                  <a:lnTo>
                    <a:pt x="40" y="296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5" name="Freeform 69"/>
            <p:cNvSpPr>
              <a:spLocks/>
            </p:cNvSpPr>
            <p:nvPr/>
          </p:nvSpPr>
          <p:spPr bwMode="auto">
            <a:xfrm>
              <a:off x="2766" y="2704"/>
              <a:ext cx="186" cy="298"/>
            </a:xfrm>
            <a:custGeom>
              <a:avLst/>
              <a:gdLst>
                <a:gd name="T0" fmla="*/ 184 w 186"/>
                <a:gd name="T1" fmla="*/ 0 h 298"/>
                <a:gd name="T2" fmla="*/ 186 w 186"/>
                <a:gd name="T3" fmla="*/ 298 h 298"/>
                <a:gd name="T4" fmla="*/ 116 w 186"/>
                <a:gd name="T5" fmla="*/ 287 h 298"/>
                <a:gd name="T6" fmla="*/ 0 w 186"/>
                <a:gd name="T7" fmla="*/ 172 h 298"/>
                <a:gd name="T8" fmla="*/ 118 w 186"/>
                <a:gd name="T9" fmla="*/ 60 h 298"/>
                <a:gd name="T10" fmla="*/ 93 w 186"/>
                <a:gd name="T11" fmla="*/ 0 h 298"/>
                <a:gd name="T12" fmla="*/ 184 w 186"/>
                <a:gd name="T13" fmla="*/ 0 h 298"/>
                <a:gd name="T14" fmla="*/ 184 w 186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298">
                  <a:moveTo>
                    <a:pt x="184" y="0"/>
                  </a:moveTo>
                  <a:lnTo>
                    <a:pt x="186" y="298"/>
                  </a:lnTo>
                  <a:lnTo>
                    <a:pt x="116" y="287"/>
                  </a:lnTo>
                  <a:lnTo>
                    <a:pt x="0" y="172"/>
                  </a:lnTo>
                  <a:lnTo>
                    <a:pt x="118" y="60"/>
                  </a:lnTo>
                  <a:lnTo>
                    <a:pt x="93" y="0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6" name="Freeform 70"/>
            <p:cNvSpPr>
              <a:spLocks/>
            </p:cNvSpPr>
            <p:nvPr/>
          </p:nvSpPr>
          <p:spPr bwMode="auto">
            <a:xfrm>
              <a:off x="2189" y="2703"/>
              <a:ext cx="412" cy="424"/>
            </a:xfrm>
            <a:custGeom>
              <a:avLst/>
              <a:gdLst>
                <a:gd name="T0" fmla="*/ 0 w 412"/>
                <a:gd name="T1" fmla="*/ 3 h 424"/>
                <a:gd name="T2" fmla="*/ 100 w 412"/>
                <a:gd name="T3" fmla="*/ 118 h 424"/>
                <a:gd name="T4" fmla="*/ 15 w 412"/>
                <a:gd name="T5" fmla="*/ 201 h 424"/>
                <a:gd name="T6" fmla="*/ 174 w 412"/>
                <a:gd name="T7" fmla="*/ 424 h 424"/>
                <a:gd name="T8" fmla="*/ 328 w 412"/>
                <a:gd name="T9" fmla="*/ 334 h 424"/>
                <a:gd name="T10" fmla="*/ 323 w 412"/>
                <a:gd name="T11" fmla="*/ 163 h 424"/>
                <a:gd name="T12" fmla="*/ 383 w 412"/>
                <a:gd name="T13" fmla="*/ 96 h 424"/>
                <a:gd name="T14" fmla="*/ 412 w 412"/>
                <a:gd name="T15" fmla="*/ 0 h 424"/>
                <a:gd name="T16" fmla="*/ 0 w 412"/>
                <a:gd name="T17" fmla="*/ 3 h 424"/>
                <a:gd name="T18" fmla="*/ 0 w 412"/>
                <a:gd name="T19" fmla="*/ 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424">
                  <a:moveTo>
                    <a:pt x="0" y="3"/>
                  </a:moveTo>
                  <a:lnTo>
                    <a:pt x="100" y="118"/>
                  </a:lnTo>
                  <a:lnTo>
                    <a:pt x="15" y="201"/>
                  </a:lnTo>
                  <a:lnTo>
                    <a:pt x="174" y="424"/>
                  </a:lnTo>
                  <a:lnTo>
                    <a:pt x="328" y="334"/>
                  </a:lnTo>
                  <a:lnTo>
                    <a:pt x="323" y="163"/>
                  </a:lnTo>
                  <a:lnTo>
                    <a:pt x="383" y="96"/>
                  </a:lnTo>
                  <a:lnTo>
                    <a:pt x="412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7" name="Freeform 71"/>
            <p:cNvSpPr>
              <a:spLocks/>
            </p:cNvSpPr>
            <p:nvPr/>
          </p:nvSpPr>
          <p:spPr bwMode="auto">
            <a:xfrm>
              <a:off x="3102" y="2233"/>
              <a:ext cx="570" cy="473"/>
            </a:xfrm>
            <a:custGeom>
              <a:avLst/>
              <a:gdLst>
                <a:gd name="T0" fmla="*/ 8 w 570"/>
                <a:gd name="T1" fmla="*/ 471 h 473"/>
                <a:gd name="T2" fmla="*/ 336 w 570"/>
                <a:gd name="T3" fmla="*/ 473 h 473"/>
                <a:gd name="T4" fmla="*/ 570 w 570"/>
                <a:gd name="T5" fmla="*/ 283 h 473"/>
                <a:gd name="T6" fmla="*/ 565 w 570"/>
                <a:gd name="T7" fmla="*/ 0 h 473"/>
                <a:gd name="T8" fmla="*/ 57 w 570"/>
                <a:gd name="T9" fmla="*/ 346 h 473"/>
                <a:gd name="T10" fmla="*/ 0 w 570"/>
                <a:gd name="T11" fmla="*/ 366 h 473"/>
                <a:gd name="T12" fmla="*/ 8 w 570"/>
                <a:gd name="T13" fmla="*/ 471 h 473"/>
                <a:gd name="T14" fmla="*/ 8 w 570"/>
                <a:gd name="T15" fmla="*/ 471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473">
                  <a:moveTo>
                    <a:pt x="8" y="471"/>
                  </a:moveTo>
                  <a:lnTo>
                    <a:pt x="336" y="473"/>
                  </a:lnTo>
                  <a:lnTo>
                    <a:pt x="570" y="283"/>
                  </a:lnTo>
                  <a:lnTo>
                    <a:pt x="565" y="0"/>
                  </a:lnTo>
                  <a:lnTo>
                    <a:pt x="57" y="346"/>
                  </a:lnTo>
                  <a:lnTo>
                    <a:pt x="0" y="366"/>
                  </a:lnTo>
                  <a:lnTo>
                    <a:pt x="8" y="471"/>
                  </a:lnTo>
                  <a:lnTo>
                    <a:pt x="8" y="471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8" name="Freeform 72"/>
            <p:cNvSpPr>
              <a:spLocks/>
            </p:cNvSpPr>
            <p:nvPr/>
          </p:nvSpPr>
          <p:spPr bwMode="auto">
            <a:xfrm>
              <a:off x="3099" y="2704"/>
              <a:ext cx="339" cy="165"/>
            </a:xfrm>
            <a:custGeom>
              <a:avLst/>
              <a:gdLst>
                <a:gd name="T0" fmla="*/ 10 w 339"/>
                <a:gd name="T1" fmla="*/ 0 h 165"/>
                <a:gd name="T2" fmla="*/ 339 w 339"/>
                <a:gd name="T3" fmla="*/ 2 h 165"/>
                <a:gd name="T4" fmla="*/ 316 w 339"/>
                <a:gd name="T5" fmla="*/ 17 h 165"/>
                <a:gd name="T6" fmla="*/ 106 w 339"/>
                <a:gd name="T7" fmla="*/ 165 h 165"/>
                <a:gd name="T8" fmla="*/ 0 w 339"/>
                <a:gd name="T9" fmla="*/ 34 h 165"/>
                <a:gd name="T10" fmla="*/ 10 w 339"/>
                <a:gd name="T11" fmla="*/ 0 h 165"/>
                <a:gd name="T12" fmla="*/ 10 w 339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165">
                  <a:moveTo>
                    <a:pt x="10" y="0"/>
                  </a:moveTo>
                  <a:lnTo>
                    <a:pt x="339" y="2"/>
                  </a:lnTo>
                  <a:lnTo>
                    <a:pt x="316" y="17"/>
                  </a:lnTo>
                  <a:lnTo>
                    <a:pt x="106" y="165"/>
                  </a:lnTo>
                  <a:lnTo>
                    <a:pt x="0" y="3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9" name="Freeform 73"/>
            <p:cNvSpPr>
              <a:spLocks/>
            </p:cNvSpPr>
            <p:nvPr/>
          </p:nvSpPr>
          <p:spPr bwMode="auto">
            <a:xfrm>
              <a:off x="2459" y="2984"/>
              <a:ext cx="402" cy="469"/>
            </a:xfrm>
            <a:custGeom>
              <a:avLst/>
              <a:gdLst>
                <a:gd name="T0" fmla="*/ 0 w 402"/>
                <a:gd name="T1" fmla="*/ 168 h 469"/>
                <a:gd name="T2" fmla="*/ 340 w 402"/>
                <a:gd name="T3" fmla="*/ 469 h 469"/>
                <a:gd name="T4" fmla="*/ 402 w 402"/>
                <a:gd name="T5" fmla="*/ 288 h 469"/>
                <a:gd name="T6" fmla="*/ 235 w 402"/>
                <a:gd name="T7" fmla="*/ 0 h 469"/>
                <a:gd name="T8" fmla="*/ 0 w 402"/>
                <a:gd name="T9" fmla="*/ 168 h 469"/>
                <a:gd name="T10" fmla="*/ 0 w 402"/>
                <a:gd name="T11" fmla="*/ 16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469">
                  <a:moveTo>
                    <a:pt x="0" y="168"/>
                  </a:moveTo>
                  <a:lnTo>
                    <a:pt x="340" y="469"/>
                  </a:lnTo>
                  <a:lnTo>
                    <a:pt x="402" y="288"/>
                  </a:lnTo>
                  <a:lnTo>
                    <a:pt x="235" y="0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0" name="Freeform 74"/>
            <p:cNvSpPr>
              <a:spLocks/>
            </p:cNvSpPr>
            <p:nvPr/>
          </p:nvSpPr>
          <p:spPr bwMode="auto">
            <a:xfrm>
              <a:off x="1435" y="2277"/>
              <a:ext cx="581" cy="184"/>
            </a:xfrm>
            <a:custGeom>
              <a:avLst/>
              <a:gdLst>
                <a:gd name="T0" fmla="*/ 0 w 581"/>
                <a:gd name="T1" fmla="*/ 114 h 184"/>
                <a:gd name="T2" fmla="*/ 295 w 581"/>
                <a:gd name="T3" fmla="*/ 184 h 184"/>
                <a:gd name="T4" fmla="*/ 296 w 581"/>
                <a:gd name="T5" fmla="*/ 183 h 184"/>
                <a:gd name="T6" fmla="*/ 300 w 581"/>
                <a:gd name="T7" fmla="*/ 179 h 184"/>
                <a:gd name="T8" fmla="*/ 306 w 581"/>
                <a:gd name="T9" fmla="*/ 173 h 184"/>
                <a:gd name="T10" fmla="*/ 316 w 581"/>
                <a:gd name="T11" fmla="*/ 166 h 184"/>
                <a:gd name="T12" fmla="*/ 320 w 581"/>
                <a:gd name="T13" fmla="*/ 159 h 184"/>
                <a:gd name="T14" fmla="*/ 326 w 581"/>
                <a:gd name="T15" fmla="*/ 156 h 184"/>
                <a:gd name="T16" fmla="*/ 333 w 581"/>
                <a:gd name="T17" fmla="*/ 151 h 184"/>
                <a:gd name="T18" fmla="*/ 341 w 581"/>
                <a:gd name="T19" fmla="*/ 146 h 184"/>
                <a:gd name="T20" fmla="*/ 348 w 581"/>
                <a:gd name="T21" fmla="*/ 139 h 184"/>
                <a:gd name="T22" fmla="*/ 356 w 581"/>
                <a:gd name="T23" fmla="*/ 133 h 184"/>
                <a:gd name="T24" fmla="*/ 366 w 581"/>
                <a:gd name="T25" fmla="*/ 126 h 184"/>
                <a:gd name="T26" fmla="*/ 376 w 581"/>
                <a:gd name="T27" fmla="*/ 121 h 184"/>
                <a:gd name="T28" fmla="*/ 386 w 581"/>
                <a:gd name="T29" fmla="*/ 113 h 184"/>
                <a:gd name="T30" fmla="*/ 395 w 581"/>
                <a:gd name="T31" fmla="*/ 106 h 184"/>
                <a:gd name="T32" fmla="*/ 406 w 581"/>
                <a:gd name="T33" fmla="*/ 98 h 184"/>
                <a:gd name="T34" fmla="*/ 418 w 581"/>
                <a:gd name="T35" fmla="*/ 91 h 184"/>
                <a:gd name="T36" fmla="*/ 430 w 581"/>
                <a:gd name="T37" fmla="*/ 83 h 184"/>
                <a:gd name="T38" fmla="*/ 441 w 581"/>
                <a:gd name="T39" fmla="*/ 76 h 184"/>
                <a:gd name="T40" fmla="*/ 448 w 581"/>
                <a:gd name="T41" fmla="*/ 71 h 184"/>
                <a:gd name="T42" fmla="*/ 455 w 581"/>
                <a:gd name="T43" fmla="*/ 68 h 184"/>
                <a:gd name="T44" fmla="*/ 461 w 581"/>
                <a:gd name="T45" fmla="*/ 64 h 184"/>
                <a:gd name="T46" fmla="*/ 468 w 581"/>
                <a:gd name="T47" fmla="*/ 61 h 184"/>
                <a:gd name="T48" fmla="*/ 475 w 581"/>
                <a:gd name="T49" fmla="*/ 56 h 184"/>
                <a:gd name="T50" fmla="*/ 481 w 581"/>
                <a:gd name="T51" fmla="*/ 51 h 184"/>
                <a:gd name="T52" fmla="*/ 486 w 581"/>
                <a:gd name="T53" fmla="*/ 48 h 184"/>
                <a:gd name="T54" fmla="*/ 493 w 581"/>
                <a:gd name="T55" fmla="*/ 44 h 184"/>
                <a:gd name="T56" fmla="*/ 500 w 581"/>
                <a:gd name="T57" fmla="*/ 39 h 184"/>
                <a:gd name="T58" fmla="*/ 506 w 581"/>
                <a:gd name="T59" fmla="*/ 36 h 184"/>
                <a:gd name="T60" fmla="*/ 515 w 581"/>
                <a:gd name="T61" fmla="*/ 33 h 184"/>
                <a:gd name="T62" fmla="*/ 521 w 581"/>
                <a:gd name="T63" fmla="*/ 29 h 184"/>
                <a:gd name="T64" fmla="*/ 528 w 581"/>
                <a:gd name="T65" fmla="*/ 24 h 184"/>
                <a:gd name="T66" fmla="*/ 535 w 581"/>
                <a:gd name="T67" fmla="*/ 21 h 184"/>
                <a:gd name="T68" fmla="*/ 543 w 581"/>
                <a:gd name="T69" fmla="*/ 16 h 184"/>
                <a:gd name="T70" fmla="*/ 551 w 581"/>
                <a:gd name="T71" fmla="*/ 13 h 184"/>
                <a:gd name="T72" fmla="*/ 556 w 581"/>
                <a:gd name="T73" fmla="*/ 9 h 184"/>
                <a:gd name="T74" fmla="*/ 565 w 581"/>
                <a:gd name="T75" fmla="*/ 6 h 184"/>
                <a:gd name="T76" fmla="*/ 573 w 581"/>
                <a:gd name="T77" fmla="*/ 3 h 184"/>
                <a:gd name="T78" fmla="*/ 581 w 581"/>
                <a:gd name="T79" fmla="*/ 0 h 184"/>
                <a:gd name="T80" fmla="*/ 221 w 581"/>
                <a:gd name="T81" fmla="*/ 0 h 184"/>
                <a:gd name="T82" fmla="*/ 0 w 581"/>
                <a:gd name="T83" fmla="*/ 114 h 184"/>
                <a:gd name="T84" fmla="*/ 0 w 581"/>
                <a:gd name="T85" fmla="*/ 11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1" h="184">
                  <a:moveTo>
                    <a:pt x="0" y="114"/>
                  </a:moveTo>
                  <a:lnTo>
                    <a:pt x="295" y="184"/>
                  </a:lnTo>
                  <a:lnTo>
                    <a:pt x="296" y="183"/>
                  </a:lnTo>
                  <a:lnTo>
                    <a:pt x="300" y="179"/>
                  </a:lnTo>
                  <a:lnTo>
                    <a:pt x="306" y="173"/>
                  </a:lnTo>
                  <a:lnTo>
                    <a:pt x="316" y="166"/>
                  </a:lnTo>
                  <a:lnTo>
                    <a:pt x="320" y="159"/>
                  </a:lnTo>
                  <a:lnTo>
                    <a:pt x="326" y="156"/>
                  </a:lnTo>
                  <a:lnTo>
                    <a:pt x="333" y="151"/>
                  </a:lnTo>
                  <a:lnTo>
                    <a:pt x="341" y="146"/>
                  </a:lnTo>
                  <a:lnTo>
                    <a:pt x="348" y="139"/>
                  </a:lnTo>
                  <a:lnTo>
                    <a:pt x="356" y="133"/>
                  </a:lnTo>
                  <a:lnTo>
                    <a:pt x="366" y="126"/>
                  </a:lnTo>
                  <a:lnTo>
                    <a:pt x="376" y="121"/>
                  </a:lnTo>
                  <a:lnTo>
                    <a:pt x="386" y="113"/>
                  </a:lnTo>
                  <a:lnTo>
                    <a:pt x="395" y="106"/>
                  </a:lnTo>
                  <a:lnTo>
                    <a:pt x="406" y="98"/>
                  </a:lnTo>
                  <a:lnTo>
                    <a:pt x="418" y="91"/>
                  </a:lnTo>
                  <a:lnTo>
                    <a:pt x="430" y="83"/>
                  </a:lnTo>
                  <a:lnTo>
                    <a:pt x="441" y="76"/>
                  </a:lnTo>
                  <a:lnTo>
                    <a:pt x="448" y="71"/>
                  </a:lnTo>
                  <a:lnTo>
                    <a:pt x="455" y="68"/>
                  </a:lnTo>
                  <a:lnTo>
                    <a:pt x="461" y="64"/>
                  </a:lnTo>
                  <a:lnTo>
                    <a:pt x="468" y="61"/>
                  </a:lnTo>
                  <a:lnTo>
                    <a:pt x="475" y="56"/>
                  </a:lnTo>
                  <a:lnTo>
                    <a:pt x="481" y="51"/>
                  </a:lnTo>
                  <a:lnTo>
                    <a:pt x="486" y="48"/>
                  </a:lnTo>
                  <a:lnTo>
                    <a:pt x="493" y="44"/>
                  </a:lnTo>
                  <a:lnTo>
                    <a:pt x="500" y="39"/>
                  </a:lnTo>
                  <a:lnTo>
                    <a:pt x="506" y="36"/>
                  </a:lnTo>
                  <a:lnTo>
                    <a:pt x="515" y="33"/>
                  </a:lnTo>
                  <a:lnTo>
                    <a:pt x="521" y="29"/>
                  </a:lnTo>
                  <a:lnTo>
                    <a:pt x="528" y="24"/>
                  </a:lnTo>
                  <a:lnTo>
                    <a:pt x="535" y="21"/>
                  </a:lnTo>
                  <a:lnTo>
                    <a:pt x="543" y="16"/>
                  </a:lnTo>
                  <a:lnTo>
                    <a:pt x="551" y="13"/>
                  </a:lnTo>
                  <a:lnTo>
                    <a:pt x="556" y="9"/>
                  </a:lnTo>
                  <a:lnTo>
                    <a:pt x="565" y="6"/>
                  </a:lnTo>
                  <a:lnTo>
                    <a:pt x="573" y="3"/>
                  </a:lnTo>
                  <a:lnTo>
                    <a:pt x="581" y="0"/>
                  </a:lnTo>
                  <a:lnTo>
                    <a:pt x="221" y="0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1" name="Freeform 75"/>
            <p:cNvSpPr>
              <a:spLocks/>
            </p:cNvSpPr>
            <p:nvPr/>
          </p:nvSpPr>
          <p:spPr bwMode="auto">
            <a:xfrm>
              <a:off x="3662" y="2112"/>
              <a:ext cx="298" cy="408"/>
            </a:xfrm>
            <a:custGeom>
              <a:avLst/>
              <a:gdLst>
                <a:gd name="T0" fmla="*/ 0 w 298"/>
                <a:gd name="T1" fmla="*/ 0 h 408"/>
                <a:gd name="T2" fmla="*/ 1 w 298"/>
                <a:gd name="T3" fmla="*/ 0 h 408"/>
                <a:gd name="T4" fmla="*/ 5 w 298"/>
                <a:gd name="T5" fmla="*/ 0 h 408"/>
                <a:gd name="T6" fmla="*/ 11 w 298"/>
                <a:gd name="T7" fmla="*/ 1 h 408"/>
                <a:gd name="T8" fmla="*/ 21 w 298"/>
                <a:gd name="T9" fmla="*/ 3 h 408"/>
                <a:gd name="T10" fmla="*/ 26 w 298"/>
                <a:gd name="T11" fmla="*/ 3 h 408"/>
                <a:gd name="T12" fmla="*/ 33 w 298"/>
                <a:gd name="T13" fmla="*/ 5 h 408"/>
                <a:gd name="T14" fmla="*/ 39 w 298"/>
                <a:gd name="T15" fmla="*/ 6 h 408"/>
                <a:gd name="T16" fmla="*/ 48 w 298"/>
                <a:gd name="T17" fmla="*/ 6 h 408"/>
                <a:gd name="T18" fmla="*/ 54 w 298"/>
                <a:gd name="T19" fmla="*/ 8 h 408"/>
                <a:gd name="T20" fmla="*/ 64 w 298"/>
                <a:gd name="T21" fmla="*/ 10 h 408"/>
                <a:gd name="T22" fmla="*/ 73 w 298"/>
                <a:gd name="T23" fmla="*/ 11 h 408"/>
                <a:gd name="T24" fmla="*/ 84 w 298"/>
                <a:gd name="T25" fmla="*/ 15 h 408"/>
                <a:gd name="T26" fmla="*/ 94 w 298"/>
                <a:gd name="T27" fmla="*/ 16 h 408"/>
                <a:gd name="T28" fmla="*/ 104 w 298"/>
                <a:gd name="T29" fmla="*/ 18 h 408"/>
                <a:gd name="T30" fmla="*/ 114 w 298"/>
                <a:gd name="T31" fmla="*/ 20 h 408"/>
                <a:gd name="T32" fmla="*/ 128 w 298"/>
                <a:gd name="T33" fmla="*/ 23 h 408"/>
                <a:gd name="T34" fmla="*/ 133 w 298"/>
                <a:gd name="T35" fmla="*/ 23 h 408"/>
                <a:gd name="T36" fmla="*/ 139 w 298"/>
                <a:gd name="T37" fmla="*/ 25 h 408"/>
                <a:gd name="T38" fmla="*/ 144 w 298"/>
                <a:gd name="T39" fmla="*/ 25 h 408"/>
                <a:gd name="T40" fmla="*/ 151 w 298"/>
                <a:gd name="T41" fmla="*/ 26 h 408"/>
                <a:gd name="T42" fmla="*/ 158 w 298"/>
                <a:gd name="T43" fmla="*/ 28 h 408"/>
                <a:gd name="T44" fmla="*/ 164 w 298"/>
                <a:gd name="T45" fmla="*/ 28 h 408"/>
                <a:gd name="T46" fmla="*/ 171 w 298"/>
                <a:gd name="T47" fmla="*/ 30 h 408"/>
                <a:gd name="T48" fmla="*/ 178 w 298"/>
                <a:gd name="T49" fmla="*/ 33 h 408"/>
                <a:gd name="T50" fmla="*/ 184 w 298"/>
                <a:gd name="T51" fmla="*/ 33 h 408"/>
                <a:gd name="T52" fmla="*/ 191 w 298"/>
                <a:gd name="T53" fmla="*/ 35 h 408"/>
                <a:gd name="T54" fmla="*/ 198 w 298"/>
                <a:gd name="T55" fmla="*/ 35 h 408"/>
                <a:gd name="T56" fmla="*/ 206 w 298"/>
                <a:gd name="T57" fmla="*/ 38 h 408"/>
                <a:gd name="T58" fmla="*/ 213 w 298"/>
                <a:gd name="T59" fmla="*/ 38 h 408"/>
                <a:gd name="T60" fmla="*/ 219 w 298"/>
                <a:gd name="T61" fmla="*/ 41 h 408"/>
                <a:gd name="T62" fmla="*/ 228 w 298"/>
                <a:gd name="T63" fmla="*/ 41 h 408"/>
                <a:gd name="T64" fmla="*/ 236 w 298"/>
                <a:gd name="T65" fmla="*/ 45 h 408"/>
                <a:gd name="T66" fmla="*/ 241 w 298"/>
                <a:gd name="T67" fmla="*/ 45 h 408"/>
                <a:gd name="T68" fmla="*/ 249 w 298"/>
                <a:gd name="T69" fmla="*/ 48 h 408"/>
                <a:gd name="T70" fmla="*/ 258 w 298"/>
                <a:gd name="T71" fmla="*/ 48 h 408"/>
                <a:gd name="T72" fmla="*/ 264 w 298"/>
                <a:gd name="T73" fmla="*/ 51 h 408"/>
                <a:gd name="T74" fmla="*/ 273 w 298"/>
                <a:gd name="T75" fmla="*/ 51 h 408"/>
                <a:gd name="T76" fmla="*/ 281 w 298"/>
                <a:gd name="T77" fmla="*/ 55 h 408"/>
                <a:gd name="T78" fmla="*/ 289 w 298"/>
                <a:gd name="T79" fmla="*/ 56 h 408"/>
                <a:gd name="T80" fmla="*/ 298 w 298"/>
                <a:gd name="T81" fmla="*/ 60 h 408"/>
                <a:gd name="T82" fmla="*/ 103 w 298"/>
                <a:gd name="T83" fmla="*/ 219 h 408"/>
                <a:gd name="T84" fmla="*/ 89 w 298"/>
                <a:gd name="T85" fmla="*/ 334 h 408"/>
                <a:gd name="T86" fmla="*/ 10 w 298"/>
                <a:gd name="T87" fmla="*/ 408 h 408"/>
                <a:gd name="T88" fmla="*/ 0 w 298"/>
                <a:gd name="T89" fmla="*/ 0 h 408"/>
                <a:gd name="T90" fmla="*/ 0 w 298"/>
                <a:gd name="T9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8" h="408">
                  <a:moveTo>
                    <a:pt x="0" y="0"/>
                  </a:moveTo>
                  <a:lnTo>
                    <a:pt x="1" y="0"/>
                  </a:lnTo>
                  <a:lnTo>
                    <a:pt x="5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33" y="5"/>
                  </a:lnTo>
                  <a:lnTo>
                    <a:pt x="39" y="6"/>
                  </a:lnTo>
                  <a:lnTo>
                    <a:pt x="48" y="6"/>
                  </a:lnTo>
                  <a:lnTo>
                    <a:pt x="54" y="8"/>
                  </a:lnTo>
                  <a:lnTo>
                    <a:pt x="64" y="10"/>
                  </a:lnTo>
                  <a:lnTo>
                    <a:pt x="73" y="11"/>
                  </a:lnTo>
                  <a:lnTo>
                    <a:pt x="84" y="15"/>
                  </a:lnTo>
                  <a:lnTo>
                    <a:pt x="94" y="16"/>
                  </a:lnTo>
                  <a:lnTo>
                    <a:pt x="104" y="18"/>
                  </a:lnTo>
                  <a:lnTo>
                    <a:pt x="114" y="20"/>
                  </a:lnTo>
                  <a:lnTo>
                    <a:pt x="128" y="23"/>
                  </a:lnTo>
                  <a:lnTo>
                    <a:pt x="133" y="23"/>
                  </a:lnTo>
                  <a:lnTo>
                    <a:pt x="139" y="25"/>
                  </a:lnTo>
                  <a:lnTo>
                    <a:pt x="144" y="25"/>
                  </a:lnTo>
                  <a:lnTo>
                    <a:pt x="151" y="26"/>
                  </a:lnTo>
                  <a:lnTo>
                    <a:pt x="158" y="28"/>
                  </a:lnTo>
                  <a:lnTo>
                    <a:pt x="164" y="28"/>
                  </a:lnTo>
                  <a:lnTo>
                    <a:pt x="171" y="30"/>
                  </a:lnTo>
                  <a:lnTo>
                    <a:pt x="178" y="33"/>
                  </a:lnTo>
                  <a:lnTo>
                    <a:pt x="184" y="33"/>
                  </a:lnTo>
                  <a:lnTo>
                    <a:pt x="191" y="35"/>
                  </a:lnTo>
                  <a:lnTo>
                    <a:pt x="198" y="35"/>
                  </a:lnTo>
                  <a:lnTo>
                    <a:pt x="206" y="38"/>
                  </a:lnTo>
                  <a:lnTo>
                    <a:pt x="213" y="38"/>
                  </a:lnTo>
                  <a:lnTo>
                    <a:pt x="219" y="41"/>
                  </a:lnTo>
                  <a:lnTo>
                    <a:pt x="228" y="41"/>
                  </a:lnTo>
                  <a:lnTo>
                    <a:pt x="236" y="45"/>
                  </a:lnTo>
                  <a:lnTo>
                    <a:pt x="241" y="45"/>
                  </a:lnTo>
                  <a:lnTo>
                    <a:pt x="249" y="48"/>
                  </a:lnTo>
                  <a:lnTo>
                    <a:pt x="258" y="48"/>
                  </a:lnTo>
                  <a:lnTo>
                    <a:pt x="264" y="51"/>
                  </a:lnTo>
                  <a:lnTo>
                    <a:pt x="273" y="51"/>
                  </a:lnTo>
                  <a:lnTo>
                    <a:pt x="281" y="55"/>
                  </a:lnTo>
                  <a:lnTo>
                    <a:pt x="289" y="56"/>
                  </a:lnTo>
                  <a:lnTo>
                    <a:pt x="298" y="60"/>
                  </a:lnTo>
                  <a:lnTo>
                    <a:pt x="103" y="219"/>
                  </a:lnTo>
                  <a:lnTo>
                    <a:pt x="89" y="334"/>
                  </a:lnTo>
                  <a:lnTo>
                    <a:pt x="10" y="4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" name="Freeform 76"/>
            <p:cNvSpPr>
              <a:spLocks/>
            </p:cNvSpPr>
            <p:nvPr/>
          </p:nvSpPr>
          <p:spPr bwMode="auto">
            <a:xfrm>
              <a:off x="2834" y="2703"/>
              <a:ext cx="616" cy="476"/>
            </a:xfrm>
            <a:custGeom>
              <a:avLst/>
              <a:gdLst>
                <a:gd name="T0" fmla="*/ 50 w 616"/>
                <a:gd name="T1" fmla="*/ 353 h 476"/>
                <a:gd name="T2" fmla="*/ 479 w 616"/>
                <a:gd name="T3" fmla="*/ 10 h 476"/>
                <a:gd name="T4" fmla="*/ 481 w 616"/>
                <a:gd name="T5" fmla="*/ 8 h 476"/>
                <a:gd name="T6" fmla="*/ 491 w 616"/>
                <a:gd name="T7" fmla="*/ 5 h 476"/>
                <a:gd name="T8" fmla="*/ 498 w 616"/>
                <a:gd name="T9" fmla="*/ 3 h 476"/>
                <a:gd name="T10" fmla="*/ 504 w 616"/>
                <a:gd name="T11" fmla="*/ 1 h 476"/>
                <a:gd name="T12" fmla="*/ 513 w 616"/>
                <a:gd name="T13" fmla="*/ 1 h 476"/>
                <a:gd name="T14" fmla="*/ 523 w 616"/>
                <a:gd name="T15" fmla="*/ 1 h 476"/>
                <a:gd name="T16" fmla="*/ 531 w 616"/>
                <a:gd name="T17" fmla="*/ 0 h 476"/>
                <a:gd name="T18" fmla="*/ 541 w 616"/>
                <a:gd name="T19" fmla="*/ 1 h 476"/>
                <a:gd name="T20" fmla="*/ 551 w 616"/>
                <a:gd name="T21" fmla="*/ 5 h 476"/>
                <a:gd name="T22" fmla="*/ 563 w 616"/>
                <a:gd name="T23" fmla="*/ 8 h 476"/>
                <a:gd name="T24" fmla="*/ 571 w 616"/>
                <a:gd name="T25" fmla="*/ 13 h 476"/>
                <a:gd name="T26" fmla="*/ 581 w 616"/>
                <a:gd name="T27" fmla="*/ 23 h 476"/>
                <a:gd name="T28" fmla="*/ 584 w 616"/>
                <a:gd name="T29" fmla="*/ 26 h 476"/>
                <a:gd name="T30" fmla="*/ 589 w 616"/>
                <a:gd name="T31" fmla="*/ 33 h 476"/>
                <a:gd name="T32" fmla="*/ 593 w 616"/>
                <a:gd name="T33" fmla="*/ 40 h 476"/>
                <a:gd name="T34" fmla="*/ 598 w 616"/>
                <a:gd name="T35" fmla="*/ 46 h 476"/>
                <a:gd name="T36" fmla="*/ 601 w 616"/>
                <a:gd name="T37" fmla="*/ 51 h 476"/>
                <a:gd name="T38" fmla="*/ 603 w 616"/>
                <a:gd name="T39" fmla="*/ 58 h 476"/>
                <a:gd name="T40" fmla="*/ 606 w 616"/>
                <a:gd name="T41" fmla="*/ 65 h 476"/>
                <a:gd name="T42" fmla="*/ 609 w 616"/>
                <a:gd name="T43" fmla="*/ 71 h 476"/>
                <a:gd name="T44" fmla="*/ 611 w 616"/>
                <a:gd name="T45" fmla="*/ 80 h 476"/>
                <a:gd name="T46" fmla="*/ 614 w 616"/>
                <a:gd name="T47" fmla="*/ 91 h 476"/>
                <a:gd name="T48" fmla="*/ 616 w 616"/>
                <a:gd name="T49" fmla="*/ 100 h 476"/>
                <a:gd name="T50" fmla="*/ 616 w 616"/>
                <a:gd name="T51" fmla="*/ 106 h 476"/>
                <a:gd name="T52" fmla="*/ 616 w 616"/>
                <a:gd name="T53" fmla="*/ 113 h 476"/>
                <a:gd name="T54" fmla="*/ 616 w 616"/>
                <a:gd name="T55" fmla="*/ 120 h 476"/>
                <a:gd name="T56" fmla="*/ 611 w 616"/>
                <a:gd name="T57" fmla="*/ 128 h 476"/>
                <a:gd name="T58" fmla="*/ 608 w 616"/>
                <a:gd name="T59" fmla="*/ 133 h 476"/>
                <a:gd name="T60" fmla="*/ 603 w 616"/>
                <a:gd name="T61" fmla="*/ 136 h 476"/>
                <a:gd name="T62" fmla="*/ 603 w 616"/>
                <a:gd name="T63" fmla="*/ 138 h 476"/>
                <a:gd name="T64" fmla="*/ 150 w 616"/>
                <a:gd name="T65" fmla="*/ 476 h 476"/>
                <a:gd name="T66" fmla="*/ 0 w 616"/>
                <a:gd name="T67" fmla="*/ 476 h 476"/>
                <a:gd name="T68" fmla="*/ 50 w 616"/>
                <a:gd name="T69" fmla="*/ 353 h 476"/>
                <a:gd name="T70" fmla="*/ 50 w 616"/>
                <a:gd name="T71" fmla="*/ 353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6" h="476">
                  <a:moveTo>
                    <a:pt x="50" y="353"/>
                  </a:moveTo>
                  <a:lnTo>
                    <a:pt x="479" y="10"/>
                  </a:lnTo>
                  <a:lnTo>
                    <a:pt x="481" y="8"/>
                  </a:lnTo>
                  <a:lnTo>
                    <a:pt x="491" y="5"/>
                  </a:lnTo>
                  <a:lnTo>
                    <a:pt x="498" y="3"/>
                  </a:lnTo>
                  <a:lnTo>
                    <a:pt x="504" y="1"/>
                  </a:lnTo>
                  <a:lnTo>
                    <a:pt x="513" y="1"/>
                  </a:lnTo>
                  <a:lnTo>
                    <a:pt x="523" y="1"/>
                  </a:lnTo>
                  <a:lnTo>
                    <a:pt x="531" y="0"/>
                  </a:lnTo>
                  <a:lnTo>
                    <a:pt x="541" y="1"/>
                  </a:lnTo>
                  <a:lnTo>
                    <a:pt x="551" y="5"/>
                  </a:lnTo>
                  <a:lnTo>
                    <a:pt x="563" y="8"/>
                  </a:lnTo>
                  <a:lnTo>
                    <a:pt x="571" y="13"/>
                  </a:lnTo>
                  <a:lnTo>
                    <a:pt x="581" y="23"/>
                  </a:lnTo>
                  <a:lnTo>
                    <a:pt x="584" y="26"/>
                  </a:lnTo>
                  <a:lnTo>
                    <a:pt x="589" y="33"/>
                  </a:lnTo>
                  <a:lnTo>
                    <a:pt x="593" y="40"/>
                  </a:lnTo>
                  <a:lnTo>
                    <a:pt x="598" y="46"/>
                  </a:lnTo>
                  <a:lnTo>
                    <a:pt x="601" y="51"/>
                  </a:lnTo>
                  <a:lnTo>
                    <a:pt x="603" y="58"/>
                  </a:lnTo>
                  <a:lnTo>
                    <a:pt x="606" y="65"/>
                  </a:lnTo>
                  <a:lnTo>
                    <a:pt x="609" y="71"/>
                  </a:lnTo>
                  <a:lnTo>
                    <a:pt x="611" y="80"/>
                  </a:lnTo>
                  <a:lnTo>
                    <a:pt x="614" y="91"/>
                  </a:lnTo>
                  <a:lnTo>
                    <a:pt x="616" y="100"/>
                  </a:lnTo>
                  <a:lnTo>
                    <a:pt x="616" y="106"/>
                  </a:lnTo>
                  <a:lnTo>
                    <a:pt x="616" y="113"/>
                  </a:lnTo>
                  <a:lnTo>
                    <a:pt x="616" y="120"/>
                  </a:lnTo>
                  <a:lnTo>
                    <a:pt x="611" y="128"/>
                  </a:lnTo>
                  <a:lnTo>
                    <a:pt x="608" y="133"/>
                  </a:lnTo>
                  <a:lnTo>
                    <a:pt x="603" y="136"/>
                  </a:lnTo>
                  <a:lnTo>
                    <a:pt x="603" y="138"/>
                  </a:lnTo>
                  <a:lnTo>
                    <a:pt x="150" y="476"/>
                  </a:lnTo>
                  <a:lnTo>
                    <a:pt x="0" y="476"/>
                  </a:lnTo>
                  <a:lnTo>
                    <a:pt x="50" y="353"/>
                  </a:lnTo>
                  <a:lnTo>
                    <a:pt x="50" y="353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3" name="Freeform 77"/>
            <p:cNvSpPr>
              <a:spLocks/>
            </p:cNvSpPr>
            <p:nvPr/>
          </p:nvSpPr>
          <p:spPr bwMode="auto">
            <a:xfrm>
              <a:off x="1913" y="3200"/>
              <a:ext cx="406" cy="155"/>
            </a:xfrm>
            <a:custGeom>
              <a:avLst/>
              <a:gdLst>
                <a:gd name="T0" fmla="*/ 406 w 406"/>
                <a:gd name="T1" fmla="*/ 104 h 155"/>
                <a:gd name="T2" fmla="*/ 253 w 406"/>
                <a:gd name="T3" fmla="*/ 155 h 155"/>
                <a:gd name="T4" fmla="*/ 0 w 406"/>
                <a:gd name="T5" fmla="*/ 85 h 155"/>
                <a:gd name="T6" fmla="*/ 102 w 406"/>
                <a:gd name="T7" fmla="*/ 0 h 155"/>
                <a:gd name="T8" fmla="*/ 406 w 406"/>
                <a:gd name="T9" fmla="*/ 104 h 155"/>
                <a:gd name="T10" fmla="*/ 406 w 406"/>
                <a:gd name="T11" fmla="*/ 10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55">
                  <a:moveTo>
                    <a:pt x="406" y="104"/>
                  </a:moveTo>
                  <a:lnTo>
                    <a:pt x="253" y="155"/>
                  </a:lnTo>
                  <a:lnTo>
                    <a:pt x="0" y="85"/>
                  </a:lnTo>
                  <a:lnTo>
                    <a:pt x="102" y="0"/>
                  </a:lnTo>
                  <a:lnTo>
                    <a:pt x="406" y="104"/>
                  </a:lnTo>
                  <a:lnTo>
                    <a:pt x="406" y="10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6" name="Group 44"/>
          <p:cNvGrpSpPr>
            <a:grpSpLocks noChangeAspect="1"/>
          </p:cNvGrpSpPr>
          <p:nvPr/>
        </p:nvGrpSpPr>
        <p:grpSpPr bwMode="auto">
          <a:xfrm rot="18955922" flipV="1">
            <a:off x="1682883" y="2419958"/>
            <a:ext cx="1398001" cy="700498"/>
            <a:chOff x="1435" y="1872"/>
            <a:chExt cx="3269" cy="1638"/>
          </a:xfrm>
          <a:scene3d>
            <a:camera prst="perspectiveHeroicExtremeLeftFacing"/>
            <a:lightRig rig="threePt" dir="t"/>
          </a:scene3d>
        </p:grpSpPr>
        <p:sp>
          <p:nvSpPr>
            <p:cNvPr id="257" name="AutoShape 43"/>
            <p:cNvSpPr>
              <a:spLocks noChangeAspect="1" noChangeArrowheads="1" noTextEdit="1"/>
            </p:cNvSpPr>
            <p:nvPr/>
          </p:nvSpPr>
          <p:spPr bwMode="auto">
            <a:xfrm>
              <a:off x="1435" y="1872"/>
              <a:ext cx="3269" cy="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48"/>
            <p:cNvSpPr>
              <a:spLocks/>
            </p:cNvSpPr>
            <p:nvPr/>
          </p:nvSpPr>
          <p:spPr bwMode="auto">
            <a:xfrm>
              <a:off x="1770" y="2823"/>
              <a:ext cx="704" cy="219"/>
            </a:xfrm>
            <a:custGeom>
              <a:avLst/>
              <a:gdLst>
                <a:gd name="T0" fmla="*/ 441 w 704"/>
                <a:gd name="T1" fmla="*/ 219 h 219"/>
                <a:gd name="T2" fmla="*/ 0 w 704"/>
                <a:gd name="T3" fmla="*/ 196 h 219"/>
                <a:gd name="T4" fmla="*/ 165 w 704"/>
                <a:gd name="T5" fmla="*/ 41 h 219"/>
                <a:gd name="T6" fmla="*/ 704 w 704"/>
                <a:gd name="T7" fmla="*/ 0 h 219"/>
                <a:gd name="T8" fmla="*/ 441 w 704"/>
                <a:gd name="T9" fmla="*/ 219 h 219"/>
                <a:gd name="T10" fmla="*/ 441 w 704"/>
                <a:gd name="T11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4" h="219">
                  <a:moveTo>
                    <a:pt x="441" y="219"/>
                  </a:moveTo>
                  <a:lnTo>
                    <a:pt x="0" y="196"/>
                  </a:lnTo>
                  <a:lnTo>
                    <a:pt x="165" y="41"/>
                  </a:lnTo>
                  <a:lnTo>
                    <a:pt x="704" y="0"/>
                  </a:lnTo>
                  <a:lnTo>
                    <a:pt x="441" y="219"/>
                  </a:lnTo>
                  <a:lnTo>
                    <a:pt x="441" y="219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49"/>
            <p:cNvSpPr>
              <a:spLocks/>
            </p:cNvSpPr>
            <p:nvPr/>
          </p:nvSpPr>
          <p:spPr bwMode="auto">
            <a:xfrm>
              <a:off x="3433" y="1905"/>
              <a:ext cx="810" cy="293"/>
            </a:xfrm>
            <a:custGeom>
              <a:avLst/>
              <a:gdLst>
                <a:gd name="T0" fmla="*/ 0 w 810"/>
                <a:gd name="T1" fmla="*/ 293 h 293"/>
                <a:gd name="T2" fmla="*/ 410 w 810"/>
                <a:gd name="T3" fmla="*/ 258 h 293"/>
                <a:gd name="T4" fmla="*/ 600 w 810"/>
                <a:gd name="T5" fmla="*/ 197 h 293"/>
                <a:gd name="T6" fmla="*/ 810 w 810"/>
                <a:gd name="T7" fmla="*/ 0 h 293"/>
                <a:gd name="T8" fmla="*/ 573 w 810"/>
                <a:gd name="T9" fmla="*/ 49 h 293"/>
                <a:gd name="T10" fmla="*/ 527 w 810"/>
                <a:gd name="T11" fmla="*/ 84 h 293"/>
                <a:gd name="T12" fmla="*/ 467 w 810"/>
                <a:gd name="T13" fmla="*/ 67 h 293"/>
                <a:gd name="T14" fmla="*/ 465 w 810"/>
                <a:gd name="T15" fmla="*/ 65 h 293"/>
                <a:gd name="T16" fmla="*/ 462 w 810"/>
                <a:gd name="T17" fmla="*/ 64 h 293"/>
                <a:gd name="T18" fmla="*/ 455 w 810"/>
                <a:gd name="T19" fmla="*/ 59 h 293"/>
                <a:gd name="T20" fmla="*/ 448 w 810"/>
                <a:gd name="T21" fmla="*/ 54 h 293"/>
                <a:gd name="T22" fmla="*/ 442 w 810"/>
                <a:gd name="T23" fmla="*/ 50 h 293"/>
                <a:gd name="T24" fmla="*/ 437 w 810"/>
                <a:gd name="T25" fmla="*/ 47 h 293"/>
                <a:gd name="T26" fmla="*/ 430 w 810"/>
                <a:gd name="T27" fmla="*/ 44 h 293"/>
                <a:gd name="T28" fmla="*/ 425 w 810"/>
                <a:gd name="T29" fmla="*/ 42 h 293"/>
                <a:gd name="T30" fmla="*/ 417 w 810"/>
                <a:gd name="T31" fmla="*/ 39 h 293"/>
                <a:gd name="T32" fmla="*/ 410 w 810"/>
                <a:gd name="T33" fmla="*/ 35 h 293"/>
                <a:gd name="T34" fmla="*/ 402 w 810"/>
                <a:gd name="T35" fmla="*/ 32 h 293"/>
                <a:gd name="T36" fmla="*/ 395 w 810"/>
                <a:gd name="T37" fmla="*/ 30 h 293"/>
                <a:gd name="T38" fmla="*/ 385 w 810"/>
                <a:gd name="T39" fmla="*/ 27 h 293"/>
                <a:gd name="T40" fmla="*/ 375 w 810"/>
                <a:gd name="T41" fmla="*/ 24 h 293"/>
                <a:gd name="T42" fmla="*/ 365 w 810"/>
                <a:gd name="T43" fmla="*/ 22 h 293"/>
                <a:gd name="T44" fmla="*/ 355 w 810"/>
                <a:gd name="T45" fmla="*/ 20 h 293"/>
                <a:gd name="T46" fmla="*/ 343 w 810"/>
                <a:gd name="T47" fmla="*/ 19 h 293"/>
                <a:gd name="T48" fmla="*/ 332 w 810"/>
                <a:gd name="T49" fmla="*/ 17 h 293"/>
                <a:gd name="T50" fmla="*/ 320 w 810"/>
                <a:gd name="T51" fmla="*/ 17 h 293"/>
                <a:gd name="T52" fmla="*/ 308 w 810"/>
                <a:gd name="T53" fmla="*/ 19 h 293"/>
                <a:gd name="T54" fmla="*/ 302 w 810"/>
                <a:gd name="T55" fmla="*/ 19 h 293"/>
                <a:gd name="T56" fmla="*/ 297 w 810"/>
                <a:gd name="T57" fmla="*/ 19 h 293"/>
                <a:gd name="T58" fmla="*/ 290 w 810"/>
                <a:gd name="T59" fmla="*/ 19 h 293"/>
                <a:gd name="T60" fmla="*/ 283 w 810"/>
                <a:gd name="T61" fmla="*/ 20 h 293"/>
                <a:gd name="T62" fmla="*/ 277 w 810"/>
                <a:gd name="T63" fmla="*/ 20 h 293"/>
                <a:gd name="T64" fmla="*/ 270 w 810"/>
                <a:gd name="T65" fmla="*/ 20 h 293"/>
                <a:gd name="T66" fmla="*/ 263 w 810"/>
                <a:gd name="T67" fmla="*/ 22 h 293"/>
                <a:gd name="T68" fmla="*/ 257 w 810"/>
                <a:gd name="T69" fmla="*/ 24 h 293"/>
                <a:gd name="T70" fmla="*/ 249 w 810"/>
                <a:gd name="T71" fmla="*/ 25 h 293"/>
                <a:gd name="T72" fmla="*/ 242 w 810"/>
                <a:gd name="T73" fmla="*/ 27 h 293"/>
                <a:gd name="T74" fmla="*/ 234 w 810"/>
                <a:gd name="T75" fmla="*/ 29 h 293"/>
                <a:gd name="T76" fmla="*/ 227 w 810"/>
                <a:gd name="T77" fmla="*/ 32 h 293"/>
                <a:gd name="T78" fmla="*/ 220 w 810"/>
                <a:gd name="T79" fmla="*/ 34 h 293"/>
                <a:gd name="T80" fmla="*/ 214 w 810"/>
                <a:gd name="T81" fmla="*/ 37 h 293"/>
                <a:gd name="T82" fmla="*/ 205 w 810"/>
                <a:gd name="T83" fmla="*/ 40 h 293"/>
                <a:gd name="T84" fmla="*/ 199 w 810"/>
                <a:gd name="T85" fmla="*/ 44 h 293"/>
                <a:gd name="T86" fmla="*/ 4 w 810"/>
                <a:gd name="T87" fmla="*/ 182 h 293"/>
                <a:gd name="T88" fmla="*/ 0 w 810"/>
                <a:gd name="T89" fmla="*/ 293 h 293"/>
                <a:gd name="T90" fmla="*/ 0 w 810"/>
                <a:gd name="T91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0" h="293">
                  <a:moveTo>
                    <a:pt x="0" y="293"/>
                  </a:moveTo>
                  <a:lnTo>
                    <a:pt x="410" y="258"/>
                  </a:lnTo>
                  <a:lnTo>
                    <a:pt x="600" y="197"/>
                  </a:lnTo>
                  <a:lnTo>
                    <a:pt x="810" y="0"/>
                  </a:lnTo>
                  <a:lnTo>
                    <a:pt x="573" y="49"/>
                  </a:lnTo>
                  <a:lnTo>
                    <a:pt x="527" y="84"/>
                  </a:lnTo>
                  <a:lnTo>
                    <a:pt x="467" y="67"/>
                  </a:lnTo>
                  <a:lnTo>
                    <a:pt x="465" y="65"/>
                  </a:lnTo>
                  <a:lnTo>
                    <a:pt x="462" y="64"/>
                  </a:lnTo>
                  <a:lnTo>
                    <a:pt x="455" y="59"/>
                  </a:lnTo>
                  <a:lnTo>
                    <a:pt x="448" y="54"/>
                  </a:lnTo>
                  <a:lnTo>
                    <a:pt x="442" y="50"/>
                  </a:lnTo>
                  <a:lnTo>
                    <a:pt x="437" y="47"/>
                  </a:lnTo>
                  <a:lnTo>
                    <a:pt x="430" y="44"/>
                  </a:lnTo>
                  <a:lnTo>
                    <a:pt x="425" y="42"/>
                  </a:lnTo>
                  <a:lnTo>
                    <a:pt x="417" y="39"/>
                  </a:lnTo>
                  <a:lnTo>
                    <a:pt x="410" y="35"/>
                  </a:lnTo>
                  <a:lnTo>
                    <a:pt x="402" y="32"/>
                  </a:lnTo>
                  <a:lnTo>
                    <a:pt x="395" y="30"/>
                  </a:lnTo>
                  <a:lnTo>
                    <a:pt x="385" y="27"/>
                  </a:lnTo>
                  <a:lnTo>
                    <a:pt x="375" y="24"/>
                  </a:lnTo>
                  <a:lnTo>
                    <a:pt x="365" y="22"/>
                  </a:lnTo>
                  <a:lnTo>
                    <a:pt x="355" y="20"/>
                  </a:lnTo>
                  <a:lnTo>
                    <a:pt x="343" y="19"/>
                  </a:lnTo>
                  <a:lnTo>
                    <a:pt x="332" y="17"/>
                  </a:lnTo>
                  <a:lnTo>
                    <a:pt x="320" y="17"/>
                  </a:lnTo>
                  <a:lnTo>
                    <a:pt x="308" y="19"/>
                  </a:lnTo>
                  <a:lnTo>
                    <a:pt x="302" y="19"/>
                  </a:lnTo>
                  <a:lnTo>
                    <a:pt x="297" y="19"/>
                  </a:lnTo>
                  <a:lnTo>
                    <a:pt x="290" y="19"/>
                  </a:lnTo>
                  <a:lnTo>
                    <a:pt x="283" y="20"/>
                  </a:lnTo>
                  <a:lnTo>
                    <a:pt x="277" y="20"/>
                  </a:lnTo>
                  <a:lnTo>
                    <a:pt x="270" y="20"/>
                  </a:lnTo>
                  <a:lnTo>
                    <a:pt x="263" y="22"/>
                  </a:lnTo>
                  <a:lnTo>
                    <a:pt x="257" y="24"/>
                  </a:lnTo>
                  <a:lnTo>
                    <a:pt x="249" y="25"/>
                  </a:lnTo>
                  <a:lnTo>
                    <a:pt x="242" y="27"/>
                  </a:lnTo>
                  <a:lnTo>
                    <a:pt x="234" y="29"/>
                  </a:lnTo>
                  <a:lnTo>
                    <a:pt x="227" y="32"/>
                  </a:lnTo>
                  <a:lnTo>
                    <a:pt x="220" y="34"/>
                  </a:lnTo>
                  <a:lnTo>
                    <a:pt x="214" y="37"/>
                  </a:lnTo>
                  <a:lnTo>
                    <a:pt x="205" y="40"/>
                  </a:lnTo>
                  <a:lnTo>
                    <a:pt x="199" y="44"/>
                  </a:lnTo>
                  <a:lnTo>
                    <a:pt x="4" y="182"/>
                  </a:lnTo>
                  <a:lnTo>
                    <a:pt x="0" y="29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52"/>
            <p:cNvSpPr>
              <a:spLocks/>
            </p:cNvSpPr>
            <p:nvPr/>
          </p:nvSpPr>
          <p:spPr bwMode="auto">
            <a:xfrm>
              <a:off x="1730" y="2275"/>
              <a:ext cx="1429" cy="371"/>
            </a:xfrm>
            <a:custGeom>
              <a:avLst/>
              <a:gdLst>
                <a:gd name="T0" fmla="*/ 1429 w 1429"/>
                <a:gd name="T1" fmla="*/ 0 h 371"/>
                <a:gd name="T2" fmla="*/ 281 w 1429"/>
                <a:gd name="T3" fmla="*/ 2 h 371"/>
                <a:gd name="T4" fmla="*/ 18 w 1429"/>
                <a:gd name="T5" fmla="*/ 60 h 371"/>
                <a:gd name="T6" fmla="*/ 0 w 1429"/>
                <a:gd name="T7" fmla="*/ 186 h 371"/>
                <a:gd name="T8" fmla="*/ 857 w 1429"/>
                <a:gd name="T9" fmla="*/ 371 h 371"/>
                <a:gd name="T10" fmla="*/ 1429 w 1429"/>
                <a:gd name="T11" fmla="*/ 0 h 371"/>
                <a:gd name="T12" fmla="*/ 1429 w 1429"/>
                <a:gd name="T1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9" h="371">
                  <a:moveTo>
                    <a:pt x="1429" y="0"/>
                  </a:moveTo>
                  <a:lnTo>
                    <a:pt x="281" y="2"/>
                  </a:lnTo>
                  <a:lnTo>
                    <a:pt x="18" y="60"/>
                  </a:lnTo>
                  <a:lnTo>
                    <a:pt x="0" y="186"/>
                  </a:lnTo>
                  <a:lnTo>
                    <a:pt x="857" y="371"/>
                  </a:lnTo>
                  <a:lnTo>
                    <a:pt x="1429" y="0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54"/>
            <p:cNvSpPr>
              <a:spLocks/>
            </p:cNvSpPr>
            <p:nvPr/>
          </p:nvSpPr>
          <p:spPr bwMode="auto">
            <a:xfrm>
              <a:off x="2296" y="2277"/>
              <a:ext cx="673" cy="402"/>
            </a:xfrm>
            <a:custGeom>
              <a:avLst/>
              <a:gdLst>
                <a:gd name="T0" fmla="*/ 659 w 673"/>
                <a:gd name="T1" fmla="*/ 0 h 402"/>
                <a:gd name="T2" fmla="*/ 659 w 673"/>
                <a:gd name="T3" fmla="*/ 128 h 402"/>
                <a:gd name="T4" fmla="*/ 673 w 673"/>
                <a:gd name="T5" fmla="*/ 402 h 402"/>
                <a:gd name="T6" fmla="*/ 671 w 673"/>
                <a:gd name="T7" fmla="*/ 401 h 402"/>
                <a:gd name="T8" fmla="*/ 668 w 673"/>
                <a:gd name="T9" fmla="*/ 401 h 402"/>
                <a:gd name="T10" fmla="*/ 663 w 673"/>
                <a:gd name="T11" fmla="*/ 401 h 402"/>
                <a:gd name="T12" fmla="*/ 656 w 673"/>
                <a:gd name="T13" fmla="*/ 401 h 402"/>
                <a:gd name="T14" fmla="*/ 646 w 673"/>
                <a:gd name="T15" fmla="*/ 399 h 402"/>
                <a:gd name="T16" fmla="*/ 638 w 673"/>
                <a:gd name="T17" fmla="*/ 399 h 402"/>
                <a:gd name="T18" fmla="*/ 631 w 673"/>
                <a:gd name="T19" fmla="*/ 399 h 402"/>
                <a:gd name="T20" fmla="*/ 624 w 673"/>
                <a:gd name="T21" fmla="*/ 399 h 402"/>
                <a:gd name="T22" fmla="*/ 618 w 673"/>
                <a:gd name="T23" fmla="*/ 399 h 402"/>
                <a:gd name="T24" fmla="*/ 613 w 673"/>
                <a:gd name="T25" fmla="*/ 399 h 402"/>
                <a:gd name="T26" fmla="*/ 604 w 673"/>
                <a:gd name="T27" fmla="*/ 397 h 402"/>
                <a:gd name="T28" fmla="*/ 596 w 673"/>
                <a:gd name="T29" fmla="*/ 396 h 402"/>
                <a:gd name="T30" fmla="*/ 589 w 673"/>
                <a:gd name="T31" fmla="*/ 394 h 402"/>
                <a:gd name="T32" fmla="*/ 583 w 673"/>
                <a:gd name="T33" fmla="*/ 394 h 402"/>
                <a:gd name="T34" fmla="*/ 574 w 673"/>
                <a:gd name="T35" fmla="*/ 394 h 402"/>
                <a:gd name="T36" fmla="*/ 566 w 673"/>
                <a:gd name="T37" fmla="*/ 394 h 402"/>
                <a:gd name="T38" fmla="*/ 558 w 673"/>
                <a:gd name="T39" fmla="*/ 392 h 402"/>
                <a:gd name="T40" fmla="*/ 550 w 673"/>
                <a:gd name="T41" fmla="*/ 392 h 402"/>
                <a:gd name="T42" fmla="*/ 541 w 673"/>
                <a:gd name="T43" fmla="*/ 392 h 402"/>
                <a:gd name="T44" fmla="*/ 533 w 673"/>
                <a:gd name="T45" fmla="*/ 391 h 402"/>
                <a:gd name="T46" fmla="*/ 523 w 673"/>
                <a:gd name="T47" fmla="*/ 391 h 402"/>
                <a:gd name="T48" fmla="*/ 515 w 673"/>
                <a:gd name="T49" fmla="*/ 391 h 402"/>
                <a:gd name="T50" fmla="*/ 506 w 673"/>
                <a:gd name="T51" fmla="*/ 389 h 402"/>
                <a:gd name="T52" fmla="*/ 498 w 673"/>
                <a:gd name="T53" fmla="*/ 389 h 402"/>
                <a:gd name="T54" fmla="*/ 488 w 673"/>
                <a:gd name="T55" fmla="*/ 389 h 402"/>
                <a:gd name="T56" fmla="*/ 480 w 673"/>
                <a:gd name="T57" fmla="*/ 389 h 402"/>
                <a:gd name="T58" fmla="*/ 470 w 673"/>
                <a:gd name="T59" fmla="*/ 387 h 402"/>
                <a:gd name="T60" fmla="*/ 461 w 673"/>
                <a:gd name="T61" fmla="*/ 386 h 402"/>
                <a:gd name="T62" fmla="*/ 453 w 673"/>
                <a:gd name="T63" fmla="*/ 386 h 402"/>
                <a:gd name="T64" fmla="*/ 445 w 673"/>
                <a:gd name="T65" fmla="*/ 386 h 402"/>
                <a:gd name="T66" fmla="*/ 435 w 673"/>
                <a:gd name="T67" fmla="*/ 384 h 402"/>
                <a:gd name="T68" fmla="*/ 425 w 673"/>
                <a:gd name="T69" fmla="*/ 382 h 402"/>
                <a:gd name="T70" fmla="*/ 416 w 673"/>
                <a:gd name="T71" fmla="*/ 382 h 402"/>
                <a:gd name="T72" fmla="*/ 410 w 673"/>
                <a:gd name="T73" fmla="*/ 382 h 402"/>
                <a:gd name="T74" fmla="*/ 400 w 673"/>
                <a:gd name="T75" fmla="*/ 381 h 402"/>
                <a:gd name="T76" fmla="*/ 391 w 673"/>
                <a:gd name="T77" fmla="*/ 379 h 402"/>
                <a:gd name="T78" fmla="*/ 383 w 673"/>
                <a:gd name="T79" fmla="*/ 379 h 402"/>
                <a:gd name="T80" fmla="*/ 376 w 673"/>
                <a:gd name="T81" fmla="*/ 379 h 402"/>
                <a:gd name="T82" fmla="*/ 368 w 673"/>
                <a:gd name="T83" fmla="*/ 377 h 402"/>
                <a:gd name="T84" fmla="*/ 361 w 673"/>
                <a:gd name="T85" fmla="*/ 377 h 402"/>
                <a:gd name="T86" fmla="*/ 355 w 673"/>
                <a:gd name="T87" fmla="*/ 376 h 402"/>
                <a:gd name="T88" fmla="*/ 348 w 673"/>
                <a:gd name="T89" fmla="*/ 376 h 402"/>
                <a:gd name="T90" fmla="*/ 340 w 673"/>
                <a:gd name="T91" fmla="*/ 376 h 402"/>
                <a:gd name="T92" fmla="*/ 333 w 673"/>
                <a:gd name="T93" fmla="*/ 374 h 402"/>
                <a:gd name="T94" fmla="*/ 326 w 673"/>
                <a:gd name="T95" fmla="*/ 372 h 402"/>
                <a:gd name="T96" fmla="*/ 323 w 673"/>
                <a:gd name="T97" fmla="*/ 372 h 402"/>
                <a:gd name="T98" fmla="*/ 311 w 673"/>
                <a:gd name="T99" fmla="*/ 372 h 402"/>
                <a:gd name="T100" fmla="*/ 305 w 673"/>
                <a:gd name="T101" fmla="*/ 372 h 402"/>
                <a:gd name="T102" fmla="*/ 296 w 673"/>
                <a:gd name="T103" fmla="*/ 371 h 402"/>
                <a:gd name="T104" fmla="*/ 291 w 673"/>
                <a:gd name="T105" fmla="*/ 369 h 402"/>
                <a:gd name="T106" fmla="*/ 288 w 673"/>
                <a:gd name="T107" fmla="*/ 369 h 402"/>
                <a:gd name="T108" fmla="*/ 0 w 673"/>
                <a:gd name="T109" fmla="*/ 312 h 402"/>
                <a:gd name="T110" fmla="*/ 165 w 673"/>
                <a:gd name="T111" fmla="*/ 153 h 402"/>
                <a:gd name="T112" fmla="*/ 263 w 673"/>
                <a:gd name="T113" fmla="*/ 149 h 402"/>
                <a:gd name="T114" fmla="*/ 410 w 673"/>
                <a:gd name="T115" fmla="*/ 0 h 402"/>
                <a:gd name="T116" fmla="*/ 659 w 673"/>
                <a:gd name="T117" fmla="*/ 0 h 402"/>
                <a:gd name="T118" fmla="*/ 659 w 673"/>
                <a:gd name="T11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3" h="402">
                  <a:moveTo>
                    <a:pt x="659" y="0"/>
                  </a:moveTo>
                  <a:lnTo>
                    <a:pt x="659" y="128"/>
                  </a:lnTo>
                  <a:lnTo>
                    <a:pt x="673" y="402"/>
                  </a:lnTo>
                  <a:lnTo>
                    <a:pt x="671" y="401"/>
                  </a:lnTo>
                  <a:lnTo>
                    <a:pt x="668" y="401"/>
                  </a:lnTo>
                  <a:lnTo>
                    <a:pt x="663" y="401"/>
                  </a:lnTo>
                  <a:lnTo>
                    <a:pt x="656" y="401"/>
                  </a:lnTo>
                  <a:lnTo>
                    <a:pt x="646" y="399"/>
                  </a:lnTo>
                  <a:lnTo>
                    <a:pt x="638" y="399"/>
                  </a:lnTo>
                  <a:lnTo>
                    <a:pt x="631" y="399"/>
                  </a:lnTo>
                  <a:lnTo>
                    <a:pt x="624" y="399"/>
                  </a:lnTo>
                  <a:lnTo>
                    <a:pt x="618" y="399"/>
                  </a:lnTo>
                  <a:lnTo>
                    <a:pt x="613" y="399"/>
                  </a:lnTo>
                  <a:lnTo>
                    <a:pt x="604" y="397"/>
                  </a:lnTo>
                  <a:lnTo>
                    <a:pt x="596" y="396"/>
                  </a:lnTo>
                  <a:lnTo>
                    <a:pt x="589" y="394"/>
                  </a:lnTo>
                  <a:lnTo>
                    <a:pt x="583" y="394"/>
                  </a:lnTo>
                  <a:lnTo>
                    <a:pt x="574" y="394"/>
                  </a:lnTo>
                  <a:lnTo>
                    <a:pt x="566" y="394"/>
                  </a:lnTo>
                  <a:lnTo>
                    <a:pt x="558" y="392"/>
                  </a:lnTo>
                  <a:lnTo>
                    <a:pt x="550" y="392"/>
                  </a:lnTo>
                  <a:lnTo>
                    <a:pt x="541" y="392"/>
                  </a:lnTo>
                  <a:lnTo>
                    <a:pt x="533" y="391"/>
                  </a:lnTo>
                  <a:lnTo>
                    <a:pt x="523" y="391"/>
                  </a:lnTo>
                  <a:lnTo>
                    <a:pt x="515" y="391"/>
                  </a:lnTo>
                  <a:lnTo>
                    <a:pt x="506" y="389"/>
                  </a:lnTo>
                  <a:lnTo>
                    <a:pt x="498" y="389"/>
                  </a:lnTo>
                  <a:lnTo>
                    <a:pt x="488" y="389"/>
                  </a:lnTo>
                  <a:lnTo>
                    <a:pt x="480" y="389"/>
                  </a:lnTo>
                  <a:lnTo>
                    <a:pt x="470" y="387"/>
                  </a:lnTo>
                  <a:lnTo>
                    <a:pt x="461" y="386"/>
                  </a:lnTo>
                  <a:lnTo>
                    <a:pt x="453" y="386"/>
                  </a:lnTo>
                  <a:lnTo>
                    <a:pt x="445" y="386"/>
                  </a:lnTo>
                  <a:lnTo>
                    <a:pt x="435" y="384"/>
                  </a:lnTo>
                  <a:lnTo>
                    <a:pt x="425" y="382"/>
                  </a:lnTo>
                  <a:lnTo>
                    <a:pt x="416" y="382"/>
                  </a:lnTo>
                  <a:lnTo>
                    <a:pt x="410" y="382"/>
                  </a:lnTo>
                  <a:lnTo>
                    <a:pt x="400" y="381"/>
                  </a:lnTo>
                  <a:lnTo>
                    <a:pt x="391" y="379"/>
                  </a:lnTo>
                  <a:lnTo>
                    <a:pt x="383" y="379"/>
                  </a:lnTo>
                  <a:lnTo>
                    <a:pt x="376" y="379"/>
                  </a:lnTo>
                  <a:lnTo>
                    <a:pt x="368" y="377"/>
                  </a:lnTo>
                  <a:lnTo>
                    <a:pt x="361" y="377"/>
                  </a:lnTo>
                  <a:lnTo>
                    <a:pt x="355" y="376"/>
                  </a:lnTo>
                  <a:lnTo>
                    <a:pt x="348" y="376"/>
                  </a:lnTo>
                  <a:lnTo>
                    <a:pt x="340" y="376"/>
                  </a:lnTo>
                  <a:lnTo>
                    <a:pt x="333" y="374"/>
                  </a:lnTo>
                  <a:lnTo>
                    <a:pt x="326" y="372"/>
                  </a:lnTo>
                  <a:lnTo>
                    <a:pt x="323" y="372"/>
                  </a:lnTo>
                  <a:lnTo>
                    <a:pt x="311" y="372"/>
                  </a:lnTo>
                  <a:lnTo>
                    <a:pt x="305" y="372"/>
                  </a:lnTo>
                  <a:lnTo>
                    <a:pt x="296" y="371"/>
                  </a:lnTo>
                  <a:lnTo>
                    <a:pt x="291" y="369"/>
                  </a:lnTo>
                  <a:lnTo>
                    <a:pt x="288" y="369"/>
                  </a:lnTo>
                  <a:lnTo>
                    <a:pt x="0" y="312"/>
                  </a:lnTo>
                  <a:lnTo>
                    <a:pt x="165" y="153"/>
                  </a:lnTo>
                  <a:lnTo>
                    <a:pt x="263" y="149"/>
                  </a:lnTo>
                  <a:lnTo>
                    <a:pt x="410" y="0"/>
                  </a:lnTo>
                  <a:lnTo>
                    <a:pt x="659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55"/>
            <p:cNvSpPr>
              <a:spLocks/>
            </p:cNvSpPr>
            <p:nvPr/>
          </p:nvSpPr>
          <p:spPr bwMode="auto">
            <a:xfrm>
              <a:off x="1850" y="2330"/>
              <a:ext cx="1102" cy="572"/>
            </a:xfrm>
            <a:custGeom>
              <a:avLst/>
              <a:gdLst>
                <a:gd name="T0" fmla="*/ 1059 w 1102"/>
                <a:gd name="T1" fmla="*/ 572 h 572"/>
                <a:gd name="T2" fmla="*/ 339 w 1102"/>
                <a:gd name="T3" fmla="*/ 376 h 572"/>
                <a:gd name="T4" fmla="*/ 309 w 1102"/>
                <a:gd name="T5" fmla="*/ 431 h 572"/>
                <a:gd name="T6" fmla="*/ 228 w 1102"/>
                <a:gd name="T7" fmla="*/ 376 h 572"/>
                <a:gd name="T8" fmla="*/ 0 w 1102"/>
                <a:gd name="T9" fmla="*/ 45 h 572"/>
                <a:gd name="T10" fmla="*/ 286 w 1102"/>
                <a:gd name="T11" fmla="*/ 0 h 572"/>
                <a:gd name="T12" fmla="*/ 413 w 1102"/>
                <a:gd name="T13" fmla="*/ 100 h 572"/>
                <a:gd name="T14" fmla="*/ 558 w 1102"/>
                <a:gd name="T15" fmla="*/ 339 h 572"/>
                <a:gd name="T16" fmla="*/ 792 w 1102"/>
                <a:gd name="T17" fmla="*/ 281 h 572"/>
                <a:gd name="T18" fmla="*/ 1102 w 1102"/>
                <a:gd name="T19" fmla="*/ 78 h 572"/>
                <a:gd name="T20" fmla="*/ 1059 w 1102"/>
                <a:gd name="T21" fmla="*/ 572 h 572"/>
                <a:gd name="T22" fmla="*/ 1059 w 1102"/>
                <a:gd name="T23" fmla="*/ 57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2" h="572">
                  <a:moveTo>
                    <a:pt x="1059" y="572"/>
                  </a:moveTo>
                  <a:lnTo>
                    <a:pt x="339" y="376"/>
                  </a:lnTo>
                  <a:lnTo>
                    <a:pt x="309" y="431"/>
                  </a:lnTo>
                  <a:lnTo>
                    <a:pt x="228" y="376"/>
                  </a:lnTo>
                  <a:lnTo>
                    <a:pt x="0" y="45"/>
                  </a:lnTo>
                  <a:lnTo>
                    <a:pt x="286" y="0"/>
                  </a:lnTo>
                  <a:lnTo>
                    <a:pt x="413" y="100"/>
                  </a:lnTo>
                  <a:lnTo>
                    <a:pt x="558" y="339"/>
                  </a:lnTo>
                  <a:lnTo>
                    <a:pt x="792" y="281"/>
                  </a:lnTo>
                  <a:lnTo>
                    <a:pt x="1102" y="78"/>
                  </a:lnTo>
                  <a:lnTo>
                    <a:pt x="1059" y="572"/>
                  </a:lnTo>
                  <a:lnTo>
                    <a:pt x="1059" y="572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56"/>
            <p:cNvSpPr>
              <a:spLocks/>
            </p:cNvSpPr>
            <p:nvPr/>
          </p:nvSpPr>
          <p:spPr bwMode="auto">
            <a:xfrm>
              <a:off x="2950" y="2087"/>
              <a:ext cx="788" cy="617"/>
            </a:xfrm>
            <a:custGeom>
              <a:avLst/>
              <a:gdLst>
                <a:gd name="T0" fmla="*/ 788 w 788"/>
                <a:gd name="T1" fmla="*/ 273 h 617"/>
                <a:gd name="T2" fmla="*/ 0 w 788"/>
                <a:gd name="T3" fmla="*/ 617 h 617"/>
                <a:gd name="T4" fmla="*/ 2 w 788"/>
                <a:gd name="T5" fmla="*/ 321 h 617"/>
                <a:gd name="T6" fmla="*/ 254 w 788"/>
                <a:gd name="T7" fmla="*/ 238 h 617"/>
                <a:gd name="T8" fmla="*/ 330 w 788"/>
                <a:gd name="T9" fmla="*/ 101 h 617"/>
                <a:gd name="T10" fmla="*/ 487 w 788"/>
                <a:gd name="T11" fmla="*/ 0 h 617"/>
                <a:gd name="T12" fmla="*/ 488 w 788"/>
                <a:gd name="T13" fmla="*/ 0 h 617"/>
                <a:gd name="T14" fmla="*/ 493 w 788"/>
                <a:gd name="T15" fmla="*/ 0 h 617"/>
                <a:gd name="T16" fmla="*/ 500 w 788"/>
                <a:gd name="T17" fmla="*/ 0 h 617"/>
                <a:gd name="T18" fmla="*/ 510 w 788"/>
                <a:gd name="T19" fmla="*/ 0 h 617"/>
                <a:gd name="T20" fmla="*/ 517 w 788"/>
                <a:gd name="T21" fmla="*/ 0 h 617"/>
                <a:gd name="T22" fmla="*/ 522 w 788"/>
                <a:gd name="T23" fmla="*/ 0 h 617"/>
                <a:gd name="T24" fmla="*/ 528 w 788"/>
                <a:gd name="T25" fmla="*/ 1 h 617"/>
                <a:gd name="T26" fmla="*/ 537 w 788"/>
                <a:gd name="T27" fmla="*/ 3 h 617"/>
                <a:gd name="T28" fmla="*/ 543 w 788"/>
                <a:gd name="T29" fmla="*/ 3 h 617"/>
                <a:gd name="T30" fmla="*/ 552 w 788"/>
                <a:gd name="T31" fmla="*/ 3 h 617"/>
                <a:gd name="T32" fmla="*/ 560 w 788"/>
                <a:gd name="T33" fmla="*/ 5 h 617"/>
                <a:gd name="T34" fmla="*/ 570 w 788"/>
                <a:gd name="T35" fmla="*/ 6 h 617"/>
                <a:gd name="T36" fmla="*/ 577 w 788"/>
                <a:gd name="T37" fmla="*/ 6 h 617"/>
                <a:gd name="T38" fmla="*/ 585 w 788"/>
                <a:gd name="T39" fmla="*/ 6 h 617"/>
                <a:gd name="T40" fmla="*/ 595 w 788"/>
                <a:gd name="T41" fmla="*/ 8 h 617"/>
                <a:gd name="T42" fmla="*/ 605 w 788"/>
                <a:gd name="T43" fmla="*/ 10 h 617"/>
                <a:gd name="T44" fmla="*/ 615 w 788"/>
                <a:gd name="T45" fmla="*/ 10 h 617"/>
                <a:gd name="T46" fmla="*/ 623 w 788"/>
                <a:gd name="T47" fmla="*/ 10 h 617"/>
                <a:gd name="T48" fmla="*/ 633 w 788"/>
                <a:gd name="T49" fmla="*/ 11 h 617"/>
                <a:gd name="T50" fmla="*/ 643 w 788"/>
                <a:gd name="T51" fmla="*/ 13 h 617"/>
                <a:gd name="T52" fmla="*/ 652 w 788"/>
                <a:gd name="T53" fmla="*/ 13 h 617"/>
                <a:gd name="T54" fmla="*/ 660 w 788"/>
                <a:gd name="T55" fmla="*/ 16 h 617"/>
                <a:gd name="T56" fmla="*/ 668 w 788"/>
                <a:gd name="T57" fmla="*/ 16 h 617"/>
                <a:gd name="T58" fmla="*/ 678 w 788"/>
                <a:gd name="T59" fmla="*/ 20 h 617"/>
                <a:gd name="T60" fmla="*/ 687 w 788"/>
                <a:gd name="T61" fmla="*/ 20 h 617"/>
                <a:gd name="T62" fmla="*/ 695 w 788"/>
                <a:gd name="T63" fmla="*/ 21 h 617"/>
                <a:gd name="T64" fmla="*/ 703 w 788"/>
                <a:gd name="T65" fmla="*/ 23 h 617"/>
                <a:gd name="T66" fmla="*/ 712 w 788"/>
                <a:gd name="T67" fmla="*/ 25 h 617"/>
                <a:gd name="T68" fmla="*/ 788 w 788"/>
                <a:gd name="T69" fmla="*/ 273 h 617"/>
                <a:gd name="T70" fmla="*/ 788 w 788"/>
                <a:gd name="T71" fmla="*/ 27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8" h="617">
                  <a:moveTo>
                    <a:pt x="788" y="273"/>
                  </a:moveTo>
                  <a:lnTo>
                    <a:pt x="0" y="617"/>
                  </a:lnTo>
                  <a:lnTo>
                    <a:pt x="2" y="321"/>
                  </a:lnTo>
                  <a:lnTo>
                    <a:pt x="254" y="238"/>
                  </a:lnTo>
                  <a:lnTo>
                    <a:pt x="330" y="101"/>
                  </a:lnTo>
                  <a:lnTo>
                    <a:pt x="487" y="0"/>
                  </a:lnTo>
                  <a:lnTo>
                    <a:pt x="488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10" y="0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8" y="1"/>
                  </a:lnTo>
                  <a:lnTo>
                    <a:pt x="537" y="3"/>
                  </a:lnTo>
                  <a:lnTo>
                    <a:pt x="543" y="3"/>
                  </a:lnTo>
                  <a:lnTo>
                    <a:pt x="552" y="3"/>
                  </a:lnTo>
                  <a:lnTo>
                    <a:pt x="560" y="5"/>
                  </a:lnTo>
                  <a:lnTo>
                    <a:pt x="570" y="6"/>
                  </a:lnTo>
                  <a:lnTo>
                    <a:pt x="577" y="6"/>
                  </a:lnTo>
                  <a:lnTo>
                    <a:pt x="585" y="6"/>
                  </a:lnTo>
                  <a:lnTo>
                    <a:pt x="595" y="8"/>
                  </a:lnTo>
                  <a:lnTo>
                    <a:pt x="605" y="10"/>
                  </a:lnTo>
                  <a:lnTo>
                    <a:pt x="615" y="10"/>
                  </a:lnTo>
                  <a:lnTo>
                    <a:pt x="623" y="10"/>
                  </a:lnTo>
                  <a:lnTo>
                    <a:pt x="633" y="11"/>
                  </a:lnTo>
                  <a:lnTo>
                    <a:pt x="643" y="13"/>
                  </a:lnTo>
                  <a:lnTo>
                    <a:pt x="652" y="13"/>
                  </a:lnTo>
                  <a:lnTo>
                    <a:pt x="660" y="16"/>
                  </a:lnTo>
                  <a:lnTo>
                    <a:pt x="668" y="16"/>
                  </a:lnTo>
                  <a:lnTo>
                    <a:pt x="678" y="20"/>
                  </a:lnTo>
                  <a:lnTo>
                    <a:pt x="687" y="20"/>
                  </a:lnTo>
                  <a:lnTo>
                    <a:pt x="695" y="21"/>
                  </a:lnTo>
                  <a:lnTo>
                    <a:pt x="703" y="23"/>
                  </a:lnTo>
                  <a:lnTo>
                    <a:pt x="712" y="25"/>
                  </a:lnTo>
                  <a:lnTo>
                    <a:pt x="788" y="273"/>
                  </a:lnTo>
                  <a:lnTo>
                    <a:pt x="788" y="27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57"/>
            <p:cNvSpPr>
              <a:spLocks/>
            </p:cNvSpPr>
            <p:nvPr/>
          </p:nvSpPr>
          <p:spPr bwMode="auto">
            <a:xfrm>
              <a:off x="2917" y="2398"/>
              <a:ext cx="818" cy="604"/>
            </a:xfrm>
            <a:custGeom>
              <a:avLst/>
              <a:gdLst>
                <a:gd name="T0" fmla="*/ 0 w 818"/>
                <a:gd name="T1" fmla="*/ 443 h 604"/>
                <a:gd name="T2" fmla="*/ 35 w 818"/>
                <a:gd name="T3" fmla="*/ 604 h 604"/>
                <a:gd name="T4" fmla="*/ 207 w 818"/>
                <a:gd name="T5" fmla="*/ 568 h 604"/>
                <a:gd name="T6" fmla="*/ 486 w 818"/>
                <a:gd name="T7" fmla="*/ 439 h 604"/>
                <a:gd name="T8" fmla="*/ 526 w 818"/>
                <a:gd name="T9" fmla="*/ 461 h 604"/>
                <a:gd name="T10" fmla="*/ 673 w 818"/>
                <a:gd name="T11" fmla="*/ 456 h 604"/>
                <a:gd name="T12" fmla="*/ 765 w 818"/>
                <a:gd name="T13" fmla="*/ 581 h 604"/>
                <a:gd name="T14" fmla="*/ 818 w 818"/>
                <a:gd name="T15" fmla="*/ 0 h 604"/>
                <a:gd name="T16" fmla="*/ 33 w 818"/>
                <a:gd name="T17" fmla="*/ 306 h 604"/>
                <a:gd name="T18" fmla="*/ 0 w 818"/>
                <a:gd name="T19" fmla="*/ 443 h 604"/>
                <a:gd name="T20" fmla="*/ 0 w 818"/>
                <a:gd name="T21" fmla="*/ 44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8" h="604">
                  <a:moveTo>
                    <a:pt x="0" y="443"/>
                  </a:moveTo>
                  <a:lnTo>
                    <a:pt x="35" y="604"/>
                  </a:lnTo>
                  <a:lnTo>
                    <a:pt x="207" y="568"/>
                  </a:lnTo>
                  <a:lnTo>
                    <a:pt x="486" y="439"/>
                  </a:lnTo>
                  <a:lnTo>
                    <a:pt x="526" y="461"/>
                  </a:lnTo>
                  <a:lnTo>
                    <a:pt x="673" y="456"/>
                  </a:lnTo>
                  <a:lnTo>
                    <a:pt x="765" y="581"/>
                  </a:lnTo>
                  <a:lnTo>
                    <a:pt x="818" y="0"/>
                  </a:lnTo>
                  <a:lnTo>
                    <a:pt x="33" y="306"/>
                  </a:lnTo>
                  <a:lnTo>
                    <a:pt x="0" y="443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58"/>
            <p:cNvSpPr>
              <a:spLocks/>
            </p:cNvSpPr>
            <p:nvPr/>
          </p:nvSpPr>
          <p:spPr bwMode="auto">
            <a:xfrm>
              <a:off x="3675" y="2649"/>
              <a:ext cx="986" cy="828"/>
            </a:xfrm>
            <a:custGeom>
              <a:avLst/>
              <a:gdLst>
                <a:gd name="T0" fmla="*/ 0 w 986"/>
                <a:gd name="T1" fmla="*/ 59 h 828"/>
                <a:gd name="T2" fmla="*/ 251 w 986"/>
                <a:gd name="T3" fmla="*/ 0 h 828"/>
                <a:gd name="T4" fmla="*/ 413 w 986"/>
                <a:gd name="T5" fmla="*/ 60 h 828"/>
                <a:gd name="T6" fmla="*/ 536 w 986"/>
                <a:gd name="T7" fmla="*/ 157 h 828"/>
                <a:gd name="T8" fmla="*/ 574 w 986"/>
                <a:gd name="T9" fmla="*/ 308 h 828"/>
                <a:gd name="T10" fmla="*/ 841 w 986"/>
                <a:gd name="T11" fmla="*/ 388 h 828"/>
                <a:gd name="T12" fmla="*/ 974 w 986"/>
                <a:gd name="T13" fmla="*/ 493 h 828"/>
                <a:gd name="T14" fmla="*/ 986 w 986"/>
                <a:gd name="T15" fmla="*/ 828 h 828"/>
                <a:gd name="T16" fmla="*/ 494 w 986"/>
                <a:gd name="T17" fmla="*/ 583 h 828"/>
                <a:gd name="T18" fmla="*/ 416 w 986"/>
                <a:gd name="T19" fmla="*/ 420 h 828"/>
                <a:gd name="T20" fmla="*/ 260 w 986"/>
                <a:gd name="T21" fmla="*/ 458 h 828"/>
                <a:gd name="T22" fmla="*/ 158 w 986"/>
                <a:gd name="T23" fmla="*/ 405 h 828"/>
                <a:gd name="T24" fmla="*/ 136 w 986"/>
                <a:gd name="T25" fmla="*/ 258 h 828"/>
                <a:gd name="T26" fmla="*/ 5 w 986"/>
                <a:gd name="T27" fmla="*/ 328 h 828"/>
                <a:gd name="T28" fmla="*/ 0 w 986"/>
                <a:gd name="T29" fmla="*/ 59 h 828"/>
                <a:gd name="T30" fmla="*/ 0 w 986"/>
                <a:gd name="T31" fmla="*/ 59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6" h="828">
                  <a:moveTo>
                    <a:pt x="0" y="59"/>
                  </a:moveTo>
                  <a:lnTo>
                    <a:pt x="251" y="0"/>
                  </a:lnTo>
                  <a:lnTo>
                    <a:pt x="413" y="60"/>
                  </a:lnTo>
                  <a:lnTo>
                    <a:pt x="536" y="157"/>
                  </a:lnTo>
                  <a:lnTo>
                    <a:pt x="574" y="308"/>
                  </a:lnTo>
                  <a:lnTo>
                    <a:pt x="841" y="388"/>
                  </a:lnTo>
                  <a:lnTo>
                    <a:pt x="974" y="493"/>
                  </a:lnTo>
                  <a:lnTo>
                    <a:pt x="986" y="828"/>
                  </a:lnTo>
                  <a:lnTo>
                    <a:pt x="494" y="583"/>
                  </a:lnTo>
                  <a:lnTo>
                    <a:pt x="416" y="420"/>
                  </a:lnTo>
                  <a:lnTo>
                    <a:pt x="260" y="458"/>
                  </a:lnTo>
                  <a:lnTo>
                    <a:pt x="158" y="405"/>
                  </a:lnTo>
                  <a:lnTo>
                    <a:pt x="136" y="258"/>
                  </a:lnTo>
                  <a:lnTo>
                    <a:pt x="5" y="328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59"/>
            <p:cNvSpPr>
              <a:spLocks/>
            </p:cNvSpPr>
            <p:nvPr/>
          </p:nvSpPr>
          <p:spPr bwMode="auto">
            <a:xfrm>
              <a:off x="2015" y="2704"/>
              <a:ext cx="937" cy="600"/>
            </a:xfrm>
            <a:custGeom>
              <a:avLst/>
              <a:gdLst>
                <a:gd name="T0" fmla="*/ 935 w 937"/>
                <a:gd name="T1" fmla="*/ 0 h 600"/>
                <a:gd name="T2" fmla="*/ 937 w 937"/>
                <a:gd name="T3" fmla="*/ 252 h 600"/>
                <a:gd name="T4" fmla="*/ 870 w 937"/>
                <a:gd name="T5" fmla="*/ 290 h 600"/>
                <a:gd name="T6" fmla="*/ 706 w 937"/>
                <a:gd name="T7" fmla="*/ 392 h 600"/>
                <a:gd name="T8" fmla="*/ 304 w 937"/>
                <a:gd name="T9" fmla="*/ 600 h 600"/>
                <a:gd name="T10" fmla="*/ 104 w 937"/>
                <a:gd name="T11" fmla="*/ 591 h 600"/>
                <a:gd name="T12" fmla="*/ 0 w 937"/>
                <a:gd name="T13" fmla="*/ 496 h 600"/>
                <a:gd name="T14" fmla="*/ 249 w 937"/>
                <a:gd name="T15" fmla="*/ 287 h 600"/>
                <a:gd name="T16" fmla="*/ 63 w 937"/>
                <a:gd name="T17" fmla="*/ 2 h 600"/>
                <a:gd name="T18" fmla="*/ 935 w 937"/>
                <a:gd name="T19" fmla="*/ 0 h 600"/>
                <a:gd name="T20" fmla="*/ 935 w 937"/>
                <a:gd name="T2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7" h="600">
                  <a:moveTo>
                    <a:pt x="935" y="0"/>
                  </a:moveTo>
                  <a:lnTo>
                    <a:pt x="937" y="252"/>
                  </a:lnTo>
                  <a:lnTo>
                    <a:pt x="870" y="290"/>
                  </a:lnTo>
                  <a:lnTo>
                    <a:pt x="706" y="392"/>
                  </a:lnTo>
                  <a:lnTo>
                    <a:pt x="304" y="600"/>
                  </a:lnTo>
                  <a:lnTo>
                    <a:pt x="104" y="591"/>
                  </a:lnTo>
                  <a:lnTo>
                    <a:pt x="0" y="496"/>
                  </a:lnTo>
                  <a:lnTo>
                    <a:pt x="249" y="287"/>
                  </a:lnTo>
                  <a:lnTo>
                    <a:pt x="63" y="2"/>
                  </a:lnTo>
                  <a:lnTo>
                    <a:pt x="935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60"/>
            <p:cNvSpPr>
              <a:spLocks/>
            </p:cNvSpPr>
            <p:nvPr/>
          </p:nvSpPr>
          <p:spPr bwMode="auto">
            <a:xfrm>
              <a:off x="3821" y="1954"/>
              <a:ext cx="222" cy="256"/>
            </a:xfrm>
            <a:custGeom>
              <a:avLst/>
              <a:gdLst>
                <a:gd name="T0" fmla="*/ 25 w 222"/>
                <a:gd name="T1" fmla="*/ 256 h 256"/>
                <a:gd name="T2" fmla="*/ 2 w 222"/>
                <a:gd name="T3" fmla="*/ 128 h 256"/>
                <a:gd name="T4" fmla="*/ 27 w 222"/>
                <a:gd name="T5" fmla="*/ 64 h 256"/>
                <a:gd name="T6" fmla="*/ 0 w 222"/>
                <a:gd name="T7" fmla="*/ 8 h 256"/>
                <a:gd name="T8" fmla="*/ 79 w 222"/>
                <a:gd name="T9" fmla="*/ 18 h 256"/>
                <a:gd name="T10" fmla="*/ 185 w 222"/>
                <a:gd name="T11" fmla="*/ 0 h 256"/>
                <a:gd name="T12" fmla="*/ 222 w 222"/>
                <a:gd name="T13" fmla="*/ 56 h 256"/>
                <a:gd name="T14" fmla="*/ 190 w 222"/>
                <a:gd name="T15" fmla="*/ 94 h 256"/>
                <a:gd name="T16" fmla="*/ 212 w 222"/>
                <a:gd name="T17" fmla="*/ 148 h 256"/>
                <a:gd name="T18" fmla="*/ 137 w 222"/>
                <a:gd name="T19" fmla="*/ 218 h 256"/>
                <a:gd name="T20" fmla="*/ 25 w 222"/>
                <a:gd name="T21" fmla="*/ 256 h 256"/>
                <a:gd name="T22" fmla="*/ 25 w 222"/>
                <a:gd name="T23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2" h="256">
                  <a:moveTo>
                    <a:pt x="25" y="256"/>
                  </a:moveTo>
                  <a:lnTo>
                    <a:pt x="2" y="128"/>
                  </a:lnTo>
                  <a:lnTo>
                    <a:pt x="27" y="64"/>
                  </a:lnTo>
                  <a:lnTo>
                    <a:pt x="0" y="8"/>
                  </a:lnTo>
                  <a:lnTo>
                    <a:pt x="79" y="18"/>
                  </a:lnTo>
                  <a:lnTo>
                    <a:pt x="185" y="0"/>
                  </a:lnTo>
                  <a:lnTo>
                    <a:pt x="222" y="56"/>
                  </a:lnTo>
                  <a:lnTo>
                    <a:pt x="190" y="94"/>
                  </a:lnTo>
                  <a:lnTo>
                    <a:pt x="212" y="148"/>
                  </a:lnTo>
                  <a:lnTo>
                    <a:pt x="137" y="218"/>
                  </a:lnTo>
                  <a:lnTo>
                    <a:pt x="25" y="256"/>
                  </a:lnTo>
                  <a:lnTo>
                    <a:pt x="25" y="256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61"/>
            <p:cNvSpPr>
              <a:spLocks/>
            </p:cNvSpPr>
            <p:nvPr/>
          </p:nvSpPr>
          <p:spPr bwMode="auto">
            <a:xfrm>
              <a:off x="3935" y="2806"/>
              <a:ext cx="581" cy="426"/>
            </a:xfrm>
            <a:custGeom>
              <a:avLst/>
              <a:gdLst>
                <a:gd name="T0" fmla="*/ 276 w 581"/>
                <a:gd name="T1" fmla="*/ 0 h 426"/>
                <a:gd name="T2" fmla="*/ 243 w 581"/>
                <a:gd name="T3" fmla="*/ 108 h 426"/>
                <a:gd name="T4" fmla="*/ 123 w 581"/>
                <a:gd name="T5" fmla="*/ 136 h 426"/>
                <a:gd name="T6" fmla="*/ 0 w 581"/>
                <a:gd name="T7" fmla="*/ 301 h 426"/>
                <a:gd name="T8" fmla="*/ 234 w 581"/>
                <a:gd name="T9" fmla="*/ 426 h 426"/>
                <a:gd name="T10" fmla="*/ 308 w 581"/>
                <a:gd name="T11" fmla="*/ 328 h 426"/>
                <a:gd name="T12" fmla="*/ 408 w 581"/>
                <a:gd name="T13" fmla="*/ 318 h 426"/>
                <a:gd name="T14" fmla="*/ 473 w 581"/>
                <a:gd name="T15" fmla="*/ 263 h 426"/>
                <a:gd name="T16" fmla="*/ 538 w 581"/>
                <a:gd name="T17" fmla="*/ 258 h 426"/>
                <a:gd name="T18" fmla="*/ 581 w 581"/>
                <a:gd name="T19" fmla="*/ 231 h 426"/>
                <a:gd name="T20" fmla="*/ 276 w 581"/>
                <a:gd name="T21" fmla="*/ 0 h 426"/>
                <a:gd name="T22" fmla="*/ 276 w 581"/>
                <a:gd name="T2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1" h="426">
                  <a:moveTo>
                    <a:pt x="276" y="0"/>
                  </a:moveTo>
                  <a:lnTo>
                    <a:pt x="243" y="108"/>
                  </a:lnTo>
                  <a:lnTo>
                    <a:pt x="123" y="136"/>
                  </a:lnTo>
                  <a:lnTo>
                    <a:pt x="0" y="301"/>
                  </a:lnTo>
                  <a:lnTo>
                    <a:pt x="234" y="426"/>
                  </a:lnTo>
                  <a:lnTo>
                    <a:pt x="308" y="328"/>
                  </a:lnTo>
                  <a:lnTo>
                    <a:pt x="408" y="318"/>
                  </a:lnTo>
                  <a:lnTo>
                    <a:pt x="473" y="263"/>
                  </a:lnTo>
                  <a:lnTo>
                    <a:pt x="538" y="258"/>
                  </a:lnTo>
                  <a:lnTo>
                    <a:pt x="581" y="231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62"/>
            <p:cNvSpPr>
              <a:spLocks/>
            </p:cNvSpPr>
            <p:nvPr/>
          </p:nvSpPr>
          <p:spPr bwMode="auto">
            <a:xfrm>
              <a:off x="3587" y="2596"/>
              <a:ext cx="334" cy="458"/>
            </a:xfrm>
            <a:custGeom>
              <a:avLst/>
              <a:gdLst>
                <a:gd name="T0" fmla="*/ 0 w 334"/>
                <a:gd name="T1" fmla="*/ 241 h 458"/>
                <a:gd name="T2" fmla="*/ 88 w 334"/>
                <a:gd name="T3" fmla="*/ 112 h 458"/>
                <a:gd name="T4" fmla="*/ 186 w 334"/>
                <a:gd name="T5" fmla="*/ 0 h 458"/>
                <a:gd name="T6" fmla="*/ 314 w 334"/>
                <a:gd name="T7" fmla="*/ 113 h 458"/>
                <a:gd name="T8" fmla="*/ 334 w 334"/>
                <a:gd name="T9" fmla="*/ 165 h 458"/>
                <a:gd name="T10" fmla="*/ 256 w 334"/>
                <a:gd name="T11" fmla="*/ 251 h 458"/>
                <a:gd name="T12" fmla="*/ 288 w 334"/>
                <a:gd name="T13" fmla="*/ 340 h 458"/>
                <a:gd name="T14" fmla="*/ 246 w 334"/>
                <a:gd name="T15" fmla="*/ 458 h 458"/>
                <a:gd name="T16" fmla="*/ 93 w 334"/>
                <a:gd name="T17" fmla="*/ 381 h 458"/>
                <a:gd name="T18" fmla="*/ 0 w 334"/>
                <a:gd name="T19" fmla="*/ 241 h 458"/>
                <a:gd name="T20" fmla="*/ 0 w 334"/>
                <a:gd name="T21" fmla="*/ 24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458">
                  <a:moveTo>
                    <a:pt x="0" y="241"/>
                  </a:moveTo>
                  <a:lnTo>
                    <a:pt x="88" y="112"/>
                  </a:lnTo>
                  <a:lnTo>
                    <a:pt x="186" y="0"/>
                  </a:lnTo>
                  <a:lnTo>
                    <a:pt x="314" y="113"/>
                  </a:lnTo>
                  <a:lnTo>
                    <a:pt x="334" y="165"/>
                  </a:lnTo>
                  <a:lnTo>
                    <a:pt x="256" y="251"/>
                  </a:lnTo>
                  <a:lnTo>
                    <a:pt x="288" y="340"/>
                  </a:lnTo>
                  <a:lnTo>
                    <a:pt x="246" y="458"/>
                  </a:lnTo>
                  <a:lnTo>
                    <a:pt x="93" y="381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63"/>
            <p:cNvSpPr>
              <a:spLocks/>
            </p:cNvSpPr>
            <p:nvPr/>
          </p:nvSpPr>
          <p:spPr bwMode="auto">
            <a:xfrm>
              <a:off x="3670" y="2408"/>
              <a:ext cx="261" cy="301"/>
            </a:xfrm>
            <a:custGeom>
              <a:avLst/>
              <a:gdLst>
                <a:gd name="T0" fmla="*/ 5 w 261"/>
                <a:gd name="T1" fmla="*/ 300 h 301"/>
                <a:gd name="T2" fmla="*/ 0 w 261"/>
                <a:gd name="T3" fmla="*/ 110 h 301"/>
                <a:gd name="T4" fmla="*/ 40 w 261"/>
                <a:gd name="T5" fmla="*/ 0 h 301"/>
                <a:gd name="T6" fmla="*/ 81 w 261"/>
                <a:gd name="T7" fmla="*/ 38 h 301"/>
                <a:gd name="T8" fmla="*/ 261 w 261"/>
                <a:gd name="T9" fmla="*/ 185 h 301"/>
                <a:gd name="T10" fmla="*/ 233 w 261"/>
                <a:gd name="T11" fmla="*/ 301 h 301"/>
                <a:gd name="T12" fmla="*/ 5 w 261"/>
                <a:gd name="T13" fmla="*/ 300 h 301"/>
                <a:gd name="T14" fmla="*/ 5 w 261"/>
                <a:gd name="T15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301">
                  <a:moveTo>
                    <a:pt x="5" y="300"/>
                  </a:moveTo>
                  <a:lnTo>
                    <a:pt x="0" y="110"/>
                  </a:lnTo>
                  <a:lnTo>
                    <a:pt x="40" y="0"/>
                  </a:lnTo>
                  <a:lnTo>
                    <a:pt x="81" y="38"/>
                  </a:lnTo>
                  <a:lnTo>
                    <a:pt x="261" y="185"/>
                  </a:lnTo>
                  <a:lnTo>
                    <a:pt x="233" y="301"/>
                  </a:lnTo>
                  <a:lnTo>
                    <a:pt x="5" y="300"/>
                  </a:lnTo>
                  <a:lnTo>
                    <a:pt x="5" y="30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64"/>
            <p:cNvSpPr>
              <a:spLocks/>
            </p:cNvSpPr>
            <p:nvPr/>
          </p:nvSpPr>
          <p:spPr bwMode="auto">
            <a:xfrm>
              <a:off x="3886" y="2593"/>
              <a:ext cx="202" cy="116"/>
            </a:xfrm>
            <a:custGeom>
              <a:avLst/>
              <a:gdLst>
                <a:gd name="T0" fmla="*/ 45 w 202"/>
                <a:gd name="T1" fmla="*/ 0 h 116"/>
                <a:gd name="T2" fmla="*/ 202 w 202"/>
                <a:gd name="T3" fmla="*/ 116 h 116"/>
                <a:gd name="T4" fmla="*/ 15 w 202"/>
                <a:gd name="T5" fmla="*/ 116 h 116"/>
                <a:gd name="T6" fmla="*/ 0 w 202"/>
                <a:gd name="T7" fmla="*/ 50 h 116"/>
                <a:gd name="T8" fmla="*/ 45 w 202"/>
                <a:gd name="T9" fmla="*/ 0 h 116"/>
                <a:gd name="T10" fmla="*/ 45 w 202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116">
                  <a:moveTo>
                    <a:pt x="45" y="0"/>
                  </a:moveTo>
                  <a:lnTo>
                    <a:pt x="202" y="116"/>
                  </a:lnTo>
                  <a:lnTo>
                    <a:pt x="15" y="116"/>
                  </a:lnTo>
                  <a:lnTo>
                    <a:pt x="0" y="5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Freeform 65"/>
            <p:cNvSpPr>
              <a:spLocks/>
            </p:cNvSpPr>
            <p:nvPr/>
          </p:nvSpPr>
          <p:spPr bwMode="auto">
            <a:xfrm>
              <a:off x="3443" y="2708"/>
              <a:ext cx="237" cy="269"/>
            </a:xfrm>
            <a:custGeom>
              <a:avLst/>
              <a:gdLst>
                <a:gd name="T0" fmla="*/ 190 w 237"/>
                <a:gd name="T1" fmla="*/ 0 h 269"/>
                <a:gd name="T2" fmla="*/ 137 w 237"/>
                <a:gd name="T3" fmla="*/ 81 h 269"/>
                <a:gd name="T4" fmla="*/ 0 w 237"/>
                <a:gd name="T5" fmla="*/ 151 h 269"/>
                <a:gd name="T6" fmla="*/ 237 w 237"/>
                <a:gd name="T7" fmla="*/ 269 h 269"/>
                <a:gd name="T8" fmla="*/ 232 w 237"/>
                <a:gd name="T9" fmla="*/ 0 h 269"/>
                <a:gd name="T10" fmla="*/ 190 w 237"/>
                <a:gd name="T11" fmla="*/ 0 h 269"/>
                <a:gd name="T12" fmla="*/ 190 w 237"/>
                <a:gd name="T1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269">
                  <a:moveTo>
                    <a:pt x="190" y="0"/>
                  </a:moveTo>
                  <a:lnTo>
                    <a:pt x="137" y="81"/>
                  </a:lnTo>
                  <a:lnTo>
                    <a:pt x="0" y="151"/>
                  </a:lnTo>
                  <a:lnTo>
                    <a:pt x="237" y="269"/>
                  </a:lnTo>
                  <a:lnTo>
                    <a:pt x="232" y="0"/>
                  </a:lnTo>
                  <a:lnTo>
                    <a:pt x="190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66"/>
            <p:cNvSpPr>
              <a:spLocks/>
            </p:cNvSpPr>
            <p:nvPr/>
          </p:nvSpPr>
          <p:spPr bwMode="auto">
            <a:xfrm>
              <a:off x="2950" y="2188"/>
              <a:ext cx="330" cy="516"/>
            </a:xfrm>
            <a:custGeom>
              <a:avLst/>
              <a:gdLst>
                <a:gd name="T0" fmla="*/ 2 w 330"/>
                <a:gd name="T1" fmla="*/ 220 h 516"/>
                <a:gd name="T2" fmla="*/ 330 w 330"/>
                <a:gd name="T3" fmla="*/ 0 h 516"/>
                <a:gd name="T4" fmla="*/ 307 w 330"/>
                <a:gd name="T5" fmla="*/ 197 h 516"/>
                <a:gd name="T6" fmla="*/ 210 w 330"/>
                <a:gd name="T7" fmla="*/ 272 h 516"/>
                <a:gd name="T8" fmla="*/ 207 w 330"/>
                <a:gd name="T9" fmla="*/ 408 h 516"/>
                <a:gd name="T10" fmla="*/ 160 w 330"/>
                <a:gd name="T11" fmla="*/ 516 h 516"/>
                <a:gd name="T12" fmla="*/ 0 w 330"/>
                <a:gd name="T13" fmla="*/ 516 h 516"/>
                <a:gd name="T14" fmla="*/ 2 w 330"/>
                <a:gd name="T15" fmla="*/ 220 h 516"/>
                <a:gd name="T16" fmla="*/ 2 w 330"/>
                <a:gd name="T17" fmla="*/ 22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516">
                  <a:moveTo>
                    <a:pt x="2" y="220"/>
                  </a:moveTo>
                  <a:lnTo>
                    <a:pt x="330" y="0"/>
                  </a:lnTo>
                  <a:lnTo>
                    <a:pt x="307" y="197"/>
                  </a:lnTo>
                  <a:lnTo>
                    <a:pt x="210" y="272"/>
                  </a:lnTo>
                  <a:lnTo>
                    <a:pt x="207" y="408"/>
                  </a:lnTo>
                  <a:lnTo>
                    <a:pt x="160" y="516"/>
                  </a:lnTo>
                  <a:lnTo>
                    <a:pt x="0" y="516"/>
                  </a:lnTo>
                  <a:lnTo>
                    <a:pt x="2" y="220"/>
                  </a:lnTo>
                  <a:lnTo>
                    <a:pt x="2" y="22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Freeform 67"/>
            <p:cNvSpPr>
              <a:spLocks/>
            </p:cNvSpPr>
            <p:nvPr/>
          </p:nvSpPr>
          <p:spPr bwMode="auto">
            <a:xfrm>
              <a:off x="2173" y="2430"/>
              <a:ext cx="473" cy="422"/>
            </a:xfrm>
            <a:custGeom>
              <a:avLst/>
              <a:gdLst>
                <a:gd name="T0" fmla="*/ 225 w 473"/>
                <a:gd name="T1" fmla="*/ 422 h 422"/>
                <a:gd name="T2" fmla="*/ 16 w 473"/>
                <a:gd name="T3" fmla="*/ 276 h 422"/>
                <a:gd name="T4" fmla="*/ 0 w 473"/>
                <a:gd name="T5" fmla="*/ 223 h 422"/>
                <a:gd name="T6" fmla="*/ 90 w 473"/>
                <a:gd name="T7" fmla="*/ 0 h 422"/>
                <a:gd name="T8" fmla="*/ 324 w 473"/>
                <a:gd name="T9" fmla="*/ 183 h 422"/>
                <a:gd name="T10" fmla="*/ 473 w 473"/>
                <a:gd name="T11" fmla="*/ 183 h 422"/>
                <a:gd name="T12" fmla="*/ 426 w 473"/>
                <a:gd name="T13" fmla="*/ 274 h 422"/>
                <a:gd name="T14" fmla="*/ 225 w 473"/>
                <a:gd name="T15" fmla="*/ 422 h 422"/>
                <a:gd name="T16" fmla="*/ 225 w 473"/>
                <a:gd name="T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" h="422">
                  <a:moveTo>
                    <a:pt x="225" y="422"/>
                  </a:moveTo>
                  <a:lnTo>
                    <a:pt x="16" y="276"/>
                  </a:lnTo>
                  <a:lnTo>
                    <a:pt x="0" y="223"/>
                  </a:lnTo>
                  <a:lnTo>
                    <a:pt x="90" y="0"/>
                  </a:lnTo>
                  <a:lnTo>
                    <a:pt x="324" y="183"/>
                  </a:lnTo>
                  <a:lnTo>
                    <a:pt x="473" y="183"/>
                  </a:lnTo>
                  <a:lnTo>
                    <a:pt x="426" y="274"/>
                  </a:lnTo>
                  <a:lnTo>
                    <a:pt x="225" y="422"/>
                  </a:lnTo>
                  <a:lnTo>
                    <a:pt x="225" y="422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Freeform 68"/>
            <p:cNvSpPr>
              <a:spLocks/>
            </p:cNvSpPr>
            <p:nvPr/>
          </p:nvSpPr>
          <p:spPr bwMode="auto">
            <a:xfrm>
              <a:off x="2819" y="2408"/>
              <a:ext cx="133" cy="296"/>
            </a:xfrm>
            <a:custGeom>
              <a:avLst/>
              <a:gdLst>
                <a:gd name="T0" fmla="*/ 40 w 133"/>
                <a:gd name="T1" fmla="*/ 296 h 296"/>
                <a:gd name="T2" fmla="*/ 131 w 133"/>
                <a:gd name="T3" fmla="*/ 295 h 296"/>
                <a:gd name="T4" fmla="*/ 133 w 133"/>
                <a:gd name="T5" fmla="*/ 0 h 296"/>
                <a:gd name="T6" fmla="*/ 63 w 133"/>
                <a:gd name="T7" fmla="*/ 52 h 296"/>
                <a:gd name="T8" fmla="*/ 70 w 133"/>
                <a:gd name="T9" fmla="*/ 118 h 296"/>
                <a:gd name="T10" fmla="*/ 0 w 133"/>
                <a:gd name="T11" fmla="*/ 195 h 296"/>
                <a:gd name="T12" fmla="*/ 40 w 133"/>
                <a:gd name="T13" fmla="*/ 296 h 296"/>
                <a:gd name="T14" fmla="*/ 40 w 133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96">
                  <a:moveTo>
                    <a:pt x="40" y="296"/>
                  </a:moveTo>
                  <a:lnTo>
                    <a:pt x="131" y="295"/>
                  </a:lnTo>
                  <a:lnTo>
                    <a:pt x="133" y="0"/>
                  </a:lnTo>
                  <a:lnTo>
                    <a:pt x="63" y="52"/>
                  </a:lnTo>
                  <a:lnTo>
                    <a:pt x="70" y="118"/>
                  </a:lnTo>
                  <a:lnTo>
                    <a:pt x="0" y="195"/>
                  </a:lnTo>
                  <a:lnTo>
                    <a:pt x="40" y="296"/>
                  </a:lnTo>
                  <a:lnTo>
                    <a:pt x="40" y="296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Freeform 69"/>
            <p:cNvSpPr>
              <a:spLocks/>
            </p:cNvSpPr>
            <p:nvPr/>
          </p:nvSpPr>
          <p:spPr bwMode="auto">
            <a:xfrm>
              <a:off x="2766" y="2704"/>
              <a:ext cx="186" cy="298"/>
            </a:xfrm>
            <a:custGeom>
              <a:avLst/>
              <a:gdLst>
                <a:gd name="T0" fmla="*/ 184 w 186"/>
                <a:gd name="T1" fmla="*/ 0 h 298"/>
                <a:gd name="T2" fmla="*/ 186 w 186"/>
                <a:gd name="T3" fmla="*/ 298 h 298"/>
                <a:gd name="T4" fmla="*/ 116 w 186"/>
                <a:gd name="T5" fmla="*/ 287 h 298"/>
                <a:gd name="T6" fmla="*/ 0 w 186"/>
                <a:gd name="T7" fmla="*/ 172 h 298"/>
                <a:gd name="T8" fmla="*/ 118 w 186"/>
                <a:gd name="T9" fmla="*/ 60 h 298"/>
                <a:gd name="T10" fmla="*/ 93 w 186"/>
                <a:gd name="T11" fmla="*/ 0 h 298"/>
                <a:gd name="T12" fmla="*/ 184 w 186"/>
                <a:gd name="T13" fmla="*/ 0 h 298"/>
                <a:gd name="T14" fmla="*/ 184 w 186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298">
                  <a:moveTo>
                    <a:pt x="184" y="0"/>
                  </a:moveTo>
                  <a:lnTo>
                    <a:pt x="186" y="298"/>
                  </a:lnTo>
                  <a:lnTo>
                    <a:pt x="116" y="287"/>
                  </a:lnTo>
                  <a:lnTo>
                    <a:pt x="0" y="172"/>
                  </a:lnTo>
                  <a:lnTo>
                    <a:pt x="118" y="60"/>
                  </a:lnTo>
                  <a:lnTo>
                    <a:pt x="93" y="0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Freeform 70"/>
            <p:cNvSpPr>
              <a:spLocks/>
            </p:cNvSpPr>
            <p:nvPr/>
          </p:nvSpPr>
          <p:spPr bwMode="auto">
            <a:xfrm>
              <a:off x="2189" y="2703"/>
              <a:ext cx="412" cy="424"/>
            </a:xfrm>
            <a:custGeom>
              <a:avLst/>
              <a:gdLst>
                <a:gd name="T0" fmla="*/ 0 w 412"/>
                <a:gd name="T1" fmla="*/ 3 h 424"/>
                <a:gd name="T2" fmla="*/ 100 w 412"/>
                <a:gd name="T3" fmla="*/ 118 h 424"/>
                <a:gd name="T4" fmla="*/ 15 w 412"/>
                <a:gd name="T5" fmla="*/ 201 h 424"/>
                <a:gd name="T6" fmla="*/ 174 w 412"/>
                <a:gd name="T7" fmla="*/ 424 h 424"/>
                <a:gd name="T8" fmla="*/ 328 w 412"/>
                <a:gd name="T9" fmla="*/ 334 h 424"/>
                <a:gd name="T10" fmla="*/ 323 w 412"/>
                <a:gd name="T11" fmla="*/ 163 h 424"/>
                <a:gd name="T12" fmla="*/ 383 w 412"/>
                <a:gd name="T13" fmla="*/ 96 h 424"/>
                <a:gd name="T14" fmla="*/ 412 w 412"/>
                <a:gd name="T15" fmla="*/ 0 h 424"/>
                <a:gd name="T16" fmla="*/ 0 w 412"/>
                <a:gd name="T17" fmla="*/ 3 h 424"/>
                <a:gd name="T18" fmla="*/ 0 w 412"/>
                <a:gd name="T19" fmla="*/ 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424">
                  <a:moveTo>
                    <a:pt x="0" y="3"/>
                  </a:moveTo>
                  <a:lnTo>
                    <a:pt x="100" y="118"/>
                  </a:lnTo>
                  <a:lnTo>
                    <a:pt x="15" y="201"/>
                  </a:lnTo>
                  <a:lnTo>
                    <a:pt x="174" y="424"/>
                  </a:lnTo>
                  <a:lnTo>
                    <a:pt x="328" y="334"/>
                  </a:lnTo>
                  <a:lnTo>
                    <a:pt x="323" y="163"/>
                  </a:lnTo>
                  <a:lnTo>
                    <a:pt x="383" y="96"/>
                  </a:lnTo>
                  <a:lnTo>
                    <a:pt x="412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71"/>
            <p:cNvSpPr>
              <a:spLocks/>
            </p:cNvSpPr>
            <p:nvPr/>
          </p:nvSpPr>
          <p:spPr bwMode="auto">
            <a:xfrm>
              <a:off x="3102" y="2233"/>
              <a:ext cx="570" cy="473"/>
            </a:xfrm>
            <a:custGeom>
              <a:avLst/>
              <a:gdLst>
                <a:gd name="T0" fmla="*/ 8 w 570"/>
                <a:gd name="T1" fmla="*/ 471 h 473"/>
                <a:gd name="T2" fmla="*/ 336 w 570"/>
                <a:gd name="T3" fmla="*/ 473 h 473"/>
                <a:gd name="T4" fmla="*/ 570 w 570"/>
                <a:gd name="T5" fmla="*/ 283 h 473"/>
                <a:gd name="T6" fmla="*/ 565 w 570"/>
                <a:gd name="T7" fmla="*/ 0 h 473"/>
                <a:gd name="T8" fmla="*/ 57 w 570"/>
                <a:gd name="T9" fmla="*/ 346 h 473"/>
                <a:gd name="T10" fmla="*/ 0 w 570"/>
                <a:gd name="T11" fmla="*/ 366 h 473"/>
                <a:gd name="T12" fmla="*/ 8 w 570"/>
                <a:gd name="T13" fmla="*/ 471 h 473"/>
                <a:gd name="T14" fmla="*/ 8 w 570"/>
                <a:gd name="T15" fmla="*/ 471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473">
                  <a:moveTo>
                    <a:pt x="8" y="471"/>
                  </a:moveTo>
                  <a:lnTo>
                    <a:pt x="336" y="473"/>
                  </a:lnTo>
                  <a:lnTo>
                    <a:pt x="570" y="283"/>
                  </a:lnTo>
                  <a:lnTo>
                    <a:pt x="565" y="0"/>
                  </a:lnTo>
                  <a:lnTo>
                    <a:pt x="57" y="346"/>
                  </a:lnTo>
                  <a:lnTo>
                    <a:pt x="0" y="366"/>
                  </a:lnTo>
                  <a:lnTo>
                    <a:pt x="8" y="471"/>
                  </a:lnTo>
                  <a:lnTo>
                    <a:pt x="8" y="471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72"/>
            <p:cNvSpPr>
              <a:spLocks/>
            </p:cNvSpPr>
            <p:nvPr/>
          </p:nvSpPr>
          <p:spPr bwMode="auto">
            <a:xfrm>
              <a:off x="3099" y="2704"/>
              <a:ext cx="339" cy="165"/>
            </a:xfrm>
            <a:custGeom>
              <a:avLst/>
              <a:gdLst>
                <a:gd name="T0" fmla="*/ 10 w 339"/>
                <a:gd name="T1" fmla="*/ 0 h 165"/>
                <a:gd name="T2" fmla="*/ 339 w 339"/>
                <a:gd name="T3" fmla="*/ 2 h 165"/>
                <a:gd name="T4" fmla="*/ 316 w 339"/>
                <a:gd name="T5" fmla="*/ 17 h 165"/>
                <a:gd name="T6" fmla="*/ 106 w 339"/>
                <a:gd name="T7" fmla="*/ 165 h 165"/>
                <a:gd name="T8" fmla="*/ 0 w 339"/>
                <a:gd name="T9" fmla="*/ 34 h 165"/>
                <a:gd name="T10" fmla="*/ 10 w 339"/>
                <a:gd name="T11" fmla="*/ 0 h 165"/>
                <a:gd name="T12" fmla="*/ 10 w 339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165">
                  <a:moveTo>
                    <a:pt x="10" y="0"/>
                  </a:moveTo>
                  <a:lnTo>
                    <a:pt x="339" y="2"/>
                  </a:lnTo>
                  <a:lnTo>
                    <a:pt x="316" y="17"/>
                  </a:lnTo>
                  <a:lnTo>
                    <a:pt x="106" y="165"/>
                  </a:lnTo>
                  <a:lnTo>
                    <a:pt x="0" y="3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0" name="Freeform 73"/>
            <p:cNvSpPr>
              <a:spLocks/>
            </p:cNvSpPr>
            <p:nvPr/>
          </p:nvSpPr>
          <p:spPr bwMode="auto">
            <a:xfrm>
              <a:off x="2459" y="2984"/>
              <a:ext cx="402" cy="469"/>
            </a:xfrm>
            <a:custGeom>
              <a:avLst/>
              <a:gdLst>
                <a:gd name="T0" fmla="*/ 0 w 402"/>
                <a:gd name="T1" fmla="*/ 168 h 469"/>
                <a:gd name="T2" fmla="*/ 340 w 402"/>
                <a:gd name="T3" fmla="*/ 469 h 469"/>
                <a:gd name="T4" fmla="*/ 402 w 402"/>
                <a:gd name="T5" fmla="*/ 288 h 469"/>
                <a:gd name="T6" fmla="*/ 235 w 402"/>
                <a:gd name="T7" fmla="*/ 0 h 469"/>
                <a:gd name="T8" fmla="*/ 0 w 402"/>
                <a:gd name="T9" fmla="*/ 168 h 469"/>
                <a:gd name="T10" fmla="*/ 0 w 402"/>
                <a:gd name="T11" fmla="*/ 16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469">
                  <a:moveTo>
                    <a:pt x="0" y="168"/>
                  </a:moveTo>
                  <a:lnTo>
                    <a:pt x="340" y="469"/>
                  </a:lnTo>
                  <a:lnTo>
                    <a:pt x="402" y="288"/>
                  </a:lnTo>
                  <a:lnTo>
                    <a:pt x="235" y="0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1" name="Freeform 74"/>
            <p:cNvSpPr>
              <a:spLocks/>
            </p:cNvSpPr>
            <p:nvPr/>
          </p:nvSpPr>
          <p:spPr bwMode="auto">
            <a:xfrm>
              <a:off x="1435" y="2277"/>
              <a:ext cx="581" cy="184"/>
            </a:xfrm>
            <a:custGeom>
              <a:avLst/>
              <a:gdLst>
                <a:gd name="T0" fmla="*/ 0 w 581"/>
                <a:gd name="T1" fmla="*/ 114 h 184"/>
                <a:gd name="T2" fmla="*/ 295 w 581"/>
                <a:gd name="T3" fmla="*/ 184 h 184"/>
                <a:gd name="T4" fmla="*/ 296 w 581"/>
                <a:gd name="T5" fmla="*/ 183 h 184"/>
                <a:gd name="T6" fmla="*/ 300 w 581"/>
                <a:gd name="T7" fmla="*/ 179 h 184"/>
                <a:gd name="T8" fmla="*/ 306 w 581"/>
                <a:gd name="T9" fmla="*/ 173 h 184"/>
                <a:gd name="T10" fmla="*/ 316 w 581"/>
                <a:gd name="T11" fmla="*/ 166 h 184"/>
                <a:gd name="T12" fmla="*/ 320 w 581"/>
                <a:gd name="T13" fmla="*/ 159 h 184"/>
                <a:gd name="T14" fmla="*/ 326 w 581"/>
                <a:gd name="T15" fmla="*/ 156 h 184"/>
                <a:gd name="T16" fmla="*/ 333 w 581"/>
                <a:gd name="T17" fmla="*/ 151 h 184"/>
                <a:gd name="T18" fmla="*/ 341 w 581"/>
                <a:gd name="T19" fmla="*/ 146 h 184"/>
                <a:gd name="T20" fmla="*/ 348 w 581"/>
                <a:gd name="T21" fmla="*/ 139 h 184"/>
                <a:gd name="T22" fmla="*/ 356 w 581"/>
                <a:gd name="T23" fmla="*/ 133 h 184"/>
                <a:gd name="T24" fmla="*/ 366 w 581"/>
                <a:gd name="T25" fmla="*/ 126 h 184"/>
                <a:gd name="T26" fmla="*/ 376 w 581"/>
                <a:gd name="T27" fmla="*/ 121 h 184"/>
                <a:gd name="T28" fmla="*/ 386 w 581"/>
                <a:gd name="T29" fmla="*/ 113 h 184"/>
                <a:gd name="T30" fmla="*/ 395 w 581"/>
                <a:gd name="T31" fmla="*/ 106 h 184"/>
                <a:gd name="T32" fmla="*/ 406 w 581"/>
                <a:gd name="T33" fmla="*/ 98 h 184"/>
                <a:gd name="T34" fmla="*/ 418 w 581"/>
                <a:gd name="T35" fmla="*/ 91 h 184"/>
                <a:gd name="T36" fmla="*/ 430 w 581"/>
                <a:gd name="T37" fmla="*/ 83 h 184"/>
                <a:gd name="T38" fmla="*/ 441 w 581"/>
                <a:gd name="T39" fmla="*/ 76 h 184"/>
                <a:gd name="T40" fmla="*/ 448 w 581"/>
                <a:gd name="T41" fmla="*/ 71 h 184"/>
                <a:gd name="T42" fmla="*/ 455 w 581"/>
                <a:gd name="T43" fmla="*/ 68 h 184"/>
                <a:gd name="T44" fmla="*/ 461 w 581"/>
                <a:gd name="T45" fmla="*/ 64 h 184"/>
                <a:gd name="T46" fmla="*/ 468 w 581"/>
                <a:gd name="T47" fmla="*/ 61 h 184"/>
                <a:gd name="T48" fmla="*/ 475 w 581"/>
                <a:gd name="T49" fmla="*/ 56 h 184"/>
                <a:gd name="T50" fmla="*/ 481 w 581"/>
                <a:gd name="T51" fmla="*/ 51 h 184"/>
                <a:gd name="T52" fmla="*/ 486 w 581"/>
                <a:gd name="T53" fmla="*/ 48 h 184"/>
                <a:gd name="T54" fmla="*/ 493 w 581"/>
                <a:gd name="T55" fmla="*/ 44 h 184"/>
                <a:gd name="T56" fmla="*/ 500 w 581"/>
                <a:gd name="T57" fmla="*/ 39 h 184"/>
                <a:gd name="T58" fmla="*/ 506 w 581"/>
                <a:gd name="T59" fmla="*/ 36 h 184"/>
                <a:gd name="T60" fmla="*/ 515 w 581"/>
                <a:gd name="T61" fmla="*/ 33 h 184"/>
                <a:gd name="T62" fmla="*/ 521 w 581"/>
                <a:gd name="T63" fmla="*/ 29 h 184"/>
                <a:gd name="T64" fmla="*/ 528 w 581"/>
                <a:gd name="T65" fmla="*/ 24 h 184"/>
                <a:gd name="T66" fmla="*/ 535 w 581"/>
                <a:gd name="T67" fmla="*/ 21 h 184"/>
                <a:gd name="T68" fmla="*/ 543 w 581"/>
                <a:gd name="T69" fmla="*/ 16 h 184"/>
                <a:gd name="T70" fmla="*/ 551 w 581"/>
                <a:gd name="T71" fmla="*/ 13 h 184"/>
                <a:gd name="T72" fmla="*/ 556 w 581"/>
                <a:gd name="T73" fmla="*/ 9 h 184"/>
                <a:gd name="T74" fmla="*/ 565 w 581"/>
                <a:gd name="T75" fmla="*/ 6 h 184"/>
                <a:gd name="T76" fmla="*/ 573 w 581"/>
                <a:gd name="T77" fmla="*/ 3 h 184"/>
                <a:gd name="T78" fmla="*/ 581 w 581"/>
                <a:gd name="T79" fmla="*/ 0 h 184"/>
                <a:gd name="T80" fmla="*/ 221 w 581"/>
                <a:gd name="T81" fmla="*/ 0 h 184"/>
                <a:gd name="T82" fmla="*/ 0 w 581"/>
                <a:gd name="T83" fmla="*/ 114 h 184"/>
                <a:gd name="T84" fmla="*/ 0 w 581"/>
                <a:gd name="T85" fmla="*/ 11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1" h="184">
                  <a:moveTo>
                    <a:pt x="0" y="114"/>
                  </a:moveTo>
                  <a:lnTo>
                    <a:pt x="295" y="184"/>
                  </a:lnTo>
                  <a:lnTo>
                    <a:pt x="296" y="183"/>
                  </a:lnTo>
                  <a:lnTo>
                    <a:pt x="300" y="179"/>
                  </a:lnTo>
                  <a:lnTo>
                    <a:pt x="306" y="173"/>
                  </a:lnTo>
                  <a:lnTo>
                    <a:pt x="316" y="166"/>
                  </a:lnTo>
                  <a:lnTo>
                    <a:pt x="320" y="159"/>
                  </a:lnTo>
                  <a:lnTo>
                    <a:pt x="326" y="156"/>
                  </a:lnTo>
                  <a:lnTo>
                    <a:pt x="333" y="151"/>
                  </a:lnTo>
                  <a:lnTo>
                    <a:pt x="341" y="146"/>
                  </a:lnTo>
                  <a:lnTo>
                    <a:pt x="348" y="139"/>
                  </a:lnTo>
                  <a:lnTo>
                    <a:pt x="356" y="133"/>
                  </a:lnTo>
                  <a:lnTo>
                    <a:pt x="366" y="126"/>
                  </a:lnTo>
                  <a:lnTo>
                    <a:pt x="376" y="121"/>
                  </a:lnTo>
                  <a:lnTo>
                    <a:pt x="386" y="113"/>
                  </a:lnTo>
                  <a:lnTo>
                    <a:pt x="395" y="106"/>
                  </a:lnTo>
                  <a:lnTo>
                    <a:pt x="406" y="98"/>
                  </a:lnTo>
                  <a:lnTo>
                    <a:pt x="418" y="91"/>
                  </a:lnTo>
                  <a:lnTo>
                    <a:pt x="430" y="83"/>
                  </a:lnTo>
                  <a:lnTo>
                    <a:pt x="441" y="76"/>
                  </a:lnTo>
                  <a:lnTo>
                    <a:pt x="448" y="71"/>
                  </a:lnTo>
                  <a:lnTo>
                    <a:pt x="455" y="68"/>
                  </a:lnTo>
                  <a:lnTo>
                    <a:pt x="461" y="64"/>
                  </a:lnTo>
                  <a:lnTo>
                    <a:pt x="468" y="61"/>
                  </a:lnTo>
                  <a:lnTo>
                    <a:pt x="475" y="56"/>
                  </a:lnTo>
                  <a:lnTo>
                    <a:pt x="481" y="51"/>
                  </a:lnTo>
                  <a:lnTo>
                    <a:pt x="486" y="48"/>
                  </a:lnTo>
                  <a:lnTo>
                    <a:pt x="493" y="44"/>
                  </a:lnTo>
                  <a:lnTo>
                    <a:pt x="500" y="39"/>
                  </a:lnTo>
                  <a:lnTo>
                    <a:pt x="506" y="36"/>
                  </a:lnTo>
                  <a:lnTo>
                    <a:pt x="515" y="33"/>
                  </a:lnTo>
                  <a:lnTo>
                    <a:pt x="521" y="29"/>
                  </a:lnTo>
                  <a:lnTo>
                    <a:pt x="528" y="24"/>
                  </a:lnTo>
                  <a:lnTo>
                    <a:pt x="535" y="21"/>
                  </a:lnTo>
                  <a:lnTo>
                    <a:pt x="543" y="16"/>
                  </a:lnTo>
                  <a:lnTo>
                    <a:pt x="551" y="13"/>
                  </a:lnTo>
                  <a:lnTo>
                    <a:pt x="556" y="9"/>
                  </a:lnTo>
                  <a:lnTo>
                    <a:pt x="565" y="6"/>
                  </a:lnTo>
                  <a:lnTo>
                    <a:pt x="573" y="3"/>
                  </a:lnTo>
                  <a:lnTo>
                    <a:pt x="581" y="0"/>
                  </a:lnTo>
                  <a:lnTo>
                    <a:pt x="221" y="0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2" name="Freeform 75"/>
            <p:cNvSpPr>
              <a:spLocks/>
            </p:cNvSpPr>
            <p:nvPr/>
          </p:nvSpPr>
          <p:spPr bwMode="auto">
            <a:xfrm>
              <a:off x="3662" y="2112"/>
              <a:ext cx="298" cy="408"/>
            </a:xfrm>
            <a:custGeom>
              <a:avLst/>
              <a:gdLst>
                <a:gd name="T0" fmla="*/ 0 w 298"/>
                <a:gd name="T1" fmla="*/ 0 h 408"/>
                <a:gd name="T2" fmla="*/ 1 w 298"/>
                <a:gd name="T3" fmla="*/ 0 h 408"/>
                <a:gd name="T4" fmla="*/ 5 w 298"/>
                <a:gd name="T5" fmla="*/ 0 h 408"/>
                <a:gd name="T6" fmla="*/ 11 w 298"/>
                <a:gd name="T7" fmla="*/ 1 h 408"/>
                <a:gd name="T8" fmla="*/ 21 w 298"/>
                <a:gd name="T9" fmla="*/ 3 h 408"/>
                <a:gd name="T10" fmla="*/ 26 w 298"/>
                <a:gd name="T11" fmla="*/ 3 h 408"/>
                <a:gd name="T12" fmla="*/ 33 w 298"/>
                <a:gd name="T13" fmla="*/ 5 h 408"/>
                <a:gd name="T14" fmla="*/ 39 w 298"/>
                <a:gd name="T15" fmla="*/ 6 h 408"/>
                <a:gd name="T16" fmla="*/ 48 w 298"/>
                <a:gd name="T17" fmla="*/ 6 h 408"/>
                <a:gd name="T18" fmla="*/ 54 w 298"/>
                <a:gd name="T19" fmla="*/ 8 h 408"/>
                <a:gd name="T20" fmla="*/ 64 w 298"/>
                <a:gd name="T21" fmla="*/ 10 h 408"/>
                <a:gd name="T22" fmla="*/ 73 w 298"/>
                <a:gd name="T23" fmla="*/ 11 h 408"/>
                <a:gd name="T24" fmla="*/ 84 w 298"/>
                <a:gd name="T25" fmla="*/ 15 h 408"/>
                <a:gd name="T26" fmla="*/ 94 w 298"/>
                <a:gd name="T27" fmla="*/ 16 h 408"/>
                <a:gd name="T28" fmla="*/ 104 w 298"/>
                <a:gd name="T29" fmla="*/ 18 h 408"/>
                <a:gd name="T30" fmla="*/ 114 w 298"/>
                <a:gd name="T31" fmla="*/ 20 h 408"/>
                <a:gd name="T32" fmla="*/ 128 w 298"/>
                <a:gd name="T33" fmla="*/ 23 h 408"/>
                <a:gd name="T34" fmla="*/ 133 w 298"/>
                <a:gd name="T35" fmla="*/ 23 h 408"/>
                <a:gd name="T36" fmla="*/ 139 w 298"/>
                <a:gd name="T37" fmla="*/ 25 h 408"/>
                <a:gd name="T38" fmla="*/ 144 w 298"/>
                <a:gd name="T39" fmla="*/ 25 h 408"/>
                <a:gd name="T40" fmla="*/ 151 w 298"/>
                <a:gd name="T41" fmla="*/ 26 h 408"/>
                <a:gd name="T42" fmla="*/ 158 w 298"/>
                <a:gd name="T43" fmla="*/ 28 h 408"/>
                <a:gd name="T44" fmla="*/ 164 w 298"/>
                <a:gd name="T45" fmla="*/ 28 h 408"/>
                <a:gd name="T46" fmla="*/ 171 w 298"/>
                <a:gd name="T47" fmla="*/ 30 h 408"/>
                <a:gd name="T48" fmla="*/ 178 w 298"/>
                <a:gd name="T49" fmla="*/ 33 h 408"/>
                <a:gd name="T50" fmla="*/ 184 w 298"/>
                <a:gd name="T51" fmla="*/ 33 h 408"/>
                <a:gd name="T52" fmla="*/ 191 w 298"/>
                <a:gd name="T53" fmla="*/ 35 h 408"/>
                <a:gd name="T54" fmla="*/ 198 w 298"/>
                <a:gd name="T55" fmla="*/ 35 h 408"/>
                <a:gd name="T56" fmla="*/ 206 w 298"/>
                <a:gd name="T57" fmla="*/ 38 h 408"/>
                <a:gd name="T58" fmla="*/ 213 w 298"/>
                <a:gd name="T59" fmla="*/ 38 h 408"/>
                <a:gd name="T60" fmla="*/ 219 w 298"/>
                <a:gd name="T61" fmla="*/ 41 h 408"/>
                <a:gd name="T62" fmla="*/ 228 w 298"/>
                <a:gd name="T63" fmla="*/ 41 h 408"/>
                <a:gd name="T64" fmla="*/ 236 w 298"/>
                <a:gd name="T65" fmla="*/ 45 h 408"/>
                <a:gd name="T66" fmla="*/ 241 w 298"/>
                <a:gd name="T67" fmla="*/ 45 h 408"/>
                <a:gd name="T68" fmla="*/ 249 w 298"/>
                <a:gd name="T69" fmla="*/ 48 h 408"/>
                <a:gd name="T70" fmla="*/ 258 w 298"/>
                <a:gd name="T71" fmla="*/ 48 h 408"/>
                <a:gd name="T72" fmla="*/ 264 w 298"/>
                <a:gd name="T73" fmla="*/ 51 h 408"/>
                <a:gd name="T74" fmla="*/ 273 w 298"/>
                <a:gd name="T75" fmla="*/ 51 h 408"/>
                <a:gd name="T76" fmla="*/ 281 w 298"/>
                <a:gd name="T77" fmla="*/ 55 h 408"/>
                <a:gd name="T78" fmla="*/ 289 w 298"/>
                <a:gd name="T79" fmla="*/ 56 h 408"/>
                <a:gd name="T80" fmla="*/ 298 w 298"/>
                <a:gd name="T81" fmla="*/ 60 h 408"/>
                <a:gd name="T82" fmla="*/ 103 w 298"/>
                <a:gd name="T83" fmla="*/ 219 h 408"/>
                <a:gd name="T84" fmla="*/ 89 w 298"/>
                <a:gd name="T85" fmla="*/ 334 h 408"/>
                <a:gd name="T86" fmla="*/ 10 w 298"/>
                <a:gd name="T87" fmla="*/ 408 h 408"/>
                <a:gd name="T88" fmla="*/ 0 w 298"/>
                <a:gd name="T89" fmla="*/ 0 h 408"/>
                <a:gd name="T90" fmla="*/ 0 w 298"/>
                <a:gd name="T9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8" h="408">
                  <a:moveTo>
                    <a:pt x="0" y="0"/>
                  </a:moveTo>
                  <a:lnTo>
                    <a:pt x="1" y="0"/>
                  </a:lnTo>
                  <a:lnTo>
                    <a:pt x="5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33" y="5"/>
                  </a:lnTo>
                  <a:lnTo>
                    <a:pt x="39" y="6"/>
                  </a:lnTo>
                  <a:lnTo>
                    <a:pt x="48" y="6"/>
                  </a:lnTo>
                  <a:lnTo>
                    <a:pt x="54" y="8"/>
                  </a:lnTo>
                  <a:lnTo>
                    <a:pt x="64" y="10"/>
                  </a:lnTo>
                  <a:lnTo>
                    <a:pt x="73" y="11"/>
                  </a:lnTo>
                  <a:lnTo>
                    <a:pt x="84" y="15"/>
                  </a:lnTo>
                  <a:lnTo>
                    <a:pt x="94" y="16"/>
                  </a:lnTo>
                  <a:lnTo>
                    <a:pt x="104" y="18"/>
                  </a:lnTo>
                  <a:lnTo>
                    <a:pt x="114" y="20"/>
                  </a:lnTo>
                  <a:lnTo>
                    <a:pt x="128" y="23"/>
                  </a:lnTo>
                  <a:lnTo>
                    <a:pt x="133" y="23"/>
                  </a:lnTo>
                  <a:lnTo>
                    <a:pt x="139" y="25"/>
                  </a:lnTo>
                  <a:lnTo>
                    <a:pt x="144" y="25"/>
                  </a:lnTo>
                  <a:lnTo>
                    <a:pt x="151" y="26"/>
                  </a:lnTo>
                  <a:lnTo>
                    <a:pt x="158" y="28"/>
                  </a:lnTo>
                  <a:lnTo>
                    <a:pt x="164" y="28"/>
                  </a:lnTo>
                  <a:lnTo>
                    <a:pt x="171" y="30"/>
                  </a:lnTo>
                  <a:lnTo>
                    <a:pt x="178" y="33"/>
                  </a:lnTo>
                  <a:lnTo>
                    <a:pt x="184" y="33"/>
                  </a:lnTo>
                  <a:lnTo>
                    <a:pt x="191" y="35"/>
                  </a:lnTo>
                  <a:lnTo>
                    <a:pt x="198" y="35"/>
                  </a:lnTo>
                  <a:lnTo>
                    <a:pt x="206" y="38"/>
                  </a:lnTo>
                  <a:lnTo>
                    <a:pt x="213" y="38"/>
                  </a:lnTo>
                  <a:lnTo>
                    <a:pt x="219" y="41"/>
                  </a:lnTo>
                  <a:lnTo>
                    <a:pt x="228" y="41"/>
                  </a:lnTo>
                  <a:lnTo>
                    <a:pt x="236" y="45"/>
                  </a:lnTo>
                  <a:lnTo>
                    <a:pt x="241" y="45"/>
                  </a:lnTo>
                  <a:lnTo>
                    <a:pt x="249" y="48"/>
                  </a:lnTo>
                  <a:lnTo>
                    <a:pt x="258" y="48"/>
                  </a:lnTo>
                  <a:lnTo>
                    <a:pt x="264" y="51"/>
                  </a:lnTo>
                  <a:lnTo>
                    <a:pt x="273" y="51"/>
                  </a:lnTo>
                  <a:lnTo>
                    <a:pt x="281" y="55"/>
                  </a:lnTo>
                  <a:lnTo>
                    <a:pt x="289" y="56"/>
                  </a:lnTo>
                  <a:lnTo>
                    <a:pt x="298" y="60"/>
                  </a:lnTo>
                  <a:lnTo>
                    <a:pt x="103" y="219"/>
                  </a:lnTo>
                  <a:lnTo>
                    <a:pt x="89" y="334"/>
                  </a:lnTo>
                  <a:lnTo>
                    <a:pt x="10" y="4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3" name="Freeform 76"/>
            <p:cNvSpPr>
              <a:spLocks/>
            </p:cNvSpPr>
            <p:nvPr/>
          </p:nvSpPr>
          <p:spPr bwMode="auto">
            <a:xfrm>
              <a:off x="2834" y="2703"/>
              <a:ext cx="616" cy="476"/>
            </a:xfrm>
            <a:custGeom>
              <a:avLst/>
              <a:gdLst>
                <a:gd name="T0" fmla="*/ 50 w 616"/>
                <a:gd name="T1" fmla="*/ 353 h 476"/>
                <a:gd name="T2" fmla="*/ 479 w 616"/>
                <a:gd name="T3" fmla="*/ 10 h 476"/>
                <a:gd name="T4" fmla="*/ 481 w 616"/>
                <a:gd name="T5" fmla="*/ 8 h 476"/>
                <a:gd name="T6" fmla="*/ 491 w 616"/>
                <a:gd name="T7" fmla="*/ 5 h 476"/>
                <a:gd name="T8" fmla="*/ 498 w 616"/>
                <a:gd name="T9" fmla="*/ 3 h 476"/>
                <a:gd name="T10" fmla="*/ 504 w 616"/>
                <a:gd name="T11" fmla="*/ 1 h 476"/>
                <a:gd name="T12" fmla="*/ 513 w 616"/>
                <a:gd name="T13" fmla="*/ 1 h 476"/>
                <a:gd name="T14" fmla="*/ 523 w 616"/>
                <a:gd name="T15" fmla="*/ 1 h 476"/>
                <a:gd name="T16" fmla="*/ 531 w 616"/>
                <a:gd name="T17" fmla="*/ 0 h 476"/>
                <a:gd name="T18" fmla="*/ 541 w 616"/>
                <a:gd name="T19" fmla="*/ 1 h 476"/>
                <a:gd name="T20" fmla="*/ 551 w 616"/>
                <a:gd name="T21" fmla="*/ 5 h 476"/>
                <a:gd name="T22" fmla="*/ 563 w 616"/>
                <a:gd name="T23" fmla="*/ 8 h 476"/>
                <a:gd name="T24" fmla="*/ 571 w 616"/>
                <a:gd name="T25" fmla="*/ 13 h 476"/>
                <a:gd name="T26" fmla="*/ 581 w 616"/>
                <a:gd name="T27" fmla="*/ 23 h 476"/>
                <a:gd name="T28" fmla="*/ 584 w 616"/>
                <a:gd name="T29" fmla="*/ 26 h 476"/>
                <a:gd name="T30" fmla="*/ 589 w 616"/>
                <a:gd name="T31" fmla="*/ 33 h 476"/>
                <a:gd name="T32" fmla="*/ 593 w 616"/>
                <a:gd name="T33" fmla="*/ 40 h 476"/>
                <a:gd name="T34" fmla="*/ 598 w 616"/>
                <a:gd name="T35" fmla="*/ 46 h 476"/>
                <a:gd name="T36" fmla="*/ 601 w 616"/>
                <a:gd name="T37" fmla="*/ 51 h 476"/>
                <a:gd name="T38" fmla="*/ 603 w 616"/>
                <a:gd name="T39" fmla="*/ 58 h 476"/>
                <a:gd name="T40" fmla="*/ 606 w 616"/>
                <a:gd name="T41" fmla="*/ 65 h 476"/>
                <a:gd name="T42" fmla="*/ 609 w 616"/>
                <a:gd name="T43" fmla="*/ 71 h 476"/>
                <a:gd name="T44" fmla="*/ 611 w 616"/>
                <a:gd name="T45" fmla="*/ 80 h 476"/>
                <a:gd name="T46" fmla="*/ 614 w 616"/>
                <a:gd name="T47" fmla="*/ 91 h 476"/>
                <a:gd name="T48" fmla="*/ 616 w 616"/>
                <a:gd name="T49" fmla="*/ 100 h 476"/>
                <a:gd name="T50" fmla="*/ 616 w 616"/>
                <a:gd name="T51" fmla="*/ 106 h 476"/>
                <a:gd name="T52" fmla="*/ 616 w 616"/>
                <a:gd name="T53" fmla="*/ 113 h 476"/>
                <a:gd name="T54" fmla="*/ 616 w 616"/>
                <a:gd name="T55" fmla="*/ 120 h 476"/>
                <a:gd name="T56" fmla="*/ 611 w 616"/>
                <a:gd name="T57" fmla="*/ 128 h 476"/>
                <a:gd name="T58" fmla="*/ 608 w 616"/>
                <a:gd name="T59" fmla="*/ 133 h 476"/>
                <a:gd name="T60" fmla="*/ 603 w 616"/>
                <a:gd name="T61" fmla="*/ 136 h 476"/>
                <a:gd name="T62" fmla="*/ 603 w 616"/>
                <a:gd name="T63" fmla="*/ 138 h 476"/>
                <a:gd name="T64" fmla="*/ 150 w 616"/>
                <a:gd name="T65" fmla="*/ 476 h 476"/>
                <a:gd name="T66" fmla="*/ 0 w 616"/>
                <a:gd name="T67" fmla="*/ 476 h 476"/>
                <a:gd name="T68" fmla="*/ 50 w 616"/>
                <a:gd name="T69" fmla="*/ 353 h 476"/>
                <a:gd name="T70" fmla="*/ 50 w 616"/>
                <a:gd name="T71" fmla="*/ 353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6" h="476">
                  <a:moveTo>
                    <a:pt x="50" y="353"/>
                  </a:moveTo>
                  <a:lnTo>
                    <a:pt x="479" y="10"/>
                  </a:lnTo>
                  <a:lnTo>
                    <a:pt x="481" y="8"/>
                  </a:lnTo>
                  <a:lnTo>
                    <a:pt x="491" y="5"/>
                  </a:lnTo>
                  <a:lnTo>
                    <a:pt x="498" y="3"/>
                  </a:lnTo>
                  <a:lnTo>
                    <a:pt x="504" y="1"/>
                  </a:lnTo>
                  <a:lnTo>
                    <a:pt x="513" y="1"/>
                  </a:lnTo>
                  <a:lnTo>
                    <a:pt x="523" y="1"/>
                  </a:lnTo>
                  <a:lnTo>
                    <a:pt x="531" y="0"/>
                  </a:lnTo>
                  <a:lnTo>
                    <a:pt x="541" y="1"/>
                  </a:lnTo>
                  <a:lnTo>
                    <a:pt x="551" y="5"/>
                  </a:lnTo>
                  <a:lnTo>
                    <a:pt x="563" y="8"/>
                  </a:lnTo>
                  <a:lnTo>
                    <a:pt x="571" y="13"/>
                  </a:lnTo>
                  <a:lnTo>
                    <a:pt x="581" y="23"/>
                  </a:lnTo>
                  <a:lnTo>
                    <a:pt x="584" y="26"/>
                  </a:lnTo>
                  <a:lnTo>
                    <a:pt x="589" y="33"/>
                  </a:lnTo>
                  <a:lnTo>
                    <a:pt x="593" y="40"/>
                  </a:lnTo>
                  <a:lnTo>
                    <a:pt x="598" y="46"/>
                  </a:lnTo>
                  <a:lnTo>
                    <a:pt x="601" y="51"/>
                  </a:lnTo>
                  <a:lnTo>
                    <a:pt x="603" y="58"/>
                  </a:lnTo>
                  <a:lnTo>
                    <a:pt x="606" y="65"/>
                  </a:lnTo>
                  <a:lnTo>
                    <a:pt x="609" y="71"/>
                  </a:lnTo>
                  <a:lnTo>
                    <a:pt x="611" y="80"/>
                  </a:lnTo>
                  <a:lnTo>
                    <a:pt x="614" y="91"/>
                  </a:lnTo>
                  <a:lnTo>
                    <a:pt x="616" y="100"/>
                  </a:lnTo>
                  <a:lnTo>
                    <a:pt x="616" y="106"/>
                  </a:lnTo>
                  <a:lnTo>
                    <a:pt x="616" y="113"/>
                  </a:lnTo>
                  <a:lnTo>
                    <a:pt x="616" y="120"/>
                  </a:lnTo>
                  <a:lnTo>
                    <a:pt x="611" y="128"/>
                  </a:lnTo>
                  <a:lnTo>
                    <a:pt x="608" y="133"/>
                  </a:lnTo>
                  <a:lnTo>
                    <a:pt x="603" y="136"/>
                  </a:lnTo>
                  <a:lnTo>
                    <a:pt x="603" y="138"/>
                  </a:lnTo>
                  <a:lnTo>
                    <a:pt x="150" y="476"/>
                  </a:lnTo>
                  <a:lnTo>
                    <a:pt x="0" y="476"/>
                  </a:lnTo>
                  <a:lnTo>
                    <a:pt x="50" y="353"/>
                  </a:lnTo>
                  <a:lnTo>
                    <a:pt x="50" y="353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4" name="Freeform 77"/>
            <p:cNvSpPr>
              <a:spLocks/>
            </p:cNvSpPr>
            <p:nvPr/>
          </p:nvSpPr>
          <p:spPr bwMode="auto">
            <a:xfrm>
              <a:off x="1913" y="3200"/>
              <a:ext cx="406" cy="155"/>
            </a:xfrm>
            <a:custGeom>
              <a:avLst/>
              <a:gdLst>
                <a:gd name="T0" fmla="*/ 406 w 406"/>
                <a:gd name="T1" fmla="*/ 104 h 155"/>
                <a:gd name="T2" fmla="*/ 253 w 406"/>
                <a:gd name="T3" fmla="*/ 155 h 155"/>
                <a:gd name="T4" fmla="*/ 0 w 406"/>
                <a:gd name="T5" fmla="*/ 85 h 155"/>
                <a:gd name="T6" fmla="*/ 102 w 406"/>
                <a:gd name="T7" fmla="*/ 0 h 155"/>
                <a:gd name="T8" fmla="*/ 406 w 406"/>
                <a:gd name="T9" fmla="*/ 104 h 155"/>
                <a:gd name="T10" fmla="*/ 406 w 406"/>
                <a:gd name="T11" fmla="*/ 10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55">
                  <a:moveTo>
                    <a:pt x="406" y="104"/>
                  </a:moveTo>
                  <a:lnTo>
                    <a:pt x="253" y="155"/>
                  </a:lnTo>
                  <a:lnTo>
                    <a:pt x="0" y="85"/>
                  </a:lnTo>
                  <a:lnTo>
                    <a:pt x="102" y="0"/>
                  </a:lnTo>
                  <a:lnTo>
                    <a:pt x="406" y="104"/>
                  </a:lnTo>
                  <a:lnTo>
                    <a:pt x="406" y="10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9509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5.18519E-6 C 0.00712 0.00323 0.01423 0.00485 0.02118 0.00809 C 0.02986 0.00555 0.03906 0.00508 0.04705 -5.18519E-6 C 0.05364 -0.00441 0.05764 -0.00811 0.0651 -0.01018 C 0.07847 -0.01876 0.09479 -0.01714 0.10902 -0.01807 C 0.1559 -0.03404 0.30885 -0.02617 0.31215 -0.02617 C 0.37587 -0.06992 0.31337 -0.02848 0.51215 -0.03242 C 0.51823 -0.03265 0.52465 -0.03705 0.53038 -0.03844 C 0.55052 -0.04353 0.57205 -0.0426 0.59236 -0.04445 C 0.59843 -0.04631 0.60555 -0.04561 0.61059 -0.05047 C 0.61701 -0.05672 0.62639 -0.07154 0.63489 -0.07269 C 0.65156 -0.07501 0.66823 -0.07547 0.68489 -0.07686 C 0.69271 -0.08357 0.70312 -0.08427 0.71215 -0.08682 C 0.72239 -0.10117 0.7026 -0.07501 0.7243 -0.09283 C 0.72621 -0.09445 0.72604 -0.09839 0.72725 -0.10094 C 0.73333 -0.11274 0.73941 -0.12385 0.74843 -0.13126 C 0.75729 -0.14769 0.76493 -0.15927 0.77569 -0.17362 C 0.77777 -0.1764 0.78177 -0.18172 0.78177 -0.18172 C 0.78281 -0.18519 0.78316 -0.18913 0.78489 -0.19191 C 0.78593 -0.19353 0.78837 -0.19237 0.78941 -0.19399 C 0.79826 -0.20626 0.78646 -0.19978 0.79705 -0.20394 C 0.8026 -0.21158 0.8 -0.20811 0.80451 -0.21413 L 0.93038 -0.43844 L 0.87725 -0.40811 " pathEditMode="relative" ptsTypes="fffffffffffffffffffffAAA">
                                      <p:cBhvr>
                                        <p:cTn id="6" dur="9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0" y="0"/>
            <a:ext cx="9144000" cy="472440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2E8DB"/>
              </a:clrFrom>
              <a:clrTo>
                <a:srgbClr val="F2E8D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4038600"/>
            <a:ext cx="9433113" cy="2920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44"/>
          <p:cNvGrpSpPr>
            <a:grpSpLocks noChangeAspect="1"/>
          </p:cNvGrpSpPr>
          <p:nvPr/>
        </p:nvGrpSpPr>
        <p:grpSpPr bwMode="auto">
          <a:xfrm rot="20882441">
            <a:off x="-1999899" y="5776473"/>
            <a:ext cx="1603160" cy="803297"/>
            <a:chOff x="1435" y="1872"/>
            <a:chExt cx="3269" cy="1638"/>
          </a:xfrm>
          <a:scene3d>
            <a:camera prst="isometricLeftDown"/>
            <a:lightRig rig="threePt" dir="t"/>
          </a:scene3d>
        </p:grpSpPr>
        <p:sp>
          <p:nvSpPr>
            <p:cNvPr id="3" name="AutoShape 43"/>
            <p:cNvSpPr>
              <a:spLocks noChangeAspect="1" noChangeArrowheads="1" noTextEdit="1"/>
            </p:cNvSpPr>
            <p:nvPr/>
          </p:nvSpPr>
          <p:spPr bwMode="auto">
            <a:xfrm>
              <a:off x="1435" y="1872"/>
              <a:ext cx="3269" cy="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48"/>
            <p:cNvSpPr>
              <a:spLocks/>
            </p:cNvSpPr>
            <p:nvPr/>
          </p:nvSpPr>
          <p:spPr bwMode="auto">
            <a:xfrm>
              <a:off x="1770" y="2823"/>
              <a:ext cx="704" cy="219"/>
            </a:xfrm>
            <a:custGeom>
              <a:avLst/>
              <a:gdLst>
                <a:gd name="T0" fmla="*/ 441 w 704"/>
                <a:gd name="T1" fmla="*/ 219 h 219"/>
                <a:gd name="T2" fmla="*/ 0 w 704"/>
                <a:gd name="T3" fmla="*/ 196 h 219"/>
                <a:gd name="T4" fmla="*/ 165 w 704"/>
                <a:gd name="T5" fmla="*/ 41 h 219"/>
                <a:gd name="T6" fmla="*/ 704 w 704"/>
                <a:gd name="T7" fmla="*/ 0 h 219"/>
                <a:gd name="T8" fmla="*/ 441 w 704"/>
                <a:gd name="T9" fmla="*/ 219 h 219"/>
                <a:gd name="T10" fmla="*/ 441 w 704"/>
                <a:gd name="T11" fmla="*/ 219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4" h="219">
                  <a:moveTo>
                    <a:pt x="441" y="219"/>
                  </a:moveTo>
                  <a:lnTo>
                    <a:pt x="0" y="196"/>
                  </a:lnTo>
                  <a:lnTo>
                    <a:pt x="165" y="41"/>
                  </a:lnTo>
                  <a:lnTo>
                    <a:pt x="704" y="0"/>
                  </a:lnTo>
                  <a:lnTo>
                    <a:pt x="441" y="219"/>
                  </a:lnTo>
                  <a:lnTo>
                    <a:pt x="441" y="219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49"/>
            <p:cNvSpPr>
              <a:spLocks/>
            </p:cNvSpPr>
            <p:nvPr/>
          </p:nvSpPr>
          <p:spPr bwMode="auto">
            <a:xfrm>
              <a:off x="3433" y="1905"/>
              <a:ext cx="810" cy="293"/>
            </a:xfrm>
            <a:custGeom>
              <a:avLst/>
              <a:gdLst>
                <a:gd name="T0" fmla="*/ 0 w 810"/>
                <a:gd name="T1" fmla="*/ 293 h 293"/>
                <a:gd name="T2" fmla="*/ 410 w 810"/>
                <a:gd name="T3" fmla="*/ 258 h 293"/>
                <a:gd name="T4" fmla="*/ 600 w 810"/>
                <a:gd name="T5" fmla="*/ 197 h 293"/>
                <a:gd name="T6" fmla="*/ 810 w 810"/>
                <a:gd name="T7" fmla="*/ 0 h 293"/>
                <a:gd name="T8" fmla="*/ 573 w 810"/>
                <a:gd name="T9" fmla="*/ 49 h 293"/>
                <a:gd name="T10" fmla="*/ 527 w 810"/>
                <a:gd name="T11" fmla="*/ 84 h 293"/>
                <a:gd name="T12" fmla="*/ 467 w 810"/>
                <a:gd name="T13" fmla="*/ 67 h 293"/>
                <a:gd name="T14" fmla="*/ 465 w 810"/>
                <a:gd name="T15" fmla="*/ 65 h 293"/>
                <a:gd name="T16" fmla="*/ 462 w 810"/>
                <a:gd name="T17" fmla="*/ 64 h 293"/>
                <a:gd name="T18" fmla="*/ 455 w 810"/>
                <a:gd name="T19" fmla="*/ 59 h 293"/>
                <a:gd name="T20" fmla="*/ 448 w 810"/>
                <a:gd name="T21" fmla="*/ 54 h 293"/>
                <a:gd name="T22" fmla="*/ 442 w 810"/>
                <a:gd name="T23" fmla="*/ 50 h 293"/>
                <a:gd name="T24" fmla="*/ 437 w 810"/>
                <a:gd name="T25" fmla="*/ 47 h 293"/>
                <a:gd name="T26" fmla="*/ 430 w 810"/>
                <a:gd name="T27" fmla="*/ 44 h 293"/>
                <a:gd name="T28" fmla="*/ 425 w 810"/>
                <a:gd name="T29" fmla="*/ 42 h 293"/>
                <a:gd name="T30" fmla="*/ 417 w 810"/>
                <a:gd name="T31" fmla="*/ 39 h 293"/>
                <a:gd name="T32" fmla="*/ 410 w 810"/>
                <a:gd name="T33" fmla="*/ 35 h 293"/>
                <a:gd name="T34" fmla="*/ 402 w 810"/>
                <a:gd name="T35" fmla="*/ 32 h 293"/>
                <a:gd name="T36" fmla="*/ 395 w 810"/>
                <a:gd name="T37" fmla="*/ 30 h 293"/>
                <a:gd name="T38" fmla="*/ 385 w 810"/>
                <a:gd name="T39" fmla="*/ 27 h 293"/>
                <a:gd name="T40" fmla="*/ 375 w 810"/>
                <a:gd name="T41" fmla="*/ 24 h 293"/>
                <a:gd name="T42" fmla="*/ 365 w 810"/>
                <a:gd name="T43" fmla="*/ 22 h 293"/>
                <a:gd name="T44" fmla="*/ 355 w 810"/>
                <a:gd name="T45" fmla="*/ 20 h 293"/>
                <a:gd name="T46" fmla="*/ 343 w 810"/>
                <a:gd name="T47" fmla="*/ 19 h 293"/>
                <a:gd name="T48" fmla="*/ 332 w 810"/>
                <a:gd name="T49" fmla="*/ 17 h 293"/>
                <a:gd name="T50" fmla="*/ 320 w 810"/>
                <a:gd name="T51" fmla="*/ 17 h 293"/>
                <a:gd name="T52" fmla="*/ 308 w 810"/>
                <a:gd name="T53" fmla="*/ 19 h 293"/>
                <a:gd name="T54" fmla="*/ 302 w 810"/>
                <a:gd name="T55" fmla="*/ 19 h 293"/>
                <a:gd name="T56" fmla="*/ 297 w 810"/>
                <a:gd name="T57" fmla="*/ 19 h 293"/>
                <a:gd name="T58" fmla="*/ 290 w 810"/>
                <a:gd name="T59" fmla="*/ 19 h 293"/>
                <a:gd name="T60" fmla="*/ 283 w 810"/>
                <a:gd name="T61" fmla="*/ 20 h 293"/>
                <a:gd name="T62" fmla="*/ 277 w 810"/>
                <a:gd name="T63" fmla="*/ 20 h 293"/>
                <a:gd name="T64" fmla="*/ 270 w 810"/>
                <a:gd name="T65" fmla="*/ 20 h 293"/>
                <a:gd name="T66" fmla="*/ 263 w 810"/>
                <a:gd name="T67" fmla="*/ 22 h 293"/>
                <a:gd name="T68" fmla="*/ 257 w 810"/>
                <a:gd name="T69" fmla="*/ 24 h 293"/>
                <a:gd name="T70" fmla="*/ 249 w 810"/>
                <a:gd name="T71" fmla="*/ 25 h 293"/>
                <a:gd name="T72" fmla="*/ 242 w 810"/>
                <a:gd name="T73" fmla="*/ 27 h 293"/>
                <a:gd name="T74" fmla="*/ 234 w 810"/>
                <a:gd name="T75" fmla="*/ 29 h 293"/>
                <a:gd name="T76" fmla="*/ 227 w 810"/>
                <a:gd name="T77" fmla="*/ 32 h 293"/>
                <a:gd name="T78" fmla="*/ 220 w 810"/>
                <a:gd name="T79" fmla="*/ 34 h 293"/>
                <a:gd name="T80" fmla="*/ 214 w 810"/>
                <a:gd name="T81" fmla="*/ 37 h 293"/>
                <a:gd name="T82" fmla="*/ 205 w 810"/>
                <a:gd name="T83" fmla="*/ 40 h 293"/>
                <a:gd name="T84" fmla="*/ 199 w 810"/>
                <a:gd name="T85" fmla="*/ 44 h 293"/>
                <a:gd name="T86" fmla="*/ 4 w 810"/>
                <a:gd name="T87" fmla="*/ 182 h 293"/>
                <a:gd name="T88" fmla="*/ 0 w 810"/>
                <a:gd name="T89" fmla="*/ 293 h 293"/>
                <a:gd name="T90" fmla="*/ 0 w 810"/>
                <a:gd name="T91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10" h="293">
                  <a:moveTo>
                    <a:pt x="0" y="293"/>
                  </a:moveTo>
                  <a:lnTo>
                    <a:pt x="410" y="258"/>
                  </a:lnTo>
                  <a:lnTo>
                    <a:pt x="600" y="197"/>
                  </a:lnTo>
                  <a:lnTo>
                    <a:pt x="810" y="0"/>
                  </a:lnTo>
                  <a:lnTo>
                    <a:pt x="573" y="49"/>
                  </a:lnTo>
                  <a:lnTo>
                    <a:pt x="527" y="84"/>
                  </a:lnTo>
                  <a:lnTo>
                    <a:pt x="467" y="67"/>
                  </a:lnTo>
                  <a:lnTo>
                    <a:pt x="465" y="65"/>
                  </a:lnTo>
                  <a:lnTo>
                    <a:pt x="462" y="64"/>
                  </a:lnTo>
                  <a:lnTo>
                    <a:pt x="455" y="59"/>
                  </a:lnTo>
                  <a:lnTo>
                    <a:pt x="448" y="54"/>
                  </a:lnTo>
                  <a:lnTo>
                    <a:pt x="442" y="50"/>
                  </a:lnTo>
                  <a:lnTo>
                    <a:pt x="437" y="47"/>
                  </a:lnTo>
                  <a:lnTo>
                    <a:pt x="430" y="44"/>
                  </a:lnTo>
                  <a:lnTo>
                    <a:pt x="425" y="42"/>
                  </a:lnTo>
                  <a:lnTo>
                    <a:pt x="417" y="39"/>
                  </a:lnTo>
                  <a:lnTo>
                    <a:pt x="410" y="35"/>
                  </a:lnTo>
                  <a:lnTo>
                    <a:pt x="402" y="32"/>
                  </a:lnTo>
                  <a:lnTo>
                    <a:pt x="395" y="30"/>
                  </a:lnTo>
                  <a:lnTo>
                    <a:pt x="385" y="27"/>
                  </a:lnTo>
                  <a:lnTo>
                    <a:pt x="375" y="24"/>
                  </a:lnTo>
                  <a:lnTo>
                    <a:pt x="365" y="22"/>
                  </a:lnTo>
                  <a:lnTo>
                    <a:pt x="355" y="20"/>
                  </a:lnTo>
                  <a:lnTo>
                    <a:pt x="343" y="19"/>
                  </a:lnTo>
                  <a:lnTo>
                    <a:pt x="332" y="17"/>
                  </a:lnTo>
                  <a:lnTo>
                    <a:pt x="320" y="17"/>
                  </a:lnTo>
                  <a:lnTo>
                    <a:pt x="308" y="19"/>
                  </a:lnTo>
                  <a:lnTo>
                    <a:pt x="302" y="19"/>
                  </a:lnTo>
                  <a:lnTo>
                    <a:pt x="297" y="19"/>
                  </a:lnTo>
                  <a:lnTo>
                    <a:pt x="290" y="19"/>
                  </a:lnTo>
                  <a:lnTo>
                    <a:pt x="283" y="20"/>
                  </a:lnTo>
                  <a:lnTo>
                    <a:pt x="277" y="20"/>
                  </a:lnTo>
                  <a:lnTo>
                    <a:pt x="270" y="20"/>
                  </a:lnTo>
                  <a:lnTo>
                    <a:pt x="263" y="22"/>
                  </a:lnTo>
                  <a:lnTo>
                    <a:pt x="257" y="24"/>
                  </a:lnTo>
                  <a:lnTo>
                    <a:pt x="249" y="25"/>
                  </a:lnTo>
                  <a:lnTo>
                    <a:pt x="242" y="27"/>
                  </a:lnTo>
                  <a:lnTo>
                    <a:pt x="234" y="29"/>
                  </a:lnTo>
                  <a:lnTo>
                    <a:pt x="227" y="32"/>
                  </a:lnTo>
                  <a:lnTo>
                    <a:pt x="220" y="34"/>
                  </a:lnTo>
                  <a:lnTo>
                    <a:pt x="214" y="37"/>
                  </a:lnTo>
                  <a:lnTo>
                    <a:pt x="205" y="40"/>
                  </a:lnTo>
                  <a:lnTo>
                    <a:pt x="199" y="44"/>
                  </a:lnTo>
                  <a:lnTo>
                    <a:pt x="4" y="182"/>
                  </a:lnTo>
                  <a:lnTo>
                    <a:pt x="0" y="29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2"/>
            <p:cNvSpPr>
              <a:spLocks/>
            </p:cNvSpPr>
            <p:nvPr/>
          </p:nvSpPr>
          <p:spPr bwMode="auto">
            <a:xfrm>
              <a:off x="1730" y="2275"/>
              <a:ext cx="1429" cy="371"/>
            </a:xfrm>
            <a:custGeom>
              <a:avLst/>
              <a:gdLst>
                <a:gd name="T0" fmla="*/ 1429 w 1429"/>
                <a:gd name="T1" fmla="*/ 0 h 371"/>
                <a:gd name="T2" fmla="*/ 281 w 1429"/>
                <a:gd name="T3" fmla="*/ 2 h 371"/>
                <a:gd name="T4" fmla="*/ 18 w 1429"/>
                <a:gd name="T5" fmla="*/ 60 h 371"/>
                <a:gd name="T6" fmla="*/ 0 w 1429"/>
                <a:gd name="T7" fmla="*/ 186 h 371"/>
                <a:gd name="T8" fmla="*/ 857 w 1429"/>
                <a:gd name="T9" fmla="*/ 371 h 371"/>
                <a:gd name="T10" fmla="*/ 1429 w 1429"/>
                <a:gd name="T11" fmla="*/ 0 h 371"/>
                <a:gd name="T12" fmla="*/ 1429 w 1429"/>
                <a:gd name="T13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9" h="371">
                  <a:moveTo>
                    <a:pt x="1429" y="0"/>
                  </a:moveTo>
                  <a:lnTo>
                    <a:pt x="281" y="2"/>
                  </a:lnTo>
                  <a:lnTo>
                    <a:pt x="18" y="60"/>
                  </a:lnTo>
                  <a:lnTo>
                    <a:pt x="0" y="186"/>
                  </a:lnTo>
                  <a:lnTo>
                    <a:pt x="857" y="371"/>
                  </a:lnTo>
                  <a:lnTo>
                    <a:pt x="1429" y="0"/>
                  </a:lnTo>
                  <a:lnTo>
                    <a:pt x="1429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54"/>
            <p:cNvSpPr>
              <a:spLocks/>
            </p:cNvSpPr>
            <p:nvPr/>
          </p:nvSpPr>
          <p:spPr bwMode="auto">
            <a:xfrm>
              <a:off x="2296" y="2277"/>
              <a:ext cx="673" cy="402"/>
            </a:xfrm>
            <a:custGeom>
              <a:avLst/>
              <a:gdLst>
                <a:gd name="T0" fmla="*/ 659 w 673"/>
                <a:gd name="T1" fmla="*/ 0 h 402"/>
                <a:gd name="T2" fmla="*/ 659 w 673"/>
                <a:gd name="T3" fmla="*/ 128 h 402"/>
                <a:gd name="T4" fmla="*/ 673 w 673"/>
                <a:gd name="T5" fmla="*/ 402 h 402"/>
                <a:gd name="T6" fmla="*/ 671 w 673"/>
                <a:gd name="T7" fmla="*/ 401 h 402"/>
                <a:gd name="T8" fmla="*/ 668 w 673"/>
                <a:gd name="T9" fmla="*/ 401 h 402"/>
                <a:gd name="T10" fmla="*/ 663 w 673"/>
                <a:gd name="T11" fmla="*/ 401 h 402"/>
                <a:gd name="T12" fmla="*/ 656 w 673"/>
                <a:gd name="T13" fmla="*/ 401 h 402"/>
                <a:gd name="T14" fmla="*/ 646 w 673"/>
                <a:gd name="T15" fmla="*/ 399 h 402"/>
                <a:gd name="T16" fmla="*/ 638 w 673"/>
                <a:gd name="T17" fmla="*/ 399 h 402"/>
                <a:gd name="T18" fmla="*/ 631 w 673"/>
                <a:gd name="T19" fmla="*/ 399 h 402"/>
                <a:gd name="T20" fmla="*/ 624 w 673"/>
                <a:gd name="T21" fmla="*/ 399 h 402"/>
                <a:gd name="T22" fmla="*/ 618 w 673"/>
                <a:gd name="T23" fmla="*/ 399 h 402"/>
                <a:gd name="T24" fmla="*/ 613 w 673"/>
                <a:gd name="T25" fmla="*/ 399 h 402"/>
                <a:gd name="T26" fmla="*/ 604 w 673"/>
                <a:gd name="T27" fmla="*/ 397 h 402"/>
                <a:gd name="T28" fmla="*/ 596 w 673"/>
                <a:gd name="T29" fmla="*/ 396 h 402"/>
                <a:gd name="T30" fmla="*/ 589 w 673"/>
                <a:gd name="T31" fmla="*/ 394 h 402"/>
                <a:gd name="T32" fmla="*/ 583 w 673"/>
                <a:gd name="T33" fmla="*/ 394 h 402"/>
                <a:gd name="T34" fmla="*/ 574 w 673"/>
                <a:gd name="T35" fmla="*/ 394 h 402"/>
                <a:gd name="T36" fmla="*/ 566 w 673"/>
                <a:gd name="T37" fmla="*/ 394 h 402"/>
                <a:gd name="T38" fmla="*/ 558 w 673"/>
                <a:gd name="T39" fmla="*/ 392 h 402"/>
                <a:gd name="T40" fmla="*/ 550 w 673"/>
                <a:gd name="T41" fmla="*/ 392 h 402"/>
                <a:gd name="T42" fmla="*/ 541 w 673"/>
                <a:gd name="T43" fmla="*/ 392 h 402"/>
                <a:gd name="T44" fmla="*/ 533 w 673"/>
                <a:gd name="T45" fmla="*/ 391 h 402"/>
                <a:gd name="T46" fmla="*/ 523 w 673"/>
                <a:gd name="T47" fmla="*/ 391 h 402"/>
                <a:gd name="T48" fmla="*/ 515 w 673"/>
                <a:gd name="T49" fmla="*/ 391 h 402"/>
                <a:gd name="T50" fmla="*/ 506 w 673"/>
                <a:gd name="T51" fmla="*/ 389 h 402"/>
                <a:gd name="T52" fmla="*/ 498 w 673"/>
                <a:gd name="T53" fmla="*/ 389 h 402"/>
                <a:gd name="T54" fmla="*/ 488 w 673"/>
                <a:gd name="T55" fmla="*/ 389 h 402"/>
                <a:gd name="T56" fmla="*/ 480 w 673"/>
                <a:gd name="T57" fmla="*/ 389 h 402"/>
                <a:gd name="T58" fmla="*/ 470 w 673"/>
                <a:gd name="T59" fmla="*/ 387 h 402"/>
                <a:gd name="T60" fmla="*/ 461 w 673"/>
                <a:gd name="T61" fmla="*/ 386 h 402"/>
                <a:gd name="T62" fmla="*/ 453 w 673"/>
                <a:gd name="T63" fmla="*/ 386 h 402"/>
                <a:gd name="T64" fmla="*/ 445 w 673"/>
                <a:gd name="T65" fmla="*/ 386 h 402"/>
                <a:gd name="T66" fmla="*/ 435 w 673"/>
                <a:gd name="T67" fmla="*/ 384 h 402"/>
                <a:gd name="T68" fmla="*/ 425 w 673"/>
                <a:gd name="T69" fmla="*/ 382 h 402"/>
                <a:gd name="T70" fmla="*/ 416 w 673"/>
                <a:gd name="T71" fmla="*/ 382 h 402"/>
                <a:gd name="T72" fmla="*/ 410 w 673"/>
                <a:gd name="T73" fmla="*/ 382 h 402"/>
                <a:gd name="T74" fmla="*/ 400 w 673"/>
                <a:gd name="T75" fmla="*/ 381 h 402"/>
                <a:gd name="T76" fmla="*/ 391 w 673"/>
                <a:gd name="T77" fmla="*/ 379 h 402"/>
                <a:gd name="T78" fmla="*/ 383 w 673"/>
                <a:gd name="T79" fmla="*/ 379 h 402"/>
                <a:gd name="T80" fmla="*/ 376 w 673"/>
                <a:gd name="T81" fmla="*/ 379 h 402"/>
                <a:gd name="T82" fmla="*/ 368 w 673"/>
                <a:gd name="T83" fmla="*/ 377 h 402"/>
                <a:gd name="T84" fmla="*/ 361 w 673"/>
                <a:gd name="T85" fmla="*/ 377 h 402"/>
                <a:gd name="T86" fmla="*/ 355 w 673"/>
                <a:gd name="T87" fmla="*/ 376 h 402"/>
                <a:gd name="T88" fmla="*/ 348 w 673"/>
                <a:gd name="T89" fmla="*/ 376 h 402"/>
                <a:gd name="T90" fmla="*/ 340 w 673"/>
                <a:gd name="T91" fmla="*/ 376 h 402"/>
                <a:gd name="T92" fmla="*/ 333 w 673"/>
                <a:gd name="T93" fmla="*/ 374 h 402"/>
                <a:gd name="T94" fmla="*/ 326 w 673"/>
                <a:gd name="T95" fmla="*/ 372 h 402"/>
                <a:gd name="T96" fmla="*/ 323 w 673"/>
                <a:gd name="T97" fmla="*/ 372 h 402"/>
                <a:gd name="T98" fmla="*/ 311 w 673"/>
                <a:gd name="T99" fmla="*/ 372 h 402"/>
                <a:gd name="T100" fmla="*/ 305 w 673"/>
                <a:gd name="T101" fmla="*/ 372 h 402"/>
                <a:gd name="T102" fmla="*/ 296 w 673"/>
                <a:gd name="T103" fmla="*/ 371 h 402"/>
                <a:gd name="T104" fmla="*/ 291 w 673"/>
                <a:gd name="T105" fmla="*/ 369 h 402"/>
                <a:gd name="T106" fmla="*/ 288 w 673"/>
                <a:gd name="T107" fmla="*/ 369 h 402"/>
                <a:gd name="T108" fmla="*/ 0 w 673"/>
                <a:gd name="T109" fmla="*/ 312 h 402"/>
                <a:gd name="T110" fmla="*/ 165 w 673"/>
                <a:gd name="T111" fmla="*/ 153 h 402"/>
                <a:gd name="T112" fmla="*/ 263 w 673"/>
                <a:gd name="T113" fmla="*/ 149 h 402"/>
                <a:gd name="T114" fmla="*/ 410 w 673"/>
                <a:gd name="T115" fmla="*/ 0 h 402"/>
                <a:gd name="T116" fmla="*/ 659 w 673"/>
                <a:gd name="T117" fmla="*/ 0 h 402"/>
                <a:gd name="T118" fmla="*/ 659 w 673"/>
                <a:gd name="T119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3" h="402">
                  <a:moveTo>
                    <a:pt x="659" y="0"/>
                  </a:moveTo>
                  <a:lnTo>
                    <a:pt x="659" y="128"/>
                  </a:lnTo>
                  <a:lnTo>
                    <a:pt x="673" y="402"/>
                  </a:lnTo>
                  <a:lnTo>
                    <a:pt x="671" y="401"/>
                  </a:lnTo>
                  <a:lnTo>
                    <a:pt x="668" y="401"/>
                  </a:lnTo>
                  <a:lnTo>
                    <a:pt x="663" y="401"/>
                  </a:lnTo>
                  <a:lnTo>
                    <a:pt x="656" y="401"/>
                  </a:lnTo>
                  <a:lnTo>
                    <a:pt x="646" y="399"/>
                  </a:lnTo>
                  <a:lnTo>
                    <a:pt x="638" y="399"/>
                  </a:lnTo>
                  <a:lnTo>
                    <a:pt x="631" y="399"/>
                  </a:lnTo>
                  <a:lnTo>
                    <a:pt x="624" y="399"/>
                  </a:lnTo>
                  <a:lnTo>
                    <a:pt x="618" y="399"/>
                  </a:lnTo>
                  <a:lnTo>
                    <a:pt x="613" y="399"/>
                  </a:lnTo>
                  <a:lnTo>
                    <a:pt x="604" y="397"/>
                  </a:lnTo>
                  <a:lnTo>
                    <a:pt x="596" y="396"/>
                  </a:lnTo>
                  <a:lnTo>
                    <a:pt x="589" y="394"/>
                  </a:lnTo>
                  <a:lnTo>
                    <a:pt x="583" y="394"/>
                  </a:lnTo>
                  <a:lnTo>
                    <a:pt x="574" y="394"/>
                  </a:lnTo>
                  <a:lnTo>
                    <a:pt x="566" y="394"/>
                  </a:lnTo>
                  <a:lnTo>
                    <a:pt x="558" y="392"/>
                  </a:lnTo>
                  <a:lnTo>
                    <a:pt x="550" y="392"/>
                  </a:lnTo>
                  <a:lnTo>
                    <a:pt x="541" y="392"/>
                  </a:lnTo>
                  <a:lnTo>
                    <a:pt x="533" y="391"/>
                  </a:lnTo>
                  <a:lnTo>
                    <a:pt x="523" y="391"/>
                  </a:lnTo>
                  <a:lnTo>
                    <a:pt x="515" y="391"/>
                  </a:lnTo>
                  <a:lnTo>
                    <a:pt x="506" y="389"/>
                  </a:lnTo>
                  <a:lnTo>
                    <a:pt x="498" y="389"/>
                  </a:lnTo>
                  <a:lnTo>
                    <a:pt x="488" y="389"/>
                  </a:lnTo>
                  <a:lnTo>
                    <a:pt x="480" y="389"/>
                  </a:lnTo>
                  <a:lnTo>
                    <a:pt x="470" y="387"/>
                  </a:lnTo>
                  <a:lnTo>
                    <a:pt x="461" y="386"/>
                  </a:lnTo>
                  <a:lnTo>
                    <a:pt x="453" y="386"/>
                  </a:lnTo>
                  <a:lnTo>
                    <a:pt x="445" y="386"/>
                  </a:lnTo>
                  <a:lnTo>
                    <a:pt x="435" y="384"/>
                  </a:lnTo>
                  <a:lnTo>
                    <a:pt x="425" y="382"/>
                  </a:lnTo>
                  <a:lnTo>
                    <a:pt x="416" y="382"/>
                  </a:lnTo>
                  <a:lnTo>
                    <a:pt x="410" y="382"/>
                  </a:lnTo>
                  <a:lnTo>
                    <a:pt x="400" y="381"/>
                  </a:lnTo>
                  <a:lnTo>
                    <a:pt x="391" y="379"/>
                  </a:lnTo>
                  <a:lnTo>
                    <a:pt x="383" y="379"/>
                  </a:lnTo>
                  <a:lnTo>
                    <a:pt x="376" y="379"/>
                  </a:lnTo>
                  <a:lnTo>
                    <a:pt x="368" y="377"/>
                  </a:lnTo>
                  <a:lnTo>
                    <a:pt x="361" y="377"/>
                  </a:lnTo>
                  <a:lnTo>
                    <a:pt x="355" y="376"/>
                  </a:lnTo>
                  <a:lnTo>
                    <a:pt x="348" y="376"/>
                  </a:lnTo>
                  <a:lnTo>
                    <a:pt x="340" y="376"/>
                  </a:lnTo>
                  <a:lnTo>
                    <a:pt x="333" y="374"/>
                  </a:lnTo>
                  <a:lnTo>
                    <a:pt x="326" y="372"/>
                  </a:lnTo>
                  <a:lnTo>
                    <a:pt x="323" y="372"/>
                  </a:lnTo>
                  <a:lnTo>
                    <a:pt x="311" y="372"/>
                  </a:lnTo>
                  <a:lnTo>
                    <a:pt x="305" y="372"/>
                  </a:lnTo>
                  <a:lnTo>
                    <a:pt x="296" y="371"/>
                  </a:lnTo>
                  <a:lnTo>
                    <a:pt x="291" y="369"/>
                  </a:lnTo>
                  <a:lnTo>
                    <a:pt x="288" y="369"/>
                  </a:lnTo>
                  <a:lnTo>
                    <a:pt x="0" y="312"/>
                  </a:lnTo>
                  <a:lnTo>
                    <a:pt x="165" y="153"/>
                  </a:lnTo>
                  <a:lnTo>
                    <a:pt x="263" y="149"/>
                  </a:lnTo>
                  <a:lnTo>
                    <a:pt x="410" y="0"/>
                  </a:lnTo>
                  <a:lnTo>
                    <a:pt x="659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55"/>
            <p:cNvSpPr>
              <a:spLocks/>
            </p:cNvSpPr>
            <p:nvPr/>
          </p:nvSpPr>
          <p:spPr bwMode="auto">
            <a:xfrm>
              <a:off x="1850" y="2330"/>
              <a:ext cx="1102" cy="572"/>
            </a:xfrm>
            <a:custGeom>
              <a:avLst/>
              <a:gdLst>
                <a:gd name="T0" fmla="*/ 1059 w 1102"/>
                <a:gd name="T1" fmla="*/ 572 h 572"/>
                <a:gd name="T2" fmla="*/ 339 w 1102"/>
                <a:gd name="T3" fmla="*/ 376 h 572"/>
                <a:gd name="T4" fmla="*/ 309 w 1102"/>
                <a:gd name="T5" fmla="*/ 431 h 572"/>
                <a:gd name="T6" fmla="*/ 228 w 1102"/>
                <a:gd name="T7" fmla="*/ 376 h 572"/>
                <a:gd name="T8" fmla="*/ 0 w 1102"/>
                <a:gd name="T9" fmla="*/ 45 h 572"/>
                <a:gd name="T10" fmla="*/ 286 w 1102"/>
                <a:gd name="T11" fmla="*/ 0 h 572"/>
                <a:gd name="T12" fmla="*/ 413 w 1102"/>
                <a:gd name="T13" fmla="*/ 100 h 572"/>
                <a:gd name="T14" fmla="*/ 558 w 1102"/>
                <a:gd name="T15" fmla="*/ 339 h 572"/>
                <a:gd name="T16" fmla="*/ 792 w 1102"/>
                <a:gd name="T17" fmla="*/ 281 h 572"/>
                <a:gd name="T18" fmla="*/ 1102 w 1102"/>
                <a:gd name="T19" fmla="*/ 78 h 572"/>
                <a:gd name="T20" fmla="*/ 1059 w 1102"/>
                <a:gd name="T21" fmla="*/ 572 h 572"/>
                <a:gd name="T22" fmla="*/ 1059 w 1102"/>
                <a:gd name="T23" fmla="*/ 572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02" h="572">
                  <a:moveTo>
                    <a:pt x="1059" y="572"/>
                  </a:moveTo>
                  <a:lnTo>
                    <a:pt x="339" y="376"/>
                  </a:lnTo>
                  <a:lnTo>
                    <a:pt x="309" y="431"/>
                  </a:lnTo>
                  <a:lnTo>
                    <a:pt x="228" y="376"/>
                  </a:lnTo>
                  <a:lnTo>
                    <a:pt x="0" y="45"/>
                  </a:lnTo>
                  <a:lnTo>
                    <a:pt x="286" y="0"/>
                  </a:lnTo>
                  <a:lnTo>
                    <a:pt x="413" y="100"/>
                  </a:lnTo>
                  <a:lnTo>
                    <a:pt x="558" y="339"/>
                  </a:lnTo>
                  <a:lnTo>
                    <a:pt x="792" y="281"/>
                  </a:lnTo>
                  <a:lnTo>
                    <a:pt x="1102" y="78"/>
                  </a:lnTo>
                  <a:lnTo>
                    <a:pt x="1059" y="572"/>
                  </a:lnTo>
                  <a:lnTo>
                    <a:pt x="1059" y="572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6"/>
            <p:cNvSpPr>
              <a:spLocks/>
            </p:cNvSpPr>
            <p:nvPr/>
          </p:nvSpPr>
          <p:spPr bwMode="auto">
            <a:xfrm>
              <a:off x="2950" y="2087"/>
              <a:ext cx="788" cy="617"/>
            </a:xfrm>
            <a:custGeom>
              <a:avLst/>
              <a:gdLst>
                <a:gd name="T0" fmla="*/ 788 w 788"/>
                <a:gd name="T1" fmla="*/ 273 h 617"/>
                <a:gd name="T2" fmla="*/ 0 w 788"/>
                <a:gd name="T3" fmla="*/ 617 h 617"/>
                <a:gd name="T4" fmla="*/ 2 w 788"/>
                <a:gd name="T5" fmla="*/ 321 h 617"/>
                <a:gd name="T6" fmla="*/ 254 w 788"/>
                <a:gd name="T7" fmla="*/ 238 h 617"/>
                <a:gd name="T8" fmla="*/ 330 w 788"/>
                <a:gd name="T9" fmla="*/ 101 h 617"/>
                <a:gd name="T10" fmla="*/ 487 w 788"/>
                <a:gd name="T11" fmla="*/ 0 h 617"/>
                <a:gd name="T12" fmla="*/ 488 w 788"/>
                <a:gd name="T13" fmla="*/ 0 h 617"/>
                <a:gd name="T14" fmla="*/ 493 w 788"/>
                <a:gd name="T15" fmla="*/ 0 h 617"/>
                <a:gd name="T16" fmla="*/ 500 w 788"/>
                <a:gd name="T17" fmla="*/ 0 h 617"/>
                <a:gd name="T18" fmla="*/ 510 w 788"/>
                <a:gd name="T19" fmla="*/ 0 h 617"/>
                <a:gd name="T20" fmla="*/ 517 w 788"/>
                <a:gd name="T21" fmla="*/ 0 h 617"/>
                <a:gd name="T22" fmla="*/ 522 w 788"/>
                <a:gd name="T23" fmla="*/ 0 h 617"/>
                <a:gd name="T24" fmla="*/ 528 w 788"/>
                <a:gd name="T25" fmla="*/ 1 h 617"/>
                <a:gd name="T26" fmla="*/ 537 w 788"/>
                <a:gd name="T27" fmla="*/ 3 h 617"/>
                <a:gd name="T28" fmla="*/ 543 w 788"/>
                <a:gd name="T29" fmla="*/ 3 h 617"/>
                <a:gd name="T30" fmla="*/ 552 w 788"/>
                <a:gd name="T31" fmla="*/ 3 h 617"/>
                <a:gd name="T32" fmla="*/ 560 w 788"/>
                <a:gd name="T33" fmla="*/ 5 h 617"/>
                <a:gd name="T34" fmla="*/ 570 w 788"/>
                <a:gd name="T35" fmla="*/ 6 h 617"/>
                <a:gd name="T36" fmla="*/ 577 w 788"/>
                <a:gd name="T37" fmla="*/ 6 h 617"/>
                <a:gd name="T38" fmla="*/ 585 w 788"/>
                <a:gd name="T39" fmla="*/ 6 h 617"/>
                <a:gd name="T40" fmla="*/ 595 w 788"/>
                <a:gd name="T41" fmla="*/ 8 h 617"/>
                <a:gd name="T42" fmla="*/ 605 w 788"/>
                <a:gd name="T43" fmla="*/ 10 h 617"/>
                <a:gd name="T44" fmla="*/ 615 w 788"/>
                <a:gd name="T45" fmla="*/ 10 h 617"/>
                <a:gd name="T46" fmla="*/ 623 w 788"/>
                <a:gd name="T47" fmla="*/ 10 h 617"/>
                <a:gd name="T48" fmla="*/ 633 w 788"/>
                <a:gd name="T49" fmla="*/ 11 h 617"/>
                <a:gd name="T50" fmla="*/ 643 w 788"/>
                <a:gd name="T51" fmla="*/ 13 h 617"/>
                <a:gd name="T52" fmla="*/ 652 w 788"/>
                <a:gd name="T53" fmla="*/ 13 h 617"/>
                <a:gd name="T54" fmla="*/ 660 w 788"/>
                <a:gd name="T55" fmla="*/ 16 h 617"/>
                <a:gd name="T56" fmla="*/ 668 w 788"/>
                <a:gd name="T57" fmla="*/ 16 h 617"/>
                <a:gd name="T58" fmla="*/ 678 w 788"/>
                <a:gd name="T59" fmla="*/ 20 h 617"/>
                <a:gd name="T60" fmla="*/ 687 w 788"/>
                <a:gd name="T61" fmla="*/ 20 h 617"/>
                <a:gd name="T62" fmla="*/ 695 w 788"/>
                <a:gd name="T63" fmla="*/ 21 h 617"/>
                <a:gd name="T64" fmla="*/ 703 w 788"/>
                <a:gd name="T65" fmla="*/ 23 h 617"/>
                <a:gd name="T66" fmla="*/ 712 w 788"/>
                <a:gd name="T67" fmla="*/ 25 h 617"/>
                <a:gd name="T68" fmla="*/ 788 w 788"/>
                <a:gd name="T69" fmla="*/ 273 h 617"/>
                <a:gd name="T70" fmla="*/ 788 w 788"/>
                <a:gd name="T71" fmla="*/ 273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88" h="617">
                  <a:moveTo>
                    <a:pt x="788" y="273"/>
                  </a:moveTo>
                  <a:lnTo>
                    <a:pt x="0" y="617"/>
                  </a:lnTo>
                  <a:lnTo>
                    <a:pt x="2" y="321"/>
                  </a:lnTo>
                  <a:lnTo>
                    <a:pt x="254" y="238"/>
                  </a:lnTo>
                  <a:lnTo>
                    <a:pt x="330" y="101"/>
                  </a:lnTo>
                  <a:lnTo>
                    <a:pt x="487" y="0"/>
                  </a:lnTo>
                  <a:lnTo>
                    <a:pt x="488" y="0"/>
                  </a:lnTo>
                  <a:lnTo>
                    <a:pt x="493" y="0"/>
                  </a:lnTo>
                  <a:lnTo>
                    <a:pt x="500" y="0"/>
                  </a:lnTo>
                  <a:lnTo>
                    <a:pt x="510" y="0"/>
                  </a:lnTo>
                  <a:lnTo>
                    <a:pt x="517" y="0"/>
                  </a:lnTo>
                  <a:lnTo>
                    <a:pt x="522" y="0"/>
                  </a:lnTo>
                  <a:lnTo>
                    <a:pt x="528" y="1"/>
                  </a:lnTo>
                  <a:lnTo>
                    <a:pt x="537" y="3"/>
                  </a:lnTo>
                  <a:lnTo>
                    <a:pt x="543" y="3"/>
                  </a:lnTo>
                  <a:lnTo>
                    <a:pt x="552" y="3"/>
                  </a:lnTo>
                  <a:lnTo>
                    <a:pt x="560" y="5"/>
                  </a:lnTo>
                  <a:lnTo>
                    <a:pt x="570" y="6"/>
                  </a:lnTo>
                  <a:lnTo>
                    <a:pt x="577" y="6"/>
                  </a:lnTo>
                  <a:lnTo>
                    <a:pt x="585" y="6"/>
                  </a:lnTo>
                  <a:lnTo>
                    <a:pt x="595" y="8"/>
                  </a:lnTo>
                  <a:lnTo>
                    <a:pt x="605" y="10"/>
                  </a:lnTo>
                  <a:lnTo>
                    <a:pt x="615" y="10"/>
                  </a:lnTo>
                  <a:lnTo>
                    <a:pt x="623" y="10"/>
                  </a:lnTo>
                  <a:lnTo>
                    <a:pt x="633" y="11"/>
                  </a:lnTo>
                  <a:lnTo>
                    <a:pt x="643" y="13"/>
                  </a:lnTo>
                  <a:lnTo>
                    <a:pt x="652" y="13"/>
                  </a:lnTo>
                  <a:lnTo>
                    <a:pt x="660" y="16"/>
                  </a:lnTo>
                  <a:lnTo>
                    <a:pt x="668" y="16"/>
                  </a:lnTo>
                  <a:lnTo>
                    <a:pt x="678" y="20"/>
                  </a:lnTo>
                  <a:lnTo>
                    <a:pt x="687" y="20"/>
                  </a:lnTo>
                  <a:lnTo>
                    <a:pt x="695" y="21"/>
                  </a:lnTo>
                  <a:lnTo>
                    <a:pt x="703" y="23"/>
                  </a:lnTo>
                  <a:lnTo>
                    <a:pt x="712" y="25"/>
                  </a:lnTo>
                  <a:lnTo>
                    <a:pt x="788" y="273"/>
                  </a:lnTo>
                  <a:lnTo>
                    <a:pt x="788" y="27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7"/>
            <p:cNvSpPr>
              <a:spLocks/>
            </p:cNvSpPr>
            <p:nvPr/>
          </p:nvSpPr>
          <p:spPr bwMode="auto">
            <a:xfrm>
              <a:off x="2917" y="2398"/>
              <a:ext cx="818" cy="604"/>
            </a:xfrm>
            <a:custGeom>
              <a:avLst/>
              <a:gdLst>
                <a:gd name="T0" fmla="*/ 0 w 818"/>
                <a:gd name="T1" fmla="*/ 443 h 604"/>
                <a:gd name="T2" fmla="*/ 35 w 818"/>
                <a:gd name="T3" fmla="*/ 604 h 604"/>
                <a:gd name="T4" fmla="*/ 207 w 818"/>
                <a:gd name="T5" fmla="*/ 568 h 604"/>
                <a:gd name="T6" fmla="*/ 486 w 818"/>
                <a:gd name="T7" fmla="*/ 439 h 604"/>
                <a:gd name="T8" fmla="*/ 526 w 818"/>
                <a:gd name="T9" fmla="*/ 461 h 604"/>
                <a:gd name="T10" fmla="*/ 673 w 818"/>
                <a:gd name="T11" fmla="*/ 456 h 604"/>
                <a:gd name="T12" fmla="*/ 765 w 818"/>
                <a:gd name="T13" fmla="*/ 581 h 604"/>
                <a:gd name="T14" fmla="*/ 818 w 818"/>
                <a:gd name="T15" fmla="*/ 0 h 604"/>
                <a:gd name="T16" fmla="*/ 33 w 818"/>
                <a:gd name="T17" fmla="*/ 306 h 604"/>
                <a:gd name="T18" fmla="*/ 0 w 818"/>
                <a:gd name="T19" fmla="*/ 443 h 604"/>
                <a:gd name="T20" fmla="*/ 0 w 818"/>
                <a:gd name="T21" fmla="*/ 443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8" h="604">
                  <a:moveTo>
                    <a:pt x="0" y="443"/>
                  </a:moveTo>
                  <a:lnTo>
                    <a:pt x="35" y="604"/>
                  </a:lnTo>
                  <a:lnTo>
                    <a:pt x="207" y="568"/>
                  </a:lnTo>
                  <a:lnTo>
                    <a:pt x="486" y="439"/>
                  </a:lnTo>
                  <a:lnTo>
                    <a:pt x="526" y="461"/>
                  </a:lnTo>
                  <a:lnTo>
                    <a:pt x="673" y="456"/>
                  </a:lnTo>
                  <a:lnTo>
                    <a:pt x="765" y="581"/>
                  </a:lnTo>
                  <a:lnTo>
                    <a:pt x="818" y="0"/>
                  </a:lnTo>
                  <a:lnTo>
                    <a:pt x="33" y="306"/>
                  </a:lnTo>
                  <a:lnTo>
                    <a:pt x="0" y="443"/>
                  </a:lnTo>
                  <a:lnTo>
                    <a:pt x="0" y="443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58"/>
            <p:cNvSpPr>
              <a:spLocks/>
            </p:cNvSpPr>
            <p:nvPr/>
          </p:nvSpPr>
          <p:spPr bwMode="auto">
            <a:xfrm>
              <a:off x="3675" y="2649"/>
              <a:ext cx="986" cy="828"/>
            </a:xfrm>
            <a:custGeom>
              <a:avLst/>
              <a:gdLst>
                <a:gd name="T0" fmla="*/ 0 w 986"/>
                <a:gd name="T1" fmla="*/ 59 h 828"/>
                <a:gd name="T2" fmla="*/ 251 w 986"/>
                <a:gd name="T3" fmla="*/ 0 h 828"/>
                <a:gd name="T4" fmla="*/ 413 w 986"/>
                <a:gd name="T5" fmla="*/ 60 h 828"/>
                <a:gd name="T6" fmla="*/ 536 w 986"/>
                <a:gd name="T7" fmla="*/ 157 h 828"/>
                <a:gd name="T8" fmla="*/ 574 w 986"/>
                <a:gd name="T9" fmla="*/ 308 h 828"/>
                <a:gd name="T10" fmla="*/ 841 w 986"/>
                <a:gd name="T11" fmla="*/ 388 h 828"/>
                <a:gd name="T12" fmla="*/ 974 w 986"/>
                <a:gd name="T13" fmla="*/ 493 h 828"/>
                <a:gd name="T14" fmla="*/ 986 w 986"/>
                <a:gd name="T15" fmla="*/ 828 h 828"/>
                <a:gd name="T16" fmla="*/ 494 w 986"/>
                <a:gd name="T17" fmla="*/ 583 h 828"/>
                <a:gd name="T18" fmla="*/ 416 w 986"/>
                <a:gd name="T19" fmla="*/ 420 h 828"/>
                <a:gd name="T20" fmla="*/ 260 w 986"/>
                <a:gd name="T21" fmla="*/ 458 h 828"/>
                <a:gd name="T22" fmla="*/ 158 w 986"/>
                <a:gd name="T23" fmla="*/ 405 h 828"/>
                <a:gd name="T24" fmla="*/ 136 w 986"/>
                <a:gd name="T25" fmla="*/ 258 h 828"/>
                <a:gd name="T26" fmla="*/ 5 w 986"/>
                <a:gd name="T27" fmla="*/ 328 h 828"/>
                <a:gd name="T28" fmla="*/ 0 w 986"/>
                <a:gd name="T29" fmla="*/ 59 h 828"/>
                <a:gd name="T30" fmla="*/ 0 w 986"/>
                <a:gd name="T31" fmla="*/ 59 h 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86" h="828">
                  <a:moveTo>
                    <a:pt x="0" y="59"/>
                  </a:moveTo>
                  <a:lnTo>
                    <a:pt x="251" y="0"/>
                  </a:lnTo>
                  <a:lnTo>
                    <a:pt x="413" y="60"/>
                  </a:lnTo>
                  <a:lnTo>
                    <a:pt x="536" y="157"/>
                  </a:lnTo>
                  <a:lnTo>
                    <a:pt x="574" y="308"/>
                  </a:lnTo>
                  <a:lnTo>
                    <a:pt x="841" y="388"/>
                  </a:lnTo>
                  <a:lnTo>
                    <a:pt x="974" y="493"/>
                  </a:lnTo>
                  <a:lnTo>
                    <a:pt x="986" y="828"/>
                  </a:lnTo>
                  <a:lnTo>
                    <a:pt x="494" y="583"/>
                  </a:lnTo>
                  <a:lnTo>
                    <a:pt x="416" y="420"/>
                  </a:lnTo>
                  <a:lnTo>
                    <a:pt x="260" y="458"/>
                  </a:lnTo>
                  <a:lnTo>
                    <a:pt x="158" y="405"/>
                  </a:lnTo>
                  <a:lnTo>
                    <a:pt x="136" y="258"/>
                  </a:lnTo>
                  <a:lnTo>
                    <a:pt x="5" y="328"/>
                  </a:lnTo>
                  <a:lnTo>
                    <a:pt x="0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9"/>
            <p:cNvSpPr>
              <a:spLocks/>
            </p:cNvSpPr>
            <p:nvPr/>
          </p:nvSpPr>
          <p:spPr bwMode="auto">
            <a:xfrm>
              <a:off x="2015" y="2704"/>
              <a:ext cx="937" cy="600"/>
            </a:xfrm>
            <a:custGeom>
              <a:avLst/>
              <a:gdLst>
                <a:gd name="T0" fmla="*/ 935 w 937"/>
                <a:gd name="T1" fmla="*/ 0 h 600"/>
                <a:gd name="T2" fmla="*/ 937 w 937"/>
                <a:gd name="T3" fmla="*/ 252 h 600"/>
                <a:gd name="T4" fmla="*/ 870 w 937"/>
                <a:gd name="T5" fmla="*/ 290 h 600"/>
                <a:gd name="T6" fmla="*/ 706 w 937"/>
                <a:gd name="T7" fmla="*/ 392 h 600"/>
                <a:gd name="T8" fmla="*/ 304 w 937"/>
                <a:gd name="T9" fmla="*/ 600 h 600"/>
                <a:gd name="T10" fmla="*/ 104 w 937"/>
                <a:gd name="T11" fmla="*/ 591 h 600"/>
                <a:gd name="T12" fmla="*/ 0 w 937"/>
                <a:gd name="T13" fmla="*/ 496 h 600"/>
                <a:gd name="T14" fmla="*/ 249 w 937"/>
                <a:gd name="T15" fmla="*/ 287 h 600"/>
                <a:gd name="T16" fmla="*/ 63 w 937"/>
                <a:gd name="T17" fmla="*/ 2 h 600"/>
                <a:gd name="T18" fmla="*/ 935 w 937"/>
                <a:gd name="T19" fmla="*/ 0 h 600"/>
                <a:gd name="T20" fmla="*/ 935 w 937"/>
                <a:gd name="T21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7" h="600">
                  <a:moveTo>
                    <a:pt x="935" y="0"/>
                  </a:moveTo>
                  <a:lnTo>
                    <a:pt x="937" y="252"/>
                  </a:lnTo>
                  <a:lnTo>
                    <a:pt x="870" y="290"/>
                  </a:lnTo>
                  <a:lnTo>
                    <a:pt x="706" y="392"/>
                  </a:lnTo>
                  <a:lnTo>
                    <a:pt x="304" y="600"/>
                  </a:lnTo>
                  <a:lnTo>
                    <a:pt x="104" y="591"/>
                  </a:lnTo>
                  <a:lnTo>
                    <a:pt x="0" y="496"/>
                  </a:lnTo>
                  <a:lnTo>
                    <a:pt x="249" y="287"/>
                  </a:lnTo>
                  <a:lnTo>
                    <a:pt x="63" y="2"/>
                  </a:lnTo>
                  <a:lnTo>
                    <a:pt x="935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0"/>
            <p:cNvSpPr>
              <a:spLocks/>
            </p:cNvSpPr>
            <p:nvPr/>
          </p:nvSpPr>
          <p:spPr bwMode="auto">
            <a:xfrm>
              <a:off x="3821" y="1954"/>
              <a:ext cx="222" cy="256"/>
            </a:xfrm>
            <a:custGeom>
              <a:avLst/>
              <a:gdLst>
                <a:gd name="T0" fmla="*/ 25 w 222"/>
                <a:gd name="T1" fmla="*/ 256 h 256"/>
                <a:gd name="T2" fmla="*/ 2 w 222"/>
                <a:gd name="T3" fmla="*/ 128 h 256"/>
                <a:gd name="T4" fmla="*/ 27 w 222"/>
                <a:gd name="T5" fmla="*/ 64 h 256"/>
                <a:gd name="T6" fmla="*/ 0 w 222"/>
                <a:gd name="T7" fmla="*/ 8 h 256"/>
                <a:gd name="T8" fmla="*/ 79 w 222"/>
                <a:gd name="T9" fmla="*/ 18 h 256"/>
                <a:gd name="T10" fmla="*/ 185 w 222"/>
                <a:gd name="T11" fmla="*/ 0 h 256"/>
                <a:gd name="T12" fmla="*/ 222 w 222"/>
                <a:gd name="T13" fmla="*/ 56 h 256"/>
                <a:gd name="T14" fmla="*/ 190 w 222"/>
                <a:gd name="T15" fmla="*/ 94 h 256"/>
                <a:gd name="T16" fmla="*/ 212 w 222"/>
                <a:gd name="T17" fmla="*/ 148 h 256"/>
                <a:gd name="T18" fmla="*/ 137 w 222"/>
                <a:gd name="T19" fmla="*/ 218 h 256"/>
                <a:gd name="T20" fmla="*/ 25 w 222"/>
                <a:gd name="T21" fmla="*/ 256 h 256"/>
                <a:gd name="T22" fmla="*/ 25 w 222"/>
                <a:gd name="T23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2" h="256">
                  <a:moveTo>
                    <a:pt x="25" y="256"/>
                  </a:moveTo>
                  <a:lnTo>
                    <a:pt x="2" y="128"/>
                  </a:lnTo>
                  <a:lnTo>
                    <a:pt x="27" y="64"/>
                  </a:lnTo>
                  <a:lnTo>
                    <a:pt x="0" y="8"/>
                  </a:lnTo>
                  <a:lnTo>
                    <a:pt x="79" y="18"/>
                  </a:lnTo>
                  <a:lnTo>
                    <a:pt x="185" y="0"/>
                  </a:lnTo>
                  <a:lnTo>
                    <a:pt x="222" y="56"/>
                  </a:lnTo>
                  <a:lnTo>
                    <a:pt x="190" y="94"/>
                  </a:lnTo>
                  <a:lnTo>
                    <a:pt x="212" y="148"/>
                  </a:lnTo>
                  <a:lnTo>
                    <a:pt x="137" y="218"/>
                  </a:lnTo>
                  <a:lnTo>
                    <a:pt x="25" y="256"/>
                  </a:lnTo>
                  <a:lnTo>
                    <a:pt x="25" y="256"/>
                  </a:lnTo>
                  <a:close/>
                </a:path>
              </a:pathLst>
            </a:custGeom>
            <a:solidFill>
              <a:srgbClr val="7578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1"/>
            <p:cNvSpPr>
              <a:spLocks/>
            </p:cNvSpPr>
            <p:nvPr/>
          </p:nvSpPr>
          <p:spPr bwMode="auto">
            <a:xfrm>
              <a:off x="3935" y="2806"/>
              <a:ext cx="581" cy="426"/>
            </a:xfrm>
            <a:custGeom>
              <a:avLst/>
              <a:gdLst>
                <a:gd name="T0" fmla="*/ 276 w 581"/>
                <a:gd name="T1" fmla="*/ 0 h 426"/>
                <a:gd name="T2" fmla="*/ 243 w 581"/>
                <a:gd name="T3" fmla="*/ 108 h 426"/>
                <a:gd name="T4" fmla="*/ 123 w 581"/>
                <a:gd name="T5" fmla="*/ 136 h 426"/>
                <a:gd name="T6" fmla="*/ 0 w 581"/>
                <a:gd name="T7" fmla="*/ 301 h 426"/>
                <a:gd name="T8" fmla="*/ 234 w 581"/>
                <a:gd name="T9" fmla="*/ 426 h 426"/>
                <a:gd name="T10" fmla="*/ 308 w 581"/>
                <a:gd name="T11" fmla="*/ 328 h 426"/>
                <a:gd name="T12" fmla="*/ 408 w 581"/>
                <a:gd name="T13" fmla="*/ 318 h 426"/>
                <a:gd name="T14" fmla="*/ 473 w 581"/>
                <a:gd name="T15" fmla="*/ 263 h 426"/>
                <a:gd name="T16" fmla="*/ 538 w 581"/>
                <a:gd name="T17" fmla="*/ 258 h 426"/>
                <a:gd name="T18" fmla="*/ 581 w 581"/>
                <a:gd name="T19" fmla="*/ 231 h 426"/>
                <a:gd name="T20" fmla="*/ 276 w 581"/>
                <a:gd name="T21" fmla="*/ 0 h 426"/>
                <a:gd name="T22" fmla="*/ 276 w 581"/>
                <a:gd name="T2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1" h="426">
                  <a:moveTo>
                    <a:pt x="276" y="0"/>
                  </a:moveTo>
                  <a:lnTo>
                    <a:pt x="243" y="108"/>
                  </a:lnTo>
                  <a:lnTo>
                    <a:pt x="123" y="136"/>
                  </a:lnTo>
                  <a:lnTo>
                    <a:pt x="0" y="301"/>
                  </a:lnTo>
                  <a:lnTo>
                    <a:pt x="234" y="426"/>
                  </a:lnTo>
                  <a:lnTo>
                    <a:pt x="308" y="328"/>
                  </a:lnTo>
                  <a:lnTo>
                    <a:pt x="408" y="318"/>
                  </a:lnTo>
                  <a:lnTo>
                    <a:pt x="473" y="263"/>
                  </a:lnTo>
                  <a:lnTo>
                    <a:pt x="538" y="258"/>
                  </a:lnTo>
                  <a:lnTo>
                    <a:pt x="581" y="231"/>
                  </a:lnTo>
                  <a:lnTo>
                    <a:pt x="276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2"/>
            <p:cNvSpPr>
              <a:spLocks/>
            </p:cNvSpPr>
            <p:nvPr/>
          </p:nvSpPr>
          <p:spPr bwMode="auto">
            <a:xfrm>
              <a:off x="3587" y="2596"/>
              <a:ext cx="334" cy="458"/>
            </a:xfrm>
            <a:custGeom>
              <a:avLst/>
              <a:gdLst>
                <a:gd name="T0" fmla="*/ 0 w 334"/>
                <a:gd name="T1" fmla="*/ 241 h 458"/>
                <a:gd name="T2" fmla="*/ 88 w 334"/>
                <a:gd name="T3" fmla="*/ 112 h 458"/>
                <a:gd name="T4" fmla="*/ 186 w 334"/>
                <a:gd name="T5" fmla="*/ 0 h 458"/>
                <a:gd name="T6" fmla="*/ 314 w 334"/>
                <a:gd name="T7" fmla="*/ 113 h 458"/>
                <a:gd name="T8" fmla="*/ 334 w 334"/>
                <a:gd name="T9" fmla="*/ 165 h 458"/>
                <a:gd name="T10" fmla="*/ 256 w 334"/>
                <a:gd name="T11" fmla="*/ 251 h 458"/>
                <a:gd name="T12" fmla="*/ 288 w 334"/>
                <a:gd name="T13" fmla="*/ 340 h 458"/>
                <a:gd name="T14" fmla="*/ 246 w 334"/>
                <a:gd name="T15" fmla="*/ 458 h 458"/>
                <a:gd name="T16" fmla="*/ 93 w 334"/>
                <a:gd name="T17" fmla="*/ 381 h 458"/>
                <a:gd name="T18" fmla="*/ 0 w 334"/>
                <a:gd name="T19" fmla="*/ 241 h 458"/>
                <a:gd name="T20" fmla="*/ 0 w 334"/>
                <a:gd name="T21" fmla="*/ 241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4" h="458">
                  <a:moveTo>
                    <a:pt x="0" y="241"/>
                  </a:moveTo>
                  <a:lnTo>
                    <a:pt x="88" y="112"/>
                  </a:lnTo>
                  <a:lnTo>
                    <a:pt x="186" y="0"/>
                  </a:lnTo>
                  <a:lnTo>
                    <a:pt x="314" y="113"/>
                  </a:lnTo>
                  <a:lnTo>
                    <a:pt x="334" y="165"/>
                  </a:lnTo>
                  <a:lnTo>
                    <a:pt x="256" y="251"/>
                  </a:lnTo>
                  <a:lnTo>
                    <a:pt x="288" y="340"/>
                  </a:lnTo>
                  <a:lnTo>
                    <a:pt x="246" y="458"/>
                  </a:lnTo>
                  <a:lnTo>
                    <a:pt x="93" y="381"/>
                  </a:lnTo>
                  <a:lnTo>
                    <a:pt x="0" y="241"/>
                  </a:lnTo>
                  <a:lnTo>
                    <a:pt x="0" y="241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3"/>
            <p:cNvSpPr>
              <a:spLocks/>
            </p:cNvSpPr>
            <p:nvPr/>
          </p:nvSpPr>
          <p:spPr bwMode="auto">
            <a:xfrm>
              <a:off x="3670" y="2408"/>
              <a:ext cx="261" cy="301"/>
            </a:xfrm>
            <a:custGeom>
              <a:avLst/>
              <a:gdLst>
                <a:gd name="T0" fmla="*/ 5 w 261"/>
                <a:gd name="T1" fmla="*/ 300 h 301"/>
                <a:gd name="T2" fmla="*/ 0 w 261"/>
                <a:gd name="T3" fmla="*/ 110 h 301"/>
                <a:gd name="T4" fmla="*/ 40 w 261"/>
                <a:gd name="T5" fmla="*/ 0 h 301"/>
                <a:gd name="T6" fmla="*/ 81 w 261"/>
                <a:gd name="T7" fmla="*/ 38 h 301"/>
                <a:gd name="T8" fmla="*/ 261 w 261"/>
                <a:gd name="T9" fmla="*/ 185 h 301"/>
                <a:gd name="T10" fmla="*/ 233 w 261"/>
                <a:gd name="T11" fmla="*/ 301 h 301"/>
                <a:gd name="T12" fmla="*/ 5 w 261"/>
                <a:gd name="T13" fmla="*/ 300 h 301"/>
                <a:gd name="T14" fmla="*/ 5 w 261"/>
                <a:gd name="T15" fmla="*/ 30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1" h="301">
                  <a:moveTo>
                    <a:pt x="5" y="300"/>
                  </a:moveTo>
                  <a:lnTo>
                    <a:pt x="0" y="110"/>
                  </a:lnTo>
                  <a:lnTo>
                    <a:pt x="40" y="0"/>
                  </a:lnTo>
                  <a:lnTo>
                    <a:pt x="81" y="38"/>
                  </a:lnTo>
                  <a:lnTo>
                    <a:pt x="261" y="185"/>
                  </a:lnTo>
                  <a:lnTo>
                    <a:pt x="233" y="301"/>
                  </a:lnTo>
                  <a:lnTo>
                    <a:pt x="5" y="300"/>
                  </a:lnTo>
                  <a:lnTo>
                    <a:pt x="5" y="300"/>
                  </a:lnTo>
                  <a:close/>
                </a:path>
              </a:pathLst>
            </a:custGeom>
            <a:solidFill>
              <a:srgbClr val="9491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4"/>
            <p:cNvSpPr>
              <a:spLocks/>
            </p:cNvSpPr>
            <p:nvPr/>
          </p:nvSpPr>
          <p:spPr bwMode="auto">
            <a:xfrm>
              <a:off x="3886" y="2593"/>
              <a:ext cx="202" cy="116"/>
            </a:xfrm>
            <a:custGeom>
              <a:avLst/>
              <a:gdLst>
                <a:gd name="T0" fmla="*/ 45 w 202"/>
                <a:gd name="T1" fmla="*/ 0 h 116"/>
                <a:gd name="T2" fmla="*/ 202 w 202"/>
                <a:gd name="T3" fmla="*/ 116 h 116"/>
                <a:gd name="T4" fmla="*/ 15 w 202"/>
                <a:gd name="T5" fmla="*/ 116 h 116"/>
                <a:gd name="T6" fmla="*/ 0 w 202"/>
                <a:gd name="T7" fmla="*/ 50 h 116"/>
                <a:gd name="T8" fmla="*/ 45 w 202"/>
                <a:gd name="T9" fmla="*/ 0 h 116"/>
                <a:gd name="T10" fmla="*/ 45 w 202"/>
                <a:gd name="T1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116">
                  <a:moveTo>
                    <a:pt x="45" y="0"/>
                  </a:moveTo>
                  <a:lnTo>
                    <a:pt x="202" y="116"/>
                  </a:lnTo>
                  <a:lnTo>
                    <a:pt x="15" y="116"/>
                  </a:lnTo>
                  <a:lnTo>
                    <a:pt x="0" y="5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757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5"/>
            <p:cNvSpPr>
              <a:spLocks/>
            </p:cNvSpPr>
            <p:nvPr/>
          </p:nvSpPr>
          <p:spPr bwMode="auto">
            <a:xfrm>
              <a:off x="3443" y="2708"/>
              <a:ext cx="237" cy="269"/>
            </a:xfrm>
            <a:custGeom>
              <a:avLst/>
              <a:gdLst>
                <a:gd name="T0" fmla="*/ 190 w 237"/>
                <a:gd name="T1" fmla="*/ 0 h 269"/>
                <a:gd name="T2" fmla="*/ 137 w 237"/>
                <a:gd name="T3" fmla="*/ 81 h 269"/>
                <a:gd name="T4" fmla="*/ 0 w 237"/>
                <a:gd name="T5" fmla="*/ 151 h 269"/>
                <a:gd name="T6" fmla="*/ 237 w 237"/>
                <a:gd name="T7" fmla="*/ 269 h 269"/>
                <a:gd name="T8" fmla="*/ 232 w 237"/>
                <a:gd name="T9" fmla="*/ 0 h 269"/>
                <a:gd name="T10" fmla="*/ 190 w 237"/>
                <a:gd name="T11" fmla="*/ 0 h 269"/>
                <a:gd name="T12" fmla="*/ 190 w 237"/>
                <a:gd name="T13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7" h="269">
                  <a:moveTo>
                    <a:pt x="190" y="0"/>
                  </a:moveTo>
                  <a:lnTo>
                    <a:pt x="137" y="81"/>
                  </a:lnTo>
                  <a:lnTo>
                    <a:pt x="0" y="151"/>
                  </a:lnTo>
                  <a:lnTo>
                    <a:pt x="237" y="269"/>
                  </a:lnTo>
                  <a:lnTo>
                    <a:pt x="232" y="0"/>
                  </a:lnTo>
                  <a:lnTo>
                    <a:pt x="190" y="0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66"/>
            <p:cNvSpPr>
              <a:spLocks/>
            </p:cNvSpPr>
            <p:nvPr/>
          </p:nvSpPr>
          <p:spPr bwMode="auto">
            <a:xfrm>
              <a:off x="2950" y="2188"/>
              <a:ext cx="330" cy="516"/>
            </a:xfrm>
            <a:custGeom>
              <a:avLst/>
              <a:gdLst>
                <a:gd name="T0" fmla="*/ 2 w 330"/>
                <a:gd name="T1" fmla="*/ 220 h 516"/>
                <a:gd name="T2" fmla="*/ 330 w 330"/>
                <a:gd name="T3" fmla="*/ 0 h 516"/>
                <a:gd name="T4" fmla="*/ 307 w 330"/>
                <a:gd name="T5" fmla="*/ 197 h 516"/>
                <a:gd name="T6" fmla="*/ 210 w 330"/>
                <a:gd name="T7" fmla="*/ 272 h 516"/>
                <a:gd name="T8" fmla="*/ 207 w 330"/>
                <a:gd name="T9" fmla="*/ 408 h 516"/>
                <a:gd name="T10" fmla="*/ 160 w 330"/>
                <a:gd name="T11" fmla="*/ 516 h 516"/>
                <a:gd name="T12" fmla="*/ 0 w 330"/>
                <a:gd name="T13" fmla="*/ 516 h 516"/>
                <a:gd name="T14" fmla="*/ 2 w 330"/>
                <a:gd name="T15" fmla="*/ 220 h 516"/>
                <a:gd name="T16" fmla="*/ 2 w 330"/>
                <a:gd name="T17" fmla="*/ 22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0" h="516">
                  <a:moveTo>
                    <a:pt x="2" y="220"/>
                  </a:moveTo>
                  <a:lnTo>
                    <a:pt x="330" y="0"/>
                  </a:lnTo>
                  <a:lnTo>
                    <a:pt x="307" y="197"/>
                  </a:lnTo>
                  <a:lnTo>
                    <a:pt x="210" y="272"/>
                  </a:lnTo>
                  <a:lnTo>
                    <a:pt x="207" y="408"/>
                  </a:lnTo>
                  <a:lnTo>
                    <a:pt x="160" y="516"/>
                  </a:lnTo>
                  <a:lnTo>
                    <a:pt x="0" y="516"/>
                  </a:lnTo>
                  <a:lnTo>
                    <a:pt x="2" y="220"/>
                  </a:lnTo>
                  <a:lnTo>
                    <a:pt x="2" y="22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7"/>
            <p:cNvSpPr>
              <a:spLocks/>
            </p:cNvSpPr>
            <p:nvPr/>
          </p:nvSpPr>
          <p:spPr bwMode="auto">
            <a:xfrm>
              <a:off x="2173" y="2430"/>
              <a:ext cx="473" cy="422"/>
            </a:xfrm>
            <a:custGeom>
              <a:avLst/>
              <a:gdLst>
                <a:gd name="T0" fmla="*/ 225 w 473"/>
                <a:gd name="T1" fmla="*/ 422 h 422"/>
                <a:gd name="T2" fmla="*/ 16 w 473"/>
                <a:gd name="T3" fmla="*/ 276 h 422"/>
                <a:gd name="T4" fmla="*/ 0 w 473"/>
                <a:gd name="T5" fmla="*/ 223 h 422"/>
                <a:gd name="T6" fmla="*/ 90 w 473"/>
                <a:gd name="T7" fmla="*/ 0 h 422"/>
                <a:gd name="T8" fmla="*/ 324 w 473"/>
                <a:gd name="T9" fmla="*/ 183 h 422"/>
                <a:gd name="T10" fmla="*/ 473 w 473"/>
                <a:gd name="T11" fmla="*/ 183 h 422"/>
                <a:gd name="T12" fmla="*/ 426 w 473"/>
                <a:gd name="T13" fmla="*/ 274 h 422"/>
                <a:gd name="T14" fmla="*/ 225 w 473"/>
                <a:gd name="T15" fmla="*/ 422 h 422"/>
                <a:gd name="T16" fmla="*/ 225 w 473"/>
                <a:gd name="T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3" h="422">
                  <a:moveTo>
                    <a:pt x="225" y="422"/>
                  </a:moveTo>
                  <a:lnTo>
                    <a:pt x="16" y="276"/>
                  </a:lnTo>
                  <a:lnTo>
                    <a:pt x="0" y="223"/>
                  </a:lnTo>
                  <a:lnTo>
                    <a:pt x="90" y="0"/>
                  </a:lnTo>
                  <a:lnTo>
                    <a:pt x="324" y="183"/>
                  </a:lnTo>
                  <a:lnTo>
                    <a:pt x="473" y="183"/>
                  </a:lnTo>
                  <a:lnTo>
                    <a:pt x="426" y="274"/>
                  </a:lnTo>
                  <a:lnTo>
                    <a:pt x="225" y="422"/>
                  </a:lnTo>
                  <a:lnTo>
                    <a:pt x="225" y="422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8"/>
            <p:cNvSpPr>
              <a:spLocks/>
            </p:cNvSpPr>
            <p:nvPr/>
          </p:nvSpPr>
          <p:spPr bwMode="auto">
            <a:xfrm>
              <a:off x="2819" y="2408"/>
              <a:ext cx="133" cy="296"/>
            </a:xfrm>
            <a:custGeom>
              <a:avLst/>
              <a:gdLst>
                <a:gd name="T0" fmla="*/ 40 w 133"/>
                <a:gd name="T1" fmla="*/ 296 h 296"/>
                <a:gd name="T2" fmla="*/ 131 w 133"/>
                <a:gd name="T3" fmla="*/ 295 h 296"/>
                <a:gd name="T4" fmla="*/ 133 w 133"/>
                <a:gd name="T5" fmla="*/ 0 h 296"/>
                <a:gd name="T6" fmla="*/ 63 w 133"/>
                <a:gd name="T7" fmla="*/ 52 h 296"/>
                <a:gd name="T8" fmla="*/ 70 w 133"/>
                <a:gd name="T9" fmla="*/ 118 h 296"/>
                <a:gd name="T10" fmla="*/ 0 w 133"/>
                <a:gd name="T11" fmla="*/ 195 h 296"/>
                <a:gd name="T12" fmla="*/ 40 w 133"/>
                <a:gd name="T13" fmla="*/ 296 h 296"/>
                <a:gd name="T14" fmla="*/ 40 w 133"/>
                <a:gd name="T1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96">
                  <a:moveTo>
                    <a:pt x="40" y="296"/>
                  </a:moveTo>
                  <a:lnTo>
                    <a:pt x="131" y="295"/>
                  </a:lnTo>
                  <a:lnTo>
                    <a:pt x="133" y="0"/>
                  </a:lnTo>
                  <a:lnTo>
                    <a:pt x="63" y="52"/>
                  </a:lnTo>
                  <a:lnTo>
                    <a:pt x="70" y="118"/>
                  </a:lnTo>
                  <a:lnTo>
                    <a:pt x="0" y="195"/>
                  </a:lnTo>
                  <a:lnTo>
                    <a:pt x="40" y="296"/>
                  </a:lnTo>
                  <a:lnTo>
                    <a:pt x="40" y="296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9"/>
            <p:cNvSpPr>
              <a:spLocks/>
            </p:cNvSpPr>
            <p:nvPr/>
          </p:nvSpPr>
          <p:spPr bwMode="auto">
            <a:xfrm>
              <a:off x="2766" y="2704"/>
              <a:ext cx="186" cy="298"/>
            </a:xfrm>
            <a:custGeom>
              <a:avLst/>
              <a:gdLst>
                <a:gd name="T0" fmla="*/ 184 w 186"/>
                <a:gd name="T1" fmla="*/ 0 h 298"/>
                <a:gd name="T2" fmla="*/ 186 w 186"/>
                <a:gd name="T3" fmla="*/ 298 h 298"/>
                <a:gd name="T4" fmla="*/ 116 w 186"/>
                <a:gd name="T5" fmla="*/ 287 h 298"/>
                <a:gd name="T6" fmla="*/ 0 w 186"/>
                <a:gd name="T7" fmla="*/ 172 h 298"/>
                <a:gd name="T8" fmla="*/ 118 w 186"/>
                <a:gd name="T9" fmla="*/ 60 h 298"/>
                <a:gd name="T10" fmla="*/ 93 w 186"/>
                <a:gd name="T11" fmla="*/ 0 h 298"/>
                <a:gd name="T12" fmla="*/ 184 w 186"/>
                <a:gd name="T13" fmla="*/ 0 h 298"/>
                <a:gd name="T14" fmla="*/ 184 w 186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6" h="298">
                  <a:moveTo>
                    <a:pt x="184" y="0"/>
                  </a:moveTo>
                  <a:lnTo>
                    <a:pt x="186" y="298"/>
                  </a:lnTo>
                  <a:lnTo>
                    <a:pt x="116" y="287"/>
                  </a:lnTo>
                  <a:lnTo>
                    <a:pt x="0" y="172"/>
                  </a:lnTo>
                  <a:lnTo>
                    <a:pt x="118" y="60"/>
                  </a:lnTo>
                  <a:lnTo>
                    <a:pt x="93" y="0"/>
                  </a:lnTo>
                  <a:lnTo>
                    <a:pt x="184" y="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0"/>
            <p:cNvSpPr>
              <a:spLocks/>
            </p:cNvSpPr>
            <p:nvPr/>
          </p:nvSpPr>
          <p:spPr bwMode="auto">
            <a:xfrm>
              <a:off x="2189" y="2703"/>
              <a:ext cx="412" cy="424"/>
            </a:xfrm>
            <a:custGeom>
              <a:avLst/>
              <a:gdLst>
                <a:gd name="T0" fmla="*/ 0 w 412"/>
                <a:gd name="T1" fmla="*/ 3 h 424"/>
                <a:gd name="T2" fmla="*/ 100 w 412"/>
                <a:gd name="T3" fmla="*/ 118 h 424"/>
                <a:gd name="T4" fmla="*/ 15 w 412"/>
                <a:gd name="T5" fmla="*/ 201 h 424"/>
                <a:gd name="T6" fmla="*/ 174 w 412"/>
                <a:gd name="T7" fmla="*/ 424 h 424"/>
                <a:gd name="T8" fmla="*/ 328 w 412"/>
                <a:gd name="T9" fmla="*/ 334 h 424"/>
                <a:gd name="T10" fmla="*/ 323 w 412"/>
                <a:gd name="T11" fmla="*/ 163 h 424"/>
                <a:gd name="T12" fmla="*/ 383 w 412"/>
                <a:gd name="T13" fmla="*/ 96 h 424"/>
                <a:gd name="T14" fmla="*/ 412 w 412"/>
                <a:gd name="T15" fmla="*/ 0 h 424"/>
                <a:gd name="T16" fmla="*/ 0 w 412"/>
                <a:gd name="T17" fmla="*/ 3 h 424"/>
                <a:gd name="T18" fmla="*/ 0 w 412"/>
                <a:gd name="T19" fmla="*/ 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2" h="424">
                  <a:moveTo>
                    <a:pt x="0" y="3"/>
                  </a:moveTo>
                  <a:lnTo>
                    <a:pt x="100" y="118"/>
                  </a:lnTo>
                  <a:lnTo>
                    <a:pt x="15" y="201"/>
                  </a:lnTo>
                  <a:lnTo>
                    <a:pt x="174" y="424"/>
                  </a:lnTo>
                  <a:lnTo>
                    <a:pt x="328" y="334"/>
                  </a:lnTo>
                  <a:lnTo>
                    <a:pt x="323" y="163"/>
                  </a:lnTo>
                  <a:lnTo>
                    <a:pt x="383" y="96"/>
                  </a:lnTo>
                  <a:lnTo>
                    <a:pt x="412" y="0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1"/>
            <p:cNvSpPr>
              <a:spLocks/>
            </p:cNvSpPr>
            <p:nvPr/>
          </p:nvSpPr>
          <p:spPr bwMode="auto">
            <a:xfrm>
              <a:off x="3102" y="2233"/>
              <a:ext cx="570" cy="473"/>
            </a:xfrm>
            <a:custGeom>
              <a:avLst/>
              <a:gdLst>
                <a:gd name="T0" fmla="*/ 8 w 570"/>
                <a:gd name="T1" fmla="*/ 471 h 473"/>
                <a:gd name="T2" fmla="*/ 336 w 570"/>
                <a:gd name="T3" fmla="*/ 473 h 473"/>
                <a:gd name="T4" fmla="*/ 570 w 570"/>
                <a:gd name="T5" fmla="*/ 283 h 473"/>
                <a:gd name="T6" fmla="*/ 565 w 570"/>
                <a:gd name="T7" fmla="*/ 0 h 473"/>
                <a:gd name="T8" fmla="*/ 57 w 570"/>
                <a:gd name="T9" fmla="*/ 346 h 473"/>
                <a:gd name="T10" fmla="*/ 0 w 570"/>
                <a:gd name="T11" fmla="*/ 366 h 473"/>
                <a:gd name="T12" fmla="*/ 8 w 570"/>
                <a:gd name="T13" fmla="*/ 471 h 473"/>
                <a:gd name="T14" fmla="*/ 8 w 570"/>
                <a:gd name="T15" fmla="*/ 471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0" h="473">
                  <a:moveTo>
                    <a:pt x="8" y="471"/>
                  </a:moveTo>
                  <a:lnTo>
                    <a:pt x="336" y="473"/>
                  </a:lnTo>
                  <a:lnTo>
                    <a:pt x="570" y="283"/>
                  </a:lnTo>
                  <a:lnTo>
                    <a:pt x="565" y="0"/>
                  </a:lnTo>
                  <a:lnTo>
                    <a:pt x="57" y="346"/>
                  </a:lnTo>
                  <a:lnTo>
                    <a:pt x="0" y="366"/>
                  </a:lnTo>
                  <a:lnTo>
                    <a:pt x="8" y="471"/>
                  </a:lnTo>
                  <a:lnTo>
                    <a:pt x="8" y="471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2"/>
            <p:cNvSpPr>
              <a:spLocks/>
            </p:cNvSpPr>
            <p:nvPr/>
          </p:nvSpPr>
          <p:spPr bwMode="auto">
            <a:xfrm>
              <a:off x="3099" y="2704"/>
              <a:ext cx="339" cy="165"/>
            </a:xfrm>
            <a:custGeom>
              <a:avLst/>
              <a:gdLst>
                <a:gd name="T0" fmla="*/ 10 w 339"/>
                <a:gd name="T1" fmla="*/ 0 h 165"/>
                <a:gd name="T2" fmla="*/ 339 w 339"/>
                <a:gd name="T3" fmla="*/ 2 h 165"/>
                <a:gd name="T4" fmla="*/ 316 w 339"/>
                <a:gd name="T5" fmla="*/ 17 h 165"/>
                <a:gd name="T6" fmla="*/ 106 w 339"/>
                <a:gd name="T7" fmla="*/ 165 h 165"/>
                <a:gd name="T8" fmla="*/ 0 w 339"/>
                <a:gd name="T9" fmla="*/ 34 h 165"/>
                <a:gd name="T10" fmla="*/ 10 w 339"/>
                <a:gd name="T11" fmla="*/ 0 h 165"/>
                <a:gd name="T12" fmla="*/ 10 w 339"/>
                <a:gd name="T13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165">
                  <a:moveTo>
                    <a:pt x="10" y="0"/>
                  </a:moveTo>
                  <a:lnTo>
                    <a:pt x="339" y="2"/>
                  </a:lnTo>
                  <a:lnTo>
                    <a:pt x="316" y="17"/>
                  </a:lnTo>
                  <a:lnTo>
                    <a:pt x="106" y="165"/>
                  </a:lnTo>
                  <a:lnTo>
                    <a:pt x="0" y="34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73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73"/>
            <p:cNvSpPr>
              <a:spLocks/>
            </p:cNvSpPr>
            <p:nvPr/>
          </p:nvSpPr>
          <p:spPr bwMode="auto">
            <a:xfrm>
              <a:off x="2459" y="2984"/>
              <a:ext cx="402" cy="469"/>
            </a:xfrm>
            <a:custGeom>
              <a:avLst/>
              <a:gdLst>
                <a:gd name="T0" fmla="*/ 0 w 402"/>
                <a:gd name="T1" fmla="*/ 168 h 469"/>
                <a:gd name="T2" fmla="*/ 340 w 402"/>
                <a:gd name="T3" fmla="*/ 469 h 469"/>
                <a:gd name="T4" fmla="*/ 402 w 402"/>
                <a:gd name="T5" fmla="*/ 288 h 469"/>
                <a:gd name="T6" fmla="*/ 235 w 402"/>
                <a:gd name="T7" fmla="*/ 0 h 469"/>
                <a:gd name="T8" fmla="*/ 0 w 402"/>
                <a:gd name="T9" fmla="*/ 168 h 469"/>
                <a:gd name="T10" fmla="*/ 0 w 402"/>
                <a:gd name="T11" fmla="*/ 16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2" h="469">
                  <a:moveTo>
                    <a:pt x="0" y="168"/>
                  </a:moveTo>
                  <a:lnTo>
                    <a:pt x="340" y="469"/>
                  </a:lnTo>
                  <a:lnTo>
                    <a:pt x="402" y="288"/>
                  </a:lnTo>
                  <a:lnTo>
                    <a:pt x="235" y="0"/>
                  </a:lnTo>
                  <a:lnTo>
                    <a:pt x="0" y="168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4F4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4"/>
            <p:cNvSpPr>
              <a:spLocks/>
            </p:cNvSpPr>
            <p:nvPr/>
          </p:nvSpPr>
          <p:spPr bwMode="auto">
            <a:xfrm>
              <a:off x="1435" y="2277"/>
              <a:ext cx="581" cy="184"/>
            </a:xfrm>
            <a:custGeom>
              <a:avLst/>
              <a:gdLst>
                <a:gd name="T0" fmla="*/ 0 w 581"/>
                <a:gd name="T1" fmla="*/ 114 h 184"/>
                <a:gd name="T2" fmla="*/ 295 w 581"/>
                <a:gd name="T3" fmla="*/ 184 h 184"/>
                <a:gd name="T4" fmla="*/ 296 w 581"/>
                <a:gd name="T5" fmla="*/ 183 h 184"/>
                <a:gd name="T6" fmla="*/ 300 w 581"/>
                <a:gd name="T7" fmla="*/ 179 h 184"/>
                <a:gd name="T8" fmla="*/ 306 w 581"/>
                <a:gd name="T9" fmla="*/ 173 h 184"/>
                <a:gd name="T10" fmla="*/ 316 w 581"/>
                <a:gd name="T11" fmla="*/ 166 h 184"/>
                <a:gd name="T12" fmla="*/ 320 w 581"/>
                <a:gd name="T13" fmla="*/ 159 h 184"/>
                <a:gd name="T14" fmla="*/ 326 w 581"/>
                <a:gd name="T15" fmla="*/ 156 h 184"/>
                <a:gd name="T16" fmla="*/ 333 w 581"/>
                <a:gd name="T17" fmla="*/ 151 h 184"/>
                <a:gd name="T18" fmla="*/ 341 w 581"/>
                <a:gd name="T19" fmla="*/ 146 h 184"/>
                <a:gd name="T20" fmla="*/ 348 w 581"/>
                <a:gd name="T21" fmla="*/ 139 h 184"/>
                <a:gd name="T22" fmla="*/ 356 w 581"/>
                <a:gd name="T23" fmla="*/ 133 h 184"/>
                <a:gd name="T24" fmla="*/ 366 w 581"/>
                <a:gd name="T25" fmla="*/ 126 h 184"/>
                <a:gd name="T26" fmla="*/ 376 w 581"/>
                <a:gd name="T27" fmla="*/ 121 h 184"/>
                <a:gd name="T28" fmla="*/ 386 w 581"/>
                <a:gd name="T29" fmla="*/ 113 h 184"/>
                <a:gd name="T30" fmla="*/ 395 w 581"/>
                <a:gd name="T31" fmla="*/ 106 h 184"/>
                <a:gd name="T32" fmla="*/ 406 w 581"/>
                <a:gd name="T33" fmla="*/ 98 h 184"/>
                <a:gd name="T34" fmla="*/ 418 w 581"/>
                <a:gd name="T35" fmla="*/ 91 h 184"/>
                <a:gd name="T36" fmla="*/ 430 w 581"/>
                <a:gd name="T37" fmla="*/ 83 h 184"/>
                <a:gd name="T38" fmla="*/ 441 w 581"/>
                <a:gd name="T39" fmla="*/ 76 h 184"/>
                <a:gd name="T40" fmla="*/ 448 w 581"/>
                <a:gd name="T41" fmla="*/ 71 h 184"/>
                <a:gd name="T42" fmla="*/ 455 w 581"/>
                <a:gd name="T43" fmla="*/ 68 h 184"/>
                <a:gd name="T44" fmla="*/ 461 w 581"/>
                <a:gd name="T45" fmla="*/ 64 h 184"/>
                <a:gd name="T46" fmla="*/ 468 w 581"/>
                <a:gd name="T47" fmla="*/ 61 h 184"/>
                <a:gd name="T48" fmla="*/ 475 w 581"/>
                <a:gd name="T49" fmla="*/ 56 h 184"/>
                <a:gd name="T50" fmla="*/ 481 w 581"/>
                <a:gd name="T51" fmla="*/ 51 h 184"/>
                <a:gd name="T52" fmla="*/ 486 w 581"/>
                <a:gd name="T53" fmla="*/ 48 h 184"/>
                <a:gd name="T54" fmla="*/ 493 w 581"/>
                <a:gd name="T55" fmla="*/ 44 h 184"/>
                <a:gd name="T56" fmla="*/ 500 w 581"/>
                <a:gd name="T57" fmla="*/ 39 h 184"/>
                <a:gd name="T58" fmla="*/ 506 w 581"/>
                <a:gd name="T59" fmla="*/ 36 h 184"/>
                <a:gd name="T60" fmla="*/ 515 w 581"/>
                <a:gd name="T61" fmla="*/ 33 h 184"/>
                <a:gd name="T62" fmla="*/ 521 w 581"/>
                <a:gd name="T63" fmla="*/ 29 h 184"/>
                <a:gd name="T64" fmla="*/ 528 w 581"/>
                <a:gd name="T65" fmla="*/ 24 h 184"/>
                <a:gd name="T66" fmla="*/ 535 w 581"/>
                <a:gd name="T67" fmla="*/ 21 h 184"/>
                <a:gd name="T68" fmla="*/ 543 w 581"/>
                <a:gd name="T69" fmla="*/ 16 h 184"/>
                <a:gd name="T70" fmla="*/ 551 w 581"/>
                <a:gd name="T71" fmla="*/ 13 h 184"/>
                <a:gd name="T72" fmla="*/ 556 w 581"/>
                <a:gd name="T73" fmla="*/ 9 h 184"/>
                <a:gd name="T74" fmla="*/ 565 w 581"/>
                <a:gd name="T75" fmla="*/ 6 h 184"/>
                <a:gd name="T76" fmla="*/ 573 w 581"/>
                <a:gd name="T77" fmla="*/ 3 h 184"/>
                <a:gd name="T78" fmla="*/ 581 w 581"/>
                <a:gd name="T79" fmla="*/ 0 h 184"/>
                <a:gd name="T80" fmla="*/ 221 w 581"/>
                <a:gd name="T81" fmla="*/ 0 h 184"/>
                <a:gd name="T82" fmla="*/ 0 w 581"/>
                <a:gd name="T83" fmla="*/ 114 h 184"/>
                <a:gd name="T84" fmla="*/ 0 w 581"/>
                <a:gd name="T85" fmla="*/ 11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1" h="184">
                  <a:moveTo>
                    <a:pt x="0" y="114"/>
                  </a:moveTo>
                  <a:lnTo>
                    <a:pt x="295" y="184"/>
                  </a:lnTo>
                  <a:lnTo>
                    <a:pt x="296" y="183"/>
                  </a:lnTo>
                  <a:lnTo>
                    <a:pt x="300" y="179"/>
                  </a:lnTo>
                  <a:lnTo>
                    <a:pt x="306" y="173"/>
                  </a:lnTo>
                  <a:lnTo>
                    <a:pt x="316" y="166"/>
                  </a:lnTo>
                  <a:lnTo>
                    <a:pt x="320" y="159"/>
                  </a:lnTo>
                  <a:lnTo>
                    <a:pt x="326" y="156"/>
                  </a:lnTo>
                  <a:lnTo>
                    <a:pt x="333" y="151"/>
                  </a:lnTo>
                  <a:lnTo>
                    <a:pt x="341" y="146"/>
                  </a:lnTo>
                  <a:lnTo>
                    <a:pt x="348" y="139"/>
                  </a:lnTo>
                  <a:lnTo>
                    <a:pt x="356" y="133"/>
                  </a:lnTo>
                  <a:lnTo>
                    <a:pt x="366" y="126"/>
                  </a:lnTo>
                  <a:lnTo>
                    <a:pt x="376" y="121"/>
                  </a:lnTo>
                  <a:lnTo>
                    <a:pt x="386" y="113"/>
                  </a:lnTo>
                  <a:lnTo>
                    <a:pt x="395" y="106"/>
                  </a:lnTo>
                  <a:lnTo>
                    <a:pt x="406" y="98"/>
                  </a:lnTo>
                  <a:lnTo>
                    <a:pt x="418" y="91"/>
                  </a:lnTo>
                  <a:lnTo>
                    <a:pt x="430" y="83"/>
                  </a:lnTo>
                  <a:lnTo>
                    <a:pt x="441" y="76"/>
                  </a:lnTo>
                  <a:lnTo>
                    <a:pt x="448" y="71"/>
                  </a:lnTo>
                  <a:lnTo>
                    <a:pt x="455" y="68"/>
                  </a:lnTo>
                  <a:lnTo>
                    <a:pt x="461" y="64"/>
                  </a:lnTo>
                  <a:lnTo>
                    <a:pt x="468" y="61"/>
                  </a:lnTo>
                  <a:lnTo>
                    <a:pt x="475" y="56"/>
                  </a:lnTo>
                  <a:lnTo>
                    <a:pt x="481" y="51"/>
                  </a:lnTo>
                  <a:lnTo>
                    <a:pt x="486" y="48"/>
                  </a:lnTo>
                  <a:lnTo>
                    <a:pt x="493" y="44"/>
                  </a:lnTo>
                  <a:lnTo>
                    <a:pt x="500" y="39"/>
                  </a:lnTo>
                  <a:lnTo>
                    <a:pt x="506" y="36"/>
                  </a:lnTo>
                  <a:lnTo>
                    <a:pt x="515" y="33"/>
                  </a:lnTo>
                  <a:lnTo>
                    <a:pt x="521" y="29"/>
                  </a:lnTo>
                  <a:lnTo>
                    <a:pt x="528" y="24"/>
                  </a:lnTo>
                  <a:lnTo>
                    <a:pt x="535" y="21"/>
                  </a:lnTo>
                  <a:lnTo>
                    <a:pt x="543" y="16"/>
                  </a:lnTo>
                  <a:lnTo>
                    <a:pt x="551" y="13"/>
                  </a:lnTo>
                  <a:lnTo>
                    <a:pt x="556" y="9"/>
                  </a:lnTo>
                  <a:lnTo>
                    <a:pt x="565" y="6"/>
                  </a:lnTo>
                  <a:lnTo>
                    <a:pt x="573" y="3"/>
                  </a:lnTo>
                  <a:lnTo>
                    <a:pt x="581" y="0"/>
                  </a:lnTo>
                  <a:lnTo>
                    <a:pt x="221" y="0"/>
                  </a:lnTo>
                  <a:lnTo>
                    <a:pt x="0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75"/>
            <p:cNvSpPr>
              <a:spLocks/>
            </p:cNvSpPr>
            <p:nvPr/>
          </p:nvSpPr>
          <p:spPr bwMode="auto">
            <a:xfrm>
              <a:off x="3662" y="2112"/>
              <a:ext cx="298" cy="408"/>
            </a:xfrm>
            <a:custGeom>
              <a:avLst/>
              <a:gdLst>
                <a:gd name="T0" fmla="*/ 0 w 298"/>
                <a:gd name="T1" fmla="*/ 0 h 408"/>
                <a:gd name="T2" fmla="*/ 1 w 298"/>
                <a:gd name="T3" fmla="*/ 0 h 408"/>
                <a:gd name="T4" fmla="*/ 5 w 298"/>
                <a:gd name="T5" fmla="*/ 0 h 408"/>
                <a:gd name="T6" fmla="*/ 11 w 298"/>
                <a:gd name="T7" fmla="*/ 1 h 408"/>
                <a:gd name="T8" fmla="*/ 21 w 298"/>
                <a:gd name="T9" fmla="*/ 3 h 408"/>
                <a:gd name="T10" fmla="*/ 26 w 298"/>
                <a:gd name="T11" fmla="*/ 3 h 408"/>
                <a:gd name="T12" fmla="*/ 33 w 298"/>
                <a:gd name="T13" fmla="*/ 5 h 408"/>
                <a:gd name="T14" fmla="*/ 39 w 298"/>
                <a:gd name="T15" fmla="*/ 6 h 408"/>
                <a:gd name="T16" fmla="*/ 48 w 298"/>
                <a:gd name="T17" fmla="*/ 6 h 408"/>
                <a:gd name="T18" fmla="*/ 54 w 298"/>
                <a:gd name="T19" fmla="*/ 8 h 408"/>
                <a:gd name="T20" fmla="*/ 64 w 298"/>
                <a:gd name="T21" fmla="*/ 10 h 408"/>
                <a:gd name="T22" fmla="*/ 73 w 298"/>
                <a:gd name="T23" fmla="*/ 11 h 408"/>
                <a:gd name="T24" fmla="*/ 84 w 298"/>
                <a:gd name="T25" fmla="*/ 15 h 408"/>
                <a:gd name="T26" fmla="*/ 94 w 298"/>
                <a:gd name="T27" fmla="*/ 16 h 408"/>
                <a:gd name="T28" fmla="*/ 104 w 298"/>
                <a:gd name="T29" fmla="*/ 18 h 408"/>
                <a:gd name="T30" fmla="*/ 114 w 298"/>
                <a:gd name="T31" fmla="*/ 20 h 408"/>
                <a:gd name="T32" fmla="*/ 128 w 298"/>
                <a:gd name="T33" fmla="*/ 23 h 408"/>
                <a:gd name="T34" fmla="*/ 133 w 298"/>
                <a:gd name="T35" fmla="*/ 23 h 408"/>
                <a:gd name="T36" fmla="*/ 139 w 298"/>
                <a:gd name="T37" fmla="*/ 25 h 408"/>
                <a:gd name="T38" fmla="*/ 144 w 298"/>
                <a:gd name="T39" fmla="*/ 25 h 408"/>
                <a:gd name="T40" fmla="*/ 151 w 298"/>
                <a:gd name="T41" fmla="*/ 26 h 408"/>
                <a:gd name="T42" fmla="*/ 158 w 298"/>
                <a:gd name="T43" fmla="*/ 28 h 408"/>
                <a:gd name="T44" fmla="*/ 164 w 298"/>
                <a:gd name="T45" fmla="*/ 28 h 408"/>
                <a:gd name="T46" fmla="*/ 171 w 298"/>
                <a:gd name="T47" fmla="*/ 30 h 408"/>
                <a:gd name="T48" fmla="*/ 178 w 298"/>
                <a:gd name="T49" fmla="*/ 33 h 408"/>
                <a:gd name="T50" fmla="*/ 184 w 298"/>
                <a:gd name="T51" fmla="*/ 33 h 408"/>
                <a:gd name="T52" fmla="*/ 191 w 298"/>
                <a:gd name="T53" fmla="*/ 35 h 408"/>
                <a:gd name="T54" fmla="*/ 198 w 298"/>
                <a:gd name="T55" fmla="*/ 35 h 408"/>
                <a:gd name="T56" fmla="*/ 206 w 298"/>
                <a:gd name="T57" fmla="*/ 38 h 408"/>
                <a:gd name="T58" fmla="*/ 213 w 298"/>
                <a:gd name="T59" fmla="*/ 38 h 408"/>
                <a:gd name="T60" fmla="*/ 219 w 298"/>
                <a:gd name="T61" fmla="*/ 41 h 408"/>
                <a:gd name="T62" fmla="*/ 228 w 298"/>
                <a:gd name="T63" fmla="*/ 41 h 408"/>
                <a:gd name="T64" fmla="*/ 236 w 298"/>
                <a:gd name="T65" fmla="*/ 45 h 408"/>
                <a:gd name="T66" fmla="*/ 241 w 298"/>
                <a:gd name="T67" fmla="*/ 45 h 408"/>
                <a:gd name="T68" fmla="*/ 249 w 298"/>
                <a:gd name="T69" fmla="*/ 48 h 408"/>
                <a:gd name="T70" fmla="*/ 258 w 298"/>
                <a:gd name="T71" fmla="*/ 48 h 408"/>
                <a:gd name="T72" fmla="*/ 264 w 298"/>
                <a:gd name="T73" fmla="*/ 51 h 408"/>
                <a:gd name="T74" fmla="*/ 273 w 298"/>
                <a:gd name="T75" fmla="*/ 51 h 408"/>
                <a:gd name="T76" fmla="*/ 281 w 298"/>
                <a:gd name="T77" fmla="*/ 55 h 408"/>
                <a:gd name="T78" fmla="*/ 289 w 298"/>
                <a:gd name="T79" fmla="*/ 56 h 408"/>
                <a:gd name="T80" fmla="*/ 298 w 298"/>
                <a:gd name="T81" fmla="*/ 60 h 408"/>
                <a:gd name="T82" fmla="*/ 103 w 298"/>
                <a:gd name="T83" fmla="*/ 219 h 408"/>
                <a:gd name="T84" fmla="*/ 89 w 298"/>
                <a:gd name="T85" fmla="*/ 334 h 408"/>
                <a:gd name="T86" fmla="*/ 10 w 298"/>
                <a:gd name="T87" fmla="*/ 408 h 408"/>
                <a:gd name="T88" fmla="*/ 0 w 298"/>
                <a:gd name="T89" fmla="*/ 0 h 408"/>
                <a:gd name="T90" fmla="*/ 0 w 298"/>
                <a:gd name="T9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98" h="408">
                  <a:moveTo>
                    <a:pt x="0" y="0"/>
                  </a:moveTo>
                  <a:lnTo>
                    <a:pt x="1" y="0"/>
                  </a:lnTo>
                  <a:lnTo>
                    <a:pt x="5" y="0"/>
                  </a:lnTo>
                  <a:lnTo>
                    <a:pt x="11" y="1"/>
                  </a:lnTo>
                  <a:lnTo>
                    <a:pt x="21" y="3"/>
                  </a:lnTo>
                  <a:lnTo>
                    <a:pt x="26" y="3"/>
                  </a:lnTo>
                  <a:lnTo>
                    <a:pt x="33" y="5"/>
                  </a:lnTo>
                  <a:lnTo>
                    <a:pt x="39" y="6"/>
                  </a:lnTo>
                  <a:lnTo>
                    <a:pt x="48" y="6"/>
                  </a:lnTo>
                  <a:lnTo>
                    <a:pt x="54" y="8"/>
                  </a:lnTo>
                  <a:lnTo>
                    <a:pt x="64" y="10"/>
                  </a:lnTo>
                  <a:lnTo>
                    <a:pt x="73" y="11"/>
                  </a:lnTo>
                  <a:lnTo>
                    <a:pt x="84" y="15"/>
                  </a:lnTo>
                  <a:lnTo>
                    <a:pt x="94" y="16"/>
                  </a:lnTo>
                  <a:lnTo>
                    <a:pt x="104" y="18"/>
                  </a:lnTo>
                  <a:lnTo>
                    <a:pt x="114" y="20"/>
                  </a:lnTo>
                  <a:lnTo>
                    <a:pt x="128" y="23"/>
                  </a:lnTo>
                  <a:lnTo>
                    <a:pt x="133" y="23"/>
                  </a:lnTo>
                  <a:lnTo>
                    <a:pt x="139" y="25"/>
                  </a:lnTo>
                  <a:lnTo>
                    <a:pt x="144" y="25"/>
                  </a:lnTo>
                  <a:lnTo>
                    <a:pt x="151" y="26"/>
                  </a:lnTo>
                  <a:lnTo>
                    <a:pt x="158" y="28"/>
                  </a:lnTo>
                  <a:lnTo>
                    <a:pt x="164" y="28"/>
                  </a:lnTo>
                  <a:lnTo>
                    <a:pt x="171" y="30"/>
                  </a:lnTo>
                  <a:lnTo>
                    <a:pt x="178" y="33"/>
                  </a:lnTo>
                  <a:lnTo>
                    <a:pt x="184" y="33"/>
                  </a:lnTo>
                  <a:lnTo>
                    <a:pt x="191" y="35"/>
                  </a:lnTo>
                  <a:lnTo>
                    <a:pt x="198" y="35"/>
                  </a:lnTo>
                  <a:lnTo>
                    <a:pt x="206" y="38"/>
                  </a:lnTo>
                  <a:lnTo>
                    <a:pt x="213" y="38"/>
                  </a:lnTo>
                  <a:lnTo>
                    <a:pt x="219" y="41"/>
                  </a:lnTo>
                  <a:lnTo>
                    <a:pt x="228" y="41"/>
                  </a:lnTo>
                  <a:lnTo>
                    <a:pt x="236" y="45"/>
                  </a:lnTo>
                  <a:lnTo>
                    <a:pt x="241" y="45"/>
                  </a:lnTo>
                  <a:lnTo>
                    <a:pt x="249" y="48"/>
                  </a:lnTo>
                  <a:lnTo>
                    <a:pt x="258" y="48"/>
                  </a:lnTo>
                  <a:lnTo>
                    <a:pt x="264" y="51"/>
                  </a:lnTo>
                  <a:lnTo>
                    <a:pt x="273" y="51"/>
                  </a:lnTo>
                  <a:lnTo>
                    <a:pt x="281" y="55"/>
                  </a:lnTo>
                  <a:lnTo>
                    <a:pt x="289" y="56"/>
                  </a:lnTo>
                  <a:lnTo>
                    <a:pt x="298" y="60"/>
                  </a:lnTo>
                  <a:lnTo>
                    <a:pt x="103" y="219"/>
                  </a:lnTo>
                  <a:lnTo>
                    <a:pt x="89" y="334"/>
                  </a:lnTo>
                  <a:lnTo>
                    <a:pt x="10" y="40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6"/>
            <p:cNvSpPr>
              <a:spLocks/>
            </p:cNvSpPr>
            <p:nvPr/>
          </p:nvSpPr>
          <p:spPr bwMode="auto">
            <a:xfrm>
              <a:off x="2834" y="2703"/>
              <a:ext cx="616" cy="476"/>
            </a:xfrm>
            <a:custGeom>
              <a:avLst/>
              <a:gdLst>
                <a:gd name="T0" fmla="*/ 50 w 616"/>
                <a:gd name="T1" fmla="*/ 353 h 476"/>
                <a:gd name="T2" fmla="*/ 479 w 616"/>
                <a:gd name="T3" fmla="*/ 10 h 476"/>
                <a:gd name="T4" fmla="*/ 481 w 616"/>
                <a:gd name="T5" fmla="*/ 8 h 476"/>
                <a:gd name="T6" fmla="*/ 491 w 616"/>
                <a:gd name="T7" fmla="*/ 5 h 476"/>
                <a:gd name="T8" fmla="*/ 498 w 616"/>
                <a:gd name="T9" fmla="*/ 3 h 476"/>
                <a:gd name="T10" fmla="*/ 504 w 616"/>
                <a:gd name="T11" fmla="*/ 1 h 476"/>
                <a:gd name="T12" fmla="*/ 513 w 616"/>
                <a:gd name="T13" fmla="*/ 1 h 476"/>
                <a:gd name="T14" fmla="*/ 523 w 616"/>
                <a:gd name="T15" fmla="*/ 1 h 476"/>
                <a:gd name="T16" fmla="*/ 531 w 616"/>
                <a:gd name="T17" fmla="*/ 0 h 476"/>
                <a:gd name="T18" fmla="*/ 541 w 616"/>
                <a:gd name="T19" fmla="*/ 1 h 476"/>
                <a:gd name="T20" fmla="*/ 551 w 616"/>
                <a:gd name="T21" fmla="*/ 5 h 476"/>
                <a:gd name="T22" fmla="*/ 563 w 616"/>
                <a:gd name="T23" fmla="*/ 8 h 476"/>
                <a:gd name="T24" fmla="*/ 571 w 616"/>
                <a:gd name="T25" fmla="*/ 13 h 476"/>
                <a:gd name="T26" fmla="*/ 581 w 616"/>
                <a:gd name="T27" fmla="*/ 23 h 476"/>
                <a:gd name="T28" fmla="*/ 584 w 616"/>
                <a:gd name="T29" fmla="*/ 26 h 476"/>
                <a:gd name="T30" fmla="*/ 589 w 616"/>
                <a:gd name="T31" fmla="*/ 33 h 476"/>
                <a:gd name="T32" fmla="*/ 593 w 616"/>
                <a:gd name="T33" fmla="*/ 40 h 476"/>
                <a:gd name="T34" fmla="*/ 598 w 616"/>
                <a:gd name="T35" fmla="*/ 46 h 476"/>
                <a:gd name="T36" fmla="*/ 601 w 616"/>
                <a:gd name="T37" fmla="*/ 51 h 476"/>
                <a:gd name="T38" fmla="*/ 603 w 616"/>
                <a:gd name="T39" fmla="*/ 58 h 476"/>
                <a:gd name="T40" fmla="*/ 606 w 616"/>
                <a:gd name="T41" fmla="*/ 65 h 476"/>
                <a:gd name="T42" fmla="*/ 609 w 616"/>
                <a:gd name="T43" fmla="*/ 71 h 476"/>
                <a:gd name="T44" fmla="*/ 611 w 616"/>
                <a:gd name="T45" fmla="*/ 80 h 476"/>
                <a:gd name="T46" fmla="*/ 614 w 616"/>
                <a:gd name="T47" fmla="*/ 91 h 476"/>
                <a:gd name="T48" fmla="*/ 616 w 616"/>
                <a:gd name="T49" fmla="*/ 100 h 476"/>
                <a:gd name="T50" fmla="*/ 616 w 616"/>
                <a:gd name="T51" fmla="*/ 106 h 476"/>
                <a:gd name="T52" fmla="*/ 616 w 616"/>
                <a:gd name="T53" fmla="*/ 113 h 476"/>
                <a:gd name="T54" fmla="*/ 616 w 616"/>
                <a:gd name="T55" fmla="*/ 120 h 476"/>
                <a:gd name="T56" fmla="*/ 611 w 616"/>
                <a:gd name="T57" fmla="*/ 128 h 476"/>
                <a:gd name="T58" fmla="*/ 608 w 616"/>
                <a:gd name="T59" fmla="*/ 133 h 476"/>
                <a:gd name="T60" fmla="*/ 603 w 616"/>
                <a:gd name="T61" fmla="*/ 136 h 476"/>
                <a:gd name="T62" fmla="*/ 603 w 616"/>
                <a:gd name="T63" fmla="*/ 138 h 476"/>
                <a:gd name="T64" fmla="*/ 150 w 616"/>
                <a:gd name="T65" fmla="*/ 476 h 476"/>
                <a:gd name="T66" fmla="*/ 0 w 616"/>
                <a:gd name="T67" fmla="*/ 476 h 476"/>
                <a:gd name="T68" fmla="*/ 50 w 616"/>
                <a:gd name="T69" fmla="*/ 353 h 476"/>
                <a:gd name="T70" fmla="*/ 50 w 616"/>
                <a:gd name="T71" fmla="*/ 353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16" h="476">
                  <a:moveTo>
                    <a:pt x="50" y="353"/>
                  </a:moveTo>
                  <a:lnTo>
                    <a:pt x="479" y="10"/>
                  </a:lnTo>
                  <a:lnTo>
                    <a:pt x="481" y="8"/>
                  </a:lnTo>
                  <a:lnTo>
                    <a:pt x="491" y="5"/>
                  </a:lnTo>
                  <a:lnTo>
                    <a:pt x="498" y="3"/>
                  </a:lnTo>
                  <a:lnTo>
                    <a:pt x="504" y="1"/>
                  </a:lnTo>
                  <a:lnTo>
                    <a:pt x="513" y="1"/>
                  </a:lnTo>
                  <a:lnTo>
                    <a:pt x="523" y="1"/>
                  </a:lnTo>
                  <a:lnTo>
                    <a:pt x="531" y="0"/>
                  </a:lnTo>
                  <a:lnTo>
                    <a:pt x="541" y="1"/>
                  </a:lnTo>
                  <a:lnTo>
                    <a:pt x="551" y="5"/>
                  </a:lnTo>
                  <a:lnTo>
                    <a:pt x="563" y="8"/>
                  </a:lnTo>
                  <a:lnTo>
                    <a:pt x="571" y="13"/>
                  </a:lnTo>
                  <a:lnTo>
                    <a:pt x="581" y="23"/>
                  </a:lnTo>
                  <a:lnTo>
                    <a:pt x="584" y="26"/>
                  </a:lnTo>
                  <a:lnTo>
                    <a:pt x="589" y="33"/>
                  </a:lnTo>
                  <a:lnTo>
                    <a:pt x="593" y="40"/>
                  </a:lnTo>
                  <a:lnTo>
                    <a:pt x="598" y="46"/>
                  </a:lnTo>
                  <a:lnTo>
                    <a:pt x="601" y="51"/>
                  </a:lnTo>
                  <a:lnTo>
                    <a:pt x="603" y="58"/>
                  </a:lnTo>
                  <a:lnTo>
                    <a:pt x="606" y="65"/>
                  </a:lnTo>
                  <a:lnTo>
                    <a:pt x="609" y="71"/>
                  </a:lnTo>
                  <a:lnTo>
                    <a:pt x="611" y="80"/>
                  </a:lnTo>
                  <a:lnTo>
                    <a:pt x="614" y="91"/>
                  </a:lnTo>
                  <a:lnTo>
                    <a:pt x="616" y="100"/>
                  </a:lnTo>
                  <a:lnTo>
                    <a:pt x="616" y="106"/>
                  </a:lnTo>
                  <a:lnTo>
                    <a:pt x="616" y="113"/>
                  </a:lnTo>
                  <a:lnTo>
                    <a:pt x="616" y="120"/>
                  </a:lnTo>
                  <a:lnTo>
                    <a:pt x="611" y="128"/>
                  </a:lnTo>
                  <a:lnTo>
                    <a:pt x="608" y="133"/>
                  </a:lnTo>
                  <a:lnTo>
                    <a:pt x="603" y="136"/>
                  </a:lnTo>
                  <a:lnTo>
                    <a:pt x="603" y="138"/>
                  </a:lnTo>
                  <a:lnTo>
                    <a:pt x="150" y="476"/>
                  </a:lnTo>
                  <a:lnTo>
                    <a:pt x="0" y="476"/>
                  </a:lnTo>
                  <a:lnTo>
                    <a:pt x="50" y="353"/>
                  </a:lnTo>
                  <a:lnTo>
                    <a:pt x="50" y="353"/>
                  </a:lnTo>
                  <a:close/>
                </a:path>
              </a:pathLst>
            </a:custGeom>
            <a:solidFill>
              <a:srgbClr val="666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7"/>
            <p:cNvSpPr>
              <a:spLocks/>
            </p:cNvSpPr>
            <p:nvPr/>
          </p:nvSpPr>
          <p:spPr bwMode="auto">
            <a:xfrm>
              <a:off x="1913" y="3200"/>
              <a:ext cx="406" cy="155"/>
            </a:xfrm>
            <a:custGeom>
              <a:avLst/>
              <a:gdLst>
                <a:gd name="T0" fmla="*/ 406 w 406"/>
                <a:gd name="T1" fmla="*/ 104 h 155"/>
                <a:gd name="T2" fmla="*/ 253 w 406"/>
                <a:gd name="T3" fmla="*/ 155 h 155"/>
                <a:gd name="T4" fmla="*/ 0 w 406"/>
                <a:gd name="T5" fmla="*/ 85 h 155"/>
                <a:gd name="T6" fmla="*/ 102 w 406"/>
                <a:gd name="T7" fmla="*/ 0 h 155"/>
                <a:gd name="T8" fmla="*/ 406 w 406"/>
                <a:gd name="T9" fmla="*/ 104 h 155"/>
                <a:gd name="T10" fmla="*/ 406 w 406"/>
                <a:gd name="T11" fmla="*/ 10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6" h="155">
                  <a:moveTo>
                    <a:pt x="406" y="104"/>
                  </a:moveTo>
                  <a:lnTo>
                    <a:pt x="253" y="155"/>
                  </a:lnTo>
                  <a:lnTo>
                    <a:pt x="0" y="85"/>
                  </a:lnTo>
                  <a:lnTo>
                    <a:pt x="102" y="0"/>
                  </a:lnTo>
                  <a:lnTo>
                    <a:pt x="406" y="104"/>
                  </a:lnTo>
                  <a:lnTo>
                    <a:pt x="406" y="104"/>
                  </a:lnTo>
                  <a:close/>
                </a:path>
              </a:pathLst>
            </a:custGeom>
            <a:solidFill>
              <a:srgbClr val="635E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Moon 32"/>
          <p:cNvSpPr/>
          <p:nvPr/>
        </p:nvSpPr>
        <p:spPr>
          <a:xfrm rot="20131949">
            <a:off x="249838" y="543547"/>
            <a:ext cx="811696" cy="1202029"/>
          </a:xfrm>
          <a:prstGeom prst="moon">
            <a:avLst>
              <a:gd name="adj" fmla="val 27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91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C 0.00121 -0.00255 0.00173 -0.00509 0.0033 -0.00695 C 0.00468 -0.00857 0.00711 -0.00787 0.00833 -0.00949 C 0.00937 -0.01111 0.00885 -0.01458 0.01007 -0.01597 C 0.01111 -0.01759 0.01354 -0.01736 0.01493 -0.01852 C 0.02048 -0.02245 0.02083 -0.025 0.02673 -0.03009 C 0.02812 -0.03148 0.03021 -0.03148 0.03159 -0.03264 C 0.04149 -0.03982 0.04913 -0.05185 0.06007 -0.05533 C 0.06805 -0.06736 0.05781 -0.0537 0.06823 -0.0625 C 0.06961 -0.06366 0.07031 -0.06597 0.0717 -0.06736 C 0.07326 -0.06875 0.07482 -0.07037 0.07656 -0.07153 C 0.07934 -0.07338 0.08229 -0.07454 0.08507 -0.07639 C 0.09409 -0.08241 0.10017 -0.09005 0.11007 -0.09283 C 0.12274 -0.11019 0.14184 -0.10903 0.1585 -0.11111 C 0.23402 -0.1213 0.17656 -0.11644 0.24184 -0.12083 C 0.26527 -0.12593 0.28854 -0.13195 0.31215 -0.13681 C 0.34392 -0.14329 0.325 -0.13449 0.33871 -0.1412 C 0.34045 -0.14398 0.34236 -0.14583 0.34375 -0.14838 C 0.34461 -0.15046 0.34409 -0.1537 0.34548 -0.15533 C 0.35139 -0.16227 0.36336 -0.1632 0.37048 -0.16667 C 0.38107 -0.18148 0.38993 -0.18171 0.40555 -0.18773 C 0.41146 -0.20949 0.42118 -0.23195 0.42899 -0.25255 C 0.43073 -0.26783 0.4309 -0.27755 0.44218 -0.28287 C 0.44861 -0.29144 0.45868 -0.29861 0.4658 -0.30602 C 0.47205 -0.3125 0.4776 -0.32176 0.48559 -0.32454 C 0.49705 -0.32894 0.5092 -0.32917 0.52083 -0.33148 C 0.525 -0.33495 0.52986 -0.33704 0.53402 -0.34074 C 0.5467 -0.35255 0.53229 -0.34491 0.54409 -0.35023 C 0.54739 -0.36505 0.54288 -0.35046 0.55086 -0.35949 C 0.56146 -0.37107 0.5467 -0.3632 0.55902 -0.36852 C 0.57014 -0.38426 0.57673 -0.40463 0.58593 -0.42199 C 0.5868 -0.42384 0.58646 -0.42732 0.58767 -0.42894 C 0.59045 -0.4331 0.59427 -0.43519 0.59757 -0.43843 C 0.60607 -0.44607 0.61076 -0.45602 0.62083 -0.46158 C 0.62812 -0.46065 0.63559 -0.46134 0.64271 -0.45903 C 0.65295 -0.45648 0.65937 -0.44259 0.66771 -0.43634 C 0.67534 -0.43009 0.6875 -0.42824 0.696 -0.42662 C 0.70052 -0.42755 0.70503 -0.42732 0.70955 -0.42894 C 0.71423 -0.43102 0.71666 -0.43889 0.71944 -0.44306 C 0.72482 -0.45185 0.73663 -0.46482 0.74444 -0.46875 C 0.75034 -0.47454 0.75295 -0.48171 0.75955 -0.48495 C 0.76979 -0.49908 0.78333 -0.49028 0.79635 -0.48704 C 0.81163 -0.47593 0.81857 -0.48148 0.83802 -0.48495 C 0.846 -0.50185 0.85243 -0.51366 0.86458 -0.52431 C 0.86823 -0.53148 0.87517 -0.53773 0.88142 -0.54051 C 0.90382 -0.53426 0.89774 -0.53495 0.93802 -0.54491 C 0.94253 -0.54607 0.94548 -0.55232 0.94982 -0.55463 C 0.95086 -0.55579 0.95208 -0.55741 0.95312 -0.5588 C 0.95468 -0.56065 0.95816 -0.56366 0.95816 -0.56343 C 0.96111 -0.5662 0.96406 -0.56783 0.96666 -0.5706 C 0.97812 -0.58403 0.97378 -0.61042 0.98993 -0.62153 C 1.00104 -0.64445 0.99409 -0.63102 1.01146 -0.66088 C 1.01371 -0.66435 1.01753 -0.66482 1.01996 -0.66783 C 1.0368 -0.68634 1.02048 -0.67408 1.03507 -0.68426 C 1.04114 -0.69329 1.0467 -0.69838 1.05503 -0.70255 C 1.06527 -0.72338 1.05139 -0.69861 1.06336 -0.71181 C 1.06493 -0.71412 1.06527 -0.71667 1.06666 -0.71875 C 1.06875 -0.72222 1.07083 -0.72546 1.07326 -0.72847 C 1.07465 -0.72917 1.07673 -0.72917 1.0783 -0.73056 C 1.11146 -0.75602 1.06909 -0.72847 1.11007 -0.7537 C 1.12257 -0.77107 1.13437 -0.78056 1.15173 -0.78403 C 1.1585 -0.79745 1.15121 -0.78588 1.1651 -0.79537 C 1.17031 -0.79908 1.17621 -0.8088 1.18021 -0.81389 C 1.18732 -0.82292 1.19514 -0.82917 1.20364 -0.83495 C 1.20798 -0.85046 1.21927 -0.86574 1.23038 -0.87176 C 1.23541 -0.88565 1.24357 -0.89514 1.25382 -0.90208 L 1.23715 -0.76065 " pathEditMode="relative" rAng="0" ptsTypes="fffffffffffffffffffffffffffffffffffffffffffffffffffffffffffffffffAA">
                                      <p:cBhvr>
                                        <p:cTn id="6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691" y="-45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0" fill="hold">
                                          <p:stCondLst>
                                            <p:cond delay="6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0" fill="hold">
                                          <p:stCondLst>
                                            <p:cond delay="8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Avesh Tanwar</dc:creator>
  <cp:lastModifiedBy>Mohammed Avesh Tanwar</cp:lastModifiedBy>
  <cp:revision>11</cp:revision>
  <dcterms:created xsi:type="dcterms:W3CDTF">2021-09-07T04:48:26Z</dcterms:created>
  <dcterms:modified xsi:type="dcterms:W3CDTF">2021-09-09T06:13:38Z</dcterms:modified>
</cp:coreProperties>
</file>