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3" d="100"/>
          <a:sy n="53" d="100"/>
        </p:scale>
        <p:origin x="-68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6E136-FC68-444E-BEB3-BD4BD6D4430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628A2-B902-4136-895C-590CFF2E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628A2-B902-4136-895C-590CFF2E88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0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0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2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8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46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3266-2F74-4AE3-84AF-E2CF037DA9F6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A38C-C538-4209-B7AD-DDC211DF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8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microsoft.com/office/2007/relationships/hdphoto" Target="../media/hdphoto7.wdp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microsoft.com/office/2007/relationships/hdphoto" Target="../media/hdphoto6.wdp"/><Relationship Id="rId20" Type="http://schemas.microsoft.com/office/2007/relationships/hdphoto" Target="../media/hdphoto8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io\AppData\Local\Microsoft\Windows\INetCache\IE\SQN9NTQY\outer-space[1].jpg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381000"/>
            <a:ext cx="96774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tudio\AppData\Local\Microsoft\Windows\INetCache\IE\97YQVLZQ\sun[1]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6230" l="11719" r="861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985975" y="2857263"/>
            <a:ext cx="1157763" cy="1157763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glow" dir="t"/>
          </a:scene3d>
          <a:sp3d extrusionH="25400" prstMaterial="flat">
            <a:bevelT w="1498600" h="1498600"/>
            <a:bevelB w="1498600" h="1498600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810476" y="2758440"/>
            <a:ext cx="1508760" cy="134112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9000" y="2363909"/>
            <a:ext cx="2286000" cy="213018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79458" y="2033699"/>
            <a:ext cx="2969845" cy="283527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56490" y="1548765"/>
            <a:ext cx="3952864" cy="37737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42581" y="666427"/>
            <a:ext cx="5787388" cy="5525145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34261" y="0"/>
            <a:ext cx="6890539" cy="6858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6479" y="-682713"/>
            <a:ext cx="8473315" cy="808936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-176647" y="-1026234"/>
            <a:ext cx="9320647" cy="8898303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6" descr="C:\Users\Studio\AppData\Local\Microsoft\Windows\INetCache\IE\3CJHEGZW\mercury-globe-0degreen-90degreee-8730ea-1024[1]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02" b="95117" l="4102" r="958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5766" y="4011426"/>
            <a:ext cx="176269" cy="1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tudio\AppData\Local\Microsoft\Windows\INetCache\IE\3CJHEGZW\1920px-SDO's_Ultra-high_Definition_View_of_2012_Venus_Transit_(171_Angstrom_Full_Disc)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302" b="95104" l="5417" r="93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23792" y="4345884"/>
            <a:ext cx="296417" cy="2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tudio\AppData\Local\Microsoft\Windows\INetCache\IE\3CJHEGZW\1200px-Nasa_blue_marble[1]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87808" y="4716106"/>
            <a:ext cx="353144" cy="3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tudio\AppData\Local\Microsoft\Windows\INetCache\IE\SQN9NTQY\mars_planet_PNG18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28" y="5171123"/>
            <a:ext cx="445406" cy="44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Studio\AppData\Local\Microsoft\Windows\INetCache\IE\3CJHEGZW\VGER-40-JUPITER-BLOG__Figure_A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9997" y="5790731"/>
            <a:ext cx="1004004" cy="88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Studio\AppData\Local\Microsoft\Windows\INetCache\IE\SQN9NTQY\600px-Saturn_-_HST_2019-06-20_full_size[1]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496" b="89911" l="7500" r="93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76" y="6506999"/>
            <a:ext cx="1249847" cy="70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Studio\AppData\Local\Microsoft\Windows\INetCache\IE\97YQVLZQ\640px-Uranus2-e1440522974666[1]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124" b="97940" l="5469" r="10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227188" y="7086600"/>
            <a:ext cx="689624" cy="57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Studio\AppData\Local\Microsoft\Windows\INetCache\IE\SQN9NTQY\Small_Neptune[1]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220" b="99024" l="0" r="985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269" y="7579269"/>
            <a:ext cx="837077" cy="83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44361" y="4868562"/>
            <a:ext cx="4871239" cy="3894438"/>
          </a:xfrm>
        </p:spPr>
        <p:txBody>
          <a:bodyPr/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MADE BY – </a:t>
            </a:r>
            <a:r>
              <a:rPr lang="en-US" sz="1600" b="1" dirty="0" smtClean="0">
                <a:solidFill>
                  <a:srgbClr val="FFFF00"/>
                </a:solidFill>
              </a:rPr>
              <a:t>AVESH  TANWAR</a:t>
            </a:r>
            <a:endParaRPr lang="en-US" sz="9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8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115 C 0.04983 0.00115 0.0875 -0.04329 0.0875 -0.09769 C 0.0875 -0.15255 0.04983 -0.19653 0.00417 -0.19653 C -0.04218 -0.19653 -0.07916 -0.15255 -0.07916 -0.09769 C -0.07916 -0.04329 -0.04218 0.00115 0.00417 0.00115 Z " pathEditMode="relative" rAng="0" ptsTypes="fffff">
                                      <p:cBhvr>
                                        <p:cTn id="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24 C 0.06858 0.00024 0.125 -0.07013 0.125 -0.15532 C 0.125 -0.24189 0.06858 -0.31064 0 -0.31064 C -0.06927 -0.31064 -0.125 -0.24189 -0.125 -0.15532 C -0.125 -0.07013 -0.06927 0.00024 0 0.00024 Z " pathEditMode="relative" rAng="0" ptsTypes="fffff">
                                      <p:cBhvr>
                                        <p:cTn id="8" dur="10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C 0.08941 -3.7037E-7 0.1625 -0.09306 0.1625 -0.20764 C 0.1625 -0.3213 0.08941 -0.41412 -1.94444E-6 -0.41412 C -0.08975 -0.41412 -0.1625 -0.3213 -0.1625 -0.20764 C -0.1625 -0.09306 -0.08975 -3.7037E-7 -1.94444E-6 -3.7037E-7 Z " pathEditMode="relative" rAng="0" ptsTypes="fffff">
                                      <p:cBhvr>
                                        <p:cTn id="10" dur="20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71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C 0.1184 -2.59259E-6 0.21528 -0.12708 0.21528 -0.28264 C 0.21528 -0.43842 0.1184 -0.56412 -1.11111E-6 -0.56412 C -0.11927 -0.56412 -0.21528 -0.43842 -0.21528 -0.28264 C -0.21528 -0.12708 -0.11927 -2.59259E-6 -1.11111E-6 -2.59259E-6 Z " pathEditMode="relative" rAng="0" ptsTypes="fffff">
                                      <p:cBhvr>
                                        <p:cTn id="12" dur="15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0333E-6 C 0.17448 4.40333E-6 0.31667 -0.18155 0.31667 -0.40357 C 0.31667 -0.6279 0.17448 -0.80759 0 -0.80759 C -0.17483 -0.80759 -0.31667 -0.6279 -0.31667 -0.40357 C -0.31667 -0.18155 -0.17483 4.40333E-6 0 4.40333E-6 Z " pathEditMode="relative" rAng="0" ptsTypes="fffff">
                                      <p:cBhvr>
                                        <p:cTn id="14" dur="50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3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0 C 0.20191 0 0.37153 -0.225 0.37153 -0.5 C 0.37153 -0.77639 0.20191 -1 -0.00608 -1 C -0.21424 -1 -0.38333 -0.77639 -0.38333 -0.5 C -0.38333 -0.225 -0.21424 0 -0.00608 0 Z " pathEditMode="relative" rAng="0" ptsTypes="fffff">
                                      <p:cBhvr>
                                        <p:cTn id="16" dur="55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500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509 C 0.25017 0.00509 0.45833 -0.25995 0.45833 -0.58565 C 0.45833 -0.91134 0.25017 -1.17523 -0.00417 -1.17523 C -0.25955 -1.17523 -0.46667 -0.91134 -0.46667 -0.58565 C -0.46667 -0.25995 -0.25955 0.00509 -0.00417 0.00509 Z " pathEditMode="relative" rAng="0" ptsTypes="fffff">
                                      <p:cBhvr>
                                        <p:cTn id="18" dur="59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02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3.7037E-6 C 0.27726 -3.7037E-6 0.50955 -0.29375 0.50955 -0.65555 C 0.50955 -1.01782 0.27726 -1.31064 -0.00781 -1.31064 C -0.29323 -1.31064 -0.52465 -1.01782 -0.52465 -0.65555 C -0.52465 -0.29375 -0.29323 -3.7037E-6 -0.00781 -3.7037E-6 Z " pathEditMode="relative" rAng="0" ptsTypes="fffff">
                                      <p:cBhvr>
                                        <p:cTn id="20" dur="400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Avesh Tanwar</dc:creator>
  <cp:lastModifiedBy>Mohammed Avesh Tanwar</cp:lastModifiedBy>
  <cp:revision>8</cp:revision>
  <dcterms:created xsi:type="dcterms:W3CDTF">2021-09-11T04:50:18Z</dcterms:created>
  <dcterms:modified xsi:type="dcterms:W3CDTF">2021-09-11T06:02:56Z</dcterms:modified>
</cp:coreProperties>
</file>