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4" autoAdjust="0"/>
    <p:restoredTop sz="94613" autoAdjust="0"/>
  </p:normalViewPr>
  <p:slideViewPr>
    <p:cSldViewPr>
      <p:cViewPr varScale="1">
        <p:scale>
          <a:sx n="70" d="100"/>
          <a:sy n="70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63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6A643-E93F-4811-A781-5EFA6F58AD3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D7809-6200-475E-BBBE-609361B21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Awards</a:t>
            </a:r>
            <a:r>
              <a:rPr lang="en-US" baseline="0" dirty="0" smtClean="0"/>
              <a:t> given by – ALL INDIA CONCIL FOR PROFESSIONAL TRANING  &amp;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D7809-6200-475E-BBBE-609361B21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push.wav"/>
          </p:stSnd>
        </p:sndAc>
      </p:transition>
    </mc:Choice>
    <mc:Fallback>
      <p:transition spd="slow">
        <p:fade/>
        <p:sndAc>
          <p:stSnd>
            <p:snd r:embed="rId1" name="push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D4DD779-5752-4B38-83E4-F0078FEB254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4A86A0F-70EE-48BA-9F0C-4672120947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3" name="push.wav"/>
          </p:stSnd>
        </p:sndAc>
      </p:transition>
    </mc:Choice>
    <mc:Fallback>
      <p:transition spd="slow">
        <p:fade/>
        <p:sndAc>
          <p:stSnd>
            <p:snd r:embed="rId13" name="push.wav"/>
          </p:stSnd>
        </p:sndAc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ictinstitut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660989">
            <a:off x="567746" y="3351417"/>
            <a:ext cx="3793325" cy="95523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dirty="0" smtClean="0"/>
              <a:t>SAI-CT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COMPUTER INSTITUTE</a:t>
            </a:r>
          </a:p>
          <a:p>
            <a:pPr algn="ctr"/>
            <a:r>
              <a:rPr lang="en-US" sz="2000" dirty="0" smtClean="0"/>
              <a:t>AN ISO 9001:2015 CERTIFIED INSTITUTE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762000" y="1924036"/>
            <a:ext cx="7505243" cy="381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5734035"/>
            <a:ext cx="4317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9833664917 / 9867410161</a:t>
            </a:r>
          </a:p>
          <a:p>
            <a:pPr algn="ctr"/>
            <a:r>
              <a:rPr lang="en-US" sz="2400" dirty="0" smtClean="0">
                <a:latin typeface="+mj-lt"/>
                <a:hlinkClick r:id="rId4"/>
              </a:rPr>
              <a:t>www.saictinstitute.com</a:t>
            </a:r>
            <a:endParaRPr lang="en-US" sz="2400" dirty="0" smtClean="0">
              <a:latin typeface="+mj-lt"/>
            </a:endParaRPr>
          </a:p>
          <a:p>
            <a:pPr algn="ctr"/>
            <a:r>
              <a:rPr lang="en-US" sz="2400" dirty="0" smtClean="0">
                <a:latin typeface="+mj-lt"/>
              </a:rPr>
              <a:t>Behram Baug, Jogeshwari (West)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9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3" name="push.wav"/>
          </p:stSnd>
        </p:sndAc>
      </p:transition>
    </mc:Choice>
    <mc:Fallback>
      <p:transition spd="slow">
        <p:fade/>
        <p:sndAc>
          <p:stSnd>
            <p:snd r:embed="rId3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5" y="4495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 9 (Internet Of Thing - IOT)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Ardunio </a:t>
            </a:r>
            <a:r>
              <a:rPr lang="en-US" dirty="0" smtClean="0">
                <a:latin typeface="Calibri"/>
                <a:cs typeface="Calibri"/>
              </a:rPr>
              <a:t>I LED BAR I TINKER CAD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/>
                <a:cs typeface="Calibri"/>
              </a:rPr>
              <a:t>Breadboard I Push Button I LCD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/>
                <a:cs typeface="Calibri"/>
              </a:rPr>
              <a:t>Proxomity Sensor I Ultrasonic Sensor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/>
                <a:cs typeface="Calibri"/>
              </a:rPr>
              <a:t>Servo Motor I Dc Motor I SD Card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/>
                <a:cs typeface="Calibri"/>
              </a:rPr>
              <a:t>RFID (Radio Frequency Identification) System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/>
                <a:cs typeface="Calibri"/>
              </a:rPr>
              <a:t>Bluetooth Communication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/>
                <a:cs typeface="Calibri"/>
              </a:rPr>
              <a:t>RTC (Real Time Clock)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/>
                <a:cs typeface="Calibri"/>
              </a:rPr>
              <a:t>Temperature &amp; Humidity Sensor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 LED BAR I IOT Project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8195" name="Picture 3" descr="C:\Program Files\Microsoft Office\MEDIA\CAGCAT10\j0301076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0072"/>
            <a:ext cx="2590800" cy="32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one3"/>
          <p:cNvSpPr>
            <a:spLocks noEditPoints="1" noChangeArrowheads="1"/>
          </p:cNvSpPr>
          <p:nvPr/>
        </p:nvSpPr>
        <p:spPr bwMode="auto">
          <a:xfrm>
            <a:off x="5715000" y="1447800"/>
            <a:ext cx="2590800" cy="2590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10 (PERSONALITY DEVELOPMENT)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Boosting Self Confidence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Art of Conversation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Developing Interview Skill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Tele Marketing &amp; Call Centre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Type of Resume Preparation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1643858"/>
            <a:ext cx="100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Call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Centre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5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PROFESSIONAL COURSES</a:t>
            </a:r>
            <a:endParaRPr lang="en-US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33400"/>
            <a:ext cx="7391400" cy="4800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Digital Marketing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Video Editing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Advance Graphic Design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Web Development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Photography &amp; Editing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Digital Photography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Diploma in Financial Accounting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AutoCAD 2d &amp; 3d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 &amp; C++ Language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Android Development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Java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Computer Typing Course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20918842">
            <a:off x="4267117" y="1118863"/>
            <a:ext cx="480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nap ITC" pitchFamily="82" charset="0"/>
              </a:rPr>
              <a:t>ANIMATION COURSE</a:t>
            </a:r>
          </a:p>
          <a:p>
            <a:pPr algn="ctr"/>
            <a:r>
              <a:rPr lang="en-US" sz="2400" dirty="0" smtClean="0">
                <a:latin typeface="Snap ITC" pitchFamily="82" charset="0"/>
              </a:rPr>
              <a:t>&amp;</a:t>
            </a:r>
          </a:p>
          <a:p>
            <a:pPr algn="ctr"/>
            <a:r>
              <a:rPr lang="en-US" sz="2400" dirty="0" smtClean="0">
                <a:latin typeface="Snap ITC" pitchFamily="82" charset="0"/>
              </a:rPr>
              <a:t>MULTIMEDIA</a:t>
            </a:r>
            <a:endParaRPr lang="en-US" sz="2400" dirty="0">
              <a:latin typeface="Snap ITC" pitchFamily="82" charset="0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867400" y="2438400"/>
            <a:ext cx="2914650" cy="2724150"/>
            <a:chOff x="2304" y="1584"/>
            <a:chExt cx="1740" cy="155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Sound"/>
            <p:cNvSpPr>
              <a:spLocks noEditPoints="1" noChangeArrowheads="1"/>
            </p:cNvSpPr>
            <p:nvPr/>
          </p:nvSpPr>
          <p:spPr bwMode="auto">
            <a:xfrm>
              <a:off x="2712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0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Module 1 (OFFICE AUTOMATION)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Fundamental of Computer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Hardware Concept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Networking Concept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Typing Tutor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Paint, Notepad, WordPad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Windows Os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MS Word, MS Excel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MS Power Point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Internet, Printout, Scan, Virus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Assignment &amp; Project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pic>
        <p:nvPicPr>
          <p:cNvPr id="1028" name="Picture 4" descr="C:\Program Files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6600">
            <a:off x="4877940" y="1053748"/>
            <a:ext cx="3366419" cy="3276600"/>
          </a:xfrm>
          <a:prstGeom prst="roundRect">
            <a:avLst>
              <a:gd name="adj" fmla="val 1050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503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Module 2 (COMPUTERIZED ACCOUNTING)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56" y="685800"/>
            <a:ext cx="7543800" cy="3886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Introduction of Book-Keeping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And Accounting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Basic Tally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Advance Tally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GST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Assignment &amp; Project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313495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Module 3 (Advance Excel)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Vlookup / Hlookup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Piovtchart / Pivot table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Goal seek / Scenario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Logical Formula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Financial Formula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Date and Time Formula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Statistical Formula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Macro Conditional Formatting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Absolute Reference etc.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Assignment &amp; Project </a:t>
            </a:r>
            <a:endParaRPr lang="en-US" dirty="0"/>
          </a:p>
        </p:txBody>
      </p:sp>
      <p:pic>
        <p:nvPicPr>
          <p:cNvPr id="2050" name="Picture 2" descr="C:\Program Files\Microsoft Office\MEDIA\CAGCAT10\j028700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2743200" cy="362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1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4 </a:t>
            </a:r>
            <a:r>
              <a:rPr lang="en-US" b="0" dirty="0" smtClean="0"/>
              <a:t>(</a:t>
            </a:r>
            <a:r>
              <a:rPr lang="en-US" dirty="0" smtClean="0"/>
              <a:t>GRAPHIC DESIGNING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Corel draw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Photoshop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Assignment &amp; Project </a:t>
            </a:r>
            <a:endParaRPr lang="en-US" dirty="0"/>
          </a:p>
        </p:txBody>
      </p:sp>
      <p:pic>
        <p:nvPicPr>
          <p:cNvPr id="3075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458785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5 </a:t>
            </a:r>
            <a:r>
              <a:rPr lang="en-US" b="0" dirty="0" smtClean="0"/>
              <a:t>(</a:t>
            </a:r>
            <a:r>
              <a:rPr lang="en-US" dirty="0" smtClean="0"/>
              <a:t>WEB DESIGNING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Introduction of Web Designing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Java script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Flash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Dream viewer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Fttp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Domain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Hosting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Blogs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Assignment &amp; Project </a:t>
            </a:r>
            <a:endParaRPr lang="en-US" dirty="0"/>
          </a:p>
        </p:txBody>
      </p:sp>
      <p:pic>
        <p:nvPicPr>
          <p:cNvPr id="4098" name="Picture 2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8986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3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6 </a:t>
            </a:r>
            <a:r>
              <a:rPr lang="en-US" b="0" dirty="0" smtClean="0"/>
              <a:t>(</a:t>
            </a:r>
            <a:r>
              <a:rPr lang="en-US" dirty="0" smtClean="0"/>
              <a:t>C - PROGRAMING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 Language &amp; Introduction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Variable &amp; Constant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Looping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Arrays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String Operators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Pointer &amp; Structures</a:t>
            </a:r>
            <a:endParaRPr lang="en-US" dirty="0"/>
          </a:p>
        </p:txBody>
      </p:sp>
      <p:pic>
        <p:nvPicPr>
          <p:cNvPr id="512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505200" cy="332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7 </a:t>
            </a:r>
            <a:r>
              <a:rPr lang="en-US" b="0" dirty="0" smtClean="0"/>
              <a:t>(</a:t>
            </a:r>
            <a:r>
              <a:rPr lang="en-US" dirty="0" smtClean="0"/>
              <a:t>COMPUTER HARDWARE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Introduction of Different Parts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Assembling &amp; Dissembling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Partition &amp; Format HHD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Installation of Software /</a:t>
            </a:r>
          </a:p>
          <a:p>
            <a:pPr marL="0" indent="0">
              <a:buNone/>
            </a:pPr>
            <a:r>
              <a:rPr lang="en-US" dirty="0" smtClean="0"/>
              <a:t>    Driver / Antivirus &amp; others</a:t>
            </a:r>
            <a:endParaRPr lang="en-US" dirty="0"/>
          </a:p>
        </p:txBody>
      </p:sp>
      <p:pic>
        <p:nvPicPr>
          <p:cNvPr id="7170" name="Picture 2" descr="C:\Program Files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352800" cy="3263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7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8 </a:t>
            </a:r>
            <a:r>
              <a:rPr lang="en-US" b="1" dirty="0" smtClean="0"/>
              <a:t>(</a:t>
            </a:r>
            <a:r>
              <a:rPr lang="en-US" dirty="0" smtClean="0"/>
              <a:t>COMPUTER NETWORKING)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Introduction of Networking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LAN &amp; WAN Concept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Network Type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LAN Topologies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LAN Card Installation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IP Address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Crimping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File Security Management System</a:t>
            </a:r>
            <a:endParaRPr lang="en-US" dirty="0"/>
          </a:p>
        </p:txBody>
      </p:sp>
      <p:sp>
        <p:nvSpPr>
          <p:cNvPr id="4" name="computr4"/>
          <p:cNvSpPr>
            <a:spLocks noEditPoints="1" noChangeArrowheads="1"/>
          </p:cNvSpPr>
          <p:nvPr/>
        </p:nvSpPr>
        <p:spPr bwMode="auto">
          <a:xfrm>
            <a:off x="5486400" y="914400"/>
            <a:ext cx="2743200" cy="29718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scene3d>
            <a:camera prst="perspectiveAbove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348</TotalTime>
  <Words>364</Words>
  <Application>Microsoft Office PowerPoint</Application>
  <PresentationFormat>On-screen Show (4:3)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SAI-CT</vt:lpstr>
      <vt:lpstr>Module 1 (OFFICE AUTOMATION)</vt:lpstr>
      <vt:lpstr>Module 2 (COMPUTERIZED ACCOUNTING)</vt:lpstr>
      <vt:lpstr>Module 3 (Advance Excel)</vt:lpstr>
      <vt:lpstr>Module 4 (GRAPHIC DESIGNING)</vt:lpstr>
      <vt:lpstr>Module 5 (WEB DESIGNING)</vt:lpstr>
      <vt:lpstr>Module 6 (C - PROGRAMING)</vt:lpstr>
      <vt:lpstr>Module 7 (COMPUTER HARDWARE)</vt:lpstr>
      <vt:lpstr>Module 8 (COMPUTER NETWORKING)</vt:lpstr>
      <vt:lpstr>Module 9 (Internet Of Thing - IOT)</vt:lpstr>
      <vt:lpstr>Module 10 (PERSONALITY DEVELOPMENT)</vt:lpstr>
      <vt:lpstr>PROFESSIONAL COURSES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SAI-CT</dc:title>
  <dc:creator>Mohammed Avesh Tanwar</dc:creator>
  <cp:lastModifiedBy>Mohammed Avesh Tanwar</cp:lastModifiedBy>
  <cp:revision>21</cp:revision>
  <dcterms:created xsi:type="dcterms:W3CDTF">2021-09-02T05:45:17Z</dcterms:created>
  <dcterms:modified xsi:type="dcterms:W3CDTF">2021-09-06T06:24:56Z</dcterms:modified>
</cp:coreProperties>
</file>