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6" r:id="rId4"/>
  </p:sldMasterIdLst>
  <p:notesMasterIdLst>
    <p:notesMasterId r:id="rId14"/>
  </p:notesMasterIdLst>
  <p:sldIdLst>
    <p:sldId id="306" r:id="rId5"/>
    <p:sldId id="294" r:id="rId6"/>
    <p:sldId id="318" r:id="rId7"/>
    <p:sldId id="319" r:id="rId8"/>
    <p:sldId id="320" r:id="rId9"/>
    <p:sldId id="314" r:id="rId10"/>
    <p:sldId id="315" r:id="rId11"/>
    <p:sldId id="317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84898" autoAdjust="0"/>
  </p:normalViewPr>
  <p:slideViewPr>
    <p:cSldViewPr snapToGrid="0">
      <p:cViewPr varScale="1">
        <p:scale>
          <a:sx n="108" d="100"/>
          <a:sy n="108" d="100"/>
        </p:scale>
        <p:origin x="1392" y="1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uwaterloo.ca/e97wang/cs346-whiteboard/-/issue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.uwaterloo.ca/e97wang/cs346-whiteboard/-/label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uwaterloo.ca/dashboard/mileston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.uwaterloo.ca/e97wang/cs346-whiteboar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.uwaterloo.ca/e97wang/cs346-whiteboard/-/pipelin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931152" cy="2843784"/>
          </a:xfrm>
        </p:spPr>
        <p:txBody>
          <a:bodyPr>
            <a:normAutofit/>
          </a:bodyPr>
          <a:lstStyle/>
          <a:p>
            <a:r>
              <a:rPr lang="en-US" sz="4800" spc="400" dirty="0">
                <a:solidFill>
                  <a:schemeClr val="bg1"/>
                </a:solidFill>
              </a:rPr>
              <a:t>Project Review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CS 346</a:t>
            </a:r>
          </a:p>
          <a:p>
            <a:r>
              <a:rPr lang="en-US" dirty="0"/>
              <a:t>Team 204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Project Requirements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D770FB6B-2E26-CD7F-0F08-9AA041C8D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577" y="1825625"/>
            <a:ext cx="6306382" cy="4352400"/>
          </a:xfr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C8E2-94B4-85FD-0575-74DDF6E5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FA0F-A42F-F8AE-75F1-D5ECCD88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529" cy="4351338"/>
          </a:xfrm>
        </p:spPr>
        <p:txBody>
          <a:bodyPr/>
          <a:lstStyle/>
          <a:p>
            <a:r>
              <a:rPr lang="en-US" dirty="0"/>
              <a:t>Observer Design Pattern</a:t>
            </a:r>
          </a:p>
          <a:p>
            <a:pPr lvl="1"/>
            <a:r>
              <a:rPr lang="en-US" dirty="0"/>
              <a:t>Multiple users will be connecting to the whiteboard at once</a:t>
            </a:r>
          </a:p>
          <a:p>
            <a:pPr lvl="1"/>
            <a:r>
              <a:rPr lang="en-US" dirty="0"/>
              <a:t>Server will sync and publish changes to users </a:t>
            </a:r>
          </a:p>
          <a:p>
            <a:r>
              <a:rPr lang="en-US" dirty="0"/>
              <a:t>Decorator Design Pattern</a:t>
            </a:r>
          </a:p>
          <a:p>
            <a:pPr lvl="1"/>
            <a:r>
              <a:rPr lang="en-US" dirty="0"/>
              <a:t>UI will have a base window</a:t>
            </a:r>
          </a:p>
          <a:p>
            <a:pPr lvl="1"/>
            <a:r>
              <a:rPr lang="en-US" dirty="0"/>
              <a:t>User will have the ability to specify any combination of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F9AB1-1FB6-318D-2A49-4A9C3B01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Android Design Patterns: The Observer Pattern">
            <a:extLst>
              <a:ext uri="{FF2B5EF4-FFF2-40B4-BE49-F238E27FC236}">
                <a16:creationId xmlns:a16="http://schemas.microsoft.com/office/drawing/2014/main" id="{E462F47F-F765-4DCD-B4C4-1B2AFDEDF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29" y="2251448"/>
            <a:ext cx="3400871" cy="235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1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919D59-88A3-A68F-811E-E55ADF81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User Interviews, Personas, and Extra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A989B-FC96-8BA1-18DC-53C08761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0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A3D-1E36-A6FD-B9CC-DD1E344A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Mitigation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6F5F-1BA7-D607-FA16-BD9312EC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Syncing components on the whiteboard</a:t>
            </a:r>
          </a:p>
          <a:p>
            <a:pPr lvl="1"/>
            <a:r>
              <a:rPr lang="en-US" dirty="0"/>
              <a:t>Plan to use the server as the single source of truth</a:t>
            </a:r>
          </a:p>
          <a:p>
            <a:r>
              <a:rPr lang="en-US" dirty="0"/>
              <a:t>WebSocket data transfer performance</a:t>
            </a:r>
          </a:p>
          <a:p>
            <a:pPr lvl="1"/>
            <a:r>
              <a:rPr lang="en-US" dirty="0"/>
              <a:t>Must be mindful of data transfer size</a:t>
            </a:r>
          </a:p>
          <a:p>
            <a:pPr lvl="1"/>
            <a:r>
              <a:rPr lang="en-US" dirty="0"/>
              <a:t>Will use a two-level map </a:t>
            </a:r>
            <a:r>
              <a:rPr lang="en-CA" dirty="0">
                <a:solidFill>
                  <a:srgbClr val="EB5757"/>
                </a:solidFill>
                <a:effectLst/>
                <a:latin typeface="SFMono-Regular"/>
              </a:rPr>
              <a:t>Map&lt;</a:t>
            </a:r>
            <a:r>
              <a:rPr lang="en-CA" dirty="0" err="1">
                <a:solidFill>
                  <a:srgbClr val="EB5757"/>
                </a:solidFill>
                <a:effectLst/>
                <a:latin typeface="SFMono-Regular"/>
              </a:rPr>
              <a:t>ComponentID</a:t>
            </a:r>
            <a:r>
              <a:rPr lang="en-CA" dirty="0">
                <a:solidFill>
                  <a:srgbClr val="EB5757"/>
                </a:solidFill>
                <a:effectLst/>
                <a:latin typeface="SFMono-Regular"/>
              </a:rPr>
              <a:t>, Map&lt;Property, Value&gt;&gt;</a:t>
            </a:r>
            <a:r>
              <a:rPr lang="en-US" dirty="0"/>
              <a:t> and design our own schema for data transfer</a:t>
            </a:r>
          </a:p>
          <a:p>
            <a:r>
              <a:rPr lang="en-US" dirty="0"/>
              <a:t>Client-side editing performance</a:t>
            </a:r>
          </a:p>
          <a:p>
            <a:pPr lvl="1"/>
            <a:r>
              <a:rPr lang="en-US" dirty="0"/>
              <a:t>Use an alternate data structure (</a:t>
            </a:r>
            <a:r>
              <a:rPr lang="en-US" dirty="0" err="1"/>
              <a:t>kd</a:t>
            </a:r>
            <a:r>
              <a:rPr lang="en-US" dirty="0"/>
              <a:t>-trees) to store coordinates of components and their size,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E3D8-C60C-4AEE-5520-71EA019C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GitLab Project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6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39E9B805-79A4-6C38-9486-7B11D106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8527" y="1825625"/>
            <a:ext cx="7034945" cy="4351338"/>
          </a:xfrm>
        </p:spPr>
      </p:pic>
    </p:spTree>
    <p:extLst>
      <p:ext uri="{BB962C8B-B14F-4D97-AF65-F5344CB8AC3E}">
        <p14:creationId xmlns:p14="http://schemas.microsoft.com/office/powerpoint/2010/main" val="11617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GitLab Project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692266-5722-AAF3-1471-BEB918383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94530" y="1825625"/>
            <a:ext cx="6002940" cy="4351338"/>
          </a:xfrm>
        </p:spPr>
      </p:pic>
    </p:spTree>
    <p:extLst>
      <p:ext uri="{BB962C8B-B14F-4D97-AF65-F5344CB8AC3E}">
        <p14:creationId xmlns:p14="http://schemas.microsoft.com/office/powerpoint/2010/main" val="41937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GitLab Repo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2" name="Content Placeholder 11" descr="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7ECB629-57AE-7679-A4A5-0CDABFFE3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5626" y="1825625"/>
            <a:ext cx="5580748" cy="4351338"/>
          </a:xfrm>
        </p:spPr>
      </p:pic>
    </p:spTree>
    <p:extLst>
      <p:ext uri="{BB962C8B-B14F-4D97-AF65-F5344CB8AC3E}">
        <p14:creationId xmlns:p14="http://schemas.microsoft.com/office/powerpoint/2010/main" val="151650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CI/CD Setup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60D53D1-B099-6EA5-5D4D-F109F765E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88458" y="1825625"/>
            <a:ext cx="6015084" cy="4351338"/>
          </a:xfrm>
        </p:spPr>
      </p:pic>
    </p:spTree>
    <p:extLst>
      <p:ext uri="{BB962C8B-B14F-4D97-AF65-F5344CB8AC3E}">
        <p14:creationId xmlns:p14="http://schemas.microsoft.com/office/powerpoint/2010/main" val="26461481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1F1B1B8-5A9B-4E1F-8C4E-7AAE2CCA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TM89338750</Template>
  <TotalTime>0</TotalTime>
  <Words>153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SFMono-Regular</vt:lpstr>
      <vt:lpstr>Univers</vt:lpstr>
      <vt:lpstr>GradientUnivers</vt:lpstr>
      <vt:lpstr>Project Review</vt:lpstr>
      <vt:lpstr>Project Requirements</vt:lpstr>
      <vt:lpstr>Design Patterns</vt:lpstr>
      <vt:lpstr>User Interviews, Personas, and Extra Features</vt:lpstr>
      <vt:lpstr>Risks and Mitigation</vt:lpstr>
      <vt:lpstr>GitLab Project Setup</vt:lpstr>
      <vt:lpstr>GitLab Project Setup</vt:lpstr>
      <vt:lpstr>GitLab Repo</vt:lpstr>
      <vt:lpstr>CI/CD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2020-09-01T22:58:10Z</dcterms:created>
  <dcterms:modified xsi:type="dcterms:W3CDTF">2023-02-03T20:22:18Z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