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IBM Plex Mono Medium"/>
      <p:regular r:id="rId23"/>
      <p:bold r:id="rId24"/>
      <p:italic r:id="rId25"/>
      <p:boldItalic r:id="rId26"/>
    </p:embeddedFont>
    <p:embeddedFont>
      <p:font typeface="Space Mono"/>
      <p:regular r:id="rId27"/>
      <p:bold r:id="rId28"/>
      <p:italic r:id="rId29"/>
      <p:boldItalic r:id="rId30"/>
    </p:embeddedFont>
    <p:embeddedFont>
      <p:font typeface="Raleway"/>
      <p:regular r:id="rId31"/>
      <p:bold r:id="rId32"/>
      <p:italic r:id="rId33"/>
      <p:boldItalic r:id="rId34"/>
    </p:embeddedFont>
    <p:embeddedFont>
      <p:font typeface="Michroma"/>
      <p:regular r:id="rId35"/>
    </p:embeddedFont>
    <p:embeddedFont>
      <p:font typeface="Montserrat Medium"/>
      <p:regular r:id="rId36"/>
      <p:bold r:id="rId37"/>
      <p:italic r:id="rId38"/>
      <p:boldItalic r:id="rId39"/>
    </p:embeddedFont>
    <p:embeddedFont>
      <p:font typeface="Days One"/>
      <p:regular r:id="rId40"/>
    </p:embeddedFont>
    <p:embeddedFont>
      <p:font typeface="IBM Plex Mono"/>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9" roundtripDataSignature="AMtx7mhsDXFiE/4mF4cxa9JSKfTDJol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DaysOne-regular.fntdata"/><Relationship Id="rId42" Type="http://schemas.openxmlformats.org/officeDocument/2006/relationships/font" Target="fonts/IBMPlexMono-bold.fntdata"/><Relationship Id="rId41" Type="http://schemas.openxmlformats.org/officeDocument/2006/relationships/font" Target="fonts/IBMPlexMono-regular.fntdata"/><Relationship Id="rId44" Type="http://schemas.openxmlformats.org/officeDocument/2006/relationships/font" Target="fonts/IBMPlexMono-boldItalic.fntdata"/><Relationship Id="rId43" Type="http://schemas.openxmlformats.org/officeDocument/2006/relationships/font" Target="fonts/IBMPlexMono-italic.fntdata"/><Relationship Id="rId46" Type="http://schemas.openxmlformats.org/officeDocument/2006/relationships/font" Target="fonts/OpenSans-bold.fntdata"/><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boldItalic.fntdata"/><Relationship Id="rId47" Type="http://schemas.openxmlformats.org/officeDocument/2006/relationships/font" Target="fonts/OpenSans-italic.fntdata"/><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regular.fntdata"/><Relationship Id="rId30" Type="http://schemas.openxmlformats.org/officeDocument/2006/relationships/font" Target="fonts/SpaceMono-boldItalic.fntdata"/><Relationship Id="rId33" Type="http://schemas.openxmlformats.org/officeDocument/2006/relationships/font" Target="fonts/Raleway-italic.fntdata"/><Relationship Id="rId32" Type="http://schemas.openxmlformats.org/officeDocument/2006/relationships/font" Target="fonts/Raleway-bold.fntdata"/><Relationship Id="rId35" Type="http://schemas.openxmlformats.org/officeDocument/2006/relationships/font" Target="fonts/Michroma-regular.fntdata"/><Relationship Id="rId34" Type="http://schemas.openxmlformats.org/officeDocument/2006/relationships/font" Target="fonts/Raleway-boldItalic.fntdata"/><Relationship Id="rId37" Type="http://schemas.openxmlformats.org/officeDocument/2006/relationships/font" Target="fonts/MontserratMedium-bold.fntdata"/><Relationship Id="rId36" Type="http://schemas.openxmlformats.org/officeDocument/2006/relationships/font" Target="fonts/MontserratMedium-regular.fntdata"/><Relationship Id="rId39" Type="http://schemas.openxmlformats.org/officeDocument/2006/relationships/font" Target="fonts/MontserratMedium-boldItalic.fntdata"/><Relationship Id="rId38" Type="http://schemas.openxmlformats.org/officeDocument/2006/relationships/font" Target="fonts/MontserratMedium-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IBMPlexMonoMedium-bold.fntdata"/><Relationship Id="rId23" Type="http://schemas.openxmlformats.org/officeDocument/2006/relationships/font" Target="fonts/IBMPlexMonoMedium-regular.fntdata"/><Relationship Id="rId26" Type="http://schemas.openxmlformats.org/officeDocument/2006/relationships/font" Target="fonts/IBMPlexMonoMedium-boldItalic.fntdata"/><Relationship Id="rId25" Type="http://schemas.openxmlformats.org/officeDocument/2006/relationships/font" Target="fonts/IBMPlexMonoMedium-italic.fntdata"/><Relationship Id="rId28" Type="http://schemas.openxmlformats.org/officeDocument/2006/relationships/font" Target="fonts/SpaceMono-bold.fntdata"/><Relationship Id="rId27" Type="http://schemas.openxmlformats.org/officeDocument/2006/relationships/font" Target="fonts/SpaceMono-regular.fntdata"/><Relationship Id="rId29" Type="http://schemas.openxmlformats.org/officeDocument/2006/relationships/font" Target="fonts/SpaceMon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f499b1501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ff499b1501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52f8e4cb0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f52f8e4cb0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f52f8e4cb0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f52f8e4cb0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ff499b1501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ff499b1501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f52f8e4cb0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f52f8e4cb0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Set the stage a bit -- where is the data coming from? Be as transparent as possible. Explain to the audience what you were thinking about data collection in terms of what data was necessary and how that in turn shaped your thinking on the kind of analysis that would be most appropriate given the objective.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We are framing this problem in terms of a clear business need. And asking the question, what is this analysis actually going to do for our business, right? Remember, it’s our world, the statistics are just living in it!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Moving from research question to some kind of hypothesis -- you want to use logic, theory and prior empirical evidence to move toward some hypotheses you can test. This is why domain expertise cannot be overlooked among data scientists.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f499b1501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ff499b1501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ff499b1501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ff499b1501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ff499b1501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ff499b1501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52f8e4cb0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f52f8e4cb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A statistical method is not a story, but we can tell a story from the statistics. For example, using confidence intervals we can put into dollars what we think would happen if we make some business move, given the data that we have.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The words “t-test,” “normality,” “independent samples” etc did not come up at all in this explanation! Although someone who does know about this stuff can still have confidence in the results with the way you have laid out the story and the quantifiable results.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Black">
  <p:cSld name="TITLE_6">
    <p:bg>
      <p:bgPr>
        <a:solidFill>
          <a:srgbClr val="000000"/>
        </a:solidFill>
      </p:bgPr>
    </p:bg>
    <p:spTree>
      <p:nvGrpSpPr>
        <p:cNvPr id="8" name="Shape 8"/>
        <p:cNvGrpSpPr/>
        <p:nvPr/>
      </p:nvGrpSpPr>
      <p:grpSpPr>
        <a:xfrm>
          <a:off x="0" y="0"/>
          <a:ext cx="0" cy="0"/>
          <a:chOff x="0" y="0"/>
          <a:chExt cx="0" cy="0"/>
        </a:xfrm>
      </p:grpSpPr>
      <p:sp>
        <p:nvSpPr>
          <p:cNvPr id="9" name="Google Shape;9;p17"/>
          <p:cNvSpPr txBox="1"/>
          <p:nvPr>
            <p:ph type="title"/>
          </p:nvPr>
        </p:nvSpPr>
        <p:spPr>
          <a:xfrm>
            <a:off x="153900" y="1712350"/>
            <a:ext cx="6972300" cy="16968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1pPr>
            <a:lvl2pPr lvl="1"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2pPr>
            <a:lvl3pPr lvl="2"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3pPr>
            <a:lvl4pPr lvl="3"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4pPr>
            <a:lvl5pPr lvl="4"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5pPr>
            <a:lvl6pPr lvl="5"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6pPr>
            <a:lvl7pPr lvl="6"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7pPr>
            <a:lvl8pPr lvl="7"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8pPr>
            <a:lvl9pPr lvl="8"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9pPr>
          </a:lstStyle>
          <a:p/>
        </p:txBody>
      </p:sp>
      <p:sp>
        <p:nvSpPr>
          <p:cNvPr id="10" name="Google Shape;10;p17"/>
          <p:cNvSpPr txBox="1"/>
          <p:nvPr>
            <p:ph idx="2" type="title"/>
          </p:nvPr>
        </p:nvSpPr>
        <p:spPr>
          <a:xfrm>
            <a:off x="209800" y="4591556"/>
            <a:ext cx="3381000" cy="2799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p:txBody>
      </p:sp>
      <p:sp>
        <p:nvSpPr>
          <p:cNvPr id="11" name="Google Shape;11;p17"/>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FFFFFF"/>
        </a:solidFill>
      </p:bgPr>
    </p:bg>
    <p:spTree>
      <p:nvGrpSpPr>
        <p:cNvPr id="44" name="Shape 44"/>
        <p:cNvGrpSpPr/>
        <p:nvPr/>
      </p:nvGrpSpPr>
      <p:grpSpPr>
        <a:xfrm>
          <a:off x="0" y="0"/>
          <a:ext cx="0" cy="0"/>
          <a:chOff x="0" y="0"/>
          <a:chExt cx="0" cy="0"/>
        </a:xfrm>
      </p:grpSpPr>
      <p:sp>
        <p:nvSpPr>
          <p:cNvPr id="45" name="Google Shape;45;p26"/>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46" name="Google Shape;46;p26"/>
          <p:cNvSpPr txBox="1"/>
          <p:nvPr/>
        </p:nvSpPr>
        <p:spPr>
          <a:xfrm>
            <a:off x="394800" y="1056600"/>
            <a:ext cx="4066800" cy="9009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2800"/>
              <a:buFont typeface="Arial"/>
              <a:buNone/>
            </a:pPr>
            <a:r>
              <a:rPr b="0" i="0" lang="en" sz="2800" u="none" cap="none" strike="noStrike">
                <a:solidFill>
                  <a:srgbClr val="000000"/>
                </a:solidFill>
                <a:latin typeface="Michroma"/>
                <a:ea typeface="Michroma"/>
                <a:cs typeface="Michroma"/>
                <a:sym typeface="Michroma"/>
              </a:rPr>
              <a:t>Sharp Grotesk Light 25</a:t>
            </a:r>
            <a:endParaRPr b="0" i="0" sz="2800" u="none" cap="none" strike="noStrike">
              <a:solidFill>
                <a:srgbClr val="000000"/>
              </a:solidFill>
              <a:latin typeface="Michroma"/>
              <a:ea typeface="Michroma"/>
              <a:cs typeface="Michroma"/>
              <a:sym typeface="Michroma"/>
            </a:endParaRPr>
          </a:p>
        </p:txBody>
      </p:sp>
      <p:sp>
        <p:nvSpPr>
          <p:cNvPr id="47" name="Google Shape;47;p26"/>
          <p:cNvSpPr txBox="1"/>
          <p:nvPr/>
        </p:nvSpPr>
        <p:spPr>
          <a:xfrm>
            <a:off x="394800" y="2235250"/>
            <a:ext cx="2804100" cy="39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Space Mono"/>
                <a:ea typeface="Space Mono"/>
                <a:cs typeface="Space Mono"/>
                <a:sym typeface="Space Mono"/>
              </a:rPr>
              <a:t>Sharp Grotesk Book 20</a:t>
            </a:r>
            <a:endParaRPr b="0" i="0" sz="1100" u="none" cap="none" strike="noStrike">
              <a:solidFill>
                <a:srgbClr val="000000"/>
              </a:solidFill>
              <a:latin typeface="Space Mono"/>
              <a:ea typeface="Space Mono"/>
              <a:cs typeface="Space Mono"/>
              <a:sym typeface="Space Mono"/>
            </a:endParaRPr>
          </a:p>
        </p:txBody>
      </p:sp>
      <p:sp>
        <p:nvSpPr>
          <p:cNvPr id="48" name="Google Shape;48;p26"/>
          <p:cNvSpPr txBox="1"/>
          <p:nvPr/>
        </p:nvSpPr>
        <p:spPr>
          <a:xfrm>
            <a:off x="394800" y="2865200"/>
            <a:ext cx="2804100" cy="39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Space Mono"/>
                <a:ea typeface="Space Mono"/>
                <a:cs typeface="Space Mono"/>
                <a:sym typeface="Space Mono"/>
              </a:rPr>
              <a:t>Sharp Grotesk Book 20</a:t>
            </a:r>
            <a:endParaRPr b="0" i="0" sz="900" u="none" cap="none" strike="noStrike">
              <a:solidFill>
                <a:srgbClr val="000000"/>
              </a:solidFill>
              <a:latin typeface="Space Mono"/>
              <a:ea typeface="Space Mono"/>
              <a:cs typeface="Space Mono"/>
              <a:sym typeface="Space Mon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27"/>
          <p:cNvSpPr txBox="1"/>
          <p:nvPr>
            <p:ph type="title"/>
          </p:nvPr>
        </p:nvSpPr>
        <p:spPr>
          <a:xfrm>
            <a:off x="159300" y="1941655"/>
            <a:ext cx="4478100" cy="8418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3600"/>
              <a:buNone/>
              <a:defRPr sz="3600"/>
            </a:lvl1pPr>
            <a:lvl2pPr lvl="1" algn="l">
              <a:lnSpc>
                <a:spcPct val="80000"/>
              </a:lnSpc>
              <a:spcBef>
                <a:spcPts val="0"/>
              </a:spcBef>
              <a:spcAft>
                <a:spcPts val="0"/>
              </a:spcAft>
              <a:buSzPts val="3600"/>
              <a:buNone/>
              <a:defRPr sz="3600"/>
            </a:lvl2pPr>
            <a:lvl3pPr lvl="2" algn="l">
              <a:lnSpc>
                <a:spcPct val="80000"/>
              </a:lnSpc>
              <a:spcBef>
                <a:spcPts val="0"/>
              </a:spcBef>
              <a:spcAft>
                <a:spcPts val="0"/>
              </a:spcAft>
              <a:buSzPts val="3600"/>
              <a:buNone/>
              <a:defRPr sz="3600"/>
            </a:lvl3pPr>
            <a:lvl4pPr lvl="3" algn="l">
              <a:lnSpc>
                <a:spcPct val="80000"/>
              </a:lnSpc>
              <a:spcBef>
                <a:spcPts val="0"/>
              </a:spcBef>
              <a:spcAft>
                <a:spcPts val="0"/>
              </a:spcAft>
              <a:buSzPts val="3600"/>
              <a:buNone/>
              <a:defRPr sz="3600"/>
            </a:lvl4pPr>
            <a:lvl5pPr lvl="4" algn="l">
              <a:lnSpc>
                <a:spcPct val="80000"/>
              </a:lnSpc>
              <a:spcBef>
                <a:spcPts val="0"/>
              </a:spcBef>
              <a:spcAft>
                <a:spcPts val="0"/>
              </a:spcAft>
              <a:buSzPts val="3600"/>
              <a:buNone/>
              <a:defRPr sz="3600"/>
            </a:lvl5pPr>
            <a:lvl6pPr lvl="5" algn="l">
              <a:lnSpc>
                <a:spcPct val="80000"/>
              </a:lnSpc>
              <a:spcBef>
                <a:spcPts val="0"/>
              </a:spcBef>
              <a:spcAft>
                <a:spcPts val="0"/>
              </a:spcAft>
              <a:buSzPts val="3600"/>
              <a:buNone/>
              <a:defRPr sz="3600"/>
            </a:lvl6pPr>
            <a:lvl7pPr lvl="6" algn="l">
              <a:lnSpc>
                <a:spcPct val="80000"/>
              </a:lnSpc>
              <a:spcBef>
                <a:spcPts val="0"/>
              </a:spcBef>
              <a:spcAft>
                <a:spcPts val="0"/>
              </a:spcAft>
              <a:buSzPts val="3600"/>
              <a:buNone/>
              <a:defRPr sz="3600"/>
            </a:lvl7pPr>
            <a:lvl8pPr lvl="7" algn="l">
              <a:lnSpc>
                <a:spcPct val="80000"/>
              </a:lnSpc>
              <a:spcBef>
                <a:spcPts val="0"/>
              </a:spcBef>
              <a:spcAft>
                <a:spcPts val="0"/>
              </a:spcAft>
              <a:buSzPts val="3600"/>
              <a:buNone/>
              <a:defRPr sz="3600"/>
            </a:lvl8pPr>
            <a:lvl9pPr lvl="8" algn="l">
              <a:lnSpc>
                <a:spcPct val="80000"/>
              </a:lnSpc>
              <a:spcBef>
                <a:spcPts val="0"/>
              </a:spcBef>
              <a:spcAft>
                <a:spcPts val="0"/>
              </a:spcAft>
              <a:buSzPts val="3600"/>
              <a:buNone/>
              <a:defRPr sz="3600"/>
            </a:lvl9pPr>
          </a:lstStyle>
          <a:p/>
        </p:txBody>
      </p:sp>
      <p:sp>
        <p:nvSpPr>
          <p:cNvPr id="51" name="Google Shape;51;p27"/>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Black Background">
  <p:cSld name="TITLE_AND_BODY_1">
    <p:bg>
      <p:bgPr>
        <a:solidFill>
          <a:srgbClr val="000000"/>
        </a:solidFill>
      </p:bgPr>
    </p:bg>
    <p:spTree>
      <p:nvGrpSpPr>
        <p:cNvPr id="52" name="Shape 52"/>
        <p:cNvGrpSpPr/>
        <p:nvPr/>
      </p:nvGrpSpPr>
      <p:grpSpPr>
        <a:xfrm>
          <a:off x="0" y="0"/>
          <a:ext cx="0" cy="0"/>
          <a:chOff x="0" y="0"/>
          <a:chExt cx="0" cy="0"/>
        </a:xfrm>
      </p:grpSpPr>
      <p:sp>
        <p:nvSpPr>
          <p:cNvPr id="53" name="Google Shape;53;p28"/>
          <p:cNvSpPr txBox="1"/>
          <p:nvPr>
            <p:ph type="title"/>
          </p:nvPr>
        </p:nvSpPr>
        <p:spPr>
          <a:xfrm>
            <a:off x="311700" y="445025"/>
            <a:ext cx="6312600" cy="5532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Clr>
                <a:schemeClr val="lt1"/>
              </a:buClr>
              <a:buSzPts val="2500"/>
              <a:buNone/>
              <a:defRPr>
                <a:solidFill>
                  <a:schemeClr val="lt1"/>
                </a:solidFill>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p:txBody>
      </p:sp>
      <p:sp>
        <p:nvSpPr>
          <p:cNvPr id="54" name="Google Shape;54;p28"/>
          <p:cNvSpPr txBox="1"/>
          <p:nvPr>
            <p:ph idx="1" type="body"/>
          </p:nvPr>
        </p:nvSpPr>
        <p:spPr>
          <a:xfrm>
            <a:off x="275750" y="1148775"/>
            <a:ext cx="8520600" cy="3416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304800" lvl="1" marL="914400" algn="l">
              <a:lnSpc>
                <a:spcPct val="115000"/>
              </a:lnSpc>
              <a:spcBef>
                <a:spcPts val="1600"/>
              </a:spcBef>
              <a:spcAft>
                <a:spcPts val="0"/>
              </a:spcAft>
              <a:buClr>
                <a:schemeClr val="lt1"/>
              </a:buClr>
              <a:buSzPts val="1200"/>
              <a:buChar char="○"/>
              <a:defRPr>
                <a:solidFill>
                  <a:schemeClr val="lt1"/>
                </a:solidFill>
              </a:defRPr>
            </a:lvl2pPr>
            <a:lvl3pPr indent="-279400" lvl="2" marL="1371600" algn="l">
              <a:lnSpc>
                <a:spcPct val="115000"/>
              </a:lnSpc>
              <a:spcBef>
                <a:spcPts val="1600"/>
              </a:spcBef>
              <a:spcAft>
                <a:spcPts val="0"/>
              </a:spcAft>
              <a:buClr>
                <a:schemeClr val="lt1"/>
              </a:buClr>
              <a:buSzPts val="800"/>
              <a:buChar char="■"/>
              <a:defRPr>
                <a:solidFill>
                  <a:schemeClr val="lt1"/>
                </a:solidFill>
              </a:defRPr>
            </a:lvl3pPr>
            <a:lvl4pPr indent="-279400" lvl="3" marL="1828800" algn="l">
              <a:lnSpc>
                <a:spcPct val="115000"/>
              </a:lnSpc>
              <a:spcBef>
                <a:spcPts val="1600"/>
              </a:spcBef>
              <a:spcAft>
                <a:spcPts val="0"/>
              </a:spcAft>
              <a:buClr>
                <a:schemeClr val="lt1"/>
              </a:buClr>
              <a:buSzPts val="800"/>
              <a:buChar char="●"/>
              <a:defRPr>
                <a:solidFill>
                  <a:schemeClr val="lt1"/>
                </a:solidFill>
              </a:defRPr>
            </a:lvl4pPr>
            <a:lvl5pPr indent="-282575" lvl="4" marL="2286000" algn="l">
              <a:lnSpc>
                <a:spcPct val="115000"/>
              </a:lnSpc>
              <a:spcBef>
                <a:spcPts val="1600"/>
              </a:spcBef>
              <a:spcAft>
                <a:spcPts val="0"/>
              </a:spcAft>
              <a:buClr>
                <a:schemeClr val="lt1"/>
              </a:buClr>
              <a:buSzPts val="85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5" name="Google Shape;55;p28"/>
          <p:cNvSpPr txBox="1"/>
          <p:nvPr>
            <p:ph idx="12" type="sldNum"/>
          </p:nvPr>
        </p:nvSpPr>
        <p:spPr>
          <a:xfrm>
            <a:off x="8443527" y="198250"/>
            <a:ext cx="4791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28"/>
          <p:cNvPicPr preferRelativeResize="0"/>
          <p:nvPr/>
        </p:nvPicPr>
        <p:blipFill rotWithShape="1">
          <a:blip r:embed="rId2">
            <a:alphaModFix/>
          </a:blip>
          <a:srcRect b="7" l="0" r="0" t="9"/>
          <a:stretch/>
        </p:blipFill>
        <p:spPr>
          <a:xfrm>
            <a:off x="311700" y="303350"/>
            <a:ext cx="713927" cy="809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9"/>
          <p:cNvSpPr txBox="1"/>
          <p:nvPr>
            <p:ph type="title"/>
          </p:nvPr>
        </p:nvSpPr>
        <p:spPr>
          <a:xfrm>
            <a:off x="311700" y="445025"/>
            <a:ext cx="6312600" cy="5532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25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p:txBody>
      </p:sp>
      <p:sp>
        <p:nvSpPr>
          <p:cNvPr id="59" name="Google Shape;59;p29"/>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 name="Shape 60"/>
        <p:cNvGrpSpPr/>
        <p:nvPr/>
      </p:nvGrpSpPr>
      <p:grpSpPr>
        <a:xfrm>
          <a:off x="0" y="0"/>
          <a:ext cx="0" cy="0"/>
          <a:chOff x="0" y="0"/>
          <a:chExt cx="0" cy="0"/>
        </a:xfrm>
      </p:grpSpPr>
      <p:sp>
        <p:nvSpPr>
          <p:cNvPr id="61" name="Google Shape;61;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2400"/>
              <a:buNone/>
              <a:defRPr sz="2400"/>
            </a:lvl1pPr>
            <a:lvl2pPr lvl="1" algn="l">
              <a:lnSpc>
                <a:spcPct val="80000"/>
              </a:lnSpc>
              <a:spcBef>
                <a:spcPts val="0"/>
              </a:spcBef>
              <a:spcAft>
                <a:spcPts val="0"/>
              </a:spcAft>
              <a:buSzPts val="2400"/>
              <a:buNone/>
              <a:defRPr sz="2400"/>
            </a:lvl2pPr>
            <a:lvl3pPr lvl="2" algn="l">
              <a:lnSpc>
                <a:spcPct val="80000"/>
              </a:lnSpc>
              <a:spcBef>
                <a:spcPts val="0"/>
              </a:spcBef>
              <a:spcAft>
                <a:spcPts val="0"/>
              </a:spcAft>
              <a:buSzPts val="2400"/>
              <a:buNone/>
              <a:defRPr sz="2400"/>
            </a:lvl3pPr>
            <a:lvl4pPr lvl="3" algn="l">
              <a:lnSpc>
                <a:spcPct val="80000"/>
              </a:lnSpc>
              <a:spcBef>
                <a:spcPts val="0"/>
              </a:spcBef>
              <a:spcAft>
                <a:spcPts val="0"/>
              </a:spcAft>
              <a:buSzPts val="2400"/>
              <a:buNone/>
              <a:defRPr sz="2400"/>
            </a:lvl4pPr>
            <a:lvl5pPr lvl="4" algn="l">
              <a:lnSpc>
                <a:spcPct val="80000"/>
              </a:lnSpc>
              <a:spcBef>
                <a:spcPts val="0"/>
              </a:spcBef>
              <a:spcAft>
                <a:spcPts val="0"/>
              </a:spcAft>
              <a:buSzPts val="2400"/>
              <a:buNone/>
              <a:defRPr sz="2400"/>
            </a:lvl5pPr>
            <a:lvl6pPr lvl="5" algn="l">
              <a:lnSpc>
                <a:spcPct val="80000"/>
              </a:lnSpc>
              <a:spcBef>
                <a:spcPts val="0"/>
              </a:spcBef>
              <a:spcAft>
                <a:spcPts val="0"/>
              </a:spcAft>
              <a:buSzPts val="2400"/>
              <a:buNone/>
              <a:defRPr sz="2400"/>
            </a:lvl6pPr>
            <a:lvl7pPr lvl="6" algn="l">
              <a:lnSpc>
                <a:spcPct val="80000"/>
              </a:lnSpc>
              <a:spcBef>
                <a:spcPts val="0"/>
              </a:spcBef>
              <a:spcAft>
                <a:spcPts val="0"/>
              </a:spcAft>
              <a:buSzPts val="2400"/>
              <a:buNone/>
              <a:defRPr sz="2400"/>
            </a:lvl7pPr>
            <a:lvl8pPr lvl="7" algn="l">
              <a:lnSpc>
                <a:spcPct val="80000"/>
              </a:lnSpc>
              <a:spcBef>
                <a:spcPts val="0"/>
              </a:spcBef>
              <a:spcAft>
                <a:spcPts val="0"/>
              </a:spcAft>
              <a:buSzPts val="2400"/>
              <a:buNone/>
              <a:defRPr sz="2400"/>
            </a:lvl8pPr>
            <a:lvl9pPr lvl="8" algn="l">
              <a:lnSpc>
                <a:spcPct val="80000"/>
              </a:lnSpc>
              <a:spcBef>
                <a:spcPts val="0"/>
              </a:spcBef>
              <a:spcAft>
                <a:spcPts val="0"/>
              </a:spcAft>
              <a:buSzPts val="2400"/>
              <a:buNone/>
              <a:defRPr sz="2400"/>
            </a:lvl9pPr>
          </a:lstStyle>
          <a:p/>
        </p:txBody>
      </p:sp>
      <p:sp>
        <p:nvSpPr>
          <p:cNvPr id="62" name="Google Shape;62;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3" name="Google Shape;63;p30"/>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66" name="Google Shape;66;p31"/>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Topic + Blurb">
  <p:cSld name="SECTION_TITLE_AND_DESCRIPTION">
    <p:spTree>
      <p:nvGrpSpPr>
        <p:cNvPr id="67" name="Shape 67"/>
        <p:cNvGrpSpPr/>
        <p:nvPr/>
      </p:nvGrpSpPr>
      <p:grpSpPr>
        <a:xfrm>
          <a:off x="0" y="0"/>
          <a:ext cx="0" cy="0"/>
          <a:chOff x="0" y="0"/>
          <a:chExt cx="0" cy="0"/>
        </a:xfrm>
      </p:grpSpPr>
      <p:sp>
        <p:nvSpPr>
          <p:cNvPr id="68" name="Google Shape;68;p32"/>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69" name="Google Shape;69;p32"/>
          <p:cNvSpPr txBox="1"/>
          <p:nvPr>
            <p:ph type="title"/>
          </p:nvPr>
        </p:nvSpPr>
        <p:spPr>
          <a:xfrm>
            <a:off x="1962357" y="1481493"/>
            <a:ext cx="4239000" cy="11937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700"/>
              <a:buNone/>
              <a:defRPr sz="2700"/>
            </a:lvl1pPr>
            <a:lvl2pPr lvl="1" algn="ctr">
              <a:lnSpc>
                <a:spcPct val="80000"/>
              </a:lnSpc>
              <a:spcBef>
                <a:spcPts val="0"/>
              </a:spcBef>
              <a:spcAft>
                <a:spcPts val="0"/>
              </a:spcAft>
              <a:buSzPts val="4500"/>
              <a:buNone/>
              <a:defRPr sz="4500"/>
            </a:lvl2pPr>
            <a:lvl3pPr lvl="2" algn="ctr">
              <a:lnSpc>
                <a:spcPct val="80000"/>
              </a:lnSpc>
              <a:spcBef>
                <a:spcPts val="0"/>
              </a:spcBef>
              <a:spcAft>
                <a:spcPts val="0"/>
              </a:spcAft>
              <a:buSzPts val="4500"/>
              <a:buNone/>
              <a:defRPr sz="4500"/>
            </a:lvl3pPr>
            <a:lvl4pPr lvl="3" algn="ctr">
              <a:lnSpc>
                <a:spcPct val="80000"/>
              </a:lnSpc>
              <a:spcBef>
                <a:spcPts val="0"/>
              </a:spcBef>
              <a:spcAft>
                <a:spcPts val="0"/>
              </a:spcAft>
              <a:buSzPts val="4500"/>
              <a:buNone/>
              <a:defRPr sz="4500"/>
            </a:lvl4pPr>
            <a:lvl5pPr lvl="4" algn="ctr">
              <a:lnSpc>
                <a:spcPct val="80000"/>
              </a:lnSpc>
              <a:spcBef>
                <a:spcPts val="0"/>
              </a:spcBef>
              <a:spcAft>
                <a:spcPts val="0"/>
              </a:spcAft>
              <a:buSzPts val="4500"/>
              <a:buNone/>
              <a:defRPr sz="4500"/>
            </a:lvl5pPr>
            <a:lvl6pPr lvl="5" algn="ctr">
              <a:lnSpc>
                <a:spcPct val="80000"/>
              </a:lnSpc>
              <a:spcBef>
                <a:spcPts val="0"/>
              </a:spcBef>
              <a:spcAft>
                <a:spcPts val="0"/>
              </a:spcAft>
              <a:buSzPts val="4500"/>
              <a:buNone/>
              <a:defRPr sz="4500"/>
            </a:lvl6pPr>
            <a:lvl7pPr lvl="6" algn="ctr">
              <a:lnSpc>
                <a:spcPct val="80000"/>
              </a:lnSpc>
              <a:spcBef>
                <a:spcPts val="0"/>
              </a:spcBef>
              <a:spcAft>
                <a:spcPts val="0"/>
              </a:spcAft>
              <a:buSzPts val="4500"/>
              <a:buNone/>
              <a:defRPr sz="4500"/>
            </a:lvl7pPr>
            <a:lvl8pPr lvl="7" algn="ctr">
              <a:lnSpc>
                <a:spcPct val="80000"/>
              </a:lnSpc>
              <a:spcBef>
                <a:spcPts val="0"/>
              </a:spcBef>
              <a:spcAft>
                <a:spcPts val="0"/>
              </a:spcAft>
              <a:buSzPts val="4500"/>
              <a:buNone/>
              <a:defRPr sz="4500"/>
            </a:lvl8pPr>
            <a:lvl9pPr lvl="8" algn="ctr">
              <a:lnSpc>
                <a:spcPct val="80000"/>
              </a:lnSpc>
              <a:spcBef>
                <a:spcPts val="0"/>
              </a:spcBef>
              <a:spcAft>
                <a:spcPts val="0"/>
              </a:spcAft>
              <a:buSzPts val="4500"/>
              <a:buNone/>
              <a:defRPr sz="4500"/>
            </a:lvl9pPr>
          </a:lstStyle>
          <a:p/>
        </p:txBody>
      </p:sp>
      <p:sp>
        <p:nvSpPr>
          <p:cNvPr id="70" name="Google Shape;70;p32"/>
          <p:cNvSpPr txBox="1"/>
          <p:nvPr>
            <p:ph idx="2" type="title"/>
          </p:nvPr>
        </p:nvSpPr>
        <p:spPr>
          <a:xfrm>
            <a:off x="1962357" y="1129825"/>
            <a:ext cx="2290500" cy="2448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700"/>
              <a:buFont typeface="Space Mono"/>
              <a:buNone/>
              <a:defRPr sz="700">
                <a:latin typeface="Space Mono"/>
                <a:ea typeface="Space Mono"/>
                <a:cs typeface="Space Mono"/>
                <a:sym typeface="Space Mono"/>
              </a:defRPr>
            </a:lvl1pPr>
            <a:lvl2pPr lvl="1" algn="ctr">
              <a:lnSpc>
                <a:spcPct val="80000"/>
              </a:lnSpc>
              <a:spcBef>
                <a:spcPts val="0"/>
              </a:spcBef>
              <a:spcAft>
                <a:spcPts val="0"/>
              </a:spcAft>
              <a:buSzPts val="4500"/>
              <a:buNone/>
              <a:defRPr sz="4500"/>
            </a:lvl2pPr>
            <a:lvl3pPr lvl="2" algn="ctr">
              <a:lnSpc>
                <a:spcPct val="80000"/>
              </a:lnSpc>
              <a:spcBef>
                <a:spcPts val="0"/>
              </a:spcBef>
              <a:spcAft>
                <a:spcPts val="0"/>
              </a:spcAft>
              <a:buSzPts val="4500"/>
              <a:buNone/>
              <a:defRPr sz="4500"/>
            </a:lvl3pPr>
            <a:lvl4pPr lvl="3" algn="ctr">
              <a:lnSpc>
                <a:spcPct val="80000"/>
              </a:lnSpc>
              <a:spcBef>
                <a:spcPts val="0"/>
              </a:spcBef>
              <a:spcAft>
                <a:spcPts val="0"/>
              </a:spcAft>
              <a:buSzPts val="4500"/>
              <a:buNone/>
              <a:defRPr sz="4500"/>
            </a:lvl4pPr>
            <a:lvl5pPr lvl="4" algn="ctr">
              <a:lnSpc>
                <a:spcPct val="80000"/>
              </a:lnSpc>
              <a:spcBef>
                <a:spcPts val="0"/>
              </a:spcBef>
              <a:spcAft>
                <a:spcPts val="0"/>
              </a:spcAft>
              <a:buSzPts val="4500"/>
              <a:buNone/>
              <a:defRPr sz="4500"/>
            </a:lvl5pPr>
            <a:lvl6pPr lvl="5" algn="ctr">
              <a:lnSpc>
                <a:spcPct val="80000"/>
              </a:lnSpc>
              <a:spcBef>
                <a:spcPts val="0"/>
              </a:spcBef>
              <a:spcAft>
                <a:spcPts val="0"/>
              </a:spcAft>
              <a:buSzPts val="4500"/>
              <a:buNone/>
              <a:defRPr sz="4500"/>
            </a:lvl6pPr>
            <a:lvl7pPr lvl="6" algn="ctr">
              <a:lnSpc>
                <a:spcPct val="80000"/>
              </a:lnSpc>
              <a:spcBef>
                <a:spcPts val="0"/>
              </a:spcBef>
              <a:spcAft>
                <a:spcPts val="0"/>
              </a:spcAft>
              <a:buSzPts val="4500"/>
              <a:buNone/>
              <a:defRPr sz="4500"/>
            </a:lvl7pPr>
            <a:lvl8pPr lvl="7" algn="ctr">
              <a:lnSpc>
                <a:spcPct val="80000"/>
              </a:lnSpc>
              <a:spcBef>
                <a:spcPts val="0"/>
              </a:spcBef>
              <a:spcAft>
                <a:spcPts val="0"/>
              </a:spcAft>
              <a:buSzPts val="4500"/>
              <a:buNone/>
              <a:defRPr sz="4500"/>
            </a:lvl8pPr>
            <a:lvl9pPr lvl="8" algn="ctr">
              <a:lnSpc>
                <a:spcPct val="80000"/>
              </a:lnSpc>
              <a:spcBef>
                <a:spcPts val="0"/>
              </a:spcBef>
              <a:spcAft>
                <a:spcPts val="0"/>
              </a:spcAft>
              <a:buSzPts val="4500"/>
              <a:buNone/>
              <a:defRPr sz="4500"/>
            </a:lvl9pPr>
          </a:lstStyle>
          <a:p/>
        </p:txBody>
      </p:sp>
      <p:sp>
        <p:nvSpPr>
          <p:cNvPr id="71" name="Google Shape;71;p32"/>
          <p:cNvSpPr txBox="1"/>
          <p:nvPr>
            <p:ph idx="3" type="title"/>
          </p:nvPr>
        </p:nvSpPr>
        <p:spPr>
          <a:xfrm>
            <a:off x="1962357" y="2970975"/>
            <a:ext cx="3511200" cy="3045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100"/>
              <a:buFont typeface="IBM Plex Mono"/>
              <a:buNone/>
              <a:defRPr sz="1100">
                <a:latin typeface="IBM Plex Mono"/>
                <a:ea typeface="IBM Plex Mono"/>
                <a:cs typeface="IBM Plex Mono"/>
                <a:sym typeface="IBM Plex Mono"/>
              </a:defRPr>
            </a:lvl1pPr>
            <a:lvl2pPr lvl="1"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2pPr>
            <a:lvl3pPr lvl="2"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3pPr>
            <a:lvl4pPr lvl="3"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4pPr>
            <a:lvl5pPr lvl="4"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5pPr>
            <a:lvl6pPr lvl="5"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6pPr>
            <a:lvl7pPr lvl="6"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7pPr>
            <a:lvl8pPr lvl="7"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8pPr>
            <a:lvl9pPr lvl="8"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Topic + Blurb 1">
  <p:cSld name="SECTION_TITLE_AND_DESCRIPTION_1">
    <p:spTree>
      <p:nvGrpSpPr>
        <p:cNvPr id="72" name="Shape 72"/>
        <p:cNvGrpSpPr/>
        <p:nvPr/>
      </p:nvGrpSpPr>
      <p:grpSpPr>
        <a:xfrm>
          <a:off x="0" y="0"/>
          <a:ext cx="0" cy="0"/>
          <a:chOff x="0" y="0"/>
          <a:chExt cx="0" cy="0"/>
        </a:xfrm>
      </p:grpSpPr>
      <p:sp>
        <p:nvSpPr>
          <p:cNvPr id="73" name="Google Shape;73;p33"/>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74" name="Google Shape;74;p33"/>
          <p:cNvSpPr txBox="1"/>
          <p:nvPr>
            <p:ph type="title"/>
          </p:nvPr>
        </p:nvSpPr>
        <p:spPr>
          <a:xfrm>
            <a:off x="819213" y="2997221"/>
            <a:ext cx="2954100" cy="2448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1pPr>
            <a:lvl2pPr lvl="1"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2pPr>
            <a:lvl3pPr lvl="2"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3pPr>
            <a:lvl4pPr lvl="3"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4pPr>
            <a:lvl5pPr lvl="4"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5pPr>
            <a:lvl6pPr lvl="5"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6pPr>
            <a:lvl7pPr lvl="6"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7pPr>
            <a:lvl8pPr lvl="7"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8pPr>
            <a:lvl9pPr lvl="8"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9pPr>
          </a:lstStyle>
          <a:p/>
        </p:txBody>
      </p:sp>
      <p:sp>
        <p:nvSpPr>
          <p:cNvPr id="75" name="Google Shape;75;p33"/>
          <p:cNvSpPr txBox="1"/>
          <p:nvPr>
            <p:ph idx="2" type="title"/>
          </p:nvPr>
        </p:nvSpPr>
        <p:spPr>
          <a:xfrm>
            <a:off x="807032" y="974343"/>
            <a:ext cx="4239000" cy="1193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rgbClr val="000000"/>
              </a:buClr>
              <a:buSzPts val="2700"/>
              <a:buNone/>
              <a:defRPr sz="2700">
                <a:solidFill>
                  <a:srgbClr val="000000"/>
                </a:solidFill>
              </a:defRPr>
            </a:lvl1pPr>
            <a:lvl2pPr lvl="1" algn="ctr">
              <a:lnSpc>
                <a:spcPct val="80000"/>
              </a:lnSpc>
              <a:spcBef>
                <a:spcPts val="0"/>
              </a:spcBef>
              <a:spcAft>
                <a:spcPts val="0"/>
              </a:spcAft>
              <a:buClr>
                <a:srgbClr val="000000"/>
              </a:buClr>
              <a:buSzPts val="4500"/>
              <a:buNone/>
              <a:defRPr sz="4500">
                <a:solidFill>
                  <a:srgbClr val="000000"/>
                </a:solidFill>
              </a:defRPr>
            </a:lvl2pPr>
            <a:lvl3pPr lvl="2" algn="ctr">
              <a:lnSpc>
                <a:spcPct val="80000"/>
              </a:lnSpc>
              <a:spcBef>
                <a:spcPts val="0"/>
              </a:spcBef>
              <a:spcAft>
                <a:spcPts val="0"/>
              </a:spcAft>
              <a:buClr>
                <a:srgbClr val="000000"/>
              </a:buClr>
              <a:buSzPts val="4500"/>
              <a:buNone/>
              <a:defRPr sz="4500">
                <a:solidFill>
                  <a:srgbClr val="000000"/>
                </a:solidFill>
              </a:defRPr>
            </a:lvl3pPr>
            <a:lvl4pPr lvl="3" algn="ctr">
              <a:lnSpc>
                <a:spcPct val="80000"/>
              </a:lnSpc>
              <a:spcBef>
                <a:spcPts val="0"/>
              </a:spcBef>
              <a:spcAft>
                <a:spcPts val="0"/>
              </a:spcAft>
              <a:buClr>
                <a:srgbClr val="000000"/>
              </a:buClr>
              <a:buSzPts val="4500"/>
              <a:buNone/>
              <a:defRPr sz="4500">
                <a:solidFill>
                  <a:srgbClr val="000000"/>
                </a:solidFill>
              </a:defRPr>
            </a:lvl4pPr>
            <a:lvl5pPr lvl="4" algn="ctr">
              <a:lnSpc>
                <a:spcPct val="80000"/>
              </a:lnSpc>
              <a:spcBef>
                <a:spcPts val="0"/>
              </a:spcBef>
              <a:spcAft>
                <a:spcPts val="0"/>
              </a:spcAft>
              <a:buClr>
                <a:srgbClr val="000000"/>
              </a:buClr>
              <a:buSzPts val="4500"/>
              <a:buNone/>
              <a:defRPr sz="4500">
                <a:solidFill>
                  <a:srgbClr val="000000"/>
                </a:solidFill>
              </a:defRPr>
            </a:lvl5pPr>
            <a:lvl6pPr lvl="5" algn="ctr">
              <a:lnSpc>
                <a:spcPct val="80000"/>
              </a:lnSpc>
              <a:spcBef>
                <a:spcPts val="0"/>
              </a:spcBef>
              <a:spcAft>
                <a:spcPts val="0"/>
              </a:spcAft>
              <a:buClr>
                <a:srgbClr val="000000"/>
              </a:buClr>
              <a:buSzPts val="4500"/>
              <a:buNone/>
              <a:defRPr sz="4500">
                <a:solidFill>
                  <a:srgbClr val="000000"/>
                </a:solidFill>
              </a:defRPr>
            </a:lvl6pPr>
            <a:lvl7pPr lvl="6" algn="ctr">
              <a:lnSpc>
                <a:spcPct val="80000"/>
              </a:lnSpc>
              <a:spcBef>
                <a:spcPts val="0"/>
              </a:spcBef>
              <a:spcAft>
                <a:spcPts val="0"/>
              </a:spcAft>
              <a:buClr>
                <a:srgbClr val="000000"/>
              </a:buClr>
              <a:buSzPts val="4500"/>
              <a:buNone/>
              <a:defRPr sz="4500">
                <a:solidFill>
                  <a:srgbClr val="000000"/>
                </a:solidFill>
              </a:defRPr>
            </a:lvl7pPr>
            <a:lvl8pPr lvl="7" algn="ctr">
              <a:lnSpc>
                <a:spcPct val="80000"/>
              </a:lnSpc>
              <a:spcBef>
                <a:spcPts val="0"/>
              </a:spcBef>
              <a:spcAft>
                <a:spcPts val="0"/>
              </a:spcAft>
              <a:buClr>
                <a:srgbClr val="000000"/>
              </a:buClr>
              <a:buSzPts val="4500"/>
              <a:buNone/>
              <a:defRPr sz="4500">
                <a:solidFill>
                  <a:srgbClr val="000000"/>
                </a:solidFill>
              </a:defRPr>
            </a:lvl8pPr>
            <a:lvl9pPr lvl="8" algn="ctr">
              <a:lnSpc>
                <a:spcPct val="80000"/>
              </a:lnSpc>
              <a:spcBef>
                <a:spcPts val="0"/>
              </a:spcBef>
              <a:spcAft>
                <a:spcPts val="0"/>
              </a:spcAft>
              <a:buClr>
                <a:srgbClr val="000000"/>
              </a:buClr>
              <a:buSzPts val="4500"/>
              <a:buNone/>
              <a:defRPr sz="4500">
                <a:solidFill>
                  <a:srgbClr val="00000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100"/>
              <a:buNone/>
              <a:defRPr/>
            </a:lvl1pPr>
          </a:lstStyle>
          <a:p/>
        </p:txBody>
      </p:sp>
      <p:sp>
        <p:nvSpPr>
          <p:cNvPr id="78" name="Google Shape;78;p34"/>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SzPts val="12000"/>
              <a:buNone/>
              <a:defRPr sz="12000"/>
            </a:lvl1pPr>
            <a:lvl2pPr lvl="1" algn="ctr">
              <a:lnSpc>
                <a:spcPct val="80000"/>
              </a:lnSpc>
              <a:spcBef>
                <a:spcPts val="0"/>
              </a:spcBef>
              <a:spcAft>
                <a:spcPts val="0"/>
              </a:spcAft>
              <a:buSzPts val="12000"/>
              <a:buNone/>
              <a:defRPr sz="12000"/>
            </a:lvl2pPr>
            <a:lvl3pPr lvl="2" algn="ctr">
              <a:lnSpc>
                <a:spcPct val="80000"/>
              </a:lnSpc>
              <a:spcBef>
                <a:spcPts val="0"/>
              </a:spcBef>
              <a:spcAft>
                <a:spcPts val="0"/>
              </a:spcAft>
              <a:buSzPts val="12000"/>
              <a:buNone/>
              <a:defRPr sz="12000"/>
            </a:lvl3pPr>
            <a:lvl4pPr lvl="3" algn="ctr">
              <a:lnSpc>
                <a:spcPct val="80000"/>
              </a:lnSpc>
              <a:spcBef>
                <a:spcPts val="0"/>
              </a:spcBef>
              <a:spcAft>
                <a:spcPts val="0"/>
              </a:spcAft>
              <a:buSzPts val="12000"/>
              <a:buNone/>
              <a:defRPr sz="12000"/>
            </a:lvl4pPr>
            <a:lvl5pPr lvl="4" algn="ctr">
              <a:lnSpc>
                <a:spcPct val="80000"/>
              </a:lnSpc>
              <a:spcBef>
                <a:spcPts val="0"/>
              </a:spcBef>
              <a:spcAft>
                <a:spcPts val="0"/>
              </a:spcAft>
              <a:buSzPts val="12000"/>
              <a:buNone/>
              <a:defRPr sz="12000"/>
            </a:lvl5pPr>
            <a:lvl6pPr lvl="5" algn="ctr">
              <a:lnSpc>
                <a:spcPct val="80000"/>
              </a:lnSpc>
              <a:spcBef>
                <a:spcPts val="0"/>
              </a:spcBef>
              <a:spcAft>
                <a:spcPts val="0"/>
              </a:spcAft>
              <a:buSzPts val="12000"/>
              <a:buNone/>
              <a:defRPr sz="12000"/>
            </a:lvl6pPr>
            <a:lvl7pPr lvl="6" algn="ctr">
              <a:lnSpc>
                <a:spcPct val="80000"/>
              </a:lnSpc>
              <a:spcBef>
                <a:spcPts val="0"/>
              </a:spcBef>
              <a:spcAft>
                <a:spcPts val="0"/>
              </a:spcAft>
              <a:buSzPts val="12000"/>
              <a:buNone/>
              <a:defRPr sz="12000"/>
            </a:lvl7pPr>
            <a:lvl8pPr lvl="7" algn="ctr">
              <a:lnSpc>
                <a:spcPct val="80000"/>
              </a:lnSpc>
              <a:spcBef>
                <a:spcPts val="0"/>
              </a:spcBef>
              <a:spcAft>
                <a:spcPts val="0"/>
              </a:spcAft>
              <a:buSzPts val="12000"/>
              <a:buNone/>
              <a:defRPr sz="12000"/>
            </a:lvl8pPr>
            <a:lvl9pPr lvl="8" algn="ctr">
              <a:lnSpc>
                <a:spcPct val="80000"/>
              </a:lnSpc>
              <a:spcBef>
                <a:spcPts val="0"/>
              </a:spcBef>
              <a:spcAft>
                <a:spcPts val="0"/>
              </a:spcAft>
              <a:buSzPts val="12000"/>
              <a:buNone/>
              <a:defRPr sz="12000"/>
            </a:lvl9pPr>
          </a:lstStyle>
          <a:p>
            <a:r>
              <a:t>xx%</a:t>
            </a:r>
          </a:p>
        </p:txBody>
      </p:sp>
      <p:sp>
        <p:nvSpPr>
          <p:cNvPr id="81" name="Google Shape;81;p35"/>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18"/>
          <p:cNvSpPr txBox="1"/>
          <p:nvPr>
            <p:ph type="title"/>
          </p:nvPr>
        </p:nvSpPr>
        <p:spPr>
          <a:xfrm>
            <a:off x="311700" y="445025"/>
            <a:ext cx="6312600" cy="5532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25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p:txBody>
      </p:sp>
      <p:sp>
        <p:nvSpPr>
          <p:cNvPr id="14" name="Google Shape;14;p18"/>
          <p:cNvSpPr txBox="1"/>
          <p:nvPr>
            <p:ph idx="1" type="body"/>
          </p:nvPr>
        </p:nvSpPr>
        <p:spPr>
          <a:xfrm>
            <a:off x="275750" y="1148775"/>
            <a:ext cx="8520600" cy="3416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304800" lvl="1" marL="914400" algn="l">
              <a:lnSpc>
                <a:spcPct val="115000"/>
              </a:lnSpc>
              <a:spcBef>
                <a:spcPts val="1600"/>
              </a:spcBef>
              <a:spcAft>
                <a:spcPts val="0"/>
              </a:spcAft>
              <a:buSzPts val="1200"/>
              <a:buChar char="○"/>
              <a:defRPr/>
            </a:lvl2pPr>
            <a:lvl3pPr indent="-279400" lvl="2" marL="1371600" algn="l">
              <a:lnSpc>
                <a:spcPct val="115000"/>
              </a:lnSpc>
              <a:spcBef>
                <a:spcPts val="1600"/>
              </a:spcBef>
              <a:spcAft>
                <a:spcPts val="0"/>
              </a:spcAft>
              <a:buSzPts val="800"/>
              <a:buChar char="■"/>
              <a:defRPr/>
            </a:lvl3pPr>
            <a:lvl4pPr indent="-279400" lvl="3" marL="1828800" algn="l">
              <a:lnSpc>
                <a:spcPct val="115000"/>
              </a:lnSpc>
              <a:spcBef>
                <a:spcPts val="1600"/>
              </a:spcBef>
              <a:spcAft>
                <a:spcPts val="0"/>
              </a:spcAft>
              <a:buSzPts val="800"/>
              <a:buChar char="●"/>
              <a:defRPr/>
            </a:lvl4pPr>
            <a:lvl5pPr indent="-282575" lvl="4" marL="2286000" algn="l">
              <a:lnSpc>
                <a:spcPct val="115000"/>
              </a:lnSpc>
              <a:spcBef>
                <a:spcPts val="1600"/>
              </a:spcBef>
              <a:spcAft>
                <a:spcPts val="0"/>
              </a:spcAft>
              <a:buSzPts val="85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 name="Google Shape;15;p18"/>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19"/>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ck Alternate">
  <p:cSld name="TITLE_2">
    <p:bg>
      <p:bgPr>
        <a:solidFill>
          <a:srgbClr val="000000"/>
        </a:solidFill>
      </p:bgPr>
    </p:bg>
    <p:spTree>
      <p:nvGrpSpPr>
        <p:cNvPr id="18" name="Shape 18"/>
        <p:cNvGrpSpPr/>
        <p:nvPr/>
      </p:nvGrpSpPr>
      <p:grpSpPr>
        <a:xfrm>
          <a:off x="0" y="0"/>
          <a:ext cx="0" cy="0"/>
          <a:chOff x="0" y="0"/>
          <a:chExt cx="0" cy="0"/>
        </a:xfrm>
      </p:grpSpPr>
      <p:sp>
        <p:nvSpPr>
          <p:cNvPr id="19" name="Google Shape;19;p20"/>
          <p:cNvSpPr txBox="1"/>
          <p:nvPr>
            <p:ph type="ctrTitle"/>
          </p:nvPr>
        </p:nvSpPr>
        <p:spPr>
          <a:xfrm>
            <a:off x="1932098" y="1674318"/>
            <a:ext cx="5189400" cy="19515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FFFFFF"/>
              </a:buClr>
              <a:buSzPts val="5000"/>
              <a:buNone/>
              <a:defRPr sz="5000">
                <a:solidFill>
                  <a:srgbClr val="FFFFFF"/>
                </a:solidFill>
              </a:defRPr>
            </a:lvl1pPr>
            <a:lvl2pPr lvl="1" algn="l">
              <a:lnSpc>
                <a:spcPct val="80000"/>
              </a:lnSpc>
              <a:spcBef>
                <a:spcPts val="0"/>
              </a:spcBef>
              <a:spcAft>
                <a:spcPts val="0"/>
              </a:spcAft>
              <a:buClr>
                <a:srgbClr val="FFFFFF"/>
              </a:buClr>
              <a:buSzPts val="5000"/>
              <a:buNone/>
              <a:defRPr sz="5000">
                <a:solidFill>
                  <a:srgbClr val="FFFFFF"/>
                </a:solidFill>
              </a:defRPr>
            </a:lvl2pPr>
            <a:lvl3pPr lvl="2" algn="l">
              <a:lnSpc>
                <a:spcPct val="80000"/>
              </a:lnSpc>
              <a:spcBef>
                <a:spcPts val="0"/>
              </a:spcBef>
              <a:spcAft>
                <a:spcPts val="0"/>
              </a:spcAft>
              <a:buClr>
                <a:srgbClr val="FFFFFF"/>
              </a:buClr>
              <a:buSzPts val="5000"/>
              <a:buNone/>
              <a:defRPr sz="5000">
                <a:solidFill>
                  <a:srgbClr val="FFFFFF"/>
                </a:solidFill>
              </a:defRPr>
            </a:lvl3pPr>
            <a:lvl4pPr lvl="3" algn="l">
              <a:lnSpc>
                <a:spcPct val="80000"/>
              </a:lnSpc>
              <a:spcBef>
                <a:spcPts val="0"/>
              </a:spcBef>
              <a:spcAft>
                <a:spcPts val="0"/>
              </a:spcAft>
              <a:buClr>
                <a:srgbClr val="FFFFFF"/>
              </a:buClr>
              <a:buSzPts val="5000"/>
              <a:buNone/>
              <a:defRPr sz="5000">
                <a:solidFill>
                  <a:srgbClr val="FFFFFF"/>
                </a:solidFill>
              </a:defRPr>
            </a:lvl4pPr>
            <a:lvl5pPr lvl="4" algn="l">
              <a:lnSpc>
                <a:spcPct val="80000"/>
              </a:lnSpc>
              <a:spcBef>
                <a:spcPts val="0"/>
              </a:spcBef>
              <a:spcAft>
                <a:spcPts val="0"/>
              </a:spcAft>
              <a:buClr>
                <a:srgbClr val="FFFFFF"/>
              </a:buClr>
              <a:buSzPts val="5000"/>
              <a:buNone/>
              <a:defRPr sz="5000">
                <a:solidFill>
                  <a:srgbClr val="FFFFFF"/>
                </a:solidFill>
              </a:defRPr>
            </a:lvl5pPr>
            <a:lvl6pPr lvl="5" algn="l">
              <a:lnSpc>
                <a:spcPct val="80000"/>
              </a:lnSpc>
              <a:spcBef>
                <a:spcPts val="0"/>
              </a:spcBef>
              <a:spcAft>
                <a:spcPts val="0"/>
              </a:spcAft>
              <a:buClr>
                <a:srgbClr val="FFFFFF"/>
              </a:buClr>
              <a:buSzPts val="5000"/>
              <a:buNone/>
              <a:defRPr sz="5000">
                <a:solidFill>
                  <a:srgbClr val="FFFFFF"/>
                </a:solidFill>
              </a:defRPr>
            </a:lvl6pPr>
            <a:lvl7pPr lvl="6" algn="l">
              <a:lnSpc>
                <a:spcPct val="80000"/>
              </a:lnSpc>
              <a:spcBef>
                <a:spcPts val="0"/>
              </a:spcBef>
              <a:spcAft>
                <a:spcPts val="0"/>
              </a:spcAft>
              <a:buClr>
                <a:srgbClr val="FFFFFF"/>
              </a:buClr>
              <a:buSzPts val="5000"/>
              <a:buNone/>
              <a:defRPr sz="5000">
                <a:solidFill>
                  <a:srgbClr val="FFFFFF"/>
                </a:solidFill>
              </a:defRPr>
            </a:lvl7pPr>
            <a:lvl8pPr lvl="7" algn="l">
              <a:lnSpc>
                <a:spcPct val="80000"/>
              </a:lnSpc>
              <a:spcBef>
                <a:spcPts val="0"/>
              </a:spcBef>
              <a:spcAft>
                <a:spcPts val="0"/>
              </a:spcAft>
              <a:buClr>
                <a:srgbClr val="FFFFFF"/>
              </a:buClr>
              <a:buSzPts val="5000"/>
              <a:buNone/>
              <a:defRPr sz="5000">
                <a:solidFill>
                  <a:srgbClr val="FFFFFF"/>
                </a:solidFill>
              </a:defRPr>
            </a:lvl8pPr>
            <a:lvl9pPr lvl="8" algn="l">
              <a:lnSpc>
                <a:spcPct val="80000"/>
              </a:lnSpc>
              <a:spcBef>
                <a:spcPts val="0"/>
              </a:spcBef>
              <a:spcAft>
                <a:spcPts val="0"/>
              </a:spcAft>
              <a:buClr>
                <a:srgbClr val="FFFFFF"/>
              </a:buClr>
              <a:buSzPts val="5000"/>
              <a:buNone/>
              <a:defRPr sz="5000">
                <a:solidFill>
                  <a:srgbClr val="FFFFFF"/>
                </a:solidFill>
              </a:defRPr>
            </a:lvl9pPr>
          </a:lstStyle>
          <a:p/>
        </p:txBody>
      </p:sp>
      <p:sp>
        <p:nvSpPr>
          <p:cNvPr id="20" name="Google Shape;20;p20"/>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White 02" type="title">
  <p:cSld name="TITLE">
    <p:bg>
      <p:bgPr>
        <a:solidFill>
          <a:srgbClr val="FFFFFF"/>
        </a:solidFill>
      </p:bgPr>
    </p:bg>
    <p:spTree>
      <p:nvGrpSpPr>
        <p:cNvPr id="21" name="Shape 21"/>
        <p:cNvGrpSpPr/>
        <p:nvPr/>
      </p:nvGrpSpPr>
      <p:grpSpPr>
        <a:xfrm>
          <a:off x="0" y="0"/>
          <a:ext cx="0" cy="0"/>
          <a:chOff x="0" y="0"/>
          <a:chExt cx="0" cy="0"/>
        </a:xfrm>
      </p:grpSpPr>
      <p:sp>
        <p:nvSpPr>
          <p:cNvPr id="22" name="Google Shape;22;p21"/>
          <p:cNvSpPr txBox="1"/>
          <p:nvPr>
            <p:ph type="title"/>
          </p:nvPr>
        </p:nvSpPr>
        <p:spPr>
          <a:xfrm>
            <a:off x="153900" y="1712350"/>
            <a:ext cx="6972300" cy="16968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1pPr>
            <a:lvl2pPr lvl="1"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2pPr>
            <a:lvl3pPr lvl="2"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3pPr>
            <a:lvl4pPr lvl="3"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4pPr>
            <a:lvl5pPr lvl="4"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5pPr>
            <a:lvl6pPr lvl="5"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6pPr>
            <a:lvl7pPr lvl="6"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7pPr>
            <a:lvl8pPr lvl="7"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8pPr>
            <a:lvl9pPr lvl="8"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9pPr>
          </a:lstStyle>
          <a:p/>
        </p:txBody>
      </p:sp>
      <p:sp>
        <p:nvSpPr>
          <p:cNvPr id="23" name="Google Shape;23;p21"/>
          <p:cNvSpPr txBox="1"/>
          <p:nvPr>
            <p:ph idx="2" type="title"/>
          </p:nvPr>
        </p:nvSpPr>
        <p:spPr>
          <a:xfrm>
            <a:off x="209800" y="4591556"/>
            <a:ext cx="3381000" cy="2799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2pPr>
            <a:lvl3pPr lvl="2"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3pPr>
            <a:lvl4pPr lvl="3"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4pPr>
            <a:lvl5pPr lvl="4"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5pPr>
            <a:lvl6pPr lvl="5"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6pPr>
            <a:lvl7pPr lvl="6"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7pPr>
            <a:lvl8pPr lvl="7"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8pPr>
            <a:lvl9pPr lvl="8"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9pPr>
          </a:lstStyle>
          <a:p/>
        </p:txBody>
      </p:sp>
      <p:sp>
        <p:nvSpPr>
          <p:cNvPr id="24" name="Google Shape;24;p21"/>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White 1">
  <p:cSld name="TITLE_5">
    <p:bg>
      <p:bgPr>
        <a:solidFill>
          <a:srgbClr val="FFFFFF"/>
        </a:solidFill>
      </p:bgPr>
    </p:bg>
    <p:spTree>
      <p:nvGrpSpPr>
        <p:cNvPr id="25" name="Shape 25"/>
        <p:cNvGrpSpPr/>
        <p:nvPr/>
      </p:nvGrpSpPr>
      <p:grpSpPr>
        <a:xfrm>
          <a:off x="0" y="0"/>
          <a:ext cx="0" cy="0"/>
          <a:chOff x="0" y="0"/>
          <a:chExt cx="0" cy="0"/>
        </a:xfrm>
      </p:grpSpPr>
      <p:pic>
        <p:nvPicPr>
          <p:cNvPr id="26" name="Google Shape;26;p22"/>
          <p:cNvPicPr preferRelativeResize="0"/>
          <p:nvPr/>
        </p:nvPicPr>
        <p:blipFill rotWithShape="1">
          <a:blip r:embed="rId2">
            <a:alphaModFix/>
          </a:blip>
          <a:srcRect b="19" l="0" r="0" t="9"/>
          <a:stretch/>
        </p:blipFill>
        <p:spPr>
          <a:xfrm>
            <a:off x="830696" y="2680786"/>
            <a:ext cx="966302" cy="109525"/>
          </a:xfrm>
          <a:prstGeom prst="rect">
            <a:avLst/>
          </a:prstGeom>
          <a:noFill/>
          <a:ln>
            <a:noFill/>
          </a:ln>
        </p:spPr>
      </p:pic>
      <p:sp>
        <p:nvSpPr>
          <p:cNvPr id="27" name="Google Shape;27;p22"/>
          <p:cNvSpPr txBox="1"/>
          <p:nvPr>
            <p:ph type="title"/>
          </p:nvPr>
        </p:nvSpPr>
        <p:spPr>
          <a:xfrm>
            <a:off x="2234575" y="2269326"/>
            <a:ext cx="4687200" cy="1010400"/>
          </a:xfrm>
          <a:prstGeom prst="rect">
            <a:avLst/>
          </a:prstGeom>
          <a:noFill/>
          <a:ln>
            <a:noFill/>
          </a:ln>
        </p:spPr>
        <p:txBody>
          <a:bodyPr anchorCtr="0" anchor="t" bIns="91425" lIns="91425" spcFirstLastPara="1" rIns="91425" wrap="square" tIns="91425">
            <a:noAutofit/>
          </a:bodyPr>
          <a:lstStyle>
            <a:lvl1pPr lvl="0" algn="ctr">
              <a:lnSpc>
                <a:spcPct val="90000"/>
              </a:lnSpc>
              <a:spcBef>
                <a:spcPts val="0"/>
              </a:spcBef>
              <a:spcAft>
                <a:spcPts val="0"/>
              </a:spcAft>
              <a:buClr>
                <a:srgbClr val="000000"/>
              </a:buClr>
              <a:buSzPts val="2800"/>
              <a:buFont typeface="Michroma"/>
              <a:buNone/>
              <a:defRPr sz="2800">
                <a:solidFill>
                  <a:srgbClr val="000000"/>
                </a:solidFill>
                <a:latin typeface="Michroma"/>
                <a:ea typeface="Michroma"/>
                <a:cs typeface="Michroma"/>
                <a:sym typeface="Michroma"/>
              </a:defRPr>
            </a:lvl1pPr>
            <a:lvl2pPr lvl="1"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2pPr>
            <a:lvl3pPr lvl="2"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3pPr>
            <a:lvl4pPr lvl="3"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4pPr>
            <a:lvl5pPr lvl="4"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5pPr>
            <a:lvl6pPr lvl="5"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6pPr>
            <a:lvl7pPr lvl="6"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7pPr>
            <a:lvl8pPr lvl="7"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8pPr>
            <a:lvl9pPr lvl="8"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9pPr>
          </a:lstStyle>
          <a:p/>
        </p:txBody>
      </p:sp>
      <p:sp>
        <p:nvSpPr>
          <p:cNvPr id="28" name="Google Shape;28;p22"/>
          <p:cNvSpPr txBox="1"/>
          <p:nvPr>
            <p:ph idx="2" type="title"/>
          </p:nvPr>
        </p:nvSpPr>
        <p:spPr>
          <a:xfrm>
            <a:off x="7071175" y="2537969"/>
            <a:ext cx="1610700" cy="5031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2pPr>
            <a:lvl3pPr lvl="2"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3pPr>
            <a:lvl4pPr lvl="3"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4pPr>
            <a:lvl5pPr lvl="4"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5pPr>
            <a:lvl6pPr lvl="5"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6pPr>
            <a:lvl7pPr lvl="6"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7pPr>
            <a:lvl8pPr lvl="7"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8pPr>
            <a:lvl9pPr lvl="8"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9pPr>
          </a:lstStyle>
          <a:p/>
        </p:txBody>
      </p:sp>
      <p:sp>
        <p:nvSpPr>
          <p:cNvPr id="29" name="Google Shape;29;p22"/>
          <p:cNvSpPr/>
          <p:nvPr/>
        </p:nvSpPr>
        <p:spPr>
          <a:xfrm>
            <a:off x="122750" y="4743575"/>
            <a:ext cx="901200" cy="332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1pPr>
            <a:lvl2pPr indent="0" lvl="1"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2pPr>
            <a:lvl3pPr indent="0" lvl="2"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3pPr>
            <a:lvl4pPr indent="0" lvl="3"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4pPr>
            <a:lvl5pPr indent="0" lvl="4"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5pPr>
            <a:lvl6pPr indent="0" lvl="5"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6pPr>
            <a:lvl7pPr indent="0" lvl="6"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7pPr>
            <a:lvl8pPr indent="0" lvl="7"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8pPr>
            <a:lvl9pPr indent="0" lvl="8"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Black">
  <p:cSld name="TITLE_4">
    <p:bg>
      <p:bgPr>
        <a:solidFill>
          <a:srgbClr val="000000"/>
        </a:solidFill>
      </p:bgPr>
    </p:bg>
    <p:spTree>
      <p:nvGrpSpPr>
        <p:cNvPr id="31" name="Shape 31"/>
        <p:cNvGrpSpPr/>
        <p:nvPr/>
      </p:nvGrpSpPr>
      <p:grpSpPr>
        <a:xfrm>
          <a:off x="0" y="0"/>
          <a:ext cx="0" cy="0"/>
          <a:chOff x="0" y="0"/>
          <a:chExt cx="0" cy="0"/>
        </a:xfrm>
      </p:grpSpPr>
      <p:pic>
        <p:nvPicPr>
          <p:cNvPr id="32" name="Google Shape;32;p23"/>
          <p:cNvPicPr preferRelativeResize="0"/>
          <p:nvPr/>
        </p:nvPicPr>
        <p:blipFill rotWithShape="1">
          <a:blip r:embed="rId2">
            <a:alphaModFix/>
          </a:blip>
          <a:srcRect b="0" l="0" r="0" t="0"/>
          <a:stretch/>
        </p:blipFill>
        <p:spPr>
          <a:xfrm>
            <a:off x="830696" y="2680770"/>
            <a:ext cx="966302" cy="109557"/>
          </a:xfrm>
          <a:prstGeom prst="rect">
            <a:avLst/>
          </a:prstGeom>
          <a:noFill/>
          <a:ln>
            <a:noFill/>
          </a:ln>
        </p:spPr>
      </p:pic>
      <p:sp>
        <p:nvSpPr>
          <p:cNvPr id="33" name="Google Shape;33;p23"/>
          <p:cNvSpPr txBox="1"/>
          <p:nvPr>
            <p:ph type="title"/>
          </p:nvPr>
        </p:nvSpPr>
        <p:spPr>
          <a:xfrm>
            <a:off x="2234575" y="2269326"/>
            <a:ext cx="4687200" cy="1010400"/>
          </a:xfrm>
          <a:prstGeom prst="rect">
            <a:avLst/>
          </a:prstGeom>
          <a:noFill/>
          <a:ln>
            <a:noFill/>
          </a:ln>
        </p:spPr>
        <p:txBody>
          <a:bodyPr anchorCtr="0" anchor="t" bIns="91425" lIns="91425" spcFirstLastPara="1" rIns="91425" wrap="square" tIns="91425">
            <a:noAutofit/>
          </a:bodyPr>
          <a:lstStyle>
            <a:lvl1pPr lvl="0" algn="ctr">
              <a:lnSpc>
                <a:spcPct val="90000"/>
              </a:lnSpc>
              <a:spcBef>
                <a:spcPts val="0"/>
              </a:spcBef>
              <a:spcAft>
                <a:spcPts val="0"/>
              </a:spcAft>
              <a:buClr>
                <a:srgbClr val="FFFFFF"/>
              </a:buClr>
              <a:buSzPts val="2800"/>
              <a:buFont typeface="Michroma"/>
              <a:buNone/>
              <a:defRPr sz="2800">
                <a:solidFill>
                  <a:srgbClr val="FFFFFF"/>
                </a:solidFill>
                <a:latin typeface="Michroma"/>
                <a:ea typeface="Michroma"/>
                <a:cs typeface="Michroma"/>
                <a:sym typeface="Michroma"/>
              </a:defRPr>
            </a:lvl1pPr>
            <a:lvl2pPr lvl="1"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2pPr>
            <a:lvl3pPr lvl="2"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3pPr>
            <a:lvl4pPr lvl="3"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4pPr>
            <a:lvl5pPr lvl="4"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5pPr>
            <a:lvl6pPr lvl="5"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6pPr>
            <a:lvl7pPr lvl="6"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7pPr>
            <a:lvl8pPr lvl="7"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8pPr>
            <a:lvl9pPr lvl="8"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9pPr>
          </a:lstStyle>
          <a:p/>
        </p:txBody>
      </p:sp>
      <p:sp>
        <p:nvSpPr>
          <p:cNvPr id="34" name="Google Shape;34;p23"/>
          <p:cNvSpPr txBox="1"/>
          <p:nvPr>
            <p:ph idx="2" type="title"/>
          </p:nvPr>
        </p:nvSpPr>
        <p:spPr>
          <a:xfrm>
            <a:off x="7071175" y="2537969"/>
            <a:ext cx="1610700" cy="5031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p:txBody>
      </p:sp>
      <p:sp>
        <p:nvSpPr>
          <p:cNvPr id="35" name="Google Shape;35;p23"/>
          <p:cNvSpPr/>
          <p:nvPr/>
        </p:nvSpPr>
        <p:spPr>
          <a:xfrm>
            <a:off x="46775" y="58775"/>
            <a:ext cx="402300" cy="3441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1pPr>
            <a:lvl2pPr indent="0" lvl="1"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2pPr>
            <a:lvl3pPr indent="0" lvl="2"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3pPr>
            <a:lvl4pPr indent="0" lvl="3"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4pPr>
            <a:lvl5pPr indent="0" lvl="4"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5pPr>
            <a:lvl6pPr indent="0" lvl="5"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6pPr>
            <a:lvl7pPr indent="0" lvl="6"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7pPr>
            <a:lvl8pPr indent="0" lvl="7"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8pPr>
            <a:lvl9pPr indent="0" lvl="8"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 White">
  <p:cSld name="TITLE_3">
    <p:bg>
      <p:bgPr>
        <a:solidFill>
          <a:srgbClr val="FFFFFF"/>
        </a:solidFill>
      </p:bgPr>
    </p:bg>
    <p:spTree>
      <p:nvGrpSpPr>
        <p:cNvPr id="37" name="Shape 37"/>
        <p:cNvGrpSpPr/>
        <p:nvPr/>
      </p:nvGrpSpPr>
      <p:grpSpPr>
        <a:xfrm>
          <a:off x="0" y="0"/>
          <a:ext cx="0" cy="0"/>
          <a:chOff x="0" y="0"/>
          <a:chExt cx="0" cy="0"/>
        </a:xfrm>
      </p:grpSpPr>
      <p:sp>
        <p:nvSpPr>
          <p:cNvPr id="38" name="Google Shape;38;p24"/>
          <p:cNvSpPr txBox="1"/>
          <p:nvPr>
            <p:ph idx="1" type="subTitle"/>
          </p:nvPr>
        </p:nvSpPr>
        <p:spPr>
          <a:xfrm>
            <a:off x="1970907" y="3430949"/>
            <a:ext cx="3760800" cy="28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100"/>
              <a:buFont typeface="Space Mono"/>
              <a:buNone/>
              <a:defRPr>
                <a:solidFill>
                  <a:srgbClr val="000000"/>
                </a:solidFill>
                <a:latin typeface="Space Mono"/>
                <a:ea typeface="Space Mono"/>
                <a:cs typeface="Space Mono"/>
                <a:sym typeface="Space Mono"/>
              </a:defRPr>
            </a:lvl1pPr>
            <a:lvl2pPr lvl="1" algn="l">
              <a:lnSpc>
                <a:spcPct val="100000"/>
              </a:lnSpc>
              <a:spcBef>
                <a:spcPts val="0"/>
              </a:spcBef>
              <a:spcAft>
                <a:spcPts val="0"/>
              </a:spcAft>
              <a:buClr>
                <a:srgbClr val="000000"/>
              </a:buClr>
              <a:buSzPts val="2800"/>
              <a:buNone/>
              <a:defRPr sz="2800">
                <a:solidFill>
                  <a:srgbClr val="000000"/>
                </a:solidFill>
              </a:defRPr>
            </a:lvl2pPr>
            <a:lvl3pPr lvl="2" algn="l">
              <a:lnSpc>
                <a:spcPct val="100000"/>
              </a:lnSpc>
              <a:spcBef>
                <a:spcPts val="0"/>
              </a:spcBef>
              <a:spcAft>
                <a:spcPts val="0"/>
              </a:spcAft>
              <a:buClr>
                <a:srgbClr val="000000"/>
              </a:buClr>
              <a:buSzPts val="2800"/>
              <a:buNone/>
              <a:defRPr sz="2800">
                <a:solidFill>
                  <a:srgbClr val="000000"/>
                </a:solidFill>
              </a:defRPr>
            </a:lvl3pPr>
            <a:lvl4pPr lvl="3" algn="l">
              <a:lnSpc>
                <a:spcPct val="100000"/>
              </a:lnSpc>
              <a:spcBef>
                <a:spcPts val="0"/>
              </a:spcBef>
              <a:spcAft>
                <a:spcPts val="0"/>
              </a:spcAft>
              <a:buClr>
                <a:srgbClr val="000000"/>
              </a:buClr>
              <a:buSzPts val="2800"/>
              <a:buNone/>
              <a:defRPr sz="2800">
                <a:solidFill>
                  <a:srgbClr val="000000"/>
                </a:solidFill>
              </a:defRPr>
            </a:lvl4pPr>
            <a:lvl5pPr lvl="4" algn="l">
              <a:lnSpc>
                <a:spcPct val="100000"/>
              </a:lnSpc>
              <a:spcBef>
                <a:spcPts val="0"/>
              </a:spcBef>
              <a:spcAft>
                <a:spcPts val="0"/>
              </a:spcAft>
              <a:buClr>
                <a:srgbClr val="000000"/>
              </a:buClr>
              <a:buSzPts val="2800"/>
              <a:buNone/>
              <a:defRPr sz="2800">
                <a:solidFill>
                  <a:srgbClr val="000000"/>
                </a:solidFill>
              </a:defRPr>
            </a:lvl5pPr>
            <a:lvl6pPr lvl="5" algn="l">
              <a:lnSpc>
                <a:spcPct val="100000"/>
              </a:lnSpc>
              <a:spcBef>
                <a:spcPts val="0"/>
              </a:spcBef>
              <a:spcAft>
                <a:spcPts val="0"/>
              </a:spcAft>
              <a:buClr>
                <a:srgbClr val="000000"/>
              </a:buClr>
              <a:buSzPts val="2800"/>
              <a:buNone/>
              <a:defRPr sz="2800">
                <a:solidFill>
                  <a:srgbClr val="000000"/>
                </a:solidFill>
              </a:defRPr>
            </a:lvl6pPr>
            <a:lvl7pPr lvl="6" algn="l">
              <a:lnSpc>
                <a:spcPct val="100000"/>
              </a:lnSpc>
              <a:spcBef>
                <a:spcPts val="0"/>
              </a:spcBef>
              <a:spcAft>
                <a:spcPts val="0"/>
              </a:spcAft>
              <a:buClr>
                <a:srgbClr val="000000"/>
              </a:buClr>
              <a:buSzPts val="2800"/>
              <a:buNone/>
              <a:defRPr sz="2800">
                <a:solidFill>
                  <a:srgbClr val="000000"/>
                </a:solidFill>
              </a:defRPr>
            </a:lvl7pPr>
            <a:lvl8pPr lvl="7" algn="l">
              <a:lnSpc>
                <a:spcPct val="100000"/>
              </a:lnSpc>
              <a:spcBef>
                <a:spcPts val="0"/>
              </a:spcBef>
              <a:spcAft>
                <a:spcPts val="0"/>
              </a:spcAft>
              <a:buClr>
                <a:srgbClr val="000000"/>
              </a:buClr>
              <a:buSzPts val="2800"/>
              <a:buNone/>
              <a:defRPr sz="2800">
                <a:solidFill>
                  <a:srgbClr val="000000"/>
                </a:solidFill>
              </a:defRPr>
            </a:lvl8pPr>
            <a:lvl9pPr lvl="8" algn="l">
              <a:lnSpc>
                <a:spcPct val="100000"/>
              </a:lnSpc>
              <a:spcBef>
                <a:spcPts val="0"/>
              </a:spcBef>
              <a:spcAft>
                <a:spcPts val="0"/>
              </a:spcAft>
              <a:buClr>
                <a:srgbClr val="000000"/>
              </a:buClr>
              <a:buSzPts val="2800"/>
              <a:buNone/>
              <a:defRPr sz="2800">
                <a:solidFill>
                  <a:srgbClr val="000000"/>
                </a:solidFill>
              </a:defRPr>
            </a:lvl9pPr>
          </a:lstStyle>
          <a:p/>
        </p:txBody>
      </p:sp>
      <p:sp>
        <p:nvSpPr>
          <p:cNvPr id="39" name="Google Shape;39;p24"/>
          <p:cNvSpPr txBox="1"/>
          <p:nvPr>
            <p:ph type="ctrTitle"/>
          </p:nvPr>
        </p:nvSpPr>
        <p:spPr>
          <a:xfrm>
            <a:off x="1942510" y="1546182"/>
            <a:ext cx="5189400" cy="19074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000000"/>
              </a:buClr>
              <a:buSzPts val="4500"/>
              <a:buNone/>
              <a:defRPr sz="4500">
                <a:solidFill>
                  <a:srgbClr val="000000"/>
                </a:solidFill>
              </a:defRPr>
            </a:lvl1pPr>
            <a:lvl2pPr lvl="1" algn="l">
              <a:lnSpc>
                <a:spcPct val="80000"/>
              </a:lnSpc>
              <a:spcBef>
                <a:spcPts val="0"/>
              </a:spcBef>
              <a:spcAft>
                <a:spcPts val="0"/>
              </a:spcAft>
              <a:buClr>
                <a:srgbClr val="FFFFFF"/>
              </a:buClr>
              <a:buSzPts val="4500"/>
              <a:buNone/>
              <a:defRPr sz="4500">
                <a:solidFill>
                  <a:srgbClr val="FFFFFF"/>
                </a:solidFill>
              </a:defRPr>
            </a:lvl2pPr>
            <a:lvl3pPr lvl="2" algn="l">
              <a:lnSpc>
                <a:spcPct val="80000"/>
              </a:lnSpc>
              <a:spcBef>
                <a:spcPts val="0"/>
              </a:spcBef>
              <a:spcAft>
                <a:spcPts val="0"/>
              </a:spcAft>
              <a:buClr>
                <a:srgbClr val="FFFFFF"/>
              </a:buClr>
              <a:buSzPts val="4500"/>
              <a:buNone/>
              <a:defRPr sz="4500">
                <a:solidFill>
                  <a:srgbClr val="FFFFFF"/>
                </a:solidFill>
              </a:defRPr>
            </a:lvl3pPr>
            <a:lvl4pPr lvl="3" algn="l">
              <a:lnSpc>
                <a:spcPct val="80000"/>
              </a:lnSpc>
              <a:spcBef>
                <a:spcPts val="0"/>
              </a:spcBef>
              <a:spcAft>
                <a:spcPts val="0"/>
              </a:spcAft>
              <a:buClr>
                <a:srgbClr val="FFFFFF"/>
              </a:buClr>
              <a:buSzPts val="4500"/>
              <a:buNone/>
              <a:defRPr sz="4500">
                <a:solidFill>
                  <a:srgbClr val="FFFFFF"/>
                </a:solidFill>
              </a:defRPr>
            </a:lvl4pPr>
            <a:lvl5pPr lvl="4" algn="l">
              <a:lnSpc>
                <a:spcPct val="80000"/>
              </a:lnSpc>
              <a:spcBef>
                <a:spcPts val="0"/>
              </a:spcBef>
              <a:spcAft>
                <a:spcPts val="0"/>
              </a:spcAft>
              <a:buClr>
                <a:srgbClr val="FFFFFF"/>
              </a:buClr>
              <a:buSzPts val="4500"/>
              <a:buNone/>
              <a:defRPr sz="4500">
                <a:solidFill>
                  <a:srgbClr val="FFFFFF"/>
                </a:solidFill>
              </a:defRPr>
            </a:lvl5pPr>
            <a:lvl6pPr lvl="5" algn="l">
              <a:lnSpc>
                <a:spcPct val="80000"/>
              </a:lnSpc>
              <a:spcBef>
                <a:spcPts val="0"/>
              </a:spcBef>
              <a:spcAft>
                <a:spcPts val="0"/>
              </a:spcAft>
              <a:buClr>
                <a:srgbClr val="FFFFFF"/>
              </a:buClr>
              <a:buSzPts val="4500"/>
              <a:buNone/>
              <a:defRPr sz="4500">
                <a:solidFill>
                  <a:srgbClr val="FFFFFF"/>
                </a:solidFill>
              </a:defRPr>
            </a:lvl6pPr>
            <a:lvl7pPr lvl="6" algn="l">
              <a:lnSpc>
                <a:spcPct val="80000"/>
              </a:lnSpc>
              <a:spcBef>
                <a:spcPts val="0"/>
              </a:spcBef>
              <a:spcAft>
                <a:spcPts val="0"/>
              </a:spcAft>
              <a:buClr>
                <a:srgbClr val="FFFFFF"/>
              </a:buClr>
              <a:buSzPts val="4500"/>
              <a:buNone/>
              <a:defRPr sz="4500">
                <a:solidFill>
                  <a:srgbClr val="FFFFFF"/>
                </a:solidFill>
              </a:defRPr>
            </a:lvl7pPr>
            <a:lvl8pPr lvl="7" algn="l">
              <a:lnSpc>
                <a:spcPct val="80000"/>
              </a:lnSpc>
              <a:spcBef>
                <a:spcPts val="0"/>
              </a:spcBef>
              <a:spcAft>
                <a:spcPts val="0"/>
              </a:spcAft>
              <a:buClr>
                <a:srgbClr val="FFFFFF"/>
              </a:buClr>
              <a:buSzPts val="4500"/>
              <a:buNone/>
              <a:defRPr sz="4500">
                <a:solidFill>
                  <a:srgbClr val="FFFFFF"/>
                </a:solidFill>
              </a:defRPr>
            </a:lvl8pPr>
            <a:lvl9pPr lvl="8" algn="l">
              <a:lnSpc>
                <a:spcPct val="80000"/>
              </a:lnSpc>
              <a:spcBef>
                <a:spcPts val="0"/>
              </a:spcBef>
              <a:spcAft>
                <a:spcPts val="0"/>
              </a:spcAft>
              <a:buClr>
                <a:srgbClr val="FFFFFF"/>
              </a:buClr>
              <a:buSzPts val="4500"/>
              <a:buNone/>
              <a:defRPr sz="4500">
                <a:solidFill>
                  <a:srgbClr val="FFFFFF"/>
                </a:solidFill>
              </a:defRPr>
            </a:lvl9pPr>
          </a:lstStyle>
          <a:p/>
        </p:txBody>
      </p:sp>
      <p:sp>
        <p:nvSpPr>
          <p:cNvPr id="40" name="Google Shape;40;p24"/>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 White">
  <p:cSld name="TITLE_3_1">
    <p:bg>
      <p:bgPr>
        <a:solidFill>
          <a:srgbClr val="FFFFFF"/>
        </a:solidFill>
      </p:bgPr>
    </p:bg>
    <p:spTree>
      <p:nvGrpSpPr>
        <p:cNvPr id="41" name="Shape 41"/>
        <p:cNvGrpSpPr/>
        <p:nvPr/>
      </p:nvGrpSpPr>
      <p:grpSpPr>
        <a:xfrm>
          <a:off x="0" y="0"/>
          <a:ext cx="0" cy="0"/>
          <a:chOff x="0" y="0"/>
          <a:chExt cx="0" cy="0"/>
        </a:xfrm>
      </p:grpSpPr>
      <p:sp>
        <p:nvSpPr>
          <p:cNvPr id="42" name="Google Shape;42;p25"/>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25"/>
          <p:cNvSpPr txBox="1"/>
          <p:nvPr>
            <p:ph type="ctrTitle"/>
          </p:nvPr>
        </p:nvSpPr>
        <p:spPr>
          <a:xfrm>
            <a:off x="1932098" y="1674318"/>
            <a:ext cx="5189400" cy="19515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000000"/>
              </a:buClr>
              <a:buSzPts val="5000"/>
              <a:buNone/>
              <a:defRPr sz="5000">
                <a:solidFill>
                  <a:srgbClr val="000000"/>
                </a:solidFill>
              </a:defRPr>
            </a:lvl1pPr>
            <a:lvl2pPr lvl="1" algn="l">
              <a:lnSpc>
                <a:spcPct val="80000"/>
              </a:lnSpc>
              <a:spcBef>
                <a:spcPts val="0"/>
              </a:spcBef>
              <a:spcAft>
                <a:spcPts val="0"/>
              </a:spcAft>
              <a:buClr>
                <a:srgbClr val="FFFFFF"/>
              </a:buClr>
              <a:buSzPts val="5000"/>
              <a:buNone/>
              <a:defRPr sz="5000">
                <a:solidFill>
                  <a:srgbClr val="FFFFFF"/>
                </a:solidFill>
              </a:defRPr>
            </a:lvl2pPr>
            <a:lvl3pPr lvl="2" algn="l">
              <a:lnSpc>
                <a:spcPct val="80000"/>
              </a:lnSpc>
              <a:spcBef>
                <a:spcPts val="0"/>
              </a:spcBef>
              <a:spcAft>
                <a:spcPts val="0"/>
              </a:spcAft>
              <a:buClr>
                <a:srgbClr val="FFFFFF"/>
              </a:buClr>
              <a:buSzPts val="5000"/>
              <a:buNone/>
              <a:defRPr sz="5000">
                <a:solidFill>
                  <a:srgbClr val="FFFFFF"/>
                </a:solidFill>
              </a:defRPr>
            </a:lvl3pPr>
            <a:lvl4pPr lvl="3" algn="l">
              <a:lnSpc>
                <a:spcPct val="80000"/>
              </a:lnSpc>
              <a:spcBef>
                <a:spcPts val="0"/>
              </a:spcBef>
              <a:spcAft>
                <a:spcPts val="0"/>
              </a:spcAft>
              <a:buClr>
                <a:srgbClr val="FFFFFF"/>
              </a:buClr>
              <a:buSzPts val="5000"/>
              <a:buNone/>
              <a:defRPr sz="5000">
                <a:solidFill>
                  <a:srgbClr val="FFFFFF"/>
                </a:solidFill>
              </a:defRPr>
            </a:lvl4pPr>
            <a:lvl5pPr lvl="4" algn="l">
              <a:lnSpc>
                <a:spcPct val="80000"/>
              </a:lnSpc>
              <a:spcBef>
                <a:spcPts val="0"/>
              </a:spcBef>
              <a:spcAft>
                <a:spcPts val="0"/>
              </a:spcAft>
              <a:buClr>
                <a:srgbClr val="FFFFFF"/>
              </a:buClr>
              <a:buSzPts val="5000"/>
              <a:buNone/>
              <a:defRPr sz="5000">
                <a:solidFill>
                  <a:srgbClr val="FFFFFF"/>
                </a:solidFill>
              </a:defRPr>
            </a:lvl5pPr>
            <a:lvl6pPr lvl="5" algn="l">
              <a:lnSpc>
                <a:spcPct val="80000"/>
              </a:lnSpc>
              <a:spcBef>
                <a:spcPts val="0"/>
              </a:spcBef>
              <a:spcAft>
                <a:spcPts val="0"/>
              </a:spcAft>
              <a:buClr>
                <a:srgbClr val="FFFFFF"/>
              </a:buClr>
              <a:buSzPts val="5000"/>
              <a:buNone/>
              <a:defRPr sz="5000">
                <a:solidFill>
                  <a:srgbClr val="FFFFFF"/>
                </a:solidFill>
              </a:defRPr>
            </a:lvl6pPr>
            <a:lvl7pPr lvl="6" algn="l">
              <a:lnSpc>
                <a:spcPct val="80000"/>
              </a:lnSpc>
              <a:spcBef>
                <a:spcPts val="0"/>
              </a:spcBef>
              <a:spcAft>
                <a:spcPts val="0"/>
              </a:spcAft>
              <a:buClr>
                <a:srgbClr val="FFFFFF"/>
              </a:buClr>
              <a:buSzPts val="5000"/>
              <a:buNone/>
              <a:defRPr sz="5000">
                <a:solidFill>
                  <a:srgbClr val="FFFFFF"/>
                </a:solidFill>
              </a:defRPr>
            </a:lvl7pPr>
            <a:lvl8pPr lvl="7" algn="l">
              <a:lnSpc>
                <a:spcPct val="80000"/>
              </a:lnSpc>
              <a:spcBef>
                <a:spcPts val="0"/>
              </a:spcBef>
              <a:spcAft>
                <a:spcPts val="0"/>
              </a:spcAft>
              <a:buClr>
                <a:srgbClr val="FFFFFF"/>
              </a:buClr>
              <a:buSzPts val="5000"/>
              <a:buNone/>
              <a:defRPr sz="5000">
                <a:solidFill>
                  <a:srgbClr val="FFFFFF"/>
                </a:solidFill>
              </a:defRPr>
            </a:lvl8pPr>
            <a:lvl9pPr lvl="8" algn="l">
              <a:lnSpc>
                <a:spcPct val="80000"/>
              </a:lnSpc>
              <a:spcBef>
                <a:spcPts val="0"/>
              </a:spcBef>
              <a:spcAft>
                <a:spcPts val="0"/>
              </a:spcAft>
              <a:buClr>
                <a:srgbClr val="FFFFFF"/>
              </a:buClr>
              <a:buSzPts val="5000"/>
              <a:buNone/>
              <a:defRPr sz="50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6312600" cy="553200"/>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0"/>
              </a:spcBef>
              <a:spcAft>
                <a:spcPts val="0"/>
              </a:spcAft>
              <a:buClr>
                <a:schemeClr val="dk1"/>
              </a:buClr>
              <a:buSzPts val="2500"/>
              <a:buFont typeface="Michroma"/>
              <a:buNone/>
              <a:defRPr b="0" i="0" sz="2500" u="none" cap="none" strike="noStrike">
                <a:solidFill>
                  <a:schemeClr val="dk1"/>
                </a:solidFill>
                <a:latin typeface="Michroma"/>
                <a:ea typeface="Michroma"/>
                <a:cs typeface="Michroma"/>
                <a:sym typeface="Michroma"/>
              </a:defRPr>
            </a:lvl1pPr>
            <a:lvl2pPr lvl="1"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2pPr>
            <a:lvl3pPr lvl="2"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3pPr>
            <a:lvl4pPr lvl="3"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4pPr>
            <a:lvl5pPr lvl="4"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5pPr>
            <a:lvl6pPr lvl="5"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6pPr>
            <a:lvl7pPr lvl="6"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7pPr>
            <a:lvl8pPr lvl="7"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8pPr>
            <a:lvl9pPr lvl="8"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9pPr>
          </a:lstStyle>
          <a:p/>
        </p:txBody>
      </p:sp>
      <p:sp>
        <p:nvSpPr>
          <p:cNvPr id="7" name="Google Shape;7;p16"/>
          <p:cNvSpPr txBox="1"/>
          <p:nvPr>
            <p:ph idx="1" type="body"/>
          </p:nvPr>
        </p:nvSpPr>
        <p:spPr>
          <a:xfrm>
            <a:off x="275750" y="1148775"/>
            <a:ext cx="8520600" cy="34164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chemeClr val="dk2"/>
              </a:buClr>
              <a:buSzPts val="1100"/>
              <a:buFont typeface="Michroma"/>
              <a:buChar char="●"/>
              <a:defRPr b="0" i="0" sz="1100" u="none" cap="none" strike="noStrike">
                <a:solidFill>
                  <a:schemeClr val="dk2"/>
                </a:solidFill>
                <a:latin typeface="Michroma"/>
                <a:ea typeface="Michroma"/>
                <a:cs typeface="Michroma"/>
                <a:sym typeface="Michroma"/>
              </a:defRPr>
            </a:lvl1pPr>
            <a:lvl2pPr indent="-304800" lvl="1" marL="914400" marR="0" rtl="0" algn="l">
              <a:lnSpc>
                <a:spcPct val="115000"/>
              </a:lnSpc>
              <a:spcBef>
                <a:spcPts val="1600"/>
              </a:spcBef>
              <a:spcAft>
                <a:spcPts val="0"/>
              </a:spcAft>
              <a:buClr>
                <a:schemeClr val="dk2"/>
              </a:buClr>
              <a:buSzPts val="1200"/>
              <a:buFont typeface="Space Mono"/>
              <a:buChar char="○"/>
              <a:defRPr b="0" i="0" sz="1200" u="none" cap="none" strike="noStrike">
                <a:solidFill>
                  <a:schemeClr val="dk2"/>
                </a:solidFill>
                <a:latin typeface="Space Mono"/>
                <a:ea typeface="Space Mono"/>
                <a:cs typeface="Space Mono"/>
                <a:sym typeface="Space Mono"/>
              </a:defRPr>
            </a:lvl2pPr>
            <a:lvl3pPr indent="-279400" lvl="2" marL="1371600" marR="0" rtl="0" algn="l">
              <a:lnSpc>
                <a:spcPct val="115000"/>
              </a:lnSpc>
              <a:spcBef>
                <a:spcPts val="1600"/>
              </a:spcBef>
              <a:spcAft>
                <a:spcPts val="0"/>
              </a:spcAft>
              <a:buClr>
                <a:schemeClr val="dk2"/>
              </a:buClr>
              <a:buSzPts val="800"/>
              <a:buFont typeface="Montserrat Medium"/>
              <a:buChar char="■"/>
              <a:defRPr b="0" i="0" sz="800" u="none" cap="none" strike="noStrike">
                <a:solidFill>
                  <a:schemeClr val="dk2"/>
                </a:solidFill>
                <a:latin typeface="Montserrat Medium"/>
                <a:ea typeface="Montserrat Medium"/>
                <a:cs typeface="Montserrat Medium"/>
                <a:sym typeface="Montserrat Medium"/>
              </a:defRPr>
            </a:lvl3pPr>
            <a:lvl4pPr indent="-279400" lvl="3" marL="1828800" marR="0" rtl="0" algn="l">
              <a:lnSpc>
                <a:spcPct val="115000"/>
              </a:lnSpc>
              <a:spcBef>
                <a:spcPts val="1600"/>
              </a:spcBef>
              <a:spcAft>
                <a:spcPts val="0"/>
              </a:spcAft>
              <a:buClr>
                <a:schemeClr val="dk2"/>
              </a:buClr>
              <a:buSzPts val="800"/>
              <a:buFont typeface="Montserrat Medium"/>
              <a:buChar char="●"/>
              <a:defRPr b="0" i="0" sz="800" u="none" cap="none" strike="noStrike">
                <a:solidFill>
                  <a:schemeClr val="dk2"/>
                </a:solidFill>
                <a:latin typeface="Montserrat Medium"/>
                <a:ea typeface="Montserrat Medium"/>
                <a:cs typeface="Montserrat Medium"/>
                <a:sym typeface="Montserrat Medium"/>
              </a:defRPr>
            </a:lvl4pPr>
            <a:lvl5pPr indent="-282575" lvl="4" marL="2286000" marR="0" rtl="0" algn="l">
              <a:lnSpc>
                <a:spcPct val="115000"/>
              </a:lnSpc>
              <a:spcBef>
                <a:spcPts val="1600"/>
              </a:spcBef>
              <a:spcAft>
                <a:spcPts val="0"/>
              </a:spcAft>
              <a:buClr>
                <a:schemeClr val="dk2"/>
              </a:buClr>
              <a:buSzPts val="850"/>
              <a:buFont typeface="IBM Plex Mono Medium"/>
              <a:buChar char="○"/>
              <a:defRPr b="0" i="0" sz="850" u="none" cap="none" strike="noStrike">
                <a:solidFill>
                  <a:schemeClr val="dk2"/>
                </a:solidFill>
                <a:latin typeface="IBM Plex Mono Medium"/>
                <a:ea typeface="IBM Plex Mono Medium"/>
                <a:cs typeface="IBM Plex Mono Medium"/>
                <a:sym typeface="IBM Plex Mono Medium"/>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029">
          <p15:clr>
            <a:srgbClr val="EA4335"/>
          </p15:clr>
        </p15:guide>
        <p15:guide id="2" pos="196">
          <p15:clr>
            <a:srgbClr val="EA4335"/>
          </p15:clr>
        </p15:guide>
        <p15:guide id="3" pos="3372">
          <p15:clr>
            <a:srgbClr val="EA4335"/>
          </p15:clr>
        </p15:guide>
        <p15:guide id="4" pos="5564">
          <p15:clr>
            <a:srgbClr val="EA4335"/>
          </p15:clr>
        </p15:guide>
        <p15:guide id="5" orient="horz" pos="191">
          <p15:clr>
            <a:srgbClr val="EA4335"/>
          </p15:clr>
        </p15:guide>
        <p15:guide id="6" orient="horz" pos="1185">
          <p15:clr>
            <a:srgbClr val="EA4335"/>
          </p15:clr>
        </p15:guide>
        <p15:guide id="7" orient="horz" pos="2055">
          <p15:clr>
            <a:srgbClr val="EA4335"/>
          </p15:clr>
        </p15:guide>
        <p15:guide id="8" orient="horz" pos="1081">
          <p15:clr>
            <a:srgbClr val="EA4335"/>
          </p15:clr>
        </p15:guide>
        <p15:guide id="9" orient="horz" pos="2159">
          <p15:clr>
            <a:srgbClr val="EA4335"/>
          </p15:clr>
        </p15:guide>
        <p15:guide id="10" pos="1180">
          <p15:clr>
            <a:srgbClr val="EA4335"/>
          </p15:clr>
        </p15:guide>
        <p15:guide id="11" pos="1296">
          <p15:clr>
            <a:srgbClr val="EA4335"/>
          </p15:clr>
        </p15:guide>
        <p15:guide id="12" pos="2293">
          <p15:clr>
            <a:srgbClr val="EA4335"/>
          </p15:clr>
        </p15:guide>
        <p15:guide id="13" pos="2396">
          <p15:clr>
            <a:srgbClr val="EA4335"/>
          </p15:clr>
        </p15:guide>
        <p15:guide id="14" pos="3495">
          <p15:clr>
            <a:srgbClr val="EA4335"/>
          </p15:clr>
        </p15:guide>
        <p15:guide id="15" pos="4464">
          <p15:clr>
            <a:srgbClr val="EA4335"/>
          </p15:clr>
        </p15:guide>
        <p15:guide id="16" pos="45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datasets/imakash3011/customer-personality-analysi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title"/>
          </p:nvPr>
        </p:nvSpPr>
        <p:spPr>
          <a:xfrm>
            <a:off x="454350" y="973325"/>
            <a:ext cx="8114100" cy="2289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5500"/>
              <a:buNone/>
            </a:pPr>
            <a:r>
              <a:rPr lang="en" sz="4800"/>
              <a:t>Exploring Customer Segments: Clustering Techniques and Insights</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g1ff499b1501_0_31"/>
          <p:cNvSpPr txBox="1"/>
          <p:nvPr>
            <p:ph idx="4294967295" type="subTitle"/>
          </p:nvPr>
        </p:nvSpPr>
        <p:spPr>
          <a:xfrm>
            <a:off x="408600" y="574450"/>
            <a:ext cx="8424300" cy="64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100"/>
              <a:buFont typeface="Michroma"/>
              <a:buNone/>
            </a:pPr>
            <a:r>
              <a:rPr lang="en" sz="2500">
                <a:solidFill>
                  <a:srgbClr val="000000"/>
                </a:solidFill>
              </a:rPr>
              <a:t>Clustering</a:t>
            </a:r>
            <a:endParaRPr b="0" i="0" sz="2500" u="none" cap="none" strike="noStrike">
              <a:solidFill>
                <a:srgbClr val="000000"/>
              </a:solidFill>
              <a:latin typeface="Michroma"/>
              <a:ea typeface="Michroma"/>
              <a:cs typeface="Michroma"/>
              <a:sym typeface="Michroma"/>
            </a:endParaRPr>
          </a:p>
        </p:txBody>
      </p:sp>
      <p:sp>
        <p:nvSpPr>
          <p:cNvPr id="149" name="Google Shape;149;g1ff499b1501_0_31"/>
          <p:cNvSpPr txBox="1"/>
          <p:nvPr>
            <p:ph idx="4294967295" type="subTitle"/>
          </p:nvPr>
        </p:nvSpPr>
        <p:spPr>
          <a:xfrm>
            <a:off x="556200" y="1716100"/>
            <a:ext cx="8031600" cy="28197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Clr>
                <a:srgbClr val="7F7F7F"/>
              </a:buClr>
              <a:buSzPts val="2100"/>
              <a:buFont typeface="Open Sans"/>
              <a:buChar char="●"/>
            </a:pPr>
            <a:r>
              <a:rPr lang="en" sz="2100">
                <a:solidFill>
                  <a:srgbClr val="7F7F7F"/>
                </a:solidFill>
                <a:latin typeface="Open Sans"/>
                <a:ea typeface="Open Sans"/>
                <a:cs typeface="Open Sans"/>
                <a:sym typeface="Open Sans"/>
              </a:rPr>
              <a:t>The clustering was done based on income, total spending and tenure.</a:t>
            </a:r>
            <a:endParaRPr sz="2100">
              <a:solidFill>
                <a:srgbClr val="7F7F7F"/>
              </a:solidFill>
              <a:latin typeface="Open Sans"/>
              <a:ea typeface="Open Sans"/>
              <a:cs typeface="Open Sans"/>
              <a:sym typeface="Open Sans"/>
            </a:endParaRPr>
          </a:p>
          <a:p>
            <a:pPr indent="-361950" lvl="0" marL="457200" marR="0" rtl="0" algn="l">
              <a:lnSpc>
                <a:spcPct val="115000"/>
              </a:lnSpc>
              <a:spcBef>
                <a:spcPts val="0"/>
              </a:spcBef>
              <a:spcAft>
                <a:spcPts val="0"/>
              </a:spcAft>
              <a:buClr>
                <a:srgbClr val="7F7F7F"/>
              </a:buClr>
              <a:buSzPts val="2100"/>
              <a:buFont typeface="Open Sans"/>
              <a:buChar char="●"/>
            </a:pPr>
            <a:r>
              <a:rPr lang="en" sz="2100">
                <a:solidFill>
                  <a:srgbClr val="7F7F7F"/>
                </a:solidFill>
                <a:latin typeface="Open Sans"/>
                <a:ea typeface="Open Sans"/>
                <a:cs typeface="Open Sans"/>
                <a:sym typeface="Open Sans"/>
              </a:rPr>
              <a:t>5 cluster groups were formed Highest Spenders, High Spenders, Consistent Patrons, Average Spender and Lowest Spenders based on the three criteria.</a:t>
            </a:r>
            <a:endParaRPr sz="2100">
              <a:solidFill>
                <a:srgbClr val="7F7F7F"/>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pic>
        <p:nvPicPr>
          <p:cNvPr id="154" name="Google Shape;154;g1f52f8e4cb0_0_43"/>
          <p:cNvPicPr preferRelativeResize="0"/>
          <p:nvPr/>
        </p:nvPicPr>
        <p:blipFill>
          <a:blip r:embed="rId3">
            <a:alphaModFix/>
          </a:blip>
          <a:stretch>
            <a:fillRect/>
          </a:stretch>
        </p:blipFill>
        <p:spPr>
          <a:xfrm>
            <a:off x="0" y="113400"/>
            <a:ext cx="9144001" cy="503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 name="Shape 158"/>
        <p:cNvGrpSpPr/>
        <p:nvPr/>
      </p:nvGrpSpPr>
      <p:grpSpPr>
        <a:xfrm>
          <a:off x="0" y="0"/>
          <a:ext cx="0" cy="0"/>
          <a:chOff x="0" y="0"/>
          <a:chExt cx="0" cy="0"/>
        </a:xfrm>
      </p:grpSpPr>
      <p:sp>
        <p:nvSpPr>
          <p:cNvPr id="159" name="Google Shape;159;g1f52f8e4cb0_0_37"/>
          <p:cNvSpPr txBox="1"/>
          <p:nvPr>
            <p:ph idx="4294967295" type="subTitle"/>
          </p:nvPr>
        </p:nvSpPr>
        <p:spPr>
          <a:xfrm>
            <a:off x="408600" y="574450"/>
            <a:ext cx="8424300" cy="64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100"/>
              <a:buFont typeface="Michroma"/>
              <a:buNone/>
            </a:pPr>
            <a:r>
              <a:rPr lang="en" sz="2500">
                <a:solidFill>
                  <a:srgbClr val="000000"/>
                </a:solidFill>
              </a:rPr>
              <a:t>The Apriori Algorithm</a:t>
            </a:r>
            <a:endParaRPr b="0" i="0" sz="2500" u="none" cap="none" strike="noStrike">
              <a:solidFill>
                <a:srgbClr val="000000"/>
              </a:solidFill>
              <a:latin typeface="Michroma"/>
              <a:ea typeface="Michroma"/>
              <a:cs typeface="Michroma"/>
              <a:sym typeface="Michroma"/>
            </a:endParaRPr>
          </a:p>
        </p:txBody>
      </p:sp>
      <p:sp>
        <p:nvSpPr>
          <p:cNvPr id="160" name="Google Shape;160;g1f52f8e4cb0_0_37"/>
          <p:cNvSpPr txBox="1"/>
          <p:nvPr>
            <p:ph idx="4294967295" type="subTitle"/>
          </p:nvPr>
        </p:nvSpPr>
        <p:spPr>
          <a:xfrm>
            <a:off x="4773850" y="1716100"/>
            <a:ext cx="3819900" cy="28503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7F7F7F"/>
              </a:buClr>
              <a:buSzPts val="2000"/>
              <a:buFont typeface="Open Sans"/>
              <a:buChar char="●"/>
            </a:pPr>
            <a:r>
              <a:rPr lang="en" sz="2000">
                <a:solidFill>
                  <a:srgbClr val="7F7F7F"/>
                </a:solidFill>
                <a:latin typeface="Open Sans"/>
                <a:ea typeface="Open Sans"/>
                <a:cs typeface="Open Sans"/>
                <a:sym typeface="Open Sans"/>
              </a:rPr>
              <a:t>99.4% of the time a customer that bought wine also bought meats, which confirms the positive correlation we found earlier.</a:t>
            </a:r>
            <a:endParaRPr b="0" i="0" sz="2000" u="none" cap="none" strike="noStrike">
              <a:solidFill>
                <a:srgbClr val="7F7F7F"/>
              </a:solidFill>
              <a:latin typeface="Open Sans"/>
              <a:ea typeface="Open Sans"/>
              <a:cs typeface="Open Sans"/>
              <a:sym typeface="Open Sans"/>
            </a:endParaRPr>
          </a:p>
        </p:txBody>
      </p:sp>
      <p:pic>
        <p:nvPicPr>
          <p:cNvPr id="161" name="Google Shape;161;g1f52f8e4cb0_0_37"/>
          <p:cNvPicPr preferRelativeResize="0"/>
          <p:nvPr/>
        </p:nvPicPr>
        <p:blipFill>
          <a:blip r:embed="rId3">
            <a:alphaModFix/>
          </a:blip>
          <a:stretch>
            <a:fillRect/>
          </a:stretch>
        </p:blipFill>
        <p:spPr>
          <a:xfrm>
            <a:off x="311150" y="2086425"/>
            <a:ext cx="4118425" cy="1984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sp>
        <p:nvSpPr>
          <p:cNvPr id="166" name="Google Shape;166;g1ff499b1501_0_40"/>
          <p:cNvSpPr txBox="1"/>
          <p:nvPr>
            <p:ph idx="4294967295" type="subTitle"/>
          </p:nvPr>
        </p:nvSpPr>
        <p:spPr>
          <a:xfrm>
            <a:off x="408600" y="574450"/>
            <a:ext cx="8424300" cy="64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100"/>
              <a:buFont typeface="Michroma"/>
              <a:buNone/>
            </a:pPr>
            <a:r>
              <a:rPr lang="en" sz="2500">
                <a:solidFill>
                  <a:srgbClr val="000000"/>
                </a:solidFill>
              </a:rPr>
              <a:t>Clusters</a:t>
            </a:r>
            <a:endParaRPr b="0" i="0" sz="2500" u="none" cap="none" strike="noStrike">
              <a:solidFill>
                <a:srgbClr val="000000"/>
              </a:solidFill>
              <a:latin typeface="Michroma"/>
              <a:ea typeface="Michroma"/>
              <a:cs typeface="Michroma"/>
              <a:sym typeface="Michroma"/>
            </a:endParaRPr>
          </a:p>
        </p:txBody>
      </p:sp>
      <p:sp>
        <p:nvSpPr>
          <p:cNvPr id="167" name="Google Shape;167;g1ff499b1501_0_40"/>
          <p:cNvSpPr txBox="1"/>
          <p:nvPr>
            <p:ph idx="4294967295" type="subTitle"/>
          </p:nvPr>
        </p:nvSpPr>
        <p:spPr>
          <a:xfrm>
            <a:off x="544275" y="1553475"/>
            <a:ext cx="8049600" cy="30129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15000"/>
              </a:lnSpc>
              <a:spcBef>
                <a:spcPts val="0"/>
              </a:spcBef>
              <a:spcAft>
                <a:spcPts val="0"/>
              </a:spcAft>
              <a:buClr>
                <a:srgbClr val="7F7F7F"/>
              </a:buClr>
              <a:buSzPts val="1900"/>
              <a:buFont typeface="Open Sans"/>
              <a:buChar char="●"/>
            </a:pPr>
            <a:r>
              <a:rPr lang="en" sz="1900">
                <a:solidFill>
                  <a:srgbClr val="7F7F7F"/>
                </a:solidFill>
                <a:latin typeface="Open Sans"/>
                <a:ea typeface="Open Sans"/>
                <a:cs typeface="Open Sans"/>
                <a:sym typeface="Open Sans"/>
              </a:rPr>
              <a:t>High spenders spend the most gold and sweets purchases, more than the highest spenders.</a:t>
            </a:r>
            <a:endParaRPr sz="1900">
              <a:solidFill>
                <a:srgbClr val="7F7F7F"/>
              </a:solidFill>
              <a:latin typeface="Open Sans"/>
              <a:ea typeface="Open Sans"/>
              <a:cs typeface="Open Sans"/>
              <a:sym typeface="Open Sans"/>
            </a:endParaRPr>
          </a:p>
          <a:p>
            <a:pPr indent="-349250" lvl="0" marL="457200" marR="0" rtl="0" algn="l">
              <a:lnSpc>
                <a:spcPct val="115000"/>
              </a:lnSpc>
              <a:spcBef>
                <a:spcPts val="0"/>
              </a:spcBef>
              <a:spcAft>
                <a:spcPts val="0"/>
              </a:spcAft>
              <a:buClr>
                <a:srgbClr val="7F7F7F"/>
              </a:buClr>
              <a:buSzPts val="1900"/>
              <a:buFont typeface="Open Sans"/>
              <a:buChar char="●"/>
            </a:pPr>
            <a:r>
              <a:rPr lang="en" sz="1900">
                <a:solidFill>
                  <a:srgbClr val="7F7F7F"/>
                </a:solidFill>
                <a:latin typeface="Open Sans"/>
                <a:ea typeface="Open Sans"/>
                <a:cs typeface="Open Sans"/>
                <a:sym typeface="Open Sans"/>
              </a:rPr>
              <a:t>Consistent Patrons and Average spenders lead in deals purchases and accepting campaigns in different stages. </a:t>
            </a:r>
            <a:endParaRPr sz="1900">
              <a:solidFill>
                <a:srgbClr val="7F7F7F"/>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sp>
        <p:nvSpPr>
          <p:cNvPr id="172" name="Google Shape;172;p12"/>
          <p:cNvSpPr txBox="1"/>
          <p:nvPr>
            <p:ph idx="4294967295" type="subTitle"/>
          </p:nvPr>
        </p:nvSpPr>
        <p:spPr>
          <a:xfrm>
            <a:off x="291599" y="574450"/>
            <a:ext cx="8395200" cy="61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100"/>
              <a:buFont typeface="Michroma"/>
              <a:buNone/>
            </a:pPr>
            <a:r>
              <a:rPr b="0" i="0" lang="en" sz="2500" u="none" cap="none" strike="noStrike">
                <a:solidFill>
                  <a:srgbClr val="000000"/>
                </a:solidFill>
                <a:latin typeface="Michroma"/>
                <a:ea typeface="Michroma"/>
                <a:cs typeface="Michroma"/>
                <a:sym typeface="Michroma"/>
              </a:rPr>
              <a:t>Weak points/ shortcomings</a:t>
            </a:r>
            <a:endParaRPr b="0" i="0" sz="2500" u="none" cap="none" strike="noStrike">
              <a:solidFill>
                <a:srgbClr val="000000"/>
              </a:solidFill>
              <a:latin typeface="Michroma"/>
              <a:ea typeface="Michroma"/>
              <a:cs typeface="Michroma"/>
              <a:sym typeface="Michroma"/>
            </a:endParaRPr>
          </a:p>
        </p:txBody>
      </p:sp>
      <p:sp>
        <p:nvSpPr>
          <p:cNvPr id="173" name="Google Shape;173;p12"/>
          <p:cNvSpPr txBox="1"/>
          <p:nvPr>
            <p:ph idx="4294967295" type="subTitle"/>
          </p:nvPr>
        </p:nvSpPr>
        <p:spPr>
          <a:xfrm>
            <a:off x="757100" y="1716100"/>
            <a:ext cx="7667100" cy="29700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7F7F7F"/>
              </a:buClr>
              <a:buSzPts val="2000"/>
              <a:buFont typeface="Open Sans"/>
              <a:buChar char="●"/>
            </a:pPr>
            <a:r>
              <a:rPr lang="en" sz="2000">
                <a:solidFill>
                  <a:srgbClr val="7F7F7F"/>
                </a:solidFill>
                <a:latin typeface="Open Sans"/>
                <a:ea typeface="Open Sans"/>
                <a:cs typeface="Open Sans"/>
                <a:sym typeface="Open Sans"/>
              </a:rPr>
              <a:t>The one weak point in the clustering is that on average the clusters have similar characteristics although on </a:t>
            </a:r>
            <a:r>
              <a:rPr lang="en" sz="2000">
                <a:solidFill>
                  <a:srgbClr val="7F7F7F"/>
                </a:solidFill>
                <a:latin typeface="Open Sans"/>
                <a:ea typeface="Open Sans"/>
                <a:cs typeface="Open Sans"/>
                <a:sym typeface="Open Sans"/>
              </a:rPr>
              <a:t>different</a:t>
            </a:r>
            <a:r>
              <a:rPr lang="en" sz="2000">
                <a:solidFill>
                  <a:srgbClr val="7F7F7F"/>
                </a:solidFill>
                <a:latin typeface="Open Sans"/>
                <a:ea typeface="Open Sans"/>
                <a:cs typeface="Open Sans"/>
                <a:sym typeface="Open Sans"/>
              </a:rPr>
              <a:t> scale in terms of spending. </a:t>
            </a:r>
            <a:endParaRPr sz="2000">
              <a:solidFill>
                <a:srgbClr val="7F7F7F"/>
              </a:solidFill>
              <a:latin typeface="Open Sans"/>
              <a:ea typeface="Open Sans"/>
              <a:cs typeface="Open Sans"/>
              <a:sym typeface="Open Sans"/>
            </a:endParaRPr>
          </a:p>
          <a:p>
            <a:pPr indent="-355600" lvl="0" marL="457200" marR="0" rtl="0" algn="l">
              <a:lnSpc>
                <a:spcPct val="115000"/>
              </a:lnSpc>
              <a:spcBef>
                <a:spcPts val="0"/>
              </a:spcBef>
              <a:spcAft>
                <a:spcPts val="0"/>
              </a:spcAft>
              <a:buClr>
                <a:srgbClr val="7F7F7F"/>
              </a:buClr>
              <a:buSzPts val="2000"/>
              <a:buFont typeface="Open Sans"/>
              <a:buChar char="●"/>
            </a:pPr>
            <a:r>
              <a:rPr lang="en" sz="2000">
                <a:solidFill>
                  <a:srgbClr val="7F7F7F"/>
                </a:solidFill>
                <a:latin typeface="Open Sans"/>
                <a:ea typeface="Open Sans"/>
                <a:cs typeface="Open Sans"/>
                <a:sym typeface="Open Sans"/>
              </a:rPr>
              <a:t>All the custers show high correlation in income, spending, more catalogue and store purchases and product categories similarly.</a:t>
            </a:r>
            <a:endParaRPr b="0" i="0" sz="2000" u="none" cap="none" strike="noStrike">
              <a:solidFill>
                <a:srgbClr val="7F7F7F"/>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7" name="Shape 177"/>
        <p:cNvGrpSpPr/>
        <p:nvPr/>
      </p:nvGrpSpPr>
      <p:grpSpPr>
        <a:xfrm>
          <a:off x="0" y="0"/>
          <a:ext cx="0" cy="0"/>
          <a:chOff x="0" y="0"/>
          <a:chExt cx="0" cy="0"/>
        </a:xfrm>
      </p:grpSpPr>
      <p:sp>
        <p:nvSpPr>
          <p:cNvPr id="178" name="Google Shape;178;g1f52f8e4cb0_0_20"/>
          <p:cNvSpPr txBox="1"/>
          <p:nvPr>
            <p:ph idx="4294967295" type="subTitle"/>
          </p:nvPr>
        </p:nvSpPr>
        <p:spPr>
          <a:xfrm>
            <a:off x="291599" y="574450"/>
            <a:ext cx="8395200" cy="61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100"/>
              <a:buFont typeface="Michroma"/>
              <a:buNone/>
            </a:pPr>
            <a:r>
              <a:rPr b="0" i="0" lang="en" sz="2500" u="none" cap="none" strike="noStrike">
                <a:solidFill>
                  <a:srgbClr val="000000"/>
                </a:solidFill>
                <a:latin typeface="Michroma"/>
                <a:ea typeface="Michroma"/>
                <a:cs typeface="Michroma"/>
                <a:sym typeface="Michroma"/>
              </a:rPr>
              <a:t>Conclusion</a:t>
            </a:r>
            <a:endParaRPr b="0" i="0" sz="2500" u="none" cap="none" strike="noStrike">
              <a:solidFill>
                <a:srgbClr val="000000"/>
              </a:solidFill>
              <a:latin typeface="Michroma"/>
              <a:ea typeface="Michroma"/>
              <a:cs typeface="Michroma"/>
              <a:sym typeface="Michroma"/>
            </a:endParaRPr>
          </a:p>
        </p:txBody>
      </p:sp>
      <p:sp>
        <p:nvSpPr>
          <p:cNvPr id="179" name="Google Shape;179;g1f52f8e4cb0_0_20"/>
          <p:cNvSpPr txBox="1"/>
          <p:nvPr>
            <p:ph idx="4294967295" type="subTitle"/>
          </p:nvPr>
        </p:nvSpPr>
        <p:spPr>
          <a:xfrm>
            <a:off x="672975" y="1881200"/>
            <a:ext cx="7859400" cy="28050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7F7F7F"/>
              </a:buClr>
              <a:buSzPts val="2000"/>
              <a:buFont typeface="Open Sans"/>
              <a:buChar char="●"/>
            </a:pPr>
            <a:r>
              <a:rPr lang="en" sz="2000">
                <a:solidFill>
                  <a:srgbClr val="7F7F7F"/>
                </a:solidFill>
                <a:latin typeface="Open Sans"/>
                <a:ea typeface="Open Sans"/>
                <a:cs typeface="Open Sans"/>
                <a:sym typeface="Open Sans"/>
              </a:rPr>
              <a:t>In conclusion, the cluster groups are clearly separated due to no overlap in income and spending and each of them has a little perk of its own.</a:t>
            </a:r>
            <a:endParaRPr b="0" i="0" sz="2000" u="none" cap="none" strike="noStrike">
              <a:solidFill>
                <a:srgbClr val="7F7F7F"/>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 name="Shape 183"/>
        <p:cNvGrpSpPr/>
        <p:nvPr/>
      </p:nvGrpSpPr>
      <p:grpSpPr>
        <a:xfrm>
          <a:off x="0" y="0"/>
          <a:ext cx="0" cy="0"/>
          <a:chOff x="0" y="0"/>
          <a:chExt cx="0" cy="0"/>
        </a:xfrm>
      </p:grpSpPr>
      <p:sp>
        <p:nvSpPr>
          <p:cNvPr id="184" name="Google Shape;184;p13"/>
          <p:cNvSpPr txBox="1"/>
          <p:nvPr>
            <p:ph idx="4294967295" type="subTitle"/>
          </p:nvPr>
        </p:nvSpPr>
        <p:spPr>
          <a:xfrm>
            <a:off x="291599" y="574450"/>
            <a:ext cx="8395201" cy="612512"/>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100"/>
              <a:buFont typeface="Michroma"/>
              <a:buNone/>
            </a:pPr>
            <a:r>
              <a:rPr lang="en" sz="2500">
                <a:solidFill>
                  <a:srgbClr val="000000"/>
                </a:solidFill>
              </a:rPr>
              <a:t>Targeted Sales Strategies</a:t>
            </a:r>
            <a:endParaRPr b="0" i="0" sz="2500" u="none" cap="none" strike="noStrike">
              <a:solidFill>
                <a:srgbClr val="000000"/>
              </a:solidFill>
              <a:latin typeface="Michroma"/>
              <a:ea typeface="Michroma"/>
              <a:cs typeface="Michroma"/>
              <a:sym typeface="Michroma"/>
            </a:endParaRPr>
          </a:p>
        </p:txBody>
      </p:sp>
      <p:sp>
        <p:nvSpPr>
          <p:cNvPr id="185" name="Google Shape;185;p13"/>
          <p:cNvSpPr txBox="1"/>
          <p:nvPr>
            <p:ph idx="4294967295" type="subTitle"/>
          </p:nvPr>
        </p:nvSpPr>
        <p:spPr>
          <a:xfrm>
            <a:off x="558150" y="1259025"/>
            <a:ext cx="8027700" cy="3288000"/>
          </a:xfrm>
          <a:prstGeom prst="rect">
            <a:avLst/>
          </a:prstGeom>
          <a:noFill/>
          <a:ln>
            <a:noFill/>
          </a:ln>
        </p:spPr>
        <p:txBody>
          <a:bodyPr anchorCtr="0" anchor="t" bIns="91425" lIns="91425" spcFirstLastPara="1" rIns="91425" wrap="square" tIns="91425">
            <a:noAutofit/>
          </a:bodyPr>
          <a:lstStyle/>
          <a:p>
            <a:pPr indent="-323850" lvl="0" marL="400050" marR="0" rtl="0" algn="l">
              <a:lnSpc>
                <a:spcPct val="115000"/>
              </a:lnSpc>
              <a:spcBef>
                <a:spcPts val="0"/>
              </a:spcBef>
              <a:spcAft>
                <a:spcPts val="0"/>
              </a:spcAft>
              <a:buClr>
                <a:srgbClr val="7F7F7F"/>
              </a:buClr>
              <a:buSzPts val="2400"/>
              <a:buFont typeface="Open Sans"/>
              <a:buChar char="●"/>
            </a:pPr>
            <a:r>
              <a:rPr lang="en" sz="2400">
                <a:solidFill>
                  <a:srgbClr val="7F7F7F"/>
                </a:solidFill>
                <a:latin typeface="Open Sans"/>
                <a:ea typeface="Open Sans"/>
                <a:cs typeface="Open Sans"/>
                <a:sym typeface="Open Sans"/>
              </a:rPr>
              <a:t>Consistent patrons and Average spenders can be targeted for deals and campaigns due to higher acceptance rate.</a:t>
            </a:r>
            <a:endParaRPr sz="2400">
              <a:solidFill>
                <a:srgbClr val="7F7F7F"/>
              </a:solidFill>
              <a:latin typeface="Open Sans"/>
              <a:ea typeface="Open Sans"/>
              <a:cs typeface="Open Sans"/>
              <a:sym typeface="Open Sans"/>
            </a:endParaRPr>
          </a:p>
          <a:p>
            <a:pPr indent="-323850" lvl="0" marL="400050" marR="0" rtl="0" algn="l">
              <a:lnSpc>
                <a:spcPct val="115000"/>
              </a:lnSpc>
              <a:spcBef>
                <a:spcPts val="0"/>
              </a:spcBef>
              <a:spcAft>
                <a:spcPts val="0"/>
              </a:spcAft>
              <a:buClr>
                <a:srgbClr val="7F7F7F"/>
              </a:buClr>
              <a:buSzPts val="2400"/>
              <a:buFont typeface="Open Sans"/>
              <a:buChar char="●"/>
            </a:pPr>
            <a:r>
              <a:rPr lang="en" sz="2400">
                <a:solidFill>
                  <a:srgbClr val="7F7F7F"/>
                </a:solidFill>
                <a:latin typeface="Open Sans"/>
                <a:ea typeface="Open Sans"/>
                <a:cs typeface="Open Sans"/>
                <a:sym typeface="Open Sans"/>
              </a:rPr>
              <a:t>High spenders and Highest spenders should be targeted for wine purchases, preferably with deal combinations with meats due to wine buyers also buying meats.</a:t>
            </a:r>
            <a:endParaRPr sz="2400">
              <a:solidFill>
                <a:srgbClr val="7F7F7F"/>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ctrTitle"/>
          </p:nvPr>
        </p:nvSpPr>
        <p:spPr>
          <a:xfrm>
            <a:off x="105507" y="1995854"/>
            <a:ext cx="9038493" cy="261061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000"/>
              <a:buNone/>
            </a:pPr>
            <a:r>
              <a:rPr lang="en" sz="9000"/>
              <a:t>Questions?</a:t>
            </a:r>
            <a:endParaRPr sz="9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ctrTitle"/>
          </p:nvPr>
        </p:nvSpPr>
        <p:spPr>
          <a:xfrm>
            <a:off x="141125" y="914400"/>
            <a:ext cx="8906160" cy="3323492"/>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000"/>
              <a:buNone/>
            </a:pPr>
            <a:r>
              <a:rPr lang="en" sz="115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311700" y="574450"/>
            <a:ext cx="6312600" cy="553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500"/>
              <a:buNone/>
            </a:pPr>
            <a:r>
              <a:rPr lang="en"/>
              <a:t>Data analyzed</a:t>
            </a:r>
            <a:endParaRPr/>
          </a:p>
        </p:txBody>
      </p:sp>
      <p:sp>
        <p:nvSpPr>
          <p:cNvPr id="92" name="Google Shape;92;p4"/>
          <p:cNvSpPr txBox="1"/>
          <p:nvPr>
            <p:ph idx="1" type="body"/>
          </p:nvPr>
        </p:nvSpPr>
        <p:spPr>
          <a:xfrm>
            <a:off x="243400" y="1327638"/>
            <a:ext cx="8520600" cy="3399287"/>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Open Sans"/>
              <a:buChar char="●"/>
            </a:pPr>
            <a:r>
              <a:rPr lang="en" sz="2400">
                <a:solidFill>
                  <a:srgbClr val="7F7F7F"/>
                </a:solidFill>
                <a:latin typeface="Open Sans"/>
                <a:ea typeface="Open Sans"/>
                <a:cs typeface="Open Sans"/>
                <a:sym typeface="Open Sans"/>
              </a:rPr>
              <a:t>Approximately 2240 purchasing decisions</a:t>
            </a:r>
            <a:endParaRPr sz="2400">
              <a:solidFill>
                <a:srgbClr val="7F7F7F"/>
              </a:solidFill>
              <a:latin typeface="Open Sans"/>
              <a:ea typeface="Open Sans"/>
              <a:cs typeface="Open Sans"/>
              <a:sym typeface="Open Sans"/>
            </a:endParaRPr>
          </a:p>
          <a:p>
            <a:pPr indent="-381000" lvl="0" marL="457200" rtl="0" algn="l">
              <a:lnSpc>
                <a:spcPct val="115000"/>
              </a:lnSpc>
              <a:spcBef>
                <a:spcPts val="0"/>
              </a:spcBef>
              <a:spcAft>
                <a:spcPts val="0"/>
              </a:spcAft>
              <a:buClr>
                <a:srgbClr val="7F7F7F"/>
              </a:buClr>
              <a:buSzPts val="2400"/>
              <a:buFont typeface="Open Sans"/>
              <a:buChar char="●"/>
            </a:pPr>
            <a:r>
              <a:rPr lang="en" sz="2400">
                <a:solidFill>
                  <a:srgbClr val="7F7F7F"/>
                </a:solidFill>
                <a:latin typeface="Open Sans"/>
                <a:ea typeface="Open Sans"/>
                <a:cs typeface="Open Sans"/>
                <a:sym typeface="Open Sans"/>
              </a:rPr>
              <a:t>Clustering algorithms with analysis</a:t>
            </a:r>
            <a:endParaRPr sz="2400">
              <a:solidFill>
                <a:srgbClr val="7F7F7F"/>
              </a:solidFill>
              <a:latin typeface="Open Sans"/>
              <a:ea typeface="Open Sans"/>
              <a:cs typeface="Open Sans"/>
              <a:sym typeface="Open Sans"/>
            </a:endParaRPr>
          </a:p>
          <a:p>
            <a:pPr indent="-381000" lvl="0" marL="457200" rtl="0" algn="l">
              <a:lnSpc>
                <a:spcPct val="115000"/>
              </a:lnSpc>
              <a:spcBef>
                <a:spcPts val="0"/>
              </a:spcBef>
              <a:spcAft>
                <a:spcPts val="0"/>
              </a:spcAft>
              <a:buClr>
                <a:srgbClr val="7F7F7F"/>
              </a:buClr>
              <a:buSzPts val="2400"/>
              <a:buFont typeface="Open Sans"/>
              <a:buChar char="●"/>
            </a:pPr>
            <a:r>
              <a:rPr lang="en" sz="2400">
                <a:solidFill>
                  <a:srgbClr val="7F7F7F"/>
                </a:solidFill>
                <a:latin typeface="Open Sans"/>
                <a:ea typeface="Open Sans"/>
                <a:cs typeface="Open Sans"/>
                <a:sym typeface="Open Sans"/>
              </a:rPr>
              <a:t>5 clear clusters roughly of equal size</a:t>
            </a:r>
            <a:endParaRPr sz="2400">
              <a:solidFill>
                <a:srgbClr val="7F7F7F"/>
              </a:solidFill>
              <a:latin typeface="Open Sans"/>
              <a:ea typeface="Open Sans"/>
              <a:cs typeface="Open Sans"/>
              <a:sym typeface="Open Sans"/>
            </a:endParaRPr>
          </a:p>
          <a:p>
            <a:pPr indent="-381000" lvl="0" marL="457200" rtl="0" algn="l">
              <a:lnSpc>
                <a:spcPct val="115000"/>
              </a:lnSpc>
              <a:spcBef>
                <a:spcPts val="0"/>
              </a:spcBef>
              <a:spcAft>
                <a:spcPts val="0"/>
              </a:spcAft>
              <a:buClr>
                <a:srgbClr val="7F7F7F"/>
              </a:buClr>
              <a:buSzPts val="2400"/>
              <a:buFont typeface="Open Sans"/>
              <a:buChar char="●"/>
            </a:pPr>
            <a:r>
              <a:rPr lang="en" sz="2400">
                <a:solidFill>
                  <a:srgbClr val="7F7F7F"/>
                </a:solidFill>
                <a:latin typeface="Open Sans"/>
                <a:ea typeface="Open Sans"/>
                <a:cs typeface="Open Sans"/>
                <a:sym typeface="Open Sans"/>
              </a:rPr>
              <a:t>Detailed data analysis</a:t>
            </a:r>
            <a:endParaRPr sz="2400">
              <a:solidFill>
                <a:srgbClr val="7F7F7F"/>
              </a:solidFill>
              <a:latin typeface="Open Sans"/>
              <a:ea typeface="Open Sans"/>
              <a:cs typeface="Open Sans"/>
              <a:sym typeface="Open Sans"/>
            </a:endParaRPr>
          </a:p>
          <a:p>
            <a:pPr indent="-381000" lvl="0" marL="457200" rtl="0" algn="l">
              <a:lnSpc>
                <a:spcPct val="115000"/>
              </a:lnSpc>
              <a:spcBef>
                <a:spcPts val="0"/>
              </a:spcBef>
              <a:spcAft>
                <a:spcPts val="0"/>
              </a:spcAft>
              <a:buClr>
                <a:srgbClr val="7F7F7F"/>
              </a:buClr>
              <a:buSzPts val="2400"/>
              <a:buFont typeface="Open Sans"/>
              <a:buChar char="●"/>
            </a:pPr>
            <a:r>
              <a:rPr lang="en" sz="2400">
                <a:solidFill>
                  <a:srgbClr val="7F7F7F"/>
                </a:solidFill>
                <a:latin typeface="Open Sans"/>
                <a:ea typeface="Open Sans"/>
                <a:cs typeface="Open Sans"/>
                <a:sym typeface="Open Sans"/>
              </a:rPr>
              <a:t>Apriori algorithm to find buying patterns</a:t>
            </a:r>
            <a:endParaRPr sz="2400">
              <a:solidFill>
                <a:srgbClr val="7F7F7F"/>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2400" u="sng">
                <a:solidFill>
                  <a:schemeClr val="hlink"/>
                </a:solidFill>
                <a:latin typeface="Open Sans"/>
                <a:ea typeface="Open Sans"/>
                <a:cs typeface="Open Sans"/>
                <a:sym typeface="Open Sans"/>
                <a:hlinkClick r:id="rId3"/>
              </a:rPr>
              <a:t>Link to raw data</a:t>
            </a:r>
            <a:endParaRPr sz="2400">
              <a:solidFill>
                <a:srgbClr val="595959"/>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800">
              <a:solidFill>
                <a:srgbClr val="000000"/>
              </a:solidFill>
              <a:latin typeface="Raleway"/>
              <a:ea typeface="Raleway"/>
              <a:cs typeface="Raleway"/>
              <a:sym typeface="Raleway"/>
            </a:endParaRPr>
          </a:p>
          <a:p>
            <a:pPr indent="0" lvl="0" marL="0" rtl="0" algn="l">
              <a:lnSpc>
                <a:spcPct val="115000"/>
              </a:lnSpc>
              <a:spcBef>
                <a:spcPts val="1600"/>
              </a:spcBef>
              <a:spcAft>
                <a:spcPts val="1600"/>
              </a:spcAft>
              <a:buSzPts val="1100"/>
              <a:buNone/>
            </a:pPr>
            <a:r>
              <a:t/>
            </a:r>
            <a:endParaRPr sz="1800">
              <a:solidFill>
                <a:srgbClr val="000000"/>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311700" y="574450"/>
            <a:ext cx="6312600" cy="553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500"/>
              <a:buNone/>
            </a:pPr>
            <a:r>
              <a:rPr lang="en"/>
              <a:t>Research Question</a:t>
            </a:r>
            <a:endParaRPr/>
          </a:p>
        </p:txBody>
      </p:sp>
      <p:sp>
        <p:nvSpPr>
          <p:cNvPr id="98" name="Google Shape;98;p2"/>
          <p:cNvSpPr txBox="1"/>
          <p:nvPr>
            <p:ph idx="1" type="body"/>
          </p:nvPr>
        </p:nvSpPr>
        <p:spPr>
          <a:xfrm>
            <a:off x="396575" y="1574300"/>
            <a:ext cx="8367600" cy="31527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7F7F7F"/>
              </a:buClr>
              <a:buSzPts val="2400"/>
              <a:buChar char="●"/>
            </a:pPr>
            <a:r>
              <a:rPr lang="en" sz="2400">
                <a:solidFill>
                  <a:srgbClr val="7F7F7F"/>
                </a:solidFill>
                <a:highlight>
                  <a:srgbClr val="FFFFFF"/>
                </a:highlight>
              </a:rPr>
              <a:t>How can clustering algorithms be utilized to identify distinct customer segments based on their purchasing patterns in different product categories</a:t>
            </a:r>
            <a:r>
              <a:rPr lang="en" sz="2400">
                <a:solidFill>
                  <a:srgbClr val="7F7F7F"/>
                </a:solidFill>
              </a:rPr>
              <a:t>.</a:t>
            </a:r>
            <a:endParaRPr sz="2400">
              <a:solidFill>
                <a:srgbClr val="7F7F7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2" name="Shape 102"/>
        <p:cNvGrpSpPr/>
        <p:nvPr/>
      </p:nvGrpSpPr>
      <p:grpSpPr>
        <a:xfrm>
          <a:off x="0" y="0"/>
          <a:ext cx="0" cy="0"/>
          <a:chOff x="0" y="0"/>
          <a:chExt cx="0" cy="0"/>
        </a:xfrm>
      </p:grpSpPr>
      <p:sp>
        <p:nvSpPr>
          <p:cNvPr id="103" name="Google Shape;103;p5"/>
          <p:cNvSpPr txBox="1"/>
          <p:nvPr>
            <p:ph idx="4294967295" type="subTitle"/>
          </p:nvPr>
        </p:nvSpPr>
        <p:spPr>
          <a:xfrm>
            <a:off x="291598" y="498250"/>
            <a:ext cx="6742247" cy="565619"/>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100"/>
              <a:buFont typeface="Michroma"/>
              <a:buNone/>
            </a:pPr>
            <a:r>
              <a:rPr b="0" i="0" lang="en" sz="2500" u="none" cap="none" strike="noStrike">
                <a:solidFill>
                  <a:srgbClr val="000000"/>
                </a:solidFill>
                <a:latin typeface="Michroma"/>
                <a:ea typeface="Michroma"/>
                <a:cs typeface="Michroma"/>
                <a:sym typeface="Michroma"/>
              </a:rPr>
              <a:t>Potential model insights</a:t>
            </a:r>
            <a:endParaRPr b="0" i="0" sz="2500" u="none" cap="none" strike="noStrike">
              <a:solidFill>
                <a:srgbClr val="000000"/>
              </a:solidFill>
              <a:latin typeface="Michroma"/>
              <a:ea typeface="Michroma"/>
              <a:cs typeface="Michroma"/>
              <a:sym typeface="Michroma"/>
            </a:endParaRPr>
          </a:p>
        </p:txBody>
      </p:sp>
      <p:sp>
        <p:nvSpPr>
          <p:cNvPr id="104" name="Google Shape;104;p5"/>
          <p:cNvSpPr txBox="1"/>
          <p:nvPr/>
        </p:nvSpPr>
        <p:spPr>
          <a:xfrm>
            <a:off x="5756400" y="1363125"/>
            <a:ext cx="3215100" cy="3047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400"/>
              <a:buFont typeface="Arial"/>
              <a:buChar char="•"/>
            </a:pPr>
            <a:r>
              <a:rPr lang="en" sz="2400">
                <a:solidFill>
                  <a:srgbClr val="7F7F7F"/>
                </a:solidFill>
                <a:latin typeface="Open Sans"/>
                <a:ea typeface="Open Sans"/>
                <a:cs typeface="Open Sans"/>
                <a:sym typeface="Open Sans"/>
              </a:rPr>
              <a:t>The research will effectively reveal customer segments and their buying habits. Also will </a:t>
            </a:r>
            <a:r>
              <a:rPr lang="en" sz="2400">
                <a:solidFill>
                  <a:srgbClr val="7F7F7F"/>
                </a:solidFill>
                <a:latin typeface="Open Sans"/>
                <a:ea typeface="Open Sans"/>
                <a:cs typeface="Open Sans"/>
                <a:sym typeface="Open Sans"/>
              </a:rPr>
              <a:t>yield</a:t>
            </a:r>
            <a:r>
              <a:rPr lang="en" sz="2400">
                <a:solidFill>
                  <a:srgbClr val="7F7F7F"/>
                </a:solidFill>
                <a:latin typeface="Open Sans"/>
                <a:ea typeface="Open Sans"/>
                <a:cs typeface="Open Sans"/>
                <a:sym typeface="Open Sans"/>
              </a:rPr>
              <a:t> detailed analysis on sales in product categories.</a:t>
            </a:r>
            <a:endParaRPr b="0" i="0" sz="2400" u="none" cap="none" strike="noStrike">
              <a:solidFill>
                <a:srgbClr val="000000"/>
              </a:solidFill>
              <a:latin typeface="Arial"/>
              <a:ea typeface="Arial"/>
              <a:cs typeface="Arial"/>
              <a:sym typeface="Arial"/>
            </a:endParaRPr>
          </a:p>
        </p:txBody>
      </p:sp>
      <p:pic>
        <p:nvPicPr>
          <p:cNvPr id="105" name="Google Shape;105;p5"/>
          <p:cNvPicPr preferRelativeResize="0"/>
          <p:nvPr/>
        </p:nvPicPr>
        <p:blipFill>
          <a:blip r:embed="rId3">
            <a:alphaModFix/>
          </a:blip>
          <a:stretch>
            <a:fillRect/>
          </a:stretch>
        </p:blipFill>
        <p:spPr>
          <a:xfrm>
            <a:off x="311150" y="1216275"/>
            <a:ext cx="5292851" cy="35302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6"/>
          <p:cNvSpPr txBox="1"/>
          <p:nvPr>
            <p:ph idx="4294967295" type="subTitle"/>
          </p:nvPr>
        </p:nvSpPr>
        <p:spPr>
          <a:xfrm>
            <a:off x="408600" y="574450"/>
            <a:ext cx="8424300" cy="64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100"/>
              <a:buFont typeface="Michroma"/>
              <a:buNone/>
            </a:pPr>
            <a:r>
              <a:rPr b="0" i="0" lang="en" sz="2500" u="none" cap="none" strike="noStrike">
                <a:solidFill>
                  <a:srgbClr val="000000"/>
                </a:solidFill>
                <a:latin typeface="Michroma"/>
                <a:ea typeface="Michroma"/>
                <a:cs typeface="Michroma"/>
                <a:sym typeface="Michroma"/>
              </a:rPr>
              <a:t>The features </a:t>
            </a:r>
            <a:endParaRPr b="0" i="0" sz="2500" u="none" cap="none" strike="noStrike">
              <a:solidFill>
                <a:srgbClr val="000000"/>
              </a:solidFill>
              <a:latin typeface="Michroma"/>
              <a:ea typeface="Michroma"/>
              <a:cs typeface="Michroma"/>
              <a:sym typeface="Michroma"/>
            </a:endParaRPr>
          </a:p>
        </p:txBody>
      </p:sp>
      <p:sp>
        <p:nvSpPr>
          <p:cNvPr id="111" name="Google Shape;111;p6"/>
          <p:cNvSpPr txBox="1"/>
          <p:nvPr>
            <p:ph idx="4294967295" type="subTitle"/>
          </p:nvPr>
        </p:nvSpPr>
        <p:spPr>
          <a:xfrm>
            <a:off x="508650" y="1337200"/>
            <a:ext cx="8224200" cy="7578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7F7F7F"/>
              </a:buClr>
              <a:buSzPts val="2200"/>
              <a:buFont typeface="Open Sans"/>
              <a:buChar char="●"/>
            </a:pPr>
            <a:r>
              <a:rPr lang="en" sz="2200">
                <a:solidFill>
                  <a:srgbClr val="7F7F7F"/>
                </a:solidFill>
                <a:latin typeface="Open Sans"/>
                <a:ea typeface="Open Sans"/>
                <a:cs typeface="Open Sans"/>
                <a:sym typeface="Open Sans"/>
              </a:rPr>
              <a:t>On average postgraduates that have no children and live alone spend more</a:t>
            </a:r>
            <a:endParaRPr b="0" i="0" sz="2200" u="none" cap="none" strike="noStrike">
              <a:solidFill>
                <a:srgbClr val="7F7F7F"/>
              </a:solidFill>
              <a:latin typeface="Open Sans"/>
              <a:ea typeface="Open Sans"/>
              <a:cs typeface="Open Sans"/>
              <a:sym typeface="Open Sans"/>
            </a:endParaRPr>
          </a:p>
        </p:txBody>
      </p:sp>
      <p:pic>
        <p:nvPicPr>
          <p:cNvPr id="112" name="Google Shape;112;p6"/>
          <p:cNvPicPr preferRelativeResize="0"/>
          <p:nvPr/>
        </p:nvPicPr>
        <p:blipFill>
          <a:blip r:embed="rId3">
            <a:alphaModFix/>
          </a:blip>
          <a:stretch>
            <a:fillRect/>
          </a:stretch>
        </p:blipFill>
        <p:spPr>
          <a:xfrm>
            <a:off x="408600" y="2345900"/>
            <a:ext cx="7381774" cy="2462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g1ff499b1501_0_3"/>
          <p:cNvSpPr txBox="1"/>
          <p:nvPr>
            <p:ph idx="4294967295" type="subTitle"/>
          </p:nvPr>
        </p:nvSpPr>
        <p:spPr>
          <a:xfrm>
            <a:off x="408600" y="574450"/>
            <a:ext cx="8424300" cy="64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100"/>
              <a:buFont typeface="Michroma"/>
              <a:buNone/>
            </a:pPr>
            <a:r>
              <a:rPr b="0" i="0" lang="en" sz="2500" u="none" cap="none" strike="noStrike">
                <a:solidFill>
                  <a:srgbClr val="000000"/>
                </a:solidFill>
                <a:latin typeface="Michroma"/>
                <a:ea typeface="Michroma"/>
                <a:cs typeface="Michroma"/>
                <a:sym typeface="Michroma"/>
              </a:rPr>
              <a:t>The features </a:t>
            </a:r>
            <a:endParaRPr b="0" i="0" sz="2500" u="none" cap="none" strike="noStrike">
              <a:solidFill>
                <a:srgbClr val="000000"/>
              </a:solidFill>
              <a:latin typeface="Michroma"/>
              <a:ea typeface="Michroma"/>
              <a:cs typeface="Michroma"/>
              <a:sym typeface="Michroma"/>
            </a:endParaRPr>
          </a:p>
        </p:txBody>
      </p:sp>
      <p:sp>
        <p:nvSpPr>
          <p:cNvPr id="118" name="Google Shape;118;g1ff499b1501_0_3"/>
          <p:cNvSpPr txBox="1"/>
          <p:nvPr>
            <p:ph idx="4294967295" type="subTitle"/>
          </p:nvPr>
        </p:nvSpPr>
        <p:spPr>
          <a:xfrm>
            <a:off x="508650" y="1337200"/>
            <a:ext cx="8224200" cy="7578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7F7F7F"/>
              </a:buClr>
              <a:buSzPts val="2200"/>
              <a:buFont typeface="Open Sans"/>
              <a:buChar char="●"/>
            </a:pPr>
            <a:r>
              <a:rPr lang="en" sz="2200">
                <a:solidFill>
                  <a:srgbClr val="7F7F7F"/>
                </a:solidFill>
                <a:latin typeface="Open Sans"/>
                <a:ea typeface="Open Sans"/>
                <a:cs typeface="Open Sans"/>
                <a:sym typeface="Open Sans"/>
              </a:rPr>
              <a:t>Positive correlation between income and total spending and months enrolled and total spending</a:t>
            </a:r>
            <a:endParaRPr b="0" i="0" sz="2200" u="none" cap="none" strike="noStrike">
              <a:solidFill>
                <a:srgbClr val="7F7F7F"/>
              </a:solidFill>
              <a:latin typeface="Open Sans"/>
              <a:ea typeface="Open Sans"/>
              <a:cs typeface="Open Sans"/>
              <a:sym typeface="Open Sans"/>
            </a:endParaRPr>
          </a:p>
        </p:txBody>
      </p:sp>
      <p:pic>
        <p:nvPicPr>
          <p:cNvPr id="119" name="Google Shape;119;g1ff499b1501_0_3"/>
          <p:cNvPicPr preferRelativeResize="0"/>
          <p:nvPr/>
        </p:nvPicPr>
        <p:blipFill>
          <a:blip r:embed="rId3">
            <a:alphaModFix/>
          </a:blip>
          <a:stretch>
            <a:fillRect/>
          </a:stretch>
        </p:blipFill>
        <p:spPr>
          <a:xfrm>
            <a:off x="311150" y="2247400"/>
            <a:ext cx="4145200" cy="2561150"/>
          </a:xfrm>
          <a:prstGeom prst="rect">
            <a:avLst/>
          </a:prstGeom>
          <a:noFill/>
          <a:ln>
            <a:noFill/>
          </a:ln>
        </p:spPr>
      </p:pic>
      <p:pic>
        <p:nvPicPr>
          <p:cNvPr id="120" name="Google Shape;120;g1ff499b1501_0_3"/>
          <p:cNvPicPr preferRelativeResize="0"/>
          <p:nvPr/>
        </p:nvPicPr>
        <p:blipFill>
          <a:blip r:embed="rId4">
            <a:alphaModFix/>
          </a:blip>
          <a:stretch>
            <a:fillRect/>
          </a:stretch>
        </p:blipFill>
        <p:spPr>
          <a:xfrm>
            <a:off x="4687650" y="2358576"/>
            <a:ext cx="4145200" cy="2251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sp>
        <p:nvSpPr>
          <p:cNvPr id="125" name="Google Shape;125;g1ff499b1501_0_11"/>
          <p:cNvSpPr txBox="1"/>
          <p:nvPr>
            <p:ph idx="4294967295" type="subTitle"/>
          </p:nvPr>
        </p:nvSpPr>
        <p:spPr>
          <a:xfrm>
            <a:off x="408600" y="574450"/>
            <a:ext cx="8424300" cy="64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100"/>
              <a:buFont typeface="Michroma"/>
              <a:buNone/>
            </a:pPr>
            <a:r>
              <a:rPr b="0" i="0" lang="en" sz="2500" u="none" cap="none" strike="noStrike">
                <a:solidFill>
                  <a:srgbClr val="000000"/>
                </a:solidFill>
                <a:latin typeface="Michroma"/>
                <a:ea typeface="Michroma"/>
                <a:cs typeface="Michroma"/>
                <a:sym typeface="Michroma"/>
              </a:rPr>
              <a:t>The features </a:t>
            </a:r>
            <a:endParaRPr b="0" i="0" sz="2500" u="none" cap="none" strike="noStrike">
              <a:solidFill>
                <a:srgbClr val="000000"/>
              </a:solidFill>
              <a:latin typeface="Michroma"/>
              <a:ea typeface="Michroma"/>
              <a:cs typeface="Michroma"/>
              <a:sym typeface="Michroma"/>
            </a:endParaRPr>
          </a:p>
        </p:txBody>
      </p:sp>
      <p:sp>
        <p:nvSpPr>
          <p:cNvPr id="126" name="Google Shape;126;g1ff499b1501_0_11"/>
          <p:cNvSpPr txBox="1"/>
          <p:nvPr>
            <p:ph idx="4294967295" type="subTitle"/>
          </p:nvPr>
        </p:nvSpPr>
        <p:spPr>
          <a:xfrm>
            <a:off x="4830525" y="1524200"/>
            <a:ext cx="4095000" cy="35397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rgbClr val="7F7F7F"/>
              </a:buClr>
              <a:buSzPts val="2200"/>
              <a:buChar char="●"/>
            </a:pPr>
            <a:r>
              <a:rPr lang="en" sz="2200">
                <a:solidFill>
                  <a:srgbClr val="7F7F7F"/>
                </a:solidFill>
              </a:rPr>
              <a:t>Total spending by category suggests that wines make the most profit, over 70% more than the next best seller meats.</a:t>
            </a:r>
            <a:endParaRPr sz="2200">
              <a:solidFill>
                <a:srgbClr val="7F7F7F"/>
              </a:solidFill>
            </a:endParaRPr>
          </a:p>
        </p:txBody>
      </p:sp>
      <p:pic>
        <p:nvPicPr>
          <p:cNvPr id="127" name="Google Shape;127;g1ff499b1501_0_11"/>
          <p:cNvPicPr preferRelativeResize="0"/>
          <p:nvPr/>
        </p:nvPicPr>
        <p:blipFill>
          <a:blip r:embed="rId3">
            <a:alphaModFix/>
          </a:blip>
          <a:stretch>
            <a:fillRect/>
          </a:stretch>
        </p:blipFill>
        <p:spPr>
          <a:xfrm>
            <a:off x="152400" y="1269988"/>
            <a:ext cx="4678126" cy="37211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 name="Shape 131"/>
        <p:cNvGrpSpPr/>
        <p:nvPr/>
      </p:nvGrpSpPr>
      <p:grpSpPr>
        <a:xfrm>
          <a:off x="0" y="0"/>
          <a:ext cx="0" cy="0"/>
          <a:chOff x="0" y="0"/>
          <a:chExt cx="0" cy="0"/>
        </a:xfrm>
      </p:grpSpPr>
      <p:sp>
        <p:nvSpPr>
          <p:cNvPr id="132" name="Google Shape;132;g1ff499b1501_0_20"/>
          <p:cNvSpPr txBox="1"/>
          <p:nvPr>
            <p:ph idx="4294967295" type="subTitle"/>
          </p:nvPr>
        </p:nvSpPr>
        <p:spPr>
          <a:xfrm>
            <a:off x="408600" y="574450"/>
            <a:ext cx="8424300" cy="64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100"/>
              <a:buFont typeface="Michroma"/>
              <a:buNone/>
            </a:pPr>
            <a:r>
              <a:rPr b="0" i="0" lang="en" sz="2500" u="none" cap="none" strike="noStrike">
                <a:solidFill>
                  <a:srgbClr val="000000"/>
                </a:solidFill>
                <a:latin typeface="Michroma"/>
                <a:ea typeface="Michroma"/>
                <a:cs typeface="Michroma"/>
                <a:sym typeface="Michroma"/>
              </a:rPr>
              <a:t>The features </a:t>
            </a:r>
            <a:endParaRPr b="0" i="0" sz="2500" u="none" cap="none" strike="noStrike">
              <a:solidFill>
                <a:srgbClr val="000000"/>
              </a:solidFill>
              <a:latin typeface="Michroma"/>
              <a:ea typeface="Michroma"/>
              <a:cs typeface="Michroma"/>
              <a:sym typeface="Michroma"/>
            </a:endParaRPr>
          </a:p>
        </p:txBody>
      </p:sp>
      <p:sp>
        <p:nvSpPr>
          <p:cNvPr id="133" name="Google Shape;133;g1ff499b1501_0_20"/>
          <p:cNvSpPr txBox="1"/>
          <p:nvPr>
            <p:ph idx="4294967295" type="subTitle"/>
          </p:nvPr>
        </p:nvSpPr>
        <p:spPr>
          <a:xfrm>
            <a:off x="4830525" y="638275"/>
            <a:ext cx="4095000" cy="18282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Clr>
                <a:srgbClr val="7F7F7F"/>
              </a:buClr>
              <a:buSzPts val="1500"/>
              <a:buChar char="●"/>
            </a:pPr>
            <a:r>
              <a:rPr lang="en" sz="1500">
                <a:solidFill>
                  <a:srgbClr val="7F7F7F"/>
                </a:solidFill>
              </a:rPr>
              <a:t>The heatmap of income divided in quarters with total spending in product categories.</a:t>
            </a:r>
            <a:endParaRPr sz="1500">
              <a:solidFill>
                <a:srgbClr val="7F7F7F"/>
              </a:solidFill>
            </a:endParaRPr>
          </a:p>
          <a:p>
            <a:pPr indent="-323850" lvl="0" marL="457200" marR="0" rtl="0" algn="l">
              <a:lnSpc>
                <a:spcPct val="115000"/>
              </a:lnSpc>
              <a:spcBef>
                <a:spcPts val="0"/>
              </a:spcBef>
              <a:spcAft>
                <a:spcPts val="0"/>
              </a:spcAft>
              <a:buClr>
                <a:srgbClr val="7F7F7F"/>
              </a:buClr>
              <a:buSzPts val="1500"/>
              <a:buChar char="●"/>
            </a:pPr>
            <a:r>
              <a:rPr lang="en" sz="1500">
                <a:solidFill>
                  <a:srgbClr val="7F7F7F"/>
                </a:solidFill>
              </a:rPr>
              <a:t>There seems to be a positive correlation in wines and meats categories as well </a:t>
            </a:r>
            <a:endParaRPr sz="1500">
              <a:solidFill>
                <a:srgbClr val="7F7F7F"/>
              </a:solidFill>
            </a:endParaRPr>
          </a:p>
        </p:txBody>
      </p:sp>
      <p:pic>
        <p:nvPicPr>
          <p:cNvPr id="134" name="Google Shape;134;g1ff499b1501_0_20"/>
          <p:cNvPicPr preferRelativeResize="0"/>
          <p:nvPr/>
        </p:nvPicPr>
        <p:blipFill>
          <a:blip r:embed="rId3">
            <a:alphaModFix/>
          </a:blip>
          <a:stretch>
            <a:fillRect/>
          </a:stretch>
        </p:blipFill>
        <p:spPr>
          <a:xfrm>
            <a:off x="152400" y="1222150"/>
            <a:ext cx="4768909" cy="3768950"/>
          </a:xfrm>
          <a:prstGeom prst="rect">
            <a:avLst/>
          </a:prstGeom>
          <a:noFill/>
          <a:ln>
            <a:noFill/>
          </a:ln>
        </p:spPr>
      </p:pic>
      <p:pic>
        <p:nvPicPr>
          <p:cNvPr id="135" name="Google Shape;135;g1ff499b1501_0_20"/>
          <p:cNvPicPr preferRelativeResize="0"/>
          <p:nvPr/>
        </p:nvPicPr>
        <p:blipFill>
          <a:blip r:embed="rId4">
            <a:alphaModFix/>
          </a:blip>
          <a:stretch>
            <a:fillRect/>
          </a:stretch>
        </p:blipFill>
        <p:spPr>
          <a:xfrm>
            <a:off x="5260200" y="2954035"/>
            <a:ext cx="3665325" cy="19785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sp>
        <p:nvSpPr>
          <p:cNvPr id="140" name="Google Shape;140;g1f52f8e4cb0_0_15"/>
          <p:cNvSpPr txBox="1"/>
          <p:nvPr>
            <p:ph idx="4294967295" type="subTitle"/>
          </p:nvPr>
        </p:nvSpPr>
        <p:spPr>
          <a:xfrm>
            <a:off x="408600" y="574450"/>
            <a:ext cx="8424300" cy="647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100"/>
              <a:buFont typeface="Michroma"/>
              <a:buNone/>
            </a:pPr>
            <a:r>
              <a:rPr lang="en" sz="2500">
                <a:solidFill>
                  <a:srgbClr val="000000"/>
                </a:solidFill>
              </a:rPr>
              <a:t>Clustering</a:t>
            </a:r>
            <a:endParaRPr b="0" i="0" sz="2500" u="none" cap="none" strike="noStrike">
              <a:solidFill>
                <a:srgbClr val="000000"/>
              </a:solidFill>
              <a:latin typeface="Michroma"/>
              <a:ea typeface="Michroma"/>
              <a:cs typeface="Michroma"/>
              <a:sym typeface="Michroma"/>
            </a:endParaRPr>
          </a:p>
        </p:txBody>
      </p:sp>
      <p:sp>
        <p:nvSpPr>
          <p:cNvPr id="141" name="Google Shape;141;g1f52f8e4cb0_0_15"/>
          <p:cNvSpPr txBox="1"/>
          <p:nvPr>
            <p:ph idx="4294967295" type="subTitle"/>
          </p:nvPr>
        </p:nvSpPr>
        <p:spPr>
          <a:xfrm>
            <a:off x="506800" y="1146800"/>
            <a:ext cx="8031600" cy="826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7F7F7F"/>
              </a:buClr>
              <a:buSzPts val="1600"/>
              <a:buFont typeface="Open Sans"/>
              <a:buChar char="●"/>
            </a:pPr>
            <a:r>
              <a:rPr lang="en" sz="1600">
                <a:solidFill>
                  <a:srgbClr val="7F7F7F"/>
                </a:solidFill>
                <a:latin typeface="Open Sans"/>
                <a:ea typeface="Open Sans"/>
                <a:cs typeface="Open Sans"/>
                <a:sym typeface="Open Sans"/>
              </a:rPr>
              <a:t>After trying K-Means, Agglomerative and Gaussian Mixture clustering, K-Means showed the highest Silhouette score of 0.535 with clear clusters</a:t>
            </a:r>
            <a:endParaRPr b="0" i="0" sz="1600" u="none" cap="none" strike="noStrike">
              <a:solidFill>
                <a:srgbClr val="7F7F7F"/>
              </a:solidFill>
              <a:latin typeface="Open Sans"/>
              <a:ea typeface="Open Sans"/>
              <a:cs typeface="Open Sans"/>
              <a:sym typeface="Open Sans"/>
            </a:endParaRPr>
          </a:p>
        </p:txBody>
      </p:sp>
      <p:pic>
        <p:nvPicPr>
          <p:cNvPr id="142" name="Google Shape;142;g1f52f8e4cb0_0_15"/>
          <p:cNvPicPr preferRelativeResize="0"/>
          <p:nvPr/>
        </p:nvPicPr>
        <p:blipFill>
          <a:blip r:embed="rId3">
            <a:alphaModFix/>
          </a:blip>
          <a:stretch>
            <a:fillRect/>
          </a:stretch>
        </p:blipFill>
        <p:spPr>
          <a:xfrm>
            <a:off x="408600" y="1973000"/>
            <a:ext cx="3947514" cy="3018100"/>
          </a:xfrm>
          <a:prstGeom prst="rect">
            <a:avLst/>
          </a:prstGeom>
          <a:noFill/>
          <a:ln>
            <a:noFill/>
          </a:ln>
        </p:spPr>
      </p:pic>
      <p:pic>
        <p:nvPicPr>
          <p:cNvPr id="143" name="Google Shape;143;g1f52f8e4cb0_0_15"/>
          <p:cNvPicPr preferRelativeResize="0"/>
          <p:nvPr/>
        </p:nvPicPr>
        <p:blipFill>
          <a:blip r:embed="rId4">
            <a:alphaModFix/>
          </a:blip>
          <a:stretch>
            <a:fillRect/>
          </a:stretch>
        </p:blipFill>
        <p:spPr>
          <a:xfrm>
            <a:off x="4696866" y="1992100"/>
            <a:ext cx="3966334" cy="2870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inkful Master Slid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